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layout1.xml" ContentType="application/vnd.openxmlformats-officedocument.drawingml.diagramLayout+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256" r:id="rId5"/>
    <p:sldId id="257" r:id="rId6"/>
    <p:sldId id="281" r:id="rId7"/>
    <p:sldId id="282" r:id="rId8"/>
    <p:sldId id="289" r:id="rId9"/>
    <p:sldId id="280" r:id="rId10"/>
    <p:sldId id="292" r:id="rId11"/>
    <p:sldId id="293" r:id="rId12"/>
    <p:sldId id="298" r:id="rId13"/>
    <p:sldId id="294" r:id="rId14"/>
    <p:sldId id="295" r:id="rId15"/>
    <p:sldId id="296" r:id="rId16"/>
    <p:sldId id="299" r:id="rId17"/>
    <p:sldId id="300" r:id="rId18"/>
    <p:sldId id="279" r:id="rId19"/>
    <p:sldId id="261" r:id="rId20"/>
    <p:sldId id="262" r:id="rId21"/>
    <p:sldId id="306" r:id="rId22"/>
    <p:sldId id="302" r:id="rId23"/>
    <p:sldId id="303" r:id="rId24"/>
    <p:sldId id="305" r:id="rId25"/>
    <p:sldId id="297" r:id="rId26"/>
    <p:sldId id="307" r:id="rId27"/>
    <p:sldId id="309" r:id="rId28"/>
    <p:sldId id="310" r:id="rId29"/>
    <p:sldId id="258" r:id="rId30"/>
    <p:sldId id="260" r:id="rId31"/>
    <p:sldId id="264" r:id="rId32"/>
    <p:sldId id="265" r:id="rId33"/>
    <p:sldId id="268" r:id="rId34"/>
    <p:sldId id="312" r:id="rId35"/>
    <p:sldId id="311" r:id="rId36"/>
    <p:sldId id="314" r:id="rId37"/>
    <p:sldId id="269" r:id="rId38"/>
    <p:sldId id="271" r:id="rId39"/>
    <p:sldId id="277" r:id="rId40"/>
    <p:sldId id="275" r:id="rId41"/>
    <p:sldId id="273" r:id="rId42"/>
    <p:sldId id="274"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9858" autoAdjust="0"/>
  </p:normalViewPr>
  <p:slideViewPr>
    <p:cSldViewPr>
      <p:cViewPr varScale="1">
        <p:scale>
          <a:sx n="53" d="100"/>
          <a:sy n="53" d="100"/>
        </p:scale>
        <p:origin x="-245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64"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7F40944B-AD0B-4561-8F1D-EFB412407600}"/>
    <pc:docChg chg="undo custSel addSld delSld modSld sldOrd">
      <pc:chgData name="Paul Tinkler" userId="bcebf29c-73c2-433d-80d2-6bad896374bf" providerId="ADAL" clId="{7F40944B-AD0B-4561-8F1D-EFB412407600}" dt="2017-09-08T01:56:55.580" v="1772" actId="114"/>
      <pc:docMkLst>
        <pc:docMk/>
      </pc:docMkLst>
      <pc:sldChg chg="modSp">
        <pc:chgData name="Paul Tinkler" userId="bcebf29c-73c2-433d-80d2-6bad896374bf" providerId="ADAL" clId="{7F40944B-AD0B-4561-8F1D-EFB412407600}" dt="2017-09-03T18:53:08.790" v="3" actId="20577"/>
        <pc:sldMkLst>
          <pc:docMk/>
          <pc:sldMk cId="3408955283" sldId="256"/>
        </pc:sldMkLst>
        <pc:spChg chg="mod">
          <ac:chgData name="Paul Tinkler" userId="bcebf29c-73c2-433d-80d2-6bad896374bf" providerId="ADAL" clId="{7F40944B-AD0B-4561-8F1D-EFB412407600}" dt="2017-09-03T18:52:53.696" v="1" actId="27636"/>
          <ac:spMkLst>
            <pc:docMk/>
            <pc:sldMk cId="3408955283" sldId="256"/>
            <ac:spMk id="2" creationId="{00000000-0000-0000-0000-000000000000}"/>
          </ac:spMkLst>
        </pc:spChg>
        <pc:spChg chg="mod">
          <ac:chgData name="Paul Tinkler" userId="bcebf29c-73c2-433d-80d2-6bad896374bf" providerId="ADAL" clId="{7F40944B-AD0B-4561-8F1D-EFB412407600}" dt="2017-09-03T18:53:08.790" v="3" actId="20577"/>
          <ac:spMkLst>
            <pc:docMk/>
            <pc:sldMk cId="3408955283" sldId="256"/>
            <ac:spMk id="3" creationId="{00000000-0000-0000-0000-000000000000}"/>
          </ac:spMkLst>
        </pc:spChg>
      </pc:sldChg>
      <pc:sldChg chg="addSp modSp modNotesTx">
        <pc:chgData name="Paul Tinkler" userId="bcebf29c-73c2-433d-80d2-6bad896374bf" providerId="ADAL" clId="{7F40944B-AD0B-4561-8F1D-EFB412407600}" dt="2017-09-08T01:07:06.223" v="997" actId="20577"/>
        <pc:sldMkLst>
          <pc:docMk/>
          <pc:sldMk cId="1947463288" sldId="257"/>
        </pc:sldMkLst>
        <pc:spChg chg="mod">
          <ac:chgData name="Paul Tinkler" userId="bcebf29c-73c2-433d-80d2-6bad896374bf" providerId="ADAL" clId="{7F40944B-AD0B-4561-8F1D-EFB412407600}" dt="2017-09-03T18:53:28.045" v="23" actId="20577"/>
          <ac:spMkLst>
            <pc:docMk/>
            <pc:sldMk cId="1947463288" sldId="257"/>
            <ac:spMk id="2" creationId="{00000000-0000-0000-0000-000000000000}"/>
          </ac:spMkLst>
        </pc:spChg>
        <pc:spChg chg="mod">
          <ac:chgData name="Paul Tinkler" userId="bcebf29c-73c2-433d-80d2-6bad896374bf" providerId="ADAL" clId="{7F40944B-AD0B-4561-8F1D-EFB412407600}" dt="2017-09-08T01:04:55.408" v="912" actId="20577"/>
          <ac:spMkLst>
            <pc:docMk/>
            <pc:sldMk cId="1947463288" sldId="257"/>
            <ac:spMk id="3" creationId="{00000000-0000-0000-0000-000000000000}"/>
          </ac:spMkLst>
        </pc:spChg>
        <pc:picChg chg="add mod">
          <ac:chgData name="Paul Tinkler" userId="bcebf29c-73c2-433d-80d2-6bad896374bf" providerId="ADAL" clId="{7F40944B-AD0B-4561-8F1D-EFB412407600}" dt="2017-09-08T01:05:01.252" v="913" actId="1076"/>
          <ac:picMkLst>
            <pc:docMk/>
            <pc:sldMk cId="1947463288" sldId="257"/>
            <ac:picMk id="5" creationId="{465A8638-C0FE-45CD-96F4-36DD494CC89B}"/>
          </ac:picMkLst>
        </pc:picChg>
      </pc:sldChg>
      <pc:sldChg chg="addSp modSp add">
        <pc:chgData name="Paul Tinkler" userId="bcebf29c-73c2-433d-80d2-6bad896374bf" providerId="ADAL" clId="{7F40944B-AD0B-4561-8F1D-EFB412407600}" dt="2017-09-03T18:57:11.078" v="82" actId="113"/>
        <pc:sldMkLst>
          <pc:docMk/>
          <pc:sldMk cId="3342579684" sldId="258"/>
        </pc:sldMkLst>
        <pc:spChg chg="mod">
          <ac:chgData name="Paul Tinkler" userId="bcebf29c-73c2-433d-80d2-6bad896374bf" providerId="ADAL" clId="{7F40944B-AD0B-4561-8F1D-EFB412407600}" dt="2017-09-03T18:56:52.894" v="78" actId="113"/>
          <ac:spMkLst>
            <pc:docMk/>
            <pc:sldMk cId="3342579684" sldId="258"/>
            <ac:spMk id="2" creationId="{408CE318-458C-4901-9942-5B88C2011153}"/>
          </ac:spMkLst>
        </pc:spChg>
        <pc:spChg chg="mod">
          <ac:chgData name="Paul Tinkler" userId="bcebf29c-73c2-433d-80d2-6bad896374bf" providerId="ADAL" clId="{7F40944B-AD0B-4561-8F1D-EFB412407600}" dt="2017-09-03T18:57:11.078" v="82" actId="113"/>
          <ac:spMkLst>
            <pc:docMk/>
            <pc:sldMk cId="3342579684" sldId="258"/>
            <ac:spMk id="3" creationId="{F91BCED8-13E6-40BA-8472-F570B9FAF157}"/>
          </ac:spMkLst>
        </pc:spChg>
        <pc:picChg chg="add mod">
          <ac:chgData name="Paul Tinkler" userId="bcebf29c-73c2-433d-80d2-6bad896374bf" providerId="ADAL" clId="{7F40944B-AD0B-4561-8F1D-EFB412407600}" dt="2017-09-03T18:57:06.036" v="80" actId="1076"/>
          <ac:picMkLst>
            <pc:docMk/>
            <pc:sldMk cId="3342579684" sldId="258"/>
            <ac:picMk id="4" creationId="{29388EBC-B04C-449C-9082-EFCA7DC5AB6F}"/>
          </ac:picMkLst>
        </pc:picChg>
      </pc:sldChg>
      <pc:sldChg chg="addSp delSp add del modAnim">
        <pc:chgData name="Paul Tinkler" userId="bcebf29c-73c2-433d-80d2-6bad896374bf" providerId="ADAL" clId="{7F40944B-AD0B-4561-8F1D-EFB412407600}" dt="2017-09-05T21:23:31.461" v="662" actId="2696"/>
        <pc:sldMkLst>
          <pc:docMk/>
          <pc:sldMk cId="3432358574" sldId="259"/>
        </pc:sldMkLst>
        <pc:spChg chg="del">
          <ac:chgData name="Paul Tinkler" userId="bcebf29c-73c2-433d-80d2-6bad896374bf" providerId="ADAL" clId="{7F40944B-AD0B-4561-8F1D-EFB412407600}" dt="2017-09-03T18:57:22.648" v="83" actId="478"/>
          <ac:spMkLst>
            <pc:docMk/>
            <pc:sldMk cId="3432358574" sldId="259"/>
            <ac:spMk id="2" creationId="{19D7AD9B-8F8C-4442-8C48-9C17C996C205}"/>
          </ac:spMkLst>
        </pc:spChg>
        <pc:spChg chg="del">
          <ac:chgData name="Paul Tinkler" userId="bcebf29c-73c2-433d-80d2-6bad896374bf" providerId="ADAL" clId="{7F40944B-AD0B-4561-8F1D-EFB412407600}" dt="2017-09-03T18:57:23.946" v="84" actId="478"/>
          <ac:spMkLst>
            <pc:docMk/>
            <pc:sldMk cId="3432358574" sldId="259"/>
            <ac:spMk id="3" creationId="{E39CEF13-B9BF-4010-A05D-F6203646B976}"/>
          </ac:spMkLst>
        </pc:spChg>
        <pc:picChg chg="add">
          <ac:chgData name="Paul Tinkler" userId="bcebf29c-73c2-433d-80d2-6bad896374bf" providerId="ADAL" clId="{7F40944B-AD0B-4561-8F1D-EFB412407600}" dt="2017-09-03T18:57:33.621" v="85" actId="2696"/>
          <ac:picMkLst>
            <pc:docMk/>
            <pc:sldMk cId="3432358574" sldId="259"/>
            <ac:picMk id="4" creationId="{57DE94E9-CE31-4BCC-AC0D-7135F81B11BB}"/>
          </ac:picMkLst>
        </pc:picChg>
      </pc:sldChg>
      <pc:sldChg chg="addSp delSp modSp add">
        <pc:chgData name="Paul Tinkler" userId="bcebf29c-73c2-433d-80d2-6bad896374bf" providerId="ADAL" clId="{7F40944B-AD0B-4561-8F1D-EFB412407600}" dt="2017-09-03T18:59:08.513" v="99"/>
        <pc:sldMkLst>
          <pc:docMk/>
          <pc:sldMk cId="3576215927" sldId="260"/>
        </pc:sldMkLst>
        <pc:spChg chg="mod">
          <ac:chgData name="Paul Tinkler" userId="bcebf29c-73c2-433d-80d2-6bad896374bf" providerId="ADAL" clId="{7F40944B-AD0B-4561-8F1D-EFB412407600}" dt="2017-09-03T18:58:03.309" v="89" actId="113"/>
          <ac:spMkLst>
            <pc:docMk/>
            <pc:sldMk cId="3576215927" sldId="260"/>
            <ac:spMk id="2" creationId="{6A77BA2D-99FB-4E68-AEDC-7A10AECC4939}"/>
          </ac:spMkLst>
        </pc:spChg>
        <pc:spChg chg="del">
          <ac:chgData name="Paul Tinkler" userId="bcebf29c-73c2-433d-80d2-6bad896374bf" providerId="ADAL" clId="{7F40944B-AD0B-4561-8F1D-EFB412407600}" dt="2017-09-03T18:58:06.601" v="90" actId="478"/>
          <ac:spMkLst>
            <pc:docMk/>
            <pc:sldMk cId="3576215927" sldId="260"/>
            <ac:spMk id="3" creationId="{0D1E69C2-9408-491F-BB8F-B672C6F6D67D}"/>
          </ac:spMkLst>
        </pc:spChg>
        <pc:graphicFrameChg chg="add mod">
          <ac:chgData name="Paul Tinkler" userId="bcebf29c-73c2-433d-80d2-6bad896374bf" providerId="ADAL" clId="{7F40944B-AD0B-4561-8F1D-EFB412407600}" dt="2017-09-03T18:59:08.513" v="99"/>
          <ac:graphicFrameMkLst>
            <pc:docMk/>
            <pc:sldMk cId="3576215927" sldId="260"/>
            <ac:graphicFrameMk id="4" creationId="{EA8C39E9-7F8D-4E84-B1AE-5BBB547AE406}"/>
          </ac:graphicFrameMkLst>
        </pc:graphicFrameChg>
      </pc:sldChg>
      <pc:sldChg chg="addSp modSp add ord modAnim">
        <pc:chgData name="Paul Tinkler" userId="bcebf29c-73c2-433d-80d2-6bad896374bf" providerId="ADAL" clId="{7F40944B-AD0B-4561-8F1D-EFB412407600}" dt="2017-09-08T01:44:57.108" v="1574"/>
        <pc:sldMkLst>
          <pc:docMk/>
          <pc:sldMk cId="2931327662" sldId="261"/>
        </pc:sldMkLst>
        <pc:spChg chg="mod">
          <ac:chgData name="Paul Tinkler" userId="bcebf29c-73c2-433d-80d2-6bad896374bf" providerId="ADAL" clId="{7F40944B-AD0B-4561-8F1D-EFB412407600}" dt="2017-09-03T18:59:35.023" v="103" actId="2711"/>
          <ac:spMkLst>
            <pc:docMk/>
            <pc:sldMk cId="2931327662" sldId="261"/>
            <ac:spMk id="2" creationId="{50A61668-D018-400F-9C1D-79D60A02AAED}"/>
          </ac:spMkLst>
        </pc:spChg>
        <pc:spChg chg="mod">
          <ac:chgData name="Paul Tinkler" userId="bcebf29c-73c2-433d-80d2-6bad896374bf" providerId="ADAL" clId="{7F40944B-AD0B-4561-8F1D-EFB412407600}" dt="2017-09-03T19:00:20.852" v="113" actId="1076"/>
          <ac:spMkLst>
            <pc:docMk/>
            <pc:sldMk cId="2931327662" sldId="261"/>
            <ac:spMk id="3" creationId="{A7DC3022-84D1-4C2B-8DD2-4604316671F3}"/>
          </ac:spMkLst>
        </pc:spChg>
        <pc:picChg chg="add mod">
          <ac:chgData name="Paul Tinkler" userId="bcebf29c-73c2-433d-80d2-6bad896374bf" providerId="ADAL" clId="{7F40944B-AD0B-4561-8F1D-EFB412407600}" dt="2017-09-03T19:00:38.572" v="116" actId="14100"/>
          <ac:picMkLst>
            <pc:docMk/>
            <pc:sldMk cId="2931327662" sldId="261"/>
            <ac:picMk id="4" creationId="{D029FB53-4F5E-47B0-88E2-96626DDBC74E}"/>
          </ac:picMkLst>
        </pc:picChg>
      </pc:sldChg>
      <pc:sldChg chg="addSp delSp modSp add ord modAnim">
        <pc:chgData name="Paul Tinkler" userId="bcebf29c-73c2-433d-80d2-6bad896374bf" providerId="ADAL" clId="{7F40944B-AD0B-4561-8F1D-EFB412407600}" dt="2017-09-08T01:46:42.222" v="1576"/>
        <pc:sldMkLst>
          <pc:docMk/>
          <pc:sldMk cId="2695399171" sldId="262"/>
        </pc:sldMkLst>
        <pc:spChg chg="mod">
          <ac:chgData name="Paul Tinkler" userId="bcebf29c-73c2-433d-80d2-6bad896374bf" providerId="ADAL" clId="{7F40944B-AD0B-4561-8F1D-EFB412407600}" dt="2017-09-03T19:02:26.849" v="133" actId="255"/>
          <ac:spMkLst>
            <pc:docMk/>
            <pc:sldMk cId="2695399171" sldId="262"/>
            <ac:spMk id="2" creationId="{22BF61E8-341F-4413-B2DF-1FB6B5C0029D}"/>
          </ac:spMkLst>
        </pc:spChg>
        <pc:spChg chg="del">
          <ac:chgData name="Paul Tinkler" userId="bcebf29c-73c2-433d-80d2-6bad896374bf" providerId="ADAL" clId="{7F40944B-AD0B-4561-8F1D-EFB412407600}" dt="2017-09-03T19:01:13.531" v="122" actId="478"/>
          <ac:spMkLst>
            <pc:docMk/>
            <pc:sldMk cId="2695399171" sldId="262"/>
            <ac:spMk id="3" creationId="{F706BEF5-4CC2-4C66-821F-93FB29AEF033}"/>
          </ac:spMkLst>
        </pc:spChg>
        <pc:spChg chg="add mod">
          <ac:chgData name="Paul Tinkler" userId="bcebf29c-73c2-433d-80d2-6bad896374bf" providerId="ADAL" clId="{7F40944B-AD0B-4561-8F1D-EFB412407600}" dt="2017-09-03T19:02:39.060" v="134" actId="1076"/>
          <ac:spMkLst>
            <pc:docMk/>
            <pc:sldMk cId="2695399171" sldId="262"/>
            <ac:spMk id="4" creationId="{616B0C9C-02C9-4DFC-810B-73C0A04C73B7}"/>
          </ac:spMkLst>
        </pc:spChg>
        <pc:spChg chg="add mod">
          <ac:chgData name="Paul Tinkler" userId="bcebf29c-73c2-433d-80d2-6bad896374bf" providerId="ADAL" clId="{7F40944B-AD0B-4561-8F1D-EFB412407600}" dt="2017-09-03T19:01:51.014" v="131" actId="1076"/>
          <ac:spMkLst>
            <pc:docMk/>
            <pc:sldMk cId="2695399171" sldId="262"/>
            <ac:spMk id="5" creationId="{0ED69593-25E3-4D5A-BC3B-145626390225}"/>
          </ac:spMkLst>
        </pc:spChg>
      </pc:sldChg>
      <pc:sldChg chg="modSp add">
        <pc:chgData name="Paul Tinkler" userId="bcebf29c-73c2-433d-80d2-6bad896374bf" providerId="ADAL" clId="{7F40944B-AD0B-4561-8F1D-EFB412407600}" dt="2017-09-05T20:29:17.711" v="661" actId="255"/>
        <pc:sldMkLst>
          <pc:docMk/>
          <pc:sldMk cId="1368177981" sldId="263"/>
        </pc:sldMkLst>
        <pc:spChg chg="mod">
          <ac:chgData name="Paul Tinkler" userId="bcebf29c-73c2-433d-80d2-6bad896374bf" providerId="ADAL" clId="{7F40944B-AD0B-4561-8F1D-EFB412407600}" dt="2017-09-03T19:03:09.929" v="140" actId="2711"/>
          <ac:spMkLst>
            <pc:docMk/>
            <pc:sldMk cId="1368177981" sldId="263"/>
            <ac:spMk id="2" creationId="{E5B1CD1B-3093-40C0-8BEF-B4DEC729F015}"/>
          </ac:spMkLst>
        </pc:spChg>
        <pc:spChg chg="mod">
          <ac:chgData name="Paul Tinkler" userId="bcebf29c-73c2-433d-80d2-6bad896374bf" providerId="ADAL" clId="{7F40944B-AD0B-4561-8F1D-EFB412407600}" dt="2017-09-05T20:29:17.711" v="661" actId="255"/>
          <ac:spMkLst>
            <pc:docMk/>
            <pc:sldMk cId="1368177981" sldId="263"/>
            <ac:spMk id="3" creationId="{DADDF1D6-7CF9-4A8C-9B91-003AE0DA98BF}"/>
          </ac:spMkLst>
        </pc:spChg>
      </pc:sldChg>
      <pc:sldChg chg="addSp delSp modSp add modAnim">
        <pc:chgData name="Paul Tinkler" userId="bcebf29c-73c2-433d-80d2-6bad896374bf" providerId="ADAL" clId="{7F40944B-AD0B-4561-8F1D-EFB412407600}" dt="2017-09-03T19:09:42.806" v="444"/>
        <pc:sldMkLst>
          <pc:docMk/>
          <pc:sldMk cId="221793258" sldId="264"/>
        </pc:sldMkLst>
        <pc:spChg chg="mod">
          <ac:chgData name="Paul Tinkler" userId="bcebf29c-73c2-433d-80d2-6bad896374bf" providerId="ADAL" clId="{7F40944B-AD0B-4561-8F1D-EFB412407600}" dt="2017-09-03T19:05:24.364" v="161" actId="1076"/>
          <ac:spMkLst>
            <pc:docMk/>
            <pc:sldMk cId="221793258" sldId="264"/>
            <ac:spMk id="2" creationId="{6D6E282F-CEC4-49DD-A105-A4E39A529D61}"/>
          </ac:spMkLst>
        </pc:spChg>
        <pc:spChg chg="del">
          <ac:chgData name="Paul Tinkler" userId="bcebf29c-73c2-433d-80d2-6bad896374bf" providerId="ADAL" clId="{7F40944B-AD0B-4561-8F1D-EFB412407600}" dt="2017-09-03T19:04:28.778" v="151" actId="478"/>
          <ac:spMkLst>
            <pc:docMk/>
            <pc:sldMk cId="221793258" sldId="264"/>
            <ac:spMk id="3" creationId="{44928711-8785-433D-8AE6-467F394D3166}"/>
          </ac:spMkLst>
        </pc:spChg>
        <pc:spChg chg="add mod">
          <ac:chgData name="Paul Tinkler" userId="bcebf29c-73c2-433d-80d2-6bad896374bf" providerId="ADAL" clId="{7F40944B-AD0B-4561-8F1D-EFB412407600}" dt="2017-09-03T19:09:37.629" v="443"/>
          <ac:spMkLst>
            <pc:docMk/>
            <pc:sldMk cId="221793258" sldId="264"/>
            <ac:spMk id="4" creationId="{5D5BA971-7554-4296-947E-9AC91C444F3E}"/>
          </ac:spMkLst>
        </pc:spChg>
        <pc:spChg chg="add mod">
          <ac:chgData name="Paul Tinkler" userId="bcebf29c-73c2-433d-80d2-6bad896374bf" providerId="ADAL" clId="{7F40944B-AD0B-4561-8F1D-EFB412407600}" dt="2017-09-03T19:09:42.806" v="444"/>
          <ac:spMkLst>
            <pc:docMk/>
            <pc:sldMk cId="221793258" sldId="264"/>
            <ac:spMk id="5" creationId="{DB737A98-3DD3-4592-AFFC-97CEB04F7E58}"/>
          </ac:spMkLst>
        </pc:spChg>
      </pc:sldChg>
      <pc:sldChg chg="modSp add">
        <pc:chgData name="Paul Tinkler" userId="bcebf29c-73c2-433d-80d2-6bad896374bf" providerId="ADAL" clId="{7F40944B-AD0B-4561-8F1D-EFB412407600}" dt="2017-09-03T19:08:50.948" v="409"/>
        <pc:sldMkLst>
          <pc:docMk/>
          <pc:sldMk cId="1430761255" sldId="265"/>
        </pc:sldMkLst>
        <pc:spChg chg="mod">
          <ac:chgData name="Paul Tinkler" userId="bcebf29c-73c2-433d-80d2-6bad896374bf" providerId="ADAL" clId="{7F40944B-AD0B-4561-8F1D-EFB412407600}" dt="2017-09-03T19:05:49.292" v="163" actId="27636"/>
          <ac:spMkLst>
            <pc:docMk/>
            <pc:sldMk cId="1430761255" sldId="265"/>
            <ac:spMk id="2" creationId="{0196E0D8-1F76-4000-9479-F1DB2FF6152C}"/>
          </ac:spMkLst>
        </pc:spChg>
        <pc:spChg chg="mod">
          <ac:chgData name="Paul Tinkler" userId="bcebf29c-73c2-433d-80d2-6bad896374bf" providerId="ADAL" clId="{7F40944B-AD0B-4561-8F1D-EFB412407600}" dt="2017-09-03T19:08:50.948" v="409"/>
          <ac:spMkLst>
            <pc:docMk/>
            <pc:sldMk cId="1430761255" sldId="265"/>
            <ac:spMk id="3" creationId="{D0B673FD-3BDE-41A5-BD3C-6C113E3548EB}"/>
          </ac:spMkLst>
        </pc:spChg>
      </pc:sldChg>
      <pc:sldChg chg="addSp delSp modSp add modAnim">
        <pc:chgData name="Paul Tinkler" userId="bcebf29c-73c2-433d-80d2-6bad896374bf" providerId="ADAL" clId="{7F40944B-AD0B-4561-8F1D-EFB412407600}" dt="2017-09-03T19:10:42.382" v="456"/>
        <pc:sldMkLst>
          <pc:docMk/>
          <pc:sldMk cId="1105902217" sldId="266"/>
        </pc:sldMkLst>
        <pc:spChg chg="mod">
          <ac:chgData name="Paul Tinkler" userId="bcebf29c-73c2-433d-80d2-6bad896374bf" providerId="ADAL" clId="{7F40944B-AD0B-4561-8F1D-EFB412407600}" dt="2017-09-03T19:09:25.818" v="442" actId="2711"/>
          <ac:spMkLst>
            <pc:docMk/>
            <pc:sldMk cId="1105902217" sldId="266"/>
            <ac:spMk id="2" creationId="{FE4105C8-91F7-49A7-A1B0-4EB4A6A1C531}"/>
          </ac:spMkLst>
        </pc:spChg>
        <pc:spChg chg="del">
          <ac:chgData name="Paul Tinkler" userId="bcebf29c-73c2-433d-80d2-6bad896374bf" providerId="ADAL" clId="{7F40944B-AD0B-4561-8F1D-EFB412407600}" dt="2017-09-03T19:10:00.792" v="445" actId="478"/>
          <ac:spMkLst>
            <pc:docMk/>
            <pc:sldMk cId="1105902217" sldId="266"/>
            <ac:spMk id="3" creationId="{5B0DB207-E891-48F2-B8E8-8C71201F86EB}"/>
          </ac:spMkLst>
        </pc:spChg>
        <pc:spChg chg="add mod">
          <ac:chgData name="Paul Tinkler" userId="bcebf29c-73c2-433d-80d2-6bad896374bf" providerId="ADAL" clId="{7F40944B-AD0B-4561-8F1D-EFB412407600}" dt="2017-09-03T19:10:42.382" v="456"/>
          <ac:spMkLst>
            <pc:docMk/>
            <pc:sldMk cId="1105902217" sldId="266"/>
            <ac:spMk id="4" creationId="{F03AE4DD-A4D6-4ABD-9C56-871C134C5755}"/>
          </ac:spMkLst>
        </pc:spChg>
      </pc:sldChg>
      <pc:sldChg chg="addSp delSp modSp add modAnim">
        <pc:chgData name="Paul Tinkler" userId="bcebf29c-73c2-433d-80d2-6bad896374bf" providerId="ADAL" clId="{7F40944B-AD0B-4561-8F1D-EFB412407600}" dt="2017-09-03T19:11:45.385" v="462"/>
        <pc:sldMkLst>
          <pc:docMk/>
          <pc:sldMk cId="3353921417" sldId="267"/>
        </pc:sldMkLst>
        <pc:spChg chg="mod">
          <ac:chgData name="Paul Tinkler" userId="bcebf29c-73c2-433d-80d2-6bad896374bf" providerId="ADAL" clId="{7F40944B-AD0B-4561-8F1D-EFB412407600}" dt="2017-09-03T19:11:20.762" v="457"/>
          <ac:spMkLst>
            <pc:docMk/>
            <pc:sldMk cId="3353921417" sldId="267"/>
            <ac:spMk id="2" creationId="{445C9A54-76CE-4122-8548-9EEEC6EFA13A}"/>
          </ac:spMkLst>
        </pc:spChg>
        <pc:spChg chg="del">
          <ac:chgData name="Paul Tinkler" userId="bcebf29c-73c2-433d-80d2-6bad896374bf" providerId="ADAL" clId="{7F40944B-AD0B-4561-8F1D-EFB412407600}" dt="2017-09-03T19:11:29.706" v="458" actId="478"/>
          <ac:spMkLst>
            <pc:docMk/>
            <pc:sldMk cId="3353921417" sldId="267"/>
            <ac:spMk id="3" creationId="{0AC39307-757B-4514-8688-4DA91AE69EC0}"/>
          </ac:spMkLst>
        </pc:spChg>
        <pc:spChg chg="add mod">
          <ac:chgData name="Paul Tinkler" userId="bcebf29c-73c2-433d-80d2-6bad896374bf" providerId="ADAL" clId="{7F40944B-AD0B-4561-8F1D-EFB412407600}" dt="2017-09-03T19:11:45.385" v="462"/>
          <ac:spMkLst>
            <pc:docMk/>
            <pc:sldMk cId="3353921417" sldId="267"/>
            <ac:spMk id="4" creationId="{64E952D2-1515-4554-9822-78B341E542CF}"/>
          </ac:spMkLst>
        </pc:spChg>
      </pc:sldChg>
      <pc:sldChg chg="addSp delSp modSp add modAnim">
        <pc:chgData name="Paul Tinkler" userId="bcebf29c-73c2-433d-80d2-6bad896374bf" providerId="ADAL" clId="{7F40944B-AD0B-4561-8F1D-EFB412407600}" dt="2017-09-03T19:14:28.746" v="549"/>
        <pc:sldMkLst>
          <pc:docMk/>
          <pc:sldMk cId="1617208270" sldId="268"/>
        </pc:sldMkLst>
        <pc:spChg chg="add del mod">
          <ac:chgData name="Paul Tinkler" userId="bcebf29c-73c2-433d-80d2-6bad896374bf" providerId="ADAL" clId="{7F40944B-AD0B-4561-8F1D-EFB412407600}" dt="2017-09-03T19:13:06.632" v="525" actId="6549"/>
          <ac:spMkLst>
            <pc:docMk/>
            <pc:sldMk cId="1617208270" sldId="268"/>
            <ac:spMk id="2" creationId="{57484437-63FF-48BA-95A2-A1DE1CED8BA4}"/>
          </ac:spMkLst>
        </pc:spChg>
        <pc:spChg chg="del">
          <ac:chgData name="Paul Tinkler" userId="bcebf29c-73c2-433d-80d2-6bad896374bf" providerId="ADAL" clId="{7F40944B-AD0B-4561-8F1D-EFB412407600}" dt="2017-09-03T19:13:18.315" v="526" actId="478"/>
          <ac:spMkLst>
            <pc:docMk/>
            <pc:sldMk cId="1617208270" sldId="268"/>
            <ac:spMk id="3" creationId="{701EC6E8-60CA-4E5F-9B35-7252E805551F}"/>
          </ac:spMkLst>
        </pc:spChg>
        <pc:spChg chg="add del mod">
          <ac:chgData name="Paul Tinkler" userId="bcebf29c-73c2-433d-80d2-6bad896374bf" providerId="ADAL" clId="{7F40944B-AD0B-4561-8F1D-EFB412407600}" dt="2017-09-03T19:11:58.206" v="464"/>
          <ac:spMkLst>
            <pc:docMk/>
            <pc:sldMk cId="1617208270" sldId="268"/>
            <ac:spMk id="4" creationId="{21285DAA-2493-45BD-89EB-5A213F3B491B}"/>
          </ac:spMkLst>
        </pc:spChg>
        <pc:spChg chg="add mod">
          <ac:chgData name="Paul Tinkler" userId="bcebf29c-73c2-433d-80d2-6bad896374bf" providerId="ADAL" clId="{7F40944B-AD0B-4561-8F1D-EFB412407600}" dt="2017-09-03T19:14:28.746" v="549"/>
          <ac:spMkLst>
            <pc:docMk/>
            <pc:sldMk cId="1617208270" sldId="268"/>
            <ac:spMk id="5" creationId="{FE436055-F1B3-4FDA-8A09-F107EFAC23C5}"/>
          </ac:spMkLst>
        </pc:spChg>
      </pc:sldChg>
      <pc:sldChg chg="addSp delSp modSp add modAnim">
        <pc:chgData name="Paul Tinkler" userId="bcebf29c-73c2-433d-80d2-6bad896374bf" providerId="ADAL" clId="{7F40944B-AD0B-4561-8F1D-EFB412407600}" dt="2017-09-03T19:15:32.015" v="558"/>
        <pc:sldMkLst>
          <pc:docMk/>
          <pc:sldMk cId="3651967301" sldId="269"/>
        </pc:sldMkLst>
        <pc:spChg chg="mod">
          <ac:chgData name="Paul Tinkler" userId="bcebf29c-73c2-433d-80d2-6bad896374bf" providerId="ADAL" clId="{7F40944B-AD0B-4561-8F1D-EFB412407600}" dt="2017-09-03T19:15:04.081" v="551" actId="27636"/>
          <ac:spMkLst>
            <pc:docMk/>
            <pc:sldMk cId="3651967301" sldId="269"/>
            <ac:spMk id="2" creationId="{2927540E-0F32-4E31-AA0E-193FCF1C48CB}"/>
          </ac:spMkLst>
        </pc:spChg>
        <pc:spChg chg="del">
          <ac:chgData name="Paul Tinkler" userId="bcebf29c-73c2-433d-80d2-6bad896374bf" providerId="ADAL" clId="{7F40944B-AD0B-4561-8F1D-EFB412407600}" dt="2017-09-03T19:15:13.112" v="552" actId="478"/>
          <ac:spMkLst>
            <pc:docMk/>
            <pc:sldMk cId="3651967301" sldId="269"/>
            <ac:spMk id="3" creationId="{B5DECAF5-DC89-465A-8EAA-75C74205A5A7}"/>
          </ac:spMkLst>
        </pc:spChg>
        <pc:spChg chg="add mod">
          <ac:chgData name="Paul Tinkler" userId="bcebf29c-73c2-433d-80d2-6bad896374bf" providerId="ADAL" clId="{7F40944B-AD0B-4561-8F1D-EFB412407600}" dt="2017-09-03T19:15:32.015" v="558"/>
          <ac:spMkLst>
            <pc:docMk/>
            <pc:sldMk cId="3651967301" sldId="269"/>
            <ac:spMk id="4" creationId="{2C4A1924-6F8F-4508-82CD-CD4DAA96356D}"/>
          </ac:spMkLst>
        </pc:spChg>
      </pc:sldChg>
      <pc:sldChg chg="addSp delSp modSp add">
        <pc:chgData name="Paul Tinkler" userId="bcebf29c-73c2-433d-80d2-6bad896374bf" providerId="ADAL" clId="{7F40944B-AD0B-4561-8F1D-EFB412407600}" dt="2017-09-03T19:19:21.190" v="610" actId="313"/>
        <pc:sldMkLst>
          <pc:docMk/>
          <pc:sldMk cId="2073252136" sldId="270"/>
        </pc:sldMkLst>
        <pc:spChg chg="mod">
          <ac:chgData name="Paul Tinkler" userId="bcebf29c-73c2-433d-80d2-6bad896374bf" providerId="ADAL" clId="{7F40944B-AD0B-4561-8F1D-EFB412407600}" dt="2017-09-03T19:16:16.525" v="562" actId="2711"/>
          <ac:spMkLst>
            <pc:docMk/>
            <pc:sldMk cId="2073252136" sldId="270"/>
            <ac:spMk id="2" creationId="{2AA02DF0-AAC7-4203-AF64-947BA229AB34}"/>
          </ac:spMkLst>
        </pc:spChg>
        <pc:spChg chg="del mod">
          <ac:chgData name="Paul Tinkler" userId="bcebf29c-73c2-433d-80d2-6bad896374bf" providerId="ADAL" clId="{7F40944B-AD0B-4561-8F1D-EFB412407600}" dt="2017-09-03T19:16:35.926" v="565" actId="478"/>
          <ac:spMkLst>
            <pc:docMk/>
            <pc:sldMk cId="2073252136" sldId="270"/>
            <ac:spMk id="3" creationId="{26FE0BAD-4F7B-4949-B7E3-26746C5FDE5E}"/>
          </ac:spMkLst>
        </pc:spChg>
        <pc:spChg chg="add del mod">
          <ac:chgData name="Paul Tinkler" userId="bcebf29c-73c2-433d-80d2-6bad896374bf" providerId="ADAL" clId="{7F40944B-AD0B-4561-8F1D-EFB412407600}" dt="2017-09-03T19:16:37.274" v="566" actId="478"/>
          <ac:spMkLst>
            <pc:docMk/>
            <pc:sldMk cId="2073252136" sldId="270"/>
            <ac:spMk id="5" creationId="{503DBE3B-2B31-4CD4-891E-875DADA73BD2}"/>
          </ac:spMkLst>
        </pc:spChg>
        <pc:spChg chg="add mod">
          <ac:chgData name="Paul Tinkler" userId="bcebf29c-73c2-433d-80d2-6bad896374bf" providerId="ADAL" clId="{7F40944B-AD0B-4561-8F1D-EFB412407600}" dt="2017-09-03T19:19:21.190" v="610" actId="313"/>
          <ac:spMkLst>
            <pc:docMk/>
            <pc:sldMk cId="2073252136" sldId="270"/>
            <ac:spMk id="6" creationId="{DB6A21AB-42A6-4EB3-9E74-CA7E6D2E535C}"/>
          </ac:spMkLst>
        </pc:spChg>
      </pc:sldChg>
      <pc:sldChg chg="addSp delSp modSp add modAnim">
        <pc:chgData name="Paul Tinkler" userId="bcebf29c-73c2-433d-80d2-6bad896374bf" providerId="ADAL" clId="{7F40944B-AD0B-4561-8F1D-EFB412407600}" dt="2017-09-03T19:21:18.642" v="633" actId="14100"/>
        <pc:sldMkLst>
          <pc:docMk/>
          <pc:sldMk cId="2555416873" sldId="271"/>
        </pc:sldMkLst>
        <pc:spChg chg="mod">
          <ac:chgData name="Paul Tinkler" userId="bcebf29c-73c2-433d-80d2-6bad896374bf" providerId="ADAL" clId="{7F40944B-AD0B-4561-8F1D-EFB412407600}" dt="2017-09-03T19:19:43.841" v="611" actId="14100"/>
          <ac:spMkLst>
            <pc:docMk/>
            <pc:sldMk cId="2555416873" sldId="271"/>
            <ac:spMk id="2" creationId="{43CE6DAA-FB66-4370-813C-0C982142A9DA}"/>
          </ac:spMkLst>
        </pc:spChg>
        <pc:spChg chg="del">
          <ac:chgData name="Paul Tinkler" userId="bcebf29c-73c2-433d-80d2-6bad896374bf" providerId="ADAL" clId="{7F40944B-AD0B-4561-8F1D-EFB412407600}" dt="2017-09-03T19:19:51.530" v="612" actId="478"/>
          <ac:spMkLst>
            <pc:docMk/>
            <pc:sldMk cId="2555416873" sldId="271"/>
            <ac:spMk id="3" creationId="{9CF56003-B06E-4680-A9FA-7B91B53AA86F}"/>
          </ac:spMkLst>
        </pc:spChg>
        <pc:spChg chg="add mod">
          <ac:chgData name="Paul Tinkler" userId="bcebf29c-73c2-433d-80d2-6bad896374bf" providerId="ADAL" clId="{7F40944B-AD0B-4561-8F1D-EFB412407600}" dt="2017-09-03T19:21:18.642" v="633" actId="14100"/>
          <ac:spMkLst>
            <pc:docMk/>
            <pc:sldMk cId="2555416873" sldId="271"/>
            <ac:spMk id="4" creationId="{36D48FC0-DD77-4030-80FE-C14FEDAAD530}"/>
          </ac:spMkLst>
        </pc:spChg>
      </pc:sldChg>
      <pc:sldChg chg="addSp delSp modSp add modAnim">
        <pc:chgData name="Paul Tinkler" userId="bcebf29c-73c2-433d-80d2-6bad896374bf" providerId="ADAL" clId="{7F40944B-AD0B-4561-8F1D-EFB412407600}" dt="2017-09-03T19:25:09.460" v="645"/>
        <pc:sldMkLst>
          <pc:docMk/>
          <pc:sldMk cId="3015169549" sldId="272"/>
        </pc:sldMkLst>
        <pc:spChg chg="mod">
          <ac:chgData name="Paul Tinkler" userId="bcebf29c-73c2-433d-80d2-6bad896374bf" providerId="ADAL" clId="{7F40944B-AD0B-4561-8F1D-EFB412407600}" dt="2017-09-03T19:23:37.341" v="634"/>
          <ac:spMkLst>
            <pc:docMk/>
            <pc:sldMk cId="3015169549" sldId="272"/>
            <ac:spMk id="2" creationId="{90E437E1-3834-4307-93DB-FA5B3DAEC6A3}"/>
          </ac:spMkLst>
        </pc:spChg>
        <pc:spChg chg="del">
          <ac:chgData name="Paul Tinkler" userId="bcebf29c-73c2-433d-80d2-6bad896374bf" providerId="ADAL" clId="{7F40944B-AD0B-4561-8F1D-EFB412407600}" dt="2017-09-03T19:23:51.931" v="635" actId="478"/>
          <ac:spMkLst>
            <pc:docMk/>
            <pc:sldMk cId="3015169549" sldId="272"/>
            <ac:spMk id="3" creationId="{E3D49B9F-E18D-4728-A427-DA154D4E3D05}"/>
          </ac:spMkLst>
        </pc:spChg>
        <pc:spChg chg="add mod">
          <ac:chgData name="Paul Tinkler" userId="bcebf29c-73c2-433d-80d2-6bad896374bf" providerId="ADAL" clId="{7F40944B-AD0B-4561-8F1D-EFB412407600}" dt="2017-09-03T19:25:09.460" v="645"/>
          <ac:spMkLst>
            <pc:docMk/>
            <pc:sldMk cId="3015169549" sldId="272"/>
            <ac:spMk id="4" creationId="{49AC029A-4A90-43D9-91C2-7186D51E65ED}"/>
          </ac:spMkLst>
        </pc:spChg>
      </pc:sldChg>
      <pc:sldChg chg="modSp add">
        <pc:chgData name="Paul Tinkler" userId="bcebf29c-73c2-433d-80d2-6bad896374bf" providerId="ADAL" clId="{7F40944B-AD0B-4561-8F1D-EFB412407600}" dt="2017-09-08T01:56:55.580" v="1772" actId="114"/>
        <pc:sldMkLst>
          <pc:docMk/>
          <pc:sldMk cId="408696866" sldId="273"/>
        </pc:sldMkLst>
        <pc:spChg chg="mod">
          <ac:chgData name="Paul Tinkler" userId="bcebf29c-73c2-433d-80d2-6bad896374bf" providerId="ADAL" clId="{7F40944B-AD0B-4561-8F1D-EFB412407600}" dt="2017-09-03T19:26:01.513" v="653" actId="2711"/>
          <ac:spMkLst>
            <pc:docMk/>
            <pc:sldMk cId="408696866" sldId="273"/>
            <ac:spMk id="2" creationId="{503CD38A-EC06-493E-9B98-829245F7005A}"/>
          </ac:spMkLst>
        </pc:spChg>
        <pc:spChg chg="mod">
          <ac:chgData name="Paul Tinkler" userId="bcebf29c-73c2-433d-80d2-6bad896374bf" providerId="ADAL" clId="{7F40944B-AD0B-4561-8F1D-EFB412407600}" dt="2017-09-08T01:56:55.580" v="1772" actId="114"/>
          <ac:spMkLst>
            <pc:docMk/>
            <pc:sldMk cId="408696866" sldId="273"/>
            <ac:spMk id="3" creationId="{D87116B1-DDE8-460C-BF5D-D162B458B42A}"/>
          </ac:spMkLst>
        </pc:spChg>
      </pc:sldChg>
      <pc:sldChg chg="modSp add">
        <pc:chgData name="Paul Tinkler" userId="bcebf29c-73c2-433d-80d2-6bad896374bf" providerId="ADAL" clId="{7F40944B-AD0B-4561-8F1D-EFB412407600}" dt="2017-09-08T01:55:30.204" v="1647" actId="27636"/>
        <pc:sldMkLst>
          <pc:docMk/>
          <pc:sldMk cId="3137669316" sldId="274"/>
        </pc:sldMkLst>
        <pc:spChg chg="mod">
          <ac:chgData name="Paul Tinkler" userId="bcebf29c-73c2-433d-80d2-6bad896374bf" providerId="ADAL" clId="{7F40944B-AD0B-4561-8F1D-EFB412407600}" dt="2017-09-03T19:26:38.755" v="656"/>
          <ac:spMkLst>
            <pc:docMk/>
            <pc:sldMk cId="3137669316" sldId="274"/>
            <ac:spMk id="2" creationId="{6F1C5ADE-7908-462B-9A83-CF4ECE99DE7A}"/>
          </ac:spMkLst>
        </pc:spChg>
        <pc:spChg chg="mod">
          <ac:chgData name="Paul Tinkler" userId="bcebf29c-73c2-433d-80d2-6bad896374bf" providerId="ADAL" clId="{7F40944B-AD0B-4561-8F1D-EFB412407600}" dt="2017-09-08T01:55:30.204" v="1647" actId="27636"/>
          <ac:spMkLst>
            <pc:docMk/>
            <pc:sldMk cId="3137669316" sldId="274"/>
            <ac:spMk id="3" creationId="{A4051D3F-0CE7-4AC2-9166-CB266354EDA3}"/>
          </ac:spMkLst>
        </pc:spChg>
      </pc:sldChg>
      <pc:sldChg chg="modSp add ord">
        <pc:chgData name="Paul Tinkler" userId="bcebf29c-73c2-433d-80d2-6bad896374bf" providerId="ADAL" clId="{7F40944B-AD0B-4561-8F1D-EFB412407600}" dt="2017-09-08T01:55:12.218" v="1643"/>
        <pc:sldMkLst>
          <pc:docMk/>
          <pc:sldMk cId="512479215" sldId="275"/>
        </pc:sldMkLst>
        <pc:spChg chg="mod">
          <ac:chgData name="Paul Tinkler" userId="bcebf29c-73c2-433d-80d2-6bad896374bf" providerId="ADAL" clId="{7F40944B-AD0B-4561-8F1D-EFB412407600}" dt="2017-09-08T01:54:49.452" v="1642" actId="20577"/>
          <ac:spMkLst>
            <pc:docMk/>
            <pc:sldMk cId="512479215" sldId="275"/>
            <ac:spMk id="2" creationId="{B8E24BF3-200C-4955-BBBB-DB5BE37410DC}"/>
          </ac:spMkLst>
        </pc:spChg>
        <pc:spChg chg="mod">
          <ac:chgData name="Paul Tinkler" userId="bcebf29c-73c2-433d-80d2-6bad896374bf" providerId="ADAL" clId="{7F40944B-AD0B-4561-8F1D-EFB412407600}" dt="2017-09-08T01:55:12.218" v="1643"/>
          <ac:spMkLst>
            <pc:docMk/>
            <pc:sldMk cId="512479215" sldId="275"/>
            <ac:spMk id="3" creationId="{F5FBC79F-382C-42AA-B80D-207F53FBFC90}"/>
          </ac:spMkLst>
        </pc:spChg>
      </pc:sldChg>
      <pc:sldChg chg="modSp add del">
        <pc:chgData name="Paul Tinkler" userId="bcebf29c-73c2-433d-80d2-6bad896374bf" providerId="ADAL" clId="{7F40944B-AD0B-4561-8F1D-EFB412407600}" dt="2017-09-08T00:58:33.810" v="866" actId="2696"/>
        <pc:sldMkLst>
          <pc:docMk/>
          <pc:sldMk cId="1217489444" sldId="276"/>
        </pc:sldMkLst>
        <pc:spChg chg="mod">
          <ac:chgData name="Paul Tinkler" userId="bcebf29c-73c2-433d-80d2-6bad896374bf" providerId="ADAL" clId="{7F40944B-AD0B-4561-8F1D-EFB412407600}" dt="2017-09-08T00:45:46.630" v="857" actId="27636"/>
          <ac:spMkLst>
            <pc:docMk/>
            <pc:sldMk cId="1217489444" sldId="276"/>
            <ac:spMk id="2" creationId="{E4C2A2A3-97C2-4D53-B3A8-60088C9B35F5}"/>
          </ac:spMkLst>
        </pc:spChg>
        <pc:spChg chg="mod">
          <ac:chgData name="Paul Tinkler" userId="bcebf29c-73c2-433d-80d2-6bad896374bf" providerId="ADAL" clId="{7F40944B-AD0B-4561-8F1D-EFB412407600}" dt="2017-09-08T00:46:00.219" v="858"/>
          <ac:spMkLst>
            <pc:docMk/>
            <pc:sldMk cId="1217489444" sldId="276"/>
            <ac:spMk id="3" creationId="{A98BB02D-FB2B-486B-90FE-90C3903DCFF2}"/>
          </ac:spMkLst>
        </pc:spChg>
      </pc:sldChg>
      <pc:sldChg chg="addSp delSp modSp add ord">
        <pc:chgData name="Paul Tinkler" userId="bcebf29c-73c2-433d-80d2-6bad896374bf" providerId="ADAL" clId="{7F40944B-AD0B-4561-8F1D-EFB412407600}" dt="2017-09-05T21:42:24.334" v="855"/>
        <pc:sldMkLst>
          <pc:docMk/>
          <pc:sldMk cId="618305381" sldId="277"/>
        </pc:sldMkLst>
        <pc:spChg chg="mod">
          <ac:chgData name="Paul Tinkler" userId="bcebf29c-73c2-433d-80d2-6bad896374bf" providerId="ADAL" clId="{7F40944B-AD0B-4561-8F1D-EFB412407600}" dt="2017-09-05T21:39:37.619" v="845" actId="20577"/>
          <ac:spMkLst>
            <pc:docMk/>
            <pc:sldMk cId="618305381" sldId="277"/>
            <ac:spMk id="2" creationId="{B6DDB609-458A-410D-812F-E15ED03C3DD5}"/>
          </ac:spMkLst>
        </pc:spChg>
        <pc:spChg chg="del">
          <ac:chgData name="Paul Tinkler" userId="bcebf29c-73c2-433d-80d2-6bad896374bf" providerId="ADAL" clId="{7F40944B-AD0B-4561-8F1D-EFB412407600}" dt="2017-09-05T21:39:56.226" v="846" actId="478"/>
          <ac:spMkLst>
            <pc:docMk/>
            <pc:sldMk cId="618305381" sldId="277"/>
            <ac:spMk id="3" creationId="{180BE06D-F49D-4F93-BAE6-91B0304AAC26}"/>
          </ac:spMkLst>
        </pc:spChg>
        <pc:picChg chg="add mod">
          <ac:chgData name="Paul Tinkler" userId="bcebf29c-73c2-433d-80d2-6bad896374bf" providerId="ADAL" clId="{7F40944B-AD0B-4561-8F1D-EFB412407600}" dt="2017-09-05T21:40:23.709" v="850" actId="14100"/>
          <ac:picMkLst>
            <pc:docMk/>
            <pc:sldMk cId="618305381" sldId="277"/>
            <ac:picMk id="4" creationId="{31AD8433-FC98-4554-9E28-B1B8D907BCF9}"/>
          </ac:picMkLst>
        </pc:picChg>
      </pc:sldChg>
      <pc:sldChg chg="add del">
        <pc:chgData name="Paul Tinkler" userId="bcebf29c-73c2-433d-80d2-6bad896374bf" providerId="ADAL" clId="{7F40944B-AD0B-4561-8F1D-EFB412407600}" dt="2017-09-08T00:58:36.308" v="867" actId="2696"/>
        <pc:sldMkLst>
          <pc:docMk/>
          <pc:sldMk cId="1617160106" sldId="278"/>
        </pc:sldMkLst>
      </pc:sldChg>
      <pc:sldChg chg="modSp add ord">
        <pc:chgData name="Paul Tinkler" userId="bcebf29c-73c2-433d-80d2-6bad896374bf" providerId="ADAL" clId="{7F40944B-AD0B-4561-8F1D-EFB412407600}" dt="2017-09-08T01:45:23.527" v="1575"/>
        <pc:sldMkLst>
          <pc:docMk/>
          <pc:sldMk cId="323890878" sldId="279"/>
        </pc:sldMkLst>
        <pc:spChg chg="mod">
          <ac:chgData name="Paul Tinkler" userId="bcebf29c-73c2-433d-80d2-6bad896374bf" providerId="ADAL" clId="{7F40944B-AD0B-4561-8F1D-EFB412407600}" dt="2017-09-05T21:31:50.876" v="668" actId="27636"/>
          <ac:spMkLst>
            <pc:docMk/>
            <pc:sldMk cId="323890878" sldId="279"/>
            <ac:spMk id="2" creationId="{0B7D6E8F-3219-4B72-B65E-80A5F026DD84}"/>
          </ac:spMkLst>
        </pc:spChg>
        <pc:spChg chg="mod">
          <ac:chgData name="Paul Tinkler" userId="bcebf29c-73c2-433d-80d2-6bad896374bf" providerId="ADAL" clId="{7F40944B-AD0B-4561-8F1D-EFB412407600}" dt="2017-09-05T21:35:30.355" v="807" actId="113"/>
          <ac:spMkLst>
            <pc:docMk/>
            <pc:sldMk cId="323890878" sldId="279"/>
            <ac:spMk id="3" creationId="{7AE9D803-2D30-4752-A60E-E520441530E6}"/>
          </ac:spMkLst>
        </pc:spChg>
      </pc:sldChg>
      <pc:sldChg chg="modSp add ord">
        <pc:chgData name="Paul Tinkler" userId="bcebf29c-73c2-433d-80d2-6bad896374bf" providerId="ADAL" clId="{7F40944B-AD0B-4561-8F1D-EFB412407600}" dt="2017-09-08T01:43:03.776" v="1564"/>
        <pc:sldMkLst>
          <pc:docMk/>
          <pc:sldMk cId="2640794132" sldId="280"/>
        </pc:sldMkLst>
        <pc:spChg chg="mod">
          <ac:chgData name="Paul Tinkler" userId="bcebf29c-73c2-433d-80d2-6bad896374bf" providerId="ADAL" clId="{7F40944B-AD0B-4561-8F1D-EFB412407600}" dt="2017-09-05T21:41:13.210" v="852" actId="27636"/>
          <ac:spMkLst>
            <pc:docMk/>
            <pc:sldMk cId="2640794132" sldId="280"/>
            <ac:spMk id="2" creationId="{FC7BC2FA-5E8E-4429-BD94-4E0A7332FA73}"/>
          </ac:spMkLst>
        </pc:spChg>
        <pc:spChg chg="mod">
          <ac:chgData name="Paul Tinkler" userId="bcebf29c-73c2-433d-80d2-6bad896374bf" providerId="ADAL" clId="{7F40944B-AD0B-4561-8F1D-EFB412407600}" dt="2017-09-05T21:41:25.516" v="854" actId="27636"/>
          <ac:spMkLst>
            <pc:docMk/>
            <pc:sldMk cId="2640794132" sldId="280"/>
            <ac:spMk id="3" creationId="{C053465A-1A4F-4E0E-804A-A942FFCBA3A6}"/>
          </ac:spMkLst>
        </pc:spChg>
      </pc:sldChg>
      <pc:sldChg chg="modSp add">
        <pc:chgData name="Paul Tinkler" userId="bcebf29c-73c2-433d-80d2-6bad896374bf" providerId="ADAL" clId="{7F40944B-AD0B-4561-8F1D-EFB412407600}" dt="2017-09-08T01:07:51.244" v="1004" actId="20577"/>
        <pc:sldMkLst>
          <pc:docMk/>
          <pc:sldMk cId="1855501519" sldId="281"/>
        </pc:sldMkLst>
        <pc:spChg chg="mod">
          <ac:chgData name="Paul Tinkler" userId="bcebf29c-73c2-433d-80d2-6bad896374bf" providerId="ADAL" clId="{7F40944B-AD0B-4561-8F1D-EFB412407600}" dt="2017-09-08T01:07:20.333" v="998"/>
          <ac:spMkLst>
            <pc:docMk/>
            <pc:sldMk cId="1855501519" sldId="281"/>
            <ac:spMk id="2" creationId="{A524071B-694E-4C06-9BE3-41742BA7A59E}"/>
          </ac:spMkLst>
        </pc:spChg>
        <pc:spChg chg="mod">
          <ac:chgData name="Paul Tinkler" userId="bcebf29c-73c2-433d-80d2-6bad896374bf" providerId="ADAL" clId="{7F40944B-AD0B-4561-8F1D-EFB412407600}" dt="2017-09-08T01:07:51.244" v="1004" actId="20577"/>
          <ac:spMkLst>
            <pc:docMk/>
            <pc:sldMk cId="1855501519" sldId="281"/>
            <ac:spMk id="3" creationId="{883DC50A-DB45-4114-9F61-B78A91849EAF}"/>
          </ac:spMkLst>
        </pc:spChg>
      </pc:sldChg>
      <pc:sldChg chg="modSp add">
        <pc:chgData name="Paul Tinkler" userId="bcebf29c-73c2-433d-80d2-6bad896374bf" providerId="ADAL" clId="{7F40944B-AD0B-4561-8F1D-EFB412407600}" dt="2017-09-08T01:15:36.727" v="1183" actId="2711"/>
        <pc:sldMkLst>
          <pc:docMk/>
          <pc:sldMk cId="669414881" sldId="282"/>
        </pc:sldMkLst>
        <pc:spChg chg="mod">
          <ac:chgData name="Paul Tinkler" userId="bcebf29c-73c2-433d-80d2-6bad896374bf" providerId="ADAL" clId="{7F40944B-AD0B-4561-8F1D-EFB412407600}" dt="2017-09-08T01:15:28.707" v="1182" actId="2711"/>
          <ac:spMkLst>
            <pc:docMk/>
            <pc:sldMk cId="669414881" sldId="282"/>
            <ac:spMk id="2" creationId="{DE5B4E6A-810D-4127-A2C0-51970C669B1A}"/>
          </ac:spMkLst>
        </pc:spChg>
        <pc:spChg chg="mod">
          <ac:chgData name="Paul Tinkler" userId="bcebf29c-73c2-433d-80d2-6bad896374bf" providerId="ADAL" clId="{7F40944B-AD0B-4561-8F1D-EFB412407600}" dt="2017-09-08T01:15:36.727" v="1183" actId="2711"/>
          <ac:spMkLst>
            <pc:docMk/>
            <pc:sldMk cId="669414881" sldId="282"/>
            <ac:spMk id="3" creationId="{E39BC8E3-6320-4904-98F7-E8D68018EBB1}"/>
          </ac:spMkLst>
        </pc:spChg>
      </pc:sldChg>
      <pc:sldChg chg="modSp add">
        <pc:chgData name="Paul Tinkler" userId="bcebf29c-73c2-433d-80d2-6bad896374bf" providerId="ADAL" clId="{7F40944B-AD0B-4561-8F1D-EFB412407600}" dt="2017-09-08T01:09:14.462" v="1016"/>
        <pc:sldMkLst>
          <pc:docMk/>
          <pc:sldMk cId="2372437938" sldId="283"/>
        </pc:sldMkLst>
        <pc:spChg chg="mod">
          <ac:chgData name="Paul Tinkler" userId="bcebf29c-73c2-433d-80d2-6bad896374bf" providerId="ADAL" clId="{7F40944B-AD0B-4561-8F1D-EFB412407600}" dt="2017-09-08T01:08:45.875" v="1010"/>
          <ac:spMkLst>
            <pc:docMk/>
            <pc:sldMk cId="2372437938" sldId="283"/>
            <ac:spMk id="2" creationId="{C276058A-041F-4FFE-B893-F2401D3355D3}"/>
          </ac:spMkLst>
        </pc:spChg>
        <pc:spChg chg="mod">
          <ac:chgData name="Paul Tinkler" userId="bcebf29c-73c2-433d-80d2-6bad896374bf" providerId="ADAL" clId="{7F40944B-AD0B-4561-8F1D-EFB412407600}" dt="2017-09-08T01:09:14.462" v="1016"/>
          <ac:spMkLst>
            <pc:docMk/>
            <pc:sldMk cId="2372437938" sldId="283"/>
            <ac:spMk id="3" creationId="{A5747A45-2AEF-4EBF-9C87-542E7A8124B7}"/>
          </ac:spMkLst>
        </pc:spChg>
      </pc:sldChg>
      <pc:sldChg chg="modSp add">
        <pc:chgData name="Paul Tinkler" userId="bcebf29c-73c2-433d-80d2-6bad896374bf" providerId="ADAL" clId="{7F40944B-AD0B-4561-8F1D-EFB412407600}" dt="2017-09-08T01:09:46.973" v="1020" actId="5793"/>
        <pc:sldMkLst>
          <pc:docMk/>
          <pc:sldMk cId="2561758667" sldId="284"/>
        </pc:sldMkLst>
        <pc:spChg chg="mod">
          <ac:chgData name="Paul Tinkler" userId="bcebf29c-73c2-433d-80d2-6bad896374bf" providerId="ADAL" clId="{7F40944B-AD0B-4561-8F1D-EFB412407600}" dt="2017-09-08T01:09:36.721" v="1017"/>
          <ac:spMkLst>
            <pc:docMk/>
            <pc:sldMk cId="2561758667" sldId="284"/>
            <ac:spMk id="2" creationId="{7119E318-3CC5-4407-BC98-9515E1C88C5A}"/>
          </ac:spMkLst>
        </pc:spChg>
        <pc:spChg chg="mod">
          <ac:chgData name="Paul Tinkler" userId="bcebf29c-73c2-433d-80d2-6bad896374bf" providerId="ADAL" clId="{7F40944B-AD0B-4561-8F1D-EFB412407600}" dt="2017-09-08T01:09:46.973" v="1020" actId="5793"/>
          <ac:spMkLst>
            <pc:docMk/>
            <pc:sldMk cId="2561758667" sldId="284"/>
            <ac:spMk id="3" creationId="{5E0805BC-DD6F-4C86-BA32-6D7A502780E3}"/>
          </ac:spMkLst>
        </pc:spChg>
      </pc:sldChg>
      <pc:sldChg chg="addSp modSp add">
        <pc:chgData name="Paul Tinkler" userId="bcebf29c-73c2-433d-80d2-6bad896374bf" providerId="ADAL" clId="{7F40944B-AD0B-4561-8F1D-EFB412407600}" dt="2017-09-08T01:13:22.935" v="1096" actId="113"/>
        <pc:sldMkLst>
          <pc:docMk/>
          <pc:sldMk cId="2556908447" sldId="285"/>
        </pc:sldMkLst>
        <pc:spChg chg="mod">
          <ac:chgData name="Paul Tinkler" userId="bcebf29c-73c2-433d-80d2-6bad896374bf" providerId="ADAL" clId="{7F40944B-AD0B-4561-8F1D-EFB412407600}" dt="2017-09-08T01:10:04.086" v="1021"/>
          <ac:spMkLst>
            <pc:docMk/>
            <pc:sldMk cId="2556908447" sldId="285"/>
            <ac:spMk id="2" creationId="{5D53699C-3246-436F-8141-2D9D95F758F1}"/>
          </ac:spMkLst>
        </pc:spChg>
        <pc:spChg chg="mod">
          <ac:chgData name="Paul Tinkler" userId="bcebf29c-73c2-433d-80d2-6bad896374bf" providerId="ADAL" clId="{7F40944B-AD0B-4561-8F1D-EFB412407600}" dt="2017-09-08T01:12:15.171" v="1080" actId="2711"/>
          <ac:spMkLst>
            <pc:docMk/>
            <pc:sldMk cId="2556908447" sldId="285"/>
            <ac:spMk id="3" creationId="{581067D1-CF3B-468C-AD84-A14119654F88}"/>
          </ac:spMkLst>
        </pc:spChg>
        <pc:spChg chg="add mod">
          <ac:chgData name="Paul Tinkler" userId="bcebf29c-73c2-433d-80d2-6bad896374bf" providerId="ADAL" clId="{7F40944B-AD0B-4561-8F1D-EFB412407600}" dt="2017-09-08T01:13:22.935" v="1096" actId="113"/>
          <ac:spMkLst>
            <pc:docMk/>
            <pc:sldMk cId="2556908447" sldId="285"/>
            <ac:spMk id="4" creationId="{E42AB429-1909-4126-91C9-3C98A75D3E73}"/>
          </ac:spMkLst>
        </pc:spChg>
      </pc:sldChg>
      <pc:sldChg chg="add del">
        <pc:chgData name="Paul Tinkler" userId="bcebf29c-73c2-433d-80d2-6bad896374bf" providerId="ADAL" clId="{7F40944B-AD0B-4561-8F1D-EFB412407600}" dt="2017-09-08T01:10:30.101" v="1023" actId="2696"/>
        <pc:sldMkLst>
          <pc:docMk/>
          <pc:sldMk cId="3551451640" sldId="286"/>
        </pc:sldMkLst>
      </pc:sldChg>
      <pc:sldChg chg="add del">
        <pc:chgData name="Paul Tinkler" userId="bcebf29c-73c2-433d-80d2-6bad896374bf" providerId="ADAL" clId="{7F40944B-AD0B-4561-8F1D-EFB412407600}" dt="2017-09-08T01:10:31.619" v="1024" actId="2696"/>
        <pc:sldMkLst>
          <pc:docMk/>
          <pc:sldMk cId="3733575344" sldId="287"/>
        </pc:sldMkLst>
      </pc:sldChg>
      <pc:sldChg chg="add del">
        <pc:chgData name="Paul Tinkler" userId="bcebf29c-73c2-433d-80d2-6bad896374bf" providerId="ADAL" clId="{7F40944B-AD0B-4561-8F1D-EFB412407600}" dt="2017-09-08T01:10:32.803" v="1025" actId="2696"/>
        <pc:sldMkLst>
          <pc:docMk/>
          <pc:sldMk cId="548145790" sldId="288"/>
        </pc:sldMkLst>
      </pc:sldChg>
      <pc:sldChg chg="addSp delSp modSp add modNotesTx">
        <pc:chgData name="Paul Tinkler" userId="bcebf29c-73c2-433d-80d2-6bad896374bf" providerId="ADAL" clId="{7F40944B-AD0B-4561-8F1D-EFB412407600}" dt="2017-09-08T01:14:52.315" v="1176" actId="20577"/>
        <pc:sldMkLst>
          <pc:docMk/>
          <pc:sldMk cId="2021188928" sldId="289"/>
        </pc:sldMkLst>
        <pc:spChg chg="mod">
          <ac:chgData name="Paul Tinkler" userId="bcebf29c-73c2-433d-80d2-6bad896374bf" providerId="ADAL" clId="{7F40944B-AD0B-4561-8F1D-EFB412407600}" dt="2017-09-08T01:14:06.400" v="1104" actId="114"/>
          <ac:spMkLst>
            <pc:docMk/>
            <pc:sldMk cId="2021188928" sldId="289"/>
            <ac:spMk id="2" creationId="{20E22B08-5D9C-4EB2-84BB-210978896EC1}"/>
          </ac:spMkLst>
        </pc:spChg>
        <pc:spChg chg="del">
          <ac:chgData name="Paul Tinkler" userId="bcebf29c-73c2-433d-80d2-6bad896374bf" providerId="ADAL" clId="{7F40944B-AD0B-4561-8F1D-EFB412407600}" dt="2017-09-08T01:14:15.295" v="1105" actId="478"/>
          <ac:spMkLst>
            <pc:docMk/>
            <pc:sldMk cId="2021188928" sldId="289"/>
            <ac:spMk id="3" creationId="{48469D4E-DF49-4151-85BD-5D6D3D965E9B}"/>
          </ac:spMkLst>
        </pc:spChg>
        <pc:picChg chg="add mod">
          <ac:chgData name="Paul Tinkler" userId="bcebf29c-73c2-433d-80d2-6bad896374bf" providerId="ADAL" clId="{7F40944B-AD0B-4561-8F1D-EFB412407600}" dt="2017-09-08T01:14:23.967" v="1107" actId="1076"/>
          <ac:picMkLst>
            <pc:docMk/>
            <pc:sldMk cId="2021188928" sldId="289"/>
            <ac:picMk id="4" creationId="{0F8F9443-1585-4A09-81E0-FD2FE6E0B14F}"/>
          </ac:picMkLst>
        </pc:picChg>
      </pc:sldChg>
      <pc:sldChg chg="modSp add ord">
        <pc:chgData name="Paul Tinkler" userId="bcebf29c-73c2-433d-80d2-6bad896374bf" providerId="ADAL" clId="{7F40944B-AD0B-4561-8F1D-EFB412407600}" dt="2017-09-08T01:06:35.280" v="928"/>
        <pc:sldMkLst>
          <pc:docMk/>
          <pc:sldMk cId="2257332816" sldId="290"/>
        </pc:sldMkLst>
        <pc:spChg chg="mod">
          <ac:chgData name="Paul Tinkler" userId="bcebf29c-73c2-433d-80d2-6bad896374bf" providerId="ADAL" clId="{7F40944B-AD0B-4561-8F1D-EFB412407600}" dt="2017-09-08T01:05:27.743" v="925" actId="27636"/>
          <ac:spMkLst>
            <pc:docMk/>
            <pc:sldMk cId="2257332816" sldId="290"/>
            <ac:spMk id="2" creationId="{0C30991A-8187-441D-92DA-950588CD19EC}"/>
          </ac:spMkLst>
        </pc:spChg>
        <pc:spChg chg="mod">
          <ac:chgData name="Paul Tinkler" userId="bcebf29c-73c2-433d-80d2-6bad896374bf" providerId="ADAL" clId="{7F40944B-AD0B-4561-8F1D-EFB412407600}" dt="2017-09-08T01:05:47.595" v="927" actId="2711"/>
          <ac:spMkLst>
            <pc:docMk/>
            <pc:sldMk cId="2257332816" sldId="290"/>
            <ac:spMk id="3" creationId="{462FF19B-864D-4513-A7B7-0602ED064034}"/>
          </ac:spMkLst>
        </pc:spChg>
      </pc:sldChg>
      <pc:sldChg chg="addSp delSp modSp add">
        <pc:chgData name="Paul Tinkler" userId="bcebf29c-73c2-433d-80d2-6bad896374bf" providerId="ADAL" clId="{7F40944B-AD0B-4561-8F1D-EFB412407600}" dt="2017-09-08T01:43:23.776" v="1571" actId="114"/>
        <pc:sldMkLst>
          <pc:docMk/>
          <pc:sldMk cId="2003805881" sldId="291"/>
        </pc:sldMkLst>
        <pc:spChg chg="mod">
          <ac:chgData name="Paul Tinkler" userId="bcebf29c-73c2-433d-80d2-6bad896374bf" providerId="ADAL" clId="{7F40944B-AD0B-4561-8F1D-EFB412407600}" dt="2017-09-08T01:43:23.776" v="1571" actId="114"/>
          <ac:spMkLst>
            <pc:docMk/>
            <pc:sldMk cId="2003805881" sldId="291"/>
            <ac:spMk id="2" creationId="{0621E25E-121A-4895-97C1-AF875F70CB33}"/>
          </ac:spMkLst>
        </pc:spChg>
        <pc:spChg chg="mod">
          <ac:chgData name="Paul Tinkler" userId="bcebf29c-73c2-433d-80d2-6bad896374bf" providerId="ADAL" clId="{7F40944B-AD0B-4561-8F1D-EFB412407600}" dt="2017-09-08T01:16:43.641" v="1188" actId="2711"/>
          <ac:spMkLst>
            <pc:docMk/>
            <pc:sldMk cId="2003805881" sldId="291"/>
            <ac:spMk id="3" creationId="{6BAC4A49-0320-4F77-B618-B8F93C8416B9}"/>
          </ac:spMkLst>
        </pc:spChg>
        <pc:spChg chg="add del mod">
          <ac:chgData name="Paul Tinkler" userId="bcebf29c-73c2-433d-80d2-6bad896374bf" providerId="ADAL" clId="{7F40944B-AD0B-4561-8F1D-EFB412407600}" dt="2017-09-08T01:17:23.022" v="1190" actId="478"/>
          <ac:spMkLst>
            <pc:docMk/>
            <pc:sldMk cId="2003805881" sldId="291"/>
            <ac:spMk id="6" creationId="{9724329B-5A65-4EFC-8D2E-0DC716B8E2AA}"/>
          </ac:spMkLst>
        </pc:spChg>
        <pc:picChg chg="add mod">
          <ac:chgData name="Paul Tinkler" userId="bcebf29c-73c2-433d-80d2-6bad896374bf" providerId="ADAL" clId="{7F40944B-AD0B-4561-8F1D-EFB412407600}" dt="2017-09-08T01:17:36.743" v="1193" actId="1076"/>
          <ac:picMkLst>
            <pc:docMk/>
            <pc:sldMk cId="2003805881" sldId="291"/>
            <ac:picMk id="5" creationId="{D41EF924-8FA4-41A5-8C3E-7CA245580182}"/>
          </ac:picMkLst>
        </pc:picChg>
      </pc:sldChg>
      <pc:sldChg chg="modSp add">
        <pc:chgData name="Paul Tinkler" userId="bcebf29c-73c2-433d-80d2-6bad896374bf" providerId="ADAL" clId="{7F40944B-AD0B-4561-8F1D-EFB412407600}" dt="2017-09-08T01:18:28.884" v="1200" actId="27636"/>
        <pc:sldMkLst>
          <pc:docMk/>
          <pc:sldMk cId="2257304514" sldId="292"/>
        </pc:sldMkLst>
        <pc:spChg chg="mod">
          <ac:chgData name="Paul Tinkler" userId="bcebf29c-73c2-433d-80d2-6bad896374bf" providerId="ADAL" clId="{7F40944B-AD0B-4561-8F1D-EFB412407600}" dt="2017-09-08T01:18:03.180" v="1195" actId="2711"/>
          <ac:spMkLst>
            <pc:docMk/>
            <pc:sldMk cId="2257304514" sldId="292"/>
            <ac:spMk id="2" creationId="{FDD86A01-C9DD-46F6-A05D-5292B5DC7727}"/>
          </ac:spMkLst>
        </pc:spChg>
        <pc:spChg chg="mod">
          <ac:chgData name="Paul Tinkler" userId="bcebf29c-73c2-433d-80d2-6bad896374bf" providerId="ADAL" clId="{7F40944B-AD0B-4561-8F1D-EFB412407600}" dt="2017-09-08T01:18:28.884" v="1200" actId="27636"/>
          <ac:spMkLst>
            <pc:docMk/>
            <pc:sldMk cId="2257304514" sldId="292"/>
            <ac:spMk id="3" creationId="{AC5038D3-9381-453F-8100-AA281F909A84}"/>
          </ac:spMkLst>
        </pc:spChg>
      </pc:sldChg>
      <pc:sldChg chg="modSp add">
        <pc:chgData name="Paul Tinkler" userId="bcebf29c-73c2-433d-80d2-6bad896374bf" providerId="ADAL" clId="{7F40944B-AD0B-4561-8F1D-EFB412407600}" dt="2017-09-08T01:19:30.421" v="1207" actId="12"/>
        <pc:sldMkLst>
          <pc:docMk/>
          <pc:sldMk cId="3964777058" sldId="293"/>
        </pc:sldMkLst>
        <pc:spChg chg="mod">
          <ac:chgData name="Paul Tinkler" userId="bcebf29c-73c2-433d-80d2-6bad896374bf" providerId="ADAL" clId="{7F40944B-AD0B-4561-8F1D-EFB412407600}" dt="2017-09-08T01:18:57.217" v="1202" actId="2711"/>
          <ac:spMkLst>
            <pc:docMk/>
            <pc:sldMk cId="3964777058" sldId="293"/>
            <ac:spMk id="2" creationId="{44EE43AF-1CE6-4E56-A435-5BFC652458D7}"/>
          </ac:spMkLst>
        </pc:spChg>
        <pc:spChg chg="mod">
          <ac:chgData name="Paul Tinkler" userId="bcebf29c-73c2-433d-80d2-6bad896374bf" providerId="ADAL" clId="{7F40944B-AD0B-4561-8F1D-EFB412407600}" dt="2017-09-08T01:19:30.421" v="1207" actId="12"/>
          <ac:spMkLst>
            <pc:docMk/>
            <pc:sldMk cId="3964777058" sldId="293"/>
            <ac:spMk id="3" creationId="{67067ECA-DC2A-4D0C-9946-C9E7198EE50C}"/>
          </ac:spMkLst>
        </pc:spChg>
      </pc:sldChg>
      <pc:sldChg chg="modSp add">
        <pc:chgData name="Paul Tinkler" userId="bcebf29c-73c2-433d-80d2-6bad896374bf" providerId="ADAL" clId="{7F40944B-AD0B-4561-8F1D-EFB412407600}" dt="2017-09-08T01:21:58.513" v="1328" actId="20577"/>
        <pc:sldMkLst>
          <pc:docMk/>
          <pc:sldMk cId="1627710031" sldId="294"/>
        </pc:sldMkLst>
        <pc:spChg chg="mod">
          <ac:chgData name="Paul Tinkler" userId="bcebf29c-73c2-433d-80d2-6bad896374bf" providerId="ADAL" clId="{7F40944B-AD0B-4561-8F1D-EFB412407600}" dt="2017-09-08T01:21:44.437" v="1324" actId="27636"/>
          <ac:spMkLst>
            <pc:docMk/>
            <pc:sldMk cId="1627710031" sldId="294"/>
            <ac:spMk id="2" creationId="{3544BC0D-068A-4D41-9190-BF3A583920BE}"/>
          </ac:spMkLst>
        </pc:spChg>
        <pc:spChg chg="mod">
          <ac:chgData name="Paul Tinkler" userId="bcebf29c-73c2-433d-80d2-6bad896374bf" providerId="ADAL" clId="{7F40944B-AD0B-4561-8F1D-EFB412407600}" dt="2017-09-08T01:21:58.513" v="1328" actId="20577"/>
          <ac:spMkLst>
            <pc:docMk/>
            <pc:sldMk cId="1627710031" sldId="294"/>
            <ac:spMk id="3" creationId="{499E159F-28DB-4A97-863D-9E924CA66D2C}"/>
          </ac:spMkLst>
        </pc:spChg>
      </pc:sldChg>
      <pc:sldChg chg="addSp delSp modSp add">
        <pc:chgData name="Paul Tinkler" userId="bcebf29c-73c2-433d-80d2-6bad896374bf" providerId="ADAL" clId="{7F40944B-AD0B-4561-8F1D-EFB412407600}" dt="2017-09-08T01:23:55.927" v="1357" actId="1076"/>
        <pc:sldMkLst>
          <pc:docMk/>
          <pc:sldMk cId="330435557" sldId="295"/>
        </pc:sldMkLst>
        <pc:spChg chg="mod">
          <ac:chgData name="Paul Tinkler" userId="bcebf29c-73c2-433d-80d2-6bad896374bf" providerId="ADAL" clId="{7F40944B-AD0B-4561-8F1D-EFB412407600}" dt="2017-09-08T01:22:11.728" v="1329"/>
          <ac:spMkLst>
            <pc:docMk/>
            <pc:sldMk cId="330435557" sldId="295"/>
            <ac:spMk id="2" creationId="{9F36514F-867B-4510-B837-49263BCE6C22}"/>
          </ac:spMkLst>
        </pc:spChg>
        <pc:spChg chg="mod">
          <ac:chgData name="Paul Tinkler" userId="bcebf29c-73c2-433d-80d2-6bad896374bf" providerId="ADAL" clId="{7F40944B-AD0B-4561-8F1D-EFB412407600}" dt="2017-09-08T01:23:04.302" v="1349" actId="20577"/>
          <ac:spMkLst>
            <pc:docMk/>
            <pc:sldMk cId="330435557" sldId="295"/>
            <ac:spMk id="3" creationId="{89374567-C5C0-48EB-8A14-8186AC6287B0}"/>
          </ac:spMkLst>
        </pc:spChg>
        <pc:spChg chg="add del mod">
          <ac:chgData name="Paul Tinkler" userId="bcebf29c-73c2-433d-80d2-6bad896374bf" providerId="ADAL" clId="{7F40944B-AD0B-4561-8F1D-EFB412407600}" dt="2017-09-08T01:23:29.324" v="1351" actId="478"/>
          <ac:spMkLst>
            <pc:docMk/>
            <pc:sldMk cId="330435557" sldId="295"/>
            <ac:spMk id="6" creationId="{A934E034-911E-474A-8D08-918B4ED9329F}"/>
          </ac:spMkLst>
        </pc:spChg>
        <pc:picChg chg="add mod">
          <ac:chgData name="Paul Tinkler" userId="bcebf29c-73c2-433d-80d2-6bad896374bf" providerId="ADAL" clId="{7F40944B-AD0B-4561-8F1D-EFB412407600}" dt="2017-09-08T01:23:55.927" v="1357" actId="1076"/>
          <ac:picMkLst>
            <pc:docMk/>
            <pc:sldMk cId="330435557" sldId="295"/>
            <ac:picMk id="5" creationId="{26D2371F-4C2E-45A6-BF39-8937B36BEFCF}"/>
          </ac:picMkLst>
        </pc:picChg>
      </pc:sldChg>
      <pc:sldChg chg="modSp add">
        <pc:chgData name="Paul Tinkler" userId="bcebf29c-73c2-433d-80d2-6bad896374bf" providerId="ADAL" clId="{7F40944B-AD0B-4561-8F1D-EFB412407600}" dt="2017-09-08T01:24:50.044" v="1367" actId="2711"/>
        <pc:sldMkLst>
          <pc:docMk/>
          <pc:sldMk cId="4188969941" sldId="296"/>
        </pc:sldMkLst>
        <pc:spChg chg="mod">
          <ac:chgData name="Paul Tinkler" userId="bcebf29c-73c2-433d-80d2-6bad896374bf" providerId="ADAL" clId="{7F40944B-AD0B-4561-8F1D-EFB412407600}" dt="2017-09-08T01:24:31.743" v="1364" actId="20577"/>
          <ac:spMkLst>
            <pc:docMk/>
            <pc:sldMk cId="4188969941" sldId="296"/>
            <ac:spMk id="2" creationId="{1666DE32-0B87-4D7A-B933-5F67DE46C971}"/>
          </ac:spMkLst>
        </pc:spChg>
        <pc:spChg chg="mod">
          <ac:chgData name="Paul Tinkler" userId="bcebf29c-73c2-433d-80d2-6bad896374bf" providerId="ADAL" clId="{7F40944B-AD0B-4561-8F1D-EFB412407600}" dt="2017-09-08T01:24:50.044" v="1367" actId="2711"/>
          <ac:spMkLst>
            <pc:docMk/>
            <pc:sldMk cId="4188969941" sldId="296"/>
            <ac:spMk id="3" creationId="{7F788815-3783-4779-A666-AF31E9238D12}"/>
          </ac:spMkLst>
        </pc:spChg>
      </pc:sldChg>
      <pc:sldChg chg="modSp add">
        <pc:chgData name="Paul Tinkler" userId="bcebf29c-73c2-433d-80d2-6bad896374bf" providerId="ADAL" clId="{7F40944B-AD0B-4561-8F1D-EFB412407600}" dt="2017-09-08T01:35:44.316" v="1531"/>
        <pc:sldMkLst>
          <pc:docMk/>
          <pc:sldMk cId="2330043018" sldId="297"/>
        </pc:sldMkLst>
        <pc:spChg chg="mod">
          <ac:chgData name="Paul Tinkler" userId="bcebf29c-73c2-433d-80d2-6bad896374bf" providerId="ADAL" clId="{7F40944B-AD0B-4561-8F1D-EFB412407600}" dt="2017-09-08T01:34:52.938" v="1521"/>
          <ac:spMkLst>
            <pc:docMk/>
            <pc:sldMk cId="2330043018" sldId="297"/>
            <ac:spMk id="2" creationId="{BCB82C1F-B82A-4C51-A45C-D4E00C1083A8}"/>
          </ac:spMkLst>
        </pc:spChg>
        <pc:spChg chg="mod">
          <ac:chgData name="Paul Tinkler" userId="bcebf29c-73c2-433d-80d2-6bad896374bf" providerId="ADAL" clId="{7F40944B-AD0B-4561-8F1D-EFB412407600}" dt="2017-09-08T01:35:44.316" v="1531"/>
          <ac:spMkLst>
            <pc:docMk/>
            <pc:sldMk cId="2330043018" sldId="297"/>
            <ac:spMk id="3" creationId="{212A0712-1DA0-4825-B5E1-291815535C34}"/>
          </ac:spMkLst>
        </pc:spChg>
      </pc:sldChg>
      <pc:sldChg chg="modSp add ord">
        <pc:chgData name="Paul Tinkler" userId="bcebf29c-73c2-433d-80d2-6bad896374bf" providerId="ADAL" clId="{7F40944B-AD0B-4561-8F1D-EFB412407600}" dt="2017-09-08T01:21:26.019" v="1320"/>
        <pc:sldMkLst>
          <pc:docMk/>
          <pc:sldMk cId="871655530" sldId="298"/>
        </pc:sldMkLst>
        <pc:spChg chg="mod">
          <ac:chgData name="Paul Tinkler" userId="bcebf29c-73c2-433d-80d2-6bad896374bf" providerId="ADAL" clId="{7F40944B-AD0B-4561-8F1D-EFB412407600}" dt="2017-09-08T01:20:05.067" v="1217" actId="27636"/>
          <ac:spMkLst>
            <pc:docMk/>
            <pc:sldMk cId="871655530" sldId="298"/>
            <ac:spMk id="2" creationId="{AF2B360E-1618-45CB-9F1C-318D0BBFF780}"/>
          </ac:spMkLst>
        </pc:spChg>
        <pc:spChg chg="mod">
          <ac:chgData name="Paul Tinkler" userId="bcebf29c-73c2-433d-80d2-6bad896374bf" providerId="ADAL" clId="{7F40944B-AD0B-4561-8F1D-EFB412407600}" dt="2017-09-08T01:21:17.199" v="1319" actId="20577"/>
          <ac:spMkLst>
            <pc:docMk/>
            <pc:sldMk cId="871655530" sldId="298"/>
            <ac:spMk id="3" creationId="{A444B0F9-E1EB-4F23-84C5-8841D1CFAD7E}"/>
          </ac:spMkLst>
        </pc:spChg>
      </pc:sldChg>
      <pc:sldChg chg="modSp add">
        <pc:chgData name="Paul Tinkler" userId="bcebf29c-73c2-433d-80d2-6bad896374bf" providerId="ADAL" clId="{7F40944B-AD0B-4561-8F1D-EFB412407600}" dt="2017-09-08T01:27:28.008" v="1383" actId="2711"/>
        <pc:sldMkLst>
          <pc:docMk/>
          <pc:sldMk cId="2396641726" sldId="299"/>
        </pc:sldMkLst>
        <pc:spChg chg="mod">
          <ac:chgData name="Paul Tinkler" userId="bcebf29c-73c2-433d-80d2-6bad896374bf" providerId="ADAL" clId="{7F40944B-AD0B-4561-8F1D-EFB412407600}" dt="2017-09-08T01:27:10.971" v="1379"/>
          <ac:spMkLst>
            <pc:docMk/>
            <pc:sldMk cId="2396641726" sldId="299"/>
            <ac:spMk id="2" creationId="{CCFC4BA8-9AE9-427B-AE0B-720D2F171AD2}"/>
          </ac:spMkLst>
        </pc:spChg>
        <pc:spChg chg="mod">
          <ac:chgData name="Paul Tinkler" userId="bcebf29c-73c2-433d-80d2-6bad896374bf" providerId="ADAL" clId="{7F40944B-AD0B-4561-8F1D-EFB412407600}" dt="2017-09-08T01:27:28.008" v="1383" actId="2711"/>
          <ac:spMkLst>
            <pc:docMk/>
            <pc:sldMk cId="2396641726" sldId="299"/>
            <ac:spMk id="3" creationId="{6086134F-4D7C-4AD6-BA34-E85F876076ED}"/>
          </ac:spMkLst>
        </pc:spChg>
      </pc:sldChg>
      <pc:sldChg chg="modSp add">
        <pc:chgData name="Paul Tinkler" userId="bcebf29c-73c2-433d-80d2-6bad896374bf" providerId="ADAL" clId="{7F40944B-AD0B-4561-8F1D-EFB412407600}" dt="2017-09-08T01:41:03.569" v="1561" actId="27636"/>
        <pc:sldMkLst>
          <pc:docMk/>
          <pc:sldMk cId="878346125" sldId="300"/>
        </pc:sldMkLst>
        <pc:spChg chg="mod">
          <ac:chgData name="Paul Tinkler" userId="bcebf29c-73c2-433d-80d2-6bad896374bf" providerId="ADAL" clId="{7F40944B-AD0B-4561-8F1D-EFB412407600}" dt="2017-09-08T01:28:11.054" v="1389" actId="2711"/>
          <ac:spMkLst>
            <pc:docMk/>
            <pc:sldMk cId="878346125" sldId="300"/>
            <ac:spMk id="2" creationId="{F1C6CA37-6C50-4BF2-9924-ED560DB1A10B}"/>
          </ac:spMkLst>
        </pc:spChg>
        <pc:spChg chg="mod">
          <ac:chgData name="Paul Tinkler" userId="bcebf29c-73c2-433d-80d2-6bad896374bf" providerId="ADAL" clId="{7F40944B-AD0B-4561-8F1D-EFB412407600}" dt="2017-09-08T01:41:03.569" v="1561" actId="27636"/>
          <ac:spMkLst>
            <pc:docMk/>
            <pc:sldMk cId="878346125" sldId="300"/>
            <ac:spMk id="3" creationId="{7BD5A957-5EAB-45E2-8398-64D8E65FF5E8}"/>
          </ac:spMkLst>
        </pc:spChg>
      </pc:sldChg>
      <pc:sldChg chg="modSp add">
        <pc:chgData name="Paul Tinkler" userId="bcebf29c-73c2-433d-80d2-6bad896374bf" providerId="ADAL" clId="{7F40944B-AD0B-4561-8F1D-EFB412407600}" dt="2017-09-08T01:26:54.030" v="1378" actId="20577"/>
        <pc:sldMkLst>
          <pc:docMk/>
          <pc:sldMk cId="3972242168" sldId="301"/>
        </pc:sldMkLst>
        <pc:spChg chg="mod">
          <ac:chgData name="Paul Tinkler" userId="bcebf29c-73c2-433d-80d2-6bad896374bf" providerId="ADAL" clId="{7F40944B-AD0B-4561-8F1D-EFB412407600}" dt="2017-09-08T01:26:54.030" v="1378" actId="20577"/>
          <ac:spMkLst>
            <pc:docMk/>
            <pc:sldMk cId="3972242168" sldId="301"/>
            <ac:spMk id="2" creationId="{32E48EC5-86AC-4764-AEE8-8282AD7DDCAF}"/>
          </ac:spMkLst>
        </pc:spChg>
        <pc:spChg chg="mod">
          <ac:chgData name="Paul Tinkler" userId="bcebf29c-73c2-433d-80d2-6bad896374bf" providerId="ADAL" clId="{7F40944B-AD0B-4561-8F1D-EFB412407600}" dt="2017-09-08T01:26:42.751" v="1376" actId="2711"/>
          <ac:spMkLst>
            <pc:docMk/>
            <pc:sldMk cId="3972242168" sldId="301"/>
            <ac:spMk id="3" creationId="{C975E091-5888-4AC6-A90B-AE794CE49888}"/>
          </ac:spMkLst>
        </pc:spChg>
      </pc:sldChg>
      <pc:sldChg chg="addSp delSp modSp add">
        <pc:chgData name="Paul Tinkler" userId="bcebf29c-73c2-433d-80d2-6bad896374bf" providerId="ADAL" clId="{7F40944B-AD0B-4561-8F1D-EFB412407600}" dt="2017-09-08T01:31:27.808" v="1475" actId="2711"/>
        <pc:sldMkLst>
          <pc:docMk/>
          <pc:sldMk cId="3173565665" sldId="302"/>
        </pc:sldMkLst>
        <pc:spChg chg="mod">
          <ac:chgData name="Paul Tinkler" userId="bcebf29c-73c2-433d-80d2-6bad896374bf" providerId="ADAL" clId="{7F40944B-AD0B-4561-8F1D-EFB412407600}" dt="2017-09-08T01:29:57.313" v="1463" actId="2711"/>
          <ac:spMkLst>
            <pc:docMk/>
            <pc:sldMk cId="3173565665" sldId="302"/>
            <ac:spMk id="2" creationId="{8DAEF910-4026-4D4A-8CD6-42E6A7BBE9B1}"/>
          </ac:spMkLst>
        </pc:spChg>
        <pc:spChg chg="del">
          <ac:chgData name="Paul Tinkler" userId="bcebf29c-73c2-433d-80d2-6bad896374bf" providerId="ADAL" clId="{7F40944B-AD0B-4561-8F1D-EFB412407600}" dt="2017-09-08T01:30:03.499" v="1464" actId="478"/>
          <ac:spMkLst>
            <pc:docMk/>
            <pc:sldMk cId="3173565665" sldId="302"/>
            <ac:spMk id="3" creationId="{6C1FD67D-3898-4D43-8C61-BE16E18D3928}"/>
          </ac:spMkLst>
        </pc:spChg>
        <pc:spChg chg="add mod">
          <ac:chgData name="Paul Tinkler" userId="bcebf29c-73c2-433d-80d2-6bad896374bf" providerId="ADAL" clId="{7F40944B-AD0B-4561-8F1D-EFB412407600}" dt="2017-09-08T01:31:21.853" v="1474" actId="2711"/>
          <ac:spMkLst>
            <pc:docMk/>
            <pc:sldMk cId="3173565665" sldId="302"/>
            <ac:spMk id="4" creationId="{8FDB69DE-64D5-40DF-8668-5DA63114ADEA}"/>
          </ac:spMkLst>
        </pc:spChg>
        <pc:spChg chg="add mod">
          <ac:chgData name="Paul Tinkler" userId="bcebf29c-73c2-433d-80d2-6bad896374bf" providerId="ADAL" clId="{7F40944B-AD0B-4561-8F1D-EFB412407600}" dt="2017-09-08T01:31:27.808" v="1475" actId="2711"/>
          <ac:spMkLst>
            <pc:docMk/>
            <pc:sldMk cId="3173565665" sldId="302"/>
            <ac:spMk id="5" creationId="{ED6CE087-00F3-4AD9-BA50-5C7E3DBE83BF}"/>
          </ac:spMkLst>
        </pc:spChg>
      </pc:sldChg>
      <pc:sldChg chg="modSp add">
        <pc:chgData name="Paul Tinkler" userId="bcebf29c-73c2-433d-80d2-6bad896374bf" providerId="ADAL" clId="{7F40944B-AD0B-4561-8F1D-EFB412407600}" dt="2017-09-08T01:31:43.868" v="1476"/>
        <pc:sldMkLst>
          <pc:docMk/>
          <pc:sldMk cId="2936191723" sldId="303"/>
        </pc:sldMkLst>
        <pc:spChg chg="mod">
          <ac:chgData name="Paul Tinkler" userId="bcebf29c-73c2-433d-80d2-6bad896374bf" providerId="ADAL" clId="{7F40944B-AD0B-4561-8F1D-EFB412407600}" dt="2017-09-08T01:31:14.549" v="1473" actId="2711"/>
          <ac:spMkLst>
            <pc:docMk/>
            <pc:sldMk cId="2936191723" sldId="303"/>
            <ac:spMk id="2" creationId="{6C26A4C1-5062-4CED-BD1A-C79F2533335D}"/>
          </ac:spMkLst>
        </pc:spChg>
        <pc:spChg chg="mod">
          <ac:chgData name="Paul Tinkler" userId="bcebf29c-73c2-433d-80d2-6bad896374bf" providerId="ADAL" clId="{7F40944B-AD0B-4561-8F1D-EFB412407600}" dt="2017-09-08T01:31:43.868" v="1476"/>
          <ac:spMkLst>
            <pc:docMk/>
            <pc:sldMk cId="2936191723" sldId="303"/>
            <ac:spMk id="3" creationId="{8DAA610C-4910-4B03-B220-7AF19479B3A8}"/>
          </ac:spMkLst>
        </pc:spChg>
      </pc:sldChg>
      <pc:sldChg chg="addSp delSp modSp add">
        <pc:chgData name="Paul Tinkler" userId="bcebf29c-73c2-433d-80d2-6bad896374bf" providerId="ADAL" clId="{7F40944B-AD0B-4561-8F1D-EFB412407600}" dt="2017-09-08T01:33:56.343" v="1515" actId="2711"/>
        <pc:sldMkLst>
          <pc:docMk/>
          <pc:sldMk cId="2836338516" sldId="304"/>
        </pc:sldMkLst>
        <pc:spChg chg="mod">
          <ac:chgData name="Paul Tinkler" userId="bcebf29c-73c2-433d-80d2-6bad896374bf" providerId="ADAL" clId="{7F40944B-AD0B-4561-8F1D-EFB412407600}" dt="2017-09-08T01:32:17.605" v="1477"/>
          <ac:spMkLst>
            <pc:docMk/>
            <pc:sldMk cId="2836338516" sldId="304"/>
            <ac:spMk id="2" creationId="{F45FE715-48A4-425C-A8AF-2F515845D197}"/>
          </ac:spMkLst>
        </pc:spChg>
        <pc:spChg chg="mod">
          <ac:chgData name="Paul Tinkler" userId="bcebf29c-73c2-433d-80d2-6bad896374bf" providerId="ADAL" clId="{7F40944B-AD0B-4561-8F1D-EFB412407600}" dt="2017-09-08T01:33:56.343" v="1515" actId="2711"/>
          <ac:spMkLst>
            <pc:docMk/>
            <pc:sldMk cId="2836338516" sldId="304"/>
            <ac:spMk id="3" creationId="{63244933-F805-496A-833A-7A0F38D9B512}"/>
          </ac:spMkLst>
        </pc:spChg>
        <pc:spChg chg="add del mod">
          <ac:chgData name="Paul Tinkler" userId="bcebf29c-73c2-433d-80d2-6bad896374bf" providerId="ADAL" clId="{7F40944B-AD0B-4561-8F1D-EFB412407600}" dt="2017-09-08T01:33:11.249" v="1509" actId="478"/>
          <ac:spMkLst>
            <pc:docMk/>
            <pc:sldMk cId="2836338516" sldId="304"/>
            <ac:spMk id="6" creationId="{A1D77F72-972D-4367-9C6F-5882420CF2DE}"/>
          </ac:spMkLst>
        </pc:spChg>
        <pc:picChg chg="add mod">
          <ac:chgData name="Paul Tinkler" userId="bcebf29c-73c2-433d-80d2-6bad896374bf" providerId="ADAL" clId="{7F40944B-AD0B-4561-8F1D-EFB412407600}" dt="2017-09-08T01:33:24.775" v="1512" actId="1076"/>
          <ac:picMkLst>
            <pc:docMk/>
            <pc:sldMk cId="2836338516" sldId="304"/>
            <ac:picMk id="5" creationId="{3EAB8233-5848-43F3-B674-B94158E00344}"/>
          </ac:picMkLst>
        </pc:picChg>
      </pc:sldChg>
      <pc:sldChg chg="modSp add">
        <pc:chgData name="Paul Tinkler" userId="bcebf29c-73c2-433d-80d2-6bad896374bf" providerId="ADAL" clId="{7F40944B-AD0B-4561-8F1D-EFB412407600}" dt="2017-09-08T01:34:27.656" v="1520"/>
        <pc:sldMkLst>
          <pc:docMk/>
          <pc:sldMk cId="3961183688" sldId="305"/>
        </pc:sldMkLst>
        <pc:spChg chg="mod">
          <ac:chgData name="Paul Tinkler" userId="bcebf29c-73c2-433d-80d2-6bad896374bf" providerId="ADAL" clId="{7F40944B-AD0B-4561-8F1D-EFB412407600}" dt="2017-09-08T01:33:47.975" v="1514" actId="2711"/>
          <ac:spMkLst>
            <pc:docMk/>
            <pc:sldMk cId="3961183688" sldId="305"/>
            <ac:spMk id="2" creationId="{4208D127-8E31-4417-951B-1EF862157FD5}"/>
          </ac:spMkLst>
        </pc:spChg>
        <pc:spChg chg="mod">
          <ac:chgData name="Paul Tinkler" userId="bcebf29c-73c2-433d-80d2-6bad896374bf" providerId="ADAL" clId="{7F40944B-AD0B-4561-8F1D-EFB412407600}" dt="2017-09-08T01:34:27.656" v="1520"/>
          <ac:spMkLst>
            <pc:docMk/>
            <pc:sldMk cId="3961183688" sldId="305"/>
            <ac:spMk id="3" creationId="{7C3AED7F-8075-4AF6-ABEF-3A292A6A2A85}"/>
          </ac:spMkLst>
        </pc:spChg>
      </pc:sldChg>
      <pc:sldChg chg="modSp add ord">
        <pc:chgData name="Paul Tinkler" userId="bcebf29c-73c2-433d-80d2-6bad896374bf" providerId="ADAL" clId="{7F40944B-AD0B-4561-8F1D-EFB412407600}" dt="2017-09-08T01:41:13.781" v="1563" actId="20577"/>
        <pc:sldMkLst>
          <pc:docMk/>
          <pc:sldMk cId="3204477458" sldId="306"/>
        </pc:sldMkLst>
        <pc:spChg chg="mod">
          <ac:chgData name="Paul Tinkler" userId="bcebf29c-73c2-433d-80d2-6bad896374bf" providerId="ADAL" clId="{7F40944B-AD0B-4561-8F1D-EFB412407600}" dt="2017-09-08T01:28:38.416" v="1397" actId="2711"/>
          <ac:spMkLst>
            <pc:docMk/>
            <pc:sldMk cId="3204477458" sldId="306"/>
            <ac:spMk id="2" creationId="{F2EB8A6A-047D-4C16-B529-8C20CD05EF05}"/>
          </ac:spMkLst>
        </pc:spChg>
        <pc:spChg chg="mod">
          <ac:chgData name="Paul Tinkler" userId="bcebf29c-73c2-433d-80d2-6bad896374bf" providerId="ADAL" clId="{7F40944B-AD0B-4561-8F1D-EFB412407600}" dt="2017-09-08T01:41:13.781" v="1563" actId="20577"/>
          <ac:spMkLst>
            <pc:docMk/>
            <pc:sldMk cId="3204477458" sldId="306"/>
            <ac:spMk id="3" creationId="{7B65241B-9A91-48F2-9116-BD16008F9245}"/>
          </ac:spMkLst>
        </pc:spChg>
      </pc:sldChg>
      <pc:sldChg chg="addSp delSp modSp add">
        <pc:chgData name="Paul Tinkler" userId="bcebf29c-73c2-433d-80d2-6bad896374bf" providerId="ADAL" clId="{7F40944B-AD0B-4561-8F1D-EFB412407600}" dt="2017-09-08T01:37:25.184" v="1543" actId="1076"/>
        <pc:sldMkLst>
          <pc:docMk/>
          <pc:sldMk cId="802376346" sldId="307"/>
        </pc:sldMkLst>
        <pc:spChg chg="mod">
          <ac:chgData name="Paul Tinkler" userId="bcebf29c-73c2-433d-80d2-6bad896374bf" providerId="ADAL" clId="{7F40944B-AD0B-4561-8F1D-EFB412407600}" dt="2017-09-08T01:36:25.756" v="1538" actId="20577"/>
          <ac:spMkLst>
            <pc:docMk/>
            <pc:sldMk cId="802376346" sldId="307"/>
            <ac:spMk id="2" creationId="{FBBB7D8E-07B3-4CB6-A3FA-5DD8B243EF28}"/>
          </ac:spMkLst>
        </pc:spChg>
        <pc:spChg chg="mod">
          <ac:chgData name="Paul Tinkler" userId="bcebf29c-73c2-433d-80d2-6bad896374bf" providerId="ADAL" clId="{7F40944B-AD0B-4561-8F1D-EFB412407600}" dt="2017-09-08T01:36:42.736" v="1540" actId="2711"/>
          <ac:spMkLst>
            <pc:docMk/>
            <pc:sldMk cId="802376346" sldId="307"/>
            <ac:spMk id="3" creationId="{FEEAC88B-B1C3-49D6-A729-0D73DAF92220}"/>
          </ac:spMkLst>
        </pc:spChg>
        <pc:spChg chg="add del mod">
          <ac:chgData name="Paul Tinkler" userId="bcebf29c-73c2-433d-80d2-6bad896374bf" providerId="ADAL" clId="{7F40944B-AD0B-4561-8F1D-EFB412407600}" dt="2017-09-08T01:37:22.419" v="1542" actId="478"/>
          <ac:spMkLst>
            <pc:docMk/>
            <pc:sldMk cId="802376346" sldId="307"/>
            <ac:spMk id="6" creationId="{E14091E7-D5A8-43CB-AA93-B54D76A7600C}"/>
          </ac:spMkLst>
        </pc:spChg>
        <pc:picChg chg="add mod">
          <ac:chgData name="Paul Tinkler" userId="bcebf29c-73c2-433d-80d2-6bad896374bf" providerId="ADAL" clId="{7F40944B-AD0B-4561-8F1D-EFB412407600}" dt="2017-09-08T01:37:25.184" v="1543" actId="1076"/>
          <ac:picMkLst>
            <pc:docMk/>
            <pc:sldMk cId="802376346" sldId="307"/>
            <ac:picMk id="5" creationId="{C70D7E8C-8D5D-4B5F-9238-4271875DBFB7}"/>
          </ac:picMkLst>
        </pc:picChg>
      </pc:sldChg>
      <pc:sldChg chg="modSp add">
        <pc:chgData name="Paul Tinkler" userId="bcebf29c-73c2-433d-80d2-6bad896374bf" providerId="ADAL" clId="{7F40944B-AD0B-4561-8F1D-EFB412407600}" dt="2017-09-08T01:38:04.371" v="1548" actId="2711"/>
        <pc:sldMkLst>
          <pc:docMk/>
          <pc:sldMk cId="3818183053" sldId="308"/>
        </pc:sldMkLst>
        <pc:spChg chg="mod">
          <ac:chgData name="Paul Tinkler" userId="bcebf29c-73c2-433d-80d2-6bad896374bf" providerId="ADAL" clId="{7F40944B-AD0B-4561-8F1D-EFB412407600}" dt="2017-09-08T01:37:46.805" v="1545" actId="2711"/>
          <ac:spMkLst>
            <pc:docMk/>
            <pc:sldMk cId="3818183053" sldId="308"/>
            <ac:spMk id="2" creationId="{688FAD1A-67D3-469C-898B-C737299FE6C4}"/>
          </ac:spMkLst>
        </pc:spChg>
        <pc:spChg chg="mod">
          <ac:chgData name="Paul Tinkler" userId="bcebf29c-73c2-433d-80d2-6bad896374bf" providerId="ADAL" clId="{7F40944B-AD0B-4561-8F1D-EFB412407600}" dt="2017-09-08T01:38:04.371" v="1548" actId="2711"/>
          <ac:spMkLst>
            <pc:docMk/>
            <pc:sldMk cId="3818183053" sldId="308"/>
            <ac:spMk id="3" creationId="{372333C6-EE9B-4155-B150-E34FC7CE483B}"/>
          </ac:spMkLst>
        </pc:spChg>
      </pc:sldChg>
      <pc:sldChg chg="modSp add">
        <pc:chgData name="Paul Tinkler" userId="bcebf29c-73c2-433d-80d2-6bad896374bf" providerId="ADAL" clId="{7F40944B-AD0B-4561-8F1D-EFB412407600}" dt="2017-09-08T01:38:52.799" v="1552" actId="2711"/>
        <pc:sldMkLst>
          <pc:docMk/>
          <pc:sldMk cId="1279781848" sldId="309"/>
        </pc:sldMkLst>
        <pc:spChg chg="mod">
          <ac:chgData name="Paul Tinkler" userId="bcebf29c-73c2-433d-80d2-6bad896374bf" providerId="ADAL" clId="{7F40944B-AD0B-4561-8F1D-EFB412407600}" dt="2017-09-08T01:38:35.480" v="1550" actId="2711"/>
          <ac:spMkLst>
            <pc:docMk/>
            <pc:sldMk cId="1279781848" sldId="309"/>
            <ac:spMk id="2" creationId="{1C3693B3-EBD3-48AE-9015-76EB9B32349C}"/>
          </ac:spMkLst>
        </pc:spChg>
        <pc:spChg chg="mod">
          <ac:chgData name="Paul Tinkler" userId="bcebf29c-73c2-433d-80d2-6bad896374bf" providerId="ADAL" clId="{7F40944B-AD0B-4561-8F1D-EFB412407600}" dt="2017-09-08T01:38:52.799" v="1552" actId="2711"/>
          <ac:spMkLst>
            <pc:docMk/>
            <pc:sldMk cId="1279781848" sldId="309"/>
            <ac:spMk id="3" creationId="{3E17FDAF-D29B-4B54-82EF-9E69EB6AE23D}"/>
          </ac:spMkLst>
        </pc:spChg>
      </pc:sldChg>
      <pc:sldChg chg="modSp add">
        <pc:chgData name="Paul Tinkler" userId="bcebf29c-73c2-433d-80d2-6bad896374bf" providerId="ADAL" clId="{7F40944B-AD0B-4561-8F1D-EFB412407600}" dt="2017-09-08T01:39:31.215" v="1558" actId="2711"/>
        <pc:sldMkLst>
          <pc:docMk/>
          <pc:sldMk cId="1341597285" sldId="310"/>
        </pc:sldMkLst>
        <pc:spChg chg="mod">
          <ac:chgData name="Paul Tinkler" userId="bcebf29c-73c2-433d-80d2-6bad896374bf" providerId="ADAL" clId="{7F40944B-AD0B-4561-8F1D-EFB412407600}" dt="2017-09-08T01:39:16.917" v="1556" actId="2711"/>
          <ac:spMkLst>
            <pc:docMk/>
            <pc:sldMk cId="1341597285" sldId="310"/>
            <ac:spMk id="2" creationId="{D0D38826-ED55-41C7-8693-AA03B1DC1F0D}"/>
          </ac:spMkLst>
        </pc:spChg>
        <pc:spChg chg="mod">
          <ac:chgData name="Paul Tinkler" userId="bcebf29c-73c2-433d-80d2-6bad896374bf" providerId="ADAL" clId="{7F40944B-AD0B-4561-8F1D-EFB412407600}" dt="2017-09-08T01:39:31.215" v="1558" actId="2711"/>
          <ac:spMkLst>
            <pc:docMk/>
            <pc:sldMk cId="1341597285" sldId="310"/>
            <ac:spMk id="3" creationId="{562C0506-E458-49B5-94BD-74C74524A479}"/>
          </ac:spMkLst>
        </pc:spChg>
      </pc:sldChg>
      <pc:sldChg chg="add del">
        <pc:chgData name="Paul Tinkler" userId="bcebf29c-73c2-433d-80d2-6bad896374bf" providerId="ADAL" clId="{7F40944B-AD0B-4561-8F1D-EFB412407600}" dt="2017-09-08T01:39:49.654" v="1559" actId="2696"/>
        <pc:sldMkLst>
          <pc:docMk/>
          <pc:sldMk cId="1638644057" sldId="311"/>
        </pc:sldMkLst>
      </pc:sldChg>
      <pc:sldChg chg="modSp add">
        <pc:chgData name="Paul Tinkler" userId="bcebf29c-73c2-433d-80d2-6bad896374bf" providerId="ADAL" clId="{7F40944B-AD0B-4561-8F1D-EFB412407600}" dt="2017-09-08T01:51:22" v="1612"/>
        <pc:sldMkLst>
          <pc:docMk/>
          <pc:sldMk cId="2979715634" sldId="311"/>
        </pc:sldMkLst>
        <pc:spChg chg="mod">
          <ac:chgData name="Paul Tinkler" userId="bcebf29c-73c2-433d-80d2-6bad896374bf" providerId="ADAL" clId="{7F40944B-AD0B-4561-8F1D-EFB412407600}" dt="2017-09-08T01:50:22.115" v="1584" actId="27636"/>
          <ac:spMkLst>
            <pc:docMk/>
            <pc:sldMk cId="2979715634" sldId="311"/>
            <ac:spMk id="2" creationId="{8C3952B7-1A09-405A-ADDE-DFDC75CEE67B}"/>
          </ac:spMkLst>
        </pc:spChg>
        <pc:spChg chg="mod">
          <ac:chgData name="Paul Tinkler" userId="bcebf29c-73c2-433d-80d2-6bad896374bf" providerId="ADAL" clId="{7F40944B-AD0B-4561-8F1D-EFB412407600}" dt="2017-09-08T01:51:22" v="1612"/>
          <ac:spMkLst>
            <pc:docMk/>
            <pc:sldMk cId="2979715634" sldId="311"/>
            <ac:spMk id="3" creationId="{4B623939-FA87-4BAF-859E-4BA7D23F2F59}"/>
          </ac:spMkLst>
        </pc:spChg>
      </pc:sldChg>
      <pc:sldChg chg="modSp add ord">
        <pc:chgData name="Paul Tinkler" userId="bcebf29c-73c2-433d-80d2-6bad896374bf" providerId="ADAL" clId="{7F40944B-AD0B-4561-8F1D-EFB412407600}" dt="2017-09-08T01:50:08.824" v="1582"/>
        <pc:sldMkLst>
          <pc:docMk/>
          <pc:sldMk cId="533844731" sldId="312"/>
        </pc:sldMkLst>
        <pc:spChg chg="mod">
          <ac:chgData name="Paul Tinkler" userId="bcebf29c-73c2-433d-80d2-6bad896374bf" providerId="ADAL" clId="{7F40944B-AD0B-4561-8F1D-EFB412407600}" dt="2017-09-08T01:49:32.744" v="1579"/>
          <ac:spMkLst>
            <pc:docMk/>
            <pc:sldMk cId="533844731" sldId="312"/>
            <ac:spMk id="2" creationId="{817708B5-4955-4DAF-8EB0-FCF8F80F34A4}"/>
          </ac:spMkLst>
        </pc:spChg>
        <pc:spChg chg="mod">
          <ac:chgData name="Paul Tinkler" userId="bcebf29c-73c2-433d-80d2-6bad896374bf" providerId="ADAL" clId="{7F40944B-AD0B-4561-8F1D-EFB412407600}" dt="2017-09-08T01:49:56.199" v="1581"/>
          <ac:spMkLst>
            <pc:docMk/>
            <pc:sldMk cId="533844731" sldId="312"/>
            <ac:spMk id="3" creationId="{E315C9AA-A6E8-4211-A7CB-A64114A8196F}"/>
          </ac:spMkLst>
        </pc:spChg>
      </pc:sldChg>
      <pc:sldChg chg="modSp add">
        <pc:chgData name="Paul Tinkler" userId="bcebf29c-73c2-433d-80d2-6bad896374bf" providerId="ADAL" clId="{7F40944B-AD0B-4561-8F1D-EFB412407600}" dt="2017-09-08T01:54:09.360" v="1634"/>
        <pc:sldMkLst>
          <pc:docMk/>
          <pc:sldMk cId="1282383202" sldId="313"/>
        </pc:sldMkLst>
        <pc:spChg chg="mod">
          <ac:chgData name="Paul Tinkler" userId="bcebf29c-73c2-433d-80d2-6bad896374bf" providerId="ADAL" clId="{7F40944B-AD0B-4561-8F1D-EFB412407600}" dt="2017-09-08T01:53:54.661" v="1632"/>
          <ac:spMkLst>
            <pc:docMk/>
            <pc:sldMk cId="1282383202" sldId="313"/>
            <ac:spMk id="2" creationId="{B76C0E97-7F13-455C-B618-F62D0180AC55}"/>
          </ac:spMkLst>
        </pc:spChg>
        <pc:spChg chg="mod">
          <ac:chgData name="Paul Tinkler" userId="bcebf29c-73c2-433d-80d2-6bad896374bf" providerId="ADAL" clId="{7F40944B-AD0B-4561-8F1D-EFB412407600}" dt="2017-09-08T01:54:09.360" v="1634"/>
          <ac:spMkLst>
            <pc:docMk/>
            <pc:sldMk cId="1282383202" sldId="313"/>
            <ac:spMk id="3" creationId="{449BF5C4-2E57-4E3D-85B8-CE6CDE8ADF03}"/>
          </ac:spMkLst>
        </pc:spChg>
      </pc:sldChg>
      <pc:sldChg chg="addSp delSp modSp add ord">
        <pc:chgData name="Paul Tinkler" userId="bcebf29c-73c2-433d-80d2-6bad896374bf" providerId="ADAL" clId="{7F40944B-AD0B-4561-8F1D-EFB412407600}" dt="2017-09-08T01:53:50.197" v="1631"/>
        <pc:sldMkLst>
          <pc:docMk/>
          <pc:sldMk cId="12793892" sldId="314"/>
        </pc:sldMkLst>
        <pc:spChg chg="del">
          <ac:chgData name="Paul Tinkler" userId="bcebf29c-73c2-433d-80d2-6bad896374bf" providerId="ADAL" clId="{7F40944B-AD0B-4561-8F1D-EFB412407600}" dt="2017-09-08T01:51:47.909" v="1615" actId="478"/>
          <ac:spMkLst>
            <pc:docMk/>
            <pc:sldMk cId="12793892" sldId="314"/>
            <ac:spMk id="2" creationId="{2B45A5C3-C896-4335-9C61-82A3871C06CE}"/>
          </ac:spMkLst>
        </pc:spChg>
        <pc:spChg chg="del">
          <ac:chgData name="Paul Tinkler" userId="bcebf29c-73c2-433d-80d2-6bad896374bf" providerId="ADAL" clId="{7F40944B-AD0B-4561-8F1D-EFB412407600}" dt="2017-09-08T01:51:49.912" v="1616" actId="478"/>
          <ac:spMkLst>
            <pc:docMk/>
            <pc:sldMk cId="12793892" sldId="314"/>
            <ac:spMk id="3" creationId="{7235BDEE-B12E-41DF-BD2A-27F3052F394D}"/>
          </ac:spMkLst>
        </pc:spChg>
        <pc:spChg chg="add mod">
          <ac:chgData name="Paul Tinkler" userId="bcebf29c-73c2-433d-80d2-6bad896374bf" providerId="ADAL" clId="{7F40944B-AD0B-4561-8F1D-EFB412407600}" dt="2017-09-08T01:52:27.915" v="1625"/>
          <ac:spMkLst>
            <pc:docMk/>
            <pc:sldMk cId="12793892" sldId="314"/>
            <ac:spMk id="4" creationId="{EB1BEB7C-6264-4911-B166-5706D7855E52}"/>
          </ac:spMkLst>
        </pc:spChg>
        <pc:spChg chg="add mod">
          <ac:chgData name="Paul Tinkler" userId="bcebf29c-73c2-433d-80d2-6bad896374bf" providerId="ADAL" clId="{7F40944B-AD0B-4561-8F1D-EFB412407600}" dt="2017-09-08T01:52:59.875" v="1630" actId="1076"/>
          <ac:spMkLst>
            <pc:docMk/>
            <pc:sldMk cId="12793892" sldId="314"/>
            <ac:spMk id="5" creationId="{9B022800-40C1-4554-8321-AEB1361145B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155779-4E7C-45D6-B8F6-33065BDAA632}" type="doc">
      <dgm:prSet loTypeId="urn:microsoft.com/office/officeart/2005/8/layout/pyramid1" loCatId="pyramid" qsTypeId="urn:microsoft.com/office/officeart/2005/8/quickstyle/simple1" qsCatId="simple" csTypeId="urn:microsoft.com/office/officeart/2005/8/colors/accent1_2" csCatId="accent1" phldr="1"/>
      <dgm:spPr/>
    </dgm:pt>
    <dgm:pt modelId="{B5AA93F3-EC53-4280-80C1-3AD22805EB58}">
      <dgm:prSet phldrT="[Text]"/>
      <dgm:spPr/>
      <dgm:t>
        <a:bodyPr/>
        <a:lstStyle/>
        <a:p>
          <a:r>
            <a:rPr lang="en-GB" b="0" dirty="0">
              <a:solidFill>
                <a:schemeClr val="bg1"/>
              </a:solidFill>
              <a:latin typeface="+mn-lt"/>
              <a:cs typeface="Arial" panose="020B0604020202020204" pitchFamily="34" charset="0"/>
            </a:rPr>
            <a:t>Job</a:t>
          </a:r>
        </a:p>
      </dgm:t>
    </dgm:pt>
    <dgm:pt modelId="{D61D6F19-680D-4F6C-B3BF-A857C629FE83}" type="parTrans" cxnId="{14A37346-882A-46F3-86DE-1D2C13E89BA4}">
      <dgm:prSet/>
      <dgm:spPr/>
      <dgm:t>
        <a:bodyPr/>
        <a:lstStyle/>
        <a:p>
          <a:endParaRPr lang="en-GB">
            <a:latin typeface="+mn-lt"/>
          </a:endParaRPr>
        </a:p>
      </dgm:t>
    </dgm:pt>
    <dgm:pt modelId="{B28716C5-7D40-47B9-B416-183153247C6D}" type="sibTrans" cxnId="{14A37346-882A-46F3-86DE-1D2C13E89BA4}">
      <dgm:prSet/>
      <dgm:spPr/>
      <dgm:t>
        <a:bodyPr/>
        <a:lstStyle/>
        <a:p>
          <a:endParaRPr lang="en-GB">
            <a:latin typeface="+mn-lt"/>
          </a:endParaRPr>
        </a:p>
      </dgm:t>
    </dgm:pt>
    <dgm:pt modelId="{B8FEE1B1-31F0-47D4-BBF2-B1AF4626AE3E}">
      <dgm:prSet phldrT="[Text]"/>
      <dgm:spPr/>
      <dgm:t>
        <a:bodyPr/>
        <a:lstStyle/>
        <a:p>
          <a:r>
            <a:rPr lang="en-GB" dirty="0">
              <a:solidFill>
                <a:schemeClr val="bg1"/>
              </a:solidFill>
              <a:latin typeface="+mn-lt"/>
              <a:cs typeface="Arial" panose="020B0604020202020204" pitchFamily="34" charset="0"/>
            </a:rPr>
            <a:t>Interview</a:t>
          </a:r>
        </a:p>
      </dgm:t>
    </dgm:pt>
    <dgm:pt modelId="{48466A30-BED9-49EA-A428-3564B24F45AB}" type="parTrans" cxnId="{7565465D-27C4-4475-A22C-EA2477DF0293}">
      <dgm:prSet/>
      <dgm:spPr/>
      <dgm:t>
        <a:bodyPr/>
        <a:lstStyle/>
        <a:p>
          <a:endParaRPr lang="en-GB">
            <a:latin typeface="+mn-lt"/>
          </a:endParaRPr>
        </a:p>
      </dgm:t>
    </dgm:pt>
    <dgm:pt modelId="{CB2E67DB-05E4-4883-9254-2504C2D24F2F}" type="sibTrans" cxnId="{7565465D-27C4-4475-A22C-EA2477DF0293}">
      <dgm:prSet/>
      <dgm:spPr/>
      <dgm:t>
        <a:bodyPr/>
        <a:lstStyle/>
        <a:p>
          <a:endParaRPr lang="en-GB">
            <a:latin typeface="+mn-lt"/>
          </a:endParaRPr>
        </a:p>
      </dgm:t>
    </dgm:pt>
    <dgm:pt modelId="{7C1C70DB-5194-4C61-9F07-E49F302FCA42}">
      <dgm:prSet phldrT="[Text]"/>
      <dgm:spPr/>
      <dgm:t>
        <a:bodyPr/>
        <a:lstStyle/>
        <a:p>
          <a:r>
            <a:rPr lang="en-GB" dirty="0">
              <a:solidFill>
                <a:schemeClr val="bg1"/>
              </a:solidFill>
              <a:latin typeface="+mn-lt"/>
              <a:cs typeface="Arial" panose="020B0604020202020204" pitchFamily="34" charset="0"/>
            </a:rPr>
            <a:t>Application process</a:t>
          </a:r>
        </a:p>
      </dgm:t>
    </dgm:pt>
    <dgm:pt modelId="{E1DDCFC6-ED35-4728-8079-BB79F70CE31B}" type="parTrans" cxnId="{81CF86E6-0506-4016-A0C7-5E92A97A9C6C}">
      <dgm:prSet/>
      <dgm:spPr/>
      <dgm:t>
        <a:bodyPr/>
        <a:lstStyle/>
        <a:p>
          <a:endParaRPr lang="en-GB">
            <a:latin typeface="+mn-lt"/>
          </a:endParaRPr>
        </a:p>
      </dgm:t>
    </dgm:pt>
    <dgm:pt modelId="{6DF5D243-38F1-4F65-A6BF-B024000FA0C9}" type="sibTrans" cxnId="{81CF86E6-0506-4016-A0C7-5E92A97A9C6C}">
      <dgm:prSet/>
      <dgm:spPr/>
      <dgm:t>
        <a:bodyPr/>
        <a:lstStyle/>
        <a:p>
          <a:endParaRPr lang="en-GB">
            <a:latin typeface="+mn-lt"/>
          </a:endParaRPr>
        </a:p>
      </dgm:t>
    </dgm:pt>
    <dgm:pt modelId="{5C405F90-9047-4EC3-8BA0-79ED4EFF7027}">
      <dgm:prSet phldrT="[Text]"/>
      <dgm:spPr/>
      <dgm:t>
        <a:bodyPr/>
        <a:lstStyle/>
        <a:p>
          <a:r>
            <a:rPr lang="en-GB" dirty="0">
              <a:solidFill>
                <a:schemeClr val="bg1"/>
              </a:solidFill>
              <a:latin typeface="+mn-lt"/>
              <a:cs typeface="Arial" panose="020B0604020202020204" pitchFamily="34" charset="0"/>
            </a:rPr>
            <a:t>Job description &amp; Person/job Specification</a:t>
          </a:r>
        </a:p>
      </dgm:t>
    </dgm:pt>
    <dgm:pt modelId="{4F718368-6721-46C4-A9F7-9BC7C4880452}" type="parTrans" cxnId="{9266D9F5-A64A-4BE6-B918-E9C35188DDD3}">
      <dgm:prSet/>
      <dgm:spPr/>
      <dgm:t>
        <a:bodyPr/>
        <a:lstStyle/>
        <a:p>
          <a:endParaRPr lang="en-GB">
            <a:latin typeface="+mn-lt"/>
          </a:endParaRPr>
        </a:p>
      </dgm:t>
    </dgm:pt>
    <dgm:pt modelId="{D4AFE249-C416-4EF8-A718-9D38D3B3E0F7}" type="sibTrans" cxnId="{9266D9F5-A64A-4BE6-B918-E9C35188DDD3}">
      <dgm:prSet/>
      <dgm:spPr/>
      <dgm:t>
        <a:bodyPr/>
        <a:lstStyle/>
        <a:p>
          <a:endParaRPr lang="en-GB">
            <a:latin typeface="+mn-lt"/>
          </a:endParaRPr>
        </a:p>
      </dgm:t>
    </dgm:pt>
    <dgm:pt modelId="{4E7A5EFA-5BC4-46CA-85C2-F8793FE403B7}">
      <dgm:prSet custT="1"/>
      <dgm:spPr/>
      <dgm:t>
        <a:bodyPr/>
        <a:lstStyle/>
        <a:p>
          <a:r>
            <a:rPr lang="en-GB" sz="2000" dirty="0">
              <a:latin typeface="+mn-lt"/>
              <a:cs typeface="Arial" panose="020B0604020202020204" pitchFamily="34" charset="0"/>
            </a:rPr>
            <a:t>Self readiness</a:t>
          </a:r>
        </a:p>
      </dgm:t>
    </dgm:pt>
    <dgm:pt modelId="{CBF1AFAE-4CC3-4B68-B6C1-45CFBA4FF04F}" type="parTrans" cxnId="{9070EEBF-0B19-4607-BEB2-888719021AB9}">
      <dgm:prSet/>
      <dgm:spPr/>
      <dgm:t>
        <a:bodyPr/>
        <a:lstStyle/>
        <a:p>
          <a:endParaRPr lang="en-GB">
            <a:latin typeface="+mn-lt"/>
          </a:endParaRPr>
        </a:p>
      </dgm:t>
    </dgm:pt>
    <dgm:pt modelId="{36566C4D-E449-478C-AF03-089E4D7EDCF2}" type="sibTrans" cxnId="{9070EEBF-0B19-4607-BEB2-888719021AB9}">
      <dgm:prSet/>
      <dgm:spPr/>
      <dgm:t>
        <a:bodyPr/>
        <a:lstStyle/>
        <a:p>
          <a:endParaRPr lang="en-GB">
            <a:latin typeface="+mn-lt"/>
          </a:endParaRPr>
        </a:p>
      </dgm:t>
    </dgm:pt>
    <dgm:pt modelId="{A14040F1-6CCB-4694-B65F-1046814C6F52}">
      <dgm:prSet custT="1"/>
      <dgm:spPr/>
      <dgm:t>
        <a:bodyPr/>
        <a:lstStyle/>
        <a:p>
          <a:endParaRPr lang="en-GB" sz="2400" dirty="0">
            <a:latin typeface="+mn-lt"/>
            <a:cs typeface="Arial" panose="020B0604020202020204" pitchFamily="34" charset="0"/>
          </a:endParaRPr>
        </a:p>
      </dgm:t>
    </dgm:pt>
    <dgm:pt modelId="{E8443052-819A-475C-B2EE-2362730BDA91}" type="parTrans" cxnId="{766C6236-22CF-4CC1-9D3B-80C0EEA60EF3}">
      <dgm:prSet/>
      <dgm:spPr/>
      <dgm:t>
        <a:bodyPr/>
        <a:lstStyle/>
        <a:p>
          <a:endParaRPr lang="en-GB">
            <a:latin typeface="+mn-lt"/>
          </a:endParaRPr>
        </a:p>
      </dgm:t>
    </dgm:pt>
    <dgm:pt modelId="{4FC1299C-1BA3-449E-96BA-FB19685E3741}" type="sibTrans" cxnId="{766C6236-22CF-4CC1-9D3B-80C0EEA60EF3}">
      <dgm:prSet/>
      <dgm:spPr/>
      <dgm:t>
        <a:bodyPr/>
        <a:lstStyle/>
        <a:p>
          <a:endParaRPr lang="en-GB">
            <a:latin typeface="+mn-lt"/>
          </a:endParaRPr>
        </a:p>
      </dgm:t>
    </dgm:pt>
    <dgm:pt modelId="{CD36292E-ACA6-4F71-9F4B-DF590B045137}">
      <dgm:prSet custT="1"/>
      <dgm:spPr/>
      <dgm:t>
        <a:bodyPr/>
        <a:lstStyle/>
        <a:p>
          <a:r>
            <a:rPr lang="en-GB" sz="2000" dirty="0">
              <a:latin typeface="+mn-lt"/>
              <a:cs typeface="Arial" panose="020B0604020202020204" pitchFamily="34" charset="0"/>
            </a:rPr>
            <a:t>Research</a:t>
          </a:r>
        </a:p>
      </dgm:t>
    </dgm:pt>
    <dgm:pt modelId="{DB929875-0842-43E2-A9B8-351A90B33DAB}" type="parTrans" cxnId="{A3E4998E-4D94-4249-8544-791389DB9E7C}">
      <dgm:prSet/>
      <dgm:spPr/>
      <dgm:t>
        <a:bodyPr/>
        <a:lstStyle/>
        <a:p>
          <a:endParaRPr lang="en-GB">
            <a:latin typeface="+mn-lt"/>
          </a:endParaRPr>
        </a:p>
      </dgm:t>
    </dgm:pt>
    <dgm:pt modelId="{79E5267A-4505-4E34-B0A3-8A7CF4D5FA10}" type="sibTrans" cxnId="{A3E4998E-4D94-4249-8544-791389DB9E7C}">
      <dgm:prSet/>
      <dgm:spPr/>
      <dgm:t>
        <a:bodyPr/>
        <a:lstStyle/>
        <a:p>
          <a:endParaRPr lang="en-GB">
            <a:latin typeface="+mn-lt"/>
          </a:endParaRPr>
        </a:p>
      </dgm:t>
    </dgm:pt>
    <dgm:pt modelId="{A31287E8-959B-401E-92E4-50178ED1690D}">
      <dgm:prSet custT="1"/>
      <dgm:spPr/>
      <dgm:t>
        <a:bodyPr/>
        <a:lstStyle/>
        <a:p>
          <a:r>
            <a:rPr lang="en-GB" sz="2000" dirty="0">
              <a:latin typeface="+mn-lt"/>
              <a:cs typeface="Arial" panose="020B0604020202020204" pitchFamily="34" charset="0"/>
            </a:rPr>
            <a:t>impressions</a:t>
          </a:r>
        </a:p>
      </dgm:t>
    </dgm:pt>
    <dgm:pt modelId="{A5E9C5E3-3A66-4CD6-B509-4A30434B77D0}" type="parTrans" cxnId="{31716B71-9ECC-4DC1-AF49-1FD7BCE71858}">
      <dgm:prSet/>
      <dgm:spPr/>
      <dgm:t>
        <a:bodyPr/>
        <a:lstStyle/>
        <a:p>
          <a:endParaRPr lang="en-GB">
            <a:latin typeface="+mn-lt"/>
          </a:endParaRPr>
        </a:p>
      </dgm:t>
    </dgm:pt>
    <dgm:pt modelId="{409A50D0-7343-48D8-B5EC-3B206E6F66C6}" type="sibTrans" cxnId="{31716B71-9ECC-4DC1-AF49-1FD7BCE71858}">
      <dgm:prSet/>
      <dgm:spPr/>
      <dgm:t>
        <a:bodyPr/>
        <a:lstStyle/>
        <a:p>
          <a:endParaRPr lang="en-GB">
            <a:latin typeface="+mn-lt"/>
          </a:endParaRPr>
        </a:p>
      </dgm:t>
    </dgm:pt>
    <dgm:pt modelId="{BCDF0703-9744-41EF-8B36-51B9078F2198}">
      <dgm:prSet custT="1"/>
      <dgm:spPr/>
      <dgm:t>
        <a:bodyPr/>
        <a:lstStyle/>
        <a:p>
          <a:r>
            <a:rPr lang="en-GB" sz="2000" dirty="0">
              <a:latin typeface="+mn-lt"/>
              <a:cs typeface="Arial" panose="020B0604020202020204" pitchFamily="34" charset="0"/>
            </a:rPr>
            <a:t>Application form</a:t>
          </a:r>
        </a:p>
      </dgm:t>
    </dgm:pt>
    <dgm:pt modelId="{2871DC29-7830-4A9F-8443-0A371D779DD1}" type="parTrans" cxnId="{28D951D5-9BF8-4C82-B247-648811A9AAB6}">
      <dgm:prSet/>
      <dgm:spPr/>
      <dgm:t>
        <a:bodyPr/>
        <a:lstStyle/>
        <a:p>
          <a:endParaRPr lang="en-GB">
            <a:latin typeface="+mn-lt"/>
          </a:endParaRPr>
        </a:p>
      </dgm:t>
    </dgm:pt>
    <dgm:pt modelId="{D7DAF6C8-243B-490A-883D-57403FC2CD4F}" type="sibTrans" cxnId="{28D951D5-9BF8-4C82-B247-648811A9AAB6}">
      <dgm:prSet/>
      <dgm:spPr/>
      <dgm:t>
        <a:bodyPr/>
        <a:lstStyle/>
        <a:p>
          <a:endParaRPr lang="en-GB">
            <a:latin typeface="+mn-lt"/>
          </a:endParaRPr>
        </a:p>
      </dgm:t>
    </dgm:pt>
    <dgm:pt modelId="{D6AB9A9F-304D-47B1-8572-27A07049126F}">
      <dgm:prSet custT="1"/>
      <dgm:spPr/>
      <dgm:t>
        <a:bodyPr/>
        <a:lstStyle/>
        <a:p>
          <a:r>
            <a:rPr lang="en-GB" sz="2000" dirty="0">
              <a:latin typeface="+mn-lt"/>
              <a:cs typeface="Arial" panose="020B0604020202020204" pitchFamily="34" charset="0"/>
            </a:rPr>
            <a:t>CV’s</a:t>
          </a:r>
        </a:p>
      </dgm:t>
    </dgm:pt>
    <dgm:pt modelId="{4933DE82-1B1B-47CD-9ADE-24A0D7E11295}" type="parTrans" cxnId="{BC7CF0E3-1E4C-407E-AC1B-6224CBA87E72}">
      <dgm:prSet/>
      <dgm:spPr/>
      <dgm:t>
        <a:bodyPr/>
        <a:lstStyle/>
        <a:p>
          <a:endParaRPr lang="en-GB">
            <a:latin typeface="+mn-lt"/>
          </a:endParaRPr>
        </a:p>
      </dgm:t>
    </dgm:pt>
    <dgm:pt modelId="{8750559C-AF59-4263-93FA-BF4ADC687688}" type="sibTrans" cxnId="{BC7CF0E3-1E4C-407E-AC1B-6224CBA87E72}">
      <dgm:prSet/>
      <dgm:spPr/>
      <dgm:t>
        <a:bodyPr/>
        <a:lstStyle/>
        <a:p>
          <a:endParaRPr lang="en-GB">
            <a:latin typeface="+mn-lt"/>
          </a:endParaRPr>
        </a:p>
      </dgm:t>
    </dgm:pt>
    <dgm:pt modelId="{541C29BA-A905-42DE-8383-1C7C2E05C71F}">
      <dgm:prSet custT="1"/>
      <dgm:spPr/>
      <dgm:t>
        <a:bodyPr/>
        <a:lstStyle/>
        <a:p>
          <a:r>
            <a:rPr lang="en-GB" sz="2000" dirty="0">
              <a:latin typeface="+mn-lt"/>
              <a:cs typeface="Arial" panose="020B0604020202020204" pitchFamily="34" charset="0"/>
            </a:rPr>
            <a:t>Who you know</a:t>
          </a:r>
        </a:p>
      </dgm:t>
    </dgm:pt>
    <dgm:pt modelId="{E7726A34-2185-4A95-944B-7D22D8D8D3CB}" type="parTrans" cxnId="{E21CFA3E-198E-440B-996E-4F3CA3F7AB3A}">
      <dgm:prSet/>
      <dgm:spPr/>
      <dgm:t>
        <a:bodyPr/>
        <a:lstStyle/>
        <a:p>
          <a:endParaRPr lang="en-GB">
            <a:latin typeface="+mn-lt"/>
          </a:endParaRPr>
        </a:p>
      </dgm:t>
    </dgm:pt>
    <dgm:pt modelId="{63754B93-5ECE-4D0B-8D1B-69478872FB16}" type="sibTrans" cxnId="{E21CFA3E-198E-440B-996E-4F3CA3F7AB3A}">
      <dgm:prSet/>
      <dgm:spPr/>
      <dgm:t>
        <a:bodyPr/>
        <a:lstStyle/>
        <a:p>
          <a:endParaRPr lang="en-GB">
            <a:latin typeface="+mn-lt"/>
          </a:endParaRPr>
        </a:p>
      </dgm:t>
    </dgm:pt>
    <dgm:pt modelId="{AB2E647C-5C8B-4785-ABDC-F84F0FDA990C}">
      <dgm:prSet custT="1"/>
      <dgm:spPr/>
      <dgm:t>
        <a:bodyPr/>
        <a:lstStyle/>
        <a:p>
          <a:r>
            <a:rPr lang="en-GB" sz="2000" dirty="0">
              <a:latin typeface="+mn-lt"/>
              <a:cs typeface="Arial" panose="020B0604020202020204" pitchFamily="34" charset="0"/>
            </a:rPr>
            <a:t>Job description</a:t>
          </a:r>
        </a:p>
      </dgm:t>
    </dgm:pt>
    <dgm:pt modelId="{1B678857-7B74-4E07-B395-C81448255E4C}" type="parTrans" cxnId="{782E3B5B-D5AC-4DA7-B063-1E67EB69680E}">
      <dgm:prSet/>
      <dgm:spPr/>
      <dgm:t>
        <a:bodyPr/>
        <a:lstStyle/>
        <a:p>
          <a:endParaRPr lang="en-GB">
            <a:latin typeface="+mn-lt"/>
          </a:endParaRPr>
        </a:p>
      </dgm:t>
    </dgm:pt>
    <dgm:pt modelId="{EEF655A1-1A2D-4621-9D53-72DFDD16860E}" type="sibTrans" cxnId="{782E3B5B-D5AC-4DA7-B063-1E67EB69680E}">
      <dgm:prSet/>
      <dgm:spPr/>
      <dgm:t>
        <a:bodyPr/>
        <a:lstStyle/>
        <a:p>
          <a:endParaRPr lang="en-GB">
            <a:latin typeface="+mn-lt"/>
          </a:endParaRPr>
        </a:p>
      </dgm:t>
    </dgm:pt>
    <dgm:pt modelId="{697C1835-F5FF-4159-9B03-90A00E705729}">
      <dgm:prSet custT="1"/>
      <dgm:spPr/>
      <dgm:t>
        <a:bodyPr/>
        <a:lstStyle/>
        <a:p>
          <a:r>
            <a:rPr lang="en-GB" sz="2000" dirty="0">
              <a:latin typeface="+mn-lt"/>
              <a:cs typeface="Arial" panose="020B0604020202020204" pitchFamily="34" charset="0"/>
            </a:rPr>
            <a:t>Person/job specification  </a:t>
          </a:r>
        </a:p>
      </dgm:t>
    </dgm:pt>
    <dgm:pt modelId="{83299755-0EB8-4718-8DEB-CFFF442C49E0}" type="parTrans" cxnId="{4B1B7137-02F6-4F38-86EB-F3D83C271BB2}">
      <dgm:prSet/>
      <dgm:spPr/>
      <dgm:t>
        <a:bodyPr/>
        <a:lstStyle/>
        <a:p>
          <a:endParaRPr lang="en-GB">
            <a:latin typeface="+mn-lt"/>
          </a:endParaRPr>
        </a:p>
      </dgm:t>
    </dgm:pt>
    <dgm:pt modelId="{4B80DC98-6EA8-47B7-948D-8C2F8DE3CC3A}" type="sibTrans" cxnId="{4B1B7137-02F6-4F38-86EB-F3D83C271BB2}">
      <dgm:prSet/>
      <dgm:spPr/>
      <dgm:t>
        <a:bodyPr/>
        <a:lstStyle/>
        <a:p>
          <a:endParaRPr lang="en-GB">
            <a:latin typeface="+mn-lt"/>
          </a:endParaRPr>
        </a:p>
      </dgm:t>
    </dgm:pt>
    <dgm:pt modelId="{7157572A-9894-4BD4-A678-3DF313BDD1D6}">
      <dgm:prSet custT="1"/>
      <dgm:spPr/>
      <dgm:t>
        <a:bodyPr/>
        <a:lstStyle/>
        <a:p>
          <a:endParaRPr lang="en-GB" sz="2400" dirty="0">
            <a:latin typeface="+mn-lt"/>
            <a:cs typeface="Arial" panose="020B0604020202020204" pitchFamily="34" charset="0"/>
          </a:endParaRPr>
        </a:p>
      </dgm:t>
    </dgm:pt>
    <dgm:pt modelId="{3D28E484-46DB-495D-A966-5F03F13935AD}" type="parTrans" cxnId="{2911536A-12B0-4545-B379-D04D953EBAC2}">
      <dgm:prSet/>
      <dgm:spPr/>
      <dgm:t>
        <a:bodyPr/>
        <a:lstStyle/>
        <a:p>
          <a:endParaRPr lang="en-GB">
            <a:latin typeface="+mn-lt"/>
          </a:endParaRPr>
        </a:p>
      </dgm:t>
    </dgm:pt>
    <dgm:pt modelId="{A940DE28-8DC5-406D-89F4-CD405E9EBC15}" type="sibTrans" cxnId="{2911536A-12B0-4545-B379-D04D953EBAC2}">
      <dgm:prSet/>
      <dgm:spPr/>
      <dgm:t>
        <a:bodyPr/>
        <a:lstStyle/>
        <a:p>
          <a:endParaRPr lang="en-GB">
            <a:latin typeface="+mn-lt"/>
          </a:endParaRPr>
        </a:p>
      </dgm:t>
    </dgm:pt>
    <dgm:pt modelId="{802C0AAB-DA13-4A61-8AA5-48EAA0286FD1}" type="pres">
      <dgm:prSet presAssocID="{94155779-4E7C-45D6-B8F6-33065BDAA632}" presName="Name0" presStyleCnt="0">
        <dgm:presLayoutVars>
          <dgm:dir/>
          <dgm:animLvl val="lvl"/>
          <dgm:resizeHandles val="exact"/>
        </dgm:presLayoutVars>
      </dgm:prSet>
      <dgm:spPr/>
    </dgm:pt>
    <dgm:pt modelId="{0932CB5D-566F-494E-9C25-7BA164704A91}" type="pres">
      <dgm:prSet presAssocID="{B5AA93F3-EC53-4280-80C1-3AD22805EB58}" presName="Name8" presStyleCnt="0"/>
      <dgm:spPr/>
    </dgm:pt>
    <dgm:pt modelId="{6082663E-58B0-4521-A208-86CE44BD0C96}" type="pres">
      <dgm:prSet presAssocID="{B5AA93F3-EC53-4280-80C1-3AD22805EB58}" presName="level" presStyleLbl="node1" presStyleIdx="0" presStyleCnt="4">
        <dgm:presLayoutVars>
          <dgm:chMax val="1"/>
          <dgm:bulletEnabled val="1"/>
        </dgm:presLayoutVars>
      </dgm:prSet>
      <dgm:spPr/>
      <dgm:t>
        <a:bodyPr/>
        <a:lstStyle/>
        <a:p>
          <a:endParaRPr lang="en-US"/>
        </a:p>
      </dgm:t>
    </dgm:pt>
    <dgm:pt modelId="{CF15BE7E-E1C1-4C13-8A59-493269243B90}" type="pres">
      <dgm:prSet presAssocID="{B5AA93F3-EC53-4280-80C1-3AD22805EB58}" presName="levelTx" presStyleLbl="revTx" presStyleIdx="0" presStyleCnt="0">
        <dgm:presLayoutVars>
          <dgm:chMax val="1"/>
          <dgm:bulletEnabled val="1"/>
        </dgm:presLayoutVars>
      </dgm:prSet>
      <dgm:spPr/>
      <dgm:t>
        <a:bodyPr/>
        <a:lstStyle/>
        <a:p>
          <a:endParaRPr lang="en-US"/>
        </a:p>
      </dgm:t>
    </dgm:pt>
    <dgm:pt modelId="{15D16CA7-27FF-4769-9E91-977064F050E9}" type="pres">
      <dgm:prSet presAssocID="{B8FEE1B1-31F0-47D4-BBF2-B1AF4626AE3E}" presName="Name8" presStyleCnt="0"/>
      <dgm:spPr/>
    </dgm:pt>
    <dgm:pt modelId="{C0EA27F1-A008-4D67-B7E5-F9879415A123}" type="pres">
      <dgm:prSet presAssocID="{B8FEE1B1-31F0-47D4-BBF2-B1AF4626AE3E}" presName="acctBkgd" presStyleLbl="alignAcc1" presStyleIdx="0" presStyleCnt="3" custScaleX="108346" custLinFactNeighborX="-652" custLinFactNeighborY="-2012"/>
      <dgm:spPr/>
      <dgm:t>
        <a:bodyPr/>
        <a:lstStyle/>
        <a:p>
          <a:endParaRPr lang="en-US"/>
        </a:p>
      </dgm:t>
    </dgm:pt>
    <dgm:pt modelId="{59B982CF-8E10-4A3F-B76F-430A9A6ABE39}" type="pres">
      <dgm:prSet presAssocID="{B8FEE1B1-31F0-47D4-BBF2-B1AF4626AE3E}" presName="acctTx" presStyleLbl="alignAcc1" presStyleIdx="0" presStyleCnt="3">
        <dgm:presLayoutVars>
          <dgm:bulletEnabled val="1"/>
        </dgm:presLayoutVars>
      </dgm:prSet>
      <dgm:spPr/>
      <dgm:t>
        <a:bodyPr/>
        <a:lstStyle/>
        <a:p>
          <a:endParaRPr lang="en-US"/>
        </a:p>
      </dgm:t>
    </dgm:pt>
    <dgm:pt modelId="{FBDC4920-D3A7-4470-8DE4-145F0895B2BA}" type="pres">
      <dgm:prSet presAssocID="{B8FEE1B1-31F0-47D4-BBF2-B1AF4626AE3E}" presName="level" presStyleLbl="node1" presStyleIdx="1" presStyleCnt="4">
        <dgm:presLayoutVars>
          <dgm:chMax val="1"/>
          <dgm:bulletEnabled val="1"/>
        </dgm:presLayoutVars>
      </dgm:prSet>
      <dgm:spPr/>
      <dgm:t>
        <a:bodyPr/>
        <a:lstStyle/>
        <a:p>
          <a:endParaRPr lang="en-US"/>
        </a:p>
      </dgm:t>
    </dgm:pt>
    <dgm:pt modelId="{A3ACEB3C-7FD2-49FA-9FEC-1472B72588EB}" type="pres">
      <dgm:prSet presAssocID="{B8FEE1B1-31F0-47D4-BBF2-B1AF4626AE3E}" presName="levelTx" presStyleLbl="revTx" presStyleIdx="0" presStyleCnt="0">
        <dgm:presLayoutVars>
          <dgm:chMax val="1"/>
          <dgm:bulletEnabled val="1"/>
        </dgm:presLayoutVars>
      </dgm:prSet>
      <dgm:spPr/>
      <dgm:t>
        <a:bodyPr/>
        <a:lstStyle/>
        <a:p>
          <a:endParaRPr lang="en-US"/>
        </a:p>
      </dgm:t>
    </dgm:pt>
    <dgm:pt modelId="{3C1C7C7B-5257-4149-BDA0-F0CE60D28933}" type="pres">
      <dgm:prSet presAssocID="{7C1C70DB-5194-4C61-9F07-E49F302FCA42}" presName="Name8" presStyleCnt="0"/>
      <dgm:spPr/>
    </dgm:pt>
    <dgm:pt modelId="{F384CBB0-B58D-4440-A673-285CD9675584}" type="pres">
      <dgm:prSet presAssocID="{7C1C70DB-5194-4C61-9F07-E49F302FCA42}" presName="acctBkgd" presStyleLbl="alignAcc1" presStyleIdx="1" presStyleCnt="3" custScaleX="108264" custLinFactNeighborX="3146" custLinFactNeighborY="-189"/>
      <dgm:spPr/>
      <dgm:t>
        <a:bodyPr/>
        <a:lstStyle/>
        <a:p>
          <a:endParaRPr lang="en-US"/>
        </a:p>
      </dgm:t>
    </dgm:pt>
    <dgm:pt modelId="{BEE57D09-2CC4-47D9-B495-D19AF09ED358}" type="pres">
      <dgm:prSet presAssocID="{7C1C70DB-5194-4C61-9F07-E49F302FCA42}" presName="acctTx" presStyleLbl="alignAcc1" presStyleIdx="1" presStyleCnt="3">
        <dgm:presLayoutVars>
          <dgm:bulletEnabled val="1"/>
        </dgm:presLayoutVars>
      </dgm:prSet>
      <dgm:spPr/>
      <dgm:t>
        <a:bodyPr/>
        <a:lstStyle/>
        <a:p>
          <a:endParaRPr lang="en-US"/>
        </a:p>
      </dgm:t>
    </dgm:pt>
    <dgm:pt modelId="{94192366-358B-4AD4-A135-793386780E5D}" type="pres">
      <dgm:prSet presAssocID="{7C1C70DB-5194-4C61-9F07-E49F302FCA42}" presName="level" presStyleLbl="node1" presStyleIdx="2" presStyleCnt="4">
        <dgm:presLayoutVars>
          <dgm:chMax val="1"/>
          <dgm:bulletEnabled val="1"/>
        </dgm:presLayoutVars>
      </dgm:prSet>
      <dgm:spPr/>
      <dgm:t>
        <a:bodyPr/>
        <a:lstStyle/>
        <a:p>
          <a:endParaRPr lang="en-US"/>
        </a:p>
      </dgm:t>
    </dgm:pt>
    <dgm:pt modelId="{0774F093-8003-4033-BBE0-B5434D9919D4}" type="pres">
      <dgm:prSet presAssocID="{7C1C70DB-5194-4C61-9F07-E49F302FCA42}" presName="levelTx" presStyleLbl="revTx" presStyleIdx="0" presStyleCnt="0">
        <dgm:presLayoutVars>
          <dgm:chMax val="1"/>
          <dgm:bulletEnabled val="1"/>
        </dgm:presLayoutVars>
      </dgm:prSet>
      <dgm:spPr/>
      <dgm:t>
        <a:bodyPr/>
        <a:lstStyle/>
        <a:p>
          <a:endParaRPr lang="en-US"/>
        </a:p>
      </dgm:t>
    </dgm:pt>
    <dgm:pt modelId="{42F66AF7-AF21-4481-881B-CCA703D4F49E}" type="pres">
      <dgm:prSet presAssocID="{5C405F90-9047-4EC3-8BA0-79ED4EFF7027}" presName="Name8" presStyleCnt="0"/>
      <dgm:spPr/>
    </dgm:pt>
    <dgm:pt modelId="{C9616E14-2FAB-442D-8D88-E0EF16C81BE8}" type="pres">
      <dgm:prSet presAssocID="{5C405F90-9047-4EC3-8BA0-79ED4EFF7027}" presName="acctBkgd" presStyleLbl="alignAcc1" presStyleIdx="2" presStyleCnt="3" custScaleX="112342"/>
      <dgm:spPr/>
      <dgm:t>
        <a:bodyPr/>
        <a:lstStyle/>
        <a:p>
          <a:endParaRPr lang="en-US"/>
        </a:p>
      </dgm:t>
    </dgm:pt>
    <dgm:pt modelId="{0C9DFD1B-7AC7-47C6-BAE5-DB1524F08098}" type="pres">
      <dgm:prSet presAssocID="{5C405F90-9047-4EC3-8BA0-79ED4EFF7027}" presName="acctTx" presStyleLbl="alignAcc1" presStyleIdx="2" presStyleCnt="3">
        <dgm:presLayoutVars>
          <dgm:bulletEnabled val="1"/>
        </dgm:presLayoutVars>
      </dgm:prSet>
      <dgm:spPr/>
      <dgm:t>
        <a:bodyPr/>
        <a:lstStyle/>
        <a:p>
          <a:endParaRPr lang="en-US"/>
        </a:p>
      </dgm:t>
    </dgm:pt>
    <dgm:pt modelId="{1E6D4C57-1988-4D97-AA4A-FC6652A120C3}" type="pres">
      <dgm:prSet presAssocID="{5C405F90-9047-4EC3-8BA0-79ED4EFF7027}" presName="level" presStyleLbl="node1" presStyleIdx="3" presStyleCnt="4">
        <dgm:presLayoutVars>
          <dgm:chMax val="1"/>
          <dgm:bulletEnabled val="1"/>
        </dgm:presLayoutVars>
      </dgm:prSet>
      <dgm:spPr/>
      <dgm:t>
        <a:bodyPr/>
        <a:lstStyle/>
        <a:p>
          <a:endParaRPr lang="en-US"/>
        </a:p>
      </dgm:t>
    </dgm:pt>
    <dgm:pt modelId="{F29C0F3E-264F-4845-BFFE-BEE49E8C5FBD}" type="pres">
      <dgm:prSet presAssocID="{5C405F90-9047-4EC3-8BA0-79ED4EFF7027}" presName="levelTx" presStyleLbl="revTx" presStyleIdx="0" presStyleCnt="0">
        <dgm:presLayoutVars>
          <dgm:chMax val="1"/>
          <dgm:bulletEnabled val="1"/>
        </dgm:presLayoutVars>
      </dgm:prSet>
      <dgm:spPr/>
      <dgm:t>
        <a:bodyPr/>
        <a:lstStyle/>
        <a:p>
          <a:endParaRPr lang="en-US"/>
        </a:p>
      </dgm:t>
    </dgm:pt>
  </dgm:ptLst>
  <dgm:cxnLst>
    <dgm:cxn modelId="{3432C0F2-32ED-43B9-A844-D698B01CDF3D}" type="presOf" srcId="{A31287E8-959B-401E-92E4-50178ED1690D}" destId="{C0EA27F1-A008-4D67-B7E5-F9879415A123}" srcOrd="0" destOrd="3" presId="urn:microsoft.com/office/officeart/2005/8/layout/pyramid1"/>
    <dgm:cxn modelId="{921EB7EF-4422-47B0-92D5-F5C72E28E479}" type="presOf" srcId="{A31287E8-959B-401E-92E4-50178ED1690D}" destId="{59B982CF-8E10-4A3F-B76F-430A9A6ABE39}" srcOrd="1" destOrd="3" presId="urn:microsoft.com/office/officeart/2005/8/layout/pyramid1"/>
    <dgm:cxn modelId="{B27E3C36-7476-4F4C-89D3-11270E15D6CA}" type="presOf" srcId="{B8FEE1B1-31F0-47D4-BBF2-B1AF4626AE3E}" destId="{A3ACEB3C-7FD2-49FA-9FEC-1472B72588EB}" srcOrd="1" destOrd="0" presId="urn:microsoft.com/office/officeart/2005/8/layout/pyramid1"/>
    <dgm:cxn modelId="{14A37346-882A-46F3-86DE-1D2C13E89BA4}" srcId="{94155779-4E7C-45D6-B8F6-33065BDAA632}" destId="{B5AA93F3-EC53-4280-80C1-3AD22805EB58}" srcOrd="0" destOrd="0" parTransId="{D61D6F19-680D-4F6C-B3BF-A857C629FE83}" sibTransId="{B28716C5-7D40-47B9-B416-183153247C6D}"/>
    <dgm:cxn modelId="{75F67499-F476-4CC9-9E21-211CFAA7CE6A}" type="presOf" srcId="{B8FEE1B1-31F0-47D4-BBF2-B1AF4626AE3E}" destId="{FBDC4920-D3A7-4470-8DE4-145F0895B2BA}" srcOrd="0" destOrd="0" presId="urn:microsoft.com/office/officeart/2005/8/layout/pyramid1"/>
    <dgm:cxn modelId="{ECC193E1-DE93-4E3B-8F6D-198FD56DEE51}" type="presOf" srcId="{7C1C70DB-5194-4C61-9F07-E49F302FCA42}" destId="{94192366-358B-4AD4-A135-793386780E5D}" srcOrd="0" destOrd="0" presId="urn:microsoft.com/office/officeart/2005/8/layout/pyramid1"/>
    <dgm:cxn modelId="{0F9E4E9B-4A2F-41A1-B492-186EF0B8B872}" type="presOf" srcId="{A14040F1-6CCB-4694-B65F-1046814C6F52}" destId="{C0EA27F1-A008-4D67-B7E5-F9879415A123}" srcOrd="0" destOrd="4" presId="urn:microsoft.com/office/officeart/2005/8/layout/pyramid1"/>
    <dgm:cxn modelId="{9649B410-0768-4EEB-950A-27AB8F67CD44}" type="presOf" srcId="{B5AA93F3-EC53-4280-80C1-3AD22805EB58}" destId="{6082663E-58B0-4521-A208-86CE44BD0C96}" srcOrd="0" destOrd="0" presId="urn:microsoft.com/office/officeart/2005/8/layout/pyramid1"/>
    <dgm:cxn modelId="{D051A3CB-3D3E-4CFD-9687-2DCC1B258C6A}" type="presOf" srcId="{7C1C70DB-5194-4C61-9F07-E49F302FCA42}" destId="{0774F093-8003-4033-BBE0-B5434D9919D4}" srcOrd="1" destOrd="0" presId="urn:microsoft.com/office/officeart/2005/8/layout/pyramid1"/>
    <dgm:cxn modelId="{81CF86E6-0506-4016-A0C7-5E92A97A9C6C}" srcId="{94155779-4E7C-45D6-B8F6-33065BDAA632}" destId="{7C1C70DB-5194-4C61-9F07-E49F302FCA42}" srcOrd="2" destOrd="0" parTransId="{E1DDCFC6-ED35-4728-8079-BB79F70CE31B}" sibTransId="{6DF5D243-38F1-4F65-A6BF-B024000FA0C9}"/>
    <dgm:cxn modelId="{29B731DA-3CF7-439F-9D69-5405EE83EBC3}" type="presOf" srcId="{541C29BA-A905-42DE-8383-1C7C2E05C71F}" destId="{F384CBB0-B58D-4440-A673-285CD9675584}" srcOrd="0" destOrd="2" presId="urn:microsoft.com/office/officeart/2005/8/layout/pyramid1"/>
    <dgm:cxn modelId="{6509F676-2E1F-4A3C-90F9-B19E7B258023}" type="presOf" srcId="{541C29BA-A905-42DE-8383-1C7C2E05C71F}" destId="{BEE57D09-2CC4-47D9-B495-D19AF09ED358}" srcOrd="1" destOrd="2" presId="urn:microsoft.com/office/officeart/2005/8/layout/pyramid1"/>
    <dgm:cxn modelId="{766C6236-22CF-4CC1-9D3B-80C0EEA60EF3}" srcId="{B8FEE1B1-31F0-47D4-BBF2-B1AF4626AE3E}" destId="{A14040F1-6CCB-4694-B65F-1046814C6F52}" srcOrd="4" destOrd="0" parTransId="{E8443052-819A-475C-B2EE-2362730BDA91}" sibTransId="{4FC1299C-1BA3-449E-96BA-FB19685E3741}"/>
    <dgm:cxn modelId="{31716B71-9ECC-4DC1-AF49-1FD7BCE71858}" srcId="{B8FEE1B1-31F0-47D4-BBF2-B1AF4626AE3E}" destId="{A31287E8-959B-401E-92E4-50178ED1690D}" srcOrd="3" destOrd="0" parTransId="{A5E9C5E3-3A66-4CD6-B509-4A30434B77D0}" sibTransId="{409A50D0-7343-48D8-B5EC-3B206E6F66C6}"/>
    <dgm:cxn modelId="{BC7CF0E3-1E4C-407E-AC1B-6224CBA87E72}" srcId="{7C1C70DB-5194-4C61-9F07-E49F302FCA42}" destId="{D6AB9A9F-304D-47B1-8572-27A07049126F}" srcOrd="1" destOrd="0" parTransId="{4933DE82-1B1B-47CD-9ADE-24A0D7E11295}" sibTransId="{8750559C-AF59-4263-93FA-BF4ADC687688}"/>
    <dgm:cxn modelId="{9D88998D-62A8-476F-A793-5ABE2EEFABE2}" type="presOf" srcId="{5C405F90-9047-4EC3-8BA0-79ED4EFF7027}" destId="{F29C0F3E-264F-4845-BFFE-BEE49E8C5FBD}" srcOrd="1" destOrd="0" presId="urn:microsoft.com/office/officeart/2005/8/layout/pyramid1"/>
    <dgm:cxn modelId="{D5D25C45-EED5-4D6D-A3A1-9E8ABC968E2B}" type="presOf" srcId="{5C405F90-9047-4EC3-8BA0-79ED4EFF7027}" destId="{1E6D4C57-1988-4D97-AA4A-FC6652A120C3}" srcOrd="0" destOrd="0" presId="urn:microsoft.com/office/officeart/2005/8/layout/pyramid1"/>
    <dgm:cxn modelId="{7565465D-27C4-4475-A22C-EA2477DF0293}" srcId="{94155779-4E7C-45D6-B8F6-33065BDAA632}" destId="{B8FEE1B1-31F0-47D4-BBF2-B1AF4626AE3E}" srcOrd="1" destOrd="0" parTransId="{48466A30-BED9-49EA-A428-3564B24F45AB}" sibTransId="{CB2E67DB-05E4-4883-9254-2504C2D24F2F}"/>
    <dgm:cxn modelId="{3BDDBBDF-35EB-4935-9D75-24618273CA85}" type="presOf" srcId="{4E7A5EFA-5BC4-46CA-85C2-F8793FE403B7}" destId="{C0EA27F1-A008-4D67-B7E5-F9879415A123}" srcOrd="0" destOrd="1" presId="urn:microsoft.com/office/officeart/2005/8/layout/pyramid1"/>
    <dgm:cxn modelId="{99A6D2F2-5E85-470D-81F8-2C5E62EC88D0}" type="presOf" srcId="{94155779-4E7C-45D6-B8F6-33065BDAA632}" destId="{802C0AAB-DA13-4A61-8AA5-48EAA0286FD1}" srcOrd="0" destOrd="0" presId="urn:microsoft.com/office/officeart/2005/8/layout/pyramid1"/>
    <dgm:cxn modelId="{D8F6E4FD-98BC-474F-8FA7-24FC7AD293C8}" type="presOf" srcId="{4E7A5EFA-5BC4-46CA-85C2-F8793FE403B7}" destId="{59B982CF-8E10-4A3F-B76F-430A9A6ABE39}" srcOrd="1" destOrd="1" presId="urn:microsoft.com/office/officeart/2005/8/layout/pyramid1"/>
    <dgm:cxn modelId="{2911536A-12B0-4545-B379-D04D953EBAC2}" srcId="{B8FEE1B1-31F0-47D4-BBF2-B1AF4626AE3E}" destId="{7157572A-9894-4BD4-A678-3DF313BDD1D6}" srcOrd="0" destOrd="0" parTransId="{3D28E484-46DB-495D-A966-5F03F13935AD}" sibTransId="{A940DE28-8DC5-406D-89F4-CD405E9EBC15}"/>
    <dgm:cxn modelId="{7EB8641C-2CCB-47D9-92F6-EAA7B925F4FC}" type="presOf" srcId="{7157572A-9894-4BD4-A678-3DF313BDD1D6}" destId="{59B982CF-8E10-4A3F-B76F-430A9A6ABE39}" srcOrd="1" destOrd="0" presId="urn:microsoft.com/office/officeart/2005/8/layout/pyramid1"/>
    <dgm:cxn modelId="{1E971EAA-9B61-4D61-BE96-9BF53EF6CBDA}" type="presOf" srcId="{697C1835-F5FF-4159-9B03-90A00E705729}" destId="{0C9DFD1B-7AC7-47C6-BAE5-DB1524F08098}" srcOrd="1" destOrd="1" presId="urn:microsoft.com/office/officeart/2005/8/layout/pyramid1"/>
    <dgm:cxn modelId="{28A283BA-6562-4320-9B2B-503AF849C1A3}" type="presOf" srcId="{D6AB9A9F-304D-47B1-8572-27A07049126F}" destId="{F384CBB0-B58D-4440-A673-285CD9675584}" srcOrd="0" destOrd="1" presId="urn:microsoft.com/office/officeart/2005/8/layout/pyramid1"/>
    <dgm:cxn modelId="{89B758E1-368C-4C11-8D93-4ED617EB6303}" type="presOf" srcId="{697C1835-F5FF-4159-9B03-90A00E705729}" destId="{C9616E14-2FAB-442D-8D88-E0EF16C81BE8}" srcOrd="0" destOrd="1" presId="urn:microsoft.com/office/officeart/2005/8/layout/pyramid1"/>
    <dgm:cxn modelId="{782E3B5B-D5AC-4DA7-B063-1E67EB69680E}" srcId="{5C405F90-9047-4EC3-8BA0-79ED4EFF7027}" destId="{AB2E647C-5C8B-4785-ABDC-F84F0FDA990C}" srcOrd="0" destOrd="0" parTransId="{1B678857-7B74-4E07-B395-C81448255E4C}" sibTransId="{EEF655A1-1A2D-4621-9D53-72DFDD16860E}"/>
    <dgm:cxn modelId="{A0ACB847-C429-4957-8C92-80CD4E64A611}" type="presOf" srcId="{BCDF0703-9744-41EF-8B36-51B9078F2198}" destId="{BEE57D09-2CC4-47D9-B495-D19AF09ED358}" srcOrd="1" destOrd="0" presId="urn:microsoft.com/office/officeart/2005/8/layout/pyramid1"/>
    <dgm:cxn modelId="{6B0A8339-376C-4153-8AC9-D41B92D7FE69}" type="presOf" srcId="{7157572A-9894-4BD4-A678-3DF313BDD1D6}" destId="{C0EA27F1-A008-4D67-B7E5-F9879415A123}" srcOrd="0" destOrd="0" presId="urn:microsoft.com/office/officeart/2005/8/layout/pyramid1"/>
    <dgm:cxn modelId="{9070EEBF-0B19-4607-BEB2-888719021AB9}" srcId="{B8FEE1B1-31F0-47D4-BBF2-B1AF4626AE3E}" destId="{4E7A5EFA-5BC4-46CA-85C2-F8793FE403B7}" srcOrd="1" destOrd="0" parTransId="{CBF1AFAE-4CC3-4B68-B6C1-45CFBA4FF04F}" sibTransId="{36566C4D-E449-478C-AF03-089E4D7EDCF2}"/>
    <dgm:cxn modelId="{C5DEF0C7-3E5A-46F4-A206-42B0D1A8606C}" type="presOf" srcId="{AB2E647C-5C8B-4785-ABDC-F84F0FDA990C}" destId="{0C9DFD1B-7AC7-47C6-BAE5-DB1524F08098}" srcOrd="1" destOrd="0" presId="urn:microsoft.com/office/officeart/2005/8/layout/pyramid1"/>
    <dgm:cxn modelId="{E21CFA3E-198E-440B-996E-4F3CA3F7AB3A}" srcId="{7C1C70DB-5194-4C61-9F07-E49F302FCA42}" destId="{541C29BA-A905-42DE-8383-1C7C2E05C71F}" srcOrd="2" destOrd="0" parTransId="{E7726A34-2185-4A95-944B-7D22D8D8D3CB}" sibTransId="{63754B93-5ECE-4D0B-8D1B-69478872FB16}"/>
    <dgm:cxn modelId="{EDBCE95D-3A98-4344-8157-35306B6AF0AD}" type="presOf" srcId="{D6AB9A9F-304D-47B1-8572-27A07049126F}" destId="{BEE57D09-2CC4-47D9-B495-D19AF09ED358}" srcOrd="1" destOrd="1" presId="urn:microsoft.com/office/officeart/2005/8/layout/pyramid1"/>
    <dgm:cxn modelId="{A3E4998E-4D94-4249-8544-791389DB9E7C}" srcId="{B8FEE1B1-31F0-47D4-BBF2-B1AF4626AE3E}" destId="{CD36292E-ACA6-4F71-9F4B-DF590B045137}" srcOrd="2" destOrd="0" parTransId="{DB929875-0842-43E2-A9B8-351A90B33DAB}" sibTransId="{79E5267A-4505-4E34-B0A3-8A7CF4D5FA10}"/>
    <dgm:cxn modelId="{8EF1A13F-3C92-4154-8A87-059962521E6D}" type="presOf" srcId="{BCDF0703-9744-41EF-8B36-51B9078F2198}" destId="{F384CBB0-B58D-4440-A673-285CD9675584}" srcOrd="0" destOrd="0" presId="urn:microsoft.com/office/officeart/2005/8/layout/pyramid1"/>
    <dgm:cxn modelId="{4B1B7137-02F6-4F38-86EB-F3D83C271BB2}" srcId="{5C405F90-9047-4EC3-8BA0-79ED4EFF7027}" destId="{697C1835-F5FF-4159-9B03-90A00E705729}" srcOrd="1" destOrd="0" parTransId="{83299755-0EB8-4718-8DEB-CFFF442C49E0}" sibTransId="{4B80DC98-6EA8-47B7-948D-8C2F8DE3CC3A}"/>
    <dgm:cxn modelId="{E5B1EB13-9779-47EA-8EDD-6D81C36D22FD}" type="presOf" srcId="{B5AA93F3-EC53-4280-80C1-3AD22805EB58}" destId="{CF15BE7E-E1C1-4C13-8A59-493269243B90}" srcOrd="1" destOrd="0" presId="urn:microsoft.com/office/officeart/2005/8/layout/pyramid1"/>
    <dgm:cxn modelId="{82633C47-40E8-4CE1-9160-9BFAE18748A4}" type="presOf" srcId="{AB2E647C-5C8B-4785-ABDC-F84F0FDA990C}" destId="{C9616E14-2FAB-442D-8D88-E0EF16C81BE8}" srcOrd="0" destOrd="0" presId="urn:microsoft.com/office/officeart/2005/8/layout/pyramid1"/>
    <dgm:cxn modelId="{9266D9F5-A64A-4BE6-B918-E9C35188DDD3}" srcId="{94155779-4E7C-45D6-B8F6-33065BDAA632}" destId="{5C405F90-9047-4EC3-8BA0-79ED4EFF7027}" srcOrd="3" destOrd="0" parTransId="{4F718368-6721-46C4-A9F7-9BC7C4880452}" sibTransId="{D4AFE249-C416-4EF8-A718-9D38D3B3E0F7}"/>
    <dgm:cxn modelId="{21B2D512-5858-4D51-9B5E-DACDB7DD908B}" type="presOf" srcId="{CD36292E-ACA6-4F71-9F4B-DF590B045137}" destId="{59B982CF-8E10-4A3F-B76F-430A9A6ABE39}" srcOrd="1" destOrd="2" presId="urn:microsoft.com/office/officeart/2005/8/layout/pyramid1"/>
    <dgm:cxn modelId="{B9181461-28BF-4930-AFC7-E69745AA4CEA}" type="presOf" srcId="{CD36292E-ACA6-4F71-9F4B-DF590B045137}" destId="{C0EA27F1-A008-4D67-B7E5-F9879415A123}" srcOrd="0" destOrd="2" presId="urn:microsoft.com/office/officeart/2005/8/layout/pyramid1"/>
    <dgm:cxn modelId="{95605237-D566-4441-A416-261782DB64B4}" type="presOf" srcId="{A14040F1-6CCB-4694-B65F-1046814C6F52}" destId="{59B982CF-8E10-4A3F-B76F-430A9A6ABE39}" srcOrd="1" destOrd="4" presId="urn:microsoft.com/office/officeart/2005/8/layout/pyramid1"/>
    <dgm:cxn modelId="{28D951D5-9BF8-4C82-B247-648811A9AAB6}" srcId="{7C1C70DB-5194-4C61-9F07-E49F302FCA42}" destId="{BCDF0703-9744-41EF-8B36-51B9078F2198}" srcOrd="0" destOrd="0" parTransId="{2871DC29-7830-4A9F-8443-0A371D779DD1}" sibTransId="{D7DAF6C8-243B-490A-883D-57403FC2CD4F}"/>
    <dgm:cxn modelId="{3D00730C-59FB-4B56-BB91-CD0F7429CDA0}" type="presParOf" srcId="{802C0AAB-DA13-4A61-8AA5-48EAA0286FD1}" destId="{0932CB5D-566F-494E-9C25-7BA164704A91}" srcOrd="0" destOrd="0" presId="urn:microsoft.com/office/officeart/2005/8/layout/pyramid1"/>
    <dgm:cxn modelId="{5FA2737C-FDA7-4819-B472-EA9EE065A8FD}" type="presParOf" srcId="{0932CB5D-566F-494E-9C25-7BA164704A91}" destId="{6082663E-58B0-4521-A208-86CE44BD0C96}" srcOrd="0" destOrd="0" presId="urn:microsoft.com/office/officeart/2005/8/layout/pyramid1"/>
    <dgm:cxn modelId="{5CB275BB-A35D-45BF-B230-BD9608C7F3FD}" type="presParOf" srcId="{0932CB5D-566F-494E-9C25-7BA164704A91}" destId="{CF15BE7E-E1C1-4C13-8A59-493269243B90}" srcOrd="1" destOrd="0" presId="urn:microsoft.com/office/officeart/2005/8/layout/pyramid1"/>
    <dgm:cxn modelId="{71BF7724-EFF7-438D-B5AD-7C8C5024B82A}" type="presParOf" srcId="{802C0AAB-DA13-4A61-8AA5-48EAA0286FD1}" destId="{15D16CA7-27FF-4769-9E91-977064F050E9}" srcOrd="1" destOrd="0" presId="urn:microsoft.com/office/officeart/2005/8/layout/pyramid1"/>
    <dgm:cxn modelId="{9171E60E-D53F-497B-9B04-8783DE05B814}" type="presParOf" srcId="{15D16CA7-27FF-4769-9E91-977064F050E9}" destId="{C0EA27F1-A008-4D67-B7E5-F9879415A123}" srcOrd="0" destOrd="0" presId="urn:microsoft.com/office/officeart/2005/8/layout/pyramid1"/>
    <dgm:cxn modelId="{073E6C25-0F50-4F17-8601-28CC45DBD7CD}" type="presParOf" srcId="{15D16CA7-27FF-4769-9E91-977064F050E9}" destId="{59B982CF-8E10-4A3F-B76F-430A9A6ABE39}" srcOrd="1" destOrd="0" presId="urn:microsoft.com/office/officeart/2005/8/layout/pyramid1"/>
    <dgm:cxn modelId="{C8578FA1-B859-43D1-9F07-7BC4E23E9BF2}" type="presParOf" srcId="{15D16CA7-27FF-4769-9E91-977064F050E9}" destId="{FBDC4920-D3A7-4470-8DE4-145F0895B2BA}" srcOrd="2" destOrd="0" presId="urn:microsoft.com/office/officeart/2005/8/layout/pyramid1"/>
    <dgm:cxn modelId="{C3E21531-CD80-4C0F-8C94-BC94A94702C1}" type="presParOf" srcId="{15D16CA7-27FF-4769-9E91-977064F050E9}" destId="{A3ACEB3C-7FD2-49FA-9FEC-1472B72588EB}" srcOrd="3" destOrd="0" presId="urn:microsoft.com/office/officeart/2005/8/layout/pyramid1"/>
    <dgm:cxn modelId="{58BD4D1E-1F91-4E7E-AD50-5E07788FBBD2}" type="presParOf" srcId="{802C0AAB-DA13-4A61-8AA5-48EAA0286FD1}" destId="{3C1C7C7B-5257-4149-BDA0-F0CE60D28933}" srcOrd="2" destOrd="0" presId="urn:microsoft.com/office/officeart/2005/8/layout/pyramid1"/>
    <dgm:cxn modelId="{E384893D-5F32-4BB8-B3C5-A5B3208880C7}" type="presParOf" srcId="{3C1C7C7B-5257-4149-BDA0-F0CE60D28933}" destId="{F384CBB0-B58D-4440-A673-285CD9675584}" srcOrd="0" destOrd="0" presId="urn:microsoft.com/office/officeart/2005/8/layout/pyramid1"/>
    <dgm:cxn modelId="{D9E0DE23-91DC-4657-A314-0C7B0FD604AB}" type="presParOf" srcId="{3C1C7C7B-5257-4149-BDA0-F0CE60D28933}" destId="{BEE57D09-2CC4-47D9-B495-D19AF09ED358}" srcOrd="1" destOrd="0" presId="urn:microsoft.com/office/officeart/2005/8/layout/pyramid1"/>
    <dgm:cxn modelId="{4DE5B6B3-7467-44D3-8AB3-FFFE9A25E2E6}" type="presParOf" srcId="{3C1C7C7B-5257-4149-BDA0-F0CE60D28933}" destId="{94192366-358B-4AD4-A135-793386780E5D}" srcOrd="2" destOrd="0" presId="urn:microsoft.com/office/officeart/2005/8/layout/pyramid1"/>
    <dgm:cxn modelId="{3C4581F2-E4B8-4B1B-8FAE-CC0B7BA126F1}" type="presParOf" srcId="{3C1C7C7B-5257-4149-BDA0-F0CE60D28933}" destId="{0774F093-8003-4033-BBE0-B5434D9919D4}" srcOrd="3" destOrd="0" presId="urn:microsoft.com/office/officeart/2005/8/layout/pyramid1"/>
    <dgm:cxn modelId="{7F95ABB6-0187-43D2-B010-11DC54DC159D}" type="presParOf" srcId="{802C0AAB-DA13-4A61-8AA5-48EAA0286FD1}" destId="{42F66AF7-AF21-4481-881B-CCA703D4F49E}" srcOrd="3" destOrd="0" presId="urn:microsoft.com/office/officeart/2005/8/layout/pyramid1"/>
    <dgm:cxn modelId="{6D606DB7-0978-40E1-938B-9E1CF0A520D1}" type="presParOf" srcId="{42F66AF7-AF21-4481-881B-CCA703D4F49E}" destId="{C9616E14-2FAB-442D-8D88-E0EF16C81BE8}" srcOrd="0" destOrd="0" presId="urn:microsoft.com/office/officeart/2005/8/layout/pyramid1"/>
    <dgm:cxn modelId="{7B38EEDC-9F32-45C2-AD25-4700A167D67A}" type="presParOf" srcId="{42F66AF7-AF21-4481-881B-CCA703D4F49E}" destId="{0C9DFD1B-7AC7-47C6-BAE5-DB1524F08098}" srcOrd="1" destOrd="0" presId="urn:microsoft.com/office/officeart/2005/8/layout/pyramid1"/>
    <dgm:cxn modelId="{131FCB4E-B321-4E5E-90DF-73F3B612B526}" type="presParOf" srcId="{42F66AF7-AF21-4481-881B-CCA703D4F49E}" destId="{1E6D4C57-1988-4D97-AA4A-FC6652A120C3}" srcOrd="2" destOrd="0" presId="urn:microsoft.com/office/officeart/2005/8/layout/pyramid1"/>
    <dgm:cxn modelId="{53978BA1-D11B-4EE2-A5FE-3457AAE7FF23}" type="presParOf" srcId="{42F66AF7-AF21-4481-881B-CCA703D4F49E}" destId="{F29C0F3E-264F-4845-BFFE-BEE49E8C5FBD}" srcOrd="3" destOrd="0" presId="urn:microsoft.com/office/officeart/2005/8/layout/pyramid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14/11/2018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pPr/>
              <a:t>14/11/2018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pPr/>
              <a:t>‹#›</a:t>
            </a:fld>
            <a:endParaRPr lang="en-GB"/>
          </a:p>
        </p:txBody>
      </p:sp>
    </p:spTree>
    <p:extLst>
      <p:ext uri="{BB962C8B-B14F-4D97-AF65-F5344CB8AC3E}">
        <p14:creationId xmlns=""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en.wikipedia.org/wiki/Armed_Forces_of_India"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s://en.wikipedia.org/wiki/Services_Selection_Board"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an Employer’s perspective….next slide</a:t>
            </a:r>
          </a:p>
        </p:txBody>
      </p:sp>
      <p:sp>
        <p:nvSpPr>
          <p:cNvPr id="4" name="Slide Number Placeholder 3"/>
          <p:cNvSpPr>
            <a:spLocks noGrp="1"/>
          </p:cNvSpPr>
          <p:nvPr>
            <p:ph type="sldNum" sz="quarter" idx="10"/>
          </p:nvPr>
        </p:nvSpPr>
        <p:spPr/>
        <p:txBody>
          <a:bodyPr/>
          <a:lstStyle/>
          <a:p>
            <a:fld id="{82E51224-72BE-4D38-B196-381731D9D811}" type="slidenum">
              <a:rPr lang="en-GB" smtClean="0"/>
              <a:pPr/>
              <a:t>2</a:t>
            </a:fld>
            <a:endParaRPr lang="en-GB"/>
          </a:p>
        </p:txBody>
      </p:sp>
    </p:spTree>
    <p:extLst>
      <p:ext uri="{BB962C8B-B14F-4D97-AF65-F5344CB8AC3E}">
        <p14:creationId xmlns="" xmlns:p14="http://schemas.microsoft.com/office/powerpoint/2010/main" val="1066929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2E51224-72BE-4D38-B196-381731D9D811}" type="slidenum">
              <a:rPr lang="en-GB" smtClean="0"/>
              <a:pPr/>
              <a:t>3</a:t>
            </a:fld>
            <a:endParaRPr lang="en-GB"/>
          </a:p>
        </p:txBody>
      </p:sp>
    </p:spTree>
    <p:extLst>
      <p:ext uri="{BB962C8B-B14F-4D97-AF65-F5344CB8AC3E}">
        <p14:creationId xmlns="" xmlns:p14="http://schemas.microsoft.com/office/powerpoint/2010/main" val="2871669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2E51224-72BE-4D38-B196-381731D9D811}" type="slidenum">
              <a:rPr lang="en-GB" smtClean="0"/>
              <a:pPr/>
              <a:t>4</a:t>
            </a:fld>
            <a:endParaRPr lang="en-GB"/>
          </a:p>
        </p:txBody>
      </p:sp>
    </p:spTree>
    <p:extLst>
      <p:ext uri="{BB962C8B-B14F-4D97-AF65-F5344CB8AC3E}">
        <p14:creationId xmlns="" xmlns:p14="http://schemas.microsoft.com/office/powerpoint/2010/main" val="274080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on this – What do the students think this means?</a:t>
            </a:r>
          </a:p>
        </p:txBody>
      </p:sp>
      <p:sp>
        <p:nvSpPr>
          <p:cNvPr id="4" name="Slide Number Placeholder 3"/>
          <p:cNvSpPr>
            <a:spLocks noGrp="1"/>
          </p:cNvSpPr>
          <p:nvPr>
            <p:ph type="sldNum" sz="quarter" idx="10"/>
          </p:nvPr>
        </p:nvSpPr>
        <p:spPr/>
        <p:txBody>
          <a:bodyPr/>
          <a:lstStyle/>
          <a:p>
            <a:fld id="{82E51224-72BE-4D38-B196-381731D9D811}" type="slidenum">
              <a:rPr lang="en-GB" smtClean="0"/>
              <a:pPr/>
              <a:t>5</a:t>
            </a:fld>
            <a:endParaRPr lang="en-GB"/>
          </a:p>
        </p:txBody>
      </p:sp>
    </p:spTree>
    <p:extLst>
      <p:ext uri="{BB962C8B-B14F-4D97-AF65-F5344CB8AC3E}">
        <p14:creationId xmlns="" xmlns:p14="http://schemas.microsoft.com/office/powerpoint/2010/main" val="1422830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2E51224-72BE-4D38-B196-381731D9D811}" type="slidenum">
              <a:rPr lang="en-GB" smtClean="0"/>
              <a:pPr/>
              <a:t>8</a:t>
            </a:fld>
            <a:endParaRPr lang="en-GB"/>
          </a:p>
        </p:txBody>
      </p:sp>
    </p:spTree>
    <p:extLst>
      <p:ext uri="{BB962C8B-B14F-4D97-AF65-F5344CB8AC3E}">
        <p14:creationId xmlns="" xmlns:p14="http://schemas.microsoft.com/office/powerpoint/2010/main" val="4148942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solidFill>
                  <a:srgbClr val="000000"/>
                </a:solidFill>
                <a:effectLst/>
              </a:rPr>
              <a:t>Job Analysis</a:t>
            </a:r>
            <a:r>
              <a:rPr lang="en-GB" b="0" dirty="0" smtClean="0">
                <a:solidFill>
                  <a:srgbClr val="000000"/>
                </a:solidFill>
                <a:effectLst/>
              </a:rPr>
              <a:t> is a process to identify and determine in detail the particular </a:t>
            </a:r>
            <a:r>
              <a:rPr lang="en-GB" b="1" dirty="0" smtClean="0">
                <a:solidFill>
                  <a:srgbClr val="000000"/>
                </a:solidFill>
                <a:effectLst/>
              </a:rPr>
              <a:t>job</a:t>
            </a:r>
            <a:r>
              <a:rPr lang="en-GB" b="0" dirty="0" smtClean="0">
                <a:solidFill>
                  <a:srgbClr val="000000"/>
                </a:solidFill>
                <a:effectLst/>
              </a:rPr>
              <a:t> duties and requirements and the relative importance of these duties for a given </a:t>
            </a:r>
            <a:r>
              <a:rPr lang="en-GB" b="1" dirty="0" smtClean="0">
                <a:solidFill>
                  <a:srgbClr val="000000"/>
                </a:solidFill>
                <a:effectLst/>
              </a:rPr>
              <a:t>job</a:t>
            </a:r>
            <a:r>
              <a:rPr lang="en-GB" b="0" dirty="0" smtClean="0">
                <a:solidFill>
                  <a:srgbClr val="000000"/>
                </a:solidFill>
                <a:effectLst/>
              </a:rPr>
              <a:t>. </a:t>
            </a:r>
            <a:r>
              <a:rPr lang="en-GB" b="1" dirty="0" smtClean="0">
                <a:solidFill>
                  <a:srgbClr val="000000"/>
                </a:solidFill>
                <a:effectLst/>
              </a:rPr>
              <a:t>Job Analysis</a:t>
            </a:r>
            <a:r>
              <a:rPr lang="en-GB" b="0" dirty="0" smtClean="0">
                <a:solidFill>
                  <a:srgbClr val="000000"/>
                </a:solidFill>
                <a:effectLst/>
              </a:rPr>
              <a:t> is a process where judgements are made about data collected on a </a:t>
            </a:r>
            <a:r>
              <a:rPr lang="en-GB" b="1" dirty="0" smtClean="0">
                <a:solidFill>
                  <a:srgbClr val="000000"/>
                </a:solidFill>
                <a:effectLst/>
              </a:rPr>
              <a:t>job</a:t>
            </a:r>
            <a:r>
              <a:rPr lang="en-GB" b="0" dirty="0" smtClean="0">
                <a:solidFill>
                  <a:srgbClr val="000000"/>
                </a:solidFill>
                <a:effectLst/>
              </a:rPr>
              <a:t>.</a:t>
            </a:r>
          </a:p>
          <a:p>
            <a:endParaRPr lang="en-GB" b="0" dirty="0" smtClean="0">
              <a:solidFill>
                <a:srgbClr val="000000"/>
              </a:solidFill>
              <a:effectLst/>
            </a:endParaRPr>
          </a:p>
          <a:p>
            <a:r>
              <a:rPr lang="en-GB" b="0" dirty="0" smtClean="0">
                <a:solidFill>
                  <a:srgbClr val="000000"/>
                </a:solidFill>
                <a:effectLst/>
              </a:rPr>
              <a:t>A </a:t>
            </a:r>
            <a:r>
              <a:rPr lang="en-GB" b="1" dirty="0" smtClean="0">
                <a:solidFill>
                  <a:srgbClr val="000000"/>
                </a:solidFill>
                <a:effectLst/>
              </a:rPr>
              <a:t>job description</a:t>
            </a:r>
            <a:r>
              <a:rPr lang="en-GB" b="0" dirty="0" smtClean="0">
                <a:solidFill>
                  <a:srgbClr val="000000"/>
                </a:solidFill>
                <a:effectLst/>
              </a:rPr>
              <a:t> is a document that describes the general tasks, or functions, and responsibilities of a position. It may specify the functionary to whom the position reports, specifications such as the qualifications or skills needed by the person in the </a:t>
            </a:r>
            <a:r>
              <a:rPr lang="en-GB" b="1" dirty="0" smtClean="0">
                <a:solidFill>
                  <a:srgbClr val="000000"/>
                </a:solidFill>
                <a:effectLst/>
              </a:rPr>
              <a:t>job</a:t>
            </a:r>
            <a:r>
              <a:rPr lang="en-GB" b="0" dirty="0" smtClean="0">
                <a:solidFill>
                  <a:srgbClr val="000000"/>
                </a:solidFill>
                <a:effectLst/>
              </a:rPr>
              <a:t>, and a salary range.</a:t>
            </a:r>
          </a:p>
          <a:p>
            <a:endParaRPr lang="en-GB" b="0" dirty="0" smtClean="0">
              <a:solidFill>
                <a:srgbClr val="000000"/>
              </a:solidFill>
              <a:effectLst/>
            </a:endParaRPr>
          </a:p>
          <a:p>
            <a:r>
              <a:rPr lang="en-GB" b="0" dirty="0" smtClean="0">
                <a:solidFill>
                  <a:srgbClr val="000000"/>
                </a:solidFill>
                <a:effectLst/>
              </a:rPr>
              <a:t>The </a:t>
            </a:r>
            <a:r>
              <a:rPr lang="en-GB" b="1" dirty="0" smtClean="0">
                <a:solidFill>
                  <a:srgbClr val="000000"/>
                </a:solidFill>
                <a:effectLst/>
              </a:rPr>
              <a:t>person specification</a:t>
            </a:r>
            <a:r>
              <a:rPr lang="en-GB" b="0" dirty="0" smtClean="0">
                <a:solidFill>
                  <a:srgbClr val="000000"/>
                </a:solidFill>
                <a:effectLst/>
              </a:rPr>
              <a:t> is a description of the qualifications, skills, experience, knowledge and other attributes (selection criteria) which a candidate must possess to perform the job duties. The </a:t>
            </a:r>
            <a:r>
              <a:rPr lang="en-GB" b="1" dirty="0" smtClean="0">
                <a:solidFill>
                  <a:srgbClr val="000000"/>
                </a:solidFill>
                <a:effectLst/>
              </a:rPr>
              <a:t>specification</a:t>
            </a:r>
            <a:r>
              <a:rPr lang="en-GB" b="0" dirty="0" smtClean="0">
                <a:solidFill>
                  <a:srgbClr val="000000"/>
                </a:solidFill>
                <a:effectLst/>
              </a:rPr>
              <a:t> should be derived from the job description and forms the foundation for the recruitment process.</a:t>
            </a:r>
            <a:endParaRPr lang="en-GB" dirty="0"/>
          </a:p>
        </p:txBody>
      </p:sp>
      <p:sp>
        <p:nvSpPr>
          <p:cNvPr id="4" name="Slide Number Placeholder 3"/>
          <p:cNvSpPr>
            <a:spLocks noGrp="1"/>
          </p:cNvSpPr>
          <p:nvPr>
            <p:ph type="sldNum" sz="quarter" idx="10"/>
          </p:nvPr>
        </p:nvSpPr>
        <p:spPr/>
        <p:txBody>
          <a:bodyPr/>
          <a:lstStyle/>
          <a:p>
            <a:fld id="{82E51224-72BE-4D38-B196-381731D9D811}" type="slidenum">
              <a:rPr lang="en-GB" smtClean="0"/>
              <a:pPr/>
              <a:t>15</a:t>
            </a:fld>
            <a:endParaRPr lang="en-GB"/>
          </a:p>
        </p:txBody>
      </p:sp>
    </p:spTree>
    <p:extLst>
      <p:ext uri="{BB962C8B-B14F-4D97-AF65-F5344CB8AC3E}">
        <p14:creationId xmlns="" xmlns:p14="http://schemas.microsoft.com/office/powerpoint/2010/main" val="13832735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Job analysis is the process of gathering and </a:t>
            </a:r>
            <a:r>
              <a:rPr lang="en-GB" dirty="0" err="1" smtClean="0"/>
              <a:t>analyzing</a:t>
            </a:r>
            <a:r>
              <a:rPr lang="en-GB" dirty="0" smtClean="0"/>
              <a:t> information about the content and the human requirements of jobs, as well as, the context in which jobs are performed. This process is used to determine placement of jobs. Under NU Values the decision-making in this area is shared by units and Human Resources. Specific internal approval processes will be determined by the unit's organizational leadership.</a:t>
            </a:r>
          </a:p>
          <a:p>
            <a:r>
              <a:rPr lang="en-GB" dirty="0" smtClean="0"/>
              <a:t>Job analysis defines the organization of jobs within a job family. It allows units to identify paths of job progression for employees interested in improving their opportunities for career advancement and increasing compensation.</a:t>
            </a:r>
          </a:p>
          <a:p>
            <a:endParaRPr lang="en-GB" dirty="0" smtClean="0"/>
          </a:p>
        </p:txBody>
      </p:sp>
      <p:sp>
        <p:nvSpPr>
          <p:cNvPr id="4" name="Slide Number Placeholder 3"/>
          <p:cNvSpPr>
            <a:spLocks noGrp="1"/>
          </p:cNvSpPr>
          <p:nvPr>
            <p:ph type="sldNum" sz="quarter" idx="10"/>
          </p:nvPr>
        </p:nvSpPr>
        <p:spPr/>
        <p:txBody>
          <a:bodyPr/>
          <a:lstStyle/>
          <a:p>
            <a:fld id="{82E51224-72BE-4D38-B196-381731D9D811}" type="slidenum">
              <a:rPr lang="en-GB" smtClean="0"/>
              <a:pPr/>
              <a:t>16</a:t>
            </a:fld>
            <a:endParaRPr lang="en-GB"/>
          </a:p>
        </p:txBody>
      </p:sp>
    </p:spTree>
    <p:extLst>
      <p:ext uri="{BB962C8B-B14F-4D97-AF65-F5344CB8AC3E}">
        <p14:creationId xmlns="" xmlns:p14="http://schemas.microsoft.com/office/powerpoint/2010/main" val="3566187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E51224-72BE-4D38-B196-381731D9D811}" type="slidenum">
              <a:rPr lang="en-GB" smtClean="0"/>
              <a:pPr/>
              <a:t>17</a:t>
            </a:fld>
            <a:endParaRPr lang="en-GB"/>
          </a:p>
        </p:txBody>
      </p:sp>
    </p:spTree>
    <p:extLst>
      <p:ext uri="{BB962C8B-B14F-4D97-AF65-F5344CB8AC3E}">
        <p14:creationId xmlns="" xmlns:p14="http://schemas.microsoft.com/office/powerpoint/2010/main" val="1528176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person specification describes the ideal person to fill the job, and is a profile of the personal skills and characteristics you will look for in the recruitment and selection process. Two well-known systems are suggested in drawing up a person specification: Alec Rodger’s Seven-Point Plan and Munro Fraser’s Five-Fold Grading System. Each of these gives certain headings under which the attributes of the ideal candidate can be classified. The characteristics listed below are examples only. The person specification will list those characteristics that are required for the particular post. Particular care should be taken to avoid unnecessary requirements which would unjustifiably discriminate against applicants with a disability.</a:t>
            </a:r>
          </a:p>
          <a:p>
            <a:r>
              <a:rPr lang="en-GB" dirty="0" smtClean="0"/>
              <a:t>Alec Rodger’s Seven-Point Plan</a:t>
            </a:r>
          </a:p>
          <a:p>
            <a:r>
              <a:rPr lang="en-GB" dirty="0" smtClean="0"/>
              <a:t>1)</a:t>
            </a:r>
            <a:r>
              <a:rPr lang="en-GB" b="1" dirty="0" smtClean="0"/>
              <a:t>Physical make-up</a:t>
            </a:r>
            <a:r>
              <a:rPr lang="en-GB" dirty="0" smtClean="0"/>
              <a:t> health, appearance, bearing and speech.</a:t>
            </a:r>
            <a:br>
              <a:rPr lang="en-GB" dirty="0" smtClean="0"/>
            </a:br>
            <a:r>
              <a:rPr lang="en-GB" dirty="0" smtClean="0"/>
              <a:t>2)</a:t>
            </a:r>
            <a:r>
              <a:rPr lang="en-GB" b="1" dirty="0" smtClean="0"/>
              <a:t>Attainments: </a:t>
            </a:r>
            <a:r>
              <a:rPr lang="en-GB" dirty="0" smtClean="0"/>
              <a:t>education, qualifications, experience.</a:t>
            </a:r>
            <a:br>
              <a:rPr lang="en-GB" dirty="0" smtClean="0"/>
            </a:br>
            <a:r>
              <a:rPr lang="en-GB" dirty="0" smtClean="0"/>
              <a:t>3)</a:t>
            </a:r>
            <a:r>
              <a:rPr lang="en-GB" b="1" dirty="0" smtClean="0"/>
              <a:t>General intelligence</a:t>
            </a:r>
            <a:r>
              <a:rPr lang="en-GB" dirty="0" smtClean="0"/>
              <a:t>: intellectual capacity.</a:t>
            </a:r>
            <a:br>
              <a:rPr lang="en-GB" dirty="0" smtClean="0"/>
            </a:br>
            <a:r>
              <a:rPr lang="en-GB" dirty="0" smtClean="0"/>
              <a:t>4)</a:t>
            </a:r>
            <a:r>
              <a:rPr lang="en-GB" b="1" dirty="0" smtClean="0"/>
              <a:t>Special aptitudes: </a:t>
            </a:r>
            <a:r>
              <a:rPr lang="en-GB" dirty="0" smtClean="0"/>
              <a:t>mechanical, manual dexterity, facility in use of words and figures.</a:t>
            </a:r>
            <a:br>
              <a:rPr lang="en-GB" dirty="0" smtClean="0"/>
            </a:br>
            <a:r>
              <a:rPr lang="en-GB" dirty="0" smtClean="0"/>
              <a:t>5)</a:t>
            </a:r>
            <a:r>
              <a:rPr lang="en-GB" b="1" dirty="0" smtClean="0"/>
              <a:t>Interests intellectual</a:t>
            </a:r>
            <a:r>
              <a:rPr lang="en-GB" dirty="0" smtClean="0"/>
              <a:t>, practical, constructional, physically active, social, artistic.</a:t>
            </a:r>
            <a:br>
              <a:rPr lang="en-GB" dirty="0" smtClean="0"/>
            </a:br>
            <a:r>
              <a:rPr lang="en-GB" dirty="0" smtClean="0"/>
              <a:t>6)</a:t>
            </a:r>
            <a:r>
              <a:rPr lang="en-GB" b="1" dirty="0" smtClean="0"/>
              <a:t>Disposition acceptability, </a:t>
            </a:r>
            <a:r>
              <a:rPr lang="en-GB" dirty="0" smtClean="0"/>
              <a:t>influence over others, steadiness, dependability, self-reliance.</a:t>
            </a:r>
            <a:br>
              <a:rPr lang="en-GB" dirty="0" smtClean="0"/>
            </a:br>
            <a:r>
              <a:rPr lang="en-GB" dirty="0" smtClean="0"/>
              <a:t>7)</a:t>
            </a:r>
            <a:r>
              <a:rPr lang="en-GB" b="1" dirty="0" smtClean="0"/>
              <a:t>Circumstances: </a:t>
            </a:r>
            <a:r>
              <a:rPr lang="en-GB" dirty="0" smtClean="0"/>
              <a:t>any special demands of the job, such as ability to work unsocial hours, travel abroad, etc.</a:t>
            </a:r>
          </a:p>
          <a:p>
            <a:endParaRPr lang="en-GB" dirty="0" smtClean="0"/>
          </a:p>
          <a:p>
            <a:r>
              <a:rPr lang="en-GB" dirty="0" smtClean="0"/>
              <a:t>Munro Fraser’s Five-Fold Grading System:</a:t>
            </a:r>
          </a:p>
          <a:p>
            <a:r>
              <a:rPr lang="en-GB" dirty="0" smtClean="0"/>
              <a:t>1)</a:t>
            </a:r>
            <a:r>
              <a:rPr lang="en-GB" b="1" dirty="0" smtClean="0"/>
              <a:t>Impact on others physical make-up</a:t>
            </a:r>
            <a:r>
              <a:rPr lang="en-GB" dirty="0" smtClean="0"/>
              <a:t>, appearance, speech and manner.</a:t>
            </a:r>
            <a:br>
              <a:rPr lang="en-GB" dirty="0" smtClean="0"/>
            </a:br>
            <a:r>
              <a:rPr lang="en-GB" dirty="0" smtClean="0"/>
              <a:t>2)</a:t>
            </a:r>
            <a:r>
              <a:rPr lang="en-GB" b="1" dirty="0" smtClean="0"/>
              <a:t>Acquired qualifications education</a:t>
            </a:r>
            <a:r>
              <a:rPr lang="en-GB" dirty="0" smtClean="0"/>
              <a:t>, vocational training, work experience.</a:t>
            </a:r>
            <a:br>
              <a:rPr lang="en-GB" dirty="0" smtClean="0"/>
            </a:br>
            <a:r>
              <a:rPr lang="en-GB" dirty="0" smtClean="0"/>
              <a:t>3)</a:t>
            </a:r>
            <a:r>
              <a:rPr lang="en-GB" b="1" dirty="0" smtClean="0"/>
              <a:t>Innate abilities</a:t>
            </a:r>
            <a:r>
              <a:rPr lang="en-GB" dirty="0" smtClean="0"/>
              <a:t> quickness of comprehension and aptitude for learning.</a:t>
            </a:r>
            <a:br>
              <a:rPr lang="en-GB" dirty="0" smtClean="0"/>
            </a:br>
            <a:r>
              <a:rPr lang="en-GB" dirty="0" smtClean="0"/>
              <a:t>4)</a:t>
            </a:r>
            <a:r>
              <a:rPr lang="en-GB" b="1" dirty="0" smtClean="0"/>
              <a:t>Motivation individual goals</a:t>
            </a:r>
            <a:r>
              <a:rPr lang="en-GB" dirty="0" smtClean="0"/>
              <a:t>, consistency and determination in following them up, success rate.</a:t>
            </a:r>
            <a:br>
              <a:rPr lang="en-GB" dirty="0" smtClean="0"/>
            </a:br>
            <a:r>
              <a:rPr lang="en-GB" dirty="0" smtClean="0"/>
              <a:t>5)</a:t>
            </a:r>
            <a:r>
              <a:rPr lang="en-GB" b="1" dirty="0" smtClean="0"/>
              <a:t>Adjustment emotional stability</a:t>
            </a:r>
            <a:r>
              <a:rPr lang="en-GB" dirty="0" smtClean="0"/>
              <a:t>, ability to stand up to stress and ability to get on with people.</a:t>
            </a:r>
          </a:p>
          <a:p>
            <a:endParaRPr lang="en-GB" dirty="0" smtClean="0"/>
          </a:p>
          <a:p>
            <a:r>
              <a:rPr lang="en-GB" dirty="0" smtClean="0"/>
              <a:t>The characteristics identified as necessary through analysis of the job description are then entered against the appropriate heading. It is usual to enter two levels, indicating what would be sought in the ideal candidate, and what would be the minimum acceptable level to do the job. It is also important to indicate those personal characteristics or circumstances which would definitely be unacceptable in the prospective job-holder.</a:t>
            </a:r>
          </a:p>
          <a:p>
            <a:endParaRPr lang="en-GB" dirty="0"/>
          </a:p>
        </p:txBody>
      </p:sp>
      <p:sp>
        <p:nvSpPr>
          <p:cNvPr id="4" name="Slide Number Placeholder 3"/>
          <p:cNvSpPr>
            <a:spLocks noGrp="1"/>
          </p:cNvSpPr>
          <p:nvPr>
            <p:ph type="sldNum" sz="quarter" idx="10"/>
          </p:nvPr>
        </p:nvSpPr>
        <p:spPr/>
        <p:txBody>
          <a:bodyPr/>
          <a:lstStyle/>
          <a:p>
            <a:fld id="{82E51224-72BE-4D38-B196-381731D9D811}" type="slidenum">
              <a:rPr lang="en-GB" smtClean="0"/>
              <a:pPr/>
              <a:t>19</a:t>
            </a:fld>
            <a:endParaRPr lang="en-GB"/>
          </a:p>
        </p:txBody>
      </p:sp>
    </p:spTree>
    <p:extLst>
      <p:ext uri="{BB962C8B-B14F-4D97-AF65-F5344CB8AC3E}">
        <p14:creationId xmlns="" xmlns:p14="http://schemas.microsoft.com/office/powerpoint/2010/main" val="4265530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Services Selection Board</a:t>
            </a:r>
            <a:r>
              <a:rPr lang="en-US" dirty="0" smtClean="0"/>
              <a:t> (SSB) is an organization that vets candidates for admission into the </a:t>
            </a:r>
            <a:r>
              <a:rPr lang="en-US" dirty="0" smtClean="0">
                <a:hlinkClick r:id="rId3" tooltip="Armed Forces of India"/>
              </a:rPr>
              <a:t>Armed Forces of India</a:t>
            </a:r>
            <a:r>
              <a:rPr lang="en-US" dirty="0" smtClean="0"/>
              <a:t>.</a:t>
            </a:r>
            <a:r>
              <a:rPr lang="en-US" baseline="30000" dirty="0" smtClean="0">
                <a:hlinkClick r:id="rId4"/>
              </a:rPr>
              <a:t>[1]</a:t>
            </a:r>
            <a:r>
              <a:rPr lang="en-US" dirty="0" smtClean="0"/>
              <a:t> The board conducts personality and intelligence tests and interviews to determine suitability. Some tests are paper based while others involve group tasks or presenting to a panel of assessors. The SSB is held in specified central locations over a number of days.</a:t>
            </a:r>
            <a:endParaRPr lang="en-US" dirty="0"/>
          </a:p>
        </p:txBody>
      </p:sp>
      <p:sp>
        <p:nvSpPr>
          <p:cNvPr id="4" name="Slide Number Placeholder 3"/>
          <p:cNvSpPr>
            <a:spLocks noGrp="1"/>
          </p:cNvSpPr>
          <p:nvPr>
            <p:ph type="sldNum" sz="quarter" idx="10"/>
          </p:nvPr>
        </p:nvSpPr>
        <p:spPr/>
        <p:txBody>
          <a:bodyPr/>
          <a:lstStyle/>
          <a:p>
            <a:fld id="{82E51224-72BE-4D38-B196-381731D9D811}" type="slidenum">
              <a:rPr lang="en-GB" smtClean="0"/>
              <a:pPr/>
              <a:t>21</a:t>
            </a:fld>
            <a:endParaRPr lang="en-GB"/>
          </a:p>
        </p:txBody>
      </p:sp>
    </p:spTree>
    <p:extLst>
      <p:ext uri="{BB962C8B-B14F-4D97-AF65-F5344CB8AC3E}">
        <p14:creationId xmlns="" xmlns:p14="http://schemas.microsoft.com/office/powerpoint/2010/main" val="3860736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2E51224-72BE-4D38-B196-381731D9D811}" type="slidenum">
              <a:rPr lang="en-GB" smtClean="0"/>
              <a:pPr/>
              <a:t>22</a:t>
            </a:fld>
            <a:endParaRPr lang="en-GB"/>
          </a:p>
        </p:txBody>
      </p:sp>
    </p:spTree>
    <p:extLst>
      <p:ext uri="{BB962C8B-B14F-4D97-AF65-F5344CB8AC3E}">
        <p14:creationId xmlns="" xmlns:p14="http://schemas.microsoft.com/office/powerpoint/2010/main" val="1588683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2E51224-72BE-4D38-B196-381731D9D811}" type="slidenum">
              <a:rPr lang="en-GB" smtClean="0"/>
              <a:pPr/>
              <a:t>24</a:t>
            </a:fld>
            <a:endParaRPr lang="en-GB"/>
          </a:p>
        </p:txBody>
      </p:sp>
    </p:spTree>
    <p:extLst>
      <p:ext uri="{BB962C8B-B14F-4D97-AF65-F5344CB8AC3E}">
        <p14:creationId xmlns="" xmlns:p14="http://schemas.microsoft.com/office/powerpoint/2010/main" val="13682190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14/11/2018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njsays.wordpress.com/2014/08/26/introduction"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9k-Y8RV2kyA"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nasrin-sama.blogspot.com/2011/12/puzzle.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Evening Session 4</a:t>
            </a:r>
            <a:endParaRPr lang="en-GB" sz="2000" dirty="0"/>
          </a:p>
          <a:p>
            <a:endParaRPr lang="en-GB" dirty="0"/>
          </a:p>
        </p:txBody>
      </p:sp>
    </p:spTree>
    <p:extLst>
      <p:ext uri="{BB962C8B-B14F-4D97-AF65-F5344CB8AC3E}">
        <p14:creationId xmlns=""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a:xfrm>
            <a:off x="457200" y="1196752"/>
            <a:ext cx="8229600" cy="4320481"/>
          </a:xfrm>
        </p:spPr>
        <p:txBody>
          <a:bodyPr/>
          <a:lstStyle/>
          <a:p>
            <a:r>
              <a:rPr lang="en-US" dirty="0" smtClean="0"/>
              <a:t>Employment Legislation</a:t>
            </a:r>
            <a:endParaRPr lang="en-GB" dirty="0" smtClean="0">
              <a:solidFill>
                <a:srgbClr val="00B050"/>
              </a:solidFill>
            </a:endParaRPr>
          </a:p>
          <a:p>
            <a:r>
              <a:rPr lang="en-GB" dirty="0" smtClean="0">
                <a:solidFill>
                  <a:srgbClr val="00B050"/>
                </a:solidFill>
              </a:rPr>
              <a:t>Recruitment</a:t>
            </a:r>
            <a:r>
              <a:rPr lang="en-GB" dirty="0">
                <a:solidFill>
                  <a:srgbClr val="00B050"/>
                </a:solidFill>
              </a:rPr>
              <a:t>: The Employer’s Perspective</a:t>
            </a:r>
          </a:p>
          <a:p>
            <a:endParaRPr lang="en-GB" dirty="0">
              <a:solidFill>
                <a:srgbClr val="0070C0"/>
              </a:solidFill>
            </a:endParaRPr>
          </a:p>
          <a:p>
            <a:r>
              <a:rPr lang="en-GB" dirty="0">
                <a:solidFill>
                  <a:srgbClr val="0070C0"/>
                </a:solidFill>
              </a:rPr>
              <a:t>Job Hunting </a:t>
            </a:r>
          </a:p>
          <a:p>
            <a:pPr marL="0" indent="0">
              <a:buNone/>
            </a:pPr>
            <a:endParaRPr lang="en-GB" dirty="0"/>
          </a:p>
          <a:p>
            <a:r>
              <a:rPr lang="en-GB" dirty="0">
                <a:solidFill>
                  <a:srgbClr val="7030A0"/>
                </a:solidFill>
              </a:rPr>
              <a:t>Job Applications</a:t>
            </a:r>
          </a:p>
        </p:txBody>
      </p:sp>
      <p:pic>
        <p:nvPicPr>
          <p:cNvPr id="5" name="Picture 4">
            <a:extLst>
              <a:ext uri="{FF2B5EF4-FFF2-40B4-BE49-F238E27FC236}">
                <a16:creationId xmlns="" xmlns:a16="http://schemas.microsoft.com/office/drawing/2014/main" id="{465A8638-C0FE-45CD-96F4-36DD494CC89B}"/>
              </a:ext>
            </a:extLst>
          </p:cNvPr>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5364088" y="2492896"/>
            <a:ext cx="3039970" cy="3191982"/>
          </a:xfrm>
          <a:prstGeom prst="rect">
            <a:avLst/>
          </a:prstGeom>
        </p:spPr>
      </p:pic>
    </p:spTree>
    <p:extLst>
      <p:ext uri="{BB962C8B-B14F-4D97-AF65-F5344CB8AC3E}">
        <p14:creationId xmlns="" xmlns:p14="http://schemas.microsoft.com/office/powerpoint/2010/main"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524071B-694E-4C06-9BE3-41742BA7A59E}"/>
              </a:ext>
            </a:extLst>
          </p:cNvPr>
          <p:cNvSpPr>
            <a:spLocks noGrp="1"/>
          </p:cNvSpPr>
          <p:nvPr>
            <p:ph type="title"/>
          </p:nvPr>
        </p:nvSpPr>
        <p:spPr/>
        <p:txBody>
          <a:bodyPr/>
          <a:lstStyle/>
          <a:p>
            <a:r>
              <a:rPr lang="en-US" dirty="0"/>
              <a:t>Employment Legislation</a:t>
            </a:r>
            <a:endParaRPr lang="en-GB" dirty="0"/>
          </a:p>
        </p:txBody>
      </p:sp>
      <p:sp>
        <p:nvSpPr>
          <p:cNvPr id="3" name="Content Placeholder 2">
            <a:extLst>
              <a:ext uri="{FF2B5EF4-FFF2-40B4-BE49-F238E27FC236}">
                <a16:creationId xmlns="" xmlns:a16="http://schemas.microsoft.com/office/drawing/2014/main" id="{883DC50A-DB45-4114-9F61-B78A91849EAF}"/>
              </a:ext>
            </a:extLst>
          </p:cNvPr>
          <p:cNvSpPr>
            <a:spLocks noGrp="1"/>
          </p:cNvSpPr>
          <p:nvPr>
            <p:ph idx="1"/>
          </p:nvPr>
        </p:nvSpPr>
        <p:spPr/>
        <p:txBody>
          <a:bodyPr>
            <a:normAutofit/>
          </a:bodyPr>
          <a:lstStyle/>
          <a:p>
            <a:pPr marL="0" indent="0">
              <a:buNone/>
            </a:pPr>
            <a:r>
              <a:rPr lang="en-US" dirty="0"/>
              <a:t>Can you name any of the legislation governing employment in the UK?</a:t>
            </a:r>
          </a:p>
          <a:p>
            <a:pPr marL="0" indent="0">
              <a:buNone/>
            </a:pPr>
            <a:endParaRPr lang="en-US" dirty="0"/>
          </a:p>
          <a:p>
            <a:pPr marL="0" indent="0">
              <a:buNone/>
            </a:pPr>
            <a:r>
              <a:rPr lang="en-US" dirty="0"/>
              <a:t>In order of the year of issue it is:</a:t>
            </a:r>
          </a:p>
          <a:p>
            <a:pPr marL="0" indent="0">
              <a:buNone/>
            </a:pPr>
            <a:endParaRPr lang="en-US" dirty="0"/>
          </a:p>
          <a:p>
            <a:pPr>
              <a:buNone/>
            </a:pPr>
            <a:endParaRPr lang="en-GB" dirty="0"/>
          </a:p>
        </p:txBody>
      </p:sp>
    </p:spTree>
    <p:extLst>
      <p:ext uri="{BB962C8B-B14F-4D97-AF65-F5344CB8AC3E}">
        <p14:creationId xmlns="" xmlns:p14="http://schemas.microsoft.com/office/powerpoint/2010/main" val="18555015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E5B4E6A-810D-4127-A2C0-51970C669B1A}"/>
              </a:ext>
            </a:extLst>
          </p:cNvPr>
          <p:cNvSpPr>
            <a:spLocks noGrp="1"/>
          </p:cNvSpPr>
          <p:nvPr>
            <p:ph type="title"/>
          </p:nvPr>
        </p:nvSpPr>
        <p:spPr/>
        <p:txBody>
          <a:bodyPr/>
          <a:lstStyle/>
          <a:p>
            <a:r>
              <a:rPr lang="en-US" dirty="0"/>
              <a:t>Employment Legislation </a:t>
            </a:r>
            <a:r>
              <a:rPr lang="en-US" sz="1600" dirty="0"/>
              <a:t>(continued)</a:t>
            </a:r>
            <a:endParaRPr lang="en-GB" dirty="0"/>
          </a:p>
        </p:txBody>
      </p:sp>
      <p:sp>
        <p:nvSpPr>
          <p:cNvPr id="3" name="Content Placeholder 2">
            <a:extLst>
              <a:ext uri="{FF2B5EF4-FFF2-40B4-BE49-F238E27FC236}">
                <a16:creationId xmlns="" xmlns:a16="http://schemas.microsoft.com/office/drawing/2014/main" id="{E39BC8E3-6320-4904-98F7-E8D68018EBB1}"/>
              </a:ext>
            </a:extLst>
          </p:cNvPr>
          <p:cNvSpPr>
            <a:spLocks noGrp="1"/>
          </p:cNvSpPr>
          <p:nvPr>
            <p:ph idx="1"/>
          </p:nvPr>
        </p:nvSpPr>
        <p:spPr/>
        <p:txBody>
          <a:bodyPr>
            <a:normAutofit/>
          </a:bodyPr>
          <a:lstStyle/>
          <a:p>
            <a:r>
              <a:rPr lang="en-US" dirty="0" smtClean="0"/>
              <a:t>Health &amp; Safety at Work etc. Act 1974 </a:t>
            </a:r>
            <a:endParaRPr lang="en-US" dirty="0" smtClean="0"/>
          </a:p>
          <a:p>
            <a:r>
              <a:rPr lang="en-US" dirty="0" smtClean="0"/>
              <a:t>Data </a:t>
            </a:r>
            <a:r>
              <a:rPr lang="en-US" dirty="0"/>
              <a:t>Protection Act 1998 </a:t>
            </a:r>
          </a:p>
          <a:p>
            <a:r>
              <a:rPr lang="en-US" dirty="0"/>
              <a:t>National Minimum Wage Act 1998 </a:t>
            </a:r>
          </a:p>
          <a:p>
            <a:r>
              <a:rPr lang="en-US" dirty="0" smtClean="0"/>
              <a:t>Equality </a:t>
            </a:r>
            <a:r>
              <a:rPr lang="en-US" dirty="0"/>
              <a:t>Act 2010</a:t>
            </a:r>
          </a:p>
        </p:txBody>
      </p:sp>
    </p:spTree>
    <p:extLst>
      <p:ext uri="{BB962C8B-B14F-4D97-AF65-F5344CB8AC3E}">
        <p14:creationId xmlns="" xmlns:p14="http://schemas.microsoft.com/office/powerpoint/2010/main" val="6694148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0E22B08-5D9C-4EB2-84BB-210978896EC1}"/>
              </a:ext>
            </a:extLst>
          </p:cNvPr>
          <p:cNvSpPr>
            <a:spLocks noGrp="1"/>
          </p:cNvSpPr>
          <p:nvPr>
            <p:ph type="title"/>
          </p:nvPr>
        </p:nvSpPr>
        <p:spPr/>
        <p:txBody>
          <a:bodyPr>
            <a:normAutofit/>
          </a:bodyPr>
          <a:lstStyle/>
          <a:p>
            <a:r>
              <a:rPr lang="en-US" sz="2800" b="1" dirty="0">
                <a:latin typeface="Calibri" pitchFamily="34" charset="0"/>
              </a:rPr>
              <a:t>“Recruitment is the head of the river….get that wrong and you pollute everything downstream” </a:t>
            </a:r>
            <a:r>
              <a:rPr lang="en-US" sz="1400" b="1" i="1" dirty="0">
                <a:latin typeface="Calibri" pitchFamily="34" charset="0"/>
              </a:rPr>
              <a:t>UNKNOWN </a:t>
            </a:r>
            <a:endParaRPr lang="en-GB" sz="1400" b="1" i="1" dirty="0"/>
          </a:p>
        </p:txBody>
      </p:sp>
      <p:pic>
        <p:nvPicPr>
          <p:cNvPr id="4" name="Content Placeholder 3" descr="screen-capture-10.png">
            <a:extLst>
              <a:ext uri="{FF2B5EF4-FFF2-40B4-BE49-F238E27FC236}">
                <a16:creationId xmlns="" xmlns:a16="http://schemas.microsoft.com/office/drawing/2014/main" id="{0F8F9443-1585-4A09-81E0-FD2FE6E0B14F}"/>
              </a:ext>
            </a:extLst>
          </p:cNvPr>
          <p:cNvPicPr>
            <a:picLocks noGrp="1" noChangeAspect="1"/>
          </p:cNvPicPr>
          <p:nvPr>
            <p:ph idx="1"/>
          </p:nvPr>
        </p:nvPicPr>
        <p:blipFill>
          <a:blip r:embed="rId3" cstate="print">
            <a:extLst>
              <a:ext uri="{28A0092B-C50C-407E-A947-70E740481C1C}">
                <a14:useLocalDpi xmlns="" xmlns:a14="http://schemas.microsoft.com/office/drawing/2010/main" val="0"/>
              </a:ext>
            </a:extLst>
          </a:blip>
          <a:srcRect t="8527" b="8527"/>
          <a:stretch>
            <a:fillRect/>
          </a:stretch>
        </p:blipFill>
        <p:spPr>
          <a:xfrm>
            <a:off x="755576" y="1484784"/>
            <a:ext cx="7772400" cy="4114800"/>
          </a:xfrm>
        </p:spPr>
      </p:pic>
    </p:spTree>
    <p:extLst>
      <p:ext uri="{BB962C8B-B14F-4D97-AF65-F5344CB8AC3E}">
        <p14:creationId xmlns="" xmlns:p14="http://schemas.microsoft.com/office/powerpoint/2010/main" val="2021188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C7BC2FA-5E8E-4429-BD94-4E0A7332FA73}"/>
              </a:ext>
            </a:extLst>
          </p:cNvPr>
          <p:cNvSpPr>
            <a:spLocks noGrp="1"/>
          </p:cNvSpPr>
          <p:nvPr>
            <p:ph type="title"/>
          </p:nvPr>
        </p:nvSpPr>
        <p:spPr/>
        <p:txBody>
          <a:bodyPr/>
          <a:lstStyle/>
          <a:p>
            <a:r>
              <a:rPr lang="en-GB" dirty="0"/>
              <a:t>Definitions</a:t>
            </a:r>
          </a:p>
        </p:txBody>
      </p:sp>
      <p:sp>
        <p:nvSpPr>
          <p:cNvPr id="3" name="Content Placeholder 2">
            <a:extLst>
              <a:ext uri="{FF2B5EF4-FFF2-40B4-BE49-F238E27FC236}">
                <a16:creationId xmlns="" xmlns:a16="http://schemas.microsoft.com/office/drawing/2014/main" id="{C053465A-1A4F-4E0E-804A-A942FFCBA3A6}"/>
              </a:ext>
            </a:extLst>
          </p:cNvPr>
          <p:cNvSpPr>
            <a:spLocks noGrp="1"/>
          </p:cNvSpPr>
          <p:nvPr>
            <p:ph idx="1"/>
          </p:nvPr>
        </p:nvSpPr>
        <p:spPr/>
        <p:txBody>
          <a:bodyPr>
            <a:normAutofit fontScale="77500" lnSpcReduction="20000"/>
          </a:bodyPr>
          <a:lstStyle/>
          <a:p>
            <a:pPr marL="0" indent="0">
              <a:buNone/>
            </a:pPr>
            <a:r>
              <a:rPr lang="en-GB" dirty="0"/>
              <a:t>Recruitment: </a:t>
            </a:r>
          </a:p>
          <a:p>
            <a:r>
              <a:rPr lang="en-GB" dirty="0"/>
              <a:t>‘Recruitment is the process of identifying a number of applicants who are willing to apply for a particular job or training programme.’</a:t>
            </a:r>
          </a:p>
          <a:p>
            <a:endParaRPr lang="en-GB" dirty="0"/>
          </a:p>
          <a:p>
            <a:pPr marL="0" indent="0">
              <a:buNone/>
            </a:pPr>
            <a:r>
              <a:rPr lang="en-GB" dirty="0"/>
              <a:t>Selection:</a:t>
            </a:r>
          </a:p>
          <a:p>
            <a:r>
              <a:rPr lang="en-GB" dirty="0"/>
              <a:t>‘Selection is the process of comparing information from the applicants with the requirements as specified in the advertisement, and selecting those who meet the essential requirements to move forward in the selection process’.</a:t>
            </a:r>
          </a:p>
          <a:p>
            <a:endParaRPr lang="en-GB" dirty="0"/>
          </a:p>
        </p:txBody>
      </p:sp>
    </p:spTree>
    <p:extLst>
      <p:ext uri="{BB962C8B-B14F-4D97-AF65-F5344CB8AC3E}">
        <p14:creationId xmlns="" xmlns:p14="http://schemas.microsoft.com/office/powerpoint/2010/main" val="2640794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DD86A01-C9DD-46F6-A05D-5292B5DC7727}"/>
              </a:ext>
            </a:extLst>
          </p:cNvPr>
          <p:cNvSpPr>
            <a:spLocks noGrp="1"/>
          </p:cNvSpPr>
          <p:nvPr>
            <p:ph type="title"/>
          </p:nvPr>
        </p:nvSpPr>
        <p:spPr/>
        <p:txBody>
          <a:bodyPr/>
          <a:lstStyle/>
          <a:p>
            <a:r>
              <a:rPr lang="en-US" dirty="0"/>
              <a:t>Recruitment and Selection</a:t>
            </a:r>
            <a:endParaRPr lang="en-GB" dirty="0"/>
          </a:p>
        </p:txBody>
      </p:sp>
      <p:sp>
        <p:nvSpPr>
          <p:cNvPr id="3" name="Content Placeholder 2">
            <a:extLst>
              <a:ext uri="{FF2B5EF4-FFF2-40B4-BE49-F238E27FC236}">
                <a16:creationId xmlns="" xmlns:a16="http://schemas.microsoft.com/office/drawing/2014/main" id="{AC5038D3-9381-453F-8100-AA281F909A84}"/>
              </a:ext>
            </a:extLst>
          </p:cNvPr>
          <p:cNvSpPr>
            <a:spLocks noGrp="1"/>
          </p:cNvSpPr>
          <p:nvPr>
            <p:ph idx="1"/>
          </p:nvPr>
        </p:nvSpPr>
        <p:spPr/>
        <p:txBody>
          <a:bodyPr>
            <a:normAutofit fontScale="92500" lnSpcReduction="20000"/>
          </a:bodyPr>
          <a:lstStyle/>
          <a:p>
            <a:pPr marL="0" indent="0">
              <a:buNone/>
            </a:pPr>
            <a:r>
              <a:rPr lang="en-US" dirty="0"/>
              <a:t>Process should be:</a:t>
            </a:r>
          </a:p>
          <a:p>
            <a:r>
              <a:rPr lang="en-US" b="1" dirty="0"/>
              <a:t>efficient</a:t>
            </a:r>
            <a:r>
              <a:rPr lang="en-US" dirty="0"/>
              <a:t> – cost effective in methods and sources</a:t>
            </a:r>
          </a:p>
          <a:p>
            <a:r>
              <a:rPr lang="en-US" b="1" dirty="0"/>
              <a:t>effective</a:t>
            </a:r>
            <a:r>
              <a:rPr lang="en-US" dirty="0"/>
              <a:t> – producing enough suitable candidates without excess and ensuring the identification of the best fitted for the job and the organisation</a:t>
            </a:r>
          </a:p>
          <a:p>
            <a:r>
              <a:rPr lang="en-US" b="1" dirty="0"/>
              <a:t>fair</a:t>
            </a:r>
            <a:r>
              <a:rPr lang="en-US" dirty="0"/>
              <a:t> – ensuring that right through the process decisions are made on merit alone.</a:t>
            </a:r>
          </a:p>
          <a:p>
            <a:pPr marL="0" indent="0">
              <a:buNone/>
            </a:pPr>
            <a:r>
              <a:rPr lang="en-US" sz="1200" dirty="0"/>
              <a:t>Source:  </a:t>
            </a:r>
            <a:r>
              <a:rPr lang="en-US" sz="1200" dirty="0" err="1"/>
              <a:t>Acas</a:t>
            </a:r>
            <a:r>
              <a:rPr lang="en-US" sz="1200" dirty="0"/>
              <a:t> guide to Recruitment and Selection</a:t>
            </a:r>
          </a:p>
          <a:p>
            <a:pPr marL="0" indent="0">
              <a:buNone/>
            </a:pPr>
            <a:endParaRPr lang="en-GB" dirty="0"/>
          </a:p>
        </p:txBody>
      </p:sp>
    </p:spTree>
    <p:extLst>
      <p:ext uri="{BB962C8B-B14F-4D97-AF65-F5344CB8AC3E}">
        <p14:creationId xmlns="" xmlns:p14="http://schemas.microsoft.com/office/powerpoint/2010/main" val="2257304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EE43AF-1CE6-4E56-A435-5BFC652458D7}"/>
              </a:ext>
            </a:extLst>
          </p:cNvPr>
          <p:cNvSpPr>
            <a:spLocks noGrp="1"/>
          </p:cNvSpPr>
          <p:nvPr>
            <p:ph type="title"/>
          </p:nvPr>
        </p:nvSpPr>
        <p:spPr/>
        <p:txBody>
          <a:bodyPr/>
          <a:lstStyle/>
          <a:p>
            <a:r>
              <a:rPr lang="en-US" dirty="0"/>
              <a:t>Which Key Legislation Applies?</a:t>
            </a:r>
            <a:endParaRPr lang="en-GB" dirty="0"/>
          </a:p>
        </p:txBody>
      </p:sp>
      <p:sp>
        <p:nvSpPr>
          <p:cNvPr id="3" name="Content Placeholder 2">
            <a:extLst>
              <a:ext uri="{FF2B5EF4-FFF2-40B4-BE49-F238E27FC236}">
                <a16:creationId xmlns="" xmlns:a16="http://schemas.microsoft.com/office/drawing/2014/main" id="{67067ECA-DC2A-4D0C-9946-C9E7198EE50C}"/>
              </a:ext>
            </a:extLst>
          </p:cNvPr>
          <p:cNvSpPr>
            <a:spLocks noGrp="1"/>
          </p:cNvSpPr>
          <p:nvPr>
            <p:ph idx="1"/>
          </p:nvPr>
        </p:nvSpPr>
        <p:spPr/>
        <p:txBody>
          <a:bodyPr/>
          <a:lstStyle/>
          <a:p>
            <a:r>
              <a:rPr lang="en-US" dirty="0">
                <a:solidFill>
                  <a:srgbClr val="7030A0"/>
                </a:solidFill>
              </a:rPr>
              <a:t>Discrimination:  The Equality Act 2010</a:t>
            </a:r>
          </a:p>
          <a:p>
            <a:endParaRPr lang="en-US" dirty="0"/>
          </a:p>
          <a:p>
            <a:r>
              <a:rPr lang="en-US" dirty="0">
                <a:solidFill>
                  <a:srgbClr val="00B050"/>
                </a:solidFill>
              </a:rPr>
              <a:t>The Rehabilitation of Offenders Act 1974</a:t>
            </a:r>
          </a:p>
          <a:p>
            <a:endParaRPr lang="en-GB" dirty="0"/>
          </a:p>
        </p:txBody>
      </p:sp>
    </p:spTree>
    <p:extLst>
      <p:ext uri="{BB962C8B-B14F-4D97-AF65-F5344CB8AC3E}">
        <p14:creationId xmlns="" xmlns:p14="http://schemas.microsoft.com/office/powerpoint/2010/main" val="3964777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F2B360E-1618-45CB-9F1C-318D0BBFF780}"/>
              </a:ext>
            </a:extLst>
          </p:cNvPr>
          <p:cNvSpPr>
            <a:spLocks noGrp="1"/>
          </p:cNvSpPr>
          <p:nvPr>
            <p:ph type="title"/>
          </p:nvPr>
        </p:nvSpPr>
        <p:spPr/>
        <p:txBody>
          <a:bodyPr>
            <a:normAutofit/>
          </a:bodyPr>
          <a:lstStyle/>
          <a:p>
            <a:r>
              <a:rPr lang="en-US" sz="3200" b="1" dirty="0"/>
              <a:t>What are the 9 ‘protected characteristics’ of the Equality Act (2010)?</a:t>
            </a:r>
            <a:endParaRPr lang="en-GB" sz="3200" dirty="0"/>
          </a:p>
        </p:txBody>
      </p:sp>
      <p:sp>
        <p:nvSpPr>
          <p:cNvPr id="3" name="Content Placeholder 2">
            <a:extLst>
              <a:ext uri="{FF2B5EF4-FFF2-40B4-BE49-F238E27FC236}">
                <a16:creationId xmlns="" xmlns:a16="http://schemas.microsoft.com/office/drawing/2014/main" id="{A444B0F9-E1EB-4F23-84C5-8841D1CFAD7E}"/>
              </a:ext>
            </a:extLst>
          </p:cNvPr>
          <p:cNvSpPr>
            <a:spLocks noGrp="1"/>
          </p:cNvSpPr>
          <p:nvPr>
            <p:ph idx="1"/>
          </p:nvPr>
        </p:nvSpPr>
        <p:spPr/>
        <p:txBody>
          <a:bodyPr/>
          <a:lstStyle/>
          <a:p>
            <a:r>
              <a:rPr lang="en-GB" dirty="0"/>
              <a:t>In your groups have a go at answering this question</a:t>
            </a:r>
          </a:p>
          <a:p>
            <a:r>
              <a:rPr lang="en-GB" dirty="0"/>
              <a:t>10 minutes then we’ll discuss</a:t>
            </a:r>
          </a:p>
        </p:txBody>
      </p:sp>
    </p:spTree>
    <p:extLst>
      <p:ext uri="{BB962C8B-B14F-4D97-AF65-F5344CB8AC3E}">
        <p14:creationId xmlns="" xmlns:p14="http://schemas.microsoft.com/office/powerpoint/2010/main" val="871655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544BC0D-068A-4D41-9190-BF3A583920BE}"/>
              </a:ext>
            </a:extLst>
          </p:cNvPr>
          <p:cNvSpPr>
            <a:spLocks noGrp="1"/>
          </p:cNvSpPr>
          <p:nvPr>
            <p:ph type="title"/>
          </p:nvPr>
        </p:nvSpPr>
        <p:spPr/>
        <p:txBody>
          <a:bodyPr>
            <a:normAutofit/>
          </a:bodyPr>
          <a:lstStyle/>
          <a:p>
            <a:r>
              <a:rPr lang="en-US" sz="3200" b="1" dirty="0"/>
              <a:t>What are the 9 ‘protected characteristics’ of the Equality Act (2010)?</a:t>
            </a:r>
            <a:endParaRPr lang="en-GB" sz="3200" dirty="0"/>
          </a:p>
        </p:txBody>
      </p:sp>
      <p:sp>
        <p:nvSpPr>
          <p:cNvPr id="3" name="Content Placeholder 2">
            <a:extLst>
              <a:ext uri="{FF2B5EF4-FFF2-40B4-BE49-F238E27FC236}">
                <a16:creationId xmlns="" xmlns:a16="http://schemas.microsoft.com/office/drawing/2014/main" id="{499E159F-28DB-4A97-863D-9E924CA66D2C}"/>
              </a:ext>
            </a:extLst>
          </p:cNvPr>
          <p:cNvSpPr>
            <a:spLocks noGrp="1"/>
          </p:cNvSpPr>
          <p:nvPr>
            <p:ph idx="1"/>
          </p:nvPr>
        </p:nvSpPr>
        <p:spPr/>
        <p:txBody>
          <a:bodyPr>
            <a:normAutofit fontScale="85000" lnSpcReduction="20000"/>
          </a:bodyPr>
          <a:lstStyle/>
          <a:p>
            <a:r>
              <a:rPr lang="en-US" dirty="0">
                <a:latin typeface="Calibri" pitchFamily="34" charset="0"/>
              </a:rPr>
              <a:t>Age </a:t>
            </a:r>
          </a:p>
          <a:p>
            <a:r>
              <a:rPr lang="en-US" dirty="0">
                <a:latin typeface="Calibri" pitchFamily="34" charset="0"/>
              </a:rPr>
              <a:t>Disability</a:t>
            </a:r>
          </a:p>
          <a:p>
            <a:r>
              <a:rPr lang="en-US" dirty="0">
                <a:latin typeface="Calibri" pitchFamily="34" charset="0"/>
              </a:rPr>
              <a:t>Gender reassignment</a:t>
            </a:r>
          </a:p>
          <a:p>
            <a:r>
              <a:rPr lang="en-US" dirty="0">
                <a:latin typeface="Calibri" pitchFamily="34" charset="0"/>
              </a:rPr>
              <a:t>Marriage and civil partnership</a:t>
            </a:r>
          </a:p>
          <a:p>
            <a:r>
              <a:rPr lang="en-US" dirty="0">
                <a:latin typeface="Calibri" pitchFamily="34" charset="0"/>
              </a:rPr>
              <a:t>Pregnancy and maternity</a:t>
            </a:r>
          </a:p>
          <a:p>
            <a:r>
              <a:rPr lang="en-US" dirty="0">
                <a:latin typeface="Calibri" pitchFamily="34" charset="0"/>
              </a:rPr>
              <a:t>Race</a:t>
            </a:r>
          </a:p>
          <a:p>
            <a:r>
              <a:rPr lang="en-US" dirty="0">
                <a:latin typeface="Calibri" pitchFamily="34" charset="0"/>
              </a:rPr>
              <a:t>Religion and belief</a:t>
            </a:r>
          </a:p>
          <a:p>
            <a:r>
              <a:rPr lang="en-US" dirty="0">
                <a:latin typeface="Calibri" pitchFamily="34" charset="0"/>
              </a:rPr>
              <a:t>Sex</a:t>
            </a:r>
          </a:p>
          <a:p>
            <a:r>
              <a:rPr lang="en-US" dirty="0">
                <a:latin typeface="Calibri" pitchFamily="34" charset="0"/>
              </a:rPr>
              <a:t>Sexual orientation</a:t>
            </a:r>
          </a:p>
        </p:txBody>
      </p:sp>
    </p:spTree>
    <p:extLst>
      <p:ext uri="{BB962C8B-B14F-4D97-AF65-F5344CB8AC3E}">
        <p14:creationId xmlns="" xmlns:p14="http://schemas.microsoft.com/office/powerpoint/2010/main" val="1627710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36514F-867B-4510-B837-49263BCE6C22}"/>
              </a:ext>
            </a:extLst>
          </p:cNvPr>
          <p:cNvSpPr>
            <a:spLocks noGrp="1"/>
          </p:cNvSpPr>
          <p:nvPr>
            <p:ph type="title"/>
          </p:nvPr>
        </p:nvSpPr>
        <p:spPr/>
        <p:txBody>
          <a:bodyPr/>
          <a:lstStyle/>
          <a:p>
            <a:r>
              <a:rPr lang="en-US" dirty="0"/>
              <a:t>Policy</a:t>
            </a:r>
            <a:endParaRPr lang="en-GB" dirty="0"/>
          </a:p>
        </p:txBody>
      </p:sp>
      <p:sp>
        <p:nvSpPr>
          <p:cNvPr id="3" name="Content Placeholder 2">
            <a:extLst>
              <a:ext uri="{FF2B5EF4-FFF2-40B4-BE49-F238E27FC236}">
                <a16:creationId xmlns="" xmlns:a16="http://schemas.microsoft.com/office/drawing/2014/main" id="{89374567-C5C0-48EB-8A14-8186AC6287B0}"/>
              </a:ext>
            </a:extLst>
          </p:cNvPr>
          <p:cNvSpPr>
            <a:spLocks noGrp="1"/>
          </p:cNvSpPr>
          <p:nvPr>
            <p:ph idx="1"/>
          </p:nvPr>
        </p:nvSpPr>
        <p:spPr/>
        <p:txBody>
          <a:bodyPr/>
          <a:lstStyle/>
          <a:p>
            <a:r>
              <a:rPr lang="en-US" dirty="0">
                <a:solidFill>
                  <a:srgbClr val="00B050"/>
                </a:solidFill>
              </a:rPr>
              <a:t>Does the organisation have a policy for recruitment and selection?</a:t>
            </a:r>
          </a:p>
          <a:p>
            <a:pPr>
              <a:buNone/>
            </a:pPr>
            <a:endParaRPr lang="en-US" dirty="0"/>
          </a:p>
          <a:p>
            <a:r>
              <a:rPr lang="en-US" i="1" dirty="0">
                <a:solidFill>
                  <a:srgbClr val="0070C0"/>
                </a:solidFill>
              </a:rPr>
              <a:t>Why might it be important to have one?</a:t>
            </a:r>
          </a:p>
          <a:p>
            <a:pPr marL="0" indent="0" algn="ctr">
              <a:buNone/>
            </a:pPr>
            <a:r>
              <a:rPr lang="en-GB" dirty="0"/>
              <a:t>Suggestions? </a:t>
            </a:r>
          </a:p>
        </p:txBody>
      </p:sp>
      <p:pic>
        <p:nvPicPr>
          <p:cNvPr id="5" name="Picture 4">
            <a:extLst>
              <a:ext uri="{FF2B5EF4-FFF2-40B4-BE49-F238E27FC236}">
                <a16:creationId xmlns="" xmlns:a16="http://schemas.microsoft.com/office/drawing/2014/main" id="{26D2371F-4C2E-45A6-BF39-8937B36BEFCF}"/>
              </a:ext>
            </a:extLst>
          </p:cNvPr>
          <p:cNvPicPr>
            <a:picLocks noChangeAspect="1"/>
          </p:cNvPicPr>
          <p:nvPr/>
        </p:nvPicPr>
        <p:blipFill>
          <a:blip r:embed="rId2" cstate="print">
            <a:extLst>
              <a:ext uri="{28A0092B-C50C-407E-A947-70E740481C1C}">
                <a14:useLocalDpi xmlns="" xmlns:a14="http://schemas.microsoft.com/office/drawing/2010/main" val="0"/>
              </a:ext>
              <a:ext uri="{837473B0-CC2E-450A-ABE3-18F120FF3D39}">
                <a1611:picAttrSrcUrl xmlns="" xmlns:a1611="http://schemas.microsoft.com/office/drawing/2016/11/main" r:id="rId3"/>
              </a:ext>
            </a:extLst>
          </a:blip>
          <a:stretch>
            <a:fillRect/>
          </a:stretch>
        </p:blipFill>
        <p:spPr>
          <a:xfrm>
            <a:off x="6094512" y="3867509"/>
            <a:ext cx="2592288" cy="1616968"/>
          </a:xfrm>
          <a:prstGeom prst="rect">
            <a:avLst/>
          </a:prstGeom>
        </p:spPr>
      </p:pic>
    </p:spTree>
    <p:extLst>
      <p:ext uri="{BB962C8B-B14F-4D97-AF65-F5344CB8AC3E}">
        <p14:creationId xmlns="" xmlns:p14="http://schemas.microsoft.com/office/powerpoint/2010/main" val="330435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666DE32-0B87-4D7A-B933-5F67DE46C971}"/>
              </a:ext>
            </a:extLst>
          </p:cNvPr>
          <p:cNvSpPr>
            <a:spLocks noGrp="1"/>
          </p:cNvSpPr>
          <p:nvPr>
            <p:ph type="title"/>
          </p:nvPr>
        </p:nvSpPr>
        <p:spPr/>
        <p:txBody>
          <a:bodyPr>
            <a:normAutofit fontScale="90000"/>
          </a:bodyPr>
          <a:lstStyle/>
          <a:p>
            <a:r>
              <a:rPr lang="en-US" dirty="0"/>
              <a:t>Recruitment Policy - things to consider</a:t>
            </a:r>
            <a:endParaRPr lang="en-GB" dirty="0"/>
          </a:p>
        </p:txBody>
      </p:sp>
      <p:sp>
        <p:nvSpPr>
          <p:cNvPr id="3" name="Content Placeholder 2">
            <a:extLst>
              <a:ext uri="{FF2B5EF4-FFF2-40B4-BE49-F238E27FC236}">
                <a16:creationId xmlns="" xmlns:a16="http://schemas.microsoft.com/office/drawing/2014/main" id="{7F788815-3783-4779-A666-AF31E9238D12}"/>
              </a:ext>
            </a:extLst>
          </p:cNvPr>
          <p:cNvSpPr>
            <a:spLocks noGrp="1"/>
          </p:cNvSpPr>
          <p:nvPr>
            <p:ph idx="1"/>
          </p:nvPr>
        </p:nvSpPr>
        <p:spPr/>
        <p:txBody>
          <a:bodyPr>
            <a:normAutofit fontScale="85000" lnSpcReduction="20000"/>
          </a:bodyPr>
          <a:lstStyle/>
          <a:p>
            <a:r>
              <a:rPr lang="en-US" dirty="0"/>
              <a:t>Introduction </a:t>
            </a:r>
          </a:p>
          <a:p>
            <a:r>
              <a:rPr lang="en-US" dirty="0"/>
              <a:t>Equality and Diversity / Equal Opportunities in Recruitment </a:t>
            </a:r>
          </a:p>
          <a:p>
            <a:r>
              <a:rPr lang="en-US" dirty="0"/>
              <a:t>Monitoring Equal Opportunities, Equality and Diversity in Recruitment </a:t>
            </a:r>
          </a:p>
          <a:p>
            <a:r>
              <a:rPr lang="en-US" dirty="0"/>
              <a:t>Recruitment Authorisation </a:t>
            </a:r>
          </a:p>
          <a:p>
            <a:r>
              <a:rPr lang="en-US" dirty="0"/>
              <a:t>Job Descriptions </a:t>
            </a:r>
          </a:p>
          <a:p>
            <a:r>
              <a:rPr lang="en-US" dirty="0"/>
              <a:t>Advertising of Vacancies </a:t>
            </a:r>
          </a:p>
          <a:p>
            <a:r>
              <a:rPr lang="en-US" dirty="0"/>
              <a:t>Shortlisting </a:t>
            </a:r>
          </a:p>
          <a:p>
            <a:endParaRPr lang="en-GB" dirty="0"/>
          </a:p>
        </p:txBody>
      </p:sp>
    </p:spTree>
    <p:extLst>
      <p:ext uri="{BB962C8B-B14F-4D97-AF65-F5344CB8AC3E}">
        <p14:creationId xmlns="" xmlns:p14="http://schemas.microsoft.com/office/powerpoint/2010/main" val="41889699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CFC4BA8-9AE9-427B-AE0B-720D2F171AD2}"/>
              </a:ext>
            </a:extLst>
          </p:cNvPr>
          <p:cNvSpPr>
            <a:spLocks noGrp="1"/>
          </p:cNvSpPr>
          <p:nvPr>
            <p:ph type="title"/>
          </p:nvPr>
        </p:nvSpPr>
        <p:spPr/>
        <p:txBody>
          <a:bodyPr/>
          <a:lstStyle/>
          <a:p>
            <a:r>
              <a:rPr lang="en-US" dirty="0"/>
              <a:t>Planning</a:t>
            </a:r>
            <a:endParaRPr lang="en-GB" dirty="0"/>
          </a:p>
        </p:txBody>
      </p:sp>
      <p:sp>
        <p:nvSpPr>
          <p:cNvPr id="3" name="Content Placeholder 2">
            <a:extLst>
              <a:ext uri="{FF2B5EF4-FFF2-40B4-BE49-F238E27FC236}">
                <a16:creationId xmlns="" xmlns:a16="http://schemas.microsoft.com/office/drawing/2014/main" id="{6086134F-4D7C-4AD6-BA34-E85F876076ED}"/>
              </a:ext>
            </a:extLst>
          </p:cNvPr>
          <p:cNvSpPr>
            <a:spLocks noGrp="1"/>
          </p:cNvSpPr>
          <p:nvPr>
            <p:ph idx="1"/>
          </p:nvPr>
        </p:nvSpPr>
        <p:spPr/>
        <p:txBody>
          <a:bodyPr>
            <a:normAutofit fontScale="85000" lnSpcReduction="20000"/>
          </a:bodyPr>
          <a:lstStyle/>
          <a:p>
            <a:pPr marL="0" indent="0">
              <a:buNone/>
            </a:pPr>
            <a:r>
              <a:rPr lang="en-US" dirty="0"/>
              <a:t>Human resource planning is usually assumed to consist of four clear steps:</a:t>
            </a:r>
          </a:p>
          <a:p>
            <a:pPr marL="0" indent="0">
              <a:buNone/>
            </a:pPr>
            <a:endParaRPr lang="en-US" dirty="0"/>
          </a:p>
          <a:p>
            <a:r>
              <a:rPr lang="en-US" dirty="0"/>
              <a:t>forecasting future needs</a:t>
            </a:r>
          </a:p>
          <a:p>
            <a:r>
              <a:rPr lang="en-US" dirty="0"/>
              <a:t>analysing the availability and supply of people</a:t>
            </a:r>
          </a:p>
          <a:p>
            <a:r>
              <a:rPr lang="en-US" dirty="0"/>
              <a:t>drawing up plans to match supply to demand</a:t>
            </a:r>
          </a:p>
          <a:p>
            <a:r>
              <a:rPr lang="en-US" dirty="0"/>
              <a:t>monitoring the implementation of the plan</a:t>
            </a:r>
          </a:p>
          <a:p>
            <a:pPr marL="0" indent="0">
              <a:buNone/>
            </a:pPr>
            <a:endParaRPr lang="en-US" sz="2800" dirty="0"/>
          </a:p>
          <a:p>
            <a:pPr marL="0" indent="0">
              <a:buNone/>
            </a:pPr>
            <a:r>
              <a:rPr lang="en-US" sz="2800" dirty="0"/>
              <a:t>Armstrong, M.  (1996) </a:t>
            </a:r>
            <a:r>
              <a:rPr lang="en-US" sz="2800" i="1" dirty="0"/>
              <a:t>A Handbook of Personnel Management Practice </a:t>
            </a:r>
            <a:r>
              <a:rPr lang="en-US" sz="2800" dirty="0"/>
              <a:t>(6</a:t>
            </a:r>
            <a:r>
              <a:rPr lang="en-US" sz="2800" baseline="30000" dirty="0"/>
              <a:t>th</a:t>
            </a:r>
            <a:r>
              <a:rPr lang="en-US" sz="2800" dirty="0"/>
              <a:t> Ed) London:  Kogan Page Ltd</a:t>
            </a:r>
          </a:p>
          <a:p>
            <a:pPr marL="0" indent="0">
              <a:buNone/>
            </a:pPr>
            <a:endParaRPr lang="en-GB" dirty="0"/>
          </a:p>
        </p:txBody>
      </p:sp>
    </p:spTree>
    <p:extLst>
      <p:ext uri="{BB962C8B-B14F-4D97-AF65-F5344CB8AC3E}">
        <p14:creationId xmlns="" xmlns:p14="http://schemas.microsoft.com/office/powerpoint/2010/main" val="2396641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1C6CA37-6C50-4BF2-9924-ED560DB1A10B}"/>
              </a:ext>
            </a:extLst>
          </p:cNvPr>
          <p:cNvSpPr>
            <a:spLocks noGrp="1"/>
          </p:cNvSpPr>
          <p:nvPr>
            <p:ph type="title"/>
          </p:nvPr>
        </p:nvSpPr>
        <p:spPr/>
        <p:txBody>
          <a:bodyPr/>
          <a:lstStyle/>
          <a:p>
            <a:r>
              <a:rPr lang="en-US" dirty="0"/>
              <a:t>The Process</a:t>
            </a:r>
            <a:endParaRPr lang="en-GB" dirty="0"/>
          </a:p>
        </p:txBody>
      </p:sp>
      <p:sp>
        <p:nvSpPr>
          <p:cNvPr id="3" name="Content Placeholder 2">
            <a:extLst>
              <a:ext uri="{FF2B5EF4-FFF2-40B4-BE49-F238E27FC236}">
                <a16:creationId xmlns="" xmlns:a16="http://schemas.microsoft.com/office/drawing/2014/main" id="{7BD5A957-5EAB-45E2-8398-64D8E65FF5E8}"/>
              </a:ext>
            </a:extLst>
          </p:cNvPr>
          <p:cNvSpPr>
            <a:spLocks noGrp="1"/>
          </p:cNvSpPr>
          <p:nvPr>
            <p:ph idx="1"/>
          </p:nvPr>
        </p:nvSpPr>
        <p:spPr/>
        <p:txBody>
          <a:bodyPr>
            <a:normAutofit/>
          </a:bodyPr>
          <a:lstStyle/>
          <a:p>
            <a:pPr marL="0" indent="0">
              <a:buNone/>
            </a:pPr>
            <a:r>
              <a:rPr lang="en-US" dirty="0"/>
              <a:t>Identify the key stages in the recruitment and selection process.</a:t>
            </a:r>
          </a:p>
          <a:p>
            <a:r>
              <a:rPr lang="en-US" dirty="0"/>
              <a:t>Defining requirements</a:t>
            </a:r>
          </a:p>
          <a:p>
            <a:r>
              <a:rPr lang="en-US" dirty="0"/>
              <a:t>Planning the recruitment campaign</a:t>
            </a:r>
          </a:p>
          <a:p>
            <a:r>
              <a:rPr lang="en-US" dirty="0"/>
              <a:t>Attracting candidates</a:t>
            </a:r>
          </a:p>
          <a:p>
            <a:r>
              <a:rPr lang="en-US" dirty="0"/>
              <a:t>Selecting candidates</a:t>
            </a:r>
          </a:p>
          <a:p>
            <a:pPr marL="0" indent="0">
              <a:buNone/>
            </a:pPr>
            <a:r>
              <a:rPr lang="en-US" sz="1400" dirty="0"/>
              <a:t>Armstrong, M. (2011) A Handbook of </a:t>
            </a:r>
            <a:r>
              <a:rPr lang="en-US" sz="1400" i="1" dirty="0"/>
              <a:t>Human Resource Management </a:t>
            </a:r>
            <a:r>
              <a:rPr lang="en-US" sz="1400" dirty="0"/>
              <a:t>(11</a:t>
            </a:r>
            <a:r>
              <a:rPr lang="en-US" sz="1400" baseline="30000" dirty="0"/>
              <a:t>th</a:t>
            </a:r>
            <a:r>
              <a:rPr lang="en-US" sz="1400" dirty="0"/>
              <a:t> </a:t>
            </a:r>
            <a:r>
              <a:rPr lang="en-US" sz="1400" dirty="0" err="1"/>
              <a:t>ed</a:t>
            </a:r>
            <a:r>
              <a:rPr lang="en-US" sz="1400" dirty="0"/>
              <a:t>) London:  Kogan Page Ltd</a:t>
            </a:r>
          </a:p>
          <a:p>
            <a:pPr marL="0" indent="0">
              <a:buNone/>
            </a:pPr>
            <a:endParaRPr lang="en-GB" dirty="0"/>
          </a:p>
        </p:txBody>
      </p:sp>
    </p:spTree>
    <p:extLst>
      <p:ext uri="{BB962C8B-B14F-4D97-AF65-F5344CB8AC3E}">
        <p14:creationId xmlns="" xmlns:p14="http://schemas.microsoft.com/office/powerpoint/2010/main" val="8783461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B7D6E8F-3219-4B72-B65E-80A5F026DD84}"/>
              </a:ext>
            </a:extLst>
          </p:cNvPr>
          <p:cNvSpPr>
            <a:spLocks noGrp="1"/>
          </p:cNvSpPr>
          <p:nvPr>
            <p:ph type="title"/>
          </p:nvPr>
        </p:nvSpPr>
        <p:spPr/>
        <p:txBody>
          <a:bodyPr>
            <a:normAutofit fontScale="90000"/>
          </a:bodyPr>
          <a:lstStyle/>
          <a:p>
            <a:r>
              <a:rPr lang="en-GB" dirty="0"/>
              <a:t>How an Organisation Develops a Recruitment Process</a:t>
            </a:r>
          </a:p>
        </p:txBody>
      </p:sp>
      <p:sp>
        <p:nvSpPr>
          <p:cNvPr id="3" name="Content Placeholder 2">
            <a:extLst>
              <a:ext uri="{FF2B5EF4-FFF2-40B4-BE49-F238E27FC236}">
                <a16:creationId xmlns="" xmlns:a16="http://schemas.microsoft.com/office/drawing/2014/main" id="{7AE9D803-2D30-4752-A60E-E520441530E6}"/>
              </a:ext>
            </a:extLst>
          </p:cNvPr>
          <p:cNvSpPr>
            <a:spLocks noGrp="1"/>
          </p:cNvSpPr>
          <p:nvPr>
            <p:ph idx="1"/>
          </p:nvPr>
        </p:nvSpPr>
        <p:spPr/>
        <p:txBody>
          <a:bodyPr>
            <a:normAutofit/>
          </a:bodyPr>
          <a:lstStyle/>
          <a:p>
            <a:r>
              <a:rPr lang="en-GB" dirty="0"/>
              <a:t>Job analysis</a:t>
            </a:r>
          </a:p>
          <a:p>
            <a:r>
              <a:rPr lang="en-GB" dirty="0"/>
              <a:t>Job description</a:t>
            </a:r>
          </a:p>
          <a:p>
            <a:r>
              <a:rPr lang="en-GB" dirty="0"/>
              <a:t>Person specification</a:t>
            </a:r>
          </a:p>
          <a:p>
            <a:pPr marL="0" indent="0">
              <a:buNone/>
            </a:pPr>
            <a:endParaRPr lang="en-GB" dirty="0"/>
          </a:p>
          <a:p>
            <a:pPr marL="0" indent="0">
              <a:buNone/>
            </a:pPr>
            <a:r>
              <a:rPr lang="en-GB" b="1" i="1" dirty="0">
                <a:solidFill>
                  <a:srgbClr val="0070C0"/>
                </a:solidFill>
              </a:rPr>
              <a:t>Exercise: </a:t>
            </a:r>
            <a:r>
              <a:rPr lang="en-GB" i="1" dirty="0">
                <a:solidFill>
                  <a:srgbClr val="0070C0"/>
                </a:solidFill>
              </a:rPr>
              <a:t>In your groups, identify what each of these is designed to achieve, and what it should contain.  20 mins</a:t>
            </a:r>
          </a:p>
        </p:txBody>
      </p:sp>
    </p:spTree>
    <p:extLst>
      <p:ext uri="{BB962C8B-B14F-4D97-AF65-F5344CB8AC3E}">
        <p14:creationId xmlns="" xmlns:p14="http://schemas.microsoft.com/office/powerpoint/2010/main" val="32389087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0A61668-D018-400F-9C1D-79D60A02AAED}"/>
              </a:ext>
            </a:extLst>
          </p:cNvPr>
          <p:cNvSpPr>
            <a:spLocks noGrp="1"/>
          </p:cNvSpPr>
          <p:nvPr>
            <p:ph type="title"/>
          </p:nvPr>
        </p:nvSpPr>
        <p:spPr/>
        <p:txBody>
          <a:bodyPr/>
          <a:lstStyle/>
          <a:p>
            <a:r>
              <a:rPr lang="en-GB" dirty="0">
                <a:cs typeface="Arial" panose="020B0604020202020204" pitchFamily="34" charset="0"/>
              </a:rPr>
              <a:t>What is job analysis?</a:t>
            </a:r>
            <a:endParaRPr lang="en-GB" dirty="0"/>
          </a:p>
        </p:txBody>
      </p:sp>
      <p:sp>
        <p:nvSpPr>
          <p:cNvPr id="3" name="Content Placeholder 2">
            <a:extLst>
              <a:ext uri="{FF2B5EF4-FFF2-40B4-BE49-F238E27FC236}">
                <a16:creationId xmlns="" xmlns:a16="http://schemas.microsoft.com/office/drawing/2014/main" id="{A7DC3022-84D1-4C2B-8DD2-4604316671F3}"/>
              </a:ext>
            </a:extLst>
          </p:cNvPr>
          <p:cNvSpPr>
            <a:spLocks noGrp="1"/>
          </p:cNvSpPr>
          <p:nvPr>
            <p:ph idx="1"/>
          </p:nvPr>
        </p:nvSpPr>
        <p:spPr>
          <a:xfrm>
            <a:off x="457200" y="1340768"/>
            <a:ext cx="8229600" cy="3917032"/>
          </a:xfrm>
        </p:spPr>
        <p:txBody>
          <a:bodyPr/>
          <a:lstStyle/>
          <a:p>
            <a:r>
              <a:rPr lang="en-GB" altLang="en-US" sz="2800" dirty="0">
                <a:cs typeface="Arial" charset="0"/>
              </a:rPr>
              <a:t>Job Analysis is a systematic exploration, study and recording of the responsibilities, duties, skills, accountabilities, work environment and ability requirements of a specific job.</a:t>
            </a:r>
          </a:p>
          <a:p>
            <a:endParaRPr lang="en-GB" dirty="0"/>
          </a:p>
        </p:txBody>
      </p:sp>
      <p:pic>
        <p:nvPicPr>
          <p:cNvPr id="4" name="Content Placeholder 4">
            <a:extLst>
              <a:ext uri="{FF2B5EF4-FFF2-40B4-BE49-F238E27FC236}">
                <a16:creationId xmlns="" xmlns:a16="http://schemas.microsoft.com/office/drawing/2014/main" id="{D029FB53-4F5E-47B0-88E2-96626DDBC74E}"/>
              </a:ext>
            </a:extLst>
          </p:cNvPr>
          <p:cNvPicPr>
            <a:picLocks noChangeAspect="1"/>
          </p:cNvPicPr>
          <p:nvPr/>
        </p:nvPicPr>
        <p:blipFill>
          <a:blip r:embed="rId3" cstate="print">
            <a:extLst>
              <a:ext uri="{28A0092B-C50C-407E-A947-70E740481C1C}">
                <a14:useLocalDpi xmlns="" xmlns:a14="http://schemas.microsoft.com/office/drawing/2010/main" val="0"/>
              </a:ext>
            </a:extLst>
          </a:blip>
          <a:srcRect/>
          <a:stretch>
            <a:fillRect/>
          </a:stretch>
        </p:blipFill>
        <p:spPr>
          <a:xfrm>
            <a:off x="2843808" y="3122410"/>
            <a:ext cx="3456384" cy="2565623"/>
          </a:xfrm>
          <a:prstGeom prst="rect">
            <a:avLst/>
          </a:prstGeom>
        </p:spPr>
      </p:pic>
    </p:spTree>
    <p:extLst>
      <p:ext uri="{BB962C8B-B14F-4D97-AF65-F5344CB8AC3E}">
        <p14:creationId xmlns="" xmlns:p14="http://schemas.microsoft.com/office/powerpoint/2010/main" val="293132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2BF61E8-341F-4413-B2DF-1FB6B5C0029D}"/>
              </a:ext>
            </a:extLst>
          </p:cNvPr>
          <p:cNvSpPr>
            <a:spLocks noGrp="1"/>
          </p:cNvSpPr>
          <p:nvPr>
            <p:ph type="title"/>
          </p:nvPr>
        </p:nvSpPr>
        <p:spPr/>
        <p:txBody>
          <a:bodyPr>
            <a:noAutofit/>
          </a:bodyPr>
          <a:lstStyle/>
          <a:p>
            <a:r>
              <a:rPr lang="en-GB" sz="3600" dirty="0">
                <a:effectLst>
                  <a:outerShdw blurRad="38100" dist="38100" dir="2700000" algn="tl">
                    <a:srgbClr val="000000">
                      <a:alpha val="43137"/>
                    </a:srgbClr>
                  </a:outerShdw>
                </a:effectLst>
                <a:cs typeface="Arial" panose="020B0604020202020204" pitchFamily="34" charset="0"/>
              </a:rPr>
              <a:t>Job Analysis Tool</a:t>
            </a:r>
            <a:br>
              <a:rPr lang="en-GB" sz="3600" dirty="0">
                <a:effectLst>
                  <a:outerShdw blurRad="38100" dist="38100" dir="2700000" algn="tl">
                    <a:srgbClr val="000000">
                      <a:alpha val="43137"/>
                    </a:srgbClr>
                  </a:outerShdw>
                </a:effectLst>
                <a:cs typeface="Arial" panose="020B0604020202020204" pitchFamily="34" charset="0"/>
              </a:rPr>
            </a:br>
            <a:r>
              <a:rPr lang="en-GB" sz="3600" dirty="0">
                <a:effectLst>
                  <a:outerShdw blurRad="38100" dist="38100" dir="2700000" algn="tl">
                    <a:srgbClr val="000000">
                      <a:alpha val="43137"/>
                    </a:srgbClr>
                  </a:outerShdw>
                </a:effectLst>
                <a:cs typeface="Arial" panose="020B0604020202020204" pitchFamily="34" charset="0"/>
              </a:rPr>
              <a:t>The Competency Model</a:t>
            </a:r>
            <a:endParaRPr lang="en-GB" sz="3600" dirty="0">
              <a:effectLst>
                <a:outerShdw blurRad="38100" dist="38100" dir="2700000" algn="tl">
                  <a:srgbClr val="000000">
                    <a:alpha val="43137"/>
                  </a:srgbClr>
                </a:outerShdw>
              </a:effectLst>
            </a:endParaRPr>
          </a:p>
        </p:txBody>
      </p:sp>
      <p:sp>
        <p:nvSpPr>
          <p:cNvPr id="4" name="Content Placeholder 2">
            <a:extLst>
              <a:ext uri="{FF2B5EF4-FFF2-40B4-BE49-F238E27FC236}">
                <a16:creationId xmlns="" xmlns:a16="http://schemas.microsoft.com/office/drawing/2014/main" id="{616B0C9C-02C9-4DFC-810B-73C0A04C73B7}"/>
              </a:ext>
            </a:extLst>
          </p:cNvPr>
          <p:cNvSpPr>
            <a:spLocks noGrp="1"/>
          </p:cNvSpPr>
          <p:nvPr>
            <p:ph sz="half" idx="1"/>
          </p:nvPr>
        </p:nvSpPr>
        <p:spPr>
          <a:xfrm>
            <a:off x="611560" y="1340768"/>
            <a:ext cx="3740150" cy="4525962"/>
          </a:xfrm>
        </p:spPr>
        <p:txBody>
          <a:bodyPr>
            <a:normAutofit/>
          </a:bodyPr>
          <a:lstStyle/>
          <a:p>
            <a:pPr>
              <a:defRPr/>
            </a:pPr>
            <a:r>
              <a:rPr lang="en-GB" dirty="0">
                <a:cs typeface="Arial" panose="020B0604020202020204" pitchFamily="34" charset="0"/>
              </a:rPr>
              <a:t>knowledge</a:t>
            </a:r>
          </a:p>
          <a:p>
            <a:pPr>
              <a:defRPr/>
            </a:pPr>
            <a:endParaRPr lang="en-GB" sz="800" dirty="0">
              <a:cs typeface="Arial" panose="020B0604020202020204" pitchFamily="34" charset="0"/>
            </a:endParaRPr>
          </a:p>
          <a:p>
            <a:pPr>
              <a:defRPr/>
            </a:pPr>
            <a:r>
              <a:rPr lang="en-GB" dirty="0">
                <a:cs typeface="Arial" panose="020B0604020202020204" pitchFamily="34" charset="0"/>
              </a:rPr>
              <a:t>skills</a:t>
            </a:r>
          </a:p>
          <a:p>
            <a:pPr>
              <a:defRPr/>
            </a:pPr>
            <a:endParaRPr lang="en-GB" sz="800" dirty="0">
              <a:cs typeface="Arial" panose="020B0604020202020204" pitchFamily="34" charset="0"/>
            </a:endParaRPr>
          </a:p>
          <a:p>
            <a:pPr>
              <a:defRPr/>
            </a:pPr>
            <a:r>
              <a:rPr lang="en-GB" dirty="0">
                <a:cs typeface="Arial" panose="020B0604020202020204" pitchFamily="34" charset="0"/>
              </a:rPr>
              <a:t>abilities </a:t>
            </a:r>
          </a:p>
          <a:p>
            <a:pPr>
              <a:defRPr/>
            </a:pPr>
            <a:endParaRPr lang="en-GB" sz="800" dirty="0">
              <a:cs typeface="Arial" panose="020B0604020202020204" pitchFamily="34" charset="0"/>
            </a:endParaRPr>
          </a:p>
          <a:p>
            <a:pPr>
              <a:defRPr/>
            </a:pPr>
            <a:r>
              <a:rPr lang="en-GB" dirty="0">
                <a:cs typeface="Arial" panose="020B0604020202020204" pitchFamily="34" charset="0"/>
              </a:rPr>
              <a:t>behaviours </a:t>
            </a:r>
          </a:p>
          <a:p>
            <a:pPr>
              <a:defRPr/>
            </a:pPr>
            <a:endParaRPr lang="en-GB" sz="800" dirty="0">
              <a:cs typeface="Arial" panose="020B0604020202020204" pitchFamily="34" charset="0"/>
            </a:endParaRPr>
          </a:p>
          <a:p>
            <a:pPr>
              <a:defRPr/>
            </a:pPr>
            <a:r>
              <a:rPr lang="en-GB" dirty="0">
                <a:cs typeface="Arial" panose="020B0604020202020204" pitchFamily="34" charset="0"/>
              </a:rPr>
              <a:t>expertise</a:t>
            </a:r>
          </a:p>
          <a:p>
            <a:pPr>
              <a:defRPr/>
            </a:pPr>
            <a:r>
              <a:rPr lang="en-GB" sz="800" dirty="0">
                <a:cs typeface="Arial" panose="020B0604020202020204" pitchFamily="34" charset="0"/>
              </a:rPr>
              <a:t> </a:t>
            </a:r>
          </a:p>
          <a:p>
            <a:pPr>
              <a:defRPr/>
            </a:pPr>
            <a:r>
              <a:rPr lang="en-GB" dirty="0">
                <a:cs typeface="Arial" panose="020B0604020202020204" pitchFamily="34" charset="0"/>
              </a:rPr>
              <a:t>performance</a:t>
            </a:r>
          </a:p>
          <a:p>
            <a:pPr>
              <a:defRPr/>
            </a:pPr>
            <a:endParaRPr lang="en-GB" dirty="0">
              <a:cs typeface="Arial" panose="020B0604020202020204" pitchFamily="34" charset="0"/>
            </a:endParaRPr>
          </a:p>
        </p:txBody>
      </p:sp>
      <p:sp>
        <p:nvSpPr>
          <p:cNvPr id="5" name="Content Placeholder 3">
            <a:extLst>
              <a:ext uri="{FF2B5EF4-FFF2-40B4-BE49-F238E27FC236}">
                <a16:creationId xmlns="" xmlns:a16="http://schemas.microsoft.com/office/drawing/2014/main" id="{0ED69593-25E3-4D5A-BC3B-145626390225}"/>
              </a:ext>
            </a:extLst>
          </p:cNvPr>
          <p:cNvSpPr txBox="1">
            <a:spLocks/>
          </p:cNvSpPr>
          <p:nvPr/>
        </p:nvSpPr>
        <p:spPr>
          <a:xfrm>
            <a:off x="4860032" y="1434613"/>
            <a:ext cx="4176712" cy="4525962"/>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dirty="0">
                <a:cs typeface="Arial" panose="020B0604020202020204" pitchFamily="34" charset="0"/>
              </a:rPr>
              <a:t>experience </a:t>
            </a:r>
          </a:p>
          <a:p>
            <a:pPr>
              <a:defRPr/>
            </a:pPr>
            <a:endParaRPr lang="en-GB" sz="900" dirty="0">
              <a:cs typeface="Arial" panose="020B0604020202020204" pitchFamily="34" charset="0"/>
            </a:endParaRPr>
          </a:p>
          <a:p>
            <a:pPr>
              <a:defRPr/>
            </a:pPr>
            <a:r>
              <a:rPr lang="en-GB" dirty="0">
                <a:cs typeface="Arial" panose="020B0604020202020204" pitchFamily="34" charset="0"/>
              </a:rPr>
              <a:t>education</a:t>
            </a:r>
          </a:p>
          <a:p>
            <a:pPr>
              <a:defRPr/>
            </a:pPr>
            <a:r>
              <a:rPr lang="en-GB" sz="900" dirty="0">
                <a:cs typeface="Arial" panose="020B0604020202020204" pitchFamily="34" charset="0"/>
              </a:rPr>
              <a:t> </a:t>
            </a:r>
          </a:p>
          <a:p>
            <a:pPr>
              <a:defRPr/>
            </a:pPr>
            <a:r>
              <a:rPr lang="en-GB" dirty="0">
                <a:cs typeface="Arial" panose="020B0604020202020204" pitchFamily="34" charset="0"/>
              </a:rPr>
              <a:t>training </a:t>
            </a:r>
          </a:p>
          <a:p>
            <a:pPr>
              <a:defRPr/>
            </a:pPr>
            <a:endParaRPr lang="en-GB" sz="900" dirty="0">
              <a:cs typeface="Arial" panose="020B0604020202020204" pitchFamily="34" charset="0"/>
            </a:endParaRPr>
          </a:p>
          <a:p>
            <a:pPr>
              <a:defRPr/>
            </a:pPr>
            <a:r>
              <a:rPr lang="en-GB" dirty="0">
                <a:cs typeface="Arial" panose="020B0604020202020204" pitchFamily="34" charset="0"/>
              </a:rPr>
              <a:t>certifications </a:t>
            </a:r>
          </a:p>
          <a:p>
            <a:pPr>
              <a:defRPr/>
            </a:pPr>
            <a:endParaRPr lang="en-GB" sz="900" dirty="0">
              <a:cs typeface="Arial" panose="020B0604020202020204" pitchFamily="34" charset="0"/>
            </a:endParaRPr>
          </a:p>
          <a:p>
            <a:pPr>
              <a:defRPr/>
            </a:pPr>
            <a:r>
              <a:rPr lang="en-GB" dirty="0">
                <a:cs typeface="Arial" panose="020B0604020202020204" pitchFamily="34" charset="0"/>
              </a:rPr>
              <a:t>licenses </a:t>
            </a:r>
          </a:p>
          <a:p>
            <a:pPr>
              <a:defRPr/>
            </a:pPr>
            <a:endParaRPr lang="en-GB" sz="900" dirty="0">
              <a:cs typeface="Arial" panose="020B0604020202020204" pitchFamily="34" charset="0"/>
            </a:endParaRPr>
          </a:p>
          <a:p>
            <a:pPr>
              <a:defRPr/>
            </a:pPr>
            <a:r>
              <a:rPr lang="en-GB" dirty="0">
                <a:cs typeface="Arial" panose="020B0604020202020204" pitchFamily="34" charset="0"/>
              </a:rPr>
              <a:t>legal requirements </a:t>
            </a:r>
          </a:p>
          <a:p>
            <a:pPr>
              <a:defRPr/>
            </a:pPr>
            <a:r>
              <a:rPr lang="en-GB" sz="900" dirty="0">
                <a:cs typeface="Arial" panose="020B0604020202020204" pitchFamily="34" charset="0"/>
              </a:rPr>
              <a:t> </a:t>
            </a:r>
          </a:p>
          <a:p>
            <a:pPr>
              <a:defRPr/>
            </a:pPr>
            <a:r>
              <a:rPr lang="en-GB" dirty="0">
                <a:cs typeface="Arial" panose="020B0604020202020204" pitchFamily="34" charset="0"/>
              </a:rPr>
              <a:t>willingness of a candidate.</a:t>
            </a:r>
          </a:p>
        </p:txBody>
      </p:sp>
    </p:spTree>
    <p:extLst>
      <p:ext uri="{BB962C8B-B14F-4D97-AF65-F5344CB8AC3E}">
        <p14:creationId xmlns="" xmlns:p14="http://schemas.microsoft.com/office/powerpoint/2010/main" val="2695399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2EB8A6A-047D-4C16-B529-8C20CD05EF05}"/>
              </a:ext>
            </a:extLst>
          </p:cNvPr>
          <p:cNvSpPr>
            <a:spLocks noGrp="1"/>
          </p:cNvSpPr>
          <p:nvPr>
            <p:ph type="title"/>
          </p:nvPr>
        </p:nvSpPr>
        <p:spPr/>
        <p:txBody>
          <a:bodyPr>
            <a:normAutofit fontScale="90000"/>
          </a:bodyPr>
          <a:lstStyle/>
          <a:p>
            <a:r>
              <a:rPr lang="en-US" dirty="0"/>
              <a:t>Job Description &amp; Person Specifications</a:t>
            </a:r>
            <a:endParaRPr lang="en-GB" dirty="0"/>
          </a:p>
        </p:txBody>
      </p:sp>
      <p:sp>
        <p:nvSpPr>
          <p:cNvPr id="3" name="Content Placeholder 2">
            <a:extLst>
              <a:ext uri="{FF2B5EF4-FFF2-40B4-BE49-F238E27FC236}">
                <a16:creationId xmlns="" xmlns:a16="http://schemas.microsoft.com/office/drawing/2014/main" id="{7B65241B-9A91-48F2-9116-BD16008F9245}"/>
              </a:ext>
            </a:extLst>
          </p:cNvPr>
          <p:cNvSpPr>
            <a:spLocks noGrp="1"/>
          </p:cNvSpPr>
          <p:nvPr>
            <p:ph idx="1"/>
          </p:nvPr>
        </p:nvSpPr>
        <p:spPr/>
        <p:txBody>
          <a:bodyPr>
            <a:normAutofit fontScale="92500" lnSpcReduction="20000"/>
          </a:bodyPr>
          <a:lstStyle/>
          <a:p>
            <a:pPr marL="0" indent="0">
              <a:buNone/>
            </a:pPr>
            <a:r>
              <a:rPr lang="en-US" dirty="0">
                <a:latin typeface="Calibri" pitchFamily="34" charset="0"/>
              </a:rPr>
              <a:t>In your group, discuss the following:</a:t>
            </a:r>
          </a:p>
          <a:p>
            <a:r>
              <a:rPr lang="en-US" dirty="0">
                <a:latin typeface="Calibri" pitchFamily="34" charset="0"/>
              </a:rPr>
              <a:t>Do you have them in your organisation?</a:t>
            </a:r>
          </a:p>
          <a:p>
            <a:r>
              <a:rPr lang="en-US" dirty="0">
                <a:latin typeface="Calibri" pitchFamily="34" charset="0"/>
              </a:rPr>
              <a:t>Are they fit for purpose?</a:t>
            </a:r>
          </a:p>
          <a:p>
            <a:r>
              <a:rPr lang="en-US" dirty="0">
                <a:latin typeface="Calibri" pitchFamily="34" charset="0"/>
              </a:rPr>
              <a:t>Have you written one?</a:t>
            </a:r>
          </a:p>
          <a:p>
            <a:r>
              <a:rPr lang="en-US" dirty="0">
                <a:latin typeface="Calibri" pitchFamily="34" charset="0"/>
              </a:rPr>
              <a:t>What is their purpose?</a:t>
            </a:r>
          </a:p>
          <a:p>
            <a:r>
              <a:rPr lang="en-US" dirty="0">
                <a:latin typeface="Calibri" pitchFamily="34" charset="0"/>
              </a:rPr>
              <a:t>Any pitfalls?</a:t>
            </a:r>
          </a:p>
          <a:p>
            <a:pPr marL="0" indent="0">
              <a:buNone/>
            </a:pPr>
            <a:r>
              <a:rPr lang="en-GB" i="1" dirty="0">
                <a:solidFill>
                  <a:srgbClr val="FF0000"/>
                </a:solidFill>
              </a:rPr>
              <a:t>10 mins to record your thoughts and </a:t>
            </a:r>
            <a:r>
              <a:rPr lang="en-GB" i="1" dirty="0" smtClean="0">
                <a:solidFill>
                  <a:srgbClr val="FF0000"/>
                </a:solidFill>
              </a:rPr>
              <a:t>ideas</a:t>
            </a:r>
          </a:p>
          <a:p>
            <a:pPr marL="0" indent="0">
              <a:buNone/>
            </a:pPr>
            <a:r>
              <a:rPr lang="en-GB" i="1" dirty="0" smtClean="0">
                <a:hlinkClick r:id="rId2"/>
              </a:rPr>
              <a:t>Video Job Description and Specification</a:t>
            </a:r>
            <a:endParaRPr lang="en-GB" i="1" dirty="0"/>
          </a:p>
        </p:txBody>
      </p:sp>
    </p:spTree>
    <p:extLst>
      <p:ext uri="{BB962C8B-B14F-4D97-AF65-F5344CB8AC3E}">
        <p14:creationId xmlns="" xmlns:p14="http://schemas.microsoft.com/office/powerpoint/2010/main" val="320447745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DAEF910-4026-4D4A-8CD6-42E6A7BBE9B1}"/>
              </a:ext>
            </a:extLst>
          </p:cNvPr>
          <p:cNvSpPr>
            <a:spLocks noGrp="1"/>
          </p:cNvSpPr>
          <p:nvPr>
            <p:ph type="title"/>
          </p:nvPr>
        </p:nvSpPr>
        <p:spPr/>
        <p:txBody>
          <a:bodyPr>
            <a:normAutofit fontScale="90000"/>
          </a:bodyPr>
          <a:lstStyle/>
          <a:p>
            <a:r>
              <a:rPr lang="en-US" dirty="0"/>
              <a:t>Person Specification Classification Schemes</a:t>
            </a:r>
            <a:endParaRPr lang="en-GB" dirty="0"/>
          </a:p>
        </p:txBody>
      </p:sp>
      <p:sp>
        <p:nvSpPr>
          <p:cNvPr id="4" name="Content Placeholder 2">
            <a:extLst>
              <a:ext uri="{FF2B5EF4-FFF2-40B4-BE49-F238E27FC236}">
                <a16:creationId xmlns="" xmlns:a16="http://schemas.microsoft.com/office/drawing/2014/main" id="{8FDB69DE-64D5-40DF-8668-5DA63114ADEA}"/>
              </a:ext>
            </a:extLst>
          </p:cNvPr>
          <p:cNvSpPr>
            <a:spLocks noGrp="1"/>
          </p:cNvSpPr>
          <p:nvPr>
            <p:ph sz="half" idx="1"/>
          </p:nvPr>
        </p:nvSpPr>
        <p:spPr>
          <a:xfrm>
            <a:off x="457200" y="1340768"/>
            <a:ext cx="4038600" cy="4353347"/>
          </a:xfrm>
        </p:spPr>
        <p:txBody>
          <a:bodyPr>
            <a:normAutofit lnSpcReduction="10000"/>
          </a:bodyPr>
          <a:lstStyle/>
          <a:p>
            <a:pPr marL="0" indent="0" algn="ctr">
              <a:buNone/>
            </a:pPr>
            <a:endParaRPr lang="en-US" dirty="0"/>
          </a:p>
          <a:p>
            <a:pPr marL="0" indent="0" algn="ctr">
              <a:buNone/>
            </a:pPr>
            <a:r>
              <a:rPr lang="en-US" dirty="0"/>
              <a:t>Seven Point Plan</a:t>
            </a:r>
          </a:p>
          <a:p>
            <a:pPr marL="0" indent="0" algn="ctr">
              <a:buNone/>
            </a:pPr>
            <a:r>
              <a:rPr lang="en-US" sz="1400" dirty="0"/>
              <a:t>	(Rodger, 1952) </a:t>
            </a:r>
          </a:p>
          <a:p>
            <a:pPr marL="457200" indent="-457200">
              <a:buFont typeface="+mj-lt"/>
              <a:buAutoNum type="arabicPeriod"/>
            </a:pPr>
            <a:r>
              <a:rPr lang="en-US" sz="2400" dirty="0"/>
              <a:t>Physical make-up</a:t>
            </a:r>
          </a:p>
          <a:p>
            <a:pPr marL="457200" indent="-457200">
              <a:buFont typeface="+mj-lt"/>
              <a:buAutoNum type="arabicPeriod"/>
            </a:pPr>
            <a:r>
              <a:rPr lang="en-US" sz="2400" dirty="0"/>
              <a:t>Attainments</a:t>
            </a:r>
          </a:p>
          <a:p>
            <a:pPr marL="457200" indent="-457200">
              <a:buFont typeface="+mj-lt"/>
              <a:buAutoNum type="arabicPeriod"/>
            </a:pPr>
            <a:r>
              <a:rPr lang="en-US" sz="2400" dirty="0"/>
              <a:t>General intelligence</a:t>
            </a:r>
          </a:p>
          <a:p>
            <a:pPr marL="457200" indent="-457200">
              <a:buFont typeface="+mj-lt"/>
              <a:buAutoNum type="arabicPeriod"/>
            </a:pPr>
            <a:r>
              <a:rPr lang="en-US" sz="2400" dirty="0"/>
              <a:t>Special aptitudes</a:t>
            </a:r>
          </a:p>
          <a:p>
            <a:pPr marL="457200" indent="-457200">
              <a:buFont typeface="+mj-lt"/>
              <a:buAutoNum type="arabicPeriod"/>
            </a:pPr>
            <a:r>
              <a:rPr lang="en-US" sz="2400" dirty="0"/>
              <a:t>Interests</a:t>
            </a:r>
          </a:p>
          <a:p>
            <a:pPr marL="457200" indent="-457200">
              <a:buFont typeface="+mj-lt"/>
              <a:buAutoNum type="arabicPeriod"/>
            </a:pPr>
            <a:r>
              <a:rPr lang="en-US" sz="2400" dirty="0"/>
              <a:t>Disposition</a:t>
            </a:r>
          </a:p>
          <a:p>
            <a:pPr marL="457200" indent="-457200">
              <a:buFont typeface="+mj-lt"/>
              <a:buAutoNum type="arabicPeriod"/>
            </a:pPr>
            <a:r>
              <a:rPr lang="en-US" sz="2400" dirty="0"/>
              <a:t>Circumstance</a:t>
            </a:r>
            <a:r>
              <a:rPr lang="en-US" sz="2000" dirty="0"/>
              <a:t>s</a:t>
            </a:r>
          </a:p>
        </p:txBody>
      </p:sp>
      <p:sp>
        <p:nvSpPr>
          <p:cNvPr id="5" name="Content Placeholder 3">
            <a:extLst>
              <a:ext uri="{FF2B5EF4-FFF2-40B4-BE49-F238E27FC236}">
                <a16:creationId xmlns="" xmlns:a16="http://schemas.microsoft.com/office/drawing/2014/main" id="{ED6CE087-00F3-4AD9-BA50-5C7E3DBE83BF}"/>
              </a:ext>
            </a:extLst>
          </p:cNvPr>
          <p:cNvSpPr txBox="1">
            <a:spLocks/>
          </p:cNvSpPr>
          <p:nvPr/>
        </p:nvSpPr>
        <p:spPr>
          <a:xfrm>
            <a:off x="4712677" y="1254459"/>
            <a:ext cx="4038600" cy="4525963"/>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endParaRPr lang="en-US" dirty="0"/>
          </a:p>
          <a:p>
            <a:pPr marL="0" indent="0" algn="ctr">
              <a:buFont typeface="Arial" pitchFamily="34" charset="0"/>
              <a:buNone/>
            </a:pPr>
            <a:r>
              <a:rPr lang="en-US" dirty="0"/>
              <a:t>Five Point Plan</a:t>
            </a:r>
          </a:p>
          <a:p>
            <a:pPr marL="0" indent="0" algn="ctr">
              <a:buFont typeface="Arial" pitchFamily="34" charset="0"/>
              <a:buNone/>
            </a:pPr>
            <a:r>
              <a:rPr lang="en-US" sz="1400" dirty="0"/>
              <a:t>(Munro-Fraser, 1954)</a:t>
            </a:r>
          </a:p>
          <a:p>
            <a:pPr>
              <a:buFont typeface="+mj-lt"/>
              <a:buAutoNum type="arabicPeriod"/>
            </a:pPr>
            <a:r>
              <a:rPr lang="en-US" sz="2400" dirty="0"/>
              <a:t>Impact on others</a:t>
            </a:r>
          </a:p>
          <a:p>
            <a:pPr>
              <a:buFont typeface="+mj-lt"/>
              <a:buAutoNum type="arabicPeriod"/>
            </a:pPr>
            <a:r>
              <a:rPr lang="en-US" sz="2400" dirty="0"/>
              <a:t>Acquired qualifications</a:t>
            </a:r>
          </a:p>
          <a:p>
            <a:pPr>
              <a:buFont typeface="+mj-lt"/>
              <a:buAutoNum type="arabicPeriod"/>
            </a:pPr>
            <a:r>
              <a:rPr lang="en-US" sz="2400" dirty="0"/>
              <a:t>Innate abilities</a:t>
            </a:r>
          </a:p>
          <a:p>
            <a:pPr>
              <a:buFont typeface="+mj-lt"/>
              <a:buAutoNum type="arabicPeriod"/>
            </a:pPr>
            <a:r>
              <a:rPr lang="en-US" sz="2400" dirty="0"/>
              <a:t>Motivation</a:t>
            </a:r>
          </a:p>
          <a:p>
            <a:pPr>
              <a:buFont typeface="+mj-lt"/>
              <a:buAutoNum type="arabicPeriod"/>
            </a:pPr>
            <a:r>
              <a:rPr lang="en-US" sz="2400" dirty="0"/>
              <a:t>Adjustment</a:t>
            </a:r>
          </a:p>
          <a:p>
            <a:pPr marL="0" indent="0">
              <a:buFont typeface="Arial" pitchFamily="34" charset="0"/>
              <a:buNone/>
            </a:pPr>
            <a:endParaRPr lang="en-US" sz="1400" dirty="0"/>
          </a:p>
        </p:txBody>
      </p:sp>
    </p:spTree>
    <p:extLst>
      <p:ext uri="{BB962C8B-B14F-4D97-AF65-F5344CB8AC3E}">
        <p14:creationId xmlns="" xmlns:p14="http://schemas.microsoft.com/office/powerpoint/2010/main" val="3173565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26A4C1-5062-4CED-BD1A-C79F2533335D}"/>
              </a:ext>
            </a:extLst>
          </p:cNvPr>
          <p:cNvSpPr>
            <a:spLocks noGrp="1"/>
          </p:cNvSpPr>
          <p:nvPr>
            <p:ph type="title"/>
          </p:nvPr>
        </p:nvSpPr>
        <p:spPr/>
        <p:txBody>
          <a:bodyPr/>
          <a:lstStyle/>
          <a:p>
            <a:r>
              <a:rPr lang="en-US" dirty="0"/>
              <a:t>Sourcing Candidates</a:t>
            </a:r>
            <a:endParaRPr lang="en-GB" dirty="0"/>
          </a:p>
        </p:txBody>
      </p:sp>
      <p:sp>
        <p:nvSpPr>
          <p:cNvPr id="3" name="Content Placeholder 2">
            <a:extLst>
              <a:ext uri="{FF2B5EF4-FFF2-40B4-BE49-F238E27FC236}">
                <a16:creationId xmlns="" xmlns:a16="http://schemas.microsoft.com/office/drawing/2014/main" id="{8DAA610C-4910-4B03-B220-7AF19479B3A8}"/>
              </a:ext>
            </a:extLst>
          </p:cNvPr>
          <p:cNvSpPr>
            <a:spLocks noGrp="1"/>
          </p:cNvSpPr>
          <p:nvPr>
            <p:ph idx="1"/>
          </p:nvPr>
        </p:nvSpPr>
        <p:spPr/>
        <p:txBody>
          <a:bodyPr/>
          <a:lstStyle/>
          <a:p>
            <a:r>
              <a:rPr lang="en-US" dirty="0">
                <a:latin typeface="Calibri" pitchFamily="34" charset="0"/>
              </a:rPr>
              <a:t>Job Centre Plus </a:t>
            </a:r>
          </a:p>
          <a:p>
            <a:r>
              <a:rPr lang="en-US" dirty="0">
                <a:latin typeface="Calibri" pitchFamily="34" charset="0"/>
              </a:rPr>
              <a:t>Online through social networking sites</a:t>
            </a:r>
          </a:p>
          <a:p>
            <a:r>
              <a:rPr lang="en-US" dirty="0">
                <a:latin typeface="Calibri" pitchFamily="34" charset="0"/>
              </a:rPr>
              <a:t>Advertising – print media, radio</a:t>
            </a:r>
          </a:p>
          <a:p>
            <a:r>
              <a:rPr lang="en-US" dirty="0">
                <a:latin typeface="Calibri" pitchFamily="34" charset="0"/>
              </a:rPr>
              <a:t>Recruitment agencies</a:t>
            </a:r>
          </a:p>
          <a:p>
            <a:r>
              <a:rPr lang="en-US" dirty="0">
                <a:latin typeface="Calibri" pitchFamily="34" charset="0"/>
              </a:rPr>
              <a:t>Executive search consultants/’headhunters’</a:t>
            </a:r>
          </a:p>
          <a:p>
            <a:endParaRPr lang="en-GB" dirty="0"/>
          </a:p>
        </p:txBody>
      </p:sp>
    </p:spTree>
    <p:extLst>
      <p:ext uri="{BB962C8B-B14F-4D97-AF65-F5344CB8AC3E}">
        <p14:creationId xmlns="" xmlns:p14="http://schemas.microsoft.com/office/powerpoint/2010/main" val="2936191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208D127-8E31-4417-951B-1EF862157FD5}"/>
              </a:ext>
            </a:extLst>
          </p:cNvPr>
          <p:cNvSpPr>
            <a:spLocks noGrp="1"/>
          </p:cNvSpPr>
          <p:nvPr>
            <p:ph type="title"/>
          </p:nvPr>
        </p:nvSpPr>
        <p:spPr/>
        <p:txBody>
          <a:bodyPr/>
          <a:lstStyle/>
          <a:p>
            <a:r>
              <a:rPr lang="en-US" dirty="0"/>
              <a:t>What Type of Selection?</a:t>
            </a:r>
            <a:endParaRPr lang="en-GB" dirty="0"/>
          </a:p>
        </p:txBody>
      </p:sp>
      <p:sp>
        <p:nvSpPr>
          <p:cNvPr id="3" name="Content Placeholder 2">
            <a:extLst>
              <a:ext uri="{FF2B5EF4-FFF2-40B4-BE49-F238E27FC236}">
                <a16:creationId xmlns="" xmlns:a16="http://schemas.microsoft.com/office/drawing/2014/main" id="{7C3AED7F-8075-4AF6-ABEF-3A292A6A2A85}"/>
              </a:ext>
            </a:extLst>
          </p:cNvPr>
          <p:cNvSpPr>
            <a:spLocks noGrp="1"/>
          </p:cNvSpPr>
          <p:nvPr>
            <p:ph idx="1"/>
          </p:nvPr>
        </p:nvSpPr>
        <p:spPr/>
        <p:txBody>
          <a:bodyPr/>
          <a:lstStyle/>
          <a:p>
            <a:pPr marL="0" indent="0">
              <a:buNone/>
            </a:pPr>
            <a:r>
              <a:rPr lang="en-US" dirty="0">
                <a:latin typeface="Calibri" pitchFamily="34" charset="0"/>
              </a:rPr>
              <a:t>The type of interviews you could select from include:</a:t>
            </a:r>
          </a:p>
          <a:p>
            <a:pPr marL="0" indent="0">
              <a:buNone/>
            </a:pPr>
            <a:endParaRPr lang="en-US" dirty="0">
              <a:latin typeface="Calibri" pitchFamily="34" charset="0"/>
            </a:endParaRPr>
          </a:p>
          <a:p>
            <a:r>
              <a:rPr lang="en-US" dirty="0">
                <a:solidFill>
                  <a:srgbClr val="FF0000"/>
                </a:solidFill>
                <a:latin typeface="Calibri" pitchFamily="34" charset="0"/>
              </a:rPr>
              <a:t>Individual interviews</a:t>
            </a:r>
          </a:p>
          <a:p>
            <a:r>
              <a:rPr lang="en-US" dirty="0">
                <a:solidFill>
                  <a:srgbClr val="00B050"/>
                </a:solidFill>
                <a:latin typeface="Calibri" pitchFamily="34" charset="0"/>
              </a:rPr>
              <a:t>Interview panels</a:t>
            </a:r>
          </a:p>
          <a:p>
            <a:r>
              <a:rPr lang="en-US" dirty="0">
                <a:solidFill>
                  <a:srgbClr val="0070C0"/>
                </a:solidFill>
                <a:latin typeface="Calibri" pitchFamily="34" charset="0"/>
              </a:rPr>
              <a:t>Selection boards</a:t>
            </a:r>
            <a:endParaRPr lang="en-GB" dirty="0">
              <a:solidFill>
                <a:srgbClr val="0070C0"/>
              </a:solidFill>
            </a:endParaRPr>
          </a:p>
        </p:txBody>
      </p:sp>
    </p:spTree>
    <p:extLst>
      <p:ext uri="{BB962C8B-B14F-4D97-AF65-F5344CB8AC3E}">
        <p14:creationId xmlns="" xmlns:p14="http://schemas.microsoft.com/office/powerpoint/2010/main" val="3961183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B82C1F-B82A-4C51-A45C-D4E00C1083A8}"/>
              </a:ext>
            </a:extLst>
          </p:cNvPr>
          <p:cNvSpPr>
            <a:spLocks noGrp="1"/>
          </p:cNvSpPr>
          <p:nvPr>
            <p:ph type="title"/>
          </p:nvPr>
        </p:nvSpPr>
        <p:spPr/>
        <p:txBody>
          <a:bodyPr/>
          <a:lstStyle/>
          <a:p>
            <a:r>
              <a:rPr lang="en-US" dirty="0"/>
              <a:t>Interviews</a:t>
            </a:r>
            <a:endParaRPr lang="en-GB" dirty="0"/>
          </a:p>
        </p:txBody>
      </p:sp>
      <p:sp>
        <p:nvSpPr>
          <p:cNvPr id="3" name="Content Placeholder 2">
            <a:extLst>
              <a:ext uri="{FF2B5EF4-FFF2-40B4-BE49-F238E27FC236}">
                <a16:creationId xmlns="" xmlns:a16="http://schemas.microsoft.com/office/drawing/2014/main" id="{212A0712-1DA0-4825-B5E1-291815535C34}"/>
              </a:ext>
            </a:extLst>
          </p:cNvPr>
          <p:cNvSpPr>
            <a:spLocks noGrp="1"/>
          </p:cNvSpPr>
          <p:nvPr>
            <p:ph idx="1"/>
          </p:nvPr>
        </p:nvSpPr>
        <p:spPr/>
        <p:txBody>
          <a:bodyPr>
            <a:normAutofit fontScale="85000" lnSpcReduction="20000"/>
          </a:bodyPr>
          <a:lstStyle/>
          <a:p>
            <a:r>
              <a:rPr lang="en-US" dirty="0">
                <a:solidFill>
                  <a:srgbClr val="0070C0"/>
                </a:solidFill>
                <a:latin typeface="Calibri" pitchFamily="34" charset="0"/>
              </a:rPr>
              <a:t>Structured or semi structured </a:t>
            </a:r>
          </a:p>
          <a:p>
            <a:pPr>
              <a:buNone/>
            </a:pPr>
            <a:endParaRPr lang="en-US" dirty="0">
              <a:latin typeface="Calibri" pitchFamily="34" charset="0"/>
            </a:endParaRPr>
          </a:p>
          <a:p>
            <a:r>
              <a:rPr lang="en-US" dirty="0">
                <a:solidFill>
                  <a:srgbClr val="00B050"/>
                </a:solidFill>
                <a:latin typeface="Calibri" pitchFamily="34" charset="0"/>
              </a:rPr>
              <a:t>Competency based </a:t>
            </a:r>
            <a:r>
              <a:rPr lang="en-US" dirty="0">
                <a:latin typeface="Calibri" pitchFamily="34" charset="0"/>
              </a:rPr>
              <a:t>(whether formally linked to a wider competency structure, or to the skills required to do a particular job)</a:t>
            </a:r>
          </a:p>
          <a:p>
            <a:pPr>
              <a:buNone/>
            </a:pPr>
            <a:endParaRPr lang="en-US" dirty="0">
              <a:latin typeface="Calibri" pitchFamily="34" charset="0"/>
            </a:endParaRPr>
          </a:p>
          <a:p>
            <a:r>
              <a:rPr lang="en-US" dirty="0">
                <a:solidFill>
                  <a:srgbClr val="7030A0"/>
                </a:solidFill>
                <a:latin typeface="Calibri" pitchFamily="34" charset="0"/>
              </a:rPr>
              <a:t>Behavioral aspects</a:t>
            </a:r>
          </a:p>
          <a:p>
            <a:endParaRPr lang="en-US" dirty="0">
              <a:latin typeface="Calibri" pitchFamily="34" charset="0"/>
            </a:endParaRPr>
          </a:p>
          <a:p>
            <a:pPr marL="0" indent="0">
              <a:buNone/>
            </a:pPr>
            <a:r>
              <a:rPr lang="en-US" dirty="0">
                <a:latin typeface="Calibri" pitchFamily="34" charset="0"/>
              </a:rPr>
              <a:t>Any more?</a:t>
            </a:r>
          </a:p>
          <a:p>
            <a:pPr marL="0" indent="0">
              <a:buNone/>
            </a:pPr>
            <a:endParaRPr lang="en-GB" dirty="0"/>
          </a:p>
        </p:txBody>
      </p:sp>
    </p:spTree>
    <p:extLst>
      <p:ext uri="{BB962C8B-B14F-4D97-AF65-F5344CB8AC3E}">
        <p14:creationId xmlns="" xmlns:p14="http://schemas.microsoft.com/office/powerpoint/2010/main" val="23300430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BBB7D8E-07B3-4CB6-A3FA-5DD8B243EF28}"/>
              </a:ext>
            </a:extLst>
          </p:cNvPr>
          <p:cNvSpPr>
            <a:spLocks noGrp="1"/>
          </p:cNvSpPr>
          <p:nvPr>
            <p:ph type="title"/>
          </p:nvPr>
        </p:nvSpPr>
        <p:spPr/>
        <p:txBody>
          <a:bodyPr/>
          <a:lstStyle/>
          <a:p>
            <a:r>
              <a:rPr lang="en-US" dirty="0"/>
              <a:t>The Three Key Questions</a:t>
            </a:r>
            <a:endParaRPr lang="en-GB" dirty="0"/>
          </a:p>
        </p:txBody>
      </p:sp>
      <p:sp>
        <p:nvSpPr>
          <p:cNvPr id="3" name="Content Placeholder 2">
            <a:extLst>
              <a:ext uri="{FF2B5EF4-FFF2-40B4-BE49-F238E27FC236}">
                <a16:creationId xmlns="" xmlns:a16="http://schemas.microsoft.com/office/drawing/2014/main" id="{FEEAC88B-B1C3-49D6-A729-0D73DAF92220}"/>
              </a:ext>
            </a:extLst>
          </p:cNvPr>
          <p:cNvSpPr>
            <a:spLocks noGrp="1"/>
          </p:cNvSpPr>
          <p:nvPr>
            <p:ph idx="1"/>
          </p:nvPr>
        </p:nvSpPr>
        <p:spPr/>
        <p:txBody>
          <a:bodyPr/>
          <a:lstStyle/>
          <a:p>
            <a:r>
              <a:rPr lang="en-US" dirty="0"/>
              <a:t>Can this person do the job?</a:t>
            </a:r>
          </a:p>
          <a:p>
            <a:pPr>
              <a:buNone/>
            </a:pPr>
            <a:endParaRPr lang="en-US" dirty="0"/>
          </a:p>
          <a:p>
            <a:r>
              <a:rPr lang="en-US" dirty="0"/>
              <a:t>Will this person do the job?</a:t>
            </a:r>
          </a:p>
          <a:p>
            <a:pPr>
              <a:buNone/>
            </a:pPr>
            <a:endParaRPr lang="en-US" dirty="0"/>
          </a:p>
          <a:p>
            <a:r>
              <a:rPr lang="en-US" dirty="0"/>
              <a:t>Will they fit in?</a:t>
            </a:r>
          </a:p>
          <a:p>
            <a:endParaRPr lang="en-GB" dirty="0"/>
          </a:p>
        </p:txBody>
      </p:sp>
      <p:pic>
        <p:nvPicPr>
          <p:cNvPr id="5" name="Picture 4">
            <a:extLst>
              <a:ext uri="{FF2B5EF4-FFF2-40B4-BE49-F238E27FC236}">
                <a16:creationId xmlns="" xmlns:a16="http://schemas.microsoft.com/office/drawing/2014/main" id="{C70D7E8C-8D5D-4B5F-9238-4271875DBFB7}"/>
              </a:ext>
            </a:extLst>
          </p:cNvPr>
          <p:cNvPicPr>
            <a:picLocks noChangeAspect="1"/>
          </p:cNvPicPr>
          <p:nvPr/>
        </p:nvPicPr>
        <p:blipFill>
          <a:blip r:embed="rId2" cstate="print">
            <a:extLst>
              <a:ext uri="{28A0092B-C50C-407E-A947-70E740481C1C}">
                <a14:useLocalDpi xmlns="" xmlns:a14="http://schemas.microsoft.com/office/drawing/2010/main" val="0"/>
              </a:ext>
              <a:ext uri="{837473B0-CC2E-450A-ABE3-18F120FF3D39}">
                <a1611:picAttrSrcUrl xmlns="" xmlns:a1611="http://schemas.microsoft.com/office/drawing/2016/11/main" r:id="rId3"/>
              </a:ext>
            </a:extLst>
          </a:blip>
          <a:stretch>
            <a:fillRect/>
          </a:stretch>
        </p:blipFill>
        <p:spPr>
          <a:xfrm>
            <a:off x="6012160" y="2420888"/>
            <a:ext cx="2857500" cy="2857500"/>
          </a:xfrm>
          <a:prstGeom prst="rect">
            <a:avLst/>
          </a:prstGeom>
        </p:spPr>
      </p:pic>
    </p:spTree>
    <p:extLst>
      <p:ext uri="{BB962C8B-B14F-4D97-AF65-F5344CB8AC3E}">
        <p14:creationId xmlns="" xmlns:p14="http://schemas.microsoft.com/office/powerpoint/2010/main" val="802376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C3693B3-EBD3-48AE-9015-76EB9B32349C}"/>
              </a:ext>
            </a:extLst>
          </p:cNvPr>
          <p:cNvSpPr>
            <a:spLocks noGrp="1"/>
          </p:cNvSpPr>
          <p:nvPr>
            <p:ph type="title"/>
          </p:nvPr>
        </p:nvSpPr>
        <p:spPr/>
        <p:txBody>
          <a:bodyPr/>
          <a:lstStyle/>
          <a:p>
            <a:r>
              <a:rPr lang="en-US" dirty="0"/>
              <a:t>Advanced Methods of Selection</a:t>
            </a:r>
            <a:endParaRPr lang="en-GB" dirty="0"/>
          </a:p>
        </p:txBody>
      </p:sp>
      <p:sp>
        <p:nvSpPr>
          <p:cNvPr id="3" name="Content Placeholder 2">
            <a:extLst>
              <a:ext uri="{FF2B5EF4-FFF2-40B4-BE49-F238E27FC236}">
                <a16:creationId xmlns="" xmlns:a16="http://schemas.microsoft.com/office/drawing/2014/main" id="{3E17FDAF-D29B-4B54-82EF-9E69EB6AE23D}"/>
              </a:ext>
            </a:extLst>
          </p:cNvPr>
          <p:cNvSpPr>
            <a:spLocks noGrp="1"/>
          </p:cNvSpPr>
          <p:nvPr>
            <p:ph idx="1"/>
          </p:nvPr>
        </p:nvSpPr>
        <p:spPr/>
        <p:txBody>
          <a:bodyPr/>
          <a:lstStyle/>
          <a:p>
            <a:r>
              <a:rPr lang="en-US" dirty="0"/>
              <a:t>Ability testing</a:t>
            </a:r>
          </a:p>
          <a:p>
            <a:r>
              <a:rPr lang="en-US" dirty="0"/>
              <a:t>Personality testing</a:t>
            </a:r>
          </a:p>
          <a:p>
            <a:r>
              <a:rPr lang="en-US" dirty="0"/>
              <a:t>Assessment </a:t>
            </a:r>
            <a:r>
              <a:rPr lang="en-US" dirty="0" err="1"/>
              <a:t>Centres</a:t>
            </a:r>
            <a:endParaRPr lang="en-US" dirty="0"/>
          </a:p>
          <a:p>
            <a:r>
              <a:rPr lang="en-US" dirty="0"/>
              <a:t>Biodata</a:t>
            </a:r>
          </a:p>
          <a:p>
            <a:endParaRPr lang="en-GB" dirty="0"/>
          </a:p>
        </p:txBody>
      </p:sp>
    </p:spTree>
    <p:extLst>
      <p:ext uri="{BB962C8B-B14F-4D97-AF65-F5344CB8AC3E}">
        <p14:creationId xmlns="" xmlns:p14="http://schemas.microsoft.com/office/powerpoint/2010/main" val="12797818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0D38826-ED55-41C7-8693-AA03B1DC1F0D}"/>
              </a:ext>
            </a:extLst>
          </p:cNvPr>
          <p:cNvSpPr>
            <a:spLocks noGrp="1"/>
          </p:cNvSpPr>
          <p:nvPr>
            <p:ph type="title"/>
          </p:nvPr>
        </p:nvSpPr>
        <p:spPr/>
        <p:txBody>
          <a:bodyPr/>
          <a:lstStyle/>
          <a:p>
            <a:r>
              <a:rPr lang="en-US" dirty="0"/>
              <a:t>After the Interview</a:t>
            </a:r>
            <a:endParaRPr lang="en-GB" dirty="0"/>
          </a:p>
        </p:txBody>
      </p:sp>
      <p:sp>
        <p:nvSpPr>
          <p:cNvPr id="3" name="Content Placeholder 2">
            <a:extLst>
              <a:ext uri="{FF2B5EF4-FFF2-40B4-BE49-F238E27FC236}">
                <a16:creationId xmlns="" xmlns:a16="http://schemas.microsoft.com/office/drawing/2014/main" id="{562C0506-E458-49B5-94BD-74C74524A479}"/>
              </a:ext>
            </a:extLst>
          </p:cNvPr>
          <p:cNvSpPr>
            <a:spLocks noGrp="1"/>
          </p:cNvSpPr>
          <p:nvPr>
            <p:ph idx="1"/>
          </p:nvPr>
        </p:nvSpPr>
        <p:spPr/>
        <p:txBody>
          <a:bodyPr/>
          <a:lstStyle/>
          <a:p>
            <a:pPr marL="0" indent="0">
              <a:buNone/>
            </a:pPr>
            <a:r>
              <a:rPr lang="en-US" dirty="0"/>
              <a:t>What comes next?</a:t>
            </a:r>
          </a:p>
          <a:p>
            <a:r>
              <a:rPr lang="en-US" dirty="0"/>
              <a:t>Fairly deciding on the ‘right’ person</a:t>
            </a:r>
          </a:p>
          <a:p>
            <a:r>
              <a:rPr lang="en-US" dirty="0"/>
              <a:t>Offer letter/written particulars of employment/references</a:t>
            </a:r>
          </a:p>
          <a:p>
            <a:r>
              <a:rPr lang="en-US" dirty="0"/>
              <a:t>Induction</a:t>
            </a:r>
          </a:p>
          <a:p>
            <a:r>
              <a:rPr lang="en-US" dirty="0"/>
              <a:t>Probationary period</a:t>
            </a:r>
            <a:endParaRPr lang="en-GB" dirty="0"/>
          </a:p>
        </p:txBody>
      </p:sp>
    </p:spTree>
    <p:extLst>
      <p:ext uri="{BB962C8B-B14F-4D97-AF65-F5344CB8AC3E}">
        <p14:creationId xmlns="" xmlns:p14="http://schemas.microsoft.com/office/powerpoint/2010/main" val="1341597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08CE318-458C-4901-9942-5B88C2011153}"/>
              </a:ext>
            </a:extLst>
          </p:cNvPr>
          <p:cNvSpPr>
            <a:spLocks noGrp="1"/>
          </p:cNvSpPr>
          <p:nvPr>
            <p:ph type="title"/>
          </p:nvPr>
        </p:nvSpPr>
        <p:spPr/>
        <p:txBody>
          <a:bodyPr/>
          <a:lstStyle/>
          <a:p>
            <a:r>
              <a:rPr lang="en-GB" altLang="en-US" dirty="0">
                <a:cs typeface="Arial" panose="020B0604020202020204" pitchFamily="34" charset="0"/>
              </a:rPr>
              <a:t>Job hunting</a:t>
            </a:r>
            <a:endParaRPr lang="en-GB" dirty="0"/>
          </a:p>
        </p:txBody>
      </p:sp>
      <p:sp>
        <p:nvSpPr>
          <p:cNvPr id="3" name="Content Placeholder 2">
            <a:extLst>
              <a:ext uri="{FF2B5EF4-FFF2-40B4-BE49-F238E27FC236}">
                <a16:creationId xmlns="" xmlns:a16="http://schemas.microsoft.com/office/drawing/2014/main" id="{F91BCED8-13E6-40BA-8472-F570B9FAF157}"/>
              </a:ext>
            </a:extLst>
          </p:cNvPr>
          <p:cNvSpPr>
            <a:spLocks noGrp="1"/>
          </p:cNvSpPr>
          <p:nvPr>
            <p:ph idx="1"/>
          </p:nvPr>
        </p:nvSpPr>
        <p:spPr/>
        <p:txBody>
          <a:bodyPr/>
          <a:lstStyle/>
          <a:p>
            <a:r>
              <a:rPr lang="en-GB" altLang="en-US" dirty="0">
                <a:cs typeface="Arial" panose="020B0604020202020204" pitchFamily="34" charset="0"/>
              </a:rPr>
              <a:t>What things should you do /consider when actively job hunting?</a:t>
            </a:r>
          </a:p>
          <a:p>
            <a:endParaRPr lang="en-GB" dirty="0"/>
          </a:p>
        </p:txBody>
      </p:sp>
      <p:pic>
        <p:nvPicPr>
          <p:cNvPr id="4" name="Content Placeholder 4">
            <a:extLst>
              <a:ext uri="{FF2B5EF4-FFF2-40B4-BE49-F238E27FC236}">
                <a16:creationId xmlns="" xmlns:a16="http://schemas.microsoft.com/office/drawing/2014/main" id="{29388EBC-B04C-449C-9082-EFCA7DC5AB6F}"/>
              </a:ext>
            </a:extLst>
          </p:cNvPr>
          <p:cNvPicPr>
            <a:picLocks noChangeAspect="1"/>
          </p:cNvPicPr>
          <p:nvPr/>
        </p:nvPicPr>
        <p:blipFill>
          <a:blip r:embed="rId2" cstate="print">
            <a:extLst>
              <a:ext uri="{28A0092B-C50C-407E-A947-70E740481C1C}">
                <a14:useLocalDpi xmlns="" xmlns:a14="http://schemas.microsoft.com/office/drawing/2010/main" val="0"/>
              </a:ext>
            </a:extLst>
          </a:blip>
          <a:srcRect/>
          <a:stretch>
            <a:fillRect/>
          </a:stretch>
        </p:blipFill>
        <p:spPr>
          <a:xfrm>
            <a:off x="4510509" y="2891509"/>
            <a:ext cx="4613275" cy="2808287"/>
          </a:xfrm>
          <a:prstGeom prst="rect">
            <a:avLst/>
          </a:prstGeom>
        </p:spPr>
      </p:pic>
    </p:spTree>
    <p:extLst>
      <p:ext uri="{BB962C8B-B14F-4D97-AF65-F5344CB8AC3E}">
        <p14:creationId xmlns="" xmlns:p14="http://schemas.microsoft.com/office/powerpoint/2010/main" val="33425796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A77BA2D-99FB-4E68-AEDC-7A10AECC4939}"/>
              </a:ext>
            </a:extLst>
          </p:cNvPr>
          <p:cNvSpPr>
            <a:spLocks noGrp="1"/>
          </p:cNvSpPr>
          <p:nvPr>
            <p:ph type="title"/>
          </p:nvPr>
        </p:nvSpPr>
        <p:spPr/>
        <p:txBody>
          <a:bodyPr/>
          <a:lstStyle/>
          <a:p>
            <a:r>
              <a:rPr lang="en-GB" altLang="en-US" dirty="0">
                <a:cs typeface="Arial" panose="020B0604020202020204" pitchFamily="34" charset="0"/>
              </a:rPr>
              <a:t>Employability – the journey</a:t>
            </a:r>
            <a:endParaRPr lang="en-GB" dirty="0"/>
          </a:p>
        </p:txBody>
      </p:sp>
      <p:graphicFrame>
        <p:nvGraphicFramePr>
          <p:cNvPr id="4" name="Content Placeholder 3">
            <a:extLst>
              <a:ext uri="{FF2B5EF4-FFF2-40B4-BE49-F238E27FC236}">
                <a16:creationId xmlns="" xmlns:a16="http://schemas.microsoft.com/office/drawing/2014/main" id="{EA8C39E9-7F8D-4E84-B1AE-5BBB547AE406}"/>
              </a:ext>
            </a:extLst>
          </p:cNvPr>
          <p:cNvGraphicFramePr>
            <a:graphicFrameLocks noGrp="1"/>
          </p:cNvGraphicFramePr>
          <p:nvPr>
            <p:ph idx="1"/>
            <p:extLst>
              <p:ext uri="{D42A27DB-BD31-4B8C-83A1-F6EECF244321}">
                <p14:modId xmlns="" xmlns:p14="http://schemas.microsoft.com/office/powerpoint/2010/main" val="3382289045"/>
              </p:ext>
            </p:extLst>
          </p:nvPr>
        </p:nvGraphicFramePr>
        <p:xfrm>
          <a:off x="323528" y="1268760"/>
          <a:ext cx="7869560" cy="42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 xmlns:p14="http://schemas.microsoft.com/office/powerpoint/2010/main" val="35762159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D6E282F-CEC4-49DD-A105-A4E39A529D61}"/>
              </a:ext>
            </a:extLst>
          </p:cNvPr>
          <p:cNvSpPr>
            <a:spLocks noGrp="1"/>
          </p:cNvSpPr>
          <p:nvPr>
            <p:ph type="title"/>
          </p:nvPr>
        </p:nvSpPr>
        <p:spPr>
          <a:xfrm>
            <a:off x="428890" y="188640"/>
            <a:ext cx="8229600" cy="1143000"/>
          </a:xfrm>
        </p:spPr>
        <p:txBody>
          <a:bodyPr>
            <a:noAutofit/>
          </a:bodyPr>
          <a:lstStyle/>
          <a:p>
            <a:r>
              <a:rPr lang="en-GB" sz="3600" dirty="0">
                <a:cs typeface="Arial" panose="020B0604020202020204" pitchFamily="34" charset="0"/>
              </a:rPr>
              <a:t>Job adverts:                         Understanding what they mean?</a:t>
            </a:r>
            <a:endParaRPr lang="en-GB" sz="3600" dirty="0"/>
          </a:p>
        </p:txBody>
      </p:sp>
      <p:sp>
        <p:nvSpPr>
          <p:cNvPr id="4" name="Rectangle 3">
            <a:extLst>
              <a:ext uri="{FF2B5EF4-FFF2-40B4-BE49-F238E27FC236}">
                <a16:creationId xmlns="" xmlns:a16="http://schemas.microsoft.com/office/drawing/2014/main" id="{5D5BA971-7554-4296-947E-9AC91C444F3E}"/>
              </a:ext>
            </a:extLst>
          </p:cNvPr>
          <p:cNvSpPr>
            <a:spLocks noChangeArrowheads="1"/>
          </p:cNvSpPr>
          <p:nvPr/>
        </p:nvSpPr>
        <p:spPr bwMode="auto">
          <a:xfrm>
            <a:off x="428890" y="1417638"/>
            <a:ext cx="4818062" cy="474591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Proven track record</a:t>
            </a:r>
          </a:p>
          <a:p>
            <a:pPr marL="457200" indent="-457200"/>
            <a:r>
              <a:rPr lang="en-GB" altLang="en-US" sz="2400" dirty="0">
                <a:latin typeface="+mn-lt"/>
              </a:rPr>
              <a:t>Self-starter</a:t>
            </a:r>
          </a:p>
          <a:p>
            <a:pPr marL="457200" indent="-457200"/>
            <a:r>
              <a:rPr lang="en-GB" altLang="en-US" sz="2400" dirty="0">
                <a:latin typeface="+mn-lt"/>
              </a:rPr>
              <a:t>Proactive</a:t>
            </a:r>
          </a:p>
          <a:p>
            <a:pPr marL="457200" indent="-457200"/>
            <a:r>
              <a:rPr lang="en-GB" altLang="en-US" sz="2400" dirty="0">
                <a:latin typeface="+mn-lt"/>
              </a:rPr>
              <a:t>Team player</a:t>
            </a:r>
          </a:p>
          <a:p>
            <a:pPr marL="457200" indent="-457200"/>
            <a:r>
              <a:rPr lang="en-GB" altLang="en-US" sz="2400" dirty="0">
                <a:latin typeface="+mn-lt"/>
              </a:rPr>
              <a:t>Flexible</a:t>
            </a:r>
          </a:p>
          <a:p>
            <a:pPr marL="457200" indent="-457200"/>
            <a:r>
              <a:rPr lang="en-GB" altLang="en-US" sz="2400" dirty="0">
                <a:latin typeface="+mn-lt"/>
              </a:rPr>
              <a:t>Competitive salary and                            benefits</a:t>
            </a:r>
          </a:p>
          <a:p>
            <a:pPr marL="457200" indent="-457200"/>
            <a:r>
              <a:rPr lang="en-GB" altLang="en-US" sz="2400" dirty="0">
                <a:latin typeface="+mn-lt"/>
              </a:rPr>
              <a:t>Fast-paced/challenging                        /demanding environment</a:t>
            </a:r>
          </a:p>
          <a:p>
            <a:pPr marL="457200" indent="-457200"/>
            <a:r>
              <a:rPr lang="en-GB" altLang="en-US" sz="2400" dirty="0">
                <a:latin typeface="+mn-lt"/>
              </a:rPr>
              <a:t>Customer-focussed</a:t>
            </a:r>
          </a:p>
          <a:p>
            <a:pPr marL="457200" indent="-457200"/>
            <a:endParaRPr lang="en-GB" altLang="en-US" sz="2400" dirty="0">
              <a:latin typeface="+mn-lt"/>
            </a:endParaRPr>
          </a:p>
        </p:txBody>
      </p:sp>
      <p:sp>
        <p:nvSpPr>
          <p:cNvPr id="5" name="Rectangle 4">
            <a:extLst>
              <a:ext uri="{FF2B5EF4-FFF2-40B4-BE49-F238E27FC236}">
                <a16:creationId xmlns="" xmlns:a16="http://schemas.microsoft.com/office/drawing/2014/main" id="{DB737A98-3DD3-4592-AFFC-97CEB04F7E58}"/>
              </a:ext>
            </a:extLst>
          </p:cNvPr>
          <p:cNvSpPr>
            <a:spLocks noChangeArrowheads="1"/>
          </p:cNvSpPr>
          <p:nvPr/>
        </p:nvSpPr>
        <p:spPr bwMode="auto">
          <a:xfrm>
            <a:off x="4787635" y="1426984"/>
            <a:ext cx="3927475" cy="4228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Ability to communicate at all levels</a:t>
            </a:r>
          </a:p>
          <a:p>
            <a:pPr marL="457200" indent="-457200"/>
            <a:r>
              <a:rPr lang="en-GB" altLang="en-US" sz="2400" dirty="0">
                <a:latin typeface="+mn-lt"/>
              </a:rPr>
              <a:t>Core competences</a:t>
            </a:r>
          </a:p>
          <a:p>
            <a:pPr marL="457200" indent="-457200"/>
            <a:r>
              <a:rPr lang="en-GB" altLang="en-US" sz="2400" dirty="0">
                <a:latin typeface="+mn-lt"/>
              </a:rPr>
              <a:t>Commitment to equal opportunities</a:t>
            </a:r>
          </a:p>
          <a:p>
            <a:pPr marL="457200" indent="-457200"/>
            <a:r>
              <a:rPr lang="en-GB" altLang="en-US" sz="2400" dirty="0">
                <a:latin typeface="+mn-lt"/>
              </a:rPr>
              <a:t>Stakeholders</a:t>
            </a:r>
          </a:p>
          <a:p>
            <a:pPr marL="457200" indent="-457200"/>
            <a:r>
              <a:rPr lang="en-GB" altLang="en-US" sz="2400" dirty="0">
                <a:latin typeface="+mn-lt"/>
              </a:rPr>
              <a:t>Fast learner</a:t>
            </a:r>
          </a:p>
          <a:p>
            <a:pPr marL="457200" indent="-457200"/>
            <a:r>
              <a:rPr lang="en-GB" altLang="en-US" sz="2400" dirty="0">
                <a:latin typeface="+mn-lt"/>
              </a:rPr>
              <a:t>Sense of humour required.</a:t>
            </a:r>
          </a:p>
          <a:p>
            <a:pPr marL="457200" indent="-457200"/>
            <a:endParaRPr lang="en-GB" altLang="en-US" sz="2400" dirty="0">
              <a:latin typeface="+mn-lt"/>
            </a:endParaRPr>
          </a:p>
        </p:txBody>
      </p:sp>
    </p:spTree>
    <p:extLst>
      <p:ext uri="{BB962C8B-B14F-4D97-AF65-F5344CB8AC3E}">
        <p14:creationId xmlns="" xmlns:p14="http://schemas.microsoft.com/office/powerpoint/2010/main" val="221793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rgbClr val="FC261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P spid="5" grpId="0" build="p" bldLvl="3"/>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196E0D8-1F76-4000-9479-F1DB2FF6152C}"/>
              </a:ext>
            </a:extLst>
          </p:cNvPr>
          <p:cNvSpPr>
            <a:spLocks noGrp="1"/>
          </p:cNvSpPr>
          <p:nvPr>
            <p:ph type="title"/>
          </p:nvPr>
        </p:nvSpPr>
        <p:spPr/>
        <p:txBody>
          <a:bodyPr>
            <a:normAutofit fontScale="90000"/>
          </a:bodyPr>
          <a:lstStyle/>
          <a:p>
            <a:r>
              <a:rPr lang="en-GB" dirty="0">
                <a:cs typeface="Arial" panose="020B0604020202020204" pitchFamily="34" charset="0"/>
              </a:rPr>
              <a:t>Job adverts:                         Understanding what they mean?</a:t>
            </a:r>
            <a:endParaRPr lang="en-GB" dirty="0"/>
          </a:p>
        </p:txBody>
      </p:sp>
      <p:sp>
        <p:nvSpPr>
          <p:cNvPr id="3" name="Content Placeholder 2">
            <a:extLst>
              <a:ext uri="{FF2B5EF4-FFF2-40B4-BE49-F238E27FC236}">
                <a16:creationId xmlns="" xmlns:a16="http://schemas.microsoft.com/office/drawing/2014/main" id="{D0B673FD-3BDE-41A5-BD3C-6C113E3548EB}"/>
              </a:ext>
            </a:extLst>
          </p:cNvPr>
          <p:cNvSpPr>
            <a:spLocks noGrp="1"/>
          </p:cNvSpPr>
          <p:nvPr>
            <p:ph idx="1"/>
          </p:nvPr>
        </p:nvSpPr>
        <p:spPr/>
        <p:txBody>
          <a:bodyPr>
            <a:normAutofit lnSpcReduction="10000"/>
          </a:bodyPr>
          <a:lstStyle/>
          <a:p>
            <a:pPr marL="0" indent="0">
              <a:buNone/>
            </a:pPr>
            <a:r>
              <a:rPr lang="en-GB" dirty="0"/>
              <a:t>In your groups, record what you think these terms mean – what are they looking for?</a:t>
            </a:r>
          </a:p>
          <a:p>
            <a:pPr marL="0" indent="0">
              <a:buNone/>
            </a:pPr>
            <a:r>
              <a:rPr lang="en-GB" dirty="0">
                <a:solidFill>
                  <a:srgbClr val="0070C0"/>
                </a:solidFill>
              </a:rPr>
              <a:t>20 mins</a:t>
            </a:r>
          </a:p>
          <a:p>
            <a:pPr marL="0" indent="0">
              <a:buNone/>
            </a:pPr>
            <a:endParaRPr lang="en-GB" dirty="0"/>
          </a:p>
          <a:p>
            <a:pPr marL="0" indent="0">
              <a:buNone/>
            </a:pPr>
            <a:r>
              <a:rPr lang="en-GB" dirty="0"/>
              <a:t>Discussion points: How would you measure up to such requirements?  What are the implications for you? How would you </a:t>
            </a:r>
            <a:r>
              <a:rPr lang="en-GB" b="1" i="1" dirty="0">
                <a:solidFill>
                  <a:srgbClr val="FF0000"/>
                </a:solidFill>
              </a:rPr>
              <a:t>prove it?</a:t>
            </a:r>
          </a:p>
          <a:p>
            <a:pPr marL="0" indent="0">
              <a:buNone/>
            </a:pPr>
            <a:endParaRPr lang="en-GB" dirty="0"/>
          </a:p>
        </p:txBody>
      </p:sp>
    </p:spTree>
    <p:extLst>
      <p:ext uri="{BB962C8B-B14F-4D97-AF65-F5344CB8AC3E}">
        <p14:creationId xmlns="" xmlns:p14="http://schemas.microsoft.com/office/powerpoint/2010/main" val="14307612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7484437-63FF-48BA-95A2-A1DE1CED8BA4}"/>
              </a:ext>
            </a:extLst>
          </p:cNvPr>
          <p:cNvSpPr>
            <a:spLocks noGrp="1"/>
          </p:cNvSpPr>
          <p:nvPr>
            <p:ph type="title"/>
          </p:nvPr>
        </p:nvSpPr>
        <p:spPr/>
        <p:txBody>
          <a:bodyPr>
            <a:normAutofit fontScale="90000"/>
          </a:bodyPr>
          <a:lstStyle/>
          <a:p>
            <a:r>
              <a:rPr lang="en-GB" dirty="0">
                <a:cs typeface="Arial" panose="020B0604020202020204" pitchFamily="34" charset="0"/>
              </a:rPr>
              <a:t>Job adverts:  </a:t>
            </a:r>
            <a:br>
              <a:rPr lang="en-GB" dirty="0">
                <a:cs typeface="Arial" panose="020B0604020202020204" pitchFamily="34" charset="0"/>
              </a:rPr>
            </a:br>
            <a:r>
              <a:rPr lang="en-GB" dirty="0">
                <a:cs typeface="Arial" panose="020B0604020202020204" pitchFamily="34" charset="0"/>
              </a:rPr>
              <a:t>What they mean for your CV</a:t>
            </a:r>
            <a:endParaRPr lang="en-GB" dirty="0"/>
          </a:p>
        </p:txBody>
      </p:sp>
      <p:sp>
        <p:nvSpPr>
          <p:cNvPr id="5" name="Rectangle 4">
            <a:extLst>
              <a:ext uri="{FF2B5EF4-FFF2-40B4-BE49-F238E27FC236}">
                <a16:creationId xmlns="" xmlns:a16="http://schemas.microsoft.com/office/drawing/2014/main" id="{FE436055-F1B3-4FDA-8A09-F107EFAC23C5}"/>
              </a:ext>
            </a:extLst>
          </p:cNvPr>
          <p:cNvSpPr>
            <a:spLocks noChangeArrowheads="1"/>
          </p:cNvSpPr>
          <p:nvPr/>
        </p:nvSpPr>
        <p:spPr bwMode="auto">
          <a:xfrm>
            <a:off x="611187" y="1556792"/>
            <a:ext cx="7921625" cy="34286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Job adverts can be challenging to interpret but it’s essential, so you can tailor your covering letter and CV to what the employer wants. </a:t>
            </a:r>
          </a:p>
          <a:p>
            <a:pPr marL="457200" indent="-457200"/>
            <a:r>
              <a:rPr lang="en-GB" altLang="en-US" sz="2400" dirty="0">
                <a:latin typeface="+mn-lt"/>
              </a:rPr>
              <a:t>You could break down the job advert by asking these questions:</a:t>
            </a:r>
          </a:p>
          <a:p>
            <a:pPr marL="1200150" lvl="1" indent="-457200"/>
            <a:r>
              <a:rPr lang="en-GB" altLang="en-US" sz="2000" dirty="0">
                <a:latin typeface="+mn-lt"/>
              </a:rPr>
              <a:t>What's the main purpose of the job? What are the main tasks?</a:t>
            </a:r>
          </a:p>
          <a:p>
            <a:pPr marL="1200150" lvl="1" indent="-457200"/>
            <a:r>
              <a:rPr lang="en-GB" altLang="en-US" sz="2000" dirty="0">
                <a:latin typeface="+mn-lt"/>
              </a:rPr>
              <a:t>How is this role important to the company? What will its impact be?</a:t>
            </a:r>
          </a:p>
        </p:txBody>
      </p:sp>
    </p:spTree>
    <p:extLst>
      <p:ext uri="{BB962C8B-B14F-4D97-AF65-F5344CB8AC3E}">
        <p14:creationId xmlns="" xmlns:p14="http://schemas.microsoft.com/office/powerpoint/2010/main" val="1617208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3"/>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17708B5-4955-4DAF-8EB0-FCF8F80F34A4}"/>
              </a:ext>
            </a:extLst>
          </p:cNvPr>
          <p:cNvSpPr>
            <a:spLocks noGrp="1"/>
          </p:cNvSpPr>
          <p:nvPr>
            <p:ph type="title"/>
          </p:nvPr>
        </p:nvSpPr>
        <p:spPr/>
        <p:txBody>
          <a:bodyPr/>
          <a:lstStyle/>
          <a:p>
            <a:r>
              <a:rPr lang="en-GB" dirty="0"/>
              <a:t>An application form is …</a:t>
            </a:r>
          </a:p>
        </p:txBody>
      </p:sp>
      <p:sp>
        <p:nvSpPr>
          <p:cNvPr id="3" name="Content Placeholder 2">
            <a:extLst>
              <a:ext uri="{FF2B5EF4-FFF2-40B4-BE49-F238E27FC236}">
                <a16:creationId xmlns="" xmlns:a16="http://schemas.microsoft.com/office/drawing/2014/main" id="{E315C9AA-A6E8-4211-A7CB-A64114A8196F}"/>
              </a:ext>
            </a:extLst>
          </p:cNvPr>
          <p:cNvSpPr>
            <a:spLocks noGrp="1"/>
          </p:cNvSpPr>
          <p:nvPr>
            <p:ph idx="1"/>
          </p:nvPr>
        </p:nvSpPr>
        <p:spPr/>
        <p:txBody>
          <a:bodyPr/>
          <a:lstStyle/>
          <a:p>
            <a:pPr marL="0" indent="0">
              <a:buNone/>
            </a:pPr>
            <a:r>
              <a:rPr lang="en-GB" dirty="0"/>
              <a:t>‘a document completed by a job applicant (usually completed online) aimed at gathering information about the applicant’s experience, skills and abilities’.</a:t>
            </a:r>
          </a:p>
          <a:p>
            <a:pPr marL="0" indent="0">
              <a:buNone/>
            </a:pPr>
            <a:endParaRPr lang="en-GB" dirty="0"/>
          </a:p>
        </p:txBody>
      </p:sp>
    </p:spTree>
    <p:extLst>
      <p:ext uri="{BB962C8B-B14F-4D97-AF65-F5344CB8AC3E}">
        <p14:creationId xmlns="" xmlns:p14="http://schemas.microsoft.com/office/powerpoint/2010/main" val="533844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C3952B7-1A09-405A-ADDE-DFDC75CEE67B}"/>
              </a:ext>
            </a:extLst>
          </p:cNvPr>
          <p:cNvSpPr>
            <a:spLocks noGrp="1"/>
          </p:cNvSpPr>
          <p:nvPr>
            <p:ph type="title"/>
          </p:nvPr>
        </p:nvSpPr>
        <p:spPr/>
        <p:txBody>
          <a:bodyPr>
            <a:normAutofit fontScale="90000"/>
          </a:bodyPr>
          <a:lstStyle/>
          <a:p>
            <a:r>
              <a:rPr lang="en-GB" dirty="0"/>
              <a:t>Some Typical Application Form Questions</a:t>
            </a:r>
          </a:p>
        </p:txBody>
      </p:sp>
      <p:sp>
        <p:nvSpPr>
          <p:cNvPr id="3" name="Content Placeholder 2">
            <a:extLst>
              <a:ext uri="{FF2B5EF4-FFF2-40B4-BE49-F238E27FC236}">
                <a16:creationId xmlns="" xmlns:a16="http://schemas.microsoft.com/office/drawing/2014/main" id="{4B623939-FA87-4BAF-859E-4BA7D23F2F59}"/>
              </a:ext>
            </a:extLst>
          </p:cNvPr>
          <p:cNvSpPr>
            <a:spLocks noGrp="1"/>
          </p:cNvSpPr>
          <p:nvPr>
            <p:ph idx="1"/>
          </p:nvPr>
        </p:nvSpPr>
        <p:spPr/>
        <p:txBody>
          <a:bodyPr>
            <a:normAutofit fontScale="55000" lnSpcReduction="20000"/>
          </a:bodyPr>
          <a:lstStyle/>
          <a:p>
            <a:pPr marL="514350" indent="-514350">
              <a:buFont typeface="+mj-lt"/>
              <a:buAutoNum type="arabicPeriod"/>
            </a:pPr>
            <a:r>
              <a:rPr lang="en-GB" dirty="0">
                <a:solidFill>
                  <a:srgbClr val="7030A0"/>
                </a:solidFill>
              </a:rPr>
              <a:t>Give an example of a time when you had to make a difficult decision without complete information. How did you go about it and what was the result?</a:t>
            </a:r>
          </a:p>
          <a:p>
            <a:pPr marL="514350" indent="-514350">
              <a:buFont typeface="+mj-lt"/>
              <a:buAutoNum type="arabicPeriod"/>
            </a:pPr>
            <a:r>
              <a:rPr lang="en-GB" dirty="0">
                <a:solidFill>
                  <a:srgbClr val="0070C0"/>
                </a:solidFill>
              </a:rPr>
              <a:t>Discuss an occasion when you contributed to the learning and development of others. How did your input change their behaviour?</a:t>
            </a:r>
          </a:p>
          <a:p>
            <a:pPr marL="514350" indent="-514350">
              <a:buFont typeface="+mj-lt"/>
              <a:buAutoNum type="arabicPeriod"/>
            </a:pPr>
            <a:r>
              <a:rPr lang="en-GB" dirty="0">
                <a:solidFill>
                  <a:srgbClr val="7030A0"/>
                </a:solidFill>
              </a:rPr>
              <a:t>Describe a time when you had to inspire and motivate others. How did you go about it, and what impact did you have?</a:t>
            </a:r>
          </a:p>
          <a:p>
            <a:pPr marL="514350" indent="-514350">
              <a:buFont typeface="+mj-lt"/>
              <a:buAutoNum type="arabicPeriod"/>
            </a:pPr>
            <a:r>
              <a:rPr lang="en-GB" dirty="0">
                <a:solidFill>
                  <a:srgbClr val="0070C0"/>
                </a:solidFill>
              </a:rPr>
              <a:t>How have you used your creativity to solve a difficult problem? Briefly outline the situation and indicate how successful you were.</a:t>
            </a:r>
          </a:p>
          <a:p>
            <a:pPr marL="514350" indent="-514350">
              <a:buFont typeface="+mj-lt"/>
              <a:buAutoNum type="arabicPeriod"/>
            </a:pPr>
            <a:r>
              <a:rPr lang="en-GB" dirty="0">
                <a:solidFill>
                  <a:srgbClr val="7030A0"/>
                </a:solidFill>
              </a:rPr>
              <a:t>Outline a situation in which you had to prioritise conflicting demands on your time. How did you go about deciding on your priorities?</a:t>
            </a:r>
          </a:p>
          <a:p>
            <a:pPr marL="514350" indent="-514350">
              <a:buFont typeface="+mj-lt"/>
              <a:buAutoNum type="arabicPeriod"/>
            </a:pPr>
            <a:r>
              <a:rPr lang="en-GB" dirty="0">
                <a:solidFill>
                  <a:srgbClr val="0070C0"/>
                </a:solidFill>
              </a:rPr>
              <a:t>Describe a situation in which you realised that you had made a serious mistake in your work. What action did you take after you had realised you had made the mistake? Why did you take such action?</a:t>
            </a:r>
          </a:p>
          <a:p>
            <a:pPr marL="514350" indent="-514350">
              <a:buFont typeface="+mj-lt"/>
              <a:buAutoNum type="arabicPeriod"/>
            </a:pPr>
            <a:endParaRPr lang="en-GB" dirty="0"/>
          </a:p>
        </p:txBody>
      </p:sp>
    </p:spTree>
    <p:extLst>
      <p:ext uri="{BB962C8B-B14F-4D97-AF65-F5344CB8AC3E}">
        <p14:creationId xmlns="" xmlns:p14="http://schemas.microsoft.com/office/powerpoint/2010/main" val="29797156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EB1BEB7C-6264-4911-B166-5706D7855E52}"/>
              </a:ext>
            </a:extLst>
          </p:cNvPr>
          <p:cNvSpPr/>
          <p:nvPr/>
        </p:nvSpPr>
        <p:spPr>
          <a:xfrm>
            <a:off x="1115616" y="548680"/>
            <a:ext cx="7272808" cy="1815882"/>
          </a:xfrm>
          <a:prstGeom prst="rect">
            <a:avLst/>
          </a:prstGeom>
        </p:spPr>
        <p:txBody>
          <a:bodyPr wrap="square">
            <a:spAutoFit/>
          </a:bodyPr>
          <a:lstStyle/>
          <a:p>
            <a:r>
              <a:rPr lang="en-GB" sz="2800" i="1" dirty="0">
                <a:solidFill>
                  <a:srgbClr val="7030A0"/>
                </a:solidFill>
              </a:rPr>
              <a:t>Give an example of a time when you had to make a difficult decision without complete information. How did you go about it and what was the result? (200 words max.)</a:t>
            </a:r>
          </a:p>
        </p:txBody>
      </p:sp>
      <p:sp>
        <p:nvSpPr>
          <p:cNvPr id="5" name="Rectangle 4">
            <a:extLst>
              <a:ext uri="{FF2B5EF4-FFF2-40B4-BE49-F238E27FC236}">
                <a16:creationId xmlns="" xmlns:a16="http://schemas.microsoft.com/office/drawing/2014/main" id="{9B022800-40C1-4554-8321-AEB1361145B9}"/>
              </a:ext>
            </a:extLst>
          </p:cNvPr>
          <p:cNvSpPr/>
          <p:nvPr/>
        </p:nvSpPr>
        <p:spPr>
          <a:xfrm>
            <a:off x="1115616" y="2564904"/>
            <a:ext cx="6984776" cy="2677656"/>
          </a:xfrm>
          <a:prstGeom prst="rect">
            <a:avLst/>
          </a:prstGeom>
        </p:spPr>
        <p:txBody>
          <a:bodyPr wrap="square">
            <a:spAutoFit/>
          </a:bodyPr>
          <a:lstStyle/>
          <a:p>
            <a:r>
              <a:rPr lang="en-GB" sz="2400" dirty="0"/>
              <a:t>‘I needed to decide how to complete a coursework assignment but the criteria were not clearly described in the course documents. I was able to talk to other classmates and find out about their ideas and that helped me get the assignment completed. In the end, I got a mark of 65%’. (52 words)</a:t>
            </a:r>
          </a:p>
        </p:txBody>
      </p:sp>
    </p:spTree>
    <p:extLst>
      <p:ext uri="{BB962C8B-B14F-4D97-AF65-F5344CB8AC3E}">
        <p14:creationId xmlns="" xmlns:p14="http://schemas.microsoft.com/office/powerpoint/2010/main" val="127938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927540E-0F32-4E31-AA0E-193FCF1C48CB}"/>
              </a:ext>
            </a:extLst>
          </p:cNvPr>
          <p:cNvSpPr>
            <a:spLocks noGrp="1"/>
          </p:cNvSpPr>
          <p:nvPr>
            <p:ph type="title"/>
          </p:nvPr>
        </p:nvSpPr>
        <p:spPr/>
        <p:txBody>
          <a:bodyPr>
            <a:normAutofit fontScale="90000"/>
          </a:bodyPr>
          <a:lstStyle/>
          <a:p>
            <a:r>
              <a:rPr lang="en-GB" dirty="0">
                <a:cs typeface="Arial" panose="020B0604020202020204" pitchFamily="34" charset="0"/>
              </a:rPr>
              <a:t>Job adverts:  </a:t>
            </a:r>
            <a:br>
              <a:rPr lang="en-GB" dirty="0">
                <a:cs typeface="Arial" panose="020B0604020202020204" pitchFamily="34" charset="0"/>
              </a:rPr>
            </a:br>
            <a:r>
              <a:rPr lang="en-GB" dirty="0">
                <a:cs typeface="Arial" panose="020B0604020202020204" pitchFamily="34" charset="0"/>
              </a:rPr>
              <a:t>What they mean for your CV</a:t>
            </a:r>
            <a:endParaRPr lang="en-GB" dirty="0"/>
          </a:p>
        </p:txBody>
      </p:sp>
      <p:sp>
        <p:nvSpPr>
          <p:cNvPr id="4" name="Rectangle 3">
            <a:extLst>
              <a:ext uri="{FF2B5EF4-FFF2-40B4-BE49-F238E27FC236}">
                <a16:creationId xmlns="" xmlns:a16="http://schemas.microsoft.com/office/drawing/2014/main" id="{2C4A1924-6F8F-4508-82CD-CD4DAA96356D}"/>
              </a:ext>
            </a:extLst>
          </p:cNvPr>
          <p:cNvSpPr>
            <a:spLocks noChangeArrowheads="1"/>
          </p:cNvSpPr>
          <p:nvPr/>
        </p:nvSpPr>
        <p:spPr bwMode="auto">
          <a:xfrm>
            <a:off x="539552" y="1417638"/>
            <a:ext cx="8281988" cy="399494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171450" indent="-171450"/>
            <a:endParaRPr lang="en-GB" altLang="en-US" sz="1200" dirty="0">
              <a:latin typeface="+mn-lt"/>
            </a:endParaRPr>
          </a:p>
          <a:p>
            <a:pPr marL="457200" indent="-457200"/>
            <a:r>
              <a:rPr lang="en-GB" altLang="en-US" sz="2800" dirty="0">
                <a:latin typeface="+mn-lt"/>
              </a:rPr>
              <a:t>What skills do they want applicants to have?</a:t>
            </a:r>
          </a:p>
          <a:p>
            <a:pPr marL="171450" indent="-171450"/>
            <a:endParaRPr lang="en-GB" altLang="en-US" sz="1200" dirty="0">
              <a:latin typeface="+mn-lt"/>
            </a:endParaRPr>
          </a:p>
          <a:p>
            <a:pPr marL="457200" indent="-457200"/>
            <a:r>
              <a:rPr lang="en-GB" altLang="en-US" sz="2800" dirty="0">
                <a:latin typeface="+mn-lt"/>
              </a:rPr>
              <a:t>What knowledge or experience do they want applicants to have?</a:t>
            </a:r>
          </a:p>
          <a:p>
            <a:pPr marL="171450" indent="-171450"/>
            <a:endParaRPr lang="en-GB" altLang="en-US" sz="1200" dirty="0">
              <a:latin typeface="+mn-lt"/>
            </a:endParaRPr>
          </a:p>
          <a:p>
            <a:pPr marL="457200" indent="-457200"/>
            <a:r>
              <a:rPr lang="en-GB" altLang="en-US" sz="2800" dirty="0">
                <a:latin typeface="+mn-lt"/>
              </a:rPr>
              <a:t>Breaking down the job advert enables you to put your finger on what the employer is after. You can then push your relevant skills and experience in your CV and covering letter.</a:t>
            </a:r>
          </a:p>
        </p:txBody>
      </p:sp>
    </p:spTree>
    <p:extLst>
      <p:ext uri="{BB962C8B-B14F-4D97-AF65-F5344CB8AC3E}">
        <p14:creationId xmlns="" xmlns:p14="http://schemas.microsoft.com/office/powerpoint/2010/main" val="365196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3CE6DAA-FB66-4370-813C-0C982142A9DA}"/>
              </a:ext>
            </a:extLst>
          </p:cNvPr>
          <p:cNvSpPr>
            <a:spLocks noGrp="1"/>
          </p:cNvSpPr>
          <p:nvPr>
            <p:ph type="title"/>
          </p:nvPr>
        </p:nvSpPr>
        <p:spPr/>
        <p:txBody>
          <a:bodyPr/>
          <a:lstStyle/>
          <a:p>
            <a:r>
              <a:rPr lang="en-GB" dirty="0">
                <a:cs typeface="Arial" panose="020B0604020202020204" pitchFamily="34" charset="0"/>
              </a:rPr>
              <a:t>Job Application Forms</a:t>
            </a:r>
            <a:endParaRPr lang="en-GB" dirty="0"/>
          </a:p>
        </p:txBody>
      </p:sp>
      <p:sp>
        <p:nvSpPr>
          <p:cNvPr id="4" name="Rectangle 3">
            <a:extLst>
              <a:ext uri="{FF2B5EF4-FFF2-40B4-BE49-F238E27FC236}">
                <a16:creationId xmlns="" xmlns:a16="http://schemas.microsoft.com/office/drawing/2014/main" id="{36D48FC0-DD77-4030-80FE-C14FEDAAD530}"/>
              </a:ext>
            </a:extLst>
          </p:cNvPr>
          <p:cNvSpPr>
            <a:spLocks noChangeArrowheads="1"/>
          </p:cNvSpPr>
          <p:nvPr/>
        </p:nvSpPr>
        <p:spPr bwMode="auto">
          <a:xfrm>
            <a:off x="210766" y="1268760"/>
            <a:ext cx="8609705" cy="393338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600" dirty="0">
                <a:latin typeface="+mn-lt"/>
              </a:rPr>
              <a:t>Gather together information about your qualifications and previous jobs</a:t>
            </a:r>
          </a:p>
          <a:p>
            <a:pPr marL="457200" indent="-457200"/>
            <a:r>
              <a:rPr lang="en-GB" altLang="en-US" sz="2600" dirty="0">
                <a:latin typeface="+mn-lt"/>
              </a:rPr>
              <a:t>Think hard about your achievements. Write a short explanation about times when your contribution made a difference</a:t>
            </a:r>
          </a:p>
          <a:p>
            <a:pPr marL="457200" indent="-457200"/>
            <a:r>
              <a:rPr lang="en-GB" altLang="en-US" sz="2600" dirty="0">
                <a:latin typeface="+mn-lt"/>
              </a:rPr>
              <a:t>Go through the job description with a fine toothcomb, seeing where your profile matches the role</a:t>
            </a:r>
          </a:p>
          <a:p>
            <a:pPr marL="457200" indent="-457200"/>
            <a:r>
              <a:rPr lang="en-GB" altLang="en-US" sz="2600" dirty="0">
                <a:latin typeface="+mn-lt"/>
              </a:rPr>
              <a:t>Consider what you will say about gaps between the job’s requirements and your experience</a:t>
            </a:r>
          </a:p>
        </p:txBody>
      </p:sp>
    </p:spTree>
    <p:extLst>
      <p:ext uri="{BB962C8B-B14F-4D97-AF65-F5344CB8AC3E}">
        <p14:creationId xmlns="" xmlns:p14="http://schemas.microsoft.com/office/powerpoint/2010/main" val="255541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6DDB609-458A-410D-812F-E15ED03C3DD5}"/>
              </a:ext>
            </a:extLst>
          </p:cNvPr>
          <p:cNvSpPr>
            <a:spLocks noGrp="1"/>
          </p:cNvSpPr>
          <p:nvPr>
            <p:ph type="title"/>
          </p:nvPr>
        </p:nvSpPr>
        <p:spPr/>
        <p:txBody>
          <a:bodyPr>
            <a:normAutofit fontScale="90000"/>
          </a:bodyPr>
          <a:lstStyle/>
          <a:p>
            <a:r>
              <a:rPr lang="en-GB" dirty="0"/>
              <a:t>Recruitment and Selection Overview</a:t>
            </a:r>
          </a:p>
        </p:txBody>
      </p:sp>
      <p:pic>
        <p:nvPicPr>
          <p:cNvPr id="4" name="Picture 3">
            <a:extLst>
              <a:ext uri="{FF2B5EF4-FFF2-40B4-BE49-F238E27FC236}">
                <a16:creationId xmlns="" xmlns:a16="http://schemas.microsoft.com/office/drawing/2014/main" id="{31AD8433-FC98-4554-9E28-B1B8D907BCF9}"/>
              </a:ext>
            </a:extLst>
          </p:cNvPr>
          <p:cNvPicPr/>
          <p:nvPr/>
        </p:nvPicPr>
        <p:blipFill>
          <a:blip r:embed="rId2" cstate="print">
            <a:extLst>
              <a:ext uri="{28A0092B-C50C-407E-A947-70E740481C1C}">
                <a14:useLocalDpi xmlns="" xmlns:a14="http://schemas.microsoft.com/office/drawing/2010/main" val="0"/>
              </a:ext>
            </a:extLst>
          </a:blip>
          <a:stretch>
            <a:fillRect/>
          </a:stretch>
        </p:blipFill>
        <p:spPr>
          <a:xfrm>
            <a:off x="1475656" y="1443606"/>
            <a:ext cx="6048672" cy="4145633"/>
          </a:xfrm>
          <a:prstGeom prst="rect">
            <a:avLst/>
          </a:prstGeom>
          <a:ln>
            <a:solidFill>
              <a:schemeClr val="accent1"/>
            </a:solidFill>
          </a:ln>
        </p:spPr>
      </p:pic>
    </p:spTree>
    <p:extLst>
      <p:ext uri="{BB962C8B-B14F-4D97-AF65-F5344CB8AC3E}">
        <p14:creationId xmlns="" xmlns:p14="http://schemas.microsoft.com/office/powerpoint/2010/main" val="6183053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E24BF3-200C-4955-BBBB-DB5BE37410D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 xmlns:a16="http://schemas.microsoft.com/office/drawing/2014/main" id="{F5FBC79F-382C-42AA-B80D-207F53FBFC90}"/>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 xmlns:p14="http://schemas.microsoft.com/office/powerpoint/2010/main" val="5124792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 xmlns:a16="http://schemas.microsoft.com/office/drawing/2014/main" id="{D87116B1-DDE8-460C-BF5D-D162B458B42A}"/>
              </a:ext>
            </a:extLst>
          </p:cNvPr>
          <p:cNvSpPr>
            <a:spLocks noGrp="1"/>
          </p:cNvSpPr>
          <p:nvPr>
            <p:ph idx="1"/>
          </p:nvPr>
        </p:nvSpPr>
        <p:spPr/>
        <p:txBody>
          <a:bodyPr>
            <a:normAutofit fontScale="70000" lnSpcReduction="2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Armstrong, M. (2001).  </a:t>
            </a:r>
            <a:r>
              <a:rPr lang="en-GB" altLang="en-US" i="1" dirty="0">
                <a:cs typeface="Arial" charset="0"/>
              </a:rPr>
              <a:t>A handbook of Human Resources Management &amp; Practice</a:t>
            </a:r>
            <a:r>
              <a:rPr lang="en-GB" altLang="en-US" dirty="0">
                <a:cs typeface="Arial" charset="0"/>
              </a:rPr>
              <a:t>. 8</a:t>
            </a:r>
            <a:r>
              <a:rPr lang="en-GB" altLang="en-US" baseline="30000" dirty="0">
                <a:cs typeface="Arial" charset="0"/>
              </a:rPr>
              <a:t>th</a:t>
            </a:r>
            <a:r>
              <a:rPr lang="en-GB" altLang="en-US" dirty="0">
                <a:cs typeface="Arial" charset="0"/>
              </a:rPr>
              <a:t> ed. London. Kogan Page. </a:t>
            </a:r>
          </a:p>
          <a:p>
            <a:pPr marL="117475" indent="0">
              <a:spcBef>
                <a:spcPct val="0"/>
              </a:spcBef>
              <a:buFont typeface="Arial" charset="0"/>
              <a:buNone/>
            </a:pPr>
            <a:endParaRPr lang="en-GB" altLang="en-US" dirty="0">
              <a:cs typeface="Arial" charset="0"/>
            </a:endParaRPr>
          </a:p>
          <a:p>
            <a:pPr marL="117475" indent="0">
              <a:spcBef>
                <a:spcPct val="0"/>
              </a:spcBef>
              <a:buNone/>
            </a:pPr>
            <a:r>
              <a:rPr lang="en-GB" altLang="en-US" dirty="0" err="1">
                <a:cs typeface="Arial" charset="0"/>
              </a:rPr>
              <a:t>Bolles</a:t>
            </a:r>
            <a:r>
              <a:rPr lang="en-GB" altLang="en-US" dirty="0">
                <a:cs typeface="Arial" charset="0"/>
              </a:rPr>
              <a:t>, R.N. (1994). </a:t>
            </a:r>
            <a:r>
              <a:rPr lang="en-GB" altLang="en-US" i="1" dirty="0">
                <a:cs typeface="Arial" charset="0"/>
              </a:rPr>
              <a:t>What colour is your parachute?: A practical manual for job hunters &amp; career changers. </a:t>
            </a:r>
            <a:r>
              <a:rPr lang="en-GB" altLang="en-US" dirty="0">
                <a:cs typeface="Arial" charset="0"/>
              </a:rPr>
              <a:t>Berkeley. Ten Speed Press.</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 xmlns:p14="http://schemas.microsoft.com/office/powerpoint/2010/main" val="4086968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F1C5ADE-7908-462B-9A83-CF4ECE99DE7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 xmlns:a16="http://schemas.microsoft.com/office/drawing/2014/main" id="{A4051D3F-0CE7-4AC2-9166-CB266354EDA3}"/>
              </a:ext>
            </a:extLst>
          </p:cNvPr>
          <p:cNvSpPr>
            <a:spLocks noGrp="1"/>
          </p:cNvSpPr>
          <p:nvPr>
            <p:ph idx="1"/>
          </p:nvPr>
        </p:nvSpPr>
        <p:spPr/>
        <p:txBody>
          <a:bodyPr>
            <a:normAutofit fontScale="77500" lnSpcReduction="20000"/>
          </a:bodyPr>
          <a:lstStyle/>
          <a:p>
            <a:pPr marL="117475" indent="0">
              <a:spcBef>
                <a:spcPct val="0"/>
              </a:spcBef>
              <a:buFont typeface="Arial" charset="0"/>
              <a:buNone/>
            </a:pPr>
            <a:r>
              <a:rPr lang="en-GB" altLang="en-US" dirty="0">
                <a:latin typeface="Arial" charset="0"/>
                <a:cs typeface="Arial" charset="0"/>
              </a:rPr>
              <a:t>Maund, L. (2001</a:t>
            </a:r>
            <a:r>
              <a:rPr lang="en-GB" altLang="en-US" i="1" dirty="0">
                <a:latin typeface="Arial" charset="0"/>
                <a:cs typeface="Arial" charset="0"/>
              </a:rPr>
              <a:t>). Introduction to Human Resource Management: Theory and Practice.</a:t>
            </a:r>
            <a:r>
              <a:rPr lang="en-GB" altLang="en-US" dirty="0">
                <a:latin typeface="Arial" charset="0"/>
                <a:cs typeface="Arial" charset="0"/>
              </a:rPr>
              <a:t> </a:t>
            </a:r>
            <a:r>
              <a:rPr lang="en-GB" altLang="en-US" dirty="0" err="1">
                <a:latin typeface="Arial" charset="0"/>
                <a:cs typeface="Arial" charset="0"/>
              </a:rPr>
              <a:t>Houndmills</a:t>
            </a:r>
            <a:r>
              <a:rPr lang="en-GB" altLang="en-US" dirty="0">
                <a:latin typeface="Arial" charset="0"/>
                <a:cs typeface="Arial" charset="0"/>
              </a:rPr>
              <a:t>, Basingstoke, Hampshire: PALGRAVE.</a:t>
            </a:r>
          </a:p>
          <a:p>
            <a:pPr marL="117475" indent="0">
              <a:spcBef>
                <a:spcPct val="0"/>
              </a:spcBef>
              <a:buFont typeface="Arial" charset="0"/>
              <a:buNone/>
            </a:pPr>
            <a:endParaRPr lang="en-GB" altLang="en-US" sz="1800" dirty="0">
              <a:latin typeface="Arial" charset="0"/>
              <a:cs typeface="Arial" charset="0"/>
            </a:endParaRPr>
          </a:p>
          <a:p>
            <a:pPr marL="117475" indent="0">
              <a:spcBef>
                <a:spcPct val="0"/>
              </a:spcBef>
              <a:buFont typeface="Arial" charset="0"/>
              <a:buNone/>
            </a:pPr>
            <a:r>
              <a:rPr lang="en-GB" altLang="en-US" dirty="0">
                <a:latin typeface="Arial" charset="0"/>
                <a:cs typeface="Arial" charset="0"/>
              </a:rPr>
              <a:t>Bolton, T. (1997). </a:t>
            </a:r>
            <a:r>
              <a:rPr lang="en-GB" altLang="en-US" i="1" dirty="0">
                <a:latin typeface="Arial" charset="0"/>
                <a:cs typeface="Arial" charset="0"/>
              </a:rPr>
              <a:t>Human Resource Management: An Introduction.</a:t>
            </a:r>
            <a:r>
              <a:rPr lang="en-GB" altLang="en-US" dirty="0">
                <a:latin typeface="Arial" charset="0"/>
                <a:cs typeface="Arial" charset="0"/>
              </a:rPr>
              <a:t> Oxford, UK: Blackwell Publishers.</a:t>
            </a:r>
          </a:p>
          <a:p>
            <a:pPr marL="117475" indent="0">
              <a:spcBef>
                <a:spcPct val="0"/>
              </a:spcBef>
              <a:buFont typeface="Arial" charset="0"/>
              <a:buNone/>
            </a:pPr>
            <a:endParaRPr lang="en-GB" altLang="en-US" sz="1800" dirty="0">
              <a:latin typeface="Arial" charset="0"/>
              <a:cs typeface="Arial" charset="0"/>
            </a:endParaRPr>
          </a:p>
          <a:p>
            <a:pPr marL="117475" indent="0">
              <a:spcBef>
                <a:spcPct val="0"/>
              </a:spcBef>
              <a:buFont typeface="Arial" charset="0"/>
              <a:buNone/>
            </a:pPr>
            <a:r>
              <a:rPr lang="en-GB" altLang="en-US" dirty="0" err="1">
                <a:latin typeface="Arial" charset="0"/>
                <a:cs typeface="Arial" charset="0"/>
              </a:rPr>
              <a:t>Beardwell</a:t>
            </a:r>
            <a:r>
              <a:rPr lang="en-GB" altLang="en-US" dirty="0">
                <a:latin typeface="Arial" charset="0"/>
                <a:cs typeface="Arial" charset="0"/>
              </a:rPr>
              <a:t>, I. (1994). </a:t>
            </a:r>
            <a:r>
              <a:rPr lang="en-GB" altLang="en-US" i="1" dirty="0">
                <a:latin typeface="Arial" charset="0"/>
                <a:cs typeface="Arial" charset="0"/>
              </a:rPr>
              <a:t>Human Resource Management: A Contemporary Perspective.</a:t>
            </a:r>
            <a:r>
              <a:rPr lang="en-GB" altLang="en-US" dirty="0">
                <a:latin typeface="Arial" charset="0"/>
                <a:cs typeface="Arial" charset="0"/>
              </a:rPr>
              <a:t> London: Pitman.</a:t>
            </a:r>
          </a:p>
          <a:p>
            <a:pPr marL="117475" indent="0">
              <a:spcBef>
                <a:spcPct val="0"/>
              </a:spcBef>
              <a:buFont typeface="Arial" charset="0"/>
              <a:buNone/>
            </a:pPr>
            <a:endParaRPr lang="en-GB" altLang="en-US" sz="1800" dirty="0">
              <a:latin typeface="Arial" charset="0"/>
              <a:cs typeface="Arial" charset="0"/>
            </a:endParaRPr>
          </a:p>
          <a:p>
            <a:pPr marL="117475" indent="0">
              <a:spcBef>
                <a:spcPct val="0"/>
              </a:spcBef>
              <a:buFont typeface="Arial" charset="0"/>
              <a:buNone/>
            </a:pPr>
            <a:r>
              <a:rPr lang="en-GB" altLang="en-US" dirty="0">
                <a:latin typeface="Arial" charset="0"/>
                <a:cs typeface="Arial" charset="0"/>
              </a:rPr>
              <a:t>Hodder &amp; Stoughton. Williams, K. (2006). </a:t>
            </a:r>
            <a:r>
              <a:rPr lang="en-GB" altLang="en-US" i="1" dirty="0">
                <a:latin typeface="Arial" charset="0"/>
                <a:cs typeface="Arial" charset="0"/>
              </a:rPr>
              <a:t>Introducing Management a Development Guide</a:t>
            </a:r>
            <a:r>
              <a:rPr lang="en-GB" altLang="en-US" dirty="0">
                <a:latin typeface="Arial" charset="0"/>
                <a:cs typeface="Arial" charset="0"/>
              </a:rPr>
              <a:t>. 3rd ed. Oxford: Butterworth-Heinemann.</a:t>
            </a:r>
          </a:p>
          <a:p>
            <a:endParaRPr lang="en-GB" dirty="0"/>
          </a:p>
        </p:txBody>
      </p:sp>
    </p:spTree>
    <p:extLst>
      <p:ext uri="{BB962C8B-B14F-4D97-AF65-F5344CB8AC3E}">
        <p14:creationId xmlns="" xmlns:p14="http://schemas.microsoft.com/office/powerpoint/2010/main" val="31376693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933</TotalTime>
  <Words>2040</Words>
  <Application>Microsoft Office PowerPoint</Application>
  <PresentationFormat>On-screen Show (4:3)</PresentationFormat>
  <Paragraphs>291</Paragraphs>
  <Slides>39</Slides>
  <Notes>12</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20140311PresentationUWTSDTemplate</vt:lpstr>
      <vt:lpstr>CertHE Skills for the Workplace Module: BMSK4005</vt:lpstr>
      <vt:lpstr>Overview of Workshop</vt:lpstr>
      <vt:lpstr>Employment Legislation</vt:lpstr>
      <vt:lpstr>Employment Legislation (continued)</vt:lpstr>
      <vt:lpstr>“Recruitment is the head of the river….get that wrong and you pollute everything downstream” UNKNOWN </vt:lpstr>
      <vt:lpstr>Definitions</vt:lpstr>
      <vt:lpstr>Recruitment and Selection</vt:lpstr>
      <vt:lpstr>Which Key Legislation Applies?</vt:lpstr>
      <vt:lpstr>What are the 9 ‘protected characteristics’ of the Equality Act (2010)?</vt:lpstr>
      <vt:lpstr>What are the 9 ‘protected characteristics’ of the Equality Act (2010)?</vt:lpstr>
      <vt:lpstr>Policy</vt:lpstr>
      <vt:lpstr>Recruitment Policy - things to consider</vt:lpstr>
      <vt:lpstr>Planning</vt:lpstr>
      <vt:lpstr>The Process</vt:lpstr>
      <vt:lpstr>How an Organisation Develops a Recruitment Process</vt:lpstr>
      <vt:lpstr>What is job analysis?</vt:lpstr>
      <vt:lpstr>Job Analysis Tool The Competency Model</vt:lpstr>
      <vt:lpstr>Job Description &amp; Person Specifications</vt:lpstr>
      <vt:lpstr>Person Specification Classification Schemes</vt:lpstr>
      <vt:lpstr>Sourcing Candidates</vt:lpstr>
      <vt:lpstr>What Type of Selection?</vt:lpstr>
      <vt:lpstr>Interviews</vt:lpstr>
      <vt:lpstr>The Three Key Questions</vt:lpstr>
      <vt:lpstr>Advanced Methods of Selection</vt:lpstr>
      <vt:lpstr>After the Interview</vt:lpstr>
      <vt:lpstr>Job hunting</vt:lpstr>
      <vt:lpstr>Employability – the journey</vt:lpstr>
      <vt:lpstr>Job adverts:                         Understanding what they mean?</vt:lpstr>
      <vt:lpstr>Job adverts:                         Understanding what they mean?</vt:lpstr>
      <vt:lpstr>Job adverts:   What they mean for your CV</vt:lpstr>
      <vt:lpstr>An application form is …</vt:lpstr>
      <vt:lpstr>Some Typical Application Form Questions</vt:lpstr>
      <vt:lpstr>Slide 33</vt:lpstr>
      <vt:lpstr>Job adverts:   What they mean for your CV</vt:lpstr>
      <vt:lpstr>Job Application Forms</vt:lpstr>
      <vt:lpstr>Recruitment and Selection Overview</vt:lpstr>
      <vt:lpstr>Summary</vt:lpstr>
      <vt:lpstr>Bibliography</vt:lpstr>
      <vt:lpstr>Bibliography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se046</cp:lastModifiedBy>
  <cp:revision>25</cp:revision>
  <dcterms:created xsi:type="dcterms:W3CDTF">2015-04-14T15:21:28Z</dcterms:created>
  <dcterms:modified xsi:type="dcterms:W3CDTF">2018-11-14T17:57:07Z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