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855" r:id="rId1"/>
  </p:sldMasterIdLst>
  <p:notesMasterIdLst>
    <p:notesMasterId r:id="rId3"/>
  </p:notesMasterIdLst>
  <p:handoutMasterIdLst>
    <p:handoutMasterId r:id="rId4"/>
  </p:handoutMasterIdLst>
  <p:sldIdLst>
    <p:sldId id="256" r:id="rId2"/>
  </p:sldIdLst>
  <p:sldSz cx="51206400" cy="32918400"/>
  <p:notesSz cx="9290050" cy="7004050"/>
  <p:kinsoku lang="ja-JP" invalStChars="、。，．・：；？！゛゜ヽヾゝゞ々ー’”）〕］｝〉》」』】°‰′″℃￠％ぁぃぅぇぉっゃゅょゎァィゥェォッャュョヮヵヶ!%),.:;?]}｡｣､･ｧｨｩｪｫｬｭｮｯｰﾞﾟ" invalEndChars="‘“（〔［｛〈《「『【￥＄$([\{｢￡"/>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8305">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5854" autoAdjust="0"/>
    <p:restoredTop sz="95859" autoAdjust="0"/>
  </p:normalViewPr>
  <p:slideViewPr>
    <p:cSldViewPr>
      <p:cViewPr varScale="1">
        <p:scale>
          <a:sx n="16" d="100"/>
          <a:sy n="16" d="100"/>
        </p:scale>
        <p:origin x="1618" y="10"/>
      </p:cViewPr>
      <p:guideLst>
        <p:guide orient="horz" pos="10368"/>
        <p:guide pos="8305"/>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F6269BA7-3427-A677-A174-B866ED5B4209}"/>
              </a:ext>
            </a:extLst>
          </p:cNvPr>
          <p:cNvSpPr>
            <a:spLocks noGrp="1" noChangeArrowheads="1"/>
          </p:cNvSpPr>
          <p:nvPr>
            <p:ph type="body" sz="quarter" idx="3"/>
          </p:nvPr>
        </p:nvSpPr>
        <p:spPr bwMode="auto">
          <a:xfrm>
            <a:off x="1238250" y="3327400"/>
            <a:ext cx="6813550" cy="3151188"/>
          </a:xfrm>
          <a:prstGeom prst="rect">
            <a:avLst/>
          </a:prstGeom>
          <a:noFill/>
          <a:ln w="12700">
            <a:noFill/>
            <a:miter lim="800000"/>
            <a:headEnd/>
            <a:tailEnd/>
          </a:ln>
          <a:effectLst/>
        </p:spPr>
        <p:txBody>
          <a:bodyPr vert="horz" wrap="square" lIns="85849" tIns="42924" rIns="85849" bIns="42924" numCol="1" anchor="t" anchorCtr="0" compatLnSpc="1">
            <a:prstTxWarp prst="textNoShape">
              <a:avLst/>
            </a:prstTxWarp>
          </a:body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3075" name="Rectangle 3">
            <a:extLst>
              <a:ext uri="{FF2B5EF4-FFF2-40B4-BE49-F238E27FC236}">
                <a16:creationId xmlns:a16="http://schemas.microsoft.com/office/drawing/2014/main" id="{A5443C4C-18AA-AF86-0F49-1D4A3126BB89}"/>
              </a:ext>
            </a:extLst>
          </p:cNvPr>
          <p:cNvSpPr>
            <a:spLocks noGrp="1" noRot="1" noChangeAspect="1" noChangeArrowheads="1" noTextEdit="1"/>
          </p:cNvSpPr>
          <p:nvPr>
            <p:ph type="sldImg" idx="2"/>
          </p:nvPr>
        </p:nvSpPr>
        <p:spPr bwMode="auto">
          <a:xfrm>
            <a:off x="2613025" y="527050"/>
            <a:ext cx="4076700" cy="2622550"/>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sp>
    </p:spTree>
  </p:cSld>
  <p:clrMap bg1="lt1" tx1="dk1" bg2="lt2" tx2="dk2" accent1="accent1" accent2="accent2" accent3="accent3" accent4="accent4" accent5="accent5" accent6="accent6" hlink="hlink" folHlink="folHlink"/>
  <p:notesStyle>
    <a:lvl1pPr algn="l" defTabSz="844550" rtl="0" eaLnBrk="0" fontAlgn="base" hangingPunct="0">
      <a:spcBef>
        <a:spcPct val="30000"/>
      </a:spcBef>
      <a:spcAft>
        <a:spcPct val="0"/>
      </a:spcAft>
      <a:defRPr sz="1100" b="0" i="0" kern="1200">
        <a:solidFill>
          <a:schemeClr val="tx1"/>
        </a:solidFill>
        <a:latin typeface="Arial" panose="020B0604020202020204" pitchFamily="34" charset="0"/>
        <a:ea typeface="+mn-ea"/>
        <a:cs typeface="Arial" charset="0"/>
      </a:defRPr>
    </a:lvl1pPr>
    <a:lvl2pPr marL="422275" algn="l" defTabSz="844550" rtl="0" eaLnBrk="0" fontAlgn="base" hangingPunct="0">
      <a:spcBef>
        <a:spcPct val="30000"/>
      </a:spcBef>
      <a:spcAft>
        <a:spcPct val="0"/>
      </a:spcAft>
      <a:defRPr sz="1100" b="0" i="0" kern="1200">
        <a:solidFill>
          <a:schemeClr val="tx1"/>
        </a:solidFill>
        <a:latin typeface="Arial" panose="020B0604020202020204" pitchFamily="34" charset="0"/>
        <a:ea typeface="+mn-ea"/>
        <a:cs typeface="Arial" charset="0"/>
      </a:defRPr>
    </a:lvl2pPr>
    <a:lvl3pPr marL="844550" algn="l" defTabSz="844550" rtl="0" eaLnBrk="0" fontAlgn="base" hangingPunct="0">
      <a:spcBef>
        <a:spcPct val="30000"/>
      </a:spcBef>
      <a:spcAft>
        <a:spcPct val="0"/>
      </a:spcAft>
      <a:defRPr sz="1100" b="0" i="0" kern="1200">
        <a:solidFill>
          <a:schemeClr val="tx1"/>
        </a:solidFill>
        <a:latin typeface="Arial" panose="020B0604020202020204" pitchFamily="34" charset="0"/>
        <a:ea typeface="+mn-ea"/>
        <a:cs typeface="Arial" charset="0"/>
      </a:defRPr>
    </a:lvl3pPr>
    <a:lvl4pPr marL="1266825" algn="l" defTabSz="844550" rtl="0" eaLnBrk="0" fontAlgn="base" hangingPunct="0">
      <a:spcBef>
        <a:spcPct val="30000"/>
      </a:spcBef>
      <a:spcAft>
        <a:spcPct val="0"/>
      </a:spcAft>
      <a:defRPr sz="1100" b="0" i="0" kern="1200">
        <a:solidFill>
          <a:schemeClr val="tx1"/>
        </a:solidFill>
        <a:latin typeface="Arial" panose="020B0604020202020204" pitchFamily="34" charset="0"/>
        <a:ea typeface="+mn-ea"/>
        <a:cs typeface="Arial" charset="0"/>
      </a:defRPr>
    </a:lvl4pPr>
    <a:lvl5pPr marL="1689100" algn="l" defTabSz="844550" rtl="0" eaLnBrk="0" fontAlgn="base" hangingPunct="0">
      <a:spcBef>
        <a:spcPct val="30000"/>
      </a:spcBef>
      <a:spcAft>
        <a:spcPct val="0"/>
      </a:spcAft>
      <a:defRPr sz="1100" b="0" i="0" kern="1200">
        <a:solidFill>
          <a:schemeClr val="tx1"/>
        </a:solidFill>
        <a:latin typeface="Arial" panose="020B0604020202020204" pitchFamily="34"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33366BC8-C51D-7893-397D-AE3F72D406BF}"/>
              </a:ext>
            </a:extLst>
          </p:cNvPr>
          <p:cNvSpPr>
            <a:spLocks noGrp="1" noRot="1" noChangeAspect="1" noChangeArrowheads="1" noTextEdit="1"/>
          </p:cNvSpPr>
          <p:nvPr>
            <p:ph type="sldImg"/>
          </p:nvPr>
        </p:nvSpPr>
        <p:spPr>
          <a:ln/>
        </p:spPr>
      </p:sp>
      <p:sp>
        <p:nvSpPr>
          <p:cNvPr id="4099" name="Rectangle 3">
            <a:extLst>
              <a:ext uri="{FF2B5EF4-FFF2-40B4-BE49-F238E27FC236}">
                <a16:creationId xmlns:a16="http://schemas.microsoft.com/office/drawing/2014/main" id="{E791B583-FD38-63EF-C658-8A3DEF639BAA}"/>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pPr eaLnBrk="1" hangingPunct="1"/>
            <a:endParaRPr lang="en-GB" altLang="en-US">
              <a:cs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0874697" y="12070082"/>
            <a:ext cx="37444676" cy="10861349"/>
          </a:xfrm>
        </p:spPr>
        <p:txBody>
          <a:bodyPr anchor="b">
            <a:normAutofit/>
          </a:bodyPr>
          <a:lstStyle>
            <a:lvl1pPr>
              <a:defRPr sz="22680"/>
            </a:lvl1pPr>
          </a:lstStyle>
          <a:p>
            <a:r>
              <a:rPr lang="en-US"/>
              <a:t>Click to edit Master title style</a:t>
            </a:r>
            <a:endParaRPr lang="en-US" dirty="0"/>
          </a:p>
        </p:txBody>
      </p:sp>
      <p:sp>
        <p:nvSpPr>
          <p:cNvPr id="3" name="Subtitle 2"/>
          <p:cNvSpPr>
            <a:spLocks noGrp="1"/>
          </p:cNvSpPr>
          <p:nvPr>
            <p:ph type="subTitle" idx="1"/>
          </p:nvPr>
        </p:nvSpPr>
        <p:spPr>
          <a:xfrm>
            <a:off x="10874697" y="22931422"/>
            <a:ext cx="37444676" cy="5406158"/>
          </a:xfrm>
        </p:spPr>
        <p:txBody>
          <a:bodyPr anchor="t"/>
          <a:lstStyle>
            <a:lvl1pPr marL="0" indent="0" algn="l">
              <a:buNone/>
              <a:defRPr>
                <a:solidFill>
                  <a:schemeClr val="tx1">
                    <a:lumMod val="65000"/>
                    <a:lumOff val="35000"/>
                  </a:schemeClr>
                </a:solidFill>
              </a:defRPr>
            </a:lvl1pPr>
            <a:lvl2pPr marL="1920240" indent="0" algn="ctr">
              <a:buNone/>
              <a:defRPr>
                <a:solidFill>
                  <a:schemeClr val="tx1">
                    <a:tint val="75000"/>
                  </a:schemeClr>
                </a:solidFill>
              </a:defRPr>
            </a:lvl2pPr>
            <a:lvl3pPr marL="3840480" indent="0" algn="ctr">
              <a:buNone/>
              <a:defRPr>
                <a:solidFill>
                  <a:schemeClr val="tx1">
                    <a:tint val="75000"/>
                  </a:schemeClr>
                </a:solidFill>
              </a:defRPr>
            </a:lvl3pPr>
            <a:lvl4pPr marL="5760720" indent="0" algn="ctr">
              <a:buNone/>
              <a:defRPr>
                <a:solidFill>
                  <a:schemeClr val="tx1">
                    <a:tint val="75000"/>
                  </a:schemeClr>
                </a:solidFill>
              </a:defRPr>
            </a:lvl4pPr>
            <a:lvl5pPr marL="7680960" indent="0" algn="ctr">
              <a:buNone/>
              <a:defRPr>
                <a:solidFill>
                  <a:schemeClr val="tx1">
                    <a:tint val="75000"/>
                  </a:schemeClr>
                </a:solidFill>
              </a:defRPr>
            </a:lvl5pPr>
            <a:lvl6pPr marL="9601200" indent="0" algn="ctr">
              <a:buNone/>
              <a:defRPr>
                <a:solidFill>
                  <a:schemeClr val="tx1">
                    <a:tint val="75000"/>
                  </a:schemeClr>
                </a:solidFill>
              </a:defRPr>
            </a:lvl6pPr>
            <a:lvl7pPr marL="11521440" indent="0" algn="ctr">
              <a:buNone/>
              <a:defRPr>
                <a:solidFill>
                  <a:schemeClr val="tx1">
                    <a:tint val="75000"/>
                  </a:schemeClr>
                </a:solidFill>
              </a:defRPr>
            </a:lvl7pPr>
            <a:lvl8pPr marL="13441680" indent="0" algn="ctr">
              <a:buNone/>
              <a:defRPr>
                <a:solidFill>
                  <a:schemeClr val="tx1">
                    <a:tint val="75000"/>
                  </a:schemeClr>
                </a:solidFill>
              </a:defRPr>
            </a:lvl8pPr>
            <a:lvl9pPr marL="1536192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endParaRPr lang="en-GB" altLang="en-US"/>
          </a:p>
        </p:txBody>
      </p:sp>
      <p:sp>
        <p:nvSpPr>
          <p:cNvPr id="5" name="Footer Placeholder 4"/>
          <p:cNvSpPr>
            <a:spLocks noGrp="1"/>
          </p:cNvSpPr>
          <p:nvPr>
            <p:ph type="ftr" sz="quarter" idx="11"/>
          </p:nvPr>
        </p:nvSpPr>
        <p:spPr/>
        <p:txBody>
          <a:bodyPr/>
          <a:lstStyle/>
          <a:p>
            <a:endParaRPr lang="en-GB" altLang="en-US"/>
          </a:p>
        </p:txBody>
      </p:sp>
      <p:sp>
        <p:nvSpPr>
          <p:cNvPr id="7" name="Freeform 6"/>
          <p:cNvSpPr/>
          <p:nvPr/>
        </p:nvSpPr>
        <p:spPr bwMode="auto">
          <a:xfrm>
            <a:off x="0" y="20754291"/>
            <a:ext cx="7327538" cy="3737227"/>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2233613" y="21741794"/>
            <a:ext cx="3275021" cy="1752600"/>
          </a:xfrm>
        </p:spPr>
        <p:txBody>
          <a:bodyPr/>
          <a:lstStyle/>
          <a:p>
            <a:fld id="{8E1F0C5D-DBBE-444F-81F4-BC76E557BCFA}" type="slidenum">
              <a:rPr lang="en-US" altLang="en-US" smtClean="0"/>
              <a:pPr/>
              <a:t>‹#›</a:t>
            </a:fld>
            <a:endParaRPr lang="en-US" altLang="en-US"/>
          </a:p>
        </p:txBody>
      </p:sp>
    </p:spTree>
    <p:extLst>
      <p:ext uri="{BB962C8B-B14F-4D97-AF65-F5344CB8AC3E}">
        <p14:creationId xmlns:p14="http://schemas.microsoft.com/office/powerpoint/2010/main" val="31300810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890287" y="2995728"/>
            <a:ext cx="37429085" cy="6148272"/>
          </a:xfrm>
        </p:spPr>
        <p:txBody>
          <a:bodyPr/>
          <a:lstStyle/>
          <a:p>
            <a:r>
              <a:rPr lang="en-US"/>
              <a:t>Click to edit Master title style</a:t>
            </a:r>
            <a:endParaRPr lang="en-US" dirty="0"/>
          </a:p>
        </p:txBody>
      </p:sp>
      <p:sp>
        <p:nvSpPr>
          <p:cNvPr id="3" name="Content Placeholder 2"/>
          <p:cNvSpPr>
            <a:spLocks noGrp="1"/>
          </p:cNvSpPr>
          <p:nvPr>
            <p:ph idx="1"/>
          </p:nvPr>
        </p:nvSpPr>
        <p:spPr>
          <a:xfrm>
            <a:off x="10874690" y="10241280"/>
            <a:ext cx="37444680" cy="181325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GB" altLang="en-US"/>
          </a:p>
        </p:txBody>
      </p:sp>
      <p:sp>
        <p:nvSpPr>
          <p:cNvPr id="5" name="Footer Placeholder 4"/>
          <p:cNvSpPr>
            <a:spLocks noGrp="1"/>
          </p:cNvSpPr>
          <p:nvPr>
            <p:ph type="ftr" sz="quarter" idx="11"/>
          </p:nvPr>
        </p:nvSpPr>
        <p:spPr/>
        <p:txBody>
          <a:bodyPr/>
          <a:lstStyle/>
          <a:p>
            <a:endParaRPr lang="en-GB" altLang="en-US"/>
          </a:p>
        </p:txBody>
      </p:sp>
      <p:sp>
        <p:nvSpPr>
          <p:cNvPr id="8" name="Freeform 11"/>
          <p:cNvSpPr/>
          <p:nvPr/>
        </p:nvSpPr>
        <p:spPr bwMode="auto">
          <a:xfrm flipV="1">
            <a:off x="-17592" y="3429002"/>
            <a:ext cx="6671813" cy="243502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980FC53C-7879-7B4E-B96A-5BAC08834F95}" type="slidenum">
              <a:rPr lang="en-US" altLang="en-US" smtClean="0"/>
              <a:pPr/>
              <a:t>‹#›</a:t>
            </a:fld>
            <a:endParaRPr lang="en-US" altLang="en-US"/>
          </a:p>
        </p:txBody>
      </p:sp>
    </p:spTree>
    <p:extLst>
      <p:ext uri="{BB962C8B-B14F-4D97-AF65-F5344CB8AC3E}">
        <p14:creationId xmlns:p14="http://schemas.microsoft.com/office/powerpoint/2010/main" val="40728724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874692" y="9882000"/>
            <a:ext cx="37444676" cy="7050240"/>
          </a:xfrm>
        </p:spPr>
        <p:txBody>
          <a:bodyPr anchor="b"/>
          <a:lstStyle>
            <a:lvl1pPr algn="l">
              <a:defRPr sz="16800" b="0" cap="none"/>
            </a:lvl1pPr>
          </a:lstStyle>
          <a:p>
            <a:r>
              <a:rPr lang="en-US"/>
              <a:t>Click to edit Master title style</a:t>
            </a:r>
            <a:endParaRPr lang="en-US" dirty="0"/>
          </a:p>
        </p:txBody>
      </p:sp>
      <p:sp>
        <p:nvSpPr>
          <p:cNvPr id="3" name="Text Placeholder 2"/>
          <p:cNvSpPr>
            <a:spLocks noGrp="1"/>
          </p:cNvSpPr>
          <p:nvPr>
            <p:ph type="body" idx="1"/>
          </p:nvPr>
        </p:nvSpPr>
        <p:spPr>
          <a:xfrm>
            <a:off x="10874692" y="16944619"/>
            <a:ext cx="37444676" cy="4129920"/>
          </a:xfrm>
        </p:spPr>
        <p:txBody>
          <a:bodyPr anchor="t"/>
          <a:lstStyle>
            <a:lvl1pPr marL="0" indent="0" algn="l">
              <a:buNone/>
              <a:defRPr sz="8400">
                <a:solidFill>
                  <a:schemeClr val="tx1">
                    <a:lumMod val="65000"/>
                    <a:lumOff val="35000"/>
                  </a:schemeClr>
                </a:solidFill>
              </a:defRPr>
            </a:lvl1pPr>
            <a:lvl2pPr marL="1920240" indent="0">
              <a:buNone/>
              <a:defRPr sz="7560">
                <a:solidFill>
                  <a:schemeClr val="tx1">
                    <a:tint val="75000"/>
                  </a:schemeClr>
                </a:solidFill>
              </a:defRPr>
            </a:lvl2pPr>
            <a:lvl3pPr marL="3840480" indent="0">
              <a:buNone/>
              <a:defRPr sz="6720">
                <a:solidFill>
                  <a:schemeClr val="tx1">
                    <a:tint val="75000"/>
                  </a:schemeClr>
                </a:solidFill>
              </a:defRPr>
            </a:lvl3pPr>
            <a:lvl4pPr marL="5760720" indent="0">
              <a:buNone/>
              <a:defRPr sz="5880">
                <a:solidFill>
                  <a:schemeClr val="tx1">
                    <a:tint val="75000"/>
                  </a:schemeClr>
                </a:solidFill>
              </a:defRPr>
            </a:lvl4pPr>
            <a:lvl5pPr marL="7680960" indent="0">
              <a:buNone/>
              <a:defRPr sz="5880">
                <a:solidFill>
                  <a:schemeClr val="tx1">
                    <a:tint val="75000"/>
                  </a:schemeClr>
                </a:solidFill>
              </a:defRPr>
            </a:lvl5pPr>
            <a:lvl6pPr marL="9601200" indent="0">
              <a:buNone/>
              <a:defRPr sz="5880">
                <a:solidFill>
                  <a:schemeClr val="tx1">
                    <a:tint val="75000"/>
                  </a:schemeClr>
                </a:solidFill>
              </a:defRPr>
            </a:lvl6pPr>
            <a:lvl7pPr marL="11521440" indent="0">
              <a:buNone/>
              <a:defRPr sz="5880">
                <a:solidFill>
                  <a:schemeClr val="tx1">
                    <a:tint val="75000"/>
                  </a:schemeClr>
                </a:solidFill>
              </a:defRPr>
            </a:lvl7pPr>
            <a:lvl8pPr marL="13441680" indent="0">
              <a:buNone/>
              <a:defRPr sz="5880">
                <a:solidFill>
                  <a:schemeClr val="tx1">
                    <a:tint val="75000"/>
                  </a:schemeClr>
                </a:solidFill>
              </a:defRPr>
            </a:lvl8pPr>
            <a:lvl9pPr marL="15361920" indent="0">
              <a:buNone/>
              <a:defRPr sz="58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GB" altLang="en-US"/>
          </a:p>
        </p:txBody>
      </p:sp>
      <p:sp>
        <p:nvSpPr>
          <p:cNvPr id="5" name="Footer Placeholder 4"/>
          <p:cNvSpPr>
            <a:spLocks noGrp="1"/>
          </p:cNvSpPr>
          <p:nvPr>
            <p:ph type="ftr" sz="quarter" idx="11"/>
          </p:nvPr>
        </p:nvSpPr>
        <p:spPr/>
        <p:txBody>
          <a:bodyPr/>
          <a:lstStyle/>
          <a:p>
            <a:endParaRPr lang="en-GB" altLang="en-US"/>
          </a:p>
        </p:txBody>
      </p:sp>
      <p:sp>
        <p:nvSpPr>
          <p:cNvPr id="9" name="Freeform 11"/>
          <p:cNvSpPr/>
          <p:nvPr/>
        </p:nvSpPr>
        <p:spPr bwMode="auto">
          <a:xfrm flipV="1">
            <a:off x="-17592" y="15255242"/>
            <a:ext cx="6671813" cy="243502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2233613" y="15571870"/>
            <a:ext cx="3275021" cy="1752600"/>
          </a:xfrm>
        </p:spPr>
        <p:txBody>
          <a:bodyPr/>
          <a:lstStyle/>
          <a:p>
            <a:fld id="{99DD8A46-8C81-8A43-B706-B28B623DFC20}" type="slidenum">
              <a:rPr lang="en-US" altLang="en-US" smtClean="0"/>
              <a:pPr/>
              <a:t>‹#›</a:t>
            </a:fld>
            <a:endParaRPr lang="en-US" altLang="en-US"/>
          </a:p>
        </p:txBody>
      </p:sp>
    </p:spTree>
    <p:extLst>
      <p:ext uri="{BB962C8B-B14F-4D97-AF65-F5344CB8AC3E}">
        <p14:creationId xmlns:p14="http://schemas.microsoft.com/office/powerpoint/2010/main" val="2163190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874690" y="10241280"/>
            <a:ext cx="18118229" cy="1813258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0201137" y="10205865"/>
            <a:ext cx="18118229" cy="1813258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GB" altLang="en-US"/>
          </a:p>
        </p:txBody>
      </p:sp>
      <p:sp>
        <p:nvSpPr>
          <p:cNvPr id="6" name="Footer Placeholder 5"/>
          <p:cNvSpPr>
            <a:spLocks noGrp="1"/>
          </p:cNvSpPr>
          <p:nvPr>
            <p:ph type="ftr" sz="quarter" idx="11"/>
          </p:nvPr>
        </p:nvSpPr>
        <p:spPr/>
        <p:txBody>
          <a:bodyPr/>
          <a:lstStyle/>
          <a:p>
            <a:endParaRPr lang="en-GB" altLang="en-US"/>
          </a:p>
        </p:txBody>
      </p:sp>
      <p:sp>
        <p:nvSpPr>
          <p:cNvPr id="10" name="Freeform 11"/>
          <p:cNvSpPr/>
          <p:nvPr/>
        </p:nvSpPr>
        <p:spPr bwMode="auto">
          <a:xfrm flipV="1">
            <a:off x="-17592" y="3429002"/>
            <a:ext cx="6671813" cy="243502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2233613" y="3781356"/>
            <a:ext cx="3275021" cy="1752600"/>
          </a:xfrm>
        </p:spPr>
        <p:txBody>
          <a:bodyPr/>
          <a:lstStyle/>
          <a:p>
            <a:fld id="{980FC53C-7879-7B4E-B96A-5BAC08834F95}" type="slidenum">
              <a:rPr lang="en-US" altLang="en-US" smtClean="0"/>
              <a:pPr/>
              <a:t>‹#›</a:t>
            </a:fld>
            <a:endParaRPr lang="en-US" altLang="en-US"/>
          </a:p>
        </p:txBody>
      </p:sp>
    </p:spTree>
    <p:extLst>
      <p:ext uri="{BB962C8B-B14F-4D97-AF65-F5344CB8AC3E}">
        <p14:creationId xmlns:p14="http://schemas.microsoft.com/office/powerpoint/2010/main" val="21889091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13"/>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345367" y="9468974"/>
            <a:ext cx="16769474" cy="2766058"/>
          </a:xfrm>
        </p:spPr>
        <p:txBody>
          <a:bodyPr anchor="b">
            <a:noAutofit/>
          </a:bodyPr>
          <a:lstStyle>
            <a:lvl1pPr marL="0" indent="0">
              <a:buNone/>
              <a:defRPr sz="10080" b="0"/>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a:t>Click to edit Master text styles</a:t>
            </a:r>
          </a:p>
        </p:txBody>
      </p:sp>
      <p:sp>
        <p:nvSpPr>
          <p:cNvPr id="4" name="Content Placeholder 3"/>
          <p:cNvSpPr>
            <a:spLocks noGrp="1"/>
          </p:cNvSpPr>
          <p:nvPr>
            <p:ph sz="half" idx="2"/>
          </p:nvPr>
        </p:nvSpPr>
        <p:spPr>
          <a:xfrm>
            <a:off x="10874692" y="12235037"/>
            <a:ext cx="18240151" cy="1609948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1527844" y="9453480"/>
            <a:ext cx="16795804" cy="2766058"/>
          </a:xfrm>
        </p:spPr>
        <p:txBody>
          <a:bodyPr anchor="b">
            <a:noAutofit/>
          </a:bodyPr>
          <a:lstStyle>
            <a:lvl1pPr marL="0" indent="0">
              <a:buNone/>
              <a:defRPr sz="10080" b="0"/>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a:t>Click to edit Master text styles</a:t>
            </a:r>
          </a:p>
        </p:txBody>
      </p:sp>
      <p:sp>
        <p:nvSpPr>
          <p:cNvPr id="6" name="Content Placeholder 5"/>
          <p:cNvSpPr>
            <a:spLocks noGrp="1"/>
          </p:cNvSpPr>
          <p:nvPr>
            <p:ph sz="quarter" idx="4"/>
          </p:nvPr>
        </p:nvSpPr>
        <p:spPr>
          <a:xfrm>
            <a:off x="30101219" y="12219542"/>
            <a:ext cx="18222431" cy="1609948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GB" altLang="en-US"/>
          </a:p>
        </p:txBody>
      </p:sp>
      <p:sp>
        <p:nvSpPr>
          <p:cNvPr id="8" name="Footer Placeholder 7"/>
          <p:cNvSpPr>
            <a:spLocks noGrp="1"/>
          </p:cNvSpPr>
          <p:nvPr>
            <p:ph type="ftr" sz="quarter" idx="11"/>
          </p:nvPr>
        </p:nvSpPr>
        <p:spPr/>
        <p:txBody>
          <a:bodyPr/>
          <a:lstStyle/>
          <a:p>
            <a:endParaRPr lang="en-GB" altLang="en-US"/>
          </a:p>
        </p:txBody>
      </p:sp>
      <p:sp>
        <p:nvSpPr>
          <p:cNvPr id="12" name="Freeform 11"/>
          <p:cNvSpPr/>
          <p:nvPr/>
        </p:nvSpPr>
        <p:spPr bwMode="auto">
          <a:xfrm flipV="1">
            <a:off x="-17592" y="3429002"/>
            <a:ext cx="6671813" cy="243502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2233613" y="3781356"/>
            <a:ext cx="3275021" cy="1752600"/>
          </a:xfrm>
        </p:spPr>
        <p:txBody>
          <a:bodyPr/>
          <a:lstStyle/>
          <a:p>
            <a:fld id="{980FC53C-7879-7B4E-B96A-5BAC08834F95}" type="slidenum">
              <a:rPr lang="en-US" altLang="en-US" smtClean="0"/>
              <a:pPr/>
              <a:t>‹#›</a:t>
            </a:fld>
            <a:endParaRPr lang="en-US" altLang="en-US"/>
          </a:p>
        </p:txBody>
      </p:sp>
    </p:spTree>
    <p:extLst>
      <p:ext uri="{BB962C8B-B14F-4D97-AF65-F5344CB8AC3E}">
        <p14:creationId xmlns:p14="http://schemas.microsoft.com/office/powerpoint/2010/main" val="10103509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en-GB" altLang="en-US"/>
          </a:p>
        </p:txBody>
      </p:sp>
      <p:sp>
        <p:nvSpPr>
          <p:cNvPr id="4" name="Footer Placeholder 3"/>
          <p:cNvSpPr>
            <a:spLocks noGrp="1"/>
          </p:cNvSpPr>
          <p:nvPr>
            <p:ph type="ftr" sz="quarter" idx="11"/>
          </p:nvPr>
        </p:nvSpPr>
        <p:spPr/>
        <p:txBody>
          <a:bodyPr/>
          <a:lstStyle/>
          <a:p>
            <a:endParaRPr lang="en-GB" altLang="en-US"/>
          </a:p>
        </p:txBody>
      </p:sp>
      <p:sp>
        <p:nvSpPr>
          <p:cNvPr id="7" name="Freeform 11"/>
          <p:cNvSpPr/>
          <p:nvPr/>
        </p:nvSpPr>
        <p:spPr bwMode="auto">
          <a:xfrm flipV="1">
            <a:off x="-17592" y="3429002"/>
            <a:ext cx="6671813" cy="243502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06351AA6-B120-2644-89B4-773ED046FF9E}" type="slidenum">
              <a:rPr lang="en-US" altLang="en-US" smtClean="0"/>
              <a:pPr/>
              <a:t>‹#›</a:t>
            </a:fld>
            <a:endParaRPr lang="en-US" altLang="en-US"/>
          </a:p>
        </p:txBody>
      </p:sp>
    </p:spTree>
    <p:extLst>
      <p:ext uri="{BB962C8B-B14F-4D97-AF65-F5344CB8AC3E}">
        <p14:creationId xmlns:p14="http://schemas.microsoft.com/office/powerpoint/2010/main" val="18782520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GB" altLang="en-US"/>
          </a:p>
        </p:txBody>
      </p:sp>
      <p:sp>
        <p:nvSpPr>
          <p:cNvPr id="3" name="Footer Placeholder 2"/>
          <p:cNvSpPr>
            <a:spLocks noGrp="1"/>
          </p:cNvSpPr>
          <p:nvPr>
            <p:ph type="ftr" sz="quarter" idx="11"/>
          </p:nvPr>
        </p:nvSpPr>
        <p:spPr/>
        <p:txBody>
          <a:bodyPr/>
          <a:lstStyle/>
          <a:p>
            <a:endParaRPr lang="en-GB" altLang="en-US"/>
          </a:p>
        </p:txBody>
      </p:sp>
      <p:sp>
        <p:nvSpPr>
          <p:cNvPr id="6" name="Freeform 11"/>
          <p:cNvSpPr/>
          <p:nvPr/>
        </p:nvSpPr>
        <p:spPr bwMode="auto">
          <a:xfrm flipV="1">
            <a:off x="-17592" y="3429002"/>
            <a:ext cx="6671813" cy="243502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B5743555-E68A-5A41-9382-0EEA800E1353}" type="slidenum">
              <a:rPr lang="en-US" altLang="en-US" smtClean="0"/>
              <a:pPr/>
              <a:t>‹#›</a:t>
            </a:fld>
            <a:endParaRPr lang="en-US" altLang="en-US"/>
          </a:p>
        </p:txBody>
      </p:sp>
    </p:spTree>
    <p:extLst>
      <p:ext uri="{BB962C8B-B14F-4D97-AF65-F5344CB8AC3E}">
        <p14:creationId xmlns:p14="http://schemas.microsoft.com/office/powerpoint/2010/main" val="2763252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874692" y="2141222"/>
            <a:ext cx="14721836" cy="4686298"/>
          </a:xfrm>
        </p:spPr>
        <p:txBody>
          <a:bodyPr anchor="b"/>
          <a:lstStyle>
            <a:lvl1pPr algn="l">
              <a:defRPr sz="8400" b="0"/>
            </a:lvl1pPr>
          </a:lstStyle>
          <a:p>
            <a:r>
              <a:rPr lang="en-US"/>
              <a:t>Click to edit Master title style</a:t>
            </a:r>
            <a:endParaRPr lang="en-US" dirty="0"/>
          </a:p>
        </p:txBody>
      </p:sp>
      <p:sp>
        <p:nvSpPr>
          <p:cNvPr id="3" name="Content Placeholder 2"/>
          <p:cNvSpPr>
            <a:spLocks noGrp="1"/>
          </p:cNvSpPr>
          <p:nvPr>
            <p:ph idx="1"/>
          </p:nvPr>
        </p:nvSpPr>
        <p:spPr>
          <a:xfrm>
            <a:off x="26556650" y="2141225"/>
            <a:ext cx="21762720" cy="25991822"/>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874692" y="7673342"/>
            <a:ext cx="14721836" cy="20459693"/>
          </a:xfrm>
        </p:spPr>
        <p:txBody>
          <a:bodyPr/>
          <a:lstStyle>
            <a:lvl1pPr marL="0" indent="0">
              <a:buNone/>
              <a:defRPr sz="5880"/>
            </a:lvl1pPr>
            <a:lvl2pPr marL="1920240" indent="0">
              <a:buNone/>
              <a:defRPr sz="5040"/>
            </a:lvl2pPr>
            <a:lvl3pPr marL="3840480" indent="0">
              <a:buNone/>
              <a:defRPr sz="4200"/>
            </a:lvl3pPr>
            <a:lvl4pPr marL="5760720" indent="0">
              <a:buNone/>
              <a:defRPr sz="3780"/>
            </a:lvl4pPr>
            <a:lvl5pPr marL="7680960" indent="0">
              <a:buNone/>
              <a:defRPr sz="3780"/>
            </a:lvl5pPr>
            <a:lvl6pPr marL="9601200" indent="0">
              <a:buNone/>
              <a:defRPr sz="3780"/>
            </a:lvl6pPr>
            <a:lvl7pPr marL="11521440" indent="0">
              <a:buNone/>
              <a:defRPr sz="3780"/>
            </a:lvl7pPr>
            <a:lvl8pPr marL="13441680" indent="0">
              <a:buNone/>
              <a:defRPr sz="3780"/>
            </a:lvl8pPr>
            <a:lvl9pPr marL="15361920" indent="0">
              <a:buNone/>
              <a:defRPr sz="378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GB" altLang="en-US"/>
          </a:p>
        </p:txBody>
      </p:sp>
      <p:sp>
        <p:nvSpPr>
          <p:cNvPr id="6" name="Footer Placeholder 5"/>
          <p:cNvSpPr>
            <a:spLocks noGrp="1"/>
          </p:cNvSpPr>
          <p:nvPr>
            <p:ph type="ftr" sz="quarter" idx="11"/>
          </p:nvPr>
        </p:nvSpPr>
        <p:spPr/>
        <p:txBody>
          <a:bodyPr/>
          <a:lstStyle/>
          <a:p>
            <a:endParaRPr lang="en-GB" altLang="en-US"/>
          </a:p>
        </p:txBody>
      </p:sp>
      <p:sp>
        <p:nvSpPr>
          <p:cNvPr id="9" name="Freeform 11"/>
          <p:cNvSpPr/>
          <p:nvPr/>
        </p:nvSpPr>
        <p:spPr bwMode="auto">
          <a:xfrm flipV="1">
            <a:off x="-17592" y="3429002"/>
            <a:ext cx="6671813" cy="243502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980FC53C-7879-7B4E-B96A-5BAC08834F95}" type="slidenum">
              <a:rPr lang="en-US" altLang="en-US" smtClean="0"/>
              <a:pPr/>
              <a:t>‹#›</a:t>
            </a:fld>
            <a:endParaRPr lang="en-US" altLang="en-US"/>
          </a:p>
        </p:txBody>
      </p:sp>
    </p:spTree>
    <p:extLst>
      <p:ext uri="{BB962C8B-B14F-4D97-AF65-F5344CB8AC3E}">
        <p14:creationId xmlns:p14="http://schemas.microsoft.com/office/powerpoint/2010/main" val="14663223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874695" y="23042880"/>
            <a:ext cx="37444680" cy="2720342"/>
          </a:xfrm>
        </p:spPr>
        <p:txBody>
          <a:bodyPr anchor="b">
            <a:normAutofit/>
          </a:bodyPr>
          <a:lstStyle>
            <a:lvl1pPr algn="l">
              <a:defRPr sz="1008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874690" y="3047832"/>
            <a:ext cx="37444680" cy="18503856"/>
          </a:xfrm>
        </p:spPr>
        <p:txBody>
          <a:bodyPr anchor="t">
            <a:normAutofit/>
          </a:bodyPr>
          <a:lstStyle>
            <a:lvl1pPr marL="0" indent="0" algn="ctr">
              <a:buNone/>
              <a:defRPr sz="6720"/>
            </a:lvl1pPr>
            <a:lvl2pPr marL="1920240" indent="0">
              <a:buNone/>
              <a:defRPr sz="6720"/>
            </a:lvl2pPr>
            <a:lvl3pPr marL="3840480" indent="0">
              <a:buNone/>
              <a:defRPr sz="6720"/>
            </a:lvl3pPr>
            <a:lvl4pPr marL="5760720" indent="0">
              <a:buNone/>
              <a:defRPr sz="6720"/>
            </a:lvl4pPr>
            <a:lvl5pPr marL="7680960" indent="0">
              <a:buNone/>
              <a:defRPr sz="6720"/>
            </a:lvl5pPr>
            <a:lvl6pPr marL="9601200" indent="0">
              <a:buNone/>
              <a:defRPr sz="6720"/>
            </a:lvl6pPr>
            <a:lvl7pPr marL="11521440" indent="0">
              <a:buNone/>
              <a:defRPr sz="6720"/>
            </a:lvl7pPr>
            <a:lvl8pPr marL="13441680" indent="0">
              <a:buNone/>
              <a:defRPr sz="6720"/>
            </a:lvl8pPr>
            <a:lvl9pPr marL="15361920" indent="0">
              <a:buNone/>
              <a:defRPr sz="6720"/>
            </a:lvl9pPr>
          </a:lstStyle>
          <a:p>
            <a:r>
              <a:rPr lang="en-US"/>
              <a:t>Click icon to add picture</a:t>
            </a:r>
            <a:endParaRPr lang="en-US" dirty="0"/>
          </a:p>
        </p:txBody>
      </p:sp>
      <p:sp>
        <p:nvSpPr>
          <p:cNvPr id="4" name="Text Placeholder 3"/>
          <p:cNvSpPr>
            <a:spLocks noGrp="1"/>
          </p:cNvSpPr>
          <p:nvPr>
            <p:ph type="body" sz="half" idx="2"/>
          </p:nvPr>
        </p:nvSpPr>
        <p:spPr>
          <a:xfrm>
            <a:off x="10874695" y="25763222"/>
            <a:ext cx="37444680" cy="2369818"/>
          </a:xfrm>
        </p:spPr>
        <p:txBody>
          <a:bodyPr>
            <a:normAutofit/>
          </a:bodyPr>
          <a:lstStyle>
            <a:lvl1pPr marL="0" indent="0">
              <a:buNone/>
              <a:defRPr sz="5040"/>
            </a:lvl1pPr>
            <a:lvl2pPr marL="1920240" indent="0">
              <a:buNone/>
              <a:defRPr sz="5040"/>
            </a:lvl2pPr>
            <a:lvl3pPr marL="3840480" indent="0">
              <a:buNone/>
              <a:defRPr sz="4200"/>
            </a:lvl3pPr>
            <a:lvl4pPr marL="5760720" indent="0">
              <a:buNone/>
              <a:defRPr sz="3780"/>
            </a:lvl4pPr>
            <a:lvl5pPr marL="7680960" indent="0">
              <a:buNone/>
              <a:defRPr sz="3780"/>
            </a:lvl5pPr>
            <a:lvl6pPr marL="9601200" indent="0">
              <a:buNone/>
              <a:defRPr sz="3780"/>
            </a:lvl6pPr>
            <a:lvl7pPr marL="11521440" indent="0">
              <a:buNone/>
              <a:defRPr sz="3780"/>
            </a:lvl7pPr>
            <a:lvl8pPr marL="13441680" indent="0">
              <a:buNone/>
              <a:defRPr sz="3780"/>
            </a:lvl8pPr>
            <a:lvl9pPr marL="15361920" indent="0">
              <a:buNone/>
              <a:defRPr sz="378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GB" altLang="en-US"/>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17592" y="23576282"/>
            <a:ext cx="6671813" cy="243502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2233613" y="23918820"/>
            <a:ext cx="3275021" cy="1752600"/>
          </a:xfrm>
        </p:spPr>
        <p:txBody>
          <a:bodyPr/>
          <a:lstStyle/>
          <a:p>
            <a:fld id="{5B93C19C-1549-A04D-B837-8C26116D1798}" type="slidenum">
              <a:rPr lang="en-US" altLang="en-US" smtClean="0"/>
              <a:pPr/>
              <a:t>‹#›</a:t>
            </a:fld>
            <a:endParaRPr lang="en-US" altLang="en-US"/>
          </a:p>
        </p:txBody>
      </p:sp>
    </p:spTree>
    <p:extLst>
      <p:ext uri="{BB962C8B-B14F-4D97-AF65-F5344CB8AC3E}">
        <p14:creationId xmlns:p14="http://schemas.microsoft.com/office/powerpoint/2010/main" val="11404909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0874692" y="2926080"/>
            <a:ext cx="37444676" cy="14961792"/>
          </a:xfrm>
        </p:spPr>
        <p:txBody>
          <a:bodyPr anchor="ctr">
            <a:normAutofit/>
          </a:bodyPr>
          <a:lstStyle>
            <a:lvl1pPr algn="l">
              <a:defRPr sz="20160" b="0" cap="none"/>
            </a:lvl1pPr>
          </a:lstStyle>
          <a:p>
            <a:r>
              <a:rPr lang="en-US"/>
              <a:t>Click to edit Master title style</a:t>
            </a:r>
            <a:endParaRPr lang="en-US" dirty="0"/>
          </a:p>
        </p:txBody>
      </p:sp>
      <p:sp>
        <p:nvSpPr>
          <p:cNvPr id="3" name="Text Placeholder 2"/>
          <p:cNvSpPr>
            <a:spLocks noGrp="1"/>
          </p:cNvSpPr>
          <p:nvPr>
            <p:ph type="body" idx="1"/>
          </p:nvPr>
        </p:nvSpPr>
        <p:spPr>
          <a:xfrm>
            <a:off x="10874692" y="20899421"/>
            <a:ext cx="37444676" cy="7468147"/>
          </a:xfrm>
        </p:spPr>
        <p:txBody>
          <a:bodyPr anchor="ctr">
            <a:normAutofit/>
          </a:bodyPr>
          <a:lstStyle>
            <a:lvl1pPr marL="0" indent="0" algn="l">
              <a:buNone/>
              <a:defRPr sz="7560">
                <a:solidFill>
                  <a:schemeClr val="tx1">
                    <a:lumMod val="65000"/>
                    <a:lumOff val="35000"/>
                  </a:schemeClr>
                </a:solidFill>
              </a:defRPr>
            </a:lvl1pPr>
            <a:lvl2pPr marL="1920240" indent="0">
              <a:buNone/>
              <a:defRPr sz="7560">
                <a:solidFill>
                  <a:schemeClr val="tx1">
                    <a:tint val="75000"/>
                  </a:schemeClr>
                </a:solidFill>
              </a:defRPr>
            </a:lvl2pPr>
            <a:lvl3pPr marL="3840480" indent="0">
              <a:buNone/>
              <a:defRPr sz="6720">
                <a:solidFill>
                  <a:schemeClr val="tx1">
                    <a:tint val="75000"/>
                  </a:schemeClr>
                </a:solidFill>
              </a:defRPr>
            </a:lvl3pPr>
            <a:lvl4pPr marL="5760720" indent="0">
              <a:buNone/>
              <a:defRPr sz="5880">
                <a:solidFill>
                  <a:schemeClr val="tx1">
                    <a:tint val="75000"/>
                  </a:schemeClr>
                </a:solidFill>
              </a:defRPr>
            </a:lvl4pPr>
            <a:lvl5pPr marL="7680960" indent="0">
              <a:buNone/>
              <a:defRPr sz="5880">
                <a:solidFill>
                  <a:schemeClr val="tx1">
                    <a:tint val="75000"/>
                  </a:schemeClr>
                </a:solidFill>
              </a:defRPr>
            </a:lvl5pPr>
            <a:lvl6pPr marL="9601200" indent="0">
              <a:buNone/>
              <a:defRPr sz="5880">
                <a:solidFill>
                  <a:schemeClr val="tx1">
                    <a:tint val="75000"/>
                  </a:schemeClr>
                </a:solidFill>
              </a:defRPr>
            </a:lvl6pPr>
            <a:lvl7pPr marL="11521440" indent="0">
              <a:buNone/>
              <a:defRPr sz="5880">
                <a:solidFill>
                  <a:schemeClr val="tx1">
                    <a:tint val="75000"/>
                  </a:schemeClr>
                </a:solidFill>
              </a:defRPr>
            </a:lvl7pPr>
            <a:lvl8pPr marL="13441680" indent="0">
              <a:buNone/>
              <a:defRPr sz="5880">
                <a:solidFill>
                  <a:schemeClr val="tx1">
                    <a:tint val="75000"/>
                  </a:schemeClr>
                </a:solidFill>
              </a:defRPr>
            </a:lvl8pPr>
            <a:lvl9pPr marL="15361920" indent="0">
              <a:buNone/>
              <a:defRPr sz="58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GB" altLang="en-US"/>
          </a:p>
        </p:txBody>
      </p:sp>
      <p:sp>
        <p:nvSpPr>
          <p:cNvPr id="5" name="Footer Placeholder 4"/>
          <p:cNvSpPr>
            <a:spLocks noGrp="1"/>
          </p:cNvSpPr>
          <p:nvPr>
            <p:ph type="ftr" sz="quarter" idx="11"/>
          </p:nvPr>
        </p:nvSpPr>
        <p:spPr/>
        <p:txBody>
          <a:bodyPr/>
          <a:lstStyle/>
          <a:p>
            <a:endParaRPr lang="en-GB" altLang="en-US"/>
          </a:p>
        </p:txBody>
      </p:sp>
      <p:sp>
        <p:nvSpPr>
          <p:cNvPr id="9" name="Freeform 11"/>
          <p:cNvSpPr/>
          <p:nvPr/>
        </p:nvSpPr>
        <p:spPr bwMode="auto">
          <a:xfrm flipV="1">
            <a:off x="-17592" y="15255242"/>
            <a:ext cx="6671813" cy="243502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2233613" y="15571870"/>
            <a:ext cx="3275021" cy="1752600"/>
          </a:xfrm>
        </p:spPr>
        <p:txBody>
          <a:bodyPr/>
          <a:lstStyle/>
          <a:p>
            <a:fld id="{980FC53C-7879-7B4E-B96A-5BAC08834F95}" type="slidenum">
              <a:rPr lang="en-US" altLang="en-US" smtClean="0"/>
              <a:pPr/>
              <a:t>‹#›</a:t>
            </a:fld>
            <a:endParaRPr lang="en-US" altLang="en-US"/>
          </a:p>
        </p:txBody>
      </p:sp>
    </p:spTree>
    <p:extLst>
      <p:ext uri="{BB962C8B-B14F-4D97-AF65-F5344CB8AC3E}">
        <p14:creationId xmlns:p14="http://schemas.microsoft.com/office/powerpoint/2010/main" val="15167088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969786" y="2926080"/>
            <a:ext cx="35254489" cy="13898880"/>
          </a:xfrm>
        </p:spPr>
        <p:txBody>
          <a:bodyPr anchor="ctr">
            <a:normAutofit/>
          </a:bodyPr>
          <a:lstStyle>
            <a:lvl1pPr algn="l">
              <a:defRPr sz="2016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13755050" y="16824960"/>
            <a:ext cx="31653527" cy="1828800"/>
          </a:xfrm>
        </p:spPr>
        <p:txBody>
          <a:bodyPr anchor="ctr">
            <a:noAutofit/>
          </a:bodyPr>
          <a:lstStyle>
            <a:lvl1pPr marL="0" indent="0">
              <a:buFontTx/>
              <a:buNone/>
              <a:defRPr sz="6720">
                <a:solidFill>
                  <a:schemeClr val="tx1">
                    <a:lumMod val="50000"/>
                    <a:lumOff val="50000"/>
                  </a:schemeClr>
                </a:solidFill>
              </a:defRPr>
            </a:lvl1pPr>
            <a:lvl2pPr marL="1920240" indent="0">
              <a:buFontTx/>
              <a:buNone/>
              <a:defRPr/>
            </a:lvl2pPr>
            <a:lvl3pPr marL="3840480" indent="0">
              <a:buFontTx/>
              <a:buNone/>
              <a:defRPr/>
            </a:lvl3pPr>
            <a:lvl4pPr marL="5760720" indent="0">
              <a:buFontTx/>
              <a:buNone/>
              <a:defRPr/>
            </a:lvl4pPr>
            <a:lvl5pPr marL="7680960" indent="0">
              <a:buFontTx/>
              <a:buNone/>
              <a:defRPr/>
            </a:lvl5pPr>
          </a:lstStyle>
          <a:p>
            <a:pPr lvl="0"/>
            <a:r>
              <a:rPr lang="en-US"/>
              <a:t>Click to edit Master text styles</a:t>
            </a:r>
          </a:p>
        </p:txBody>
      </p:sp>
      <p:sp>
        <p:nvSpPr>
          <p:cNvPr id="3" name="Text Placeholder 2"/>
          <p:cNvSpPr>
            <a:spLocks noGrp="1"/>
          </p:cNvSpPr>
          <p:nvPr>
            <p:ph type="body" idx="1"/>
          </p:nvPr>
        </p:nvSpPr>
        <p:spPr>
          <a:xfrm>
            <a:off x="10874692" y="20899421"/>
            <a:ext cx="37444676" cy="7468147"/>
          </a:xfrm>
        </p:spPr>
        <p:txBody>
          <a:bodyPr anchor="ctr">
            <a:normAutofit/>
          </a:bodyPr>
          <a:lstStyle>
            <a:lvl1pPr marL="0" indent="0" algn="l">
              <a:buNone/>
              <a:defRPr sz="7560">
                <a:solidFill>
                  <a:schemeClr val="tx1">
                    <a:lumMod val="65000"/>
                    <a:lumOff val="35000"/>
                  </a:schemeClr>
                </a:solidFill>
              </a:defRPr>
            </a:lvl1pPr>
            <a:lvl2pPr marL="1920240" indent="0">
              <a:buNone/>
              <a:defRPr sz="7560">
                <a:solidFill>
                  <a:schemeClr val="tx1">
                    <a:tint val="75000"/>
                  </a:schemeClr>
                </a:solidFill>
              </a:defRPr>
            </a:lvl2pPr>
            <a:lvl3pPr marL="3840480" indent="0">
              <a:buNone/>
              <a:defRPr sz="6720">
                <a:solidFill>
                  <a:schemeClr val="tx1">
                    <a:tint val="75000"/>
                  </a:schemeClr>
                </a:solidFill>
              </a:defRPr>
            </a:lvl3pPr>
            <a:lvl4pPr marL="5760720" indent="0">
              <a:buNone/>
              <a:defRPr sz="5880">
                <a:solidFill>
                  <a:schemeClr val="tx1">
                    <a:tint val="75000"/>
                  </a:schemeClr>
                </a:solidFill>
              </a:defRPr>
            </a:lvl4pPr>
            <a:lvl5pPr marL="7680960" indent="0">
              <a:buNone/>
              <a:defRPr sz="5880">
                <a:solidFill>
                  <a:schemeClr val="tx1">
                    <a:tint val="75000"/>
                  </a:schemeClr>
                </a:solidFill>
              </a:defRPr>
            </a:lvl5pPr>
            <a:lvl6pPr marL="9601200" indent="0">
              <a:buNone/>
              <a:defRPr sz="5880">
                <a:solidFill>
                  <a:schemeClr val="tx1">
                    <a:tint val="75000"/>
                  </a:schemeClr>
                </a:solidFill>
              </a:defRPr>
            </a:lvl6pPr>
            <a:lvl7pPr marL="11521440" indent="0">
              <a:buNone/>
              <a:defRPr sz="5880">
                <a:solidFill>
                  <a:schemeClr val="tx1">
                    <a:tint val="75000"/>
                  </a:schemeClr>
                </a:solidFill>
              </a:defRPr>
            </a:lvl7pPr>
            <a:lvl8pPr marL="13441680" indent="0">
              <a:buNone/>
              <a:defRPr sz="5880">
                <a:solidFill>
                  <a:schemeClr val="tx1">
                    <a:tint val="75000"/>
                  </a:schemeClr>
                </a:solidFill>
              </a:defRPr>
            </a:lvl8pPr>
            <a:lvl9pPr marL="15361920" indent="0">
              <a:buNone/>
              <a:defRPr sz="58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GB" altLang="en-US"/>
          </a:p>
        </p:txBody>
      </p:sp>
      <p:sp>
        <p:nvSpPr>
          <p:cNvPr id="5" name="Footer Placeholder 4"/>
          <p:cNvSpPr>
            <a:spLocks noGrp="1"/>
          </p:cNvSpPr>
          <p:nvPr>
            <p:ph type="ftr" sz="quarter" idx="11"/>
          </p:nvPr>
        </p:nvSpPr>
        <p:spPr/>
        <p:txBody>
          <a:bodyPr/>
          <a:lstStyle/>
          <a:p>
            <a:endParaRPr lang="en-GB" altLang="en-US"/>
          </a:p>
        </p:txBody>
      </p:sp>
      <p:sp>
        <p:nvSpPr>
          <p:cNvPr id="11" name="Freeform 11"/>
          <p:cNvSpPr/>
          <p:nvPr/>
        </p:nvSpPr>
        <p:spPr bwMode="auto">
          <a:xfrm flipV="1">
            <a:off x="-17592" y="15255242"/>
            <a:ext cx="6671813" cy="243502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2233613" y="15571870"/>
            <a:ext cx="3275021" cy="1752600"/>
          </a:xfrm>
        </p:spPr>
        <p:txBody>
          <a:bodyPr/>
          <a:lstStyle/>
          <a:p>
            <a:fld id="{980FC53C-7879-7B4E-B96A-5BAC08834F95}" type="slidenum">
              <a:rPr lang="en-US" altLang="en-US" smtClean="0"/>
              <a:pPr/>
              <a:t>‹#›</a:t>
            </a:fld>
            <a:endParaRPr lang="en-US" altLang="en-US"/>
          </a:p>
        </p:txBody>
      </p:sp>
      <p:sp>
        <p:nvSpPr>
          <p:cNvPr id="14" name="TextBox 13"/>
          <p:cNvSpPr txBox="1"/>
          <p:nvPr/>
        </p:nvSpPr>
        <p:spPr>
          <a:xfrm>
            <a:off x="10364138" y="3110424"/>
            <a:ext cx="2560320" cy="2806925"/>
          </a:xfrm>
          <a:prstGeom prst="rect">
            <a:avLst/>
          </a:prstGeom>
        </p:spPr>
        <p:txBody>
          <a:bodyPr vert="horz" lIns="384048" tIns="192024" rIns="384048" bIns="192024" rtlCol="0" anchor="ctr">
            <a:noAutofit/>
          </a:bodyPr>
          <a:lstStyle/>
          <a:p>
            <a:pPr lvl="0"/>
            <a:r>
              <a:rPr lang="en-US" sz="33600" baseline="0" dirty="0">
                <a:ln w="3175" cmpd="sng">
                  <a:noFill/>
                </a:ln>
                <a:solidFill>
                  <a:schemeClr val="accent1"/>
                </a:solidFill>
                <a:effectLst/>
                <a:latin typeface="Arial"/>
              </a:rPr>
              <a:t>“</a:t>
            </a:r>
          </a:p>
        </p:txBody>
      </p:sp>
      <p:sp>
        <p:nvSpPr>
          <p:cNvPr id="15" name="TextBox 14"/>
          <p:cNvSpPr txBox="1"/>
          <p:nvPr/>
        </p:nvSpPr>
        <p:spPr>
          <a:xfrm>
            <a:off x="46682378" y="13945469"/>
            <a:ext cx="2560320" cy="2806925"/>
          </a:xfrm>
          <a:prstGeom prst="rect">
            <a:avLst/>
          </a:prstGeom>
        </p:spPr>
        <p:txBody>
          <a:bodyPr vert="horz" lIns="384048" tIns="192024" rIns="384048" bIns="192024" rtlCol="0" anchor="ctr">
            <a:noAutofit/>
          </a:bodyPr>
          <a:lstStyle/>
          <a:p>
            <a:r>
              <a:rPr lang="en-US" sz="336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1405010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0874695" y="11704322"/>
            <a:ext cx="37444680" cy="13079256"/>
          </a:xfrm>
        </p:spPr>
        <p:txBody>
          <a:bodyPr anchor="b">
            <a:normAutofit/>
          </a:bodyPr>
          <a:lstStyle>
            <a:lvl1pPr algn="l">
              <a:defRPr sz="20160" b="0"/>
            </a:lvl1pPr>
          </a:lstStyle>
          <a:p>
            <a:r>
              <a:rPr lang="en-US"/>
              <a:t>Click to edit Master title style</a:t>
            </a:r>
            <a:endParaRPr lang="en-US" dirty="0"/>
          </a:p>
        </p:txBody>
      </p:sp>
      <p:sp>
        <p:nvSpPr>
          <p:cNvPr id="4" name="Text Placeholder 3"/>
          <p:cNvSpPr>
            <a:spLocks noGrp="1"/>
          </p:cNvSpPr>
          <p:nvPr>
            <p:ph type="body" sz="half" idx="2"/>
          </p:nvPr>
        </p:nvSpPr>
        <p:spPr>
          <a:xfrm>
            <a:off x="10874695" y="24871680"/>
            <a:ext cx="37444680" cy="3502186"/>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endParaRPr lang="en-GB" altLang="en-US"/>
          </a:p>
        </p:txBody>
      </p:sp>
      <p:sp>
        <p:nvSpPr>
          <p:cNvPr id="6" name="Footer Placeholder 5"/>
          <p:cNvSpPr>
            <a:spLocks noGrp="1"/>
          </p:cNvSpPr>
          <p:nvPr>
            <p:ph type="ftr" sz="quarter" idx="11"/>
          </p:nvPr>
        </p:nvSpPr>
        <p:spPr/>
        <p:txBody>
          <a:bodyPr/>
          <a:lstStyle/>
          <a:p>
            <a:endParaRPr lang="en-GB" altLang="en-US"/>
          </a:p>
        </p:txBody>
      </p:sp>
      <p:sp>
        <p:nvSpPr>
          <p:cNvPr id="9" name="Freeform 11"/>
          <p:cNvSpPr/>
          <p:nvPr/>
        </p:nvSpPr>
        <p:spPr bwMode="auto">
          <a:xfrm flipV="1">
            <a:off x="-17592" y="23576282"/>
            <a:ext cx="6671813" cy="243502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2233613" y="23918820"/>
            <a:ext cx="3275021" cy="1752600"/>
          </a:xfrm>
        </p:spPr>
        <p:txBody>
          <a:bodyPr/>
          <a:lstStyle/>
          <a:p>
            <a:fld id="{980FC53C-7879-7B4E-B96A-5BAC08834F95}" type="slidenum">
              <a:rPr lang="en-US" altLang="en-US" smtClean="0"/>
              <a:pPr/>
              <a:t>‹#›</a:t>
            </a:fld>
            <a:endParaRPr lang="en-US" altLang="en-US"/>
          </a:p>
        </p:txBody>
      </p:sp>
    </p:spTree>
    <p:extLst>
      <p:ext uri="{BB962C8B-B14F-4D97-AF65-F5344CB8AC3E}">
        <p14:creationId xmlns:p14="http://schemas.microsoft.com/office/powerpoint/2010/main" val="323377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11969786" y="2926080"/>
            <a:ext cx="35254489" cy="13898880"/>
          </a:xfrm>
        </p:spPr>
        <p:txBody>
          <a:bodyPr anchor="ctr">
            <a:normAutofit/>
          </a:bodyPr>
          <a:lstStyle>
            <a:lvl1pPr algn="l">
              <a:defRPr sz="2016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10874690" y="20848320"/>
            <a:ext cx="37444680" cy="4023360"/>
          </a:xfrm>
        </p:spPr>
        <p:txBody>
          <a:bodyPr anchor="b">
            <a:noAutofit/>
          </a:bodyPr>
          <a:lstStyle>
            <a:lvl1pPr marL="0" indent="0">
              <a:buFontTx/>
              <a:buNone/>
              <a:defRPr sz="10080">
                <a:solidFill>
                  <a:schemeClr val="accent1"/>
                </a:solidFill>
              </a:defRPr>
            </a:lvl1pPr>
            <a:lvl2pPr marL="1920240" indent="0">
              <a:buFontTx/>
              <a:buNone/>
              <a:defRPr/>
            </a:lvl2pPr>
            <a:lvl3pPr marL="3840480" indent="0">
              <a:buFontTx/>
              <a:buNone/>
              <a:defRPr/>
            </a:lvl3pPr>
            <a:lvl4pPr marL="5760720" indent="0">
              <a:buFontTx/>
              <a:buNone/>
              <a:defRPr/>
            </a:lvl4pPr>
            <a:lvl5pPr marL="768096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10874695" y="24871680"/>
            <a:ext cx="37444680" cy="3502186"/>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endParaRPr lang="en-GB" altLang="en-US"/>
          </a:p>
        </p:txBody>
      </p:sp>
      <p:sp>
        <p:nvSpPr>
          <p:cNvPr id="6" name="Footer Placeholder 5"/>
          <p:cNvSpPr>
            <a:spLocks noGrp="1"/>
          </p:cNvSpPr>
          <p:nvPr>
            <p:ph type="ftr" sz="quarter" idx="11"/>
          </p:nvPr>
        </p:nvSpPr>
        <p:spPr/>
        <p:txBody>
          <a:bodyPr/>
          <a:lstStyle/>
          <a:p>
            <a:endParaRPr lang="en-GB" altLang="en-US"/>
          </a:p>
        </p:txBody>
      </p:sp>
      <p:sp>
        <p:nvSpPr>
          <p:cNvPr id="11" name="Freeform 11"/>
          <p:cNvSpPr/>
          <p:nvPr/>
        </p:nvSpPr>
        <p:spPr bwMode="auto">
          <a:xfrm flipV="1">
            <a:off x="-17592" y="23576282"/>
            <a:ext cx="6671813" cy="243502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2233613" y="23918820"/>
            <a:ext cx="3275021" cy="1752600"/>
          </a:xfrm>
        </p:spPr>
        <p:txBody>
          <a:bodyPr/>
          <a:lstStyle/>
          <a:p>
            <a:fld id="{980FC53C-7879-7B4E-B96A-5BAC08834F95}" type="slidenum">
              <a:rPr lang="en-US" altLang="en-US" smtClean="0"/>
              <a:pPr/>
              <a:t>‹#›</a:t>
            </a:fld>
            <a:endParaRPr lang="en-US" altLang="en-US"/>
          </a:p>
        </p:txBody>
      </p:sp>
      <p:sp>
        <p:nvSpPr>
          <p:cNvPr id="17" name="TextBox 16"/>
          <p:cNvSpPr txBox="1"/>
          <p:nvPr/>
        </p:nvSpPr>
        <p:spPr>
          <a:xfrm>
            <a:off x="10364138" y="3110424"/>
            <a:ext cx="2560320" cy="2806925"/>
          </a:xfrm>
          <a:prstGeom prst="rect">
            <a:avLst/>
          </a:prstGeom>
        </p:spPr>
        <p:txBody>
          <a:bodyPr vert="horz" lIns="384048" tIns="192024" rIns="384048" bIns="192024" rtlCol="0" anchor="ctr">
            <a:noAutofit/>
          </a:bodyPr>
          <a:lstStyle/>
          <a:p>
            <a:pPr lvl="0"/>
            <a:r>
              <a:rPr lang="en-US" sz="33600" baseline="0" dirty="0">
                <a:ln w="3175" cmpd="sng">
                  <a:noFill/>
                </a:ln>
                <a:solidFill>
                  <a:schemeClr val="accent1"/>
                </a:solidFill>
                <a:effectLst/>
                <a:latin typeface="Arial"/>
              </a:rPr>
              <a:t>“</a:t>
            </a:r>
          </a:p>
        </p:txBody>
      </p:sp>
      <p:sp>
        <p:nvSpPr>
          <p:cNvPr id="18" name="TextBox 17"/>
          <p:cNvSpPr txBox="1"/>
          <p:nvPr/>
        </p:nvSpPr>
        <p:spPr>
          <a:xfrm>
            <a:off x="46682378" y="13945469"/>
            <a:ext cx="2560320" cy="2806925"/>
          </a:xfrm>
          <a:prstGeom prst="rect">
            <a:avLst/>
          </a:prstGeom>
        </p:spPr>
        <p:txBody>
          <a:bodyPr vert="horz" lIns="384048" tIns="192024" rIns="384048" bIns="192024" rtlCol="0" anchor="ctr">
            <a:noAutofit/>
          </a:bodyPr>
          <a:lstStyle/>
          <a:p>
            <a:pPr lvl="0"/>
            <a:r>
              <a:rPr lang="en-US" sz="336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6963770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0874692" y="3011554"/>
            <a:ext cx="37444676" cy="13824096"/>
          </a:xfrm>
        </p:spPr>
        <p:txBody>
          <a:bodyPr anchor="ctr">
            <a:normAutofit/>
          </a:bodyPr>
          <a:lstStyle>
            <a:lvl1pPr algn="l">
              <a:defRPr sz="20160" b="0"/>
            </a:lvl1pPr>
          </a:lstStyle>
          <a:p>
            <a:r>
              <a:rPr lang="en-US"/>
              <a:t>Click to edit Master title style</a:t>
            </a:r>
            <a:endParaRPr lang="en-US" dirty="0"/>
          </a:p>
        </p:txBody>
      </p:sp>
      <p:sp>
        <p:nvSpPr>
          <p:cNvPr id="21" name="Text Placeholder 9"/>
          <p:cNvSpPr>
            <a:spLocks noGrp="1"/>
          </p:cNvSpPr>
          <p:nvPr>
            <p:ph type="body" sz="quarter" idx="13"/>
          </p:nvPr>
        </p:nvSpPr>
        <p:spPr>
          <a:xfrm>
            <a:off x="10874690" y="20848320"/>
            <a:ext cx="37444680" cy="4023360"/>
          </a:xfrm>
        </p:spPr>
        <p:txBody>
          <a:bodyPr anchor="b">
            <a:noAutofit/>
          </a:bodyPr>
          <a:lstStyle>
            <a:lvl1pPr marL="0" indent="0">
              <a:buFontTx/>
              <a:buNone/>
              <a:defRPr sz="10080">
                <a:solidFill>
                  <a:schemeClr val="accent1"/>
                </a:solidFill>
              </a:defRPr>
            </a:lvl1pPr>
            <a:lvl2pPr marL="1920240" indent="0">
              <a:buFontTx/>
              <a:buNone/>
              <a:defRPr/>
            </a:lvl2pPr>
            <a:lvl3pPr marL="3840480" indent="0">
              <a:buFontTx/>
              <a:buNone/>
              <a:defRPr/>
            </a:lvl3pPr>
            <a:lvl4pPr marL="5760720" indent="0">
              <a:buFontTx/>
              <a:buNone/>
              <a:defRPr/>
            </a:lvl4pPr>
            <a:lvl5pPr marL="768096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10874695" y="24871680"/>
            <a:ext cx="37444680" cy="3502186"/>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endParaRPr lang="en-GB" altLang="en-US"/>
          </a:p>
        </p:txBody>
      </p:sp>
      <p:sp>
        <p:nvSpPr>
          <p:cNvPr id="6" name="Footer Placeholder 5"/>
          <p:cNvSpPr>
            <a:spLocks noGrp="1"/>
          </p:cNvSpPr>
          <p:nvPr>
            <p:ph type="ftr" sz="quarter" idx="11"/>
          </p:nvPr>
        </p:nvSpPr>
        <p:spPr/>
        <p:txBody>
          <a:bodyPr/>
          <a:lstStyle/>
          <a:p>
            <a:endParaRPr lang="en-GB" altLang="en-US"/>
          </a:p>
        </p:txBody>
      </p:sp>
      <p:sp>
        <p:nvSpPr>
          <p:cNvPr id="9" name="Freeform 11"/>
          <p:cNvSpPr/>
          <p:nvPr/>
        </p:nvSpPr>
        <p:spPr bwMode="auto">
          <a:xfrm flipV="1">
            <a:off x="-17592" y="23576282"/>
            <a:ext cx="6671813" cy="243502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2233613" y="23918820"/>
            <a:ext cx="3275021" cy="1752600"/>
          </a:xfrm>
        </p:spPr>
        <p:txBody>
          <a:bodyPr/>
          <a:lstStyle/>
          <a:p>
            <a:fld id="{980FC53C-7879-7B4E-B96A-5BAC08834F95}" type="slidenum">
              <a:rPr lang="en-US" altLang="en-US" smtClean="0"/>
              <a:pPr/>
              <a:t>‹#›</a:t>
            </a:fld>
            <a:endParaRPr lang="en-US" altLang="en-US"/>
          </a:p>
        </p:txBody>
      </p:sp>
    </p:spTree>
    <p:extLst>
      <p:ext uri="{BB962C8B-B14F-4D97-AF65-F5344CB8AC3E}">
        <p14:creationId xmlns:p14="http://schemas.microsoft.com/office/powerpoint/2010/main" val="6039367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GB" altLang="en-US"/>
          </a:p>
        </p:txBody>
      </p:sp>
      <p:sp>
        <p:nvSpPr>
          <p:cNvPr id="5" name="Footer Placeholder 4"/>
          <p:cNvSpPr>
            <a:spLocks noGrp="1"/>
          </p:cNvSpPr>
          <p:nvPr>
            <p:ph type="ftr" sz="quarter" idx="11"/>
          </p:nvPr>
        </p:nvSpPr>
        <p:spPr/>
        <p:txBody>
          <a:bodyPr/>
          <a:lstStyle/>
          <a:p>
            <a:endParaRPr lang="en-GB" altLang="en-US"/>
          </a:p>
        </p:txBody>
      </p:sp>
      <p:sp>
        <p:nvSpPr>
          <p:cNvPr id="8" name="Freeform 11"/>
          <p:cNvSpPr/>
          <p:nvPr/>
        </p:nvSpPr>
        <p:spPr bwMode="auto">
          <a:xfrm flipV="1">
            <a:off x="-17592" y="3429002"/>
            <a:ext cx="6671813" cy="243502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980FC53C-7879-7B4E-B96A-5BAC08834F95}" type="slidenum">
              <a:rPr lang="en-US" altLang="en-US" smtClean="0"/>
              <a:pPr/>
              <a:t>‹#›</a:t>
            </a:fld>
            <a:endParaRPr lang="en-US" altLang="en-US"/>
          </a:p>
        </p:txBody>
      </p:sp>
    </p:spTree>
    <p:extLst>
      <p:ext uri="{BB962C8B-B14F-4D97-AF65-F5344CB8AC3E}">
        <p14:creationId xmlns:p14="http://schemas.microsoft.com/office/powerpoint/2010/main" val="42305623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9038213" y="3011546"/>
            <a:ext cx="9271924" cy="25362322"/>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10874690" y="3011546"/>
            <a:ext cx="27203400" cy="253623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GB" altLang="en-US"/>
          </a:p>
        </p:txBody>
      </p:sp>
      <p:sp>
        <p:nvSpPr>
          <p:cNvPr id="5" name="Footer Placeholder 4"/>
          <p:cNvSpPr>
            <a:spLocks noGrp="1"/>
          </p:cNvSpPr>
          <p:nvPr>
            <p:ph type="ftr" sz="quarter" idx="11"/>
          </p:nvPr>
        </p:nvSpPr>
        <p:spPr/>
        <p:txBody>
          <a:bodyPr/>
          <a:lstStyle/>
          <a:p>
            <a:endParaRPr lang="en-GB" altLang="en-US"/>
          </a:p>
        </p:txBody>
      </p:sp>
      <p:sp>
        <p:nvSpPr>
          <p:cNvPr id="8" name="Freeform 11"/>
          <p:cNvSpPr/>
          <p:nvPr/>
        </p:nvSpPr>
        <p:spPr bwMode="auto">
          <a:xfrm flipV="1">
            <a:off x="-17592" y="3429002"/>
            <a:ext cx="6671813" cy="243502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980FC53C-7879-7B4E-B96A-5BAC08834F95}" type="slidenum">
              <a:rPr lang="en-US" altLang="en-US" smtClean="0"/>
              <a:pPr/>
              <a:t>‹#›</a:t>
            </a:fld>
            <a:endParaRPr lang="en-US" altLang="en-US"/>
          </a:p>
        </p:txBody>
      </p:sp>
    </p:spTree>
    <p:extLst>
      <p:ext uri="{BB962C8B-B14F-4D97-AF65-F5344CB8AC3E}">
        <p14:creationId xmlns:p14="http://schemas.microsoft.com/office/powerpoint/2010/main" val="386530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4" y="1097280"/>
            <a:ext cx="11976367" cy="31865414"/>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114328" y="-151"/>
            <a:ext cx="9898031" cy="32895768"/>
            <a:chOff x="6627813" y="195454"/>
            <a:chExt cx="1952625" cy="5678297"/>
          </a:xfrm>
        </p:grpSpPr>
        <p:sp>
          <p:nvSpPr>
            <p:cNvPr id="11" name="Freeform 27"/>
            <p:cNvSpPr/>
            <p:nvPr/>
          </p:nvSpPr>
          <p:spPr bwMode="auto">
            <a:xfrm>
              <a:off x="6627813" y="195454"/>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768096" cy="329184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0890283" y="2995728"/>
            <a:ext cx="37429085" cy="614827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0874690" y="10241280"/>
            <a:ext cx="37444680" cy="1865376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3518772" y="29426098"/>
            <a:ext cx="4814389" cy="1777901"/>
          </a:xfrm>
          <a:prstGeom prst="rect">
            <a:avLst/>
          </a:prstGeom>
        </p:spPr>
        <p:txBody>
          <a:bodyPr vert="horz" lIns="91440" tIns="45720" rIns="91440" bIns="45720" rtlCol="0" anchor="ctr"/>
          <a:lstStyle>
            <a:lvl1pPr algn="r">
              <a:defRPr sz="3780">
                <a:solidFill>
                  <a:schemeClr val="tx1">
                    <a:tint val="75000"/>
                  </a:schemeClr>
                </a:solidFill>
              </a:defRPr>
            </a:lvl1pPr>
          </a:lstStyle>
          <a:p>
            <a:endParaRPr lang="en-GB" altLang="en-US"/>
          </a:p>
        </p:txBody>
      </p:sp>
      <p:sp>
        <p:nvSpPr>
          <p:cNvPr id="5" name="Footer Placeholder 4"/>
          <p:cNvSpPr>
            <a:spLocks noGrp="1"/>
          </p:cNvSpPr>
          <p:nvPr>
            <p:ph type="ftr" sz="quarter" idx="3"/>
          </p:nvPr>
        </p:nvSpPr>
        <p:spPr>
          <a:xfrm>
            <a:off x="10874692" y="29451881"/>
            <a:ext cx="32003996" cy="1752600"/>
          </a:xfrm>
          <a:prstGeom prst="rect">
            <a:avLst/>
          </a:prstGeom>
        </p:spPr>
        <p:txBody>
          <a:bodyPr vert="horz" lIns="91440" tIns="45720" rIns="91440" bIns="45720" rtlCol="0" anchor="ctr"/>
          <a:lstStyle>
            <a:lvl1pPr algn="l">
              <a:defRPr sz="3780">
                <a:solidFill>
                  <a:schemeClr val="tx1">
                    <a:tint val="75000"/>
                  </a:schemeClr>
                </a:solidFill>
              </a:defRPr>
            </a:lvl1pPr>
          </a:lstStyle>
          <a:p>
            <a:endParaRPr lang="en-GB" altLang="en-US"/>
          </a:p>
        </p:txBody>
      </p:sp>
      <p:sp>
        <p:nvSpPr>
          <p:cNvPr id="6" name="Slide Number Placeholder 5"/>
          <p:cNvSpPr>
            <a:spLocks noGrp="1"/>
          </p:cNvSpPr>
          <p:nvPr>
            <p:ph type="sldNum" sz="quarter" idx="4"/>
          </p:nvPr>
        </p:nvSpPr>
        <p:spPr>
          <a:xfrm>
            <a:off x="2233613" y="3781356"/>
            <a:ext cx="3275021" cy="1752600"/>
          </a:xfrm>
          <a:prstGeom prst="rect">
            <a:avLst/>
          </a:prstGeom>
        </p:spPr>
        <p:txBody>
          <a:bodyPr vert="horz" lIns="91440" tIns="45720" rIns="91440" bIns="45720" rtlCol="0" anchor="ctr"/>
          <a:lstStyle>
            <a:lvl1pPr algn="r">
              <a:defRPr sz="8400">
                <a:solidFill>
                  <a:srgbClr val="FEFFFF"/>
                </a:solidFill>
              </a:defRPr>
            </a:lvl1pPr>
          </a:lstStyle>
          <a:p>
            <a:fld id="{980FC53C-7879-7B4E-B96A-5BAC08834F95}" type="slidenum">
              <a:rPr lang="en-US" altLang="en-US" smtClean="0"/>
              <a:pPr/>
              <a:t>‹#›</a:t>
            </a:fld>
            <a:endParaRPr lang="en-US" altLang="en-US"/>
          </a:p>
        </p:txBody>
      </p:sp>
    </p:spTree>
    <p:extLst>
      <p:ext uri="{BB962C8B-B14F-4D97-AF65-F5344CB8AC3E}">
        <p14:creationId xmlns:p14="http://schemas.microsoft.com/office/powerpoint/2010/main" val="2995459651"/>
      </p:ext>
    </p:extLst>
  </p:cSld>
  <p:clrMap bg1="lt1" tx1="dk1" bg2="lt2" tx2="dk2" accent1="accent1" accent2="accent2" accent3="accent3" accent4="accent4" accent5="accent5" accent6="accent6" hlink="hlink" folHlink="folHlink"/>
  <p:sldLayoutIdLst>
    <p:sldLayoutId id="2147483856" r:id="rId1"/>
    <p:sldLayoutId id="2147483857" r:id="rId2"/>
    <p:sldLayoutId id="2147483858" r:id="rId3"/>
    <p:sldLayoutId id="2147483859" r:id="rId4"/>
    <p:sldLayoutId id="2147483860" r:id="rId5"/>
    <p:sldLayoutId id="2147483861" r:id="rId6"/>
    <p:sldLayoutId id="2147483862" r:id="rId7"/>
    <p:sldLayoutId id="2147483863" r:id="rId8"/>
    <p:sldLayoutId id="2147483864" r:id="rId9"/>
    <p:sldLayoutId id="2147483865" r:id="rId10"/>
    <p:sldLayoutId id="2147483866" r:id="rId11"/>
    <p:sldLayoutId id="2147483867" r:id="rId12"/>
    <p:sldLayoutId id="2147483868" r:id="rId13"/>
    <p:sldLayoutId id="2147483869" r:id="rId14"/>
    <p:sldLayoutId id="2147483870" r:id="rId15"/>
    <p:sldLayoutId id="2147483871" r:id="rId16"/>
  </p:sldLayoutIdLst>
  <p:txStyles>
    <p:titleStyle>
      <a:lvl1pPr algn="l" defTabSz="1920240" rtl="0" eaLnBrk="1" latinLnBrk="0" hangingPunct="1">
        <a:spcBef>
          <a:spcPct val="0"/>
        </a:spcBef>
        <a:buNone/>
        <a:defRPr sz="1512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1440180" indent="-1440180" algn="l" defTabSz="1920240" rtl="0" eaLnBrk="1" latinLnBrk="0" hangingPunct="1">
        <a:spcBef>
          <a:spcPts val="4200"/>
        </a:spcBef>
        <a:spcAft>
          <a:spcPts val="0"/>
        </a:spcAft>
        <a:buClr>
          <a:schemeClr val="accent1"/>
        </a:buClr>
        <a:buFont typeface="Wingdings 3" charset="2"/>
        <a:buChar char=""/>
        <a:defRPr sz="7560" kern="1200">
          <a:solidFill>
            <a:schemeClr val="tx1">
              <a:lumMod val="75000"/>
              <a:lumOff val="25000"/>
            </a:schemeClr>
          </a:solidFill>
          <a:latin typeface="+mn-lt"/>
          <a:ea typeface="+mn-ea"/>
          <a:cs typeface="+mn-cs"/>
        </a:defRPr>
      </a:lvl1pPr>
      <a:lvl2pPr marL="3120390" indent="-1200150" algn="l" defTabSz="1920240" rtl="0" eaLnBrk="1" latinLnBrk="0" hangingPunct="1">
        <a:spcBef>
          <a:spcPts val="4200"/>
        </a:spcBef>
        <a:spcAft>
          <a:spcPts val="0"/>
        </a:spcAft>
        <a:buClr>
          <a:schemeClr val="accent1"/>
        </a:buClr>
        <a:buFont typeface="Wingdings 3" charset="2"/>
        <a:buChar char=""/>
        <a:defRPr sz="6720" kern="1200">
          <a:solidFill>
            <a:schemeClr val="tx1">
              <a:lumMod val="75000"/>
              <a:lumOff val="25000"/>
            </a:schemeClr>
          </a:solidFill>
          <a:latin typeface="+mn-lt"/>
          <a:ea typeface="+mn-ea"/>
          <a:cs typeface="+mn-cs"/>
        </a:defRPr>
      </a:lvl2pPr>
      <a:lvl3pPr marL="4800600" indent="-960120" algn="l" defTabSz="1920240" rtl="0" eaLnBrk="1" latinLnBrk="0" hangingPunct="1">
        <a:spcBef>
          <a:spcPts val="4200"/>
        </a:spcBef>
        <a:spcAft>
          <a:spcPts val="0"/>
        </a:spcAft>
        <a:buClr>
          <a:schemeClr val="accent1"/>
        </a:buClr>
        <a:buFont typeface="Wingdings 3" charset="2"/>
        <a:buChar char=""/>
        <a:defRPr sz="5880" kern="1200">
          <a:solidFill>
            <a:schemeClr val="tx1">
              <a:lumMod val="75000"/>
              <a:lumOff val="25000"/>
            </a:schemeClr>
          </a:solidFill>
          <a:latin typeface="+mn-lt"/>
          <a:ea typeface="+mn-ea"/>
          <a:cs typeface="+mn-cs"/>
        </a:defRPr>
      </a:lvl3pPr>
      <a:lvl4pPr marL="6720840" indent="-960120" algn="l" defTabSz="1920240" rtl="0" eaLnBrk="1" latinLnBrk="0" hangingPunct="1">
        <a:spcBef>
          <a:spcPts val="4200"/>
        </a:spcBef>
        <a:spcAft>
          <a:spcPts val="0"/>
        </a:spcAft>
        <a:buClr>
          <a:schemeClr val="accent1"/>
        </a:buClr>
        <a:buFont typeface="Wingdings 3" charset="2"/>
        <a:buChar char=""/>
        <a:defRPr sz="5040" kern="1200">
          <a:solidFill>
            <a:schemeClr val="tx1">
              <a:lumMod val="75000"/>
              <a:lumOff val="25000"/>
            </a:schemeClr>
          </a:solidFill>
          <a:latin typeface="+mn-lt"/>
          <a:ea typeface="+mn-ea"/>
          <a:cs typeface="+mn-cs"/>
        </a:defRPr>
      </a:lvl4pPr>
      <a:lvl5pPr marL="8641080" indent="-960120" algn="l" defTabSz="1920240" rtl="0" eaLnBrk="1" latinLnBrk="0" hangingPunct="1">
        <a:spcBef>
          <a:spcPts val="4200"/>
        </a:spcBef>
        <a:spcAft>
          <a:spcPts val="0"/>
        </a:spcAft>
        <a:buClr>
          <a:schemeClr val="accent1"/>
        </a:buClr>
        <a:buFont typeface="Wingdings 3" charset="2"/>
        <a:buChar char=""/>
        <a:defRPr sz="5040" kern="1200">
          <a:solidFill>
            <a:schemeClr val="tx1">
              <a:lumMod val="75000"/>
              <a:lumOff val="25000"/>
            </a:schemeClr>
          </a:solidFill>
          <a:latin typeface="+mn-lt"/>
          <a:ea typeface="+mn-ea"/>
          <a:cs typeface="+mn-cs"/>
        </a:defRPr>
      </a:lvl5pPr>
      <a:lvl6pPr marL="10561320" indent="-960120" algn="l" defTabSz="1920240" rtl="0" eaLnBrk="1" latinLnBrk="0" hangingPunct="1">
        <a:spcBef>
          <a:spcPts val="4200"/>
        </a:spcBef>
        <a:spcAft>
          <a:spcPts val="0"/>
        </a:spcAft>
        <a:buClr>
          <a:schemeClr val="accent1"/>
        </a:buClr>
        <a:buFont typeface="Wingdings 3" charset="2"/>
        <a:buChar char=""/>
        <a:defRPr sz="5040" kern="1200">
          <a:solidFill>
            <a:schemeClr val="tx1">
              <a:lumMod val="75000"/>
              <a:lumOff val="25000"/>
            </a:schemeClr>
          </a:solidFill>
          <a:latin typeface="+mn-lt"/>
          <a:ea typeface="+mn-ea"/>
          <a:cs typeface="+mn-cs"/>
        </a:defRPr>
      </a:lvl6pPr>
      <a:lvl7pPr marL="12481560" indent="-960120" algn="l" defTabSz="1920240" rtl="0" eaLnBrk="1" latinLnBrk="0" hangingPunct="1">
        <a:spcBef>
          <a:spcPts val="4200"/>
        </a:spcBef>
        <a:spcAft>
          <a:spcPts val="0"/>
        </a:spcAft>
        <a:buClr>
          <a:schemeClr val="accent1"/>
        </a:buClr>
        <a:buFont typeface="Wingdings 3" charset="2"/>
        <a:buChar char=""/>
        <a:defRPr sz="5040" kern="1200">
          <a:solidFill>
            <a:schemeClr val="tx1">
              <a:lumMod val="75000"/>
              <a:lumOff val="25000"/>
            </a:schemeClr>
          </a:solidFill>
          <a:latin typeface="+mn-lt"/>
          <a:ea typeface="+mn-ea"/>
          <a:cs typeface="+mn-cs"/>
        </a:defRPr>
      </a:lvl7pPr>
      <a:lvl8pPr marL="14401800" indent="-960120" algn="l" defTabSz="1920240" rtl="0" eaLnBrk="1" latinLnBrk="0" hangingPunct="1">
        <a:spcBef>
          <a:spcPts val="4200"/>
        </a:spcBef>
        <a:spcAft>
          <a:spcPts val="0"/>
        </a:spcAft>
        <a:buClr>
          <a:schemeClr val="accent1"/>
        </a:buClr>
        <a:buFont typeface="Wingdings 3" charset="2"/>
        <a:buChar char=""/>
        <a:defRPr sz="5040" kern="1200">
          <a:solidFill>
            <a:schemeClr val="tx1">
              <a:lumMod val="75000"/>
              <a:lumOff val="25000"/>
            </a:schemeClr>
          </a:solidFill>
          <a:latin typeface="+mn-lt"/>
          <a:ea typeface="+mn-ea"/>
          <a:cs typeface="+mn-cs"/>
        </a:defRPr>
      </a:lvl8pPr>
      <a:lvl9pPr marL="16322040" indent="-960120" algn="l" defTabSz="1920240" rtl="0" eaLnBrk="1" latinLnBrk="0" hangingPunct="1">
        <a:spcBef>
          <a:spcPts val="4200"/>
        </a:spcBef>
        <a:spcAft>
          <a:spcPts val="0"/>
        </a:spcAft>
        <a:buClr>
          <a:schemeClr val="accent1"/>
        </a:buClr>
        <a:buFont typeface="Wingdings 3" charset="2"/>
        <a:buChar char=""/>
        <a:defRPr sz="5040" kern="1200">
          <a:solidFill>
            <a:schemeClr val="tx1">
              <a:lumMod val="75000"/>
              <a:lumOff val="25000"/>
            </a:schemeClr>
          </a:solidFill>
          <a:latin typeface="+mn-lt"/>
          <a:ea typeface="+mn-ea"/>
          <a:cs typeface="+mn-cs"/>
        </a:defRPr>
      </a:lvl9pPr>
    </p:bodyStyle>
    <p:otherStyle>
      <a:defPPr>
        <a:defRPr lang="en-US"/>
      </a:defPPr>
      <a:lvl1pPr marL="0" algn="l" defTabSz="1920240" rtl="0" eaLnBrk="1" latinLnBrk="0" hangingPunct="1">
        <a:defRPr sz="7560" kern="1200">
          <a:solidFill>
            <a:schemeClr val="tx1"/>
          </a:solidFill>
          <a:latin typeface="+mn-lt"/>
          <a:ea typeface="+mn-ea"/>
          <a:cs typeface="+mn-cs"/>
        </a:defRPr>
      </a:lvl1pPr>
      <a:lvl2pPr marL="1920240" algn="l" defTabSz="1920240" rtl="0" eaLnBrk="1" latinLnBrk="0" hangingPunct="1">
        <a:defRPr sz="7560" kern="1200">
          <a:solidFill>
            <a:schemeClr val="tx1"/>
          </a:solidFill>
          <a:latin typeface="+mn-lt"/>
          <a:ea typeface="+mn-ea"/>
          <a:cs typeface="+mn-cs"/>
        </a:defRPr>
      </a:lvl2pPr>
      <a:lvl3pPr marL="3840480" algn="l" defTabSz="1920240" rtl="0" eaLnBrk="1" latinLnBrk="0" hangingPunct="1">
        <a:defRPr sz="7560" kern="1200">
          <a:solidFill>
            <a:schemeClr val="tx1"/>
          </a:solidFill>
          <a:latin typeface="+mn-lt"/>
          <a:ea typeface="+mn-ea"/>
          <a:cs typeface="+mn-cs"/>
        </a:defRPr>
      </a:lvl3pPr>
      <a:lvl4pPr marL="5760720" algn="l" defTabSz="1920240" rtl="0" eaLnBrk="1" latinLnBrk="0" hangingPunct="1">
        <a:defRPr sz="7560" kern="1200">
          <a:solidFill>
            <a:schemeClr val="tx1"/>
          </a:solidFill>
          <a:latin typeface="+mn-lt"/>
          <a:ea typeface="+mn-ea"/>
          <a:cs typeface="+mn-cs"/>
        </a:defRPr>
      </a:lvl4pPr>
      <a:lvl5pPr marL="7680960" algn="l" defTabSz="1920240" rtl="0" eaLnBrk="1" latinLnBrk="0" hangingPunct="1">
        <a:defRPr sz="7560" kern="1200">
          <a:solidFill>
            <a:schemeClr val="tx1"/>
          </a:solidFill>
          <a:latin typeface="+mn-lt"/>
          <a:ea typeface="+mn-ea"/>
          <a:cs typeface="+mn-cs"/>
        </a:defRPr>
      </a:lvl5pPr>
      <a:lvl6pPr marL="9601200" algn="l" defTabSz="1920240" rtl="0" eaLnBrk="1" latinLnBrk="0" hangingPunct="1">
        <a:defRPr sz="7560" kern="1200">
          <a:solidFill>
            <a:schemeClr val="tx1"/>
          </a:solidFill>
          <a:latin typeface="+mn-lt"/>
          <a:ea typeface="+mn-ea"/>
          <a:cs typeface="+mn-cs"/>
        </a:defRPr>
      </a:lvl6pPr>
      <a:lvl7pPr marL="11521440" algn="l" defTabSz="1920240" rtl="0" eaLnBrk="1" latinLnBrk="0" hangingPunct="1">
        <a:defRPr sz="7560" kern="1200">
          <a:solidFill>
            <a:schemeClr val="tx1"/>
          </a:solidFill>
          <a:latin typeface="+mn-lt"/>
          <a:ea typeface="+mn-ea"/>
          <a:cs typeface="+mn-cs"/>
        </a:defRPr>
      </a:lvl7pPr>
      <a:lvl8pPr marL="13441680" algn="l" defTabSz="1920240" rtl="0" eaLnBrk="1" latinLnBrk="0" hangingPunct="1">
        <a:defRPr sz="7560" kern="1200">
          <a:solidFill>
            <a:schemeClr val="tx1"/>
          </a:solidFill>
          <a:latin typeface="+mn-lt"/>
          <a:ea typeface="+mn-ea"/>
          <a:cs typeface="+mn-cs"/>
        </a:defRPr>
      </a:lvl8pPr>
      <a:lvl9pPr marL="15361920" algn="l" defTabSz="1920240" rtl="0" eaLnBrk="1" latinLnBrk="0" hangingPunct="1">
        <a:defRPr sz="75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50000"/>
            <a:lum/>
          </a:blip>
          <a:srcRect/>
          <a:stretch>
            <a:fillRect t="-54000" b="-54000"/>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6C88159-45EA-5E68-C837-7C30B76C7FE0}"/>
              </a:ext>
            </a:extLst>
          </p:cNvPr>
          <p:cNvPicPr>
            <a:picLocks noChangeAspect="1"/>
          </p:cNvPicPr>
          <p:nvPr/>
        </p:nvPicPr>
        <p:blipFill>
          <a:blip r:embed="rId4"/>
          <a:stretch>
            <a:fillRect/>
          </a:stretch>
        </p:blipFill>
        <p:spPr>
          <a:xfrm>
            <a:off x="1581825" y="29679989"/>
            <a:ext cx="16408341" cy="3092019"/>
          </a:xfrm>
          <a:prstGeom prst="rect">
            <a:avLst/>
          </a:prstGeom>
        </p:spPr>
      </p:pic>
      <p:pic>
        <p:nvPicPr>
          <p:cNvPr id="4" name="Picture 3">
            <a:extLst>
              <a:ext uri="{FF2B5EF4-FFF2-40B4-BE49-F238E27FC236}">
                <a16:creationId xmlns:a16="http://schemas.microsoft.com/office/drawing/2014/main" id="{317DFEBC-F00A-E278-AFEA-E3805441E78D}"/>
              </a:ext>
            </a:extLst>
          </p:cNvPr>
          <p:cNvPicPr>
            <a:picLocks noChangeAspect="1"/>
          </p:cNvPicPr>
          <p:nvPr/>
        </p:nvPicPr>
        <p:blipFill>
          <a:blip r:embed="rId5"/>
          <a:stretch>
            <a:fillRect/>
          </a:stretch>
        </p:blipFill>
        <p:spPr>
          <a:xfrm>
            <a:off x="0" y="47702"/>
            <a:ext cx="51206400" cy="3313214"/>
          </a:xfrm>
          <a:prstGeom prst="rect">
            <a:avLst/>
          </a:prstGeom>
        </p:spPr>
      </p:pic>
      <p:sp>
        <p:nvSpPr>
          <p:cNvPr id="2050" name="Text Box 2448">
            <a:extLst>
              <a:ext uri="{FF2B5EF4-FFF2-40B4-BE49-F238E27FC236}">
                <a16:creationId xmlns:a16="http://schemas.microsoft.com/office/drawing/2014/main" id="{B1D83B8E-BBFF-3A27-3D67-D0D79ABCD133}"/>
              </a:ext>
            </a:extLst>
          </p:cNvPr>
          <p:cNvSpPr txBox="1">
            <a:spLocks noChangeArrowheads="1"/>
          </p:cNvSpPr>
          <p:nvPr/>
        </p:nvSpPr>
        <p:spPr bwMode="auto">
          <a:xfrm>
            <a:off x="1547645" y="3508648"/>
            <a:ext cx="16442522" cy="18573629"/>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lIns="441281" tIns="220640" rIns="441281" bIns="220640">
            <a:spAutoFit/>
          </a:bodyPr>
          <a:lstStyle>
            <a:lvl1pPr defTabSz="917575" eaLnBrk="0" hangingPunct="0">
              <a:defRPr>
                <a:solidFill>
                  <a:schemeClr val="tx1"/>
                </a:solidFill>
                <a:latin typeface="Tahoma" panose="020B0604030504040204" pitchFamily="34" charset="0"/>
                <a:cs typeface="Arial" panose="020B0604020202020204" pitchFamily="34" charset="0"/>
              </a:defRPr>
            </a:lvl1pPr>
            <a:lvl2pPr marL="742950" indent="-285750" defTabSz="917575" eaLnBrk="0" hangingPunct="0">
              <a:defRPr>
                <a:solidFill>
                  <a:schemeClr val="tx1"/>
                </a:solidFill>
                <a:latin typeface="Tahoma" panose="020B0604030504040204" pitchFamily="34" charset="0"/>
                <a:cs typeface="Arial" panose="020B0604020202020204" pitchFamily="34" charset="0"/>
              </a:defRPr>
            </a:lvl2pPr>
            <a:lvl3pPr marL="1143000" indent="-228600" defTabSz="917575" eaLnBrk="0" hangingPunct="0">
              <a:defRPr>
                <a:solidFill>
                  <a:schemeClr val="tx1"/>
                </a:solidFill>
                <a:latin typeface="Tahoma" panose="020B0604030504040204" pitchFamily="34" charset="0"/>
                <a:cs typeface="Arial" panose="020B0604020202020204" pitchFamily="34" charset="0"/>
              </a:defRPr>
            </a:lvl3pPr>
            <a:lvl4pPr marL="1600200" indent="-228600" defTabSz="917575" eaLnBrk="0" hangingPunct="0">
              <a:defRPr>
                <a:solidFill>
                  <a:schemeClr val="tx1"/>
                </a:solidFill>
                <a:latin typeface="Tahoma" panose="020B0604030504040204" pitchFamily="34" charset="0"/>
                <a:cs typeface="Arial" panose="020B0604020202020204" pitchFamily="34" charset="0"/>
              </a:defRPr>
            </a:lvl4pPr>
            <a:lvl5pPr marL="2057400" indent="-228600" defTabSz="917575" eaLnBrk="0" hangingPunct="0">
              <a:defRPr>
                <a:solidFill>
                  <a:schemeClr val="tx1"/>
                </a:solidFill>
                <a:latin typeface="Tahoma" panose="020B0604030504040204" pitchFamily="34" charset="0"/>
                <a:cs typeface="Arial" panose="020B0604020202020204" pitchFamily="34" charset="0"/>
              </a:defRPr>
            </a:lvl5pPr>
            <a:lvl6pPr marL="25146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a:lnSpc>
                <a:spcPct val="80000"/>
              </a:lnSpc>
              <a:spcBef>
                <a:spcPct val="50000"/>
              </a:spcBef>
            </a:pPr>
            <a:r>
              <a:rPr lang="en-GB" altLang="en-US" sz="5400" b="1" u="sng" dirty="0">
                <a:latin typeface="Arial" panose="020B0604020202020204" pitchFamily="34" charset="0"/>
                <a:cs typeface="+mj-cs"/>
              </a:rPr>
              <a:t>Introduction</a:t>
            </a:r>
          </a:p>
          <a:p>
            <a:pPr marL="1143000" indent="-1143000">
              <a:lnSpc>
                <a:spcPct val="80000"/>
              </a:lnSpc>
              <a:spcBef>
                <a:spcPct val="50000"/>
              </a:spcBef>
              <a:buFont typeface="Arial" panose="020B0604020202020204" pitchFamily="34" charset="0"/>
              <a:buChar char="•"/>
            </a:pPr>
            <a:r>
              <a:rPr lang="en-US" sz="4000" dirty="0"/>
              <a:t>Studies by </a:t>
            </a:r>
            <a:r>
              <a:rPr lang="en-US" sz="4000" dirty="0" err="1"/>
              <a:t>Wagemans</a:t>
            </a:r>
            <a:r>
              <a:rPr lang="en-US" sz="4000" dirty="0"/>
              <a:t> et al. (2021) and Souter et al. (2022) investigated the impact of COVID-19 on physical performance, mental health, and injury incidence among professional football players, highlighting the concerns and challenges faced by these athletes during the pandemic. Additionally, research conducted by Moreno-Pérez et al. (2020) and Pedersen et al. (2021) examined the effects of home confinement and training modifications on football players' strength and performance during the pandemic period.  Moreover, the introduction references research on the prevalence and characteristics of COVID-19 infection among football players (Papagiannis et al., 2022), as well as the risk of SARS-CoV-2 transmission during football games, particularly in college football, as explored by Coffey et al. (2021) and Schreiber et al. (2022). These various studies highlighted the impact of the COVID-19 pandemic on different aspects of football, including physical performance, mental health, injury incidence, infection control, and the resumption of competitions. By identifying these knowledge gaps and concerns, the introduction establishes the rationale for conducting research to understand the challenges and motivations faced by football players during the pandemic-induced disruptions.</a:t>
            </a:r>
            <a:endParaRPr lang="en-GB" altLang="en-US" sz="4000" dirty="0">
              <a:latin typeface="Arial" panose="020B0604020202020204" pitchFamily="34" charset="0"/>
              <a:cs typeface="+mn-cs"/>
            </a:endParaRPr>
          </a:p>
          <a:p>
            <a:pPr algn="ctr">
              <a:lnSpc>
                <a:spcPct val="80000"/>
              </a:lnSpc>
              <a:spcBef>
                <a:spcPct val="50000"/>
              </a:spcBef>
            </a:pPr>
            <a:endParaRPr lang="en-GB" altLang="en-US" sz="7900" dirty="0">
              <a:latin typeface="Arial" panose="020B0604020202020204" pitchFamily="34" charset="0"/>
              <a:cs typeface="+mn-cs"/>
            </a:endParaRPr>
          </a:p>
          <a:p>
            <a:pPr algn="ctr">
              <a:lnSpc>
                <a:spcPct val="80000"/>
              </a:lnSpc>
              <a:spcBef>
                <a:spcPct val="50000"/>
              </a:spcBef>
            </a:pPr>
            <a:endParaRPr lang="en-GB" altLang="en-US" sz="7900" dirty="0">
              <a:latin typeface="Arial" panose="020B0604020202020204" pitchFamily="34" charset="0"/>
              <a:cs typeface="+mn-cs"/>
            </a:endParaRPr>
          </a:p>
          <a:p>
            <a:pPr algn="ctr">
              <a:lnSpc>
                <a:spcPct val="80000"/>
              </a:lnSpc>
              <a:spcBef>
                <a:spcPct val="50000"/>
              </a:spcBef>
            </a:pPr>
            <a:endParaRPr lang="en-GB" altLang="en-US" sz="7900" dirty="0">
              <a:latin typeface="Arial" panose="020B0604020202020204" pitchFamily="34" charset="0"/>
              <a:cs typeface="+mn-cs"/>
            </a:endParaRPr>
          </a:p>
          <a:p>
            <a:pPr algn="ctr">
              <a:lnSpc>
                <a:spcPct val="80000"/>
              </a:lnSpc>
              <a:spcBef>
                <a:spcPct val="50000"/>
              </a:spcBef>
            </a:pPr>
            <a:endParaRPr lang="en-US" altLang="en-US" sz="7900" dirty="0">
              <a:latin typeface="Arial" panose="020B0604020202020204" pitchFamily="34" charset="0"/>
              <a:cs typeface="+mn-cs"/>
            </a:endParaRPr>
          </a:p>
        </p:txBody>
      </p:sp>
      <p:sp>
        <p:nvSpPr>
          <p:cNvPr id="2051" name="Text Box 2449">
            <a:extLst>
              <a:ext uri="{FF2B5EF4-FFF2-40B4-BE49-F238E27FC236}">
                <a16:creationId xmlns:a16="http://schemas.microsoft.com/office/drawing/2014/main" id="{43D6534C-00E4-040E-B0CF-84AEFE126548}"/>
              </a:ext>
            </a:extLst>
          </p:cNvPr>
          <p:cNvSpPr txBox="1">
            <a:spLocks noChangeArrowheads="1"/>
          </p:cNvSpPr>
          <p:nvPr/>
        </p:nvSpPr>
        <p:spPr bwMode="auto">
          <a:xfrm>
            <a:off x="1485665" y="16027152"/>
            <a:ext cx="16442521" cy="22034576"/>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lIns="441281" tIns="220640" rIns="441281" bIns="220640">
            <a:spAutoFit/>
          </a:bodyPr>
          <a:lstStyle>
            <a:lvl1pPr defTabSz="917575" eaLnBrk="0" hangingPunct="0">
              <a:defRPr>
                <a:solidFill>
                  <a:schemeClr val="tx1"/>
                </a:solidFill>
                <a:latin typeface="Tahoma" panose="020B0604030504040204" pitchFamily="34" charset="0"/>
                <a:cs typeface="Arial" panose="020B0604020202020204" pitchFamily="34" charset="0"/>
              </a:defRPr>
            </a:lvl1pPr>
            <a:lvl2pPr marL="742950" indent="-285750" defTabSz="917575" eaLnBrk="0" hangingPunct="0">
              <a:defRPr>
                <a:solidFill>
                  <a:schemeClr val="tx1"/>
                </a:solidFill>
                <a:latin typeface="Tahoma" panose="020B0604030504040204" pitchFamily="34" charset="0"/>
                <a:cs typeface="Arial" panose="020B0604020202020204" pitchFamily="34" charset="0"/>
              </a:defRPr>
            </a:lvl2pPr>
            <a:lvl3pPr marL="1143000" indent="-228600" defTabSz="917575" eaLnBrk="0" hangingPunct="0">
              <a:defRPr>
                <a:solidFill>
                  <a:schemeClr val="tx1"/>
                </a:solidFill>
                <a:latin typeface="Tahoma" panose="020B0604030504040204" pitchFamily="34" charset="0"/>
                <a:cs typeface="Arial" panose="020B0604020202020204" pitchFamily="34" charset="0"/>
              </a:defRPr>
            </a:lvl3pPr>
            <a:lvl4pPr marL="1600200" indent="-228600" defTabSz="917575" eaLnBrk="0" hangingPunct="0">
              <a:defRPr>
                <a:solidFill>
                  <a:schemeClr val="tx1"/>
                </a:solidFill>
                <a:latin typeface="Tahoma" panose="020B0604030504040204" pitchFamily="34" charset="0"/>
                <a:cs typeface="Arial" panose="020B0604020202020204" pitchFamily="34" charset="0"/>
              </a:defRPr>
            </a:lvl4pPr>
            <a:lvl5pPr marL="2057400" indent="-228600" defTabSz="917575" eaLnBrk="0" hangingPunct="0">
              <a:defRPr>
                <a:solidFill>
                  <a:schemeClr val="tx1"/>
                </a:solidFill>
                <a:latin typeface="Tahoma" panose="020B0604030504040204" pitchFamily="34" charset="0"/>
                <a:cs typeface="Arial" panose="020B0604020202020204" pitchFamily="34" charset="0"/>
              </a:defRPr>
            </a:lvl5pPr>
            <a:lvl6pPr marL="25146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nSpc>
                <a:spcPct val="80000"/>
              </a:lnSpc>
              <a:spcBef>
                <a:spcPct val="50000"/>
              </a:spcBef>
            </a:pPr>
            <a:r>
              <a:rPr lang="en-GB" altLang="en-US" sz="5400" b="1" dirty="0">
                <a:latin typeface="Arial" panose="020B0604020202020204" pitchFamily="34" charset="0"/>
              </a:rPr>
              <a:t>							</a:t>
            </a:r>
            <a:r>
              <a:rPr lang="en-GB" altLang="en-US" sz="5400" b="1" u="sng" dirty="0">
                <a:latin typeface="Arial" panose="020B0604020202020204" pitchFamily="34" charset="0"/>
              </a:rPr>
              <a:t>Aims</a:t>
            </a:r>
          </a:p>
          <a:p>
            <a:pPr marL="571500" indent="-571500">
              <a:lnSpc>
                <a:spcPct val="80000"/>
              </a:lnSpc>
              <a:spcBef>
                <a:spcPct val="50000"/>
              </a:spcBef>
              <a:buFont typeface="Arial" panose="020B0604020202020204" pitchFamily="34" charset="0"/>
              <a:buChar char="•"/>
            </a:pPr>
            <a:r>
              <a:rPr lang="en-US" altLang="en-US" sz="4000" dirty="0">
                <a:latin typeface="Arial" panose="020B0604020202020204" pitchFamily="34" charset="0"/>
              </a:rPr>
              <a:t>This study looks backward at how the COVID-19 pandemic affected football access and participation. It looks at the things that drove football players and the challenges they encountered, as well as the major alterations brought about by lockdowns and constraints. The study assesses the obstacles they encounter in addition to their present reasons for being active. Additionally, it looks at whether football players think the pandemic has affected their current fitness and sports participation in a long-term way..</a:t>
            </a:r>
          </a:p>
          <a:p>
            <a:pPr>
              <a:lnSpc>
                <a:spcPct val="80000"/>
              </a:lnSpc>
              <a:spcBef>
                <a:spcPct val="50000"/>
              </a:spcBef>
            </a:pPr>
            <a:r>
              <a:rPr lang="en-GB" altLang="en-US" sz="4000" dirty="0">
                <a:latin typeface="Arial" panose="020B0604020202020204" pitchFamily="34" charset="0"/>
              </a:rPr>
              <a:t>						     </a:t>
            </a:r>
            <a:r>
              <a:rPr lang="en-GB" altLang="en-US" sz="5400" b="1" u="sng" dirty="0">
                <a:latin typeface="Arial" panose="020B0604020202020204" pitchFamily="34" charset="0"/>
              </a:rPr>
              <a:t>Method</a:t>
            </a:r>
            <a:endParaRPr lang="en-GB" altLang="en-US" sz="7900" dirty="0">
              <a:latin typeface="Arial" panose="020B0604020202020204" pitchFamily="34" charset="0"/>
            </a:endParaRPr>
          </a:p>
          <a:p>
            <a:pPr marL="571500" indent="-571500">
              <a:lnSpc>
                <a:spcPct val="80000"/>
              </a:lnSpc>
              <a:spcBef>
                <a:spcPct val="50000"/>
              </a:spcBef>
              <a:buFont typeface="Arial" panose="020B0604020202020204" pitchFamily="34" charset="0"/>
              <a:buChar char="•"/>
            </a:pPr>
            <a:r>
              <a:rPr lang="en-US" altLang="en-US" sz="4000" dirty="0">
                <a:latin typeface="Arial" panose="020B0604020202020204" pitchFamily="34" charset="0"/>
              </a:rPr>
              <a:t>For this research, 13 Participants was recruited through purposeful sampling, included male footballers aged 18 and older from University of Wales Trinity Saint Davids student teams and the surrounding community in south Wales. The questionnaire, distributed online, collected data on exercise habits before, during, and after the pandemic, exercise motivation, barriers to exercise, and current participation levels. A follow-up survey further explored these topics with open-ended questions. Data analysis involved quantitative analysis of questionnaire responses, including descriptive statistics and trend identification using Excel, and qualitative thematic analysis of follow-up survey data to identify recurring themes and insights. This dual approach provided a comprehensive understanding of the pandemic's impact on football players' barriers and motivation, combining quantitative trends with qualitative perspectives.</a:t>
            </a:r>
            <a:endParaRPr lang="en-GB" altLang="en-US" sz="4000" dirty="0">
              <a:latin typeface="Arial" panose="020B0604020202020204" pitchFamily="34" charset="0"/>
            </a:endParaRPr>
          </a:p>
          <a:p>
            <a:pPr algn="ctr">
              <a:lnSpc>
                <a:spcPct val="80000"/>
              </a:lnSpc>
              <a:spcBef>
                <a:spcPct val="50000"/>
              </a:spcBef>
            </a:pPr>
            <a:endParaRPr lang="en-GB" altLang="en-US" sz="7900" dirty="0">
              <a:latin typeface="Arial" panose="020B0604020202020204" pitchFamily="34" charset="0"/>
            </a:endParaRPr>
          </a:p>
          <a:p>
            <a:pPr algn="ctr">
              <a:lnSpc>
                <a:spcPct val="80000"/>
              </a:lnSpc>
              <a:spcBef>
                <a:spcPct val="50000"/>
              </a:spcBef>
            </a:pPr>
            <a:endParaRPr lang="en-GB" altLang="en-US" sz="7900" dirty="0">
              <a:latin typeface="Arial" panose="020B0604020202020204" pitchFamily="34" charset="0"/>
            </a:endParaRPr>
          </a:p>
          <a:p>
            <a:pPr algn="ctr">
              <a:lnSpc>
                <a:spcPct val="80000"/>
              </a:lnSpc>
              <a:spcBef>
                <a:spcPct val="50000"/>
              </a:spcBef>
            </a:pPr>
            <a:endParaRPr lang="en-GB" altLang="en-US" sz="7900" dirty="0">
              <a:latin typeface="Arial" panose="020B0604020202020204" pitchFamily="34" charset="0"/>
            </a:endParaRPr>
          </a:p>
          <a:p>
            <a:pPr algn="ctr">
              <a:lnSpc>
                <a:spcPct val="80000"/>
              </a:lnSpc>
              <a:spcBef>
                <a:spcPct val="50000"/>
              </a:spcBef>
            </a:pPr>
            <a:endParaRPr lang="en-GB" altLang="en-US" sz="7900" dirty="0">
              <a:latin typeface="Arial" panose="020B0604020202020204" pitchFamily="34" charset="0"/>
            </a:endParaRPr>
          </a:p>
          <a:p>
            <a:pPr algn="ctr">
              <a:lnSpc>
                <a:spcPct val="80000"/>
              </a:lnSpc>
              <a:spcBef>
                <a:spcPct val="50000"/>
              </a:spcBef>
            </a:pPr>
            <a:endParaRPr lang="en-US" altLang="en-US" sz="7900" dirty="0">
              <a:latin typeface="Arial" panose="020B0604020202020204" pitchFamily="34" charset="0"/>
            </a:endParaRPr>
          </a:p>
        </p:txBody>
      </p:sp>
      <p:sp>
        <p:nvSpPr>
          <p:cNvPr id="2052" name="Text Box 2450">
            <a:extLst>
              <a:ext uri="{FF2B5EF4-FFF2-40B4-BE49-F238E27FC236}">
                <a16:creationId xmlns:a16="http://schemas.microsoft.com/office/drawing/2014/main" id="{78C8433E-13C8-4EAC-1158-465F96FEF0A3}"/>
              </a:ext>
            </a:extLst>
          </p:cNvPr>
          <p:cNvSpPr txBox="1">
            <a:spLocks noChangeArrowheads="1"/>
          </p:cNvSpPr>
          <p:nvPr/>
        </p:nvSpPr>
        <p:spPr bwMode="auto">
          <a:xfrm>
            <a:off x="18024346" y="3508648"/>
            <a:ext cx="14614525" cy="54198766"/>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441281" tIns="220640" rIns="441281" bIns="220640">
            <a:spAutoFit/>
          </a:bodyPr>
          <a:lstStyle>
            <a:lvl1pPr defTabSz="917575" eaLnBrk="0" hangingPunct="0">
              <a:defRPr>
                <a:solidFill>
                  <a:schemeClr val="tx1"/>
                </a:solidFill>
                <a:latin typeface="Tahoma" panose="020B0604030504040204" pitchFamily="34" charset="0"/>
                <a:cs typeface="Arial" panose="020B0604020202020204" pitchFamily="34" charset="0"/>
              </a:defRPr>
            </a:lvl1pPr>
            <a:lvl2pPr marL="742950" indent="-285750" defTabSz="917575" eaLnBrk="0" hangingPunct="0">
              <a:defRPr>
                <a:solidFill>
                  <a:schemeClr val="tx1"/>
                </a:solidFill>
                <a:latin typeface="Tahoma" panose="020B0604030504040204" pitchFamily="34" charset="0"/>
                <a:cs typeface="Arial" panose="020B0604020202020204" pitchFamily="34" charset="0"/>
              </a:defRPr>
            </a:lvl2pPr>
            <a:lvl3pPr marL="1143000" indent="-228600" defTabSz="917575" eaLnBrk="0" hangingPunct="0">
              <a:defRPr>
                <a:solidFill>
                  <a:schemeClr val="tx1"/>
                </a:solidFill>
                <a:latin typeface="Tahoma" panose="020B0604030504040204" pitchFamily="34" charset="0"/>
                <a:cs typeface="Arial" panose="020B0604020202020204" pitchFamily="34" charset="0"/>
              </a:defRPr>
            </a:lvl3pPr>
            <a:lvl4pPr marL="1600200" indent="-228600" defTabSz="917575" eaLnBrk="0" hangingPunct="0">
              <a:defRPr>
                <a:solidFill>
                  <a:schemeClr val="tx1"/>
                </a:solidFill>
                <a:latin typeface="Tahoma" panose="020B0604030504040204" pitchFamily="34" charset="0"/>
                <a:cs typeface="Arial" panose="020B0604020202020204" pitchFamily="34" charset="0"/>
              </a:defRPr>
            </a:lvl4pPr>
            <a:lvl5pPr marL="2057400" indent="-228600" defTabSz="917575" eaLnBrk="0" hangingPunct="0">
              <a:defRPr>
                <a:solidFill>
                  <a:schemeClr val="tx1"/>
                </a:solidFill>
                <a:latin typeface="Tahoma" panose="020B0604030504040204" pitchFamily="34" charset="0"/>
                <a:cs typeface="Arial" panose="020B0604020202020204" pitchFamily="34" charset="0"/>
              </a:defRPr>
            </a:lvl5pPr>
            <a:lvl6pPr marL="25146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a:lnSpc>
                <a:spcPct val="80000"/>
              </a:lnSpc>
              <a:spcBef>
                <a:spcPct val="50000"/>
              </a:spcBef>
            </a:pPr>
            <a:r>
              <a:rPr lang="en-GB" altLang="en-US" sz="5400" b="1" u="sng" dirty="0">
                <a:latin typeface="Arial" panose="020B0604020202020204" pitchFamily="34" charset="0"/>
                <a:cs typeface="+mj-cs"/>
              </a:rPr>
              <a:t>Results</a:t>
            </a:r>
          </a:p>
          <a:p>
            <a:r>
              <a:rPr lang="en-US" sz="4000" b="1" dirty="0"/>
              <a:t>Pre-COVID March 2020</a:t>
            </a:r>
          </a:p>
          <a:p>
            <a:pPr>
              <a:buFont typeface="Arial" panose="020B0604020202020204" pitchFamily="34" charset="0"/>
              <a:buChar char="•"/>
            </a:pPr>
            <a:r>
              <a:rPr lang="en-US" sz="4000" dirty="0"/>
              <a:t>Participants averaged around 2-3 football sessions per week before March 2020. 46% engaged in additional exercise beyond football training, while 54% did not.</a:t>
            </a:r>
          </a:p>
          <a:p>
            <a:r>
              <a:rPr lang="en-US" sz="4000" b="1" dirty="0"/>
              <a:t>During Covid</a:t>
            </a:r>
          </a:p>
          <a:p>
            <a:r>
              <a:rPr lang="en-US" sz="4000" dirty="0"/>
              <a:t>100% of participants experienced disruptions to their football training and competitions. 84% faced restrictions or guidelines that prevented them from training. 62% experienced changes in the frequency or intensity of their training sessions. 62% reported a decline in their weekly exercise frequency after March 2020.</a:t>
            </a:r>
          </a:p>
          <a:p>
            <a:pPr>
              <a:buFont typeface="Arial" panose="020B0604020202020204" pitchFamily="34" charset="0"/>
              <a:buChar char="•"/>
            </a:pPr>
            <a:r>
              <a:rPr lang="en-US" sz="4000" dirty="0"/>
              <a:t>Barriers included facility closures, lack of equipment, cancellation of competitions/games, isolation from teammates, fear of infection, strict lockdown rules, injury or illness, lack of motivation, and mental health impacts.</a:t>
            </a:r>
          </a:p>
          <a:p>
            <a:pPr>
              <a:buFont typeface="Arial" panose="020B0604020202020204" pitchFamily="34" charset="0"/>
              <a:buChar char="•"/>
            </a:pPr>
            <a:r>
              <a:rPr lang="en-US" sz="4000" dirty="0"/>
              <a:t>62% reported that the pandemic affected their motivation to engage in football-related activities.</a:t>
            </a:r>
          </a:p>
          <a:p>
            <a:pPr>
              <a:buFont typeface="Arial" panose="020B0604020202020204" pitchFamily="34" charset="0"/>
              <a:buChar char="•"/>
            </a:pPr>
            <a:r>
              <a:rPr lang="en-US" sz="4000" dirty="0"/>
              <a:t>Adaptations included virtual online team sessions, home workouts, outdoor workouts, time management, following COVID-19 guidelines, and individual training.</a:t>
            </a:r>
          </a:p>
          <a:p>
            <a:r>
              <a:rPr lang="en-US" sz="4000" b="1" dirty="0"/>
              <a:t>After Covid (19/07/2021 lifting all lockdown restrictions)</a:t>
            </a:r>
            <a:endParaRPr lang="en-US" sz="4000" dirty="0"/>
          </a:p>
          <a:p>
            <a:pPr>
              <a:buFont typeface="Arial" panose="020B0604020202020204" pitchFamily="34" charset="0"/>
              <a:buChar char="•"/>
            </a:pPr>
            <a:r>
              <a:rPr lang="en-US" sz="4000" dirty="0"/>
              <a:t>31% reported long-term changes to their workout routines and football engagement due to the pandemic, such as playing more frequently, feeling more fit, or planning to go to the gym more often.</a:t>
            </a:r>
          </a:p>
          <a:p>
            <a:pPr>
              <a:buFont typeface="Arial" panose="020B0604020202020204" pitchFamily="34" charset="0"/>
              <a:buChar char="•"/>
            </a:pPr>
            <a:r>
              <a:rPr lang="en-US" sz="4000" dirty="0"/>
              <a:t>23% expected long-term impacts on their future participation in football and exercise.</a:t>
            </a:r>
          </a:p>
          <a:p>
            <a:r>
              <a:rPr lang="en-US" sz="4000" b="1" dirty="0"/>
              <a:t>Follow-up Survey:</a:t>
            </a:r>
          </a:p>
          <a:p>
            <a:pPr>
              <a:buFont typeface="Arial" panose="020B0604020202020204" pitchFamily="34" charset="0"/>
              <a:buChar char="•"/>
            </a:pPr>
            <a:r>
              <a:rPr lang="en-US" sz="4000" dirty="0"/>
              <a:t>Participants discussed their motivations for initially playing football, such as personal improvement, competition, and community involvement.</a:t>
            </a:r>
          </a:p>
          <a:p>
            <a:pPr>
              <a:buFont typeface="Arial" panose="020B0604020202020204" pitchFamily="34" charset="0"/>
              <a:buChar char="•"/>
            </a:pPr>
            <a:r>
              <a:rPr lang="en-US" sz="4000" dirty="0"/>
              <a:t>Participants described their pre-pandemic routines, which varied from highly structured to casual and non-directed.</a:t>
            </a:r>
          </a:p>
          <a:p>
            <a:pPr>
              <a:buFont typeface="Arial" panose="020B0604020202020204" pitchFamily="34" charset="0"/>
              <a:buChar char="•"/>
            </a:pPr>
            <a:r>
              <a:rPr lang="en-US" sz="4000" dirty="0"/>
              <a:t>During the pandemic, participants faced challenges like avoiding exercise, stopping training, limited indoor options, and difficulties balancing responsibilities.</a:t>
            </a:r>
          </a:p>
          <a:p>
            <a:pPr>
              <a:buFont typeface="Arial" panose="020B0604020202020204" pitchFamily="34" charset="0"/>
              <a:buChar char="•"/>
            </a:pPr>
            <a:r>
              <a:rPr lang="en-US" sz="4000" dirty="0"/>
              <a:t>Motivation to engage in football-related activities was negatively impacted, with participants finding it hard to maintain fitness, focus on football, and train due to curfews.</a:t>
            </a:r>
          </a:p>
          <a:p>
            <a:pPr>
              <a:buFont typeface="Arial" panose="020B0604020202020204" pitchFamily="34" charset="0"/>
              <a:buChar char="•"/>
            </a:pPr>
            <a:r>
              <a:rPr lang="en-US" sz="4000" dirty="0"/>
              <a:t>After the pandemic, some participants were actively playing football again, while others were not.</a:t>
            </a:r>
          </a:p>
          <a:p>
            <a:pPr>
              <a:buFont typeface="Arial" panose="020B0604020202020204" pitchFamily="34" charset="0"/>
              <a:buChar char="•"/>
            </a:pPr>
            <a:r>
              <a:rPr lang="en-US" sz="4000" dirty="0"/>
              <a:t>Perceptions of long-term impacts varied, with some not seeing any lasting effects, while others acknowledged the need to regain motivation or enjoyed starting up again after the lockdowns.</a:t>
            </a:r>
          </a:p>
          <a:p>
            <a:pPr marL="571500" indent="-571500">
              <a:lnSpc>
                <a:spcPct val="80000"/>
              </a:lnSpc>
              <a:spcBef>
                <a:spcPct val="50000"/>
              </a:spcBef>
              <a:buFont typeface="Arial" panose="020B0604020202020204" pitchFamily="34" charset="0"/>
              <a:buChar char="•"/>
            </a:pPr>
            <a:endParaRPr lang="en-GB" altLang="en-US" sz="4000" dirty="0">
              <a:latin typeface="Arial" panose="020B0604020202020204" pitchFamily="34" charset="0"/>
            </a:endParaRPr>
          </a:p>
          <a:p>
            <a:pPr algn="ctr">
              <a:lnSpc>
                <a:spcPct val="80000"/>
              </a:lnSpc>
              <a:spcBef>
                <a:spcPct val="50000"/>
              </a:spcBef>
            </a:pPr>
            <a:endParaRPr lang="en-GB" altLang="en-US" sz="7900" dirty="0">
              <a:latin typeface="Arial" panose="020B0604020202020204" pitchFamily="34" charset="0"/>
            </a:endParaRPr>
          </a:p>
          <a:p>
            <a:pPr algn="ctr">
              <a:lnSpc>
                <a:spcPct val="80000"/>
              </a:lnSpc>
              <a:spcBef>
                <a:spcPct val="50000"/>
              </a:spcBef>
            </a:pPr>
            <a:endParaRPr lang="en-GB" altLang="en-US" sz="7900" dirty="0">
              <a:latin typeface="Arial" panose="020B0604020202020204" pitchFamily="34" charset="0"/>
            </a:endParaRPr>
          </a:p>
          <a:p>
            <a:pPr algn="ctr">
              <a:lnSpc>
                <a:spcPct val="80000"/>
              </a:lnSpc>
              <a:spcBef>
                <a:spcPct val="50000"/>
              </a:spcBef>
            </a:pPr>
            <a:endParaRPr lang="en-GB" altLang="en-US" sz="7900" dirty="0">
              <a:latin typeface="Arial" panose="020B0604020202020204" pitchFamily="34" charset="0"/>
            </a:endParaRPr>
          </a:p>
          <a:p>
            <a:pPr algn="ctr">
              <a:lnSpc>
                <a:spcPct val="80000"/>
              </a:lnSpc>
              <a:spcBef>
                <a:spcPct val="50000"/>
              </a:spcBef>
            </a:pPr>
            <a:endParaRPr lang="en-GB" altLang="en-US" sz="7900" dirty="0">
              <a:latin typeface="Arial" panose="020B0604020202020204" pitchFamily="34" charset="0"/>
            </a:endParaRPr>
          </a:p>
          <a:p>
            <a:pPr algn="ctr">
              <a:lnSpc>
                <a:spcPct val="80000"/>
              </a:lnSpc>
              <a:spcBef>
                <a:spcPct val="50000"/>
              </a:spcBef>
            </a:pPr>
            <a:endParaRPr lang="en-GB" altLang="en-US" sz="7900" dirty="0">
              <a:latin typeface="Arial" panose="020B0604020202020204" pitchFamily="34" charset="0"/>
            </a:endParaRPr>
          </a:p>
          <a:p>
            <a:pPr algn="ctr">
              <a:lnSpc>
                <a:spcPct val="80000"/>
              </a:lnSpc>
              <a:spcBef>
                <a:spcPct val="50000"/>
              </a:spcBef>
            </a:pPr>
            <a:endParaRPr lang="en-GB" altLang="en-US" sz="7900" dirty="0">
              <a:latin typeface="Arial" panose="020B0604020202020204" pitchFamily="34" charset="0"/>
            </a:endParaRPr>
          </a:p>
          <a:p>
            <a:pPr algn="ctr">
              <a:lnSpc>
                <a:spcPct val="80000"/>
              </a:lnSpc>
              <a:spcBef>
                <a:spcPct val="50000"/>
              </a:spcBef>
            </a:pPr>
            <a:endParaRPr lang="en-GB" altLang="en-US" sz="7900" dirty="0">
              <a:latin typeface="Arial" panose="020B0604020202020204" pitchFamily="34" charset="0"/>
            </a:endParaRPr>
          </a:p>
          <a:p>
            <a:pPr algn="ctr">
              <a:lnSpc>
                <a:spcPct val="80000"/>
              </a:lnSpc>
              <a:spcBef>
                <a:spcPct val="50000"/>
              </a:spcBef>
            </a:pPr>
            <a:endParaRPr lang="en-GB" altLang="en-US" sz="7900" dirty="0">
              <a:latin typeface="Arial" panose="020B0604020202020204" pitchFamily="34" charset="0"/>
            </a:endParaRPr>
          </a:p>
          <a:p>
            <a:pPr algn="ctr">
              <a:lnSpc>
                <a:spcPct val="80000"/>
              </a:lnSpc>
              <a:spcBef>
                <a:spcPct val="50000"/>
              </a:spcBef>
            </a:pPr>
            <a:endParaRPr lang="en-GB" altLang="en-US" sz="7900" dirty="0">
              <a:latin typeface="Arial" panose="020B0604020202020204" pitchFamily="34" charset="0"/>
            </a:endParaRPr>
          </a:p>
          <a:p>
            <a:pPr algn="ctr">
              <a:lnSpc>
                <a:spcPct val="80000"/>
              </a:lnSpc>
              <a:spcBef>
                <a:spcPct val="50000"/>
              </a:spcBef>
            </a:pPr>
            <a:endParaRPr lang="en-GB" altLang="en-US" sz="7900" dirty="0">
              <a:latin typeface="Arial" panose="020B0604020202020204" pitchFamily="34" charset="0"/>
            </a:endParaRPr>
          </a:p>
          <a:p>
            <a:pPr algn="ctr">
              <a:lnSpc>
                <a:spcPct val="80000"/>
              </a:lnSpc>
              <a:spcBef>
                <a:spcPct val="50000"/>
              </a:spcBef>
            </a:pPr>
            <a:endParaRPr lang="en-GB" altLang="en-US" sz="7900" dirty="0">
              <a:latin typeface="Arial" panose="020B0604020202020204" pitchFamily="34" charset="0"/>
            </a:endParaRPr>
          </a:p>
          <a:p>
            <a:pPr algn="ctr">
              <a:lnSpc>
                <a:spcPct val="80000"/>
              </a:lnSpc>
              <a:spcBef>
                <a:spcPct val="50000"/>
              </a:spcBef>
            </a:pPr>
            <a:endParaRPr lang="en-GB" altLang="en-US" sz="7900" dirty="0">
              <a:latin typeface="Arial" panose="020B0604020202020204" pitchFamily="34" charset="0"/>
            </a:endParaRPr>
          </a:p>
          <a:p>
            <a:pPr algn="ctr">
              <a:lnSpc>
                <a:spcPct val="80000"/>
              </a:lnSpc>
              <a:spcBef>
                <a:spcPct val="50000"/>
              </a:spcBef>
            </a:pPr>
            <a:endParaRPr lang="en-GB" altLang="en-US" sz="7900" dirty="0">
              <a:latin typeface="Arial" panose="020B0604020202020204" pitchFamily="34" charset="0"/>
            </a:endParaRPr>
          </a:p>
          <a:p>
            <a:pPr algn="ctr">
              <a:lnSpc>
                <a:spcPct val="80000"/>
              </a:lnSpc>
              <a:spcBef>
                <a:spcPct val="50000"/>
              </a:spcBef>
            </a:pPr>
            <a:endParaRPr lang="en-US" altLang="en-US" sz="7900" dirty="0">
              <a:latin typeface="Arial" panose="020B0604020202020204" pitchFamily="34" charset="0"/>
            </a:endParaRPr>
          </a:p>
        </p:txBody>
      </p:sp>
      <p:sp>
        <p:nvSpPr>
          <p:cNvPr id="2053" name="Text Box 2451">
            <a:extLst>
              <a:ext uri="{FF2B5EF4-FFF2-40B4-BE49-F238E27FC236}">
                <a16:creationId xmlns:a16="http://schemas.microsoft.com/office/drawing/2014/main" id="{7811C5EA-2336-75B2-3E6A-EADC97BE03E2}"/>
              </a:ext>
            </a:extLst>
          </p:cNvPr>
          <p:cNvSpPr txBox="1">
            <a:spLocks noChangeArrowheads="1"/>
          </p:cNvSpPr>
          <p:nvPr/>
        </p:nvSpPr>
        <p:spPr bwMode="auto">
          <a:xfrm>
            <a:off x="34265416" y="3548447"/>
            <a:ext cx="15367137" cy="22914817"/>
          </a:xfrm>
          <a:prstGeom prst="rect">
            <a:avLst/>
          </a:prstGeom>
          <a:noFill/>
          <a:ln w="12700">
            <a:solidFill>
              <a:schemeClr val="tx1"/>
            </a:solidFill>
            <a:miter lim="800000"/>
            <a:headEnd/>
            <a:tailEnd/>
          </a:ln>
        </p:spPr>
        <p:txBody>
          <a:bodyPr wrap="square" lIns="441281" tIns="220640" rIns="441281" bIns="220640">
            <a:spAutoFit/>
          </a:bodyPr>
          <a:lstStyle>
            <a:lvl1pPr defTabSz="917575" eaLnBrk="0" hangingPunct="0">
              <a:defRPr>
                <a:solidFill>
                  <a:schemeClr val="tx1"/>
                </a:solidFill>
                <a:latin typeface="Tahoma" panose="020B0604030504040204" pitchFamily="34" charset="0"/>
                <a:cs typeface="Arial" panose="020B0604020202020204" pitchFamily="34" charset="0"/>
              </a:defRPr>
            </a:lvl1pPr>
            <a:lvl2pPr marL="742950" indent="-285750" defTabSz="917575" eaLnBrk="0" hangingPunct="0">
              <a:defRPr>
                <a:solidFill>
                  <a:schemeClr val="tx1"/>
                </a:solidFill>
                <a:latin typeface="Tahoma" panose="020B0604030504040204" pitchFamily="34" charset="0"/>
                <a:cs typeface="Arial" panose="020B0604020202020204" pitchFamily="34" charset="0"/>
              </a:defRPr>
            </a:lvl2pPr>
            <a:lvl3pPr marL="1143000" indent="-228600" defTabSz="917575" eaLnBrk="0" hangingPunct="0">
              <a:defRPr>
                <a:solidFill>
                  <a:schemeClr val="tx1"/>
                </a:solidFill>
                <a:latin typeface="Tahoma" panose="020B0604030504040204" pitchFamily="34" charset="0"/>
                <a:cs typeface="Arial" panose="020B0604020202020204" pitchFamily="34" charset="0"/>
              </a:defRPr>
            </a:lvl3pPr>
            <a:lvl4pPr marL="1600200" indent="-228600" defTabSz="917575" eaLnBrk="0" hangingPunct="0">
              <a:defRPr>
                <a:solidFill>
                  <a:schemeClr val="tx1"/>
                </a:solidFill>
                <a:latin typeface="Tahoma" panose="020B0604030504040204" pitchFamily="34" charset="0"/>
                <a:cs typeface="Arial" panose="020B0604020202020204" pitchFamily="34" charset="0"/>
              </a:defRPr>
            </a:lvl4pPr>
            <a:lvl5pPr marL="2057400" indent="-228600" defTabSz="917575" eaLnBrk="0" hangingPunct="0">
              <a:defRPr>
                <a:solidFill>
                  <a:schemeClr val="tx1"/>
                </a:solidFill>
                <a:latin typeface="Tahoma" panose="020B0604030504040204" pitchFamily="34" charset="0"/>
                <a:cs typeface="Arial" panose="020B0604020202020204" pitchFamily="34" charset="0"/>
              </a:defRPr>
            </a:lvl5pPr>
            <a:lvl6pPr marL="25146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a:lnSpc>
                <a:spcPct val="80000"/>
              </a:lnSpc>
              <a:spcBef>
                <a:spcPct val="50000"/>
              </a:spcBef>
            </a:pPr>
            <a:r>
              <a:rPr lang="en-GB" altLang="en-US" sz="5400" b="1" u="sng" dirty="0">
                <a:latin typeface="Arial" panose="020B0604020202020204" pitchFamily="34" charset="0"/>
              </a:rPr>
              <a:t>Discussion</a:t>
            </a:r>
          </a:p>
          <a:p>
            <a:r>
              <a:rPr lang="en-US" sz="4000" dirty="0"/>
              <a:t>The study's findings align with previous research highlighting the negative impact of the COVID-19 pandemic on athletes' physical activity, training routines, barriers to exercise, and psychological well-being. Notably, the decline in weekly exercise frequency reported by 62% of participants is consistent with studies by Meyer et al. (2021). The disruptions to training routines due to facility closures and group activity limitations align with findings from </a:t>
            </a:r>
            <a:r>
              <a:rPr lang="en-US" sz="4000" dirty="0" err="1"/>
              <a:t>Wagemans</a:t>
            </a:r>
            <a:r>
              <a:rPr lang="en-US" sz="4000" dirty="0"/>
              <a:t> et al. (2021). The barriers faced, such as lack of equipment, cancellations, isolation, and mental health impacts, are consistent with Ammar et al. (2020) and Bas et al. (2020). The reported impact on motivation resonates with Schinke et al. (2021), highlighting psychological consequences like decreased motivation and stress. The findings have practical implications for stakeholders. They can inform return-to-play protocols for athletes recovering from COVID-19, as suggested by Wilson et al. (2020). Additionally, coaches and psychologists can use the insights to tailor training programs and mental health support for athletes facing disruptions and decreased motivation, as recommended by </a:t>
            </a:r>
            <a:r>
              <a:rPr lang="en-US" sz="4000" dirty="0" err="1"/>
              <a:t>Wagemans</a:t>
            </a:r>
            <a:r>
              <a:rPr lang="en-US" sz="4000" dirty="0"/>
              <a:t> et al. (2021) and Schumacher et al. (2021).</a:t>
            </a:r>
            <a:endParaRPr lang="en-GB" altLang="en-US" sz="7900" u="sng" dirty="0">
              <a:latin typeface="Arial" panose="020B0604020202020204" pitchFamily="34" charset="0"/>
            </a:endParaRPr>
          </a:p>
          <a:p>
            <a:pPr algn="ctr">
              <a:lnSpc>
                <a:spcPct val="80000"/>
              </a:lnSpc>
              <a:spcBef>
                <a:spcPct val="50000"/>
              </a:spcBef>
            </a:pPr>
            <a:r>
              <a:rPr lang="en-GB" altLang="en-US" sz="5400" b="1" u="sng" dirty="0">
                <a:latin typeface="Arial" panose="020B0604020202020204" pitchFamily="34" charset="0"/>
              </a:rPr>
              <a:t>Reflection</a:t>
            </a:r>
          </a:p>
          <a:p>
            <a:pPr>
              <a:lnSpc>
                <a:spcPct val="80000"/>
              </a:lnSpc>
              <a:spcBef>
                <a:spcPct val="50000"/>
              </a:spcBef>
            </a:pPr>
            <a:r>
              <a:rPr lang="en-US" sz="4000" dirty="0"/>
              <a:t>Reflecting on this research process can provide valuable insights and advice. While the study employed a mixed-methods approach, which is commendable, the small sample size and limited geographical representation pose limitations to the generalizability of the findings. Future research could benefit from a larger and more diverse sample, as well as a longitudinal design to explore the long-term effects of the pandemic on athletes' well-being and engagement. </a:t>
            </a:r>
          </a:p>
          <a:p>
            <a:pPr>
              <a:lnSpc>
                <a:spcPct val="80000"/>
              </a:lnSpc>
              <a:spcBef>
                <a:spcPct val="50000"/>
              </a:spcBef>
            </a:pPr>
            <a:r>
              <a:rPr lang="en-US" sz="4000" dirty="0"/>
              <a:t>My recommendation is to seek feedback from your tutors, peers, and mentors. Constructive feedback can help you identify areas for growth and boost your work to a higher level.</a:t>
            </a:r>
          </a:p>
          <a:p>
            <a:pPr>
              <a:lnSpc>
                <a:spcPct val="80000"/>
              </a:lnSpc>
              <a:spcBef>
                <a:spcPct val="50000"/>
              </a:spcBef>
            </a:pPr>
            <a:endParaRPr lang="en-GB" altLang="en-US" sz="4000" u="sng" dirty="0">
              <a:latin typeface="Arial" panose="020B0604020202020204" pitchFamily="34" charset="0"/>
            </a:endParaRPr>
          </a:p>
          <a:p>
            <a:pPr algn="ctr">
              <a:lnSpc>
                <a:spcPct val="80000"/>
              </a:lnSpc>
              <a:spcBef>
                <a:spcPct val="50000"/>
              </a:spcBef>
            </a:pPr>
            <a:endParaRPr lang="en-US" altLang="en-US" sz="7900" u="sng" dirty="0">
              <a:latin typeface="Arial" panose="020B0604020202020204" pitchFamily="34" charset="0"/>
            </a:endParaRPr>
          </a:p>
        </p:txBody>
      </p:sp>
      <p:sp>
        <p:nvSpPr>
          <p:cNvPr id="2054" name="Text Box 2452">
            <a:extLst>
              <a:ext uri="{FF2B5EF4-FFF2-40B4-BE49-F238E27FC236}">
                <a16:creationId xmlns:a16="http://schemas.microsoft.com/office/drawing/2014/main" id="{E64A7953-EC3B-AE56-7197-2D61296A2C51}"/>
              </a:ext>
            </a:extLst>
          </p:cNvPr>
          <p:cNvSpPr txBox="1">
            <a:spLocks noChangeArrowheads="1"/>
          </p:cNvSpPr>
          <p:nvPr/>
        </p:nvSpPr>
        <p:spPr bwMode="auto">
          <a:xfrm>
            <a:off x="34257438" y="26503063"/>
            <a:ext cx="15367137" cy="7676800"/>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lIns="441281" tIns="220640" rIns="441281" bIns="220640">
            <a:spAutoFit/>
          </a:bodyPr>
          <a:lstStyle>
            <a:lvl1pPr defTabSz="917575" eaLnBrk="0" hangingPunct="0">
              <a:defRPr>
                <a:solidFill>
                  <a:schemeClr val="tx1"/>
                </a:solidFill>
                <a:latin typeface="Tahoma" panose="020B0604030504040204" pitchFamily="34" charset="0"/>
                <a:cs typeface="Arial" panose="020B0604020202020204" pitchFamily="34" charset="0"/>
              </a:defRPr>
            </a:lvl1pPr>
            <a:lvl2pPr marL="742950" indent="-285750" defTabSz="917575" eaLnBrk="0" hangingPunct="0">
              <a:defRPr>
                <a:solidFill>
                  <a:schemeClr val="tx1"/>
                </a:solidFill>
                <a:latin typeface="Tahoma" panose="020B0604030504040204" pitchFamily="34" charset="0"/>
                <a:cs typeface="Arial" panose="020B0604020202020204" pitchFamily="34" charset="0"/>
              </a:defRPr>
            </a:lvl2pPr>
            <a:lvl3pPr marL="1143000" indent="-228600" defTabSz="917575" eaLnBrk="0" hangingPunct="0">
              <a:defRPr>
                <a:solidFill>
                  <a:schemeClr val="tx1"/>
                </a:solidFill>
                <a:latin typeface="Tahoma" panose="020B0604030504040204" pitchFamily="34" charset="0"/>
                <a:cs typeface="Arial" panose="020B0604020202020204" pitchFamily="34" charset="0"/>
              </a:defRPr>
            </a:lvl3pPr>
            <a:lvl4pPr marL="1600200" indent="-228600" defTabSz="917575" eaLnBrk="0" hangingPunct="0">
              <a:defRPr>
                <a:solidFill>
                  <a:schemeClr val="tx1"/>
                </a:solidFill>
                <a:latin typeface="Tahoma" panose="020B0604030504040204" pitchFamily="34" charset="0"/>
                <a:cs typeface="Arial" panose="020B0604020202020204" pitchFamily="34" charset="0"/>
              </a:defRPr>
            </a:lvl4pPr>
            <a:lvl5pPr marL="2057400" indent="-228600" defTabSz="917575" eaLnBrk="0" hangingPunct="0">
              <a:defRPr>
                <a:solidFill>
                  <a:schemeClr val="tx1"/>
                </a:solidFill>
                <a:latin typeface="Tahoma" panose="020B0604030504040204" pitchFamily="34" charset="0"/>
                <a:cs typeface="Arial" panose="020B0604020202020204" pitchFamily="34" charset="0"/>
              </a:defRPr>
            </a:lvl5pPr>
            <a:lvl6pPr marL="25146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a:lnSpc>
                <a:spcPct val="80000"/>
              </a:lnSpc>
              <a:spcBef>
                <a:spcPct val="50000"/>
              </a:spcBef>
            </a:pPr>
            <a:r>
              <a:rPr lang="en-GB" altLang="en-US" sz="5400" b="1" u="sng" dirty="0">
                <a:latin typeface="Arial" panose="020B0604020202020204" pitchFamily="34" charset="0"/>
              </a:rPr>
              <a:t>References</a:t>
            </a:r>
          </a:p>
          <a:p>
            <a:pPr marL="571500" indent="-571500">
              <a:lnSpc>
                <a:spcPct val="80000"/>
              </a:lnSpc>
              <a:spcBef>
                <a:spcPct val="50000"/>
              </a:spcBef>
              <a:buFont typeface="Arial" panose="020B0604020202020204" pitchFamily="34" charset="0"/>
              <a:buChar char="•"/>
            </a:pPr>
            <a:r>
              <a:rPr lang="en-US" altLang="en-US" sz="3600" dirty="0" err="1">
                <a:latin typeface="Arial" panose="020B0604020202020204" pitchFamily="34" charset="0"/>
              </a:rPr>
              <a:t>Wagemans</a:t>
            </a:r>
            <a:r>
              <a:rPr lang="en-US" altLang="en-US" sz="3600" dirty="0">
                <a:latin typeface="Arial" panose="020B0604020202020204" pitchFamily="34" charset="0"/>
              </a:rPr>
              <a:t>, J., </a:t>
            </a:r>
            <a:r>
              <a:rPr lang="en-US" altLang="en-US" sz="3600" dirty="0" err="1">
                <a:latin typeface="Arial" panose="020B0604020202020204" pitchFamily="34" charset="0"/>
              </a:rPr>
              <a:t>Catteeuw</a:t>
            </a:r>
            <a:r>
              <a:rPr lang="en-US" altLang="en-US" sz="3600" dirty="0">
                <a:latin typeface="Arial" panose="020B0604020202020204" pitchFamily="34" charset="0"/>
              </a:rPr>
              <a:t>, P., </a:t>
            </a:r>
            <a:r>
              <a:rPr lang="en-US" altLang="en-US" sz="3600" dirty="0" err="1">
                <a:latin typeface="Arial" panose="020B0604020202020204" pitchFamily="34" charset="0"/>
              </a:rPr>
              <a:t>Vandenhouten</a:t>
            </a:r>
            <a:r>
              <a:rPr lang="en-US" altLang="en-US" sz="3600" dirty="0">
                <a:latin typeface="Arial" panose="020B0604020202020204" pitchFamily="34" charset="0"/>
              </a:rPr>
              <a:t>, J., Jansen, J., De Corte, X., </a:t>
            </a:r>
            <a:r>
              <a:rPr lang="en-US" altLang="en-US" sz="3600" dirty="0" err="1">
                <a:latin typeface="Arial" panose="020B0604020202020204" pitchFamily="34" charset="0"/>
              </a:rPr>
              <a:t>Ceusters</a:t>
            </a:r>
            <a:r>
              <a:rPr lang="en-US" altLang="en-US" sz="3600" dirty="0">
                <a:latin typeface="Arial" panose="020B0604020202020204" pitchFamily="34" charset="0"/>
              </a:rPr>
              <a:t>, C. and Vissers, D., (2021). The impact of COVID-19 on physical performance and mental health—a retrospective case series of Belgian male professional football players. Frontiers in sports and active living, 3, p.803130.</a:t>
            </a:r>
          </a:p>
          <a:p>
            <a:pPr marL="571500" indent="-571500">
              <a:lnSpc>
                <a:spcPct val="80000"/>
              </a:lnSpc>
              <a:spcBef>
                <a:spcPct val="50000"/>
              </a:spcBef>
              <a:buFont typeface="Arial" panose="020B0604020202020204" pitchFamily="34" charset="0"/>
              <a:buChar char="•"/>
            </a:pPr>
            <a:r>
              <a:rPr lang="en-GB" altLang="en-US" sz="3600" dirty="0">
                <a:latin typeface="Arial" panose="020B0604020202020204" pitchFamily="34" charset="0"/>
              </a:rPr>
              <a:t>Meyer, T., Mack, D., </a:t>
            </a:r>
            <a:r>
              <a:rPr lang="en-GB" altLang="en-US" sz="3600" dirty="0" err="1">
                <a:latin typeface="Arial" panose="020B0604020202020204" pitchFamily="34" charset="0"/>
              </a:rPr>
              <a:t>Donde</a:t>
            </a:r>
            <a:r>
              <a:rPr lang="en-GB" altLang="en-US" sz="3600" dirty="0">
                <a:latin typeface="Arial" panose="020B0604020202020204" pitchFamily="34" charset="0"/>
              </a:rPr>
              <a:t>, K., </a:t>
            </a:r>
            <a:r>
              <a:rPr lang="en-GB" altLang="en-US" sz="3600" dirty="0" err="1">
                <a:latin typeface="Arial" panose="020B0604020202020204" pitchFamily="34" charset="0"/>
              </a:rPr>
              <a:t>Harzer</a:t>
            </a:r>
            <a:r>
              <a:rPr lang="en-GB" altLang="en-US" sz="3600" dirty="0">
                <a:latin typeface="Arial" panose="020B0604020202020204" pitchFamily="34" charset="0"/>
              </a:rPr>
              <a:t>, O., </a:t>
            </a:r>
            <a:r>
              <a:rPr lang="en-GB" altLang="en-US" sz="3600" dirty="0" err="1">
                <a:latin typeface="Arial" panose="020B0604020202020204" pitchFamily="34" charset="0"/>
              </a:rPr>
              <a:t>Krutsch</a:t>
            </a:r>
            <a:r>
              <a:rPr lang="en-GB" altLang="en-US" sz="3600" dirty="0">
                <a:latin typeface="Arial" panose="020B0604020202020204" pitchFamily="34" charset="0"/>
              </a:rPr>
              <a:t>, W., </a:t>
            </a:r>
            <a:r>
              <a:rPr lang="en-GB" altLang="en-US" sz="3600" dirty="0" err="1">
                <a:latin typeface="Arial" panose="020B0604020202020204" pitchFamily="34" charset="0"/>
              </a:rPr>
              <a:t>Rössler</a:t>
            </a:r>
            <a:r>
              <a:rPr lang="en-GB" altLang="en-US" sz="3600" dirty="0">
                <a:latin typeface="Arial" panose="020B0604020202020204" pitchFamily="34" charset="0"/>
              </a:rPr>
              <a:t>, A., Kimpel, J., Von </a:t>
            </a:r>
            <a:r>
              <a:rPr lang="en-GB" altLang="en-US" sz="3600" dirty="0" err="1">
                <a:latin typeface="Arial" panose="020B0604020202020204" pitchFamily="34" charset="0"/>
              </a:rPr>
              <a:t>Laer</a:t>
            </a:r>
            <a:r>
              <a:rPr lang="en-GB" altLang="en-US" sz="3600" dirty="0">
                <a:latin typeface="Arial" panose="020B0604020202020204" pitchFamily="34" charset="0"/>
              </a:rPr>
              <a:t>, D. and </a:t>
            </a:r>
            <a:r>
              <a:rPr lang="en-GB" altLang="en-US" sz="3600" dirty="0" err="1">
                <a:latin typeface="Arial" panose="020B0604020202020204" pitchFamily="34" charset="0"/>
              </a:rPr>
              <a:t>Gärtner</a:t>
            </a:r>
            <a:r>
              <a:rPr lang="en-GB" altLang="en-US" sz="3600" dirty="0">
                <a:latin typeface="Arial" panose="020B0604020202020204" pitchFamily="34" charset="0"/>
              </a:rPr>
              <a:t>, B.C., (2021). Successful return to professional men’s football (soccer) competition after the COVID-19 shutdown: a cohort study in the German Bundesliga. British journal of sports medicine, 55(1), pp.62-66.</a:t>
            </a:r>
          </a:p>
          <a:p>
            <a:pPr algn="ctr">
              <a:lnSpc>
                <a:spcPct val="80000"/>
              </a:lnSpc>
              <a:spcBef>
                <a:spcPct val="50000"/>
              </a:spcBef>
            </a:pPr>
            <a:endParaRPr lang="en-US" altLang="en-US" sz="7900" dirty="0">
              <a:latin typeface="Arial" panose="020B0604020202020204" pitchFamily="34" charset="0"/>
            </a:endParaRPr>
          </a:p>
        </p:txBody>
      </p:sp>
      <p:sp>
        <p:nvSpPr>
          <p:cNvPr id="2055" name="Text Box 2453">
            <a:extLst>
              <a:ext uri="{FF2B5EF4-FFF2-40B4-BE49-F238E27FC236}">
                <a16:creationId xmlns:a16="http://schemas.microsoft.com/office/drawing/2014/main" id="{E5FD9769-D028-2327-5B75-CA79084CE796}"/>
              </a:ext>
            </a:extLst>
          </p:cNvPr>
          <p:cNvSpPr txBox="1">
            <a:spLocks noChangeArrowheads="1"/>
          </p:cNvSpPr>
          <p:nvPr/>
        </p:nvSpPr>
        <p:spPr bwMode="auto">
          <a:xfrm>
            <a:off x="1547645" y="596229"/>
            <a:ext cx="48084908" cy="2764686"/>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lIns="441281" tIns="220640" rIns="441281" bIns="220640">
            <a:spAutoFit/>
          </a:bodyPr>
          <a:lstStyle>
            <a:lvl1pPr defTabSz="917575" eaLnBrk="0" hangingPunct="0">
              <a:defRPr>
                <a:solidFill>
                  <a:schemeClr val="tx1"/>
                </a:solidFill>
                <a:latin typeface="Tahoma" panose="020B0604030504040204" pitchFamily="34" charset="0"/>
                <a:cs typeface="Arial" panose="020B0604020202020204" pitchFamily="34" charset="0"/>
              </a:defRPr>
            </a:lvl1pPr>
            <a:lvl2pPr marL="742950" indent="-285750" defTabSz="917575" eaLnBrk="0" hangingPunct="0">
              <a:defRPr>
                <a:solidFill>
                  <a:schemeClr val="tx1"/>
                </a:solidFill>
                <a:latin typeface="Tahoma" panose="020B0604030504040204" pitchFamily="34" charset="0"/>
                <a:cs typeface="Arial" panose="020B0604020202020204" pitchFamily="34" charset="0"/>
              </a:defRPr>
            </a:lvl2pPr>
            <a:lvl3pPr marL="1143000" indent="-228600" defTabSz="917575" eaLnBrk="0" hangingPunct="0">
              <a:defRPr>
                <a:solidFill>
                  <a:schemeClr val="tx1"/>
                </a:solidFill>
                <a:latin typeface="Tahoma" panose="020B0604030504040204" pitchFamily="34" charset="0"/>
                <a:cs typeface="Arial" panose="020B0604020202020204" pitchFamily="34" charset="0"/>
              </a:defRPr>
            </a:lvl3pPr>
            <a:lvl4pPr marL="1600200" indent="-228600" defTabSz="917575" eaLnBrk="0" hangingPunct="0">
              <a:defRPr>
                <a:solidFill>
                  <a:schemeClr val="tx1"/>
                </a:solidFill>
                <a:latin typeface="Tahoma" panose="020B0604030504040204" pitchFamily="34" charset="0"/>
                <a:cs typeface="Arial" panose="020B0604020202020204" pitchFamily="34" charset="0"/>
              </a:defRPr>
            </a:lvl4pPr>
            <a:lvl5pPr marL="2057400" indent="-228600" defTabSz="917575" eaLnBrk="0" hangingPunct="0">
              <a:defRPr>
                <a:solidFill>
                  <a:schemeClr val="tx1"/>
                </a:solidFill>
                <a:latin typeface="Tahoma" panose="020B0604030504040204" pitchFamily="34" charset="0"/>
                <a:cs typeface="Arial" panose="020B0604020202020204" pitchFamily="34" charset="0"/>
              </a:defRPr>
            </a:lvl5pPr>
            <a:lvl6pPr marL="25146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a:lnSpc>
                <a:spcPct val="80000"/>
              </a:lnSpc>
              <a:spcBef>
                <a:spcPct val="50000"/>
              </a:spcBef>
            </a:pPr>
            <a:r>
              <a:rPr lang="en-US" altLang="en-US" sz="6000" b="1" u="sng" dirty="0">
                <a:latin typeface="Arial" panose="020B0604020202020204" pitchFamily="34" charset="0"/>
                <a:cs typeface="Al Bayan Plain" pitchFamily="2" charset="-78"/>
              </a:rPr>
              <a:t>EXPLORING THE IMPACT OF COVID-19 ON EXERCISE BARRIERS AND MOTIVATION AMONG FOOTBALL PLAYERS </a:t>
            </a:r>
            <a:endParaRPr lang="en-GB" altLang="en-US" sz="6000" b="1" u="sng" dirty="0">
              <a:latin typeface="Arial" panose="020B0604020202020204" pitchFamily="34" charset="0"/>
              <a:cs typeface="Al Bayan Plain" pitchFamily="2" charset="-78"/>
            </a:endParaRPr>
          </a:p>
          <a:p>
            <a:pPr algn="ctr">
              <a:lnSpc>
                <a:spcPct val="80000"/>
              </a:lnSpc>
              <a:spcBef>
                <a:spcPct val="50000"/>
              </a:spcBef>
            </a:pPr>
            <a:r>
              <a:rPr lang="en-US" altLang="en-US" sz="7900" b="1" u="sng" dirty="0">
                <a:latin typeface="Arial" panose="020B0604020202020204" pitchFamily="34" charset="0"/>
              </a:rPr>
              <a:t>From:</a:t>
            </a:r>
            <a:r>
              <a:rPr lang="en-US" altLang="en-US" sz="7900" b="1" dirty="0">
                <a:latin typeface="Arial" panose="020B0604020202020204" pitchFamily="34" charset="0"/>
              </a:rPr>
              <a:t> </a:t>
            </a:r>
            <a:r>
              <a:rPr lang="en-US" altLang="en-US" sz="7900" b="1" i="1" u="sng" dirty="0">
                <a:latin typeface="Arial" panose="020B0604020202020204" pitchFamily="34" charset="0"/>
              </a:rPr>
              <a:t>Reon King</a:t>
            </a:r>
          </a:p>
        </p:txBody>
      </p:sp>
    </p:spTree>
  </p:cSld>
  <p:clrMapOvr>
    <a:masterClrMapping/>
  </p:clrMapOvr>
  <p:transition/>
</p:sld>
</file>

<file path=ppt/theme/theme1.xml><?xml version="1.0" encoding="utf-8"?>
<a:theme xmlns:a="http://schemas.openxmlformats.org/drawingml/2006/main" name="Wisp">
  <a:themeElements>
    <a:clrScheme name="Wisp">
      <a:dk1>
        <a:sysClr val="windowText" lastClr="000000"/>
      </a:dk1>
      <a:lt1>
        <a:sysClr val="window" lastClr="FFFFFF"/>
      </a:lt1>
      <a:dk2>
        <a:srgbClr val="647252"/>
      </a:dk2>
      <a:lt2>
        <a:srgbClr val="EAE8CF"/>
      </a:lt2>
      <a:accent1>
        <a:srgbClr val="E78712"/>
      </a:accent1>
      <a:accent2>
        <a:srgbClr val="B73C26"/>
      </a:accent2>
      <a:accent3>
        <a:srgbClr val="865331"/>
      </a:accent3>
      <a:accent4>
        <a:srgbClr val="B38648"/>
      </a:accent4>
      <a:accent5>
        <a:srgbClr val="BBB473"/>
      </a:accent5>
      <a:accent6>
        <a:srgbClr val="849276"/>
      </a:accent6>
      <a:hlink>
        <a:srgbClr val="FDAB2A"/>
      </a:hlink>
      <a:folHlink>
        <a:srgbClr val="CCB182"/>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54F6613E-5ED7-40ED-90A8-F639BE712C0E}"/>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TM02892315[[fn=Wisp]]</Template>
  <TotalTime>6317</TotalTime>
  <Pages>1</Pages>
  <Words>1307</Words>
  <Application>Microsoft Office PowerPoint</Application>
  <PresentationFormat>Custom</PresentationFormat>
  <Paragraphs>52</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Century Gothic</vt:lpstr>
      <vt:lpstr>Wingdings 3</vt:lpstr>
      <vt:lpstr>Wisp</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subject/>
  <dc:creator/>
  <cp:keywords/>
  <dc:description/>
  <cp:lastModifiedBy>Reon King</cp:lastModifiedBy>
  <cp:revision>158</cp:revision>
  <cp:lastPrinted>2002-10-23T01:36:31Z</cp:lastPrinted>
  <dcterms:created xsi:type="dcterms:W3CDTF">1997-03-12T11:49:38Z</dcterms:created>
  <dcterms:modified xsi:type="dcterms:W3CDTF">2024-05-10T13:21:38Z</dcterms:modified>
  <cp:category/>
</cp:coreProperties>
</file>