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!d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4"/>
  </p:sldMasterIdLst>
  <p:notesMasterIdLst>
    <p:notesMasterId r:id="rId17"/>
  </p:notesMasterIdLst>
  <p:handoutMasterIdLst>
    <p:handoutMasterId r:id="rId18"/>
  </p:handoutMasterIdLst>
  <p:sldIdLst>
    <p:sldId id="256" r:id="rId5"/>
    <p:sldId id="2145707904" r:id="rId6"/>
    <p:sldId id="2145707905" r:id="rId7"/>
    <p:sldId id="2145707906" r:id="rId8"/>
    <p:sldId id="2145707907" r:id="rId9"/>
    <p:sldId id="2145707908" r:id="rId10"/>
    <p:sldId id="2145707909" r:id="rId11"/>
    <p:sldId id="2145707910" r:id="rId12"/>
    <p:sldId id="2145707911" r:id="rId13"/>
    <p:sldId id="2145707912" r:id="rId14"/>
    <p:sldId id="2145707913" r:id="rId15"/>
    <p:sldId id="214570785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597" userDrawn="1">
          <p15:clr>
            <a:srgbClr val="A4A3A4"/>
          </p15:clr>
        </p15:guide>
        <p15:guide id="3" orient="horz" pos="216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8DE24A6-2DAF-7032-9501-1016696E5403}" name="Benjamin Twomey (HEIW)" initials="BT" userId="S::benjamin.twomey@wales.nhs.uk::527aae11-2053-4186-8306-bf2411a07e50" providerId="AD"/>
  <p188:author id="{827D73DB-23C5-BCD4-ACD7-0FDFD41BFE49}" name="Dawn Bratcher (HEIW)" initials="DB" userId="S::dawn.bratcher@wales.nhs.uk::03590948-75e6-4298-bf66-183484b67f4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17F"/>
    <a:srgbClr val="156082"/>
    <a:srgbClr val="CFEDEC"/>
    <a:srgbClr val="E62E7D"/>
    <a:srgbClr val="E2AC00"/>
    <a:srgbClr val="325083"/>
    <a:srgbClr val="C5F7EF"/>
    <a:srgbClr val="A3195B"/>
    <a:srgbClr val="511966"/>
    <a:srgbClr val="489C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EDF421-D111-38E2-3C62-590D5E1F2888}" v="45" dt="2026-09-08T15:09:18.927"/>
    <p1510:client id="{F851DDD3-41BA-4A3E-8204-79CD4387F791}" v="2" dt="2026-09-08T15:13:18.4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50" d="100"/>
          <a:sy n="150" d="100"/>
        </p:scale>
        <p:origin x="654" y="132"/>
      </p:cViewPr>
      <p:guideLst>
        <p:guide pos="597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ctoria Hayman-Teear (HEIW)" userId="ae8d455a-1122-4227-974d-e410e012451e" providerId="ADAL" clId="{26BB657D-CFD2-4317-9101-7EB819D24833}"/>
    <pc:docChg chg="undo custSel addSld modSld sldOrd">
      <pc:chgData name="Victoria Hayman-Teear (HEIW)" userId="ae8d455a-1122-4227-974d-e410e012451e" providerId="ADAL" clId="{26BB657D-CFD2-4317-9101-7EB819D24833}" dt="2026-09-08T15:14:00.852" v="226" actId="207"/>
      <pc:docMkLst>
        <pc:docMk/>
      </pc:docMkLst>
      <pc:sldChg chg="modSp">
        <pc:chgData name="Victoria Hayman-Teear (HEIW)" userId="ae8d455a-1122-4227-974d-e410e012451e" providerId="ADAL" clId="{26BB657D-CFD2-4317-9101-7EB819D24833}" dt="2026-09-01T11:26:38.800" v="0" actId="20578"/>
        <pc:sldMkLst>
          <pc:docMk/>
          <pc:sldMk cId="0" sldId="256"/>
        </pc:sldMkLst>
        <pc:spChg chg="mod">
          <ac:chgData name="Victoria Hayman-Teear (HEIW)" userId="ae8d455a-1122-4227-974d-e410e012451e" providerId="ADAL" clId="{26BB657D-CFD2-4317-9101-7EB819D24833}" dt="2026-09-01T11:26:38.800" v="0" actId="20578"/>
          <ac:spMkLst>
            <pc:docMk/>
            <pc:sldMk cId="0" sldId="256"/>
            <ac:spMk id="10" creationId="{DE0D917C-6F04-5D0B-B38E-4EDD6E3E859A}"/>
          </ac:spMkLst>
        </pc:spChg>
      </pc:sldChg>
      <pc:sldChg chg="addSp delSp modSp mod">
        <pc:chgData name="Victoria Hayman-Teear (HEIW)" userId="ae8d455a-1122-4227-974d-e410e012451e" providerId="ADAL" clId="{26BB657D-CFD2-4317-9101-7EB819D24833}" dt="2026-09-08T15:14:00.852" v="226" actId="207"/>
        <pc:sldMkLst>
          <pc:docMk/>
          <pc:sldMk cId="3861182909" sldId="2145707904"/>
        </pc:sldMkLst>
        <pc:spChg chg="mod">
          <ac:chgData name="Victoria Hayman-Teear (HEIW)" userId="ae8d455a-1122-4227-974d-e410e012451e" providerId="ADAL" clId="{26BB657D-CFD2-4317-9101-7EB819D24833}" dt="2026-09-08T15:14:00.852" v="226" actId="207"/>
          <ac:spMkLst>
            <pc:docMk/>
            <pc:sldMk cId="3861182909" sldId="2145707904"/>
            <ac:spMk id="2" creationId="{8227900E-562E-0EA3-1732-C08BB3431609}"/>
          </ac:spMkLst>
        </pc:spChg>
        <pc:spChg chg="add del mod">
          <ac:chgData name="Victoria Hayman-Teear (HEIW)" userId="ae8d455a-1122-4227-974d-e410e012451e" providerId="ADAL" clId="{26BB657D-CFD2-4317-9101-7EB819D24833}" dt="2026-09-08T15:13:25.049" v="221" actId="478"/>
          <ac:spMkLst>
            <pc:docMk/>
            <pc:sldMk cId="3861182909" sldId="2145707904"/>
            <ac:spMk id="4" creationId="{DB96497A-CA55-AFEF-999E-D4A4016B43A2}"/>
          </ac:spMkLst>
        </pc:spChg>
        <pc:spChg chg="add mod">
          <ac:chgData name="Victoria Hayman-Teear (HEIW)" userId="ae8d455a-1122-4227-974d-e410e012451e" providerId="ADAL" clId="{26BB657D-CFD2-4317-9101-7EB819D24833}" dt="2026-09-08T15:13:40.162" v="222" actId="1076"/>
          <ac:spMkLst>
            <pc:docMk/>
            <pc:sldMk cId="3861182909" sldId="2145707904"/>
            <ac:spMk id="6" creationId="{F5F99B57-6E01-232E-78CE-18A729CDE67E}"/>
          </ac:spMkLst>
        </pc:spChg>
        <pc:spChg chg="add mod">
          <ac:chgData name="Victoria Hayman-Teear (HEIW)" userId="ae8d455a-1122-4227-974d-e410e012451e" providerId="ADAL" clId="{26BB657D-CFD2-4317-9101-7EB819D24833}" dt="2026-09-08T15:13:40.162" v="222" actId="1076"/>
          <ac:spMkLst>
            <pc:docMk/>
            <pc:sldMk cId="3861182909" sldId="2145707904"/>
            <ac:spMk id="9" creationId="{564858F4-F1A2-C41A-4F3A-9DFA597292F4}"/>
          </ac:spMkLst>
        </pc:spChg>
        <pc:spChg chg="add mod">
          <ac:chgData name="Victoria Hayman-Teear (HEIW)" userId="ae8d455a-1122-4227-974d-e410e012451e" providerId="ADAL" clId="{26BB657D-CFD2-4317-9101-7EB819D24833}" dt="2026-09-08T15:13:40.162" v="222" actId="1076"/>
          <ac:spMkLst>
            <pc:docMk/>
            <pc:sldMk cId="3861182909" sldId="2145707904"/>
            <ac:spMk id="10" creationId="{2CD89D64-0803-DEA6-33D8-6EF8E69D9DD3}"/>
          </ac:spMkLst>
        </pc:spChg>
        <pc:spChg chg="add mod">
          <ac:chgData name="Victoria Hayman-Teear (HEIW)" userId="ae8d455a-1122-4227-974d-e410e012451e" providerId="ADAL" clId="{26BB657D-CFD2-4317-9101-7EB819D24833}" dt="2026-09-08T15:13:40.162" v="222" actId="1076"/>
          <ac:spMkLst>
            <pc:docMk/>
            <pc:sldMk cId="3861182909" sldId="2145707904"/>
            <ac:spMk id="15" creationId="{7BAFAD6D-E68A-60A8-3CFB-827C3E3FE056}"/>
          </ac:spMkLst>
        </pc:spChg>
        <pc:spChg chg="add mod">
          <ac:chgData name="Victoria Hayman-Teear (HEIW)" userId="ae8d455a-1122-4227-974d-e410e012451e" providerId="ADAL" clId="{26BB657D-CFD2-4317-9101-7EB819D24833}" dt="2026-09-02T07:55:27.647" v="169" actId="1076"/>
          <ac:spMkLst>
            <pc:docMk/>
            <pc:sldMk cId="3861182909" sldId="2145707904"/>
            <ac:spMk id="38" creationId="{F36EBA14-FAB9-25A0-9C0B-7C4C9B4D1E86}"/>
          </ac:spMkLst>
        </pc:spChg>
        <pc:spChg chg="mod">
          <ac:chgData name="Victoria Hayman-Teear (HEIW)" userId="ae8d455a-1122-4227-974d-e410e012451e" providerId="ADAL" clId="{26BB657D-CFD2-4317-9101-7EB819D24833}" dt="2026-09-02T07:54:55.902" v="164" actId="208"/>
          <ac:spMkLst>
            <pc:docMk/>
            <pc:sldMk cId="3861182909" sldId="2145707904"/>
            <ac:spMk id="39" creationId="{964AA78E-8183-C85D-3514-7CF3B14259E4}"/>
          </ac:spMkLst>
        </pc:spChg>
        <pc:graphicFrameChg chg="mod">
          <ac:chgData name="Victoria Hayman-Teear (HEIW)" userId="ae8d455a-1122-4227-974d-e410e012451e" providerId="ADAL" clId="{26BB657D-CFD2-4317-9101-7EB819D24833}" dt="2026-09-08T15:13:40.162" v="222" actId="1076"/>
          <ac:graphicFrameMkLst>
            <pc:docMk/>
            <pc:sldMk cId="3861182909" sldId="2145707904"/>
            <ac:graphicFrameMk id="8" creationId="{45B96964-BDE1-5BB3-D3E6-FC2B5AC95D67}"/>
          </ac:graphicFrameMkLst>
        </pc:graphicFrameChg>
        <pc:picChg chg="add mod">
          <ac:chgData name="Victoria Hayman-Teear (HEIW)" userId="ae8d455a-1122-4227-974d-e410e012451e" providerId="ADAL" clId="{26BB657D-CFD2-4317-9101-7EB819D24833}" dt="2026-09-08T15:13:40.162" v="222" actId="1076"/>
          <ac:picMkLst>
            <pc:docMk/>
            <pc:sldMk cId="3861182909" sldId="2145707904"/>
            <ac:picMk id="11" creationId="{2B7530C4-A515-2561-4806-E7367F1D1045}"/>
          </ac:picMkLst>
        </pc:picChg>
        <pc:picChg chg="mod">
          <ac:chgData name="Victoria Hayman-Teear (HEIW)" userId="ae8d455a-1122-4227-974d-e410e012451e" providerId="ADAL" clId="{26BB657D-CFD2-4317-9101-7EB819D24833}" dt="2026-09-08T15:13:40.162" v="222" actId="1076"/>
          <ac:picMkLst>
            <pc:docMk/>
            <pc:sldMk cId="3861182909" sldId="2145707904"/>
            <ac:picMk id="12" creationId="{23F7FFA5-1A85-8228-83F9-A88ACDBC37E4}"/>
          </ac:picMkLst>
        </pc:picChg>
        <pc:picChg chg="add mod">
          <ac:chgData name="Victoria Hayman-Teear (HEIW)" userId="ae8d455a-1122-4227-974d-e410e012451e" providerId="ADAL" clId="{26BB657D-CFD2-4317-9101-7EB819D24833}" dt="2026-09-08T15:13:40.162" v="222" actId="1076"/>
          <ac:picMkLst>
            <pc:docMk/>
            <pc:sldMk cId="3861182909" sldId="2145707904"/>
            <ac:picMk id="19" creationId="{AA027EDF-D457-4AC1-F7EB-3E025C3CABFE}"/>
          </ac:picMkLst>
        </pc:picChg>
        <pc:picChg chg="mod">
          <ac:chgData name="Victoria Hayman-Teear (HEIW)" userId="ae8d455a-1122-4227-974d-e410e012451e" providerId="ADAL" clId="{26BB657D-CFD2-4317-9101-7EB819D24833}" dt="2026-09-08T15:13:18.479" v="220" actId="14826"/>
          <ac:picMkLst>
            <pc:docMk/>
            <pc:sldMk cId="3861182909" sldId="2145707904"/>
            <ac:picMk id="21" creationId="{FCDEC162-9204-A8AB-0106-A3EA93A75F0F}"/>
          </ac:picMkLst>
        </pc:picChg>
        <pc:picChg chg="mod">
          <ac:chgData name="Victoria Hayman-Teear (HEIW)" userId="ae8d455a-1122-4227-974d-e410e012451e" providerId="ADAL" clId="{26BB657D-CFD2-4317-9101-7EB819D24833}" dt="2026-09-02T07:56:13.284" v="171" actId="207"/>
          <ac:picMkLst>
            <pc:docMk/>
            <pc:sldMk cId="3861182909" sldId="2145707904"/>
            <ac:picMk id="41" creationId="{C0E71950-8EC0-797D-BDCF-67ACBEAE83D4}"/>
          </ac:picMkLst>
        </pc:picChg>
        <pc:picChg chg="mod">
          <ac:chgData name="Victoria Hayman-Teear (HEIW)" userId="ae8d455a-1122-4227-974d-e410e012451e" providerId="ADAL" clId="{26BB657D-CFD2-4317-9101-7EB819D24833}" dt="2026-09-01T12:42:00.601" v="22" actId="14826"/>
          <ac:picMkLst>
            <pc:docMk/>
            <pc:sldMk cId="3861182909" sldId="2145707904"/>
            <ac:picMk id="47" creationId="{942762F8-DA57-602A-D63E-DFB160227DF8}"/>
          </ac:picMkLst>
        </pc:picChg>
      </pc:sldChg>
      <pc:sldChg chg="addSp modSp mod">
        <pc:chgData name="Victoria Hayman-Teear (HEIW)" userId="ae8d455a-1122-4227-974d-e410e012451e" providerId="ADAL" clId="{26BB657D-CFD2-4317-9101-7EB819D24833}" dt="2026-09-02T07:57:36.085" v="175" actId="207"/>
        <pc:sldMkLst>
          <pc:docMk/>
          <pc:sldMk cId="1799522103" sldId="2145707905"/>
        </pc:sldMkLst>
        <pc:spChg chg="add">
          <ac:chgData name="Victoria Hayman-Teear (HEIW)" userId="ae8d455a-1122-4227-974d-e410e012451e" providerId="ADAL" clId="{26BB657D-CFD2-4317-9101-7EB819D24833}" dt="2026-09-02T07:56:29.516" v="172" actId="22"/>
          <ac:spMkLst>
            <pc:docMk/>
            <pc:sldMk cId="1799522103" sldId="2145707905"/>
            <ac:spMk id="6" creationId="{31FC20BC-B8D2-9493-FFBE-7689915BC235}"/>
          </ac:spMkLst>
        </pc:spChg>
        <pc:spChg chg="add mod">
          <ac:chgData name="Victoria Hayman-Teear (HEIW)" userId="ae8d455a-1122-4227-974d-e410e012451e" providerId="ADAL" clId="{26BB657D-CFD2-4317-9101-7EB819D24833}" dt="2026-09-02T07:57:10.224" v="173"/>
          <ac:spMkLst>
            <pc:docMk/>
            <pc:sldMk cId="1799522103" sldId="2145707905"/>
            <ac:spMk id="9" creationId="{49528FB3-B274-A48A-DBC6-A0D99953EDBE}"/>
          </ac:spMkLst>
        </pc:spChg>
        <pc:spChg chg="add mod">
          <ac:chgData name="Victoria Hayman-Teear (HEIW)" userId="ae8d455a-1122-4227-974d-e410e012451e" providerId="ADAL" clId="{26BB657D-CFD2-4317-9101-7EB819D24833}" dt="2026-09-01T12:49:10.524" v="24"/>
          <ac:spMkLst>
            <pc:docMk/>
            <pc:sldMk cId="1799522103" sldId="2145707905"/>
            <ac:spMk id="48" creationId="{65D03C78-E7C1-A6E6-E2DF-B7B817D4318B}"/>
          </ac:spMkLst>
        </pc:spChg>
        <pc:spChg chg="add mod">
          <ac:chgData name="Victoria Hayman-Teear (HEIW)" userId="ae8d455a-1122-4227-974d-e410e012451e" providerId="ADAL" clId="{26BB657D-CFD2-4317-9101-7EB819D24833}" dt="2026-09-01T12:49:10.524" v="24"/>
          <ac:spMkLst>
            <pc:docMk/>
            <pc:sldMk cId="1799522103" sldId="2145707905"/>
            <ac:spMk id="51" creationId="{69C0EC83-D883-D8EB-D98C-A78D0077DB91}"/>
          </ac:spMkLst>
        </pc:spChg>
        <pc:spChg chg="add mod">
          <ac:chgData name="Victoria Hayman-Teear (HEIW)" userId="ae8d455a-1122-4227-974d-e410e012451e" providerId="ADAL" clId="{26BB657D-CFD2-4317-9101-7EB819D24833}" dt="2026-09-01T12:49:10.524" v="24"/>
          <ac:spMkLst>
            <pc:docMk/>
            <pc:sldMk cId="1799522103" sldId="2145707905"/>
            <ac:spMk id="52" creationId="{D5FED2B7-35FC-13A3-4DD3-199D6F627EFA}"/>
          </ac:spMkLst>
        </pc:spChg>
        <pc:spChg chg="add mod">
          <ac:chgData name="Victoria Hayman-Teear (HEIW)" userId="ae8d455a-1122-4227-974d-e410e012451e" providerId="ADAL" clId="{26BB657D-CFD2-4317-9101-7EB819D24833}" dt="2026-09-01T12:49:10.524" v="24"/>
          <ac:spMkLst>
            <pc:docMk/>
            <pc:sldMk cId="1799522103" sldId="2145707905"/>
            <ac:spMk id="56" creationId="{0DAC3E24-2983-885A-1A1B-3231982ED25B}"/>
          </ac:spMkLst>
        </pc:spChg>
        <pc:spChg chg="add mod">
          <ac:chgData name="Victoria Hayman-Teear (HEIW)" userId="ae8d455a-1122-4227-974d-e410e012451e" providerId="ADAL" clId="{26BB657D-CFD2-4317-9101-7EB819D24833}" dt="2026-09-01T13:25:29.784" v="30" actId="767"/>
          <ac:spMkLst>
            <pc:docMk/>
            <pc:sldMk cId="1799522103" sldId="2145707905"/>
            <ac:spMk id="84" creationId="{3C41A1A2-F428-D774-A4DB-41B423896417}"/>
          </ac:spMkLst>
        </pc:spChg>
        <pc:picChg chg="add mod">
          <ac:chgData name="Victoria Hayman-Teear (HEIW)" userId="ae8d455a-1122-4227-974d-e410e012451e" providerId="ADAL" clId="{26BB657D-CFD2-4317-9101-7EB819D24833}" dt="2026-09-02T07:57:36.085" v="175" actId="207"/>
          <ac:picMkLst>
            <pc:docMk/>
            <pc:sldMk cId="1799522103" sldId="2145707905"/>
            <ac:picMk id="11" creationId="{90810D16-B045-CB44-4C63-7FFAD724B190}"/>
          </ac:picMkLst>
        </pc:picChg>
        <pc:picChg chg="mod">
          <ac:chgData name="Victoria Hayman-Teear (HEIW)" userId="ae8d455a-1122-4227-974d-e410e012451e" providerId="ADAL" clId="{26BB657D-CFD2-4317-9101-7EB819D24833}" dt="2026-09-01T12:53:41.036" v="25" actId="14826"/>
          <ac:picMkLst>
            <pc:docMk/>
            <pc:sldMk cId="1799522103" sldId="2145707905"/>
            <ac:picMk id="21" creationId="{DA2F6760-DD23-5E00-C2EF-27875A22ED56}"/>
          </ac:picMkLst>
        </pc:picChg>
        <pc:picChg chg="add mod">
          <ac:chgData name="Victoria Hayman-Teear (HEIW)" userId="ae8d455a-1122-4227-974d-e410e012451e" providerId="ADAL" clId="{26BB657D-CFD2-4317-9101-7EB819D24833}" dt="2026-09-01T13:27:42.259" v="31" actId="14826"/>
          <ac:picMkLst>
            <pc:docMk/>
            <pc:sldMk cId="1799522103" sldId="2145707905"/>
            <ac:picMk id="49" creationId="{675FC555-74E1-C7F7-5050-5E7E1C8CB66F}"/>
          </ac:picMkLst>
        </pc:picChg>
        <pc:picChg chg="add mod">
          <ac:chgData name="Victoria Hayman-Teear (HEIW)" userId="ae8d455a-1122-4227-974d-e410e012451e" providerId="ADAL" clId="{26BB657D-CFD2-4317-9101-7EB819D24833}" dt="2026-09-01T13:28:29.382" v="32" actId="14826"/>
          <ac:picMkLst>
            <pc:docMk/>
            <pc:sldMk cId="1799522103" sldId="2145707905"/>
            <ac:picMk id="53" creationId="{5ACDEE3E-2BCC-CB6D-01EB-CC3939D419D2}"/>
          </ac:picMkLst>
        </pc:picChg>
        <pc:picChg chg="add mod">
          <ac:chgData name="Victoria Hayman-Teear (HEIW)" userId="ae8d455a-1122-4227-974d-e410e012451e" providerId="ADAL" clId="{26BB657D-CFD2-4317-9101-7EB819D24833}" dt="2026-09-01T13:29:28.119" v="33" actId="14826"/>
          <ac:picMkLst>
            <pc:docMk/>
            <pc:sldMk cId="1799522103" sldId="2145707905"/>
            <ac:picMk id="54" creationId="{92086665-6970-B3ED-1771-152987FB00B9}"/>
          </ac:picMkLst>
        </pc:picChg>
        <pc:picChg chg="mod">
          <ac:chgData name="Victoria Hayman-Teear (HEIW)" userId="ae8d455a-1122-4227-974d-e410e012451e" providerId="ADAL" clId="{26BB657D-CFD2-4317-9101-7EB819D24833}" dt="2026-09-01T13:30:00.784" v="34" actId="14826"/>
          <ac:picMkLst>
            <pc:docMk/>
            <pc:sldMk cId="1799522103" sldId="2145707905"/>
            <ac:picMk id="73" creationId="{C8CDF0F9-9D6D-6F51-828A-03FB3F277976}"/>
          </ac:picMkLst>
        </pc:picChg>
        <pc:picChg chg="mod">
          <ac:chgData name="Victoria Hayman-Teear (HEIW)" userId="ae8d455a-1122-4227-974d-e410e012451e" providerId="ADAL" clId="{26BB657D-CFD2-4317-9101-7EB819D24833}" dt="2026-09-01T13:30:48.454" v="35" actId="14826"/>
          <ac:picMkLst>
            <pc:docMk/>
            <pc:sldMk cId="1799522103" sldId="2145707905"/>
            <ac:picMk id="75" creationId="{38946B50-8119-0D82-BE3F-E58C821E38E2}"/>
          </ac:picMkLst>
        </pc:picChg>
        <pc:cxnChg chg="add mod">
          <ac:chgData name="Victoria Hayman-Teear (HEIW)" userId="ae8d455a-1122-4227-974d-e410e012451e" providerId="ADAL" clId="{26BB657D-CFD2-4317-9101-7EB819D24833}" dt="2026-09-01T12:49:10.524" v="24"/>
          <ac:cxnSpMkLst>
            <pc:docMk/>
            <pc:sldMk cId="1799522103" sldId="2145707905"/>
            <ac:cxnSpMk id="60" creationId="{4AD966EA-CA65-99C2-AEAC-926720DC1581}"/>
          </ac:cxnSpMkLst>
        </pc:cxnChg>
      </pc:sldChg>
      <pc:sldChg chg="addSp modSp mod modAnim">
        <pc:chgData name="Victoria Hayman-Teear (HEIW)" userId="ae8d455a-1122-4227-974d-e410e012451e" providerId="ADAL" clId="{26BB657D-CFD2-4317-9101-7EB819D24833}" dt="2026-09-02T07:58:44.568" v="179" actId="207"/>
        <pc:sldMkLst>
          <pc:docMk/>
          <pc:sldMk cId="2111431367" sldId="2145707906"/>
        </pc:sldMkLst>
        <pc:spChg chg="add mod">
          <ac:chgData name="Victoria Hayman-Teear (HEIW)" userId="ae8d455a-1122-4227-974d-e410e012451e" providerId="ADAL" clId="{26BB657D-CFD2-4317-9101-7EB819D24833}" dt="2026-09-01T13:46:37.496" v="49"/>
          <ac:spMkLst>
            <pc:docMk/>
            <pc:sldMk cId="2111431367" sldId="2145707906"/>
            <ac:spMk id="6" creationId="{CC500B07-DB8E-7AE2-22B5-E8921FCCB61F}"/>
          </ac:spMkLst>
        </pc:spChg>
        <pc:spChg chg="add">
          <ac:chgData name="Victoria Hayman-Teear (HEIW)" userId="ae8d455a-1122-4227-974d-e410e012451e" providerId="ADAL" clId="{26BB657D-CFD2-4317-9101-7EB819D24833}" dt="2026-09-02T07:57:53.708" v="176" actId="22"/>
          <ac:spMkLst>
            <pc:docMk/>
            <pc:sldMk cId="2111431367" sldId="2145707906"/>
            <ac:spMk id="7" creationId="{DA392F90-69E7-675B-6FB8-C11A7173F13D}"/>
          </ac:spMkLst>
        </pc:spChg>
        <pc:spChg chg="add mod">
          <ac:chgData name="Victoria Hayman-Teear (HEIW)" userId="ae8d455a-1122-4227-974d-e410e012451e" providerId="ADAL" clId="{26BB657D-CFD2-4317-9101-7EB819D24833}" dt="2026-09-01T13:47:28.630" v="51"/>
          <ac:spMkLst>
            <pc:docMk/>
            <pc:sldMk cId="2111431367" sldId="2145707906"/>
            <ac:spMk id="9" creationId="{7240755C-5C23-12CD-D170-85F1BD9678BB}"/>
          </ac:spMkLst>
        </pc:spChg>
        <pc:spChg chg="add mod">
          <ac:chgData name="Victoria Hayman-Teear (HEIW)" userId="ae8d455a-1122-4227-974d-e410e012451e" providerId="ADAL" clId="{26BB657D-CFD2-4317-9101-7EB819D24833}" dt="2026-09-01T13:49:32.319" v="52" actId="767"/>
          <ac:spMkLst>
            <pc:docMk/>
            <pc:sldMk cId="2111431367" sldId="2145707906"/>
            <ac:spMk id="10" creationId="{994AD452-942F-3FAB-6988-2D2B8E4770B6}"/>
          </ac:spMkLst>
        </pc:spChg>
        <pc:spChg chg="add mod">
          <ac:chgData name="Victoria Hayman-Teear (HEIW)" userId="ae8d455a-1122-4227-974d-e410e012451e" providerId="ADAL" clId="{26BB657D-CFD2-4317-9101-7EB819D24833}" dt="2026-09-02T07:58:21.940" v="177"/>
          <ac:spMkLst>
            <pc:docMk/>
            <pc:sldMk cId="2111431367" sldId="2145707906"/>
            <ac:spMk id="13" creationId="{9E9CFE8F-7150-FAC4-0373-1C857F8294E8}"/>
          </ac:spMkLst>
        </pc:spChg>
        <pc:picChg chg="mod">
          <ac:chgData name="Victoria Hayman-Teear (HEIW)" userId="ae8d455a-1122-4227-974d-e410e012451e" providerId="ADAL" clId="{26BB657D-CFD2-4317-9101-7EB819D24833}" dt="2026-09-01T13:58:15.813" v="58" actId="14826"/>
          <ac:picMkLst>
            <pc:docMk/>
            <pc:sldMk cId="2111431367" sldId="2145707906"/>
            <ac:picMk id="16" creationId="{CB11FA2E-2D4A-6895-23CB-980572CA5DFF}"/>
          </ac:picMkLst>
        </pc:picChg>
        <pc:picChg chg="add mod">
          <ac:chgData name="Victoria Hayman-Teear (HEIW)" userId="ae8d455a-1122-4227-974d-e410e012451e" providerId="ADAL" clId="{26BB657D-CFD2-4317-9101-7EB819D24833}" dt="2026-09-02T07:58:44.568" v="179" actId="207"/>
          <ac:picMkLst>
            <pc:docMk/>
            <pc:sldMk cId="2111431367" sldId="2145707906"/>
            <ac:picMk id="17" creationId="{57370761-DAA3-4F14-8642-2354F2336A03}"/>
          </ac:picMkLst>
        </pc:picChg>
        <pc:picChg chg="mod">
          <ac:chgData name="Victoria Hayman-Teear (HEIW)" userId="ae8d455a-1122-4227-974d-e410e012451e" providerId="ADAL" clId="{26BB657D-CFD2-4317-9101-7EB819D24833}" dt="2026-09-01T13:57:12.627" v="55" actId="14826"/>
          <ac:picMkLst>
            <pc:docMk/>
            <pc:sldMk cId="2111431367" sldId="2145707906"/>
            <ac:picMk id="20" creationId="{194EAADD-96BC-5AA5-0C06-E82D9F6EC1B1}"/>
          </ac:picMkLst>
        </pc:picChg>
        <pc:picChg chg="mod">
          <ac:chgData name="Victoria Hayman-Teear (HEIW)" userId="ae8d455a-1122-4227-974d-e410e012451e" providerId="ADAL" clId="{26BB657D-CFD2-4317-9101-7EB819D24833}" dt="2026-09-01T14:00:30.764" v="60" actId="14826"/>
          <ac:picMkLst>
            <pc:docMk/>
            <pc:sldMk cId="2111431367" sldId="2145707906"/>
            <ac:picMk id="21" creationId="{3CA5C52B-D7F5-D562-4CAA-668B9DF4C29B}"/>
          </ac:picMkLst>
        </pc:picChg>
        <pc:picChg chg="mod">
          <ac:chgData name="Victoria Hayman-Teear (HEIW)" userId="ae8d455a-1122-4227-974d-e410e012451e" providerId="ADAL" clId="{26BB657D-CFD2-4317-9101-7EB819D24833}" dt="2026-09-01T13:55:55.347" v="54" actId="14826"/>
          <ac:picMkLst>
            <pc:docMk/>
            <pc:sldMk cId="2111431367" sldId="2145707906"/>
            <ac:picMk id="25" creationId="{61804A07-76F3-1DC2-1743-C593D5E3F045}"/>
          </ac:picMkLst>
        </pc:picChg>
        <pc:picChg chg="mod">
          <ac:chgData name="Victoria Hayman-Teear (HEIW)" userId="ae8d455a-1122-4227-974d-e410e012451e" providerId="ADAL" clId="{26BB657D-CFD2-4317-9101-7EB819D24833}" dt="2026-09-01T13:57:54.104" v="57" actId="14826"/>
          <ac:picMkLst>
            <pc:docMk/>
            <pc:sldMk cId="2111431367" sldId="2145707906"/>
            <ac:picMk id="29" creationId="{2F7E73F1-4D46-FAD5-E9A1-AF0002A713C8}"/>
          </ac:picMkLst>
        </pc:picChg>
        <pc:picChg chg="mod">
          <ac:chgData name="Victoria Hayman-Teear (HEIW)" userId="ae8d455a-1122-4227-974d-e410e012451e" providerId="ADAL" clId="{26BB657D-CFD2-4317-9101-7EB819D24833}" dt="2026-09-01T13:54:42.591" v="53" actId="14826"/>
          <ac:picMkLst>
            <pc:docMk/>
            <pc:sldMk cId="2111431367" sldId="2145707906"/>
            <ac:picMk id="79" creationId="{F2E2CB10-66BA-6AAA-A321-BA3DA838D15F}"/>
          </ac:picMkLst>
        </pc:picChg>
        <pc:picChg chg="mod">
          <ac:chgData name="Victoria Hayman-Teear (HEIW)" userId="ae8d455a-1122-4227-974d-e410e012451e" providerId="ADAL" clId="{26BB657D-CFD2-4317-9101-7EB819D24833}" dt="2026-09-01T13:59:50.442" v="59" actId="14826"/>
          <ac:picMkLst>
            <pc:docMk/>
            <pc:sldMk cId="2111431367" sldId="2145707906"/>
            <ac:picMk id="83" creationId="{19EEB889-EF5D-6BF9-6BBC-CE140F6D38BB}"/>
          </ac:picMkLst>
        </pc:picChg>
        <pc:cxnChg chg="add mod">
          <ac:chgData name="Victoria Hayman-Teear (HEIW)" userId="ae8d455a-1122-4227-974d-e410e012451e" providerId="ADAL" clId="{26BB657D-CFD2-4317-9101-7EB819D24833}" dt="2026-09-01T13:47:19.751" v="50"/>
          <ac:cxnSpMkLst>
            <pc:docMk/>
            <pc:sldMk cId="2111431367" sldId="2145707906"/>
            <ac:cxnSpMk id="8" creationId="{BFE9F2F3-F5F2-BB42-AACC-549F405E0C4C}"/>
          </ac:cxnSpMkLst>
        </pc:cxnChg>
      </pc:sldChg>
      <pc:sldChg chg="addSp delSp modSp mod">
        <pc:chgData name="Victoria Hayman-Teear (HEIW)" userId="ae8d455a-1122-4227-974d-e410e012451e" providerId="ADAL" clId="{26BB657D-CFD2-4317-9101-7EB819D24833}" dt="2026-09-02T08:01:38.155" v="190" actId="20577"/>
        <pc:sldMkLst>
          <pc:docMk/>
          <pc:sldMk cId="3303803927" sldId="2145707907"/>
        </pc:sldMkLst>
        <pc:spChg chg="add mod">
          <ac:chgData name="Victoria Hayman-Teear (HEIW)" userId="ae8d455a-1122-4227-974d-e410e012451e" providerId="ADAL" clId="{26BB657D-CFD2-4317-9101-7EB819D24833}" dt="2026-09-01T14:08:40.938" v="62"/>
          <ac:spMkLst>
            <pc:docMk/>
            <pc:sldMk cId="3303803927" sldId="2145707907"/>
            <ac:spMk id="7" creationId="{59B50145-633D-7A75-B1EC-20781FAB8DAF}"/>
          </ac:spMkLst>
        </pc:spChg>
        <pc:spChg chg="add">
          <ac:chgData name="Victoria Hayman-Teear (HEIW)" userId="ae8d455a-1122-4227-974d-e410e012451e" providerId="ADAL" clId="{26BB657D-CFD2-4317-9101-7EB819D24833}" dt="2026-09-02T07:58:57.019" v="180" actId="22"/>
          <ac:spMkLst>
            <pc:docMk/>
            <pc:sldMk cId="3303803927" sldId="2145707907"/>
            <ac:spMk id="8" creationId="{3505531E-0F0F-1F14-45EE-5B0CD1DBBA02}"/>
          </ac:spMkLst>
        </pc:spChg>
        <pc:spChg chg="add mod">
          <ac:chgData name="Victoria Hayman-Teear (HEIW)" userId="ae8d455a-1122-4227-974d-e410e012451e" providerId="ADAL" clId="{26BB657D-CFD2-4317-9101-7EB819D24833}" dt="2026-09-01T14:08:40.938" v="62"/>
          <ac:spMkLst>
            <pc:docMk/>
            <pc:sldMk cId="3303803927" sldId="2145707907"/>
            <ac:spMk id="11" creationId="{BEEBEBC5-BB56-6EB2-7695-493B447E0BB3}"/>
          </ac:spMkLst>
        </pc:spChg>
        <pc:spChg chg="add mod">
          <ac:chgData name="Victoria Hayman-Teear (HEIW)" userId="ae8d455a-1122-4227-974d-e410e012451e" providerId="ADAL" clId="{26BB657D-CFD2-4317-9101-7EB819D24833}" dt="2026-09-01T14:08:40.938" v="62"/>
          <ac:spMkLst>
            <pc:docMk/>
            <pc:sldMk cId="3303803927" sldId="2145707907"/>
            <ac:spMk id="13" creationId="{85F68848-3A19-AD3F-17BF-58D5E7801D36}"/>
          </ac:spMkLst>
        </pc:spChg>
        <pc:spChg chg="add mod">
          <ac:chgData name="Victoria Hayman-Teear (HEIW)" userId="ae8d455a-1122-4227-974d-e410e012451e" providerId="ADAL" clId="{26BB657D-CFD2-4317-9101-7EB819D24833}" dt="2026-09-01T14:08:40.938" v="62"/>
          <ac:spMkLst>
            <pc:docMk/>
            <pc:sldMk cId="3303803927" sldId="2145707907"/>
            <ac:spMk id="15" creationId="{3F024CDC-A2BD-176F-415E-AF7F79235400}"/>
          </ac:spMkLst>
        </pc:spChg>
        <pc:spChg chg="add mod">
          <ac:chgData name="Victoria Hayman-Teear (HEIW)" userId="ae8d455a-1122-4227-974d-e410e012451e" providerId="ADAL" clId="{26BB657D-CFD2-4317-9101-7EB819D24833}" dt="2026-09-01T14:08:40.938" v="62"/>
          <ac:spMkLst>
            <pc:docMk/>
            <pc:sldMk cId="3303803927" sldId="2145707907"/>
            <ac:spMk id="17" creationId="{0CF18436-532C-8924-9701-F12B657B0F38}"/>
          </ac:spMkLst>
        </pc:spChg>
        <pc:spChg chg="add mod">
          <ac:chgData name="Victoria Hayman-Teear (HEIW)" userId="ae8d455a-1122-4227-974d-e410e012451e" providerId="ADAL" clId="{26BB657D-CFD2-4317-9101-7EB819D24833}" dt="2026-09-01T14:08:40.938" v="62"/>
          <ac:spMkLst>
            <pc:docMk/>
            <pc:sldMk cId="3303803927" sldId="2145707907"/>
            <ac:spMk id="31" creationId="{4CFD8371-570F-9956-2D8B-599FC7F2810E}"/>
          </ac:spMkLst>
        </pc:spChg>
        <pc:spChg chg="add mod">
          <ac:chgData name="Victoria Hayman-Teear (HEIW)" userId="ae8d455a-1122-4227-974d-e410e012451e" providerId="ADAL" clId="{26BB657D-CFD2-4317-9101-7EB819D24833}" dt="2026-09-02T08:01:38.155" v="190" actId="20577"/>
          <ac:spMkLst>
            <pc:docMk/>
            <pc:sldMk cId="3303803927" sldId="2145707907"/>
            <ac:spMk id="67" creationId="{0E0DEE88-AD44-DA22-33D1-9B66606EAD1D}"/>
          </ac:spMkLst>
        </pc:spChg>
        <pc:picChg chg="mod">
          <ac:chgData name="Victoria Hayman-Teear (HEIW)" userId="ae8d455a-1122-4227-974d-e410e012451e" providerId="ADAL" clId="{26BB657D-CFD2-4317-9101-7EB819D24833}" dt="2026-09-01T14:18:45.990" v="73" actId="14826"/>
          <ac:picMkLst>
            <pc:docMk/>
            <pc:sldMk cId="3303803927" sldId="2145707907"/>
            <ac:picMk id="16" creationId="{ECCB168C-83DD-94A2-D198-FDA7AFED8D9B}"/>
          </ac:picMkLst>
        </pc:picChg>
        <pc:picChg chg="add mod">
          <ac:chgData name="Victoria Hayman-Teear (HEIW)" userId="ae8d455a-1122-4227-974d-e410e012451e" providerId="ADAL" clId="{26BB657D-CFD2-4317-9101-7EB819D24833}" dt="2026-09-01T14:13:13.527" v="67" actId="14826"/>
          <ac:picMkLst>
            <pc:docMk/>
            <pc:sldMk cId="3303803927" sldId="2145707907"/>
            <ac:picMk id="19" creationId="{0EBF6564-0536-A221-6AF8-B79DA993F594}"/>
          </ac:picMkLst>
        </pc:picChg>
        <pc:picChg chg="mod">
          <ac:chgData name="Victoria Hayman-Teear (HEIW)" userId="ae8d455a-1122-4227-974d-e410e012451e" providerId="ADAL" clId="{26BB657D-CFD2-4317-9101-7EB819D24833}" dt="2026-09-01T14:17:36.111" v="71" actId="14826"/>
          <ac:picMkLst>
            <pc:docMk/>
            <pc:sldMk cId="3303803927" sldId="2145707907"/>
            <ac:picMk id="20" creationId="{E9D73E79-E289-50C4-B773-6EDD95A18460}"/>
          </ac:picMkLst>
        </pc:picChg>
        <pc:picChg chg="mod">
          <ac:chgData name="Victoria Hayman-Teear (HEIW)" userId="ae8d455a-1122-4227-974d-e410e012451e" providerId="ADAL" clId="{26BB657D-CFD2-4317-9101-7EB819D24833}" dt="2026-09-01T14:20:45.552" v="76" actId="14826"/>
          <ac:picMkLst>
            <pc:docMk/>
            <pc:sldMk cId="3303803927" sldId="2145707907"/>
            <ac:picMk id="21" creationId="{961E44A8-6975-380D-C518-CD542855ECBE}"/>
          </ac:picMkLst>
        </pc:picChg>
        <pc:picChg chg="mod">
          <ac:chgData name="Victoria Hayman-Teear (HEIW)" userId="ae8d455a-1122-4227-974d-e410e012451e" providerId="ADAL" clId="{26BB657D-CFD2-4317-9101-7EB819D24833}" dt="2026-09-01T14:11:04.188" v="63" actId="14826"/>
          <ac:picMkLst>
            <pc:docMk/>
            <pc:sldMk cId="3303803927" sldId="2145707907"/>
            <ac:picMk id="22" creationId="{B204897C-E5BB-8C91-51FB-8F8B80B73D35}"/>
          </ac:picMkLst>
        </pc:picChg>
        <pc:picChg chg="add mod">
          <ac:chgData name="Victoria Hayman-Teear (HEIW)" userId="ae8d455a-1122-4227-974d-e410e012451e" providerId="ADAL" clId="{26BB657D-CFD2-4317-9101-7EB819D24833}" dt="2026-09-01T14:11:52.053" v="64" actId="14826"/>
          <ac:picMkLst>
            <pc:docMk/>
            <pc:sldMk cId="3303803927" sldId="2145707907"/>
            <ac:picMk id="24" creationId="{DEA758D9-A458-8C37-990F-6A2126019BE5}"/>
          </ac:picMkLst>
        </pc:picChg>
        <pc:picChg chg="mod">
          <ac:chgData name="Victoria Hayman-Teear (HEIW)" userId="ae8d455a-1122-4227-974d-e410e012451e" providerId="ADAL" clId="{26BB657D-CFD2-4317-9101-7EB819D24833}" dt="2026-09-01T14:17:18.357" v="70" actId="14826"/>
          <ac:picMkLst>
            <pc:docMk/>
            <pc:sldMk cId="3303803927" sldId="2145707907"/>
            <ac:picMk id="25" creationId="{DA92EF18-B4A9-00B3-340D-96BE287A9CBA}"/>
          </ac:picMkLst>
        </pc:picChg>
        <pc:picChg chg="add mod">
          <ac:chgData name="Victoria Hayman-Teear (HEIW)" userId="ae8d455a-1122-4227-974d-e410e012451e" providerId="ADAL" clId="{26BB657D-CFD2-4317-9101-7EB819D24833}" dt="2026-09-01T14:12:11.616" v="65" actId="14826"/>
          <ac:picMkLst>
            <pc:docMk/>
            <pc:sldMk cId="3303803927" sldId="2145707907"/>
            <ac:picMk id="26" creationId="{A6E5ACB5-C03B-71AC-7EE6-6AC1058A7127}"/>
          </ac:picMkLst>
        </pc:picChg>
        <pc:picChg chg="add mod">
          <ac:chgData name="Victoria Hayman-Teear (HEIW)" userId="ae8d455a-1122-4227-974d-e410e012451e" providerId="ADAL" clId="{26BB657D-CFD2-4317-9101-7EB819D24833}" dt="2026-09-01T14:12:52.553" v="66" actId="14826"/>
          <ac:picMkLst>
            <pc:docMk/>
            <pc:sldMk cId="3303803927" sldId="2145707907"/>
            <ac:picMk id="28" creationId="{CE6E423B-CD6A-DAC7-02B3-08613B7F3D14}"/>
          </ac:picMkLst>
        </pc:picChg>
        <pc:picChg chg="mod">
          <ac:chgData name="Victoria Hayman-Teear (HEIW)" userId="ae8d455a-1122-4227-974d-e410e012451e" providerId="ADAL" clId="{26BB657D-CFD2-4317-9101-7EB819D24833}" dt="2026-09-01T14:18:20.985" v="72" actId="14826"/>
          <ac:picMkLst>
            <pc:docMk/>
            <pc:sldMk cId="3303803927" sldId="2145707907"/>
            <ac:picMk id="29" creationId="{AFB7C995-5586-A2E0-10E9-94FDDD033DC3}"/>
          </ac:picMkLst>
        </pc:picChg>
        <pc:picChg chg="add mod">
          <ac:chgData name="Victoria Hayman-Teear (HEIW)" userId="ae8d455a-1122-4227-974d-e410e012451e" providerId="ADAL" clId="{26BB657D-CFD2-4317-9101-7EB819D24833}" dt="2026-09-02T08:00:33.980" v="187" actId="207"/>
          <ac:picMkLst>
            <pc:docMk/>
            <pc:sldMk cId="3303803927" sldId="2145707907"/>
            <ac:picMk id="70" creationId="{D3E31A3F-030A-66EF-B742-AD308DBE3946}"/>
          </ac:picMkLst>
        </pc:picChg>
        <pc:picChg chg="mod">
          <ac:chgData name="Victoria Hayman-Teear (HEIW)" userId="ae8d455a-1122-4227-974d-e410e012451e" providerId="ADAL" clId="{26BB657D-CFD2-4317-9101-7EB819D24833}" dt="2026-09-01T14:16:11.749" v="69" actId="14826"/>
          <ac:picMkLst>
            <pc:docMk/>
            <pc:sldMk cId="3303803927" sldId="2145707907"/>
            <ac:picMk id="79" creationId="{AA2090E7-329C-7F83-EF90-421F972F0373}"/>
          </ac:picMkLst>
        </pc:picChg>
        <pc:picChg chg="mod">
          <ac:chgData name="Victoria Hayman-Teear (HEIW)" userId="ae8d455a-1122-4227-974d-e410e012451e" providerId="ADAL" clId="{26BB657D-CFD2-4317-9101-7EB819D24833}" dt="2026-09-01T14:14:08.460" v="68" actId="14826"/>
          <ac:picMkLst>
            <pc:docMk/>
            <pc:sldMk cId="3303803927" sldId="2145707907"/>
            <ac:picMk id="83" creationId="{FFF5A010-14F7-4EEA-E24B-3C018A3A5BCF}"/>
          </ac:picMkLst>
        </pc:picChg>
      </pc:sldChg>
      <pc:sldChg chg="addSp modSp mod">
        <pc:chgData name="Victoria Hayman-Teear (HEIW)" userId="ae8d455a-1122-4227-974d-e410e012451e" providerId="ADAL" clId="{26BB657D-CFD2-4317-9101-7EB819D24833}" dt="2026-09-02T08:02:36.556" v="192" actId="207"/>
        <pc:sldMkLst>
          <pc:docMk/>
          <pc:sldMk cId="1354460391" sldId="2145707908"/>
        </pc:sldMkLst>
        <pc:spChg chg="add">
          <ac:chgData name="Victoria Hayman-Teear (HEIW)" userId="ae8d455a-1122-4227-974d-e410e012451e" providerId="ADAL" clId="{26BB657D-CFD2-4317-9101-7EB819D24833}" dt="2026-09-02T08:00:47.515" v="188" actId="22"/>
          <ac:spMkLst>
            <pc:docMk/>
            <pc:sldMk cId="1354460391" sldId="2145707908"/>
            <ac:spMk id="7" creationId="{7EF72104-9CB3-7EFE-8D0A-5B7F19BF5885}"/>
          </ac:spMkLst>
        </pc:spChg>
        <pc:spChg chg="add mod">
          <ac:chgData name="Victoria Hayman-Teear (HEIW)" userId="ae8d455a-1122-4227-974d-e410e012451e" providerId="ADAL" clId="{26BB657D-CFD2-4317-9101-7EB819D24833}" dt="2026-09-01T14:24:47.636" v="78"/>
          <ac:spMkLst>
            <pc:docMk/>
            <pc:sldMk cId="1354460391" sldId="2145707908"/>
            <ac:spMk id="9" creationId="{833FF25C-7970-2142-823D-1B88F82A468D}"/>
          </ac:spMkLst>
        </pc:spChg>
        <pc:spChg chg="add mod">
          <ac:chgData name="Victoria Hayman-Teear (HEIW)" userId="ae8d455a-1122-4227-974d-e410e012451e" providerId="ADAL" clId="{26BB657D-CFD2-4317-9101-7EB819D24833}" dt="2026-09-02T08:01:32.700" v="189"/>
          <ac:spMkLst>
            <pc:docMk/>
            <pc:sldMk cId="1354460391" sldId="2145707908"/>
            <ac:spMk id="11" creationId="{619B047C-CEEC-0445-5B1F-15DEE4E160A9}"/>
          </ac:spMkLst>
        </pc:spChg>
        <pc:spChg chg="add mod">
          <ac:chgData name="Victoria Hayman-Teear (HEIW)" userId="ae8d455a-1122-4227-974d-e410e012451e" providerId="ADAL" clId="{26BB657D-CFD2-4317-9101-7EB819D24833}" dt="2026-09-01T14:24:47.636" v="78"/>
          <ac:spMkLst>
            <pc:docMk/>
            <pc:sldMk cId="1354460391" sldId="2145707908"/>
            <ac:spMk id="68" creationId="{23BC768B-88D3-D92F-9373-950A5500FC92}"/>
          </ac:spMkLst>
        </pc:spChg>
        <pc:spChg chg="add mod">
          <ac:chgData name="Victoria Hayman-Teear (HEIW)" userId="ae8d455a-1122-4227-974d-e410e012451e" providerId="ADAL" clId="{26BB657D-CFD2-4317-9101-7EB819D24833}" dt="2026-09-01T14:24:47.636" v="78"/>
          <ac:spMkLst>
            <pc:docMk/>
            <pc:sldMk cId="1354460391" sldId="2145707908"/>
            <ac:spMk id="70" creationId="{90EABC59-C113-BBDE-A037-31BA10A16A9F}"/>
          </ac:spMkLst>
        </pc:spChg>
        <pc:spChg chg="add mod">
          <ac:chgData name="Victoria Hayman-Teear (HEIW)" userId="ae8d455a-1122-4227-974d-e410e012451e" providerId="ADAL" clId="{26BB657D-CFD2-4317-9101-7EB819D24833}" dt="2026-09-01T14:24:47.636" v="78"/>
          <ac:spMkLst>
            <pc:docMk/>
            <pc:sldMk cId="1354460391" sldId="2145707908"/>
            <ac:spMk id="73" creationId="{EFFE3E51-3395-619E-3D69-D9A9F40C3D68}"/>
          </ac:spMkLst>
        </pc:spChg>
        <pc:spChg chg="add mod">
          <ac:chgData name="Victoria Hayman-Teear (HEIW)" userId="ae8d455a-1122-4227-974d-e410e012451e" providerId="ADAL" clId="{26BB657D-CFD2-4317-9101-7EB819D24833}" dt="2026-09-01T14:27:29.611" v="79"/>
          <ac:spMkLst>
            <pc:docMk/>
            <pc:sldMk cId="1354460391" sldId="2145707908"/>
            <ac:spMk id="77" creationId="{D88AB92E-C6ED-4358-CDC8-C90ADBB8C325}"/>
          </ac:spMkLst>
        </pc:spChg>
        <pc:picChg chg="add mod">
          <ac:chgData name="Victoria Hayman-Teear (HEIW)" userId="ae8d455a-1122-4227-974d-e410e012451e" providerId="ADAL" clId="{26BB657D-CFD2-4317-9101-7EB819D24833}" dt="2026-09-01T14:24:19.686" v="77" actId="931"/>
          <ac:picMkLst>
            <pc:docMk/>
            <pc:sldMk cId="1354460391" sldId="2145707908"/>
            <ac:picMk id="8" creationId="{D8FD52B1-84E0-270F-119E-781A9E6A2DF2}"/>
          </ac:picMkLst>
        </pc:picChg>
        <pc:picChg chg="add mod">
          <ac:chgData name="Victoria Hayman-Teear (HEIW)" userId="ae8d455a-1122-4227-974d-e410e012451e" providerId="ADAL" clId="{26BB657D-CFD2-4317-9101-7EB819D24833}" dt="2026-09-02T08:02:36.556" v="192" actId="207"/>
          <ac:picMkLst>
            <pc:docMk/>
            <pc:sldMk cId="1354460391" sldId="2145707908"/>
            <ac:picMk id="13" creationId="{2D46908B-5E67-77C3-241B-C6BB4E48E684}"/>
          </ac:picMkLst>
        </pc:picChg>
        <pc:picChg chg="mod">
          <ac:chgData name="Victoria Hayman-Teear (HEIW)" userId="ae8d455a-1122-4227-974d-e410e012451e" providerId="ADAL" clId="{26BB657D-CFD2-4317-9101-7EB819D24833}" dt="2026-09-01T14:32:08.608" v="84" actId="14826"/>
          <ac:picMkLst>
            <pc:docMk/>
            <pc:sldMk cId="1354460391" sldId="2145707908"/>
            <ac:picMk id="21" creationId="{A471D3A5-1EC9-3F72-7BB7-8BD950D3E530}"/>
          </ac:picMkLst>
        </pc:picChg>
        <pc:picChg chg="add mod">
          <ac:chgData name="Victoria Hayman-Teear (HEIW)" userId="ae8d455a-1122-4227-974d-e410e012451e" providerId="ADAL" clId="{26BB657D-CFD2-4317-9101-7EB819D24833}" dt="2026-09-01T14:28:16.650" v="80" actId="14826"/>
          <ac:picMkLst>
            <pc:docMk/>
            <pc:sldMk cId="1354460391" sldId="2145707908"/>
            <ac:picMk id="67" creationId="{1F0C406F-30A6-235C-6016-BB13A42B68A2}"/>
          </ac:picMkLst>
        </pc:picChg>
        <pc:picChg chg="add mod">
          <ac:chgData name="Victoria Hayman-Teear (HEIW)" userId="ae8d455a-1122-4227-974d-e410e012451e" providerId="ADAL" clId="{26BB657D-CFD2-4317-9101-7EB819D24833}" dt="2026-09-01T14:28:49.306" v="81" actId="14826"/>
          <ac:picMkLst>
            <pc:docMk/>
            <pc:sldMk cId="1354460391" sldId="2145707908"/>
            <ac:picMk id="71" creationId="{2E101D87-C718-02F0-2BD5-7B73685B0B93}"/>
          </ac:picMkLst>
        </pc:picChg>
        <pc:picChg chg="add mod">
          <ac:chgData name="Victoria Hayman-Teear (HEIW)" userId="ae8d455a-1122-4227-974d-e410e012451e" providerId="ADAL" clId="{26BB657D-CFD2-4317-9101-7EB819D24833}" dt="2026-09-01T14:29:33.919" v="82" actId="14826"/>
          <ac:picMkLst>
            <pc:docMk/>
            <pc:sldMk cId="1354460391" sldId="2145707908"/>
            <ac:picMk id="72" creationId="{6F2A2005-CCF3-868A-CDB4-9638F2026E4A}"/>
          </ac:picMkLst>
        </pc:picChg>
        <pc:picChg chg="add mod">
          <ac:chgData name="Victoria Hayman-Teear (HEIW)" userId="ae8d455a-1122-4227-974d-e410e012451e" providerId="ADAL" clId="{26BB657D-CFD2-4317-9101-7EB819D24833}" dt="2026-09-01T14:30:37.240" v="83" actId="14826"/>
          <ac:picMkLst>
            <pc:docMk/>
            <pc:sldMk cId="1354460391" sldId="2145707908"/>
            <ac:picMk id="78" creationId="{026F289C-5376-B9EF-5BCA-883E0BC64EA4}"/>
          </ac:picMkLst>
        </pc:picChg>
        <pc:cxnChg chg="add mod">
          <ac:chgData name="Victoria Hayman-Teear (HEIW)" userId="ae8d455a-1122-4227-974d-e410e012451e" providerId="ADAL" clId="{26BB657D-CFD2-4317-9101-7EB819D24833}" dt="2026-09-01T14:24:47.636" v="78"/>
          <ac:cxnSpMkLst>
            <pc:docMk/>
            <pc:sldMk cId="1354460391" sldId="2145707908"/>
            <ac:cxnSpMk id="74" creationId="{28587DB4-0F64-EF45-C851-DFC816BCBF40}"/>
          </ac:cxnSpMkLst>
        </pc:cxnChg>
        <pc:cxnChg chg="add mod">
          <ac:chgData name="Victoria Hayman-Teear (HEIW)" userId="ae8d455a-1122-4227-974d-e410e012451e" providerId="ADAL" clId="{26BB657D-CFD2-4317-9101-7EB819D24833}" dt="2026-09-01T14:24:47.636" v="78"/>
          <ac:cxnSpMkLst>
            <pc:docMk/>
            <pc:sldMk cId="1354460391" sldId="2145707908"/>
            <ac:cxnSpMk id="75" creationId="{0375251D-2582-A648-A01D-35EF8CBC698C}"/>
          </ac:cxnSpMkLst>
        </pc:cxnChg>
        <pc:cxnChg chg="add mod">
          <ac:chgData name="Victoria Hayman-Teear (HEIW)" userId="ae8d455a-1122-4227-974d-e410e012451e" providerId="ADAL" clId="{26BB657D-CFD2-4317-9101-7EB819D24833}" dt="2026-09-01T14:24:47.636" v="78"/>
          <ac:cxnSpMkLst>
            <pc:docMk/>
            <pc:sldMk cId="1354460391" sldId="2145707908"/>
            <ac:cxnSpMk id="76" creationId="{62F19B42-BDB6-DDE5-BA0B-C405DEA01518}"/>
          </ac:cxnSpMkLst>
        </pc:cxnChg>
        <pc:cxnChg chg="add mod">
          <ac:chgData name="Victoria Hayman-Teear (HEIW)" userId="ae8d455a-1122-4227-974d-e410e012451e" providerId="ADAL" clId="{26BB657D-CFD2-4317-9101-7EB819D24833}" dt="2026-09-01T14:27:29.611" v="79"/>
          <ac:cxnSpMkLst>
            <pc:docMk/>
            <pc:sldMk cId="1354460391" sldId="2145707908"/>
            <ac:cxnSpMk id="80" creationId="{C2502791-511C-59AA-253F-BE1159A1CBD8}"/>
          </ac:cxnSpMkLst>
        </pc:cxnChg>
      </pc:sldChg>
      <pc:sldChg chg="addSp modSp add mod">
        <pc:chgData name="Victoria Hayman-Teear (HEIW)" userId="ae8d455a-1122-4227-974d-e410e012451e" providerId="ADAL" clId="{26BB657D-CFD2-4317-9101-7EB819D24833}" dt="2026-09-02T08:03:42.607" v="196" actId="207"/>
        <pc:sldMkLst>
          <pc:docMk/>
          <pc:sldMk cId="1697848606" sldId="2145707909"/>
        </pc:sldMkLst>
        <pc:spChg chg="add">
          <ac:chgData name="Victoria Hayman-Teear (HEIW)" userId="ae8d455a-1122-4227-974d-e410e012451e" providerId="ADAL" clId="{26BB657D-CFD2-4317-9101-7EB819D24833}" dt="2026-09-02T08:02:54.491" v="193" actId="22"/>
          <ac:spMkLst>
            <pc:docMk/>
            <pc:sldMk cId="1697848606" sldId="2145707909"/>
            <ac:spMk id="7" creationId="{8C4BA1CF-CDD6-43AE-37A7-505274AA09A2}"/>
          </ac:spMkLst>
        </pc:spChg>
        <pc:spChg chg="add mod">
          <ac:chgData name="Victoria Hayman-Teear (HEIW)" userId="ae8d455a-1122-4227-974d-e410e012451e" providerId="ADAL" clId="{26BB657D-CFD2-4317-9101-7EB819D24833}" dt="2026-09-02T08:03:24.012" v="194"/>
          <ac:spMkLst>
            <pc:docMk/>
            <pc:sldMk cId="1697848606" sldId="2145707909"/>
            <ac:spMk id="13" creationId="{5E345F83-C01D-386A-565A-FC46D31D2908}"/>
          </ac:spMkLst>
        </pc:spChg>
        <pc:spChg chg="add mod">
          <ac:chgData name="Victoria Hayman-Teear (HEIW)" userId="ae8d455a-1122-4227-974d-e410e012451e" providerId="ADAL" clId="{26BB657D-CFD2-4317-9101-7EB819D24833}" dt="2026-09-01T14:33:41.911" v="86"/>
          <ac:spMkLst>
            <pc:docMk/>
            <pc:sldMk cId="1697848606" sldId="2145707909"/>
            <ac:spMk id="29" creationId="{5EA1D768-8BFA-8E87-6AF4-23A297AEB3EF}"/>
          </ac:spMkLst>
        </pc:spChg>
        <pc:picChg chg="mod">
          <ac:chgData name="Victoria Hayman-Teear (HEIW)" userId="ae8d455a-1122-4227-974d-e410e012451e" providerId="ADAL" clId="{26BB657D-CFD2-4317-9101-7EB819D24833}" dt="2026-09-01T14:47:40.021" v="90" actId="14826"/>
          <ac:picMkLst>
            <pc:docMk/>
            <pc:sldMk cId="1697848606" sldId="2145707909"/>
            <ac:picMk id="9" creationId="{1E5D7F2D-4824-3197-D618-630135D8C2D7}"/>
          </ac:picMkLst>
        </pc:picChg>
        <pc:picChg chg="mod">
          <ac:chgData name="Victoria Hayman-Teear (HEIW)" userId="ae8d455a-1122-4227-974d-e410e012451e" providerId="ADAL" clId="{26BB657D-CFD2-4317-9101-7EB819D24833}" dt="2026-09-01T14:44:25.427" v="87" actId="14826"/>
          <ac:picMkLst>
            <pc:docMk/>
            <pc:sldMk cId="1697848606" sldId="2145707909"/>
            <ac:picMk id="10" creationId="{F4055D38-2F1D-502A-E059-FA57BC875BC2}"/>
          </ac:picMkLst>
        </pc:picChg>
        <pc:picChg chg="mod">
          <ac:chgData name="Victoria Hayman-Teear (HEIW)" userId="ae8d455a-1122-4227-974d-e410e012451e" providerId="ADAL" clId="{26BB657D-CFD2-4317-9101-7EB819D24833}" dt="2026-09-01T14:46:31.635" v="89" actId="14826"/>
          <ac:picMkLst>
            <pc:docMk/>
            <pc:sldMk cId="1697848606" sldId="2145707909"/>
            <ac:picMk id="11" creationId="{636AFAFC-FB98-4C06-47FE-DA32D653889D}"/>
          </ac:picMkLst>
        </pc:picChg>
        <pc:picChg chg="mod">
          <ac:chgData name="Victoria Hayman-Teear (HEIW)" userId="ae8d455a-1122-4227-974d-e410e012451e" providerId="ADAL" clId="{26BB657D-CFD2-4317-9101-7EB819D24833}" dt="2026-09-01T14:44:44.706" v="88" actId="14826"/>
          <ac:picMkLst>
            <pc:docMk/>
            <pc:sldMk cId="1697848606" sldId="2145707909"/>
            <ac:picMk id="12" creationId="{AAB3108E-0ACD-87F9-F2EF-23294BDB96BA}"/>
          </ac:picMkLst>
        </pc:picChg>
        <pc:picChg chg="add mod">
          <ac:chgData name="Victoria Hayman-Teear (HEIW)" userId="ae8d455a-1122-4227-974d-e410e012451e" providerId="ADAL" clId="{26BB657D-CFD2-4317-9101-7EB819D24833}" dt="2026-09-02T08:03:42.607" v="196" actId="207"/>
          <ac:picMkLst>
            <pc:docMk/>
            <pc:sldMk cId="1697848606" sldId="2145707909"/>
            <ac:picMk id="19" creationId="{17FD641E-1E5D-1409-CDD8-CEC877B8D1F5}"/>
          </ac:picMkLst>
        </pc:picChg>
        <pc:picChg chg="mod">
          <ac:chgData name="Victoria Hayman-Teear (HEIW)" userId="ae8d455a-1122-4227-974d-e410e012451e" providerId="ADAL" clId="{26BB657D-CFD2-4317-9101-7EB819D24833}" dt="2026-09-01T14:52:29.184" v="92" actId="14826"/>
          <ac:picMkLst>
            <pc:docMk/>
            <pc:sldMk cId="1697848606" sldId="2145707909"/>
            <ac:picMk id="21" creationId="{C21E0A61-A4E8-D6FB-6647-7AD82240D781}"/>
          </ac:picMkLst>
        </pc:picChg>
        <pc:picChg chg="mod">
          <ac:chgData name="Victoria Hayman-Teear (HEIW)" userId="ae8d455a-1122-4227-974d-e410e012451e" providerId="ADAL" clId="{26BB657D-CFD2-4317-9101-7EB819D24833}" dt="2026-09-01T14:51:45.023" v="91" actId="14826"/>
          <ac:picMkLst>
            <pc:docMk/>
            <pc:sldMk cId="1697848606" sldId="2145707909"/>
            <ac:picMk id="22" creationId="{4E5D036D-8582-1FF9-75F1-77554DB681EF}"/>
          </ac:picMkLst>
        </pc:picChg>
        <pc:picChg chg="mod">
          <ac:chgData name="Victoria Hayman-Teear (HEIW)" userId="ae8d455a-1122-4227-974d-e410e012451e" providerId="ADAL" clId="{26BB657D-CFD2-4317-9101-7EB819D24833}" dt="2026-09-01T14:53:14.431" v="94" actId="14826"/>
          <ac:picMkLst>
            <pc:docMk/>
            <pc:sldMk cId="1697848606" sldId="2145707909"/>
            <ac:picMk id="23" creationId="{BDEE6ECD-B9B5-0756-9823-60705522241C}"/>
          </ac:picMkLst>
        </pc:picChg>
        <pc:picChg chg="mod">
          <ac:chgData name="Victoria Hayman-Teear (HEIW)" userId="ae8d455a-1122-4227-974d-e410e012451e" providerId="ADAL" clId="{26BB657D-CFD2-4317-9101-7EB819D24833}" dt="2026-09-01T14:52:54.967" v="93" actId="14826"/>
          <ac:picMkLst>
            <pc:docMk/>
            <pc:sldMk cId="1697848606" sldId="2145707909"/>
            <ac:picMk id="24" creationId="{F46BCB0E-DA34-2F2C-04C6-BE4ACF5AE114}"/>
          </ac:picMkLst>
        </pc:picChg>
        <pc:picChg chg="mod">
          <ac:chgData name="Victoria Hayman-Teear (HEIW)" userId="ae8d455a-1122-4227-974d-e410e012451e" providerId="ADAL" clId="{26BB657D-CFD2-4317-9101-7EB819D24833}" dt="2026-09-01T14:57:09.498" v="96" actId="14826"/>
          <ac:picMkLst>
            <pc:docMk/>
            <pc:sldMk cId="1697848606" sldId="2145707909"/>
            <ac:picMk id="56" creationId="{A5E78567-C463-64D1-FB84-3D2D64B47541}"/>
          </ac:picMkLst>
        </pc:picChg>
        <pc:picChg chg="mod">
          <ac:chgData name="Victoria Hayman-Teear (HEIW)" userId="ae8d455a-1122-4227-974d-e410e012451e" providerId="ADAL" clId="{26BB657D-CFD2-4317-9101-7EB819D24833}" dt="2026-09-01T14:54:01.450" v="95" actId="14826"/>
          <ac:picMkLst>
            <pc:docMk/>
            <pc:sldMk cId="1697848606" sldId="2145707909"/>
            <ac:picMk id="58" creationId="{9DA32148-418C-58FE-72C2-AC922D2B07F9}"/>
          </ac:picMkLst>
        </pc:picChg>
        <pc:cxnChg chg="add mod">
          <ac:chgData name="Victoria Hayman-Teear (HEIW)" userId="ae8d455a-1122-4227-974d-e410e012451e" providerId="ADAL" clId="{26BB657D-CFD2-4317-9101-7EB819D24833}" dt="2026-09-01T15:01:38.228" v="97"/>
          <ac:cxnSpMkLst>
            <pc:docMk/>
            <pc:sldMk cId="1697848606" sldId="2145707909"/>
            <ac:cxnSpMk id="70" creationId="{4F1D9D70-2379-5652-AB83-C60AFB4C01DD}"/>
          </ac:cxnSpMkLst>
        </pc:cxnChg>
        <pc:cxnChg chg="add mod">
          <ac:chgData name="Victoria Hayman-Teear (HEIW)" userId="ae8d455a-1122-4227-974d-e410e012451e" providerId="ADAL" clId="{26BB657D-CFD2-4317-9101-7EB819D24833}" dt="2026-09-01T15:02:27.630" v="98"/>
          <ac:cxnSpMkLst>
            <pc:docMk/>
            <pc:sldMk cId="1697848606" sldId="2145707909"/>
            <ac:cxnSpMk id="71" creationId="{35583B21-0CA9-5B8A-96D2-D08C81A5559E}"/>
          </ac:cxnSpMkLst>
        </pc:cxnChg>
      </pc:sldChg>
      <pc:sldChg chg="addSp modSp mod">
        <pc:chgData name="Victoria Hayman-Teear (HEIW)" userId="ae8d455a-1122-4227-974d-e410e012451e" providerId="ADAL" clId="{26BB657D-CFD2-4317-9101-7EB819D24833}" dt="2026-09-02T08:06:05.850" v="204" actId="27636"/>
        <pc:sldMkLst>
          <pc:docMk/>
          <pc:sldMk cId="2208211129" sldId="2145707910"/>
        </pc:sldMkLst>
        <pc:spChg chg="add">
          <ac:chgData name="Victoria Hayman-Teear (HEIW)" userId="ae8d455a-1122-4227-974d-e410e012451e" providerId="ADAL" clId="{26BB657D-CFD2-4317-9101-7EB819D24833}" dt="2026-09-02T08:03:59.766" v="197" actId="22"/>
          <ac:spMkLst>
            <pc:docMk/>
            <pc:sldMk cId="2208211129" sldId="2145707910"/>
            <ac:spMk id="4" creationId="{BC66D79C-A653-742A-1384-55A60061A239}"/>
          </ac:spMkLst>
        </pc:spChg>
        <pc:spChg chg="add mod">
          <ac:chgData name="Victoria Hayman-Teear (HEIW)" userId="ae8d455a-1122-4227-974d-e410e012451e" providerId="ADAL" clId="{26BB657D-CFD2-4317-9101-7EB819D24833}" dt="2026-09-02T08:05:20.407" v="198"/>
          <ac:spMkLst>
            <pc:docMk/>
            <pc:sldMk cId="2208211129" sldId="2145707910"/>
            <ac:spMk id="6" creationId="{FE7173E0-911C-53E2-987C-5ECFC5741775}"/>
          </ac:spMkLst>
        </pc:spChg>
        <pc:spChg chg="add mod">
          <ac:chgData name="Victoria Hayman-Teear (HEIW)" userId="ae8d455a-1122-4227-974d-e410e012451e" providerId="ADAL" clId="{26BB657D-CFD2-4317-9101-7EB819D24833}" dt="2026-09-01T15:22:25.764" v="111"/>
          <ac:spMkLst>
            <pc:docMk/>
            <pc:sldMk cId="2208211129" sldId="2145707910"/>
            <ac:spMk id="13" creationId="{27A8B3B5-9571-8BD4-D73A-EE959EB6F322}"/>
          </ac:spMkLst>
        </pc:spChg>
        <pc:spChg chg="add mod">
          <ac:chgData name="Victoria Hayman-Teear (HEIW)" userId="ae8d455a-1122-4227-974d-e410e012451e" providerId="ADAL" clId="{26BB657D-CFD2-4317-9101-7EB819D24833}" dt="2026-09-01T15:22:25.764" v="111"/>
          <ac:spMkLst>
            <pc:docMk/>
            <pc:sldMk cId="2208211129" sldId="2145707910"/>
            <ac:spMk id="14" creationId="{50F88DB5-6043-5EA1-9F82-4E59A61A9663}"/>
          </ac:spMkLst>
        </pc:spChg>
        <pc:spChg chg="add mod">
          <ac:chgData name="Victoria Hayman-Teear (HEIW)" userId="ae8d455a-1122-4227-974d-e410e012451e" providerId="ADAL" clId="{26BB657D-CFD2-4317-9101-7EB819D24833}" dt="2026-09-01T15:29:39.940" v="123"/>
          <ac:spMkLst>
            <pc:docMk/>
            <pc:sldMk cId="2208211129" sldId="2145707910"/>
            <ac:spMk id="65" creationId="{F92F49A1-C33F-E323-C852-D327B9C0064F}"/>
          </ac:spMkLst>
        </pc:spChg>
        <pc:spChg chg="add mod">
          <ac:chgData name="Victoria Hayman-Teear (HEIW)" userId="ae8d455a-1122-4227-974d-e410e012451e" providerId="ADAL" clId="{26BB657D-CFD2-4317-9101-7EB819D24833}" dt="2026-09-02T08:06:05.850" v="204" actId="27636"/>
          <ac:spMkLst>
            <pc:docMk/>
            <pc:sldMk cId="2208211129" sldId="2145707910"/>
            <ac:spMk id="67" creationId="{61BF0570-368E-9E36-7F62-211594662A39}"/>
          </ac:spMkLst>
        </pc:spChg>
        <pc:graphicFrameChg chg="mod">
          <ac:chgData name="Victoria Hayman-Teear (HEIW)" userId="ae8d455a-1122-4227-974d-e410e012451e" providerId="ADAL" clId="{26BB657D-CFD2-4317-9101-7EB819D24833}" dt="2026-09-01T15:27:38.198" v="122"/>
          <ac:graphicFrameMkLst>
            <pc:docMk/>
            <pc:sldMk cId="2208211129" sldId="2145707910"/>
            <ac:graphicFrameMk id="8" creationId="{AF2DBE41-CE07-5604-BDD6-7DFBA21F95EA}"/>
          </ac:graphicFrameMkLst>
        </pc:graphicFrameChg>
        <pc:picChg chg="add mod">
          <ac:chgData name="Victoria Hayman-Teear (HEIW)" userId="ae8d455a-1122-4227-974d-e410e012451e" providerId="ADAL" clId="{26BB657D-CFD2-4317-9101-7EB819D24833}" dt="2026-09-02T08:05:42.547" v="200" actId="207"/>
          <ac:picMkLst>
            <pc:docMk/>
            <pc:sldMk cId="2208211129" sldId="2145707910"/>
            <ac:picMk id="9" creationId="{47BCB54C-D2E7-AC8E-C1CD-D097AC2E4C18}"/>
          </ac:picMkLst>
        </pc:picChg>
        <pc:picChg chg="mod">
          <ac:chgData name="Victoria Hayman-Teear (HEIW)" userId="ae8d455a-1122-4227-974d-e410e012451e" providerId="ADAL" clId="{26BB657D-CFD2-4317-9101-7EB819D24833}" dt="2026-09-01T15:33:04.704" v="125" actId="14826"/>
          <ac:picMkLst>
            <pc:docMk/>
            <pc:sldMk cId="2208211129" sldId="2145707910"/>
            <ac:picMk id="23" creationId="{F207EF5C-B796-4C28-8D1A-AB5E9DAB04C6}"/>
          </ac:picMkLst>
        </pc:picChg>
        <pc:picChg chg="mod">
          <ac:chgData name="Victoria Hayman-Teear (HEIW)" userId="ae8d455a-1122-4227-974d-e410e012451e" providerId="ADAL" clId="{26BB657D-CFD2-4317-9101-7EB819D24833}" dt="2026-09-01T15:32:09.880" v="124" actId="14826"/>
          <ac:picMkLst>
            <pc:docMk/>
            <pc:sldMk cId="2208211129" sldId="2145707910"/>
            <ac:picMk id="26" creationId="{E65D0741-B5A5-11E5-DC28-D4E792FA2A57}"/>
          </ac:picMkLst>
        </pc:picChg>
        <pc:picChg chg="mod">
          <ac:chgData name="Victoria Hayman-Teear (HEIW)" userId="ae8d455a-1122-4227-974d-e410e012451e" providerId="ADAL" clId="{26BB657D-CFD2-4317-9101-7EB819D24833}" dt="2026-09-01T15:33:32.339" v="126" actId="14826"/>
          <ac:picMkLst>
            <pc:docMk/>
            <pc:sldMk cId="2208211129" sldId="2145707910"/>
            <ac:picMk id="41" creationId="{0FB0F091-CCB0-CC95-91D7-B7EAA80C2BF5}"/>
          </ac:picMkLst>
        </pc:picChg>
        <pc:picChg chg="mod">
          <ac:chgData name="Victoria Hayman-Teear (HEIW)" userId="ae8d455a-1122-4227-974d-e410e012451e" providerId="ADAL" clId="{26BB657D-CFD2-4317-9101-7EB819D24833}" dt="2026-09-01T15:35:43.304" v="128" actId="14826"/>
          <ac:picMkLst>
            <pc:docMk/>
            <pc:sldMk cId="2208211129" sldId="2145707910"/>
            <ac:picMk id="48" creationId="{D5610A21-6FD0-0892-49A6-A8744899EA1C}"/>
          </ac:picMkLst>
        </pc:picChg>
        <pc:picChg chg="mod">
          <ac:chgData name="Victoria Hayman-Teear (HEIW)" userId="ae8d455a-1122-4227-974d-e410e012451e" providerId="ADAL" clId="{26BB657D-CFD2-4317-9101-7EB819D24833}" dt="2026-09-01T15:34:01.608" v="127" actId="14826"/>
          <ac:picMkLst>
            <pc:docMk/>
            <pc:sldMk cId="2208211129" sldId="2145707910"/>
            <ac:picMk id="53" creationId="{52B51421-0BB9-8A4D-5617-DE3D480064F9}"/>
          </ac:picMkLst>
        </pc:picChg>
        <pc:picChg chg="mod">
          <ac:chgData name="Victoria Hayman-Teear (HEIW)" userId="ae8d455a-1122-4227-974d-e410e012451e" providerId="ADAL" clId="{26BB657D-CFD2-4317-9101-7EB819D24833}" dt="2026-09-01T15:38:31.466" v="131" actId="14826"/>
          <ac:picMkLst>
            <pc:docMk/>
            <pc:sldMk cId="2208211129" sldId="2145707910"/>
            <ac:picMk id="58" creationId="{D752C813-A588-D6D7-3CBE-520E57783E84}"/>
          </ac:picMkLst>
        </pc:picChg>
        <pc:picChg chg="mod">
          <ac:chgData name="Victoria Hayman-Teear (HEIW)" userId="ae8d455a-1122-4227-974d-e410e012451e" providerId="ADAL" clId="{26BB657D-CFD2-4317-9101-7EB819D24833}" dt="2026-09-01T15:36:00.637" v="129" actId="14826"/>
          <ac:picMkLst>
            <pc:docMk/>
            <pc:sldMk cId="2208211129" sldId="2145707910"/>
            <ac:picMk id="63" creationId="{A59CF441-9BD5-1074-4174-C7CFA10BA413}"/>
          </ac:picMkLst>
        </pc:picChg>
        <pc:picChg chg="mod">
          <ac:chgData name="Victoria Hayman-Teear (HEIW)" userId="ae8d455a-1122-4227-974d-e410e012451e" providerId="ADAL" clId="{26BB657D-CFD2-4317-9101-7EB819D24833}" dt="2026-09-01T15:37:20.846" v="130" actId="14826"/>
          <ac:picMkLst>
            <pc:docMk/>
            <pc:sldMk cId="2208211129" sldId="2145707910"/>
            <ac:picMk id="69" creationId="{33BC95E9-DECE-EF21-4DE8-71CEE1D0E690}"/>
          </ac:picMkLst>
        </pc:picChg>
        <pc:picChg chg="mod">
          <ac:chgData name="Victoria Hayman-Teear (HEIW)" userId="ae8d455a-1122-4227-974d-e410e012451e" providerId="ADAL" clId="{26BB657D-CFD2-4317-9101-7EB819D24833}" dt="2026-09-01T15:40:30.896" v="132" actId="14826"/>
          <ac:picMkLst>
            <pc:docMk/>
            <pc:sldMk cId="2208211129" sldId="2145707910"/>
            <ac:picMk id="75" creationId="{DB8A6983-430F-ED6F-EF7A-3BF20CE9151A}"/>
          </ac:picMkLst>
        </pc:picChg>
        <pc:cxnChg chg="add mod">
          <ac:chgData name="Victoria Hayman-Teear (HEIW)" userId="ae8d455a-1122-4227-974d-e410e012451e" providerId="ADAL" clId="{26BB657D-CFD2-4317-9101-7EB819D24833}" dt="2026-09-01T15:02:50.930" v="99"/>
          <ac:cxnSpMkLst>
            <pc:docMk/>
            <pc:sldMk cId="2208211129" sldId="2145707910"/>
            <ac:cxnSpMk id="2" creationId="{5724907A-6E1D-C062-505A-6E85F3D95275}"/>
          </ac:cxnSpMkLst>
        </pc:cxnChg>
      </pc:sldChg>
      <pc:sldChg chg="addSp modSp add mod">
        <pc:chgData name="Victoria Hayman-Teear (HEIW)" userId="ae8d455a-1122-4227-974d-e410e012451e" providerId="ADAL" clId="{26BB657D-CFD2-4317-9101-7EB819D24833}" dt="2026-09-02T08:07:55.583" v="209" actId="207"/>
        <pc:sldMkLst>
          <pc:docMk/>
          <pc:sldMk cId="1297241296" sldId="2145707911"/>
        </pc:sldMkLst>
        <pc:spChg chg="add">
          <ac:chgData name="Victoria Hayman-Teear (HEIW)" userId="ae8d455a-1122-4227-974d-e410e012451e" providerId="ADAL" clId="{26BB657D-CFD2-4317-9101-7EB819D24833}" dt="2026-09-02T08:06:29.149" v="205" actId="22"/>
          <ac:spMkLst>
            <pc:docMk/>
            <pc:sldMk cId="1297241296" sldId="2145707911"/>
            <ac:spMk id="3" creationId="{999038FE-089F-C380-F4C8-73816C7D7B2A}"/>
          </ac:spMkLst>
        </pc:spChg>
        <pc:spChg chg="add mod">
          <ac:chgData name="Victoria Hayman-Teear (HEIW)" userId="ae8d455a-1122-4227-974d-e410e012451e" providerId="ADAL" clId="{26BB657D-CFD2-4317-9101-7EB819D24833}" dt="2026-09-01T15:07:22.968" v="102"/>
          <ac:spMkLst>
            <pc:docMk/>
            <pc:sldMk cId="1297241296" sldId="2145707911"/>
            <ac:spMk id="5" creationId="{917C1A3D-582A-E8F2-227F-49247B1FAB62}"/>
          </ac:spMkLst>
        </pc:spChg>
        <pc:spChg chg="add mod">
          <ac:chgData name="Victoria Hayman-Teear (HEIW)" userId="ae8d455a-1122-4227-974d-e410e012451e" providerId="ADAL" clId="{26BB657D-CFD2-4317-9101-7EB819D24833}" dt="2026-09-02T08:07:24.974" v="207" actId="20577"/>
          <ac:spMkLst>
            <pc:docMk/>
            <pc:sldMk cId="1297241296" sldId="2145707911"/>
            <ac:spMk id="6" creationId="{CD8BF393-8D61-1051-38F9-6B08B51EB26D}"/>
          </ac:spMkLst>
        </pc:spChg>
        <pc:spChg chg="add mod">
          <ac:chgData name="Victoria Hayman-Teear (HEIW)" userId="ae8d455a-1122-4227-974d-e410e012451e" providerId="ADAL" clId="{26BB657D-CFD2-4317-9101-7EB819D24833}" dt="2026-09-01T15:07:22.968" v="102"/>
          <ac:spMkLst>
            <pc:docMk/>
            <pc:sldMk cId="1297241296" sldId="2145707911"/>
            <ac:spMk id="7" creationId="{7B1A2248-3004-6E63-D44A-CE5A660A4F4C}"/>
          </ac:spMkLst>
        </pc:spChg>
        <pc:picChg chg="add mod">
          <ac:chgData name="Victoria Hayman-Teear (HEIW)" userId="ae8d455a-1122-4227-974d-e410e012451e" providerId="ADAL" clId="{26BB657D-CFD2-4317-9101-7EB819D24833}" dt="2026-09-02T08:07:55.583" v="209" actId="207"/>
          <ac:picMkLst>
            <pc:docMk/>
            <pc:sldMk cId="1297241296" sldId="2145707911"/>
            <ac:picMk id="10" creationId="{F4E445F2-C203-92D9-5498-428DC3CA98EF}"/>
          </ac:picMkLst>
        </pc:picChg>
        <pc:picChg chg="mod">
          <ac:chgData name="Victoria Hayman-Teear (HEIW)" userId="ae8d455a-1122-4227-974d-e410e012451e" providerId="ADAL" clId="{26BB657D-CFD2-4317-9101-7EB819D24833}" dt="2026-09-01T15:13:23.741" v="104" actId="14826"/>
          <ac:picMkLst>
            <pc:docMk/>
            <pc:sldMk cId="1297241296" sldId="2145707911"/>
            <ac:picMk id="11" creationId="{7C9132E5-CE4A-6D67-6D96-131FAD1A1A75}"/>
          </ac:picMkLst>
        </pc:picChg>
        <pc:picChg chg="mod">
          <ac:chgData name="Victoria Hayman-Teear (HEIW)" userId="ae8d455a-1122-4227-974d-e410e012451e" providerId="ADAL" clId="{26BB657D-CFD2-4317-9101-7EB819D24833}" dt="2026-09-01T15:15:05.936" v="105" actId="14826"/>
          <ac:picMkLst>
            <pc:docMk/>
            <pc:sldMk cId="1297241296" sldId="2145707911"/>
            <ac:picMk id="12" creationId="{122C00DD-EFBF-3DED-B864-EF098324CE13}"/>
          </ac:picMkLst>
        </pc:picChg>
        <pc:picChg chg="mod">
          <ac:chgData name="Victoria Hayman-Teear (HEIW)" userId="ae8d455a-1122-4227-974d-e410e012451e" providerId="ADAL" clId="{26BB657D-CFD2-4317-9101-7EB819D24833}" dt="2026-09-01T15:19:22.015" v="109" actId="14826"/>
          <ac:picMkLst>
            <pc:docMk/>
            <pc:sldMk cId="1297241296" sldId="2145707911"/>
            <ac:picMk id="13" creationId="{E71EAA80-4B07-0CA4-968A-B8E04D24A7B4}"/>
          </ac:picMkLst>
        </pc:picChg>
        <pc:picChg chg="mod">
          <ac:chgData name="Victoria Hayman-Teear (HEIW)" userId="ae8d455a-1122-4227-974d-e410e012451e" providerId="ADAL" clId="{26BB657D-CFD2-4317-9101-7EB819D24833}" dt="2026-09-01T15:18:27.327" v="107" actId="14826"/>
          <ac:picMkLst>
            <pc:docMk/>
            <pc:sldMk cId="1297241296" sldId="2145707911"/>
            <ac:picMk id="28" creationId="{9FFC9113-B95C-5482-B62B-FC4B8CAB7ADF}"/>
          </ac:picMkLst>
        </pc:picChg>
        <pc:picChg chg="mod">
          <ac:chgData name="Victoria Hayman-Teear (HEIW)" userId="ae8d455a-1122-4227-974d-e410e012451e" providerId="ADAL" clId="{26BB657D-CFD2-4317-9101-7EB819D24833}" dt="2026-09-01T15:19:01.209" v="108" actId="14826"/>
          <ac:picMkLst>
            <pc:docMk/>
            <pc:sldMk cId="1297241296" sldId="2145707911"/>
            <ac:picMk id="30" creationId="{B0D601A4-C314-C81A-9A3D-A38FED9DE138}"/>
          </ac:picMkLst>
        </pc:picChg>
        <pc:picChg chg="mod">
          <ac:chgData name="Victoria Hayman-Teear (HEIW)" userId="ae8d455a-1122-4227-974d-e410e012451e" providerId="ADAL" clId="{26BB657D-CFD2-4317-9101-7EB819D24833}" dt="2026-09-01T15:20:03.223" v="110" actId="14826"/>
          <ac:picMkLst>
            <pc:docMk/>
            <pc:sldMk cId="1297241296" sldId="2145707911"/>
            <ac:picMk id="35" creationId="{4C092095-B7E6-5B31-7E5E-203DF399378B}"/>
          </ac:picMkLst>
        </pc:picChg>
        <pc:picChg chg="mod">
          <ac:chgData name="Victoria Hayman-Teear (HEIW)" userId="ae8d455a-1122-4227-974d-e410e012451e" providerId="ADAL" clId="{26BB657D-CFD2-4317-9101-7EB819D24833}" dt="2026-09-01T15:17:42.662" v="106" actId="14826"/>
          <ac:picMkLst>
            <pc:docMk/>
            <pc:sldMk cId="1297241296" sldId="2145707911"/>
            <ac:picMk id="38" creationId="{CA559FCA-EFEE-8614-F764-217533967F03}"/>
          </ac:picMkLst>
        </pc:picChg>
        <pc:cxnChg chg="add mod">
          <ac:chgData name="Victoria Hayman-Teear (HEIW)" userId="ae8d455a-1122-4227-974d-e410e012451e" providerId="ADAL" clId="{26BB657D-CFD2-4317-9101-7EB819D24833}" dt="2026-09-01T15:07:33.327" v="103"/>
          <ac:cxnSpMkLst>
            <pc:docMk/>
            <pc:sldMk cId="1297241296" sldId="2145707911"/>
            <ac:cxnSpMk id="9" creationId="{DA32C3EF-19EE-4194-E388-8EC87A58B858}"/>
          </ac:cxnSpMkLst>
        </pc:cxnChg>
      </pc:sldChg>
      <pc:sldChg chg="addSp modSp mod ord">
        <pc:chgData name="Victoria Hayman-Teear (HEIW)" userId="ae8d455a-1122-4227-974d-e410e012451e" providerId="ADAL" clId="{26BB657D-CFD2-4317-9101-7EB819D24833}" dt="2026-09-02T08:11:13.646" v="213" actId="207"/>
        <pc:sldMkLst>
          <pc:docMk/>
          <pc:sldMk cId="1569143769" sldId="2145707912"/>
        </pc:sldMkLst>
        <pc:spChg chg="add">
          <ac:chgData name="Victoria Hayman-Teear (HEIW)" userId="ae8d455a-1122-4227-974d-e410e012451e" providerId="ADAL" clId="{26BB657D-CFD2-4317-9101-7EB819D24833}" dt="2026-09-02T08:08:05.765" v="210" actId="22"/>
          <ac:spMkLst>
            <pc:docMk/>
            <pc:sldMk cId="1569143769" sldId="2145707912"/>
            <ac:spMk id="13" creationId="{515F20EC-3EF8-4B86-1E73-99A6895FD232}"/>
          </ac:spMkLst>
        </pc:spChg>
        <pc:spChg chg="add mod">
          <ac:chgData name="Victoria Hayman-Teear (HEIW)" userId="ae8d455a-1122-4227-974d-e410e012451e" providerId="ADAL" clId="{26BB657D-CFD2-4317-9101-7EB819D24833}" dt="2026-09-01T15:51:55.910" v="139"/>
          <ac:spMkLst>
            <pc:docMk/>
            <pc:sldMk cId="1569143769" sldId="2145707912"/>
            <ac:spMk id="16" creationId="{F61C225B-792E-9696-0D88-6CADEF2A1459}"/>
          </ac:spMkLst>
        </pc:spChg>
        <pc:spChg chg="add mod">
          <ac:chgData name="Victoria Hayman-Teear (HEIW)" userId="ae8d455a-1122-4227-974d-e410e012451e" providerId="ADAL" clId="{26BB657D-CFD2-4317-9101-7EB819D24833}" dt="2026-09-01T15:51:55.910" v="139"/>
          <ac:spMkLst>
            <pc:docMk/>
            <pc:sldMk cId="1569143769" sldId="2145707912"/>
            <ac:spMk id="18" creationId="{F52CC163-911B-3E56-1703-5228CE9B6951}"/>
          </ac:spMkLst>
        </pc:spChg>
        <pc:spChg chg="add mod">
          <ac:chgData name="Victoria Hayman-Teear (HEIW)" userId="ae8d455a-1122-4227-974d-e410e012451e" providerId="ADAL" clId="{26BB657D-CFD2-4317-9101-7EB819D24833}" dt="2026-09-02T08:08:32.031" v="211"/>
          <ac:spMkLst>
            <pc:docMk/>
            <pc:sldMk cId="1569143769" sldId="2145707912"/>
            <ac:spMk id="22" creationId="{F9EE4616-A939-6B2F-3E3E-4656C7A23308}"/>
          </ac:spMkLst>
        </pc:spChg>
        <pc:spChg chg="add mod">
          <ac:chgData name="Victoria Hayman-Teear (HEIW)" userId="ae8d455a-1122-4227-974d-e410e012451e" providerId="ADAL" clId="{26BB657D-CFD2-4317-9101-7EB819D24833}" dt="2026-09-01T15:51:55.910" v="139"/>
          <ac:spMkLst>
            <pc:docMk/>
            <pc:sldMk cId="1569143769" sldId="2145707912"/>
            <ac:spMk id="24" creationId="{BFF7163B-18F5-AD0E-BE83-8BA1FF96B0F5}"/>
          </ac:spMkLst>
        </pc:spChg>
        <pc:spChg chg="add mod">
          <ac:chgData name="Victoria Hayman-Teear (HEIW)" userId="ae8d455a-1122-4227-974d-e410e012451e" providerId="ADAL" clId="{26BB657D-CFD2-4317-9101-7EB819D24833}" dt="2026-09-01T15:51:55.910" v="139"/>
          <ac:spMkLst>
            <pc:docMk/>
            <pc:sldMk cId="1569143769" sldId="2145707912"/>
            <ac:spMk id="26" creationId="{F59029AB-1472-574E-3637-24C41549646C}"/>
          </ac:spMkLst>
        </pc:spChg>
        <pc:spChg chg="add mod">
          <ac:chgData name="Victoria Hayman-Teear (HEIW)" userId="ae8d455a-1122-4227-974d-e410e012451e" providerId="ADAL" clId="{26BB657D-CFD2-4317-9101-7EB819D24833}" dt="2026-09-01T15:51:55.910" v="139"/>
          <ac:spMkLst>
            <pc:docMk/>
            <pc:sldMk cId="1569143769" sldId="2145707912"/>
            <ac:spMk id="28" creationId="{4EDB22C5-59C9-04F7-171B-2827E71647EE}"/>
          </ac:spMkLst>
        </pc:spChg>
        <pc:graphicFrameChg chg="mod">
          <ac:chgData name="Victoria Hayman-Teear (HEIW)" userId="ae8d455a-1122-4227-974d-e410e012451e" providerId="ADAL" clId="{26BB657D-CFD2-4317-9101-7EB819D24833}" dt="2026-09-01T15:48:59.564" v="135"/>
          <ac:graphicFrameMkLst>
            <pc:docMk/>
            <pc:sldMk cId="1569143769" sldId="2145707912"/>
            <ac:graphicFrameMk id="8" creationId="{A23FF9BA-EE39-9BD6-0160-A6E480E290D9}"/>
          </ac:graphicFrameMkLst>
        </pc:graphicFrameChg>
        <pc:picChg chg="mod">
          <ac:chgData name="Victoria Hayman-Teear (HEIW)" userId="ae8d455a-1122-4227-974d-e410e012451e" providerId="ADAL" clId="{26BB657D-CFD2-4317-9101-7EB819D24833}" dt="2026-09-01T15:50:06.153" v="136" actId="14826"/>
          <ac:picMkLst>
            <pc:docMk/>
            <pc:sldMk cId="1569143769" sldId="2145707912"/>
            <ac:picMk id="11" creationId="{E64B2881-D0D7-B322-2808-07CD6C462C3F}"/>
          </ac:picMkLst>
        </pc:picChg>
        <pc:picChg chg="mod">
          <ac:chgData name="Victoria Hayman-Teear (HEIW)" userId="ae8d455a-1122-4227-974d-e410e012451e" providerId="ADAL" clId="{26BB657D-CFD2-4317-9101-7EB819D24833}" dt="2026-09-01T15:50:39.125" v="137" actId="14826"/>
          <ac:picMkLst>
            <pc:docMk/>
            <pc:sldMk cId="1569143769" sldId="2145707912"/>
            <ac:picMk id="12" creationId="{48A7889E-E390-C4BB-65D5-58FBB3D71279}"/>
          </ac:picMkLst>
        </pc:picChg>
        <pc:picChg chg="mod">
          <ac:chgData name="Victoria Hayman-Teear (HEIW)" userId="ae8d455a-1122-4227-974d-e410e012451e" providerId="ADAL" clId="{26BB657D-CFD2-4317-9101-7EB819D24833}" dt="2026-09-01T15:51:15.224" v="138" actId="14826"/>
          <ac:picMkLst>
            <pc:docMk/>
            <pc:sldMk cId="1569143769" sldId="2145707912"/>
            <ac:picMk id="14" creationId="{D793C102-32D5-ADA2-8AEB-6D00A14AA222}"/>
          </ac:picMkLst>
        </pc:picChg>
        <pc:picChg chg="add mod">
          <ac:chgData name="Victoria Hayman-Teear (HEIW)" userId="ae8d455a-1122-4227-974d-e410e012451e" providerId="ADAL" clId="{26BB657D-CFD2-4317-9101-7EB819D24833}" dt="2026-09-01T16:02:07.127" v="141" actId="14826"/>
          <ac:picMkLst>
            <pc:docMk/>
            <pc:sldMk cId="1569143769" sldId="2145707912"/>
            <ac:picMk id="17" creationId="{A33CC1FF-40E8-77D0-A054-3223BACD8FDA}"/>
          </ac:picMkLst>
        </pc:picChg>
        <pc:picChg chg="mod">
          <ac:chgData name="Victoria Hayman-Teear (HEIW)" userId="ae8d455a-1122-4227-974d-e410e012451e" providerId="ADAL" clId="{26BB657D-CFD2-4317-9101-7EB819D24833}" dt="2026-09-01T16:00:17.109" v="140" actId="14826"/>
          <ac:picMkLst>
            <pc:docMk/>
            <pc:sldMk cId="1569143769" sldId="2145707912"/>
            <ac:picMk id="21" creationId="{0777E40C-12A7-6C4B-815D-3CBF6EE2C27B}"/>
          </ac:picMkLst>
        </pc:picChg>
        <pc:picChg chg="add mod">
          <ac:chgData name="Victoria Hayman-Teear (HEIW)" userId="ae8d455a-1122-4227-974d-e410e012451e" providerId="ADAL" clId="{26BB657D-CFD2-4317-9101-7EB819D24833}" dt="2026-09-01T16:03:41.245" v="143" actId="14826"/>
          <ac:picMkLst>
            <pc:docMk/>
            <pc:sldMk cId="1569143769" sldId="2145707912"/>
            <ac:picMk id="25" creationId="{1645F08B-0868-3048-18D2-14F9D04B4674}"/>
          </ac:picMkLst>
        </pc:picChg>
        <pc:picChg chg="add mod">
          <ac:chgData name="Victoria Hayman-Teear (HEIW)" userId="ae8d455a-1122-4227-974d-e410e012451e" providerId="ADAL" clId="{26BB657D-CFD2-4317-9101-7EB819D24833}" dt="2026-09-01T16:02:47.229" v="142" actId="14826"/>
          <ac:picMkLst>
            <pc:docMk/>
            <pc:sldMk cId="1569143769" sldId="2145707912"/>
            <ac:picMk id="27" creationId="{6E436D1E-6B3E-5258-1B96-F2E9BA643FB7}"/>
          </ac:picMkLst>
        </pc:picChg>
        <pc:picChg chg="add mod">
          <ac:chgData name="Victoria Hayman-Teear (HEIW)" userId="ae8d455a-1122-4227-974d-e410e012451e" providerId="ADAL" clId="{26BB657D-CFD2-4317-9101-7EB819D24833}" dt="2026-09-01T16:04:44.147" v="144" actId="14826"/>
          <ac:picMkLst>
            <pc:docMk/>
            <pc:sldMk cId="1569143769" sldId="2145707912"/>
            <ac:picMk id="29" creationId="{7A6A0DFB-A07C-1C44-4911-3847666A99BE}"/>
          </ac:picMkLst>
        </pc:picChg>
        <pc:picChg chg="add mod">
          <ac:chgData name="Victoria Hayman-Teear (HEIW)" userId="ae8d455a-1122-4227-974d-e410e012451e" providerId="ADAL" clId="{26BB657D-CFD2-4317-9101-7EB819D24833}" dt="2026-09-02T08:11:13.646" v="213" actId="207"/>
          <ac:picMkLst>
            <pc:docMk/>
            <pc:sldMk cId="1569143769" sldId="2145707912"/>
            <ac:picMk id="30" creationId="{B0A59AF4-0D2D-C78B-477F-7998A281198A}"/>
          </ac:picMkLst>
        </pc:picChg>
      </pc:sldChg>
      <pc:sldChg chg="addSp modSp add mod">
        <pc:chgData name="Victoria Hayman-Teear (HEIW)" userId="ae8d455a-1122-4227-974d-e410e012451e" providerId="ADAL" clId="{26BB657D-CFD2-4317-9101-7EB819D24833}" dt="2026-09-02T08:12:47.539" v="218" actId="207"/>
        <pc:sldMkLst>
          <pc:docMk/>
          <pc:sldMk cId="86299073" sldId="2145707913"/>
        </pc:sldMkLst>
        <pc:spChg chg="add">
          <ac:chgData name="Victoria Hayman-Teear (HEIW)" userId="ae8d455a-1122-4227-974d-e410e012451e" providerId="ADAL" clId="{26BB657D-CFD2-4317-9101-7EB819D24833}" dt="2026-09-02T08:11:26.707" v="214" actId="22"/>
          <ac:spMkLst>
            <pc:docMk/>
            <pc:sldMk cId="86299073" sldId="2145707913"/>
            <ac:spMk id="3" creationId="{ABBDE733-E441-ABA0-2077-BDC86416BEBF}"/>
          </ac:spMkLst>
        </pc:spChg>
        <pc:spChg chg="add mod">
          <ac:chgData name="Victoria Hayman-Teear (HEIW)" userId="ae8d455a-1122-4227-974d-e410e012451e" providerId="ADAL" clId="{26BB657D-CFD2-4317-9101-7EB819D24833}" dt="2026-09-02T08:12:07.244" v="216" actId="20577"/>
          <ac:spMkLst>
            <pc:docMk/>
            <pc:sldMk cId="86299073" sldId="2145707913"/>
            <ac:spMk id="5" creationId="{E52EEADF-045F-F3C8-622F-7226F9E8EA51}"/>
          </ac:spMkLst>
        </pc:spChg>
        <pc:spChg chg="add mod">
          <ac:chgData name="Victoria Hayman-Teear (HEIW)" userId="ae8d455a-1122-4227-974d-e410e012451e" providerId="ADAL" clId="{26BB657D-CFD2-4317-9101-7EB819D24833}" dt="2026-09-01T16:06:05.559" v="146"/>
          <ac:spMkLst>
            <pc:docMk/>
            <pc:sldMk cId="86299073" sldId="2145707913"/>
            <ac:spMk id="22" creationId="{84EA6C3A-C83D-E399-A04C-780BD9BD9B41}"/>
          </ac:spMkLst>
        </pc:spChg>
        <pc:spChg chg="add mod">
          <ac:chgData name="Victoria Hayman-Teear (HEIW)" userId="ae8d455a-1122-4227-974d-e410e012451e" providerId="ADAL" clId="{26BB657D-CFD2-4317-9101-7EB819D24833}" dt="2026-09-01T16:06:05.559" v="146"/>
          <ac:spMkLst>
            <pc:docMk/>
            <pc:sldMk cId="86299073" sldId="2145707913"/>
            <ac:spMk id="23" creationId="{756F9197-917B-BC4B-860C-405D58BC4C55}"/>
          </ac:spMkLst>
        </pc:spChg>
        <pc:spChg chg="mod">
          <ac:chgData name="Victoria Hayman-Teear (HEIW)" userId="ae8d455a-1122-4227-974d-e410e012451e" providerId="ADAL" clId="{26BB657D-CFD2-4317-9101-7EB819D24833}" dt="2026-09-01T16:12:27.741" v="148"/>
          <ac:spMkLst>
            <pc:docMk/>
            <pc:sldMk cId="86299073" sldId="2145707913"/>
            <ac:spMk id="40" creationId="{24ECF43B-4BE7-DBAC-7679-FDEE73F2FA14}"/>
          </ac:spMkLst>
        </pc:spChg>
        <pc:picChg chg="add mod">
          <ac:chgData name="Victoria Hayman-Teear (HEIW)" userId="ae8d455a-1122-4227-974d-e410e012451e" providerId="ADAL" clId="{26BB657D-CFD2-4317-9101-7EB819D24833}" dt="2026-09-02T08:12:47.539" v="218" actId="207"/>
          <ac:picMkLst>
            <pc:docMk/>
            <pc:sldMk cId="86299073" sldId="2145707913"/>
            <ac:picMk id="7" creationId="{2AF15212-274A-019F-F77C-F457C41B1BB4}"/>
          </ac:picMkLst>
        </pc:picChg>
        <pc:picChg chg="mod">
          <ac:chgData name="Victoria Hayman-Teear (HEIW)" userId="ae8d455a-1122-4227-974d-e410e012451e" providerId="ADAL" clId="{26BB657D-CFD2-4317-9101-7EB819D24833}" dt="2026-09-01T16:10:10.877" v="147" actId="14826"/>
          <ac:picMkLst>
            <pc:docMk/>
            <pc:sldMk cId="86299073" sldId="2145707913"/>
            <ac:picMk id="21" creationId="{48247818-FAB5-047F-DAB1-2DD01E52773D}"/>
          </ac:picMkLst>
        </pc:picChg>
        <pc:picChg chg="mod">
          <ac:chgData name="Victoria Hayman-Teear (HEIW)" userId="ae8d455a-1122-4227-974d-e410e012451e" providerId="ADAL" clId="{26BB657D-CFD2-4317-9101-7EB819D24833}" dt="2026-09-01T16:15:54.505" v="150" actId="14826"/>
          <ac:picMkLst>
            <pc:docMk/>
            <pc:sldMk cId="86299073" sldId="2145707913"/>
            <ac:picMk id="28" creationId="{694A9655-AAB9-3B4C-0A6A-3A7B0730A563}"/>
          </ac:picMkLst>
        </pc:picChg>
        <pc:picChg chg="mod">
          <ac:chgData name="Victoria Hayman-Teear (HEIW)" userId="ae8d455a-1122-4227-974d-e410e012451e" providerId="ADAL" clId="{26BB657D-CFD2-4317-9101-7EB819D24833}" dt="2026-09-01T16:13:00.244" v="149" actId="14826"/>
          <ac:picMkLst>
            <pc:docMk/>
            <pc:sldMk cId="86299073" sldId="2145707913"/>
            <ac:picMk id="42" creationId="{8650FFB8-FA38-CE35-4AA7-6F7C8265AE54}"/>
          </ac:picMkLst>
        </pc:picChg>
        <pc:cxnChg chg="add mod">
          <ac:chgData name="Victoria Hayman-Teear (HEIW)" userId="ae8d455a-1122-4227-974d-e410e012451e" providerId="ADAL" clId="{26BB657D-CFD2-4317-9101-7EB819D24833}" dt="2026-09-01T16:06:05.559" v="146"/>
          <ac:cxnSpMkLst>
            <pc:docMk/>
            <pc:sldMk cId="86299073" sldId="2145707913"/>
            <ac:cxnSpMk id="29" creationId="{FC576096-99B0-DE03-7841-C31F1D12B6A7}"/>
          </ac:cxnSpMkLst>
        </pc:cxnChg>
        <pc:cxnChg chg="add mod">
          <ac:chgData name="Victoria Hayman-Teear (HEIW)" userId="ae8d455a-1122-4227-974d-e410e012451e" providerId="ADAL" clId="{26BB657D-CFD2-4317-9101-7EB819D24833}" dt="2026-09-01T16:06:05.559" v="146"/>
          <ac:cxnSpMkLst>
            <pc:docMk/>
            <pc:sldMk cId="86299073" sldId="2145707913"/>
            <ac:cxnSpMk id="30" creationId="{6EC4E020-BC49-7711-C7FB-4C39C6B758DD}"/>
          </ac:cxnSpMkLst>
        </pc:cxnChg>
      </pc:sldChg>
    </pc:docChg>
  </pc:docChgLst>
  <pc:docChgLst>
    <pc:chgData name="Victoria Hayman-Teear (HEIW)" userId="S::victoria.hayman-teear2@wales.nhs.uk::ae8d455a-1122-4227-974d-e410e012451e" providerId="AD" clId="Web-{65EDF421-D111-38E2-3C62-590D5E1F2888}"/>
    <pc:docChg chg="modSld">
      <pc:chgData name="Victoria Hayman-Teear (HEIW)" userId="S::victoria.hayman-teear2@wales.nhs.uk::ae8d455a-1122-4227-974d-e410e012451e" providerId="AD" clId="Web-{65EDF421-D111-38E2-3C62-590D5E1F2888}" dt="2026-09-08T15:09:18.927" v="32" actId="14100"/>
      <pc:docMkLst>
        <pc:docMk/>
      </pc:docMkLst>
      <pc:sldChg chg="modSp">
        <pc:chgData name="Victoria Hayman-Teear (HEIW)" userId="S::victoria.hayman-teear2@wales.nhs.uk::ae8d455a-1122-4227-974d-e410e012451e" providerId="AD" clId="Web-{65EDF421-D111-38E2-3C62-590D5E1F2888}" dt="2026-09-08T15:06:18.294" v="3" actId="20577"/>
        <pc:sldMkLst>
          <pc:docMk/>
          <pc:sldMk cId="1354460391" sldId="2145707908"/>
        </pc:sldMkLst>
        <pc:spChg chg="mod">
          <ac:chgData name="Victoria Hayman-Teear (HEIW)" userId="S::victoria.hayman-teear2@wales.nhs.uk::ae8d455a-1122-4227-974d-e410e012451e" providerId="AD" clId="Web-{65EDF421-D111-38E2-3C62-590D5E1F2888}" dt="2026-09-08T15:06:18.294" v="3" actId="20577"/>
          <ac:spMkLst>
            <pc:docMk/>
            <pc:sldMk cId="1354460391" sldId="2145707908"/>
            <ac:spMk id="11" creationId="{619B047C-CEEC-0445-5B1F-15DEE4E160A9}"/>
          </ac:spMkLst>
        </pc:spChg>
      </pc:sldChg>
      <pc:sldChg chg="modSp">
        <pc:chgData name="Victoria Hayman-Teear (HEIW)" userId="S::victoria.hayman-teear2@wales.nhs.uk::ae8d455a-1122-4227-974d-e410e012451e" providerId="AD" clId="Web-{65EDF421-D111-38E2-3C62-590D5E1F2888}" dt="2026-09-08T15:06:58.155" v="5" actId="20577"/>
        <pc:sldMkLst>
          <pc:docMk/>
          <pc:sldMk cId="2208211129" sldId="2145707910"/>
        </pc:sldMkLst>
        <pc:spChg chg="mod">
          <ac:chgData name="Victoria Hayman-Teear (HEIW)" userId="S::victoria.hayman-teear2@wales.nhs.uk::ae8d455a-1122-4227-974d-e410e012451e" providerId="AD" clId="Web-{65EDF421-D111-38E2-3C62-590D5E1F2888}" dt="2026-09-08T15:06:58.155" v="5" actId="20577"/>
          <ac:spMkLst>
            <pc:docMk/>
            <pc:sldMk cId="2208211129" sldId="2145707910"/>
            <ac:spMk id="6" creationId="{FE7173E0-911C-53E2-987C-5ECFC5741775}"/>
          </ac:spMkLst>
        </pc:spChg>
      </pc:sldChg>
      <pc:sldChg chg="addSp modSp">
        <pc:chgData name="Victoria Hayman-Teear (HEIW)" userId="S::victoria.hayman-teear2@wales.nhs.uk::ae8d455a-1122-4227-974d-e410e012451e" providerId="AD" clId="Web-{65EDF421-D111-38E2-3C62-590D5E1F2888}" dt="2026-09-08T15:09:18.927" v="32" actId="14100"/>
        <pc:sldMkLst>
          <pc:docMk/>
          <pc:sldMk cId="1297241296" sldId="2145707911"/>
        </pc:sldMkLst>
        <pc:spChg chg="add mod ord">
          <ac:chgData name="Victoria Hayman-Teear (HEIW)" userId="S::victoria.hayman-teear2@wales.nhs.uk::ae8d455a-1122-4227-974d-e410e012451e" providerId="AD" clId="Web-{65EDF421-D111-38E2-3C62-590D5E1F2888}" dt="2026-09-08T15:09:18.927" v="32" actId="14100"/>
          <ac:spMkLst>
            <pc:docMk/>
            <pc:sldMk cId="1297241296" sldId="2145707911"/>
            <ac:spMk id="2" creationId="{3333F7B4-1328-2235-D221-1EDA629BFEE6}"/>
          </ac:spMkLst>
        </pc:spChg>
        <pc:spChg chg="mod ord">
          <ac:chgData name="Victoria Hayman-Teear (HEIW)" userId="S::victoria.hayman-teear2@wales.nhs.uk::ae8d455a-1122-4227-974d-e410e012451e" providerId="AD" clId="Web-{65EDF421-D111-38E2-3C62-590D5E1F2888}" dt="2026-09-08T15:09:12.020" v="30" actId="20577"/>
          <ac:spMkLst>
            <pc:docMk/>
            <pc:sldMk cId="1297241296" sldId="2145707911"/>
            <ac:spMk id="33" creationId="{72386CAE-EDA7-FAF4-E9C8-54DFD6F83C0E}"/>
          </ac:spMkLst>
        </pc:spChg>
      </pc:sldChg>
    </pc:docChg>
  </pc:docChgLst>
  <pc:docChgLst>
    <pc:chgData name="Victoria Hayman-Teear (HEIW)" userId="S::victoria.hayman-teear2@wales.nhs.uk::ae8d455a-1122-4227-974d-e410e012451e" providerId="AD" clId="Web-{5B1895CC-0238-830C-8174-59C678C2C3EC}"/>
    <pc:docChg chg="modSld">
      <pc:chgData name="Victoria Hayman-Teear (HEIW)" userId="S::victoria.hayman-teear2@wales.nhs.uk::ae8d455a-1122-4227-974d-e410e012451e" providerId="AD" clId="Web-{5B1895CC-0238-830C-8174-59C678C2C3EC}" dt="2026-09-02T07:52:20.636" v="1" actId="14100"/>
      <pc:docMkLst>
        <pc:docMk/>
      </pc:docMkLst>
      <pc:sldChg chg="modSp">
        <pc:chgData name="Victoria Hayman-Teear (HEIW)" userId="S::victoria.hayman-teear2@wales.nhs.uk::ae8d455a-1122-4227-974d-e410e012451e" providerId="AD" clId="Web-{5B1895CC-0238-830C-8174-59C678C2C3EC}" dt="2026-09-02T07:52:20.636" v="1" actId="14100"/>
        <pc:sldMkLst>
          <pc:docMk/>
          <pc:sldMk cId="3861182909" sldId="2145707904"/>
        </pc:sldMkLst>
        <pc:picChg chg="mod">
          <ac:chgData name="Victoria Hayman-Teear (HEIW)" userId="S::victoria.hayman-teear2@wales.nhs.uk::ae8d455a-1122-4227-974d-e410e012451e" providerId="AD" clId="Web-{5B1895CC-0238-830C-8174-59C678C2C3EC}" dt="2026-09-02T07:52:20.636" v="1" actId="14100"/>
          <ac:picMkLst>
            <pc:docMk/>
            <pc:sldMk cId="3861182909" sldId="2145707904"/>
            <ac:picMk id="21" creationId="{FCDEC162-9204-A8AB-0106-A3EA93A75F0F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68F339A-3FCF-C5D0-9D0D-BF6A74EF2B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FF18B6-917A-C5FC-FDEC-4FD81A6DD36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F2FB93-34C0-4D2E-BAEA-54E78F5F5781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3EAD17-846A-344A-9848-4F7800FF15E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5781EC-3B0A-96CD-A05B-A597A01CF89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C47F62-AA5A-43BD-A0F2-16FE288EB4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3035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9FC7FF-5E59-443C-9E2C-BBB6FE2B56D4}" type="datetimeFigureOut">
              <a:rPr lang="en-GB" smtClean="0"/>
              <a:t>08/09/2026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18449D-3F8F-42E9-9935-352DFAA6D5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6526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18449D-3F8F-42E9-9935-352DFAA6D50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8263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lain-header-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660AA0E7-3001-C1CE-C4D2-D928BDD3D7C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DE92239-5A8F-4334-36A1-56A53B43161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sp>
        <p:nvSpPr>
          <p:cNvPr id="8" name="Title 5">
            <a:extLst>
              <a:ext uri="{FF2B5EF4-FFF2-40B4-BE49-F238E27FC236}">
                <a16:creationId xmlns:a16="http://schemas.microsoft.com/office/drawing/2014/main" id="{EEA9E5CD-E43E-A15D-5FDA-D9C15FA62B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239016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717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-bull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0FDD5877-C971-3575-2BD2-5B7A895FC43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pic>
        <p:nvPicPr>
          <p:cNvPr id="10" name="Picture 9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596A88F-0260-1BE6-EE61-F62163CE322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651667C-BBDF-A906-D51A-9FB657602AF5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1523030"/>
            <a:ext cx="10515600" cy="4351338"/>
          </a:xfrm>
        </p:spPr>
        <p:txBody>
          <a:bodyPr/>
          <a:lstStyle>
            <a:lvl1pPr>
              <a:defRPr sz="2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algn="l">
              <a:defRPr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l">
              <a:defRPr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l">
              <a:defRPr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l">
              <a:defRPr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598F686-1630-0D1F-6B41-4103CF78EA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4620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x-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7A6939-F31D-41B6-C9AC-8D8231A91F8C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1452084"/>
            <a:ext cx="5181600" cy="4351338"/>
          </a:xfrm>
        </p:spPr>
        <p:txBody>
          <a:bodyPr/>
          <a:lstStyle>
            <a:lvl1pPr>
              <a:buClr>
                <a:srgbClr val="00917F"/>
              </a:buClr>
              <a:defRPr sz="2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algn="l">
              <a:buClr>
                <a:srgbClr val="00917F"/>
              </a:buClr>
              <a:defRPr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l">
              <a:buClr>
                <a:srgbClr val="00917F"/>
              </a:buClr>
              <a:defRPr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l">
              <a:buClr>
                <a:srgbClr val="00917F"/>
              </a:buClr>
              <a:defRPr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l">
              <a:buClr>
                <a:srgbClr val="00917F"/>
              </a:buClr>
              <a:defRPr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4F5C3A-0716-E6AA-CB7F-32F49318BF79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172200" y="1452084"/>
            <a:ext cx="5181600" cy="4351338"/>
          </a:xfrm>
        </p:spPr>
        <p:txBody>
          <a:bodyPr/>
          <a:lstStyle>
            <a:lvl1pPr>
              <a:buClr>
                <a:srgbClr val="00917F"/>
              </a:buClr>
              <a:defRPr sz="2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rgbClr val="00917F"/>
              </a:buClr>
              <a:defRPr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rgbClr val="00917F"/>
              </a:buClr>
              <a:defRPr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rgbClr val="00917F"/>
              </a:buClr>
              <a:defRPr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rgbClr val="00917F"/>
              </a:buClr>
              <a:defRPr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Title 5">
            <a:extLst>
              <a:ext uri="{FF2B5EF4-FFF2-40B4-BE49-F238E27FC236}">
                <a16:creationId xmlns:a16="http://schemas.microsoft.com/office/drawing/2014/main" id="{35ADFB6D-8DEE-00D5-C722-209E44D6A3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5" name="Picture 4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B060A09E-A115-B02B-B2E1-A1FC82F374A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4FF47AF-275A-6386-0900-674E8557FD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3591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x-bullets-With-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FAFEE3-42FC-C6AA-BC9C-B74D68A5E0EF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8" y="1505515"/>
            <a:ext cx="5157787" cy="823912"/>
          </a:xfrm>
        </p:spPr>
        <p:txBody>
          <a:bodyPr anchor="b"/>
          <a:lstStyle>
            <a:lvl1pPr marL="0" indent="0">
              <a:buNone/>
              <a:defRPr sz="2600" b="1">
                <a:solidFill>
                  <a:srgbClr val="325083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77A1CA-3CB3-4DB0-72D8-D568E6069A81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839788" y="2329427"/>
            <a:ext cx="5157787" cy="3684588"/>
          </a:xfrm>
        </p:spPr>
        <p:txBody>
          <a:bodyPr/>
          <a:lstStyle>
            <a:lvl1pPr>
              <a:buClr>
                <a:srgbClr val="00917F"/>
              </a:buClr>
              <a:defRPr sz="2600">
                <a:solidFill>
                  <a:srgbClr val="325083"/>
                </a:solidFill>
              </a:defRPr>
            </a:lvl1pPr>
            <a:lvl2pPr>
              <a:buClr>
                <a:srgbClr val="00917F"/>
              </a:buClr>
              <a:defRPr>
                <a:solidFill>
                  <a:srgbClr val="325083"/>
                </a:solidFill>
              </a:defRPr>
            </a:lvl2pPr>
            <a:lvl3pPr>
              <a:buClr>
                <a:srgbClr val="00917F"/>
              </a:buClr>
              <a:defRPr>
                <a:solidFill>
                  <a:srgbClr val="325083"/>
                </a:solidFill>
              </a:defRPr>
            </a:lvl3pPr>
            <a:lvl4pPr>
              <a:buClr>
                <a:srgbClr val="00917F"/>
              </a:buClr>
              <a:defRPr>
                <a:solidFill>
                  <a:srgbClr val="325083"/>
                </a:solidFill>
              </a:defRPr>
            </a:lvl4pPr>
            <a:lvl5pPr>
              <a:buClr>
                <a:srgbClr val="00917F"/>
              </a:buClr>
              <a:defRPr>
                <a:solidFill>
                  <a:srgbClr val="325083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087243-D3F2-409D-E217-C4F89CDF0022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505515"/>
            <a:ext cx="5183188" cy="823912"/>
          </a:xfrm>
        </p:spPr>
        <p:txBody>
          <a:bodyPr anchor="b"/>
          <a:lstStyle>
            <a:lvl1pPr marL="0" indent="0">
              <a:buNone/>
              <a:defRPr sz="2600" b="1">
                <a:solidFill>
                  <a:srgbClr val="325083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8A354D-D275-2888-2718-268B1EE314DF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172200" y="2329427"/>
            <a:ext cx="5183188" cy="3684588"/>
          </a:xfrm>
        </p:spPr>
        <p:txBody>
          <a:bodyPr/>
          <a:lstStyle>
            <a:lvl1pPr>
              <a:buClr>
                <a:srgbClr val="00917F"/>
              </a:buClr>
              <a:defRPr sz="2600">
                <a:solidFill>
                  <a:srgbClr val="325083"/>
                </a:solidFill>
              </a:defRPr>
            </a:lvl1pPr>
            <a:lvl2pPr>
              <a:buClr>
                <a:srgbClr val="00917F"/>
              </a:buClr>
              <a:defRPr>
                <a:solidFill>
                  <a:srgbClr val="325083"/>
                </a:solidFill>
              </a:defRPr>
            </a:lvl2pPr>
            <a:lvl3pPr>
              <a:buClr>
                <a:srgbClr val="00917F"/>
              </a:buClr>
              <a:defRPr>
                <a:solidFill>
                  <a:srgbClr val="325083"/>
                </a:solidFill>
              </a:defRPr>
            </a:lvl3pPr>
            <a:lvl4pPr>
              <a:buClr>
                <a:srgbClr val="00917F"/>
              </a:buClr>
              <a:defRPr>
                <a:solidFill>
                  <a:srgbClr val="325083"/>
                </a:solidFill>
              </a:defRPr>
            </a:lvl4pPr>
            <a:lvl5pPr>
              <a:buClr>
                <a:srgbClr val="00917F"/>
              </a:buClr>
              <a:defRPr>
                <a:solidFill>
                  <a:srgbClr val="325083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8" name="Picture 7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6B196F53-5917-1B76-E481-BE739690879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748075C-1607-2FF5-CF2F-1EB6A70CD45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sp>
        <p:nvSpPr>
          <p:cNvPr id="2" name="Title 5">
            <a:extLst>
              <a:ext uri="{FF2B5EF4-FFF2-40B4-BE49-F238E27FC236}">
                <a16:creationId xmlns:a16="http://schemas.microsoft.com/office/drawing/2014/main" id="{3F0C89CA-283D-FCBA-E933-06DC1C079A4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270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Mixed-2 c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660AA0E7-3001-C1CE-C4D2-D928BDD3D7C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DE92239-5A8F-4334-36A1-56A53B43161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ADA022D-5E8D-C155-2306-42D936137297}"/>
              </a:ext>
            </a:extLst>
          </p:cNvPr>
          <p:cNvSpPr txBox="1">
            <a:spLocks/>
          </p:cNvSpPr>
          <p:nvPr userDrawn="1"/>
        </p:nvSpPr>
        <p:spPr>
          <a:xfrm>
            <a:off x="839788" y="1454264"/>
            <a:ext cx="3932237" cy="926104"/>
          </a:xfrm>
          <a:prstGeom prst="rect">
            <a:avLst/>
          </a:prstGeom>
        </p:spPr>
        <p:txBody>
          <a:bodyPr anchor="b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rgbClr val="325083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sz="2600"/>
              <a:t>Click to edit master title style</a:t>
            </a:r>
            <a:endParaRPr lang="en-GB" sz="2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446CB-10BC-1488-7B36-DEEEA03B5B2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3188" y="1474294"/>
            <a:ext cx="6172200" cy="4516604"/>
          </a:xfrm>
        </p:spPr>
        <p:txBody>
          <a:bodyPr/>
          <a:lstStyle>
            <a:lvl1pPr>
              <a:defRPr sz="28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0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0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CD9D4256-A9BA-42E2-346C-0B3DDCD3E07B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527016"/>
            <a:ext cx="3932237" cy="3532367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5C9A4FD-B8D1-85F7-0FAE-4AA8DE10723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604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x-Illustrations-Images-&amp;-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914D3F27-A1FB-9721-96B5-E73C077830C1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5952231" y="4103237"/>
            <a:ext cx="4925674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style, goes over several lines, 4 max. 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B030DF9E-453E-AD95-F593-08C775BAE15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56738" y="4100365"/>
            <a:ext cx="4845321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style, goes over several lines, 4 max. </a:t>
            </a:r>
          </a:p>
        </p:txBody>
      </p:sp>
      <p:sp>
        <p:nvSpPr>
          <p:cNvPr id="3" name="Title 5">
            <a:extLst>
              <a:ext uri="{FF2B5EF4-FFF2-40B4-BE49-F238E27FC236}">
                <a16:creationId xmlns:a16="http://schemas.microsoft.com/office/drawing/2014/main" id="{8DCA7DEF-E90E-957D-E982-C0DA185AD74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C6B8ED4-9963-F01A-A0D9-458A87FBFE31}"/>
              </a:ext>
            </a:extLst>
          </p:cNvPr>
          <p:cNvCxnSpPr>
            <a:cxnSpLocks/>
          </p:cNvCxnSpPr>
          <p:nvPr userDrawn="1"/>
        </p:nvCxnSpPr>
        <p:spPr>
          <a:xfrm>
            <a:off x="5810645" y="4062061"/>
            <a:ext cx="0" cy="134004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76226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x-Illustrations-Images-&amp;-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DB3E609-C544-BB57-5D40-A8FD57139953}"/>
              </a:ext>
            </a:extLst>
          </p:cNvPr>
          <p:cNvCxnSpPr>
            <a:cxnSpLocks/>
          </p:cNvCxnSpPr>
          <p:nvPr userDrawn="1"/>
        </p:nvCxnSpPr>
        <p:spPr>
          <a:xfrm>
            <a:off x="7585805" y="4106011"/>
            <a:ext cx="0" cy="132197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5502F03-7823-9F1A-AA1C-0E78E8BC71AD}"/>
              </a:ext>
            </a:extLst>
          </p:cNvPr>
          <p:cNvCxnSpPr>
            <a:cxnSpLocks/>
          </p:cNvCxnSpPr>
          <p:nvPr userDrawn="1"/>
        </p:nvCxnSpPr>
        <p:spPr>
          <a:xfrm>
            <a:off x="4145745" y="4087941"/>
            <a:ext cx="0" cy="134004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914D3F27-A1FB-9721-96B5-E73C077830C1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7714873" y="4103237"/>
            <a:ext cx="3163031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style, goes over several lines, 4 max. 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F2E84F8F-5595-7B59-F67D-94BDFEFDD12E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4283008" y="4100365"/>
            <a:ext cx="3163030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style, goes over several lines, 4 max. 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B030DF9E-453E-AD95-F593-08C775BAE15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5045" y="4103236"/>
            <a:ext cx="3163031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style, goes over several lines, 4 max. </a:t>
            </a:r>
          </a:p>
        </p:txBody>
      </p:sp>
      <p:sp>
        <p:nvSpPr>
          <p:cNvPr id="5" name="Title 5">
            <a:extLst>
              <a:ext uri="{FF2B5EF4-FFF2-40B4-BE49-F238E27FC236}">
                <a16:creationId xmlns:a16="http://schemas.microsoft.com/office/drawing/2014/main" id="{66B45CA7-52E0-2FFB-E000-10350EA05C3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1046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x-Illustrations-Images-&amp;-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DB3E609-C544-BB57-5D40-A8FD57139953}"/>
              </a:ext>
            </a:extLst>
          </p:cNvPr>
          <p:cNvCxnSpPr>
            <a:cxnSpLocks/>
          </p:cNvCxnSpPr>
          <p:nvPr userDrawn="1"/>
        </p:nvCxnSpPr>
        <p:spPr>
          <a:xfrm>
            <a:off x="7447785" y="4106011"/>
            <a:ext cx="0" cy="132197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F87F537-F92D-5C65-4C16-D89762B5AD5F}"/>
              </a:ext>
            </a:extLst>
          </p:cNvPr>
          <p:cNvCxnSpPr>
            <a:cxnSpLocks/>
          </p:cNvCxnSpPr>
          <p:nvPr userDrawn="1"/>
        </p:nvCxnSpPr>
        <p:spPr>
          <a:xfrm>
            <a:off x="5094549" y="4089597"/>
            <a:ext cx="0" cy="133838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5502F03-7823-9F1A-AA1C-0E78E8BC71AD}"/>
              </a:ext>
            </a:extLst>
          </p:cNvPr>
          <p:cNvCxnSpPr>
            <a:cxnSpLocks/>
          </p:cNvCxnSpPr>
          <p:nvPr userDrawn="1"/>
        </p:nvCxnSpPr>
        <p:spPr>
          <a:xfrm>
            <a:off x="2825910" y="4087941"/>
            <a:ext cx="0" cy="134004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261900A5-61EC-CD97-90B2-38993E7E245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62297" y="4106113"/>
            <a:ext cx="1667068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</a:t>
            </a:r>
            <a:br>
              <a:rPr lang="en-US"/>
            </a:br>
            <a:r>
              <a:rPr lang="en-US"/>
              <a:t>style, goes over</a:t>
            </a:r>
            <a:br>
              <a:rPr lang="en-US"/>
            </a:br>
            <a:r>
              <a:rPr lang="en-US"/>
              <a:t>several lines,</a:t>
            </a:r>
            <a:br>
              <a:rPr lang="en-US"/>
            </a:br>
            <a:r>
              <a:rPr lang="en-US"/>
              <a:t>4 max. 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DA458405-D4C5-6699-C10E-6E86C795F06F}"/>
              </a:ext>
            </a:extLst>
          </p:cNvPr>
          <p:cNvSpPr>
            <a:spLocks noGrp="1"/>
          </p:cNvSpPr>
          <p:nvPr>
            <p:ph type="body" sz="half" idx="10" hasCustomPrompt="1"/>
          </p:nvPr>
        </p:nvSpPr>
        <p:spPr>
          <a:xfrm>
            <a:off x="3122670" y="4105295"/>
            <a:ext cx="1667068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</a:t>
            </a:r>
            <a:br>
              <a:rPr lang="en-US"/>
            </a:br>
            <a:r>
              <a:rPr lang="en-US"/>
              <a:t>style, goes over</a:t>
            </a:r>
            <a:br>
              <a:rPr lang="en-US"/>
            </a:br>
            <a:r>
              <a:rPr lang="en-US"/>
              <a:t>several lines,</a:t>
            </a:r>
            <a:br>
              <a:rPr lang="en-US"/>
            </a:br>
            <a:r>
              <a:rPr lang="en-US"/>
              <a:t>4 max. 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4D3F27-A1FB-9721-96B5-E73C077830C1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5457287" y="4103237"/>
            <a:ext cx="1667068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</a:t>
            </a:r>
            <a:br>
              <a:rPr lang="en-US"/>
            </a:br>
            <a:r>
              <a:rPr lang="en-US"/>
              <a:t>style, goes over</a:t>
            </a:r>
            <a:br>
              <a:rPr lang="en-US"/>
            </a:br>
            <a:r>
              <a:rPr lang="en-US"/>
              <a:t>several lines,</a:t>
            </a:r>
            <a:br>
              <a:rPr lang="en-US"/>
            </a:br>
            <a:r>
              <a:rPr lang="en-US"/>
              <a:t>4 max. 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D6F43350-C251-F99D-6271-733AEE35526D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7821176" y="4102419"/>
            <a:ext cx="1667068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</a:t>
            </a:r>
            <a:br>
              <a:rPr lang="en-US"/>
            </a:br>
            <a:r>
              <a:rPr lang="en-US"/>
              <a:t>style, goes over</a:t>
            </a:r>
            <a:br>
              <a:rPr lang="en-US"/>
            </a:br>
            <a:r>
              <a:rPr lang="en-US"/>
              <a:t>several lines,</a:t>
            </a:r>
            <a:br>
              <a:rPr lang="en-US"/>
            </a:br>
            <a:r>
              <a:rPr lang="en-US"/>
              <a:t>4 max. </a:t>
            </a:r>
          </a:p>
        </p:txBody>
      </p:sp>
      <p:sp>
        <p:nvSpPr>
          <p:cNvPr id="2" name="Title 5">
            <a:extLst>
              <a:ext uri="{FF2B5EF4-FFF2-40B4-BE49-F238E27FC236}">
                <a16:creationId xmlns:a16="http://schemas.microsoft.com/office/drawing/2014/main" id="{67F0A268-2AB8-ECDA-34FA-0BCC0180FFC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9089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x-Illustrations-Images-&amp;-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5ECA3C5-862D-7A16-D0E6-882BDEC63DCC}"/>
              </a:ext>
            </a:extLst>
          </p:cNvPr>
          <p:cNvCxnSpPr>
            <a:cxnSpLocks/>
          </p:cNvCxnSpPr>
          <p:nvPr userDrawn="1"/>
        </p:nvCxnSpPr>
        <p:spPr>
          <a:xfrm>
            <a:off x="6749059" y="4106108"/>
            <a:ext cx="0" cy="132186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18FA94E-4DB6-01F9-FC20-53CEF3DF2F61}"/>
              </a:ext>
            </a:extLst>
          </p:cNvPr>
          <p:cNvCxnSpPr>
            <a:cxnSpLocks/>
          </p:cNvCxnSpPr>
          <p:nvPr userDrawn="1"/>
        </p:nvCxnSpPr>
        <p:spPr>
          <a:xfrm>
            <a:off x="4740871" y="4089694"/>
            <a:ext cx="0" cy="133828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5D4F77B-0740-9BEB-2448-4E4585F9C510}"/>
              </a:ext>
            </a:extLst>
          </p:cNvPr>
          <p:cNvCxnSpPr>
            <a:cxnSpLocks/>
          </p:cNvCxnSpPr>
          <p:nvPr userDrawn="1"/>
        </p:nvCxnSpPr>
        <p:spPr>
          <a:xfrm>
            <a:off x="2713775" y="4088038"/>
            <a:ext cx="0" cy="133993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F45DFD31-2BCB-CA95-8EF7-7D17B8C25468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870922" y="4106108"/>
            <a:ext cx="1667068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</a:t>
            </a:r>
            <a:br>
              <a:rPr lang="en-US"/>
            </a:br>
            <a:r>
              <a:rPr lang="en-US"/>
              <a:t>style, goes over</a:t>
            </a:r>
            <a:br>
              <a:rPr lang="en-US"/>
            </a:br>
            <a:r>
              <a:rPr lang="en-US"/>
              <a:t>several lines,</a:t>
            </a:r>
            <a:br>
              <a:rPr lang="en-US"/>
            </a:br>
            <a:r>
              <a:rPr lang="en-US"/>
              <a:t>4 max. 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FEE680F4-6927-A86D-DB99-2740FDDC0885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2898383" y="4105290"/>
            <a:ext cx="1667068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</a:t>
            </a:r>
            <a:br>
              <a:rPr lang="en-US"/>
            </a:br>
            <a:r>
              <a:rPr lang="en-US"/>
              <a:t>style, goes over</a:t>
            </a:r>
            <a:br>
              <a:rPr lang="en-US"/>
            </a:br>
            <a:r>
              <a:rPr lang="en-US"/>
              <a:t>several lines,</a:t>
            </a:r>
            <a:br>
              <a:rPr lang="en-US"/>
            </a:br>
            <a:r>
              <a:rPr lang="en-US"/>
              <a:t>4 max. 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8EDFB582-AFD9-D8B0-72C8-2F1259DA04CD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4913828" y="4103232"/>
            <a:ext cx="1667068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</a:t>
            </a:r>
            <a:br>
              <a:rPr lang="en-US"/>
            </a:br>
            <a:r>
              <a:rPr lang="en-US"/>
              <a:t>style, goes over</a:t>
            </a:r>
            <a:br>
              <a:rPr lang="en-US"/>
            </a:br>
            <a:r>
              <a:rPr lang="en-US"/>
              <a:t>several lines,</a:t>
            </a:r>
            <a:br>
              <a:rPr lang="en-US"/>
            </a:br>
            <a:r>
              <a:rPr lang="en-US"/>
              <a:t>4 max. 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D99EF272-6EA4-D943-9572-F228DB4FDD62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6915411" y="4102414"/>
            <a:ext cx="1667068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</a:t>
            </a:r>
            <a:br>
              <a:rPr lang="en-US"/>
            </a:br>
            <a:r>
              <a:rPr lang="en-US"/>
              <a:t>style, goes over</a:t>
            </a:r>
            <a:br>
              <a:rPr lang="en-US"/>
            </a:br>
            <a:r>
              <a:rPr lang="en-US"/>
              <a:t>several lines,</a:t>
            </a:r>
            <a:br>
              <a:rPr lang="en-US"/>
            </a:br>
            <a:r>
              <a:rPr lang="en-US"/>
              <a:t>4 max. 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9DF2FB2-B675-299C-6696-F7E98F2D572D}"/>
              </a:ext>
            </a:extLst>
          </p:cNvPr>
          <p:cNvCxnSpPr>
            <a:cxnSpLocks/>
          </p:cNvCxnSpPr>
          <p:nvPr userDrawn="1"/>
        </p:nvCxnSpPr>
        <p:spPr>
          <a:xfrm>
            <a:off x="8773382" y="4103235"/>
            <a:ext cx="0" cy="132186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10347C1A-EFAD-B19D-0FA2-17AA0F5ED26D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974246" y="4099541"/>
            <a:ext cx="1667068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</a:t>
            </a:r>
            <a:br>
              <a:rPr lang="en-US"/>
            </a:br>
            <a:r>
              <a:rPr lang="en-US"/>
              <a:t>style, goes over</a:t>
            </a:r>
            <a:br>
              <a:rPr lang="en-US"/>
            </a:br>
            <a:r>
              <a:rPr lang="en-US"/>
              <a:t>several lines,</a:t>
            </a:r>
            <a:br>
              <a:rPr lang="en-US"/>
            </a:br>
            <a:r>
              <a:rPr lang="en-US"/>
              <a:t>4 max. </a:t>
            </a:r>
          </a:p>
        </p:txBody>
      </p:sp>
      <p:sp>
        <p:nvSpPr>
          <p:cNvPr id="2" name="Title 5">
            <a:extLst>
              <a:ext uri="{FF2B5EF4-FFF2-40B4-BE49-F238E27FC236}">
                <a16:creationId xmlns:a16="http://schemas.microsoft.com/office/drawing/2014/main" id="{F8195216-A0CB-DB29-108C-D83EC9ED7C8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082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BREAK-Slide">
    <p:bg>
      <p:bgPr>
        <a:solidFill>
          <a:srgbClr val="32508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">
            <a:extLst>
              <a:ext uri="{FF2B5EF4-FFF2-40B4-BE49-F238E27FC236}">
                <a16:creationId xmlns:a16="http://schemas.microsoft.com/office/drawing/2014/main" id="{4A6E16CB-3B27-9B00-D1C6-47FB52915D1A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9170C6A0-C2F9-E0EC-6E98-84474D7D2176}"/>
              </a:ext>
            </a:extLst>
          </p:cNvPr>
          <p:cNvGrpSpPr>
            <a:grpSpLocks noGrp="1" noUngrp="1" noRot="1" noMove="1" noResize="1"/>
          </p:cNvGrpSpPr>
          <p:nvPr userDrawn="1"/>
        </p:nvGrpSpPr>
        <p:grpSpPr>
          <a:xfrm>
            <a:off x="951010" y="3723341"/>
            <a:ext cx="5557096" cy="39647"/>
            <a:chOff x="0" y="0"/>
            <a:chExt cx="11114192" cy="79293"/>
          </a:xfrm>
        </p:grpSpPr>
        <p:sp>
          <p:nvSpPr>
            <p:cNvPr id="4" name="AutoShape 4">
              <a:extLst>
                <a:ext uri="{FF2B5EF4-FFF2-40B4-BE49-F238E27FC236}">
                  <a16:creationId xmlns:a16="http://schemas.microsoft.com/office/drawing/2014/main" id="{D7C28F02-1530-CAFE-3D47-C51A9DA94197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39647"/>
              <a:ext cx="2778548" cy="0"/>
            </a:xfrm>
            <a:prstGeom prst="line">
              <a:avLst/>
            </a:prstGeom>
            <a:ln w="79293" cap="flat">
              <a:solidFill>
                <a:srgbClr val="AFC90E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" name="AutoShape 5">
              <a:extLst>
                <a:ext uri="{FF2B5EF4-FFF2-40B4-BE49-F238E27FC236}">
                  <a16:creationId xmlns:a16="http://schemas.microsoft.com/office/drawing/2014/main" id="{B87476EE-4B2D-EE45-F581-AA0ACA23BFC9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5557096" y="39647"/>
              <a:ext cx="2778548" cy="0"/>
            </a:xfrm>
            <a:prstGeom prst="line">
              <a:avLst/>
            </a:prstGeom>
            <a:ln w="79293" cap="flat">
              <a:solidFill>
                <a:srgbClr val="E52F7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" name="AutoShape 6">
              <a:extLst>
                <a:ext uri="{FF2B5EF4-FFF2-40B4-BE49-F238E27FC236}">
                  <a16:creationId xmlns:a16="http://schemas.microsoft.com/office/drawing/2014/main" id="{26AF373B-9514-A8F6-5419-BEFA2FD85944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2778548" y="39647"/>
              <a:ext cx="2778548" cy="0"/>
            </a:xfrm>
            <a:prstGeom prst="line">
              <a:avLst/>
            </a:prstGeom>
            <a:ln w="79293" cap="flat">
              <a:solidFill>
                <a:srgbClr val="469CC8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AutoShape 7">
              <a:extLst>
                <a:ext uri="{FF2B5EF4-FFF2-40B4-BE49-F238E27FC236}">
                  <a16:creationId xmlns:a16="http://schemas.microsoft.com/office/drawing/2014/main" id="{72064CEF-1FF2-3981-3780-6802C4B9576E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8335644" y="39647"/>
              <a:ext cx="2778548" cy="0"/>
            </a:xfrm>
            <a:prstGeom prst="line">
              <a:avLst/>
            </a:prstGeom>
            <a:ln w="79293" cap="flat">
              <a:solidFill>
                <a:srgbClr val="FA9306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9" name="Graphic 8">
            <a:extLst>
              <a:ext uri="{FF2B5EF4-FFF2-40B4-BE49-F238E27FC236}">
                <a16:creationId xmlns:a16="http://schemas.microsoft.com/office/drawing/2014/main" id="{7E714CFD-8275-C30B-94FB-E78C37C9FF4C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t="26826" r="-3097" b="26826"/>
          <a:stretch/>
        </p:blipFill>
        <p:spPr>
          <a:xfrm>
            <a:off x="147291" y="6084998"/>
            <a:ext cx="2332739" cy="741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084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x-Titled-Illustrations-Images-&amp;-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D5047BA2-1444-ABB4-54B0-EEF91617F2C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60381" y="3535509"/>
            <a:ext cx="4841678" cy="608420"/>
          </a:xfrm>
        </p:spPr>
        <p:txBody>
          <a:bodyPr/>
          <a:lstStyle>
            <a:lvl1pPr marL="0" indent="0">
              <a:buNone/>
              <a:defRPr sz="18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r>
              <a:rPr lang="en-US"/>
              <a:t>Over 2 lines</a:t>
            </a:r>
          </a:p>
        </p:txBody>
      </p:sp>
      <p:sp>
        <p:nvSpPr>
          <p:cNvPr id="48" name="Text Placeholder 3">
            <a:extLst>
              <a:ext uri="{FF2B5EF4-FFF2-40B4-BE49-F238E27FC236}">
                <a16:creationId xmlns:a16="http://schemas.microsoft.com/office/drawing/2014/main" id="{28B40943-F11C-051C-969F-5F0F7A7A4F0F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5952231" y="3532633"/>
            <a:ext cx="4925674" cy="608420"/>
          </a:xfrm>
        </p:spPr>
        <p:txBody>
          <a:bodyPr/>
          <a:lstStyle>
            <a:lvl1pPr marL="0" indent="0">
              <a:buNone/>
              <a:defRPr sz="18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r>
              <a:rPr lang="en-US"/>
              <a:t>Over 2 lines</a:t>
            </a:r>
          </a:p>
        </p:txBody>
      </p:sp>
      <p:sp>
        <p:nvSpPr>
          <p:cNvPr id="64" name="Text Placeholder 3">
            <a:extLst>
              <a:ext uri="{FF2B5EF4-FFF2-40B4-BE49-F238E27FC236}">
                <a16:creationId xmlns:a16="http://schemas.microsoft.com/office/drawing/2014/main" id="{3179CB0C-9D8E-7051-5424-5041AF0234B4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5952231" y="4258509"/>
            <a:ext cx="4925674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style, goes over several lines, 4 max. </a:t>
            </a:r>
          </a:p>
        </p:txBody>
      </p:sp>
      <p:sp>
        <p:nvSpPr>
          <p:cNvPr id="65" name="Text Placeholder 3">
            <a:extLst>
              <a:ext uri="{FF2B5EF4-FFF2-40B4-BE49-F238E27FC236}">
                <a16:creationId xmlns:a16="http://schemas.microsoft.com/office/drawing/2014/main" id="{76AFDAB0-97C5-02A4-4D6A-7F60B93A7D94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856738" y="4255637"/>
            <a:ext cx="4845321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style, goes over several lines, 4 max. </a:t>
            </a:r>
          </a:p>
        </p:txBody>
      </p:sp>
      <p:sp>
        <p:nvSpPr>
          <p:cNvPr id="2" name="Title 5">
            <a:extLst>
              <a:ext uri="{FF2B5EF4-FFF2-40B4-BE49-F238E27FC236}">
                <a16:creationId xmlns:a16="http://schemas.microsoft.com/office/drawing/2014/main" id="{7077D1F4-C786-5322-DAAD-12D281935D1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21780D3-D092-C8A1-F9AB-D2FCAE2D249E}"/>
              </a:ext>
            </a:extLst>
          </p:cNvPr>
          <p:cNvCxnSpPr>
            <a:cxnSpLocks/>
          </p:cNvCxnSpPr>
          <p:nvPr userDrawn="1"/>
        </p:nvCxnSpPr>
        <p:spPr>
          <a:xfrm>
            <a:off x="5810645" y="4243213"/>
            <a:ext cx="0" cy="134004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61470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x-Titled-Illustrations-Images-&amp;-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D5047BA2-1444-ABB4-54B0-EEF91617F2C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60381" y="3535509"/>
            <a:ext cx="3147695" cy="608420"/>
          </a:xfrm>
        </p:spPr>
        <p:txBody>
          <a:bodyPr/>
          <a:lstStyle>
            <a:lvl1pPr marL="0" indent="0">
              <a:buNone/>
              <a:defRPr sz="18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r>
              <a:rPr lang="en-US"/>
              <a:t>Over 2 lines</a:t>
            </a:r>
          </a:p>
        </p:txBody>
      </p:sp>
      <p:sp>
        <p:nvSpPr>
          <p:cNvPr id="48" name="Text Placeholder 3">
            <a:extLst>
              <a:ext uri="{FF2B5EF4-FFF2-40B4-BE49-F238E27FC236}">
                <a16:creationId xmlns:a16="http://schemas.microsoft.com/office/drawing/2014/main" id="{28B40943-F11C-051C-969F-5F0F7A7A4F0F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4290813" y="3532633"/>
            <a:ext cx="3163030" cy="608420"/>
          </a:xfrm>
        </p:spPr>
        <p:txBody>
          <a:bodyPr/>
          <a:lstStyle>
            <a:lvl1pPr marL="0" indent="0">
              <a:buNone/>
              <a:defRPr sz="18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r>
              <a:rPr lang="en-US"/>
              <a:t>Over 2 lines</a:t>
            </a:r>
          </a:p>
        </p:txBody>
      </p:sp>
      <p:sp>
        <p:nvSpPr>
          <p:cNvPr id="50" name="Text Placeholder 3">
            <a:extLst>
              <a:ext uri="{FF2B5EF4-FFF2-40B4-BE49-F238E27FC236}">
                <a16:creationId xmlns:a16="http://schemas.microsoft.com/office/drawing/2014/main" id="{E35ED1DF-1FAC-3FA6-E074-33B06986C988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7712619" y="3538385"/>
            <a:ext cx="3163030" cy="608420"/>
          </a:xfrm>
        </p:spPr>
        <p:txBody>
          <a:bodyPr/>
          <a:lstStyle>
            <a:lvl1pPr marL="0" indent="0">
              <a:buNone/>
              <a:defRPr sz="18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r>
              <a:rPr lang="en-US"/>
              <a:t>Over 2 lines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AE2BDA7-66B3-31F8-971A-9394AF8BE726}"/>
              </a:ext>
            </a:extLst>
          </p:cNvPr>
          <p:cNvCxnSpPr>
            <a:cxnSpLocks/>
          </p:cNvCxnSpPr>
          <p:nvPr userDrawn="1"/>
        </p:nvCxnSpPr>
        <p:spPr>
          <a:xfrm>
            <a:off x="7585805" y="4235402"/>
            <a:ext cx="0" cy="132197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AA0238E-1E7C-3154-2F40-233D201698B1}"/>
              </a:ext>
            </a:extLst>
          </p:cNvPr>
          <p:cNvCxnSpPr>
            <a:cxnSpLocks/>
          </p:cNvCxnSpPr>
          <p:nvPr userDrawn="1"/>
        </p:nvCxnSpPr>
        <p:spPr>
          <a:xfrm>
            <a:off x="4145745" y="4217332"/>
            <a:ext cx="0" cy="134004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04EEFB-DBD3-F8E9-99F0-7270D5A4EF0D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7714873" y="4232628"/>
            <a:ext cx="3163031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style, goes over several lines, 4 max. 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40D89DF0-2134-4F9B-647A-0D4B05087AC8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4283008" y="4229756"/>
            <a:ext cx="3163030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style, goes over several lines, 4 max. 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C3C09917-10A6-FE5A-8547-DB084B70633F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45045" y="4232627"/>
            <a:ext cx="3163031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style, goes over several lines, 4 max. </a:t>
            </a:r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E8A3C8D0-9CF1-6781-4ED0-767ED60885F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3217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x-Titled-Illustrations-Images-&amp;-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B4D43BC-9466-90DE-6D2F-9540B4FB1228}"/>
              </a:ext>
            </a:extLst>
          </p:cNvPr>
          <p:cNvCxnSpPr>
            <a:cxnSpLocks/>
          </p:cNvCxnSpPr>
          <p:nvPr userDrawn="1"/>
        </p:nvCxnSpPr>
        <p:spPr>
          <a:xfrm>
            <a:off x="7465041" y="4270010"/>
            <a:ext cx="0" cy="132186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329C479-981B-113E-C560-68F3E9DE8C48}"/>
              </a:ext>
            </a:extLst>
          </p:cNvPr>
          <p:cNvCxnSpPr>
            <a:cxnSpLocks/>
          </p:cNvCxnSpPr>
          <p:nvPr userDrawn="1"/>
        </p:nvCxnSpPr>
        <p:spPr>
          <a:xfrm>
            <a:off x="5103181" y="4253596"/>
            <a:ext cx="0" cy="133828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E45A59E-5680-42F0-1E2F-4CD4E064E112}"/>
              </a:ext>
            </a:extLst>
          </p:cNvPr>
          <p:cNvCxnSpPr>
            <a:cxnSpLocks/>
          </p:cNvCxnSpPr>
          <p:nvPr userDrawn="1"/>
        </p:nvCxnSpPr>
        <p:spPr>
          <a:xfrm>
            <a:off x="2791410" y="4251940"/>
            <a:ext cx="0" cy="133993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02744EB5-A02D-3751-A89E-E91492BAF25B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3670" y="4270010"/>
            <a:ext cx="1667068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</a:t>
            </a:r>
            <a:br>
              <a:rPr lang="en-US"/>
            </a:br>
            <a:r>
              <a:rPr lang="en-US"/>
              <a:t>style, goes over</a:t>
            </a:r>
            <a:br>
              <a:rPr lang="en-US"/>
            </a:br>
            <a:r>
              <a:rPr lang="en-US"/>
              <a:t>several lines,</a:t>
            </a:r>
            <a:br>
              <a:rPr lang="en-US"/>
            </a:br>
            <a:r>
              <a:rPr lang="en-US"/>
              <a:t>4 max. 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74CB12F0-BF5C-44ED-17F9-D0830B9CB988}"/>
              </a:ext>
            </a:extLst>
          </p:cNvPr>
          <p:cNvSpPr>
            <a:spLocks noGrp="1"/>
          </p:cNvSpPr>
          <p:nvPr>
            <p:ph type="body" sz="half" idx="10" hasCustomPrompt="1"/>
          </p:nvPr>
        </p:nvSpPr>
        <p:spPr>
          <a:xfrm>
            <a:off x="3114043" y="4269192"/>
            <a:ext cx="1667068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</a:t>
            </a:r>
            <a:br>
              <a:rPr lang="en-US"/>
            </a:br>
            <a:r>
              <a:rPr lang="en-US"/>
              <a:t>style, goes over</a:t>
            </a:r>
            <a:br>
              <a:rPr lang="en-US"/>
            </a:br>
            <a:r>
              <a:rPr lang="en-US"/>
              <a:t>several lines,</a:t>
            </a:r>
            <a:br>
              <a:rPr lang="en-US"/>
            </a:br>
            <a:r>
              <a:rPr lang="en-US"/>
              <a:t>4 max. 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533A562-E1E9-369A-BCAF-B69F9465153B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5448660" y="4267134"/>
            <a:ext cx="1667068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</a:t>
            </a:r>
            <a:br>
              <a:rPr lang="en-US"/>
            </a:br>
            <a:r>
              <a:rPr lang="en-US"/>
              <a:t>style, goes over</a:t>
            </a:r>
            <a:br>
              <a:rPr lang="en-US"/>
            </a:br>
            <a:r>
              <a:rPr lang="en-US"/>
              <a:t>several lines,</a:t>
            </a:r>
            <a:br>
              <a:rPr lang="en-US"/>
            </a:br>
            <a:r>
              <a:rPr lang="en-US"/>
              <a:t>4 max. 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156E1BFD-1DBA-CF2A-7593-0E9D04423006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7829802" y="4266316"/>
            <a:ext cx="1667068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</a:t>
            </a:r>
            <a:br>
              <a:rPr lang="en-US"/>
            </a:br>
            <a:r>
              <a:rPr lang="en-US"/>
              <a:t>style, goes over</a:t>
            </a:r>
            <a:br>
              <a:rPr lang="en-US"/>
            </a:br>
            <a:r>
              <a:rPr lang="en-US"/>
              <a:t>several lines,</a:t>
            </a:r>
            <a:br>
              <a:rPr lang="en-US"/>
            </a:br>
            <a:r>
              <a:rPr lang="en-US"/>
              <a:t>4 max. </a:t>
            </a:r>
          </a:p>
        </p:txBody>
      </p:sp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D5047BA2-1444-ABB4-54B0-EEF91617F2C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60381" y="3535509"/>
            <a:ext cx="1694867" cy="608420"/>
          </a:xfrm>
        </p:spPr>
        <p:txBody>
          <a:bodyPr/>
          <a:lstStyle>
            <a:lvl1pPr marL="0" indent="0">
              <a:buNone/>
              <a:defRPr sz="18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r>
              <a:rPr lang="en-US"/>
              <a:t>Over 2 lines</a:t>
            </a:r>
          </a:p>
        </p:txBody>
      </p:sp>
      <p:sp>
        <p:nvSpPr>
          <p:cNvPr id="48" name="Text Placeholder 3">
            <a:extLst>
              <a:ext uri="{FF2B5EF4-FFF2-40B4-BE49-F238E27FC236}">
                <a16:creationId xmlns:a16="http://schemas.microsoft.com/office/drawing/2014/main" id="{28B40943-F11C-051C-969F-5F0F7A7A4F0F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3134875" y="3532633"/>
            <a:ext cx="1688215" cy="608420"/>
          </a:xfrm>
        </p:spPr>
        <p:txBody>
          <a:bodyPr/>
          <a:lstStyle>
            <a:lvl1pPr marL="0" indent="0">
              <a:buNone/>
              <a:defRPr sz="18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r>
              <a:rPr lang="en-US"/>
              <a:t>Over 2 lines</a:t>
            </a:r>
          </a:p>
        </p:txBody>
      </p:sp>
      <p:sp>
        <p:nvSpPr>
          <p:cNvPr id="50" name="Text Placeholder 3">
            <a:extLst>
              <a:ext uri="{FF2B5EF4-FFF2-40B4-BE49-F238E27FC236}">
                <a16:creationId xmlns:a16="http://schemas.microsoft.com/office/drawing/2014/main" id="{E35ED1DF-1FAC-3FA6-E074-33B06986C988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5487007" y="3538385"/>
            <a:ext cx="1663231" cy="608420"/>
          </a:xfrm>
        </p:spPr>
        <p:txBody>
          <a:bodyPr/>
          <a:lstStyle>
            <a:lvl1pPr marL="0" indent="0">
              <a:buNone/>
              <a:defRPr sz="18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r>
              <a:rPr lang="en-US"/>
              <a:t>Over 2 lines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2E0B06B2-A4ED-3507-E932-EBCDDCD020CE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7830513" y="3535512"/>
            <a:ext cx="1663231" cy="608420"/>
          </a:xfrm>
        </p:spPr>
        <p:txBody>
          <a:bodyPr/>
          <a:lstStyle>
            <a:lvl1pPr marL="0" indent="0">
              <a:buNone/>
              <a:defRPr sz="18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r>
              <a:rPr lang="en-US"/>
              <a:t>Over 2 lines</a:t>
            </a:r>
          </a:p>
        </p:txBody>
      </p:sp>
      <p:sp>
        <p:nvSpPr>
          <p:cNvPr id="3" name="Title 5">
            <a:extLst>
              <a:ext uri="{FF2B5EF4-FFF2-40B4-BE49-F238E27FC236}">
                <a16:creationId xmlns:a16="http://schemas.microsoft.com/office/drawing/2014/main" id="{B6F22CCF-5F9A-E44C-B5A0-CB8E5AA26E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4745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x-Titled-Illustrations-Images-&amp;-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B4D43BC-9466-90DE-6D2F-9540B4FB1228}"/>
              </a:ext>
            </a:extLst>
          </p:cNvPr>
          <p:cNvCxnSpPr>
            <a:cxnSpLocks/>
          </p:cNvCxnSpPr>
          <p:nvPr userDrawn="1"/>
        </p:nvCxnSpPr>
        <p:spPr>
          <a:xfrm>
            <a:off x="6731807" y="4270010"/>
            <a:ext cx="0" cy="132186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329C479-981B-113E-C560-68F3E9DE8C48}"/>
              </a:ext>
            </a:extLst>
          </p:cNvPr>
          <p:cNvCxnSpPr>
            <a:cxnSpLocks/>
          </p:cNvCxnSpPr>
          <p:nvPr userDrawn="1"/>
        </p:nvCxnSpPr>
        <p:spPr>
          <a:xfrm>
            <a:off x="4723619" y="4253596"/>
            <a:ext cx="0" cy="133828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E45A59E-5680-42F0-1E2F-4CD4E064E112}"/>
              </a:ext>
            </a:extLst>
          </p:cNvPr>
          <p:cNvCxnSpPr>
            <a:cxnSpLocks/>
          </p:cNvCxnSpPr>
          <p:nvPr userDrawn="1"/>
        </p:nvCxnSpPr>
        <p:spPr>
          <a:xfrm>
            <a:off x="2696523" y="4251940"/>
            <a:ext cx="0" cy="133993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02744EB5-A02D-3751-A89E-E91492BAF25B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3670" y="4270010"/>
            <a:ext cx="1667068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</a:t>
            </a:r>
            <a:br>
              <a:rPr lang="en-US"/>
            </a:br>
            <a:r>
              <a:rPr lang="en-US"/>
              <a:t>style, goes over</a:t>
            </a:r>
            <a:br>
              <a:rPr lang="en-US"/>
            </a:br>
            <a:r>
              <a:rPr lang="en-US"/>
              <a:t>several lines,</a:t>
            </a:r>
            <a:br>
              <a:rPr lang="en-US"/>
            </a:br>
            <a:r>
              <a:rPr lang="en-US"/>
              <a:t>4 max. 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74CB12F0-BF5C-44ED-17F9-D0830B9CB988}"/>
              </a:ext>
            </a:extLst>
          </p:cNvPr>
          <p:cNvSpPr>
            <a:spLocks noGrp="1"/>
          </p:cNvSpPr>
          <p:nvPr>
            <p:ph type="body" sz="half" idx="10" hasCustomPrompt="1"/>
          </p:nvPr>
        </p:nvSpPr>
        <p:spPr>
          <a:xfrm>
            <a:off x="2881131" y="4269192"/>
            <a:ext cx="1667068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</a:t>
            </a:r>
            <a:br>
              <a:rPr lang="en-US"/>
            </a:br>
            <a:r>
              <a:rPr lang="en-US"/>
              <a:t>style, goes over</a:t>
            </a:r>
            <a:br>
              <a:rPr lang="en-US"/>
            </a:br>
            <a:r>
              <a:rPr lang="en-US"/>
              <a:t>several lines,</a:t>
            </a:r>
            <a:br>
              <a:rPr lang="en-US"/>
            </a:br>
            <a:r>
              <a:rPr lang="en-US"/>
              <a:t>4 max. 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5533A562-E1E9-369A-BCAF-B69F9465153B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4896576" y="4267134"/>
            <a:ext cx="1667068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</a:t>
            </a:r>
            <a:br>
              <a:rPr lang="en-US"/>
            </a:br>
            <a:r>
              <a:rPr lang="en-US"/>
              <a:t>style, goes over</a:t>
            </a:r>
            <a:br>
              <a:rPr lang="en-US"/>
            </a:br>
            <a:r>
              <a:rPr lang="en-US"/>
              <a:t>several lines,</a:t>
            </a:r>
            <a:br>
              <a:rPr lang="en-US"/>
            </a:br>
            <a:r>
              <a:rPr lang="en-US"/>
              <a:t>4 max. 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156E1BFD-1DBA-CF2A-7593-0E9D04423006}"/>
              </a:ext>
            </a:extLst>
          </p:cNvPr>
          <p:cNvSpPr>
            <a:spLocks noGrp="1"/>
          </p:cNvSpPr>
          <p:nvPr>
            <p:ph type="body" sz="half" idx="12" hasCustomPrompt="1"/>
          </p:nvPr>
        </p:nvSpPr>
        <p:spPr>
          <a:xfrm>
            <a:off x="6898159" y="4266316"/>
            <a:ext cx="1667068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</a:t>
            </a:r>
            <a:br>
              <a:rPr lang="en-US"/>
            </a:br>
            <a:r>
              <a:rPr lang="en-US"/>
              <a:t>style, goes over</a:t>
            </a:r>
            <a:br>
              <a:rPr lang="en-US"/>
            </a:br>
            <a:r>
              <a:rPr lang="en-US"/>
              <a:t>several lines,</a:t>
            </a:r>
            <a:br>
              <a:rPr lang="en-US"/>
            </a:br>
            <a:r>
              <a:rPr lang="en-US"/>
              <a:t>4 max. </a:t>
            </a:r>
          </a:p>
        </p:txBody>
      </p:sp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D5047BA2-1444-ABB4-54B0-EEF91617F2C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60381" y="3535509"/>
            <a:ext cx="1694867" cy="608420"/>
          </a:xfrm>
        </p:spPr>
        <p:txBody>
          <a:bodyPr/>
          <a:lstStyle>
            <a:lvl1pPr marL="0" indent="0">
              <a:buNone/>
              <a:defRPr sz="18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r>
              <a:rPr lang="en-US"/>
              <a:t>Over 2 lines</a:t>
            </a:r>
          </a:p>
        </p:txBody>
      </p:sp>
      <p:sp>
        <p:nvSpPr>
          <p:cNvPr id="48" name="Text Placeholder 3">
            <a:extLst>
              <a:ext uri="{FF2B5EF4-FFF2-40B4-BE49-F238E27FC236}">
                <a16:creationId xmlns:a16="http://schemas.microsoft.com/office/drawing/2014/main" id="{28B40943-F11C-051C-969F-5F0F7A7A4F0F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2884711" y="3532633"/>
            <a:ext cx="1688215" cy="608420"/>
          </a:xfrm>
        </p:spPr>
        <p:txBody>
          <a:bodyPr/>
          <a:lstStyle>
            <a:lvl1pPr marL="0" indent="0">
              <a:buNone/>
              <a:defRPr sz="18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r>
              <a:rPr lang="en-US"/>
              <a:t>Over 2 lines</a:t>
            </a:r>
          </a:p>
        </p:txBody>
      </p:sp>
      <p:sp>
        <p:nvSpPr>
          <p:cNvPr id="50" name="Text Placeholder 3">
            <a:extLst>
              <a:ext uri="{FF2B5EF4-FFF2-40B4-BE49-F238E27FC236}">
                <a16:creationId xmlns:a16="http://schemas.microsoft.com/office/drawing/2014/main" id="{E35ED1DF-1FAC-3FA6-E074-33B06986C988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4909045" y="3538385"/>
            <a:ext cx="1663231" cy="608420"/>
          </a:xfrm>
        </p:spPr>
        <p:txBody>
          <a:bodyPr/>
          <a:lstStyle>
            <a:lvl1pPr marL="0" indent="0">
              <a:buNone/>
              <a:defRPr sz="18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r>
              <a:rPr lang="en-US"/>
              <a:t>Over 2 lines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2E0B06B2-A4ED-3507-E932-EBCDDCD020CE}"/>
              </a:ext>
            </a:extLst>
          </p:cNvPr>
          <p:cNvSpPr>
            <a:spLocks noGrp="1"/>
          </p:cNvSpPr>
          <p:nvPr>
            <p:ph type="body" sz="half" idx="16" hasCustomPrompt="1"/>
          </p:nvPr>
        </p:nvSpPr>
        <p:spPr>
          <a:xfrm>
            <a:off x="6898870" y="3535512"/>
            <a:ext cx="1663231" cy="608420"/>
          </a:xfrm>
        </p:spPr>
        <p:txBody>
          <a:bodyPr/>
          <a:lstStyle>
            <a:lvl1pPr marL="0" indent="0">
              <a:buNone/>
              <a:defRPr sz="18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r>
              <a:rPr lang="en-US"/>
              <a:t>Over 2 lines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F2F174B-8D3E-BF5C-EF1D-0BF6128F3290}"/>
              </a:ext>
            </a:extLst>
          </p:cNvPr>
          <p:cNvCxnSpPr>
            <a:cxnSpLocks/>
          </p:cNvCxnSpPr>
          <p:nvPr userDrawn="1"/>
        </p:nvCxnSpPr>
        <p:spPr>
          <a:xfrm>
            <a:off x="8756130" y="4267137"/>
            <a:ext cx="0" cy="132186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4A7E4A19-44D9-1518-326D-3B27AB15CAB1}"/>
              </a:ext>
            </a:extLst>
          </p:cNvPr>
          <p:cNvSpPr>
            <a:spLocks noGrp="1"/>
          </p:cNvSpPr>
          <p:nvPr>
            <p:ph type="body" sz="half" idx="17" hasCustomPrompt="1"/>
          </p:nvPr>
        </p:nvSpPr>
        <p:spPr>
          <a:xfrm>
            <a:off x="8956994" y="4263443"/>
            <a:ext cx="1667068" cy="1325563"/>
          </a:xfrm>
        </p:spPr>
        <p:txBody>
          <a:bodyPr/>
          <a:lstStyle>
            <a:lvl1pPr marL="0" indent="0">
              <a:buNone/>
              <a:defRPr sz="16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text </a:t>
            </a:r>
            <a:br>
              <a:rPr lang="en-US"/>
            </a:br>
            <a:r>
              <a:rPr lang="en-US"/>
              <a:t>style, goes over</a:t>
            </a:r>
            <a:br>
              <a:rPr lang="en-US"/>
            </a:br>
            <a:r>
              <a:rPr lang="en-US"/>
              <a:t>several lines,</a:t>
            </a:r>
            <a:br>
              <a:rPr lang="en-US"/>
            </a:br>
            <a:r>
              <a:rPr lang="en-US"/>
              <a:t>4 max.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63001F-3E0E-682D-4CF3-2AE581E2A1FA}"/>
              </a:ext>
            </a:extLst>
          </p:cNvPr>
          <p:cNvSpPr>
            <a:spLocks noGrp="1"/>
          </p:cNvSpPr>
          <p:nvPr>
            <p:ph type="body" sz="half" idx="18" hasCustomPrompt="1"/>
          </p:nvPr>
        </p:nvSpPr>
        <p:spPr>
          <a:xfrm>
            <a:off x="8957705" y="3532639"/>
            <a:ext cx="1663231" cy="608420"/>
          </a:xfrm>
        </p:spPr>
        <p:txBody>
          <a:bodyPr/>
          <a:lstStyle>
            <a:lvl1pPr marL="0" indent="0">
              <a:buNone/>
              <a:defRPr sz="18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r>
              <a:rPr lang="en-US"/>
              <a:t>Over 2 lines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4C94DE5-C7F3-7BF2-E4B1-4FE1968ABE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7634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Barred-Text-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6A98457-A813-7F49-92FD-2D7EE9D15570}"/>
              </a:ext>
            </a:extLst>
          </p:cNvPr>
          <p:cNvSpPr txBox="1"/>
          <p:nvPr userDrawn="1"/>
        </p:nvSpPr>
        <p:spPr>
          <a:xfrm>
            <a:off x="5029192" y="2109578"/>
            <a:ext cx="37268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Paragraph text goes here over</a:t>
            </a:r>
          </a:p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2 lines maximum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F73C57-5BFA-D7E7-1722-4DC79F5B4E68}"/>
              </a:ext>
            </a:extLst>
          </p:cNvPr>
          <p:cNvSpPr txBox="1"/>
          <p:nvPr userDrawn="1"/>
        </p:nvSpPr>
        <p:spPr>
          <a:xfrm>
            <a:off x="1544781" y="2241443"/>
            <a:ext cx="4073966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>
                <a:solidFill>
                  <a:schemeClr val="bg1"/>
                </a:solidFill>
                <a:latin typeface="Arial"/>
                <a:cs typeface="Arial"/>
              </a:rPr>
              <a:t>Title </a:t>
            </a:r>
            <a:endParaRPr lang="en-GB" sz="2200">
              <a:solidFill>
                <a:schemeClr val="bg1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2260E15-9554-53A7-0987-B8FF268AA443}"/>
              </a:ext>
            </a:extLst>
          </p:cNvPr>
          <p:cNvSpPr>
            <a:spLocks/>
          </p:cNvSpPr>
          <p:nvPr userDrawn="1"/>
        </p:nvSpPr>
        <p:spPr>
          <a:xfrm>
            <a:off x="843915" y="2049650"/>
            <a:ext cx="10810958" cy="1701375"/>
          </a:xfrm>
          <a:prstGeom prst="roundRect">
            <a:avLst/>
          </a:prstGeom>
          <a:solidFill>
            <a:srgbClr val="32508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0" algn="ctr">
              <a:defRPr/>
            </a:pPr>
            <a:endParaRPr lang="en-GB" sz="2000">
              <a:latin typeface="Arial"/>
              <a:cs typeface="Arial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DA922B9-A67A-6EFD-DA4D-A5EAD7045CC7}"/>
              </a:ext>
            </a:extLst>
          </p:cNvPr>
          <p:cNvSpPr>
            <a:spLocks/>
          </p:cNvSpPr>
          <p:nvPr userDrawn="1"/>
        </p:nvSpPr>
        <p:spPr>
          <a:xfrm>
            <a:off x="846752" y="4000683"/>
            <a:ext cx="10810957" cy="1701377"/>
          </a:xfrm>
          <a:prstGeom prst="roundRect">
            <a:avLst/>
          </a:prstGeom>
          <a:solidFill>
            <a:srgbClr val="00917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 sz="2000" u="sng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D9411E4C-26C8-F935-E5FD-64247DB35113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5214135" y="2330688"/>
            <a:ext cx="5059925" cy="1228192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over 3 lines maximum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2FB9C409-D459-F292-416E-649403458F0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1714499" y="2679204"/>
            <a:ext cx="2969644" cy="420392"/>
          </a:xfrm>
        </p:spPr>
        <p:txBody>
          <a:bodyPr/>
          <a:lstStyle>
            <a:lvl1pPr marL="0" indent="0">
              <a:buNone/>
              <a:defRPr sz="20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endParaRPr lang="en-US"/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80ED1F2B-5D99-3249-24F6-320231CA979E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1711627" y="4625890"/>
            <a:ext cx="2969644" cy="420393"/>
          </a:xfrm>
        </p:spPr>
        <p:txBody>
          <a:bodyPr/>
          <a:lstStyle>
            <a:lvl1pPr marL="0" indent="0">
              <a:buNone/>
              <a:defRPr sz="20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endParaRPr lang="en-US"/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866F05D0-9808-3A65-5E58-0821BFD7AE80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5211266" y="4286423"/>
            <a:ext cx="5062794" cy="1233431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over 3 lines maximum</a:t>
            </a:r>
          </a:p>
        </p:txBody>
      </p:sp>
      <p:sp>
        <p:nvSpPr>
          <p:cNvPr id="3" name="Title 5">
            <a:extLst>
              <a:ext uri="{FF2B5EF4-FFF2-40B4-BE49-F238E27FC236}">
                <a16:creationId xmlns:a16="http://schemas.microsoft.com/office/drawing/2014/main" id="{525E5EB5-AE11-9162-230C-4226D233E2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4888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-Barred-Text-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9191BB9-64B8-C45C-748C-AD3EAB9AB0CD}"/>
              </a:ext>
            </a:extLst>
          </p:cNvPr>
          <p:cNvSpPr>
            <a:spLocks/>
          </p:cNvSpPr>
          <p:nvPr userDrawn="1"/>
        </p:nvSpPr>
        <p:spPr>
          <a:xfrm>
            <a:off x="880306" y="4805440"/>
            <a:ext cx="10810956" cy="1133134"/>
          </a:xfrm>
          <a:prstGeom prst="roundRect">
            <a:avLst/>
          </a:prstGeom>
          <a:solidFill>
            <a:srgbClr val="32508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A98457-A813-7F49-92FD-2D7EE9D15570}"/>
              </a:ext>
            </a:extLst>
          </p:cNvPr>
          <p:cNvSpPr txBox="1"/>
          <p:nvPr userDrawn="1"/>
        </p:nvSpPr>
        <p:spPr>
          <a:xfrm>
            <a:off x="5029192" y="2109578"/>
            <a:ext cx="37268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Paragraph text goes here over</a:t>
            </a:r>
          </a:p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2 lines maximum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F73C57-5BFA-D7E7-1722-4DC79F5B4E68}"/>
              </a:ext>
            </a:extLst>
          </p:cNvPr>
          <p:cNvSpPr txBox="1"/>
          <p:nvPr userDrawn="1"/>
        </p:nvSpPr>
        <p:spPr>
          <a:xfrm>
            <a:off x="1544781" y="2241443"/>
            <a:ext cx="4073966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>
                <a:solidFill>
                  <a:schemeClr val="bg1"/>
                </a:solidFill>
                <a:latin typeface="Arial"/>
                <a:cs typeface="Arial"/>
              </a:rPr>
              <a:t>Title </a:t>
            </a:r>
            <a:endParaRPr lang="en-GB" sz="220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B0797D-6509-5292-94AB-994B13D3F4BE}"/>
              </a:ext>
            </a:extLst>
          </p:cNvPr>
          <p:cNvSpPr txBox="1"/>
          <p:nvPr userDrawn="1"/>
        </p:nvSpPr>
        <p:spPr>
          <a:xfrm>
            <a:off x="1550983" y="3761792"/>
            <a:ext cx="3449553" cy="430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  <a:endParaRPr lang="en-GB" sz="2200" u="sng">
              <a:solidFill>
                <a:schemeClr val="bg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F23912-3E71-E979-7D72-960B80BB3288}"/>
              </a:ext>
            </a:extLst>
          </p:cNvPr>
          <p:cNvSpPr txBox="1"/>
          <p:nvPr userDrawn="1"/>
        </p:nvSpPr>
        <p:spPr>
          <a:xfrm>
            <a:off x="5027530" y="3633581"/>
            <a:ext cx="37268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Paragraph text goes here over</a:t>
            </a:r>
          </a:p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2 lines maximum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0FB2CE0-756B-502F-AFD2-61B855042E72}"/>
              </a:ext>
            </a:extLst>
          </p:cNvPr>
          <p:cNvSpPr>
            <a:spLocks/>
          </p:cNvSpPr>
          <p:nvPr userDrawn="1"/>
        </p:nvSpPr>
        <p:spPr>
          <a:xfrm>
            <a:off x="843915" y="2049650"/>
            <a:ext cx="10810958" cy="1133133"/>
          </a:xfrm>
          <a:prstGeom prst="roundRect">
            <a:avLst/>
          </a:prstGeom>
          <a:solidFill>
            <a:srgbClr val="00917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0" algn="ctr">
              <a:defRPr/>
            </a:pPr>
            <a:endParaRPr lang="en-GB" sz="2000">
              <a:latin typeface="Arial"/>
              <a:cs typeface="Arial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FDF027D-5712-2A13-4E20-4A6859E38122}"/>
              </a:ext>
            </a:extLst>
          </p:cNvPr>
          <p:cNvSpPr>
            <a:spLocks/>
          </p:cNvSpPr>
          <p:nvPr userDrawn="1"/>
        </p:nvSpPr>
        <p:spPr>
          <a:xfrm>
            <a:off x="846752" y="3431340"/>
            <a:ext cx="10810957" cy="1133134"/>
          </a:xfrm>
          <a:prstGeom prst="roundRect">
            <a:avLst/>
          </a:prstGeom>
          <a:solidFill>
            <a:srgbClr val="51196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GB" sz="2000" u="sng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D9411E4C-26C8-F935-E5FD-64247DB35113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5214135" y="2262094"/>
            <a:ext cx="5059925" cy="661365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over 2 lines maximum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428626E8-A0EA-9A31-8F9C-43F36E42E778}"/>
              </a:ext>
            </a:extLst>
          </p:cNvPr>
          <p:cNvSpPr>
            <a:spLocks noGrp="1"/>
          </p:cNvSpPr>
          <p:nvPr>
            <p:ph type="body" sz="half" idx="10" hasCustomPrompt="1"/>
          </p:nvPr>
        </p:nvSpPr>
        <p:spPr>
          <a:xfrm>
            <a:off x="5211263" y="3648073"/>
            <a:ext cx="5059925" cy="661365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over 2 lines maximum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508C6FEE-8029-FE76-BA46-360BAC09FC1D}"/>
              </a:ext>
            </a:extLst>
          </p:cNvPr>
          <p:cNvSpPr>
            <a:spLocks noGrp="1"/>
          </p:cNvSpPr>
          <p:nvPr>
            <p:ph type="body" sz="half" idx="11" hasCustomPrompt="1"/>
          </p:nvPr>
        </p:nvSpPr>
        <p:spPr>
          <a:xfrm>
            <a:off x="5217017" y="5025423"/>
            <a:ext cx="5059925" cy="661365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over 2 lines maximum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2FB9C409-D459-F292-416E-649403458F0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1714499" y="2385907"/>
            <a:ext cx="2969644" cy="420392"/>
          </a:xfrm>
        </p:spPr>
        <p:txBody>
          <a:bodyPr/>
          <a:lstStyle>
            <a:lvl1pPr marL="0" indent="0">
              <a:buNone/>
              <a:defRPr sz="20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endParaRPr lang="en-US"/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80ED1F2B-5D99-3249-24F6-320231CA979E}"/>
              </a:ext>
            </a:extLst>
          </p:cNvPr>
          <p:cNvSpPr>
            <a:spLocks noGrp="1"/>
          </p:cNvSpPr>
          <p:nvPr>
            <p:ph type="body" sz="half" idx="14" hasCustomPrompt="1"/>
          </p:nvPr>
        </p:nvSpPr>
        <p:spPr>
          <a:xfrm>
            <a:off x="1711627" y="3789130"/>
            <a:ext cx="2969644" cy="420392"/>
          </a:xfrm>
        </p:spPr>
        <p:txBody>
          <a:bodyPr/>
          <a:lstStyle>
            <a:lvl1pPr marL="0" indent="0">
              <a:buNone/>
              <a:defRPr sz="20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endParaRPr lang="en-US"/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4015DA83-7842-8588-7174-74248C2C4D52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1711627" y="5160722"/>
            <a:ext cx="2969644" cy="420392"/>
          </a:xfrm>
        </p:spPr>
        <p:txBody>
          <a:bodyPr/>
          <a:lstStyle>
            <a:lvl1pPr marL="0" indent="0">
              <a:buNone/>
              <a:defRPr sz="20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Title Here </a:t>
            </a:r>
            <a:br>
              <a:rPr lang="en-US"/>
            </a:br>
            <a:endParaRPr lang="en-US"/>
          </a:p>
        </p:txBody>
      </p:sp>
      <p:sp>
        <p:nvSpPr>
          <p:cNvPr id="2" name="Title 5">
            <a:extLst>
              <a:ext uri="{FF2B5EF4-FFF2-40B4-BE49-F238E27FC236}">
                <a16:creationId xmlns:a16="http://schemas.microsoft.com/office/drawing/2014/main" id="{302B64BE-7AAD-56D5-42BA-BC2029A5CC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9145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2x2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960852055"/>
              </p:ext>
            </p:extLst>
          </p:nvPr>
        </p:nvGraphicFramePr>
        <p:xfrm>
          <a:off x="803918" y="2642772"/>
          <a:ext cx="10181416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81646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82125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0FCB7BE3-481E-1A07-CDE1-0A1B9E878AA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905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3644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0" name="Text Placeholder 3">
            <a:extLst>
              <a:ext uri="{FF2B5EF4-FFF2-40B4-BE49-F238E27FC236}">
                <a16:creationId xmlns:a16="http://schemas.microsoft.com/office/drawing/2014/main" id="{59115793-2B0E-CF75-68BE-7BF13D0CA06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3676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F4A27AF0-1672-7E62-0264-8970D4A7675F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856738" y="1554739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E4A1FBB9-8018-A4CF-1258-CD38CEA0DB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4753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2x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675332933"/>
              </p:ext>
            </p:extLst>
          </p:nvPr>
        </p:nvGraphicFramePr>
        <p:xfrm>
          <a:off x="803918" y="2306536"/>
          <a:ext cx="10181416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48022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48502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0FCB7BE3-481E-1A07-CDE1-0A1B9E878AA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254277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00021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0" name="Text Placeholder 3">
            <a:extLst>
              <a:ext uri="{FF2B5EF4-FFF2-40B4-BE49-F238E27FC236}">
                <a16:creationId xmlns:a16="http://schemas.microsoft.com/office/drawing/2014/main" id="{59115793-2B0E-CF75-68BE-7BF13D0CA06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03145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itle 5">
            <a:extLst>
              <a:ext uri="{FF2B5EF4-FFF2-40B4-BE49-F238E27FC236}">
                <a16:creationId xmlns:a16="http://schemas.microsoft.com/office/drawing/2014/main" id="{D7A03BA8-E242-2241-D529-3FFBD0205C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450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2x3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628329226"/>
              </p:ext>
            </p:extLst>
          </p:nvPr>
        </p:nvGraphicFramePr>
        <p:xfrm>
          <a:off x="803918" y="2642772"/>
          <a:ext cx="10181416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81646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82125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0FCB7BE3-481E-1A07-CDE1-0A1B9E878AA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905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3644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C832378D-4631-0EE3-9D9B-8D7A1A714DC1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674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1267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0" name="Text Placeholder 3">
            <a:extLst>
              <a:ext uri="{FF2B5EF4-FFF2-40B4-BE49-F238E27FC236}">
                <a16:creationId xmlns:a16="http://schemas.microsoft.com/office/drawing/2014/main" id="{59115793-2B0E-CF75-68BE-7BF13D0CA06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3676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447042E3-BC03-7A6E-D035-78183035597D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403353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46C23ECC-90A8-7177-F591-8CC26A69A5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D7716D44-8716-23F2-F7B2-E19088A7CD5F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856738" y="1554739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</p:spTree>
    <p:extLst>
      <p:ext uri="{BB962C8B-B14F-4D97-AF65-F5344CB8AC3E}">
        <p14:creationId xmlns:p14="http://schemas.microsoft.com/office/powerpoint/2010/main" val="33604584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2x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186776433"/>
              </p:ext>
            </p:extLst>
          </p:nvPr>
        </p:nvGraphicFramePr>
        <p:xfrm>
          <a:off x="803918" y="2306536"/>
          <a:ext cx="10181416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48022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48502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0FCB7BE3-481E-1A07-CDE1-0A1B9E878AA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254277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00021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C832378D-4631-0EE3-9D9B-8D7A1A714DC1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930507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67644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0" name="Text Placeholder 3">
            <a:extLst>
              <a:ext uri="{FF2B5EF4-FFF2-40B4-BE49-F238E27FC236}">
                <a16:creationId xmlns:a16="http://schemas.microsoft.com/office/drawing/2014/main" id="{59115793-2B0E-CF75-68BE-7BF13D0CA06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03145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447042E3-BC03-7A6E-D035-78183035597D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69729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itle 5">
            <a:extLst>
              <a:ext uri="{FF2B5EF4-FFF2-40B4-BE49-F238E27FC236}">
                <a16:creationId xmlns:a16="http://schemas.microsoft.com/office/drawing/2014/main" id="{9A7524F0-FF6A-E308-597E-6A5ECA18AA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1557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2x4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331120521"/>
              </p:ext>
            </p:extLst>
          </p:nvPr>
        </p:nvGraphicFramePr>
        <p:xfrm>
          <a:off x="803918" y="2642772"/>
          <a:ext cx="10181416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81646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82125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0FCB7BE3-481E-1A07-CDE1-0A1B9E878AA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905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3644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C832378D-4631-0EE3-9D9B-8D7A1A714DC1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674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1267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8" name="Text Placeholder 3">
            <a:extLst>
              <a:ext uri="{FF2B5EF4-FFF2-40B4-BE49-F238E27FC236}">
                <a16:creationId xmlns:a16="http://schemas.microsoft.com/office/drawing/2014/main" id="{3614D730-D8F2-47DF-D318-102DF466F68E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94495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70728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0" name="Text Placeholder 3">
            <a:extLst>
              <a:ext uri="{FF2B5EF4-FFF2-40B4-BE49-F238E27FC236}">
                <a16:creationId xmlns:a16="http://schemas.microsoft.com/office/drawing/2014/main" id="{59115793-2B0E-CF75-68BE-7BF13D0CA06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3676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447042E3-BC03-7A6E-D035-78183035597D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403353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2" name="Text Placeholder 3">
            <a:extLst>
              <a:ext uri="{FF2B5EF4-FFF2-40B4-BE49-F238E27FC236}">
                <a16:creationId xmlns:a16="http://schemas.microsoft.com/office/drawing/2014/main" id="{6A06A9E7-6CC7-1A4D-94FD-D3DCEAABF7E2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68947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3D0443D7-E151-41BA-A948-23EF03AAA2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7B5A6B6D-4D55-B2B1-36FB-D77AEB7ED949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856738" y="1554739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</p:spTree>
    <p:extLst>
      <p:ext uri="{BB962C8B-B14F-4D97-AF65-F5344CB8AC3E}">
        <p14:creationId xmlns:p14="http://schemas.microsoft.com/office/powerpoint/2010/main" val="12451377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2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 noGrp="1" noDrilldown="1" noMove="1" noResize="1"/>
          </p:cNvGraphicFramePr>
          <p:nvPr userDrawn="1">
            <p:extLst>
              <p:ext uri="{D42A27DB-BD31-4B8C-83A1-F6EECF244321}">
                <p14:modId xmlns:p14="http://schemas.microsoft.com/office/powerpoint/2010/main" val="1978832538"/>
              </p:ext>
            </p:extLst>
          </p:nvPr>
        </p:nvGraphicFramePr>
        <p:xfrm>
          <a:off x="803918" y="2306536"/>
          <a:ext cx="10181416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48022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48502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0FCB7BE3-481E-1A07-CDE1-0A1B9E878AA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254277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00021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C832378D-4631-0EE3-9D9B-8D7A1A714DC1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930507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67644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8" name="Text Placeholder 3">
            <a:extLst>
              <a:ext uri="{FF2B5EF4-FFF2-40B4-BE49-F238E27FC236}">
                <a16:creationId xmlns:a16="http://schemas.microsoft.com/office/drawing/2014/main" id="{3614D730-D8F2-47DF-D318-102DF466F68E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608717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37105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0" name="Text Placeholder 3">
            <a:extLst>
              <a:ext uri="{FF2B5EF4-FFF2-40B4-BE49-F238E27FC236}">
                <a16:creationId xmlns:a16="http://schemas.microsoft.com/office/drawing/2014/main" id="{59115793-2B0E-CF75-68BE-7BF13D0CA06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03145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447042E3-BC03-7A6E-D035-78183035597D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69729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2" name="Text Placeholder 3">
            <a:extLst>
              <a:ext uri="{FF2B5EF4-FFF2-40B4-BE49-F238E27FC236}">
                <a16:creationId xmlns:a16="http://schemas.microsoft.com/office/drawing/2014/main" id="{6A06A9E7-6CC7-1A4D-94FD-D3DCEAABF7E2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35323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itle 5">
            <a:extLst>
              <a:ext uri="{FF2B5EF4-FFF2-40B4-BE49-F238E27FC236}">
                <a16:creationId xmlns:a16="http://schemas.microsoft.com/office/drawing/2014/main" id="{3B349DCD-3E10-234C-5867-75635F21497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0032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2x5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191470482"/>
              </p:ext>
            </p:extLst>
          </p:nvPr>
        </p:nvGraphicFramePr>
        <p:xfrm>
          <a:off x="803918" y="2380344"/>
          <a:ext cx="10181416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</a:tbl>
          </a:graphicData>
        </a:graphic>
      </p:graphicFrame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0FCB7BE3-481E-1A07-CDE1-0A1B9E878AA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32808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07402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C832378D-4631-0EE3-9D9B-8D7A1A714DC1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00431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75025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8" name="Text Placeholder 3">
            <a:extLst>
              <a:ext uri="{FF2B5EF4-FFF2-40B4-BE49-F238E27FC236}">
                <a16:creationId xmlns:a16="http://schemas.microsoft.com/office/drawing/2014/main" id="{3614D730-D8F2-47DF-D318-102DF466F68E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69892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44486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0" name="Text Placeholder 3">
            <a:extLst>
              <a:ext uri="{FF2B5EF4-FFF2-40B4-BE49-F238E27FC236}">
                <a16:creationId xmlns:a16="http://schemas.microsoft.com/office/drawing/2014/main" id="{2FA2E7F8-1C23-105C-C0F9-0B48BF846FA3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5374390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5120325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0" name="Text Placeholder 3">
            <a:extLst>
              <a:ext uri="{FF2B5EF4-FFF2-40B4-BE49-F238E27FC236}">
                <a16:creationId xmlns:a16="http://schemas.microsoft.com/office/drawing/2014/main" id="{59115793-2B0E-CF75-68BE-7BF13D0CA06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10936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447042E3-BC03-7A6E-D035-78183035597D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785956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2" name="Text Placeholder 3">
            <a:extLst>
              <a:ext uri="{FF2B5EF4-FFF2-40B4-BE49-F238E27FC236}">
                <a16:creationId xmlns:a16="http://schemas.microsoft.com/office/drawing/2014/main" id="{6A06A9E7-6CC7-1A4D-94FD-D3DCEAABF7E2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452492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C7D8ECDB-BEDB-3E39-9188-6916570AB06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511363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4" name="Text Placeholder 3">
            <a:extLst>
              <a:ext uri="{FF2B5EF4-FFF2-40B4-BE49-F238E27FC236}">
                <a16:creationId xmlns:a16="http://schemas.microsoft.com/office/drawing/2014/main" id="{890221F1-758A-4DEA-1C73-F3DBFEA8F6EF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53423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5" name="Text Placeholder 3">
            <a:extLst>
              <a:ext uri="{FF2B5EF4-FFF2-40B4-BE49-F238E27FC236}">
                <a16:creationId xmlns:a16="http://schemas.microsoft.com/office/drawing/2014/main" id="{9C72030A-4CFE-9E49-0D84-71783943DF67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53903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57E69BDC-B812-99A4-82A6-1E30A9A5FD8B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6B4803A4-B63B-13C7-69AE-42B234E596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8115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2x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511276564"/>
              </p:ext>
            </p:extLst>
          </p:nvPr>
        </p:nvGraphicFramePr>
        <p:xfrm>
          <a:off x="803918" y="1990804"/>
          <a:ext cx="10181416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</a:tbl>
          </a:graphicData>
        </a:graphic>
      </p:graphicFrame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0FCB7BE3-481E-1A07-CDE1-0A1B9E878AA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3854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C832378D-4631-0EE3-9D9B-8D7A1A714DC1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61477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36071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8" name="Text Placeholder 3">
            <a:extLst>
              <a:ext uri="{FF2B5EF4-FFF2-40B4-BE49-F238E27FC236}">
                <a16:creationId xmlns:a16="http://schemas.microsoft.com/office/drawing/2014/main" id="{3614D730-D8F2-47DF-D318-102DF466F68E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30938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05532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0" name="Text Placeholder 3">
            <a:extLst>
              <a:ext uri="{FF2B5EF4-FFF2-40B4-BE49-F238E27FC236}">
                <a16:creationId xmlns:a16="http://schemas.microsoft.com/office/drawing/2014/main" id="{2FA2E7F8-1C23-105C-C0F9-0B48BF846FA3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4984850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4730785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0" name="Text Placeholder 3">
            <a:extLst>
              <a:ext uri="{FF2B5EF4-FFF2-40B4-BE49-F238E27FC236}">
                <a16:creationId xmlns:a16="http://schemas.microsoft.com/office/drawing/2014/main" id="{59115793-2B0E-CF75-68BE-7BF13D0CA06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71982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447042E3-BC03-7A6E-D035-78183035597D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396416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2" name="Text Placeholder 3">
            <a:extLst>
              <a:ext uri="{FF2B5EF4-FFF2-40B4-BE49-F238E27FC236}">
                <a16:creationId xmlns:a16="http://schemas.microsoft.com/office/drawing/2014/main" id="{6A06A9E7-6CC7-1A4D-94FD-D3DCEAABF7E2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08020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C7D8ECDB-BEDB-3E39-9188-6916570AB06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47240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4" name="Text Placeholder 3">
            <a:extLst>
              <a:ext uri="{FF2B5EF4-FFF2-40B4-BE49-F238E27FC236}">
                <a16:creationId xmlns:a16="http://schemas.microsoft.com/office/drawing/2014/main" id="{890221F1-758A-4DEA-1C73-F3DBFEA8F6EF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14469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5" name="Text Placeholder 3">
            <a:extLst>
              <a:ext uri="{FF2B5EF4-FFF2-40B4-BE49-F238E27FC236}">
                <a16:creationId xmlns:a16="http://schemas.microsoft.com/office/drawing/2014/main" id="{9C72030A-4CFE-9E49-0D84-71783943DF67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14949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" name="Title 5">
            <a:extLst>
              <a:ext uri="{FF2B5EF4-FFF2-40B4-BE49-F238E27FC236}">
                <a16:creationId xmlns:a16="http://schemas.microsoft.com/office/drawing/2014/main" id="{B7965E1E-1B76-010B-CAFA-8B21EEDF6B3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8710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2x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407230134"/>
              </p:ext>
            </p:extLst>
          </p:nvPr>
        </p:nvGraphicFramePr>
        <p:xfrm>
          <a:off x="803918" y="1550157"/>
          <a:ext cx="10181416" cy="39999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baseline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3859761"/>
                  </a:ext>
                </a:extLst>
              </a:tr>
            </a:tbl>
          </a:graphicData>
        </a:graphic>
      </p:graphicFrame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0FCB7BE3-481E-1A07-CDE1-0A1B9E878AA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497898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243833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C832378D-4631-0EE3-9D9B-8D7A1A714DC1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174128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2920063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8" name="Text Placeholder 3">
            <a:extLst>
              <a:ext uri="{FF2B5EF4-FFF2-40B4-BE49-F238E27FC236}">
                <a16:creationId xmlns:a16="http://schemas.microsoft.com/office/drawing/2014/main" id="{3614D730-D8F2-47DF-D318-102DF466F68E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3868738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3614673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0" name="Text Placeholder 3">
            <a:extLst>
              <a:ext uri="{FF2B5EF4-FFF2-40B4-BE49-F238E27FC236}">
                <a16:creationId xmlns:a16="http://schemas.microsoft.com/office/drawing/2014/main" id="{2FA2E7F8-1C23-105C-C0F9-0B48BF846FA3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454420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429013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0" name="Text Placeholder 3">
            <a:extLst>
              <a:ext uri="{FF2B5EF4-FFF2-40B4-BE49-F238E27FC236}">
                <a16:creationId xmlns:a16="http://schemas.microsoft.com/office/drawing/2014/main" id="{59115793-2B0E-CF75-68BE-7BF13D0CA06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279173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447042E3-BC03-7A6E-D035-78183035597D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2927869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2" name="Text Placeholder 3">
            <a:extLst>
              <a:ext uri="{FF2B5EF4-FFF2-40B4-BE49-F238E27FC236}">
                <a16:creationId xmlns:a16="http://schemas.microsoft.com/office/drawing/2014/main" id="{6A06A9E7-6CC7-1A4D-94FD-D3DCEAABF7E2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3605053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C7D8ECDB-BEDB-3E39-9188-6916570AB06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428870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2FD00E3-B00F-0248-1C24-C2DC7BFB7211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864302" y="518204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258410-C697-A780-5AD4-730ACFE7CC83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869133" y="492797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E7B2E862-DFEF-BC93-E62C-C917A51C724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6101134" y="4944236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B7EE0FC-F941-1C79-2CF1-4902685C9E12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1743239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F517AF58-E683-117A-4266-3A0D1C7279F9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174803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A48C3103-2193-487D-918A-81D0294BAE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8001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2x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837667692"/>
              </p:ext>
            </p:extLst>
          </p:nvPr>
        </p:nvGraphicFramePr>
        <p:xfrm>
          <a:off x="803918" y="1450179"/>
          <a:ext cx="10181416" cy="46666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baseline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3859761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9902179"/>
                  </a:ext>
                </a:extLst>
              </a:tr>
            </a:tbl>
          </a:graphicData>
        </a:graphic>
      </p:graphicFrame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0FCB7BE3-481E-1A07-CDE1-0A1B9E878AA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397920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143855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C832378D-4631-0EE3-9D9B-8D7A1A714DC1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074150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2820085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8" name="Text Placeholder 3">
            <a:extLst>
              <a:ext uri="{FF2B5EF4-FFF2-40B4-BE49-F238E27FC236}">
                <a16:creationId xmlns:a16="http://schemas.microsoft.com/office/drawing/2014/main" id="{3614D730-D8F2-47DF-D318-102DF466F68E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3768760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3514695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0" name="Text Placeholder 3">
            <a:extLst>
              <a:ext uri="{FF2B5EF4-FFF2-40B4-BE49-F238E27FC236}">
                <a16:creationId xmlns:a16="http://schemas.microsoft.com/office/drawing/2014/main" id="{2FA2E7F8-1C23-105C-C0F9-0B48BF846FA3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444422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419016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0" name="Text Placeholder 3">
            <a:extLst>
              <a:ext uri="{FF2B5EF4-FFF2-40B4-BE49-F238E27FC236}">
                <a16:creationId xmlns:a16="http://schemas.microsoft.com/office/drawing/2014/main" id="{59115793-2B0E-CF75-68BE-7BF13D0CA06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179195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447042E3-BC03-7A6E-D035-78183035597D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2827891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2" name="Text Placeholder 3">
            <a:extLst>
              <a:ext uri="{FF2B5EF4-FFF2-40B4-BE49-F238E27FC236}">
                <a16:creationId xmlns:a16="http://schemas.microsoft.com/office/drawing/2014/main" id="{6A06A9E7-6CC7-1A4D-94FD-D3DCEAABF7E2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3505075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C7D8ECDB-BEDB-3E39-9188-6916570AB06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4188722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2FD00E3-B00F-0248-1C24-C2DC7BFB7211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864302" y="508206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258410-C697-A780-5AD4-730ACFE7CC83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869133" y="482800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E7B2E862-DFEF-BC93-E62C-C917A51C724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6101134" y="4865486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6369479B-2EA5-4AB5-19E2-650EFF75F2C5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65620" y="5773776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A67B1BC7-90FA-C1CC-76FA-F4201D3E031D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870451" y="5473385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E7D3678A-EBE3-36CF-8DF4-6CEA96331B16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6102452" y="5510871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73E380CF-8D3D-17C9-7F9D-05452914D18D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1646564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46951D0-B48F-422B-C7A8-9ACCC81C5D9D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162376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2" name="Title 5">
            <a:extLst>
              <a:ext uri="{FF2B5EF4-FFF2-40B4-BE49-F238E27FC236}">
                <a16:creationId xmlns:a16="http://schemas.microsoft.com/office/drawing/2014/main" id="{EBB5B5FE-47E6-0A5B-9326-2C1299A82C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9755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3x2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995938794"/>
              </p:ext>
            </p:extLst>
          </p:nvPr>
        </p:nvGraphicFramePr>
        <p:xfrm>
          <a:off x="803917" y="2650971"/>
          <a:ext cx="10166859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20549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2534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0FCB7BE3-481E-1A07-CDE1-0A1B9E878AA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8640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3234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0" name="Text Placeholder 3">
            <a:extLst>
              <a:ext uri="{FF2B5EF4-FFF2-40B4-BE49-F238E27FC236}">
                <a16:creationId xmlns:a16="http://schemas.microsoft.com/office/drawing/2014/main" id="{59115793-2B0E-CF75-68BE-7BF13D0CA06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39355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E4AEE03-0385-0472-86D3-C587A863D79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38983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4750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E3CCF192-8239-8E75-1AF9-713233B9742A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7" name="Title 5">
            <a:extLst>
              <a:ext uri="{FF2B5EF4-FFF2-40B4-BE49-F238E27FC236}">
                <a16:creationId xmlns:a16="http://schemas.microsoft.com/office/drawing/2014/main" id="{A9509BB4-0AA0-0502-87C8-3F402E914B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8358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3x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4251456727"/>
              </p:ext>
            </p:extLst>
          </p:nvPr>
        </p:nvGraphicFramePr>
        <p:xfrm>
          <a:off x="803917" y="1990804"/>
          <a:ext cx="10166859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9FF8ACFB-21A1-0D2A-A28D-7E6F137BEED3}"/>
              </a:ext>
            </a:extLst>
          </p:cNvPr>
          <p:cNvGraphicFramePr>
            <a:graphicFrameLocks noGrp="1" noDrilldown="1" noMove="1" noResize="1"/>
          </p:cNvGraphicFramePr>
          <p:nvPr userDrawn="1">
            <p:extLst>
              <p:ext uri="{D42A27DB-BD31-4B8C-83A1-F6EECF244321}">
                <p14:modId xmlns:p14="http://schemas.microsoft.com/office/powerpoint/2010/main" val="3263945846"/>
              </p:ext>
            </p:extLst>
          </p:nvPr>
        </p:nvGraphicFramePr>
        <p:xfrm>
          <a:off x="811983" y="1989219"/>
          <a:ext cx="10156842" cy="662189"/>
        </p:xfrm>
        <a:graphic>
          <a:graphicData uri="http://schemas.openxmlformats.org/drawingml/2006/table">
            <a:tbl>
              <a:tblPr/>
              <a:tblGrid>
                <a:gridCol w="3385614">
                  <a:extLst>
                    <a:ext uri="{9D8B030D-6E8A-4147-A177-3AD203B41FA5}">
                      <a16:colId xmlns:a16="http://schemas.microsoft.com/office/drawing/2014/main" val="4257437384"/>
                    </a:ext>
                  </a:extLst>
                </a:gridCol>
                <a:gridCol w="3385614">
                  <a:extLst>
                    <a:ext uri="{9D8B030D-6E8A-4147-A177-3AD203B41FA5}">
                      <a16:colId xmlns:a16="http://schemas.microsoft.com/office/drawing/2014/main" val="1600501069"/>
                    </a:ext>
                  </a:extLst>
                </a:gridCol>
                <a:gridCol w="3385614">
                  <a:extLst>
                    <a:ext uri="{9D8B030D-6E8A-4147-A177-3AD203B41FA5}">
                      <a16:colId xmlns:a16="http://schemas.microsoft.com/office/drawing/2014/main" val="1372824838"/>
                    </a:ext>
                  </a:extLst>
                </a:gridCol>
              </a:tblGrid>
              <a:tr h="66218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9490657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172689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17748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0FCB7BE3-481E-1A07-CDE1-0A1B9E878AA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3854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0" name="Text Placeholder 3">
            <a:extLst>
              <a:ext uri="{FF2B5EF4-FFF2-40B4-BE49-F238E27FC236}">
                <a16:creationId xmlns:a16="http://schemas.microsoft.com/office/drawing/2014/main" id="{59115793-2B0E-CF75-68BE-7BF13D0CA06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71982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E4AEE03-0385-0472-86D3-C587A863D79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69969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183238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" name="Title 5">
            <a:extLst>
              <a:ext uri="{FF2B5EF4-FFF2-40B4-BE49-F238E27FC236}">
                <a16:creationId xmlns:a16="http://schemas.microsoft.com/office/drawing/2014/main" id="{9FF574ED-6E94-5D93-82C4-180833A139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499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3x3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592247660"/>
              </p:ext>
            </p:extLst>
          </p:nvPr>
        </p:nvGraphicFramePr>
        <p:xfrm>
          <a:off x="803917" y="2650971"/>
          <a:ext cx="10166859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20549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2534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0FCB7BE3-481E-1A07-CDE1-0A1B9E878AA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8640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3234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C832378D-4631-0EE3-9D9B-8D7A1A714DC1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263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0857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0" name="Text Placeholder 3">
            <a:extLst>
              <a:ext uri="{FF2B5EF4-FFF2-40B4-BE49-F238E27FC236}">
                <a16:creationId xmlns:a16="http://schemas.microsoft.com/office/drawing/2014/main" id="{59115793-2B0E-CF75-68BE-7BF13D0CA06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39355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447042E3-BC03-7A6E-D035-78183035597D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403804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E4AEE03-0385-0472-86D3-C587A863D79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38983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B82145-4120-FA5C-C2E0-B96878A36BE0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403842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4750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936DE653-646B-338E-CA79-3B49C38FF34F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7" name="Title 5">
            <a:extLst>
              <a:ext uri="{FF2B5EF4-FFF2-40B4-BE49-F238E27FC236}">
                <a16:creationId xmlns:a16="http://schemas.microsoft.com/office/drawing/2014/main" id="{BECED73F-61D2-1672-B7E5-641BC9BCA0B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8397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3x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942133162"/>
              </p:ext>
            </p:extLst>
          </p:nvPr>
        </p:nvGraphicFramePr>
        <p:xfrm>
          <a:off x="803917" y="1990804"/>
          <a:ext cx="10166859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9FF8ACFB-21A1-0D2A-A28D-7E6F137BEED3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688835010"/>
              </p:ext>
            </p:extLst>
          </p:nvPr>
        </p:nvGraphicFramePr>
        <p:xfrm>
          <a:off x="811983" y="1989219"/>
          <a:ext cx="10156842" cy="662189"/>
        </p:xfrm>
        <a:graphic>
          <a:graphicData uri="http://schemas.openxmlformats.org/drawingml/2006/table">
            <a:tbl>
              <a:tblPr/>
              <a:tblGrid>
                <a:gridCol w="3385614">
                  <a:extLst>
                    <a:ext uri="{9D8B030D-6E8A-4147-A177-3AD203B41FA5}">
                      <a16:colId xmlns:a16="http://schemas.microsoft.com/office/drawing/2014/main" val="4257437384"/>
                    </a:ext>
                  </a:extLst>
                </a:gridCol>
                <a:gridCol w="3385614">
                  <a:extLst>
                    <a:ext uri="{9D8B030D-6E8A-4147-A177-3AD203B41FA5}">
                      <a16:colId xmlns:a16="http://schemas.microsoft.com/office/drawing/2014/main" val="1600501069"/>
                    </a:ext>
                  </a:extLst>
                </a:gridCol>
                <a:gridCol w="3385614">
                  <a:extLst>
                    <a:ext uri="{9D8B030D-6E8A-4147-A177-3AD203B41FA5}">
                      <a16:colId xmlns:a16="http://schemas.microsoft.com/office/drawing/2014/main" val="1372824838"/>
                    </a:ext>
                  </a:extLst>
                </a:gridCol>
              </a:tblGrid>
              <a:tr h="66218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9490657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172689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17748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0FCB7BE3-481E-1A07-CDE1-0A1B9E878AA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3854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C832378D-4631-0EE3-9D9B-8D7A1A714DC1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61477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36071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0" name="Text Placeholder 3">
            <a:extLst>
              <a:ext uri="{FF2B5EF4-FFF2-40B4-BE49-F238E27FC236}">
                <a16:creationId xmlns:a16="http://schemas.microsoft.com/office/drawing/2014/main" id="{59115793-2B0E-CF75-68BE-7BF13D0CA06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73707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447042E3-BC03-7A6E-D035-78183035597D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339641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E4AEE03-0385-0472-86D3-C587A863D79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725571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B82145-4120-FA5C-C2E0-B96878A36BE0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3393541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183238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" name="Title 5">
            <a:extLst>
              <a:ext uri="{FF2B5EF4-FFF2-40B4-BE49-F238E27FC236}">
                <a16:creationId xmlns:a16="http://schemas.microsoft.com/office/drawing/2014/main" id="{795464B4-5C4F-DD3B-674A-CC209A4A94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0499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3x4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138055576"/>
              </p:ext>
            </p:extLst>
          </p:nvPr>
        </p:nvGraphicFramePr>
        <p:xfrm>
          <a:off x="803917" y="2650971"/>
          <a:ext cx="10166859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20549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2534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0FCB7BE3-481E-1A07-CDE1-0A1B9E878AA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8640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3234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C832378D-4631-0EE3-9D9B-8D7A1A714DC1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263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0857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8" name="Text Placeholder 3">
            <a:extLst>
              <a:ext uri="{FF2B5EF4-FFF2-40B4-BE49-F238E27FC236}">
                <a16:creationId xmlns:a16="http://schemas.microsoft.com/office/drawing/2014/main" id="{3614D730-D8F2-47DF-D318-102DF466F68E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95724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70318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0" name="Text Placeholder 3">
            <a:extLst>
              <a:ext uri="{FF2B5EF4-FFF2-40B4-BE49-F238E27FC236}">
                <a16:creationId xmlns:a16="http://schemas.microsoft.com/office/drawing/2014/main" id="{59115793-2B0E-CF75-68BE-7BF13D0CA06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38493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447042E3-BC03-7A6E-D035-78183035597D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404667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2" name="Text Placeholder 3">
            <a:extLst>
              <a:ext uri="{FF2B5EF4-FFF2-40B4-BE49-F238E27FC236}">
                <a16:creationId xmlns:a16="http://schemas.microsoft.com/office/drawing/2014/main" id="{6A06A9E7-6CC7-1A4D-94FD-D3DCEAABF7E2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71081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E4AEE03-0385-0472-86D3-C587A863D79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38121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B82145-4120-FA5C-C2E0-B96878A36BE0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4047051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242CDA01-A404-12D6-B42A-E17A678456D6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70709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4750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42D7D002-670F-FC2C-43B9-701B3A5A0950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9" name="Title 5">
            <a:extLst>
              <a:ext uri="{FF2B5EF4-FFF2-40B4-BE49-F238E27FC236}">
                <a16:creationId xmlns:a16="http://schemas.microsoft.com/office/drawing/2014/main" id="{B00120DC-065B-E071-F1E7-9C98B9A5FB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5036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3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818769128"/>
              </p:ext>
            </p:extLst>
          </p:nvPr>
        </p:nvGraphicFramePr>
        <p:xfrm>
          <a:off x="803917" y="1990804"/>
          <a:ext cx="10166859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9FF8ACFB-21A1-0D2A-A28D-7E6F137BEED3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334323825"/>
              </p:ext>
            </p:extLst>
          </p:nvPr>
        </p:nvGraphicFramePr>
        <p:xfrm>
          <a:off x="811983" y="1989219"/>
          <a:ext cx="10156842" cy="662189"/>
        </p:xfrm>
        <a:graphic>
          <a:graphicData uri="http://schemas.openxmlformats.org/drawingml/2006/table">
            <a:tbl>
              <a:tblPr/>
              <a:tblGrid>
                <a:gridCol w="3385614">
                  <a:extLst>
                    <a:ext uri="{9D8B030D-6E8A-4147-A177-3AD203B41FA5}">
                      <a16:colId xmlns:a16="http://schemas.microsoft.com/office/drawing/2014/main" val="4257437384"/>
                    </a:ext>
                  </a:extLst>
                </a:gridCol>
                <a:gridCol w="3385614">
                  <a:extLst>
                    <a:ext uri="{9D8B030D-6E8A-4147-A177-3AD203B41FA5}">
                      <a16:colId xmlns:a16="http://schemas.microsoft.com/office/drawing/2014/main" val="1600501069"/>
                    </a:ext>
                  </a:extLst>
                </a:gridCol>
                <a:gridCol w="3385614">
                  <a:extLst>
                    <a:ext uri="{9D8B030D-6E8A-4147-A177-3AD203B41FA5}">
                      <a16:colId xmlns:a16="http://schemas.microsoft.com/office/drawing/2014/main" val="1372824838"/>
                    </a:ext>
                  </a:extLst>
                </a:gridCol>
              </a:tblGrid>
              <a:tr h="66218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9490657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172689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17748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1" name="Text Placeholder 3">
            <a:extLst>
              <a:ext uri="{FF2B5EF4-FFF2-40B4-BE49-F238E27FC236}">
                <a16:creationId xmlns:a16="http://schemas.microsoft.com/office/drawing/2014/main" id="{0FCB7BE3-481E-1A07-CDE1-0A1B9E878AA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3854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5" name="Text Placeholder 3">
            <a:extLst>
              <a:ext uri="{FF2B5EF4-FFF2-40B4-BE49-F238E27FC236}">
                <a16:creationId xmlns:a16="http://schemas.microsoft.com/office/drawing/2014/main" id="{C832378D-4631-0EE3-9D9B-8D7A1A714DC1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61477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36071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8" name="Text Placeholder 3">
            <a:extLst>
              <a:ext uri="{FF2B5EF4-FFF2-40B4-BE49-F238E27FC236}">
                <a16:creationId xmlns:a16="http://schemas.microsoft.com/office/drawing/2014/main" id="{3614D730-D8F2-47DF-D318-102DF466F68E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30938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05532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0" name="Text Placeholder 3">
            <a:extLst>
              <a:ext uri="{FF2B5EF4-FFF2-40B4-BE49-F238E27FC236}">
                <a16:creationId xmlns:a16="http://schemas.microsoft.com/office/drawing/2014/main" id="{59115793-2B0E-CF75-68BE-7BF13D0CA06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71982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447042E3-BC03-7A6E-D035-78183035597D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337916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2" name="Text Placeholder 3">
            <a:extLst>
              <a:ext uri="{FF2B5EF4-FFF2-40B4-BE49-F238E27FC236}">
                <a16:creationId xmlns:a16="http://schemas.microsoft.com/office/drawing/2014/main" id="{6A06A9E7-6CC7-1A4D-94FD-D3DCEAABF7E2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04570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E4AEE03-0385-0472-86D3-C587A863D79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71694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B82145-4120-FA5C-C2E0-B96878A36BE0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336766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242CDA01-A404-12D6-B42A-E17A678456D6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04282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183238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C3404C5C-B32F-7F5A-1784-5D9216A305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4182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3x5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C8C1E3C-00ED-023E-B45D-E14FF88CD96F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65848713"/>
              </p:ext>
            </p:extLst>
          </p:nvPr>
        </p:nvGraphicFramePr>
        <p:xfrm>
          <a:off x="803917" y="2385040"/>
          <a:ext cx="10166859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3BD84E8-FB40-1AD1-2EE9-EF96EDFA9CF9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914899634"/>
              </p:ext>
            </p:extLst>
          </p:nvPr>
        </p:nvGraphicFramePr>
        <p:xfrm>
          <a:off x="813934" y="2389136"/>
          <a:ext cx="10156842" cy="662189"/>
        </p:xfrm>
        <a:graphic>
          <a:graphicData uri="http://schemas.openxmlformats.org/drawingml/2006/table">
            <a:tbl>
              <a:tblPr/>
              <a:tblGrid>
                <a:gridCol w="3385614">
                  <a:extLst>
                    <a:ext uri="{9D8B030D-6E8A-4147-A177-3AD203B41FA5}">
                      <a16:colId xmlns:a16="http://schemas.microsoft.com/office/drawing/2014/main" val="4257437384"/>
                    </a:ext>
                  </a:extLst>
                </a:gridCol>
                <a:gridCol w="3385614">
                  <a:extLst>
                    <a:ext uri="{9D8B030D-6E8A-4147-A177-3AD203B41FA5}">
                      <a16:colId xmlns:a16="http://schemas.microsoft.com/office/drawing/2014/main" val="1600501069"/>
                    </a:ext>
                  </a:extLst>
                </a:gridCol>
                <a:gridCol w="3385614">
                  <a:extLst>
                    <a:ext uri="{9D8B030D-6E8A-4147-A177-3AD203B41FA5}">
                      <a16:colId xmlns:a16="http://schemas.microsoft.com/office/drawing/2014/main" val="1372824838"/>
                    </a:ext>
                  </a:extLst>
                </a:gridCol>
              </a:tblGrid>
              <a:tr h="662189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9490657"/>
                  </a:ext>
                </a:extLst>
              </a:tr>
            </a:tbl>
          </a:graphicData>
        </a:graphic>
      </p:graphicFrame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1D5B646-0814-0802-A876-C1966C99EC40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571719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4795C77-A9BD-2968-4AE3-D706721C7082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11405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FB56BABE-80BC-4080-E254-386EE382A679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42" y="378202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5DD40BB2-6047-900F-A792-AFBE4B8FC205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44856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CA13F1C5-ED58-E0F2-DE27-38C1EBC03228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11444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13D658D-C270-9A62-4E56-42413CDA5598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504" y="378241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EFCD790F-4A53-8771-C40E-A93B741DED02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44894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BE59488E-C05C-903C-F41F-D2DD3E49455E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581585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C626436D-9F7F-899E-0CCC-719D63799A29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2558795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EE5EEDC5-A927-E916-2552-3AAE85095C9B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3333443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C4CFDBF3-2EC5-5103-B880-9AE2C7BCF6F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3114546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033D6428-D542-349B-3E77-6CDB3CEC992E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4009673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565E6EED-A4FD-3A6B-BABB-7C598133024E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3746816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4C85246-6E98-F375-B8C4-8747E2C61039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4686699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4195D525-F27C-DBF0-9E1B-38520BA223D8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4441426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36D5687D-1D76-7907-C625-EC6853D7488D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0342" y="511625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550C00AD-DB13-8DDD-3BD6-A1D0ABE61554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54504" y="511663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3518213B-2A9B-1AAB-4FF4-62B490DD860A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5343067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49DBB52-A1BA-A09E-6A65-99F108CDD8F9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509746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C99BCF84-B247-4FBB-E9B7-D93E7E4ABD79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24" name="Title 5">
            <a:extLst>
              <a:ext uri="{FF2B5EF4-FFF2-40B4-BE49-F238E27FC236}">
                <a16:creationId xmlns:a16="http://schemas.microsoft.com/office/drawing/2014/main" id="{F7BD2E14-90E3-586B-6C6C-E29005BD88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8556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3x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C8C1E3C-00ED-023E-B45D-E14FF88CD96F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799187883"/>
              </p:ext>
            </p:extLst>
          </p:nvPr>
        </p:nvGraphicFramePr>
        <p:xfrm>
          <a:off x="803917" y="1999603"/>
          <a:ext cx="10166859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3BD84E8-FB40-1AD1-2EE9-EF96EDFA9CF9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53144702"/>
              </p:ext>
            </p:extLst>
          </p:nvPr>
        </p:nvGraphicFramePr>
        <p:xfrm>
          <a:off x="813934" y="1999603"/>
          <a:ext cx="10156842" cy="662189"/>
        </p:xfrm>
        <a:graphic>
          <a:graphicData uri="http://schemas.openxmlformats.org/drawingml/2006/table">
            <a:tbl>
              <a:tblPr/>
              <a:tblGrid>
                <a:gridCol w="3385614">
                  <a:extLst>
                    <a:ext uri="{9D8B030D-6E8A-4147-A177-3AD203B41FA5}">
                      <a16:colId xmlns:a16="http://schemas.microsoft.com/office/drawing/2014/main" val="4257437384"/>
                    </a:ext>
                  </a:extLst>
                </a:gridCol>
                <a:gridCol w="3385614">
                  <a:extLst>
                    <a:ext uri="{9D8B030D-6E8A-4147-A177-3AD203B41FA5}">
                      <a16:colId xmlns:a16="http://schemas.microsoft.com/office/drawing/2014/main" val="1600501069"/>
                    </a:ext>
                  </a:extLst>
                </a:gridCol>
                <a:gridCol w="3385614">
                  <a:extLst>
                    <a:ext uri="{9D8B030D-6E8A-4147-A177-3AD203B41FA5}">
                      <a16:colId xmlns:a16="http://schemas.microsoft.com/office/drawing/2014/main" val="1372824838"/>
                    </a:ext>
                  </a:extLst>
                </a:gridCol>
              </a:tblGrid>
              <a:tr h="662189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9490657"/>
                  </a:ext>
                </a:extLst>
              </a:tr>
            </a:tbl>
          </a:graphicData>
        </a:graphic>
      </p:graphicFrame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1D5B646-0814-0802-A876-C1966C99EC40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186282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4795C77-A9BD-2968-4AE3-D706721C7082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72861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FB56BABE-80BC-4080-E254-386EE382A679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338796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5DD40BB2-6047-900F-A792-AFBE4B8FC205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05449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CA13F1C5-ED58-E0F2-DE27-38C1EBC03228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71711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13D658D-C270-9A62-4E56-42413CDA5598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337646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EFCD790F-4A53-8771-C40E-A93B741DED02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03437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BE59488E-C05C-903C-F41F-D2DD3E49455E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192037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C626436D-9F7F-899E-0CCC-719D63799A29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2173358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EE5EEDC5-A927-E916-2552-3AAE85095C9B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2948006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C4CFDBF3-2EC5-5103-B880-9AE2C7BCF6F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272910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033D6428-D542-349B-3E77-6CDB3CEC992E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3624236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565E6EED-A4FD-3A6B-BABB-7C598133024E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336137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4C85246-6E98-F375-B8C4-8747E2C61039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4301262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4195D525-F27C-DBF0-9E1B-38520BA223D8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405598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36D5687D-1D76-7907-C625-EC6853D7488D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6088" y="473081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550C00AD-DB13-8DDD-3BD6-A1D0ABE61554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60250" y="472793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3518213B-2A9B-1AAB-4FF4-62B490DD860A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4957630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49DBB52-A1BA-A09E-6A65-99F108CDD8F9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4712025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" name="Title 5">
            <a:extLst>
              <a:ext uri="{FF2B5EF4-FFF2-40B4-BE49-F238E27FC236}">
                <a16:creationId xmlns:a16="http://schemas.microsoft.com/office/drawing/2014/main" id="{4B60948F-271D-E7E8-F3C4-3CC2528217B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3563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3x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24F45E98-0704-CAF7-7B88-C04434FB3EEA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448510715"/>
              </p:ext>
            </p:extLst>
          </p:nvPr>
        </p:nvGraphicFramePr>
        <p:xfrm>
          <a:off x="812543" y="1538463"/>
          <a:ext cx="10166859" cy="39999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7600636"/>
                  </a:ext>
                </a:extLst>
              </a:tr>
            </a:tbl>
          </a:graphicData>
        </a:graphic>
      </p:graphicFrame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FD1BF15D-867D-01FD-4365-BB1437D17674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1725142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A44516D7-E7CA-3ADA-6ABA-382F055559C0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27610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5913315D-7E0B-8ECD-7E4B-0CFA9FB3D7C3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293544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4FAA61B6-6C05-8B00-C1C6-282CC255F37A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360198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DC4AC165-BAAB-0B0D-0061-B0F756D05AA1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27323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E41C4A9F-8B07-C856-C46F-D56B6A2114E4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293257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991EC861-E198-B048-F796-387C92404AAB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358185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2C9E499F-DEEE-A296-5192-6C0B83BE0B89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1730897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4FB86A41-82DA-5B01-AC0E-D1D3BB448713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1728972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25FC8D1B-D417-430D-A522-053C8C2088CD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2486202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10839D7-A69B-B75D-EB9E-933FEE071875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2232137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F4410A18-64DA-B876-B687-1AD5E9C650AD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3145180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67BB2F54-430A-F39C-55A8-1F63F2065A6B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2891115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0D21C9BA-F293-EDC5-68D9-59A0868505FE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3822538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3966F26E-42C9-80AA-6F4C-A15E4F9D75C9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3568473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7E155261-5D8F-BFBD-6D13-48E20C72C82B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6088" y="427829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2719256D-F343-5D20-A1A1-270F9754301C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60250" y="426679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4E2C5E2-B374-39F5-19E3-225FE6AD4C56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4522534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78F7DD0F-EE2E-4455-D578-1EE827DF2C00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426846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C4E55817-D06E-8AFB-28DD-3AAE21F2B4EA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4310228" y="494048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41848D36-AD36-CBD6-5395-22BD491E2A52}"/>
              </a:ext>
            </a:extLst>
          </p:cNvPr>
          <p:cNvSpPr>
            <a:spLocks noGrp="1"/>
          </p:cNvSpPr>
          <p:nvPr>
            <p:ph type="body" sz="half" idx="49" hasCustomPrompt="1"/>
          </p:nvPr>
        </p:nvSpPr>
        <p:spPr>
          <a:xfrm>
            <a:off x="7654390" y="4920361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13916595-A32E-E909-697C-0345387D502A}"/>
              </a:ext>
            </a:extLst>
          </p:cNvPr>
          <p:cNvSpPr>
            <a:spLocks noGrp="1"/>
          </p:cNvSpPr>
          <p:nvPr>
            <p:ph type="body" sz="half" idx="50" hasCustomPrompt="1"/>
          </p:nvPr>
        </p:nvSpPr>
        <p:spPr>
          <a:xfrm>
            <a:off x="889326" y="5167471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8D84A178-B877-EAAB-6331-4DB7446A79CB}"/>
              </a:ext>
            </a:extLst>
          </p:cNvPr>
          <p:cNvSpPr>
            <a:spLocks noGrp="1"/>
          </p:cNvSpPr>
          <p:nvPr>
            <p:ph type="body" sz="half" idx="51" hasCustomPrompt="1"/>
          </p:nvPr>
        </p:nvSpPr>
        <p:spPr>
          <a:xfrm>
            <a:off x="897412" y="492203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" name="Title 5">
            <a:extLst>
              <a:ext uri="{FF2B5EF4-FFF2-40B4-BE49-F238E27FC236}">
                <a16:creationId xmlns:a16="http://schemas.microsoft.com/office/drawing/2014/main" id="{5F3A4706-590C-91E0-FC40-883DE622EFC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744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AVY-3x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B6857F76-CC78-3AC6-5AA8-D9577C869B45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408050916"/>
              </p:ext>
            </p:extLst>
          </p:nvPr>
        </p:nvGraphicFramePr>
        <p:xfrm>
          <a:off x="803917" y="1457560"/>
          <a:ext cx="10166859" cy="46666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7600636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5406146"/>
                  </a:ext>
                </a:extLst>
              </a:tr>
            </a:tbl>
          </a:graphicData>
        </a:graphic>
      </p:graphicFrame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E5F46391-2870-33C1-B570-3E0C2B1E2C0F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1644239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4B6D8BDC-4407-B020-ED7D-D697484F3C49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19199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58596564-A854-40EB-D75C-E6645357EC0C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285133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048C13D8-A9A7-C003-7C34-CFC435C86E0D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352649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AEB94113-1A3F-F7B6-3770-5408A15A895E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197741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8F332791-3C58-4957-4D5B-AAAE7E9F15BF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284845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EC85C8A6-0ED6-D89D-1721-9AEB5FC585A5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3523621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F7CB802-6BDD-6A45-9E82-4A0AEA94A25F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1649994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73482A1D-53EA-8DA1-EFD5-D6F342779AEC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1630817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1FA903E5-612C-0D12-3804-6C74BFCA173D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2419339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DA41AD0B-A637-B97F-135F-4FFCD3A1EE91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213398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7018E1C3-F3BE-1619-8D64-63F0BC4567B9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3078317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0B2C7120-1BC6-4964-A141-6DD96DEA73EB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279296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0D1B29C8-7D79-539D-1DB5-F7BFC13DBC64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374163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CA8DEA06-6692-6FBE-9E18-93317C8DAE9C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348757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D8C3E557-2558-E966-661E-C7160F6E6D22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6088" y="420281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89831CF2-927D-824B-B142-EB120C2DFE72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60250" y="419993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FEF9C70E-D0B4-F555-5AB8-E144F0B6A8F4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4441631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39C52651-0B04-9569-8B67-3F20639CF442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4187566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00518C37-F5AD-93DE-2AF7-ADCD52939F87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4310228" y="486499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FBA165AD-7FA5-7A45-4EBC-2C85CA02F81C}"/>
              </a:ext>
            </a:extLst>
          </p:cNvPr>
          <p:cNvSpPr>
            <a:spLocks noGrp="1"/>
          </p:cNvSpPr>
          <p:nvPr>
            <p:ph type="body" sz="half" idx="49" hasCustomPrompt="1"/>
          </p:nvPr>
        </p:nvSpPr>
        <p:spPr>
          <a:xfrm>
            <a:off x="7654390" y="487075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A70BF883-0881-46C2-25C5-FC689F150A00}"/>
              </a:ext>
            </a:extLst>
          </p:cNvPr>
          <p:cNvSpPr>
            <a:spLocks noGrp="1"/>
          </p:cNvSpPr>
          <p:nvPr>
            <p:ph type="body" sz="half" idx="50" hasCustomPrompt="1"/>
          </p:nvPr>
        </p:nvSpPr>
        <p:spPr>
          <a:xfrm>
            <a:off x="889326" y="5095194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BFBAB10B-FDA4-4BA6-5E0C-26A94C24B7E9}"/>
              </a:ext>
            </a:extLst>
          </p:cNvPr>
          <p:cNvSpPr>
            <a:spLocks noGrp="1"/>
          </p:cNvSpPr>
          <p:nvPr>
            <p:ph type="body" sz="half" idx="51" hasCustomPrompt="1"/>
          </p:nvPr>
        </p:nvSpPr>
        <p:spPr>
          <a:xfrm>
            <a:off x="897412" y="484112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E6AE5908-3794-B6CF-3A9D-AC2377C522F4}"/>
              </a:ext>
            </a:extLst>
          </p:cNvPr>
          <p:cNvSpPr>
            <a:spLocks noGrp="1"/>
          </p:cNvSpPr>
          <p:nvPr>
            <p:ph type="body" sz="half" idx="52" hasCustomPrompt="1"/>
          </p:nvPr>
        </p:nvSpPr>
        <p:spPr>
          <a:xfrm>
            <a:off x="4313214" y="5533287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8ACF051C-144B-49D3-3646-51483D4B6073}"/>
              </a:ext>
            </a:extLst>
          </p:cNvPr>
          <p:cNvSpPr>
            <a:spLocks noGrp="1"/>
          </p:cNvSpPr>
          <p:nvPr>
            <p:ph type="body" sz="half" idx="53" hasCustomPrompt="1"/>
          </p:nvPr>
        </p:nvSpPr>
        <p:spPr>
          <a:xfrm>
            <a:off x="7657376" y="552178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EDE47379-E077-3404-F274-66262AE3A130}"/>
              </a:ext>
            </a:extLst>
          </p:cNvPr>
          <p:cNvSpPr>
            <a:spLocks noGrp="1"/>
          </p:cNvSpPr>
          <p:nvPr>
            <p:ph type="body" sz="half" idx="54" hasCustomPrompt="1"/>
          </p:nvPr>
        </p:nvSpPr>
        <p:spPr>
          <a:xfrm>
            <a:off x="892312" y="5749973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A6745DA9-E5C1-F2FA-058E-9524EBF4EC35}"/>
              </a:ext>
            </a:extLst>
          </p:cNvPr>
          <p:cNvSpPr>
            <a:spLocks noGrp="1"/>
          </p:cNvSpPr>
          <p:nvPr>
            <p:ph type="body" sz="half" idx="55" hasCustomPrompt="1"/>
          </p:nvPr>
        </p:nvSpPr>
        <p:spPr>
          <a:xfrm>
            <a:off x="900398" y="551316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" name="Title 5">
            <a:extLst>
              <a:ext uri="{FF2B5EF4-FFF2-40B4-BE49-F238E27FC236}">
                <a16:creationId xmlns:a16="http://schemas.microsoft.com/office/drawing/2014/main" id="{0B490A3F-7EEC-FCEE-27C2-64689A12E87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1572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2x2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814910084"/>
              </p:ext>
            </p:extLst>
          </p:nvPr>
        </p:nvGraphicFramePr>
        <p:xfrm>
          <a:off x="803918" y="2642772"/>
          <a:ext cx="10181416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81646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82125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3644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5AA5E2-D694-8048-924E-C5313FC16CE3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905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32F6A4FA-C38F-DED9-ACA5-6E7A88B1116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3676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F58F5804-668F-E197-7629-33F2075DDF0C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7" name="Title 5">
            <a:extLst>
              <a:ext uri="{FF2B5EF4-FFF2-40B4-BE49-F238E27FC236}">
                <a16:creationId xmlns:a16="http://schemas.microsoft.com/office/drawing/2014/main" id="{DB3FB591-DE26-E970-8452-DAA2503248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2302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2x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949249279"/>
              </p:ext>
            </p:extLst>
          </p:nvPr>
        </p:nvGraphicFramePr>
        <p:xfrm>
          <a:off x="803918" y="2306536"/>
          <a:ext cx="10181416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48022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48502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00021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455BD8DC-61C7-1304-A7E6-A3D1CF90356E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254277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72455BBA-E239-1757-0DC3-4ACE3093534C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03145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DAB8E1BF-C4CA-7BE9-612E-AD71AEE495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5808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2x3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379198187"/>
              </p:ext>
            </p:extLst>
          </p:nvPr>
        </p:nvGraphicFramePr>
        <p:xfrm>
          <a:off x="803918" y="2642772"/>
          <a:ext cx="10181416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81646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82125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3644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1267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6A530-49C2-9600-76AB-F371D5DC155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905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B6965F04-F313-02E4-716A-86659C89E756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674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ECD884F-34ED-6E31-0297-24646AD87FAD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3676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09DE60BF-5336-58E4-4AFA-85C3B90B366F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403353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D31B87CC-7891-44FD-E6BB-5CB6A1D9465C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9" name="Title 5">
            <a:extLst>
              <a:ext uri="{FF2B5EF4-FFF2-40B4-BE49-F238E27FC236}">
                <a16:creationId xmlns:a16="http://schemas.microsoft.com/office/drawing/2014/main" id="{B64A79C8-C37D-07E4-1AFD-E69A751DBF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9365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2x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913339093"/>
              </p:ext>
            </p:extLst>
          </p:nvPr>
        </p:nvGraphicFramePr>
        <p:xfrm>
          <a:off x="803918" y="2306536"/>
          <a:ext cx="10181416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48022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48502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00021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67644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E1DB7-2449-452B-43CF-771E025D756A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254277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FE69047E-3FAF-FB94-D73D-524DA7602651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930507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219955BB-29E8-2C42-7AE4-EC1BB5B6BC0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03145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ACEB627-9C1C-7186-AC26-A73987BA8B8A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69729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B646EDCA-75F2-D2A0-D31D-37D27E86B8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2251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2x4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900408691"/>
              </p:ext>
            </p:extLst>
          </p:nvPr>
        </p:nvGraphicFramePr>
        <p:xfrm>
          <a:off x="803918" y="2646874"/>
          <a:ext cx="10181416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828759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83355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4055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1678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71139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B12ACF85-D0AC-89E8-94A4-56C30BCF7E84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905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E59A3FE-B6A8-A6DB-0801-9EE70E3ACB3B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674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6FD4CC4F-09D2-9B9C-5805-7C2BCE48CCD1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94495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D213AD5B-11D4-DAC1-AB13-02EBD6194904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3676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75779C16-7A9E-1797-E8BF-545D2AAD30C2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403353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84D14D46-FB67-B625-ABE1-677104262688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68947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2F17B8-1278-99E7-606C-BA38E9CD9401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11" name="Title 5">
            <a:extLst>
              <a:ext uri="{FF2B5EF4-FFF2-40B4-BE49-F238E27FC236}">
                <a16:creationId xmlns:a16="http://schemas.microsoft.com/office/drawing/2014/main" id="{289C9D5D-18E2-BD65-36FB-9C34D3A663B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3922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2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4198816138"/>
              </p:ext>
            </p:extLst>
          </p:nvPr>
        </p:nvGraphicFramePr>
        <p:xfrm>
          <a:off x="803918" y="1990810"/>
          <a:ext cx="10181416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172695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177489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6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360716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055326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8841455A-0A83-8607-1CCC-BDCEC1B9BFF3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52352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4B44C1-5396-BE9B-B510-74279C4BBCC3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628582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F7A6E5A-5504-2992-8B74-7CE87572FDCF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306792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6781DE39-EFB3-300A-DEA5-C8394A6A7BA9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738159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74C0C02A-579A-44DA-99D9-55684BA46958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386747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C3C02C9D-A63D-1544-F161-823EA21C33B1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051313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0" name="Title 5">
            <a:extLst>
              <a:ext uri="{FF2B5EF4-FFF2-40B4-BE49-F238E27FC236}">
                <a16:creationId xmlns:a16="http://schemas.microsoft.com/office/drawing/2014/main" id="{BAAEC6A8-3E07-4ABD-A8D6-17BA5720D5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5351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2x5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027850814"/>
              </p:ext>
            </p:extLst>
          </p:nvPr>
        </p:nvGraphicFramePr>
        <p:xfrm>
          <a:off x="803918" y="2380340"/>
          <a:ext cx="10181416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</a:tbl>
          </a:graphicData>
        </a:graphic>
      </p:graphicFrame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074016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750246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444856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5120321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4" name="Text Placeholder 3">
            <a:extLst>
              <a:ext uri="{FF2B5EF4-FFF2-40B4-BE49-F238E27FC236}">
                <a16:creationId xmlns:a16="http://schemas.microsoft.com/office/drawing/2014/main" id="{890221F1-758A-4DEA-1C73-F3DBFEA8F6EF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53423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5" name="Text Placeholder 3">
            <a:extLst>
              <a:ext uri="{FF2B5EF4-FFF2-40B4-BE49-F238E27FC236}">
                <a16:creationId xmlns:a16="http://schemas.microsoft.com/office/drawing/2014/main" id="{9C72030A-4CFE-9E49-0D84-71783943DF67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53902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8D01B7-7563-4232-1D57-A01FB75A2487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32808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E3644134-89F6-296A-95F3-68D192A37CAA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00431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5CBD8FAA-1C16-75A6-0C60-4BE3D0037996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69892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0625E0B0-3B08-8830-8DF9-BF2EBBFC987D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5374390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962E536E-A73D-E6A8-1A33-9C0460CCECD8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10936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7A29C6FE-7FC9-981E-917F-90EAB040DF43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77733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3399DED7-3048-4568-FF99-46F563D8D739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46111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B836CC91-9B0C-7243-3276-6C836BA3BBE9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511363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E77CFECD-0205-5F19-E5A1-0E80131B3135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657FF81-8A75-2212-8392-029ECB4D4A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7150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2x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954255969"/>
              </p:ext>
            </p:extLst>
          </p:nvPr>
        </p:nvGraphicFramePr>
        <p:xfrm>
          <a:off x="803918" y="1990804"/>
          <a:ext cx="10181416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</a:tbl>
          </a:graphicData>
        </a:graphic>
      </p:graphicFrame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36071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05532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4730785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4" name="Text Placeholder 3">
            <a:extLst>
              <a:ext uri="{FF2B5EF4-FFF2-40B4-BE49-F238E27FC236}">
                <a16:creationId xmlns:a16="http://schemas.microsoft.com/office/drawing/2014/main" id="{890221F1-758A-4DEA-1C73-F3DBFEA8F6EF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14469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5" name="Text Placeholder 3">
            <a:extLst>
              <a:ext uri="{FF2B5EF4-FFF2-40B4-BE49-F238E27FC236}">
                <a16:creationId xmlns:a16="http://schemas.microsoft.com/office/drawing/2014/main" id="{9C72030A-4CFE-9E49-0D84-71783943DF67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14949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53503989-A343-B7E5-E889-3759DA4B4ADF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3854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F2563337-0D2F-3D6D-7E47-CFB92A741C70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61477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C528573-02C7-6B8A-488B-F84335CD41DE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30938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7EAB9866-0DA1-2FE6-C523-315B603DB6C3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4984850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61F3CD92-EA24-9D64-E7F5-4FAE293D2D84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71982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28B2F66D-07A3-6CBD-620B-DE5930BADE4B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37053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4863A44E-20D9-39BC-349D-3C3A53804589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054326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9A5E966C-B5D2-6A70-1458-B2EB6F5AE477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471546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EF6D6EA7-5A67-7B2D-326E-41F8D1A39D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6941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2x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514086373"/>
              </p:ext>
            </p:extLst>
          </p:nvPr>
        </p:nvGraphicFramePr>
        <p:xfrm>
          <a:off x="803918" y="1581688"/>
          <a:ext cx="10181416" cy="40475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714278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baseline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3859761"/>
                  </a:ext>
                </a:extLst>
              </a:tr>
            </a:tbl>
          </a:graphicData>
        </a:graphic>
      </p:graphicFrame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27142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2951594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3646204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4321669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258410-C697-A780-5AD4-730ACFE7CC83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869133" y="4959509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B7EE0FC-F941-1C79-2CF1-4902685C9E12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1774770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F517AF58-E683-117A-4266-3A0D1C7279F9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1779564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C49C81D7-16C0-44A9-DFF7-A0BC274B1ACD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529429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110E0A58-6B7C-9F1C-4BA2-61FFE96EFFF3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205659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AF75F6C-16F3-3734-DAD4-A84FEE94529B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3900269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0E3106AF-5D1A-9671-C05E-8D1D9F6BCCD0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4575734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EAC1F0DB-FCEC-2F62-4B51-DD39FA7DCEE8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31070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3A29BC66-C8D2-CF1B-206A-808732948D22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295940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48445B55-84EE-DB7F-5556-24C9548CD957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364521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E81FB84-94BE-4792-E9FB-ACAE53EB2DDB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4320231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F288037B-C29F-BA04-F3A3-F0F5EB9A0A73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864302" y="5213574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B8CC4812-1FC1-8D6E-D77E-E3A0F064C9B1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6101134" y="4975767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5" name="Title 5">
            <a:extLst>
              <a:ext uri="{FF2B5EF4-FFF2-40B4-BE49-F238E27FC236}">
                <a16:creationId xmlns:a16="http://schemas.microsoft.com/office/drawing/2014/main" id="{F8201D9B-3196-5801-6F7C-9B71F86FCDC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9945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2x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118517488"/>
              </p:ext>
            </p:extLst>
          </p:nvPr>
        </p:nvGraphicFramePr>
        <p:xfrm>
          <a:off x="803918" y="1473827"/>
          <a:ext cx="10181416" cy="46666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baseline="0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3859761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9902179"/>
                  </a:ext>
                </a:extLst>
              </a:tr>
            </a:tbl>
          </a:graphicData>
        </a:graphic>
      </p:graphicFrame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167503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2843733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3538343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421380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258410-C697-A780-5AD4-730ACFE7CC83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869133" y="485164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A67B1BC7-90FA-C1CC-76FA-F4201D3E031D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870451" y="5497033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73E380CF-8D3D-17C9-7F9D-05452914D18D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164262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46951D0-B48F-422B-C7A8-9ACCC81C5D9D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1647415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BD67D51F-0DBB-4910-72E8-842F6A8A10D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421568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97E23735-2A99-D6C4-16BB-A3F8AD702909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097798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4AA948C4-CAA8-A32B-F215-43F907895922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3792408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5E86CE9-14B3-B4E5-CF95-8BEEFF46DD5D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446787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4E243E30-1C15-6A54-11BB-3C98F2647888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202843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48E5C4AA-7902-B5AB-37ED-ADBBCEDFC122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2860165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D62F7D3A-D782-5F09-7CBA-5665A7B4C71F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3528723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9BB6D011-F2ED-B4AF-6FB4-B0AA0D934A87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421237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686C2684-7947-EE0B-03FE-C348AB57C6AF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864302" y="51057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BF8A8CFF-65DA-CD4B-09DB-F7D36793EF61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6101134" y="488050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D56A8C27-0357-CA59-63AB-1AEB0E4D6CDB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65620" y="5797424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A6D14868-D144-9718-2698-E40FF9F17B27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6102452" y="5525893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5" name="Title 5">
            <a:extLst>
              <a:ext uri="{FF2B5EF4-FFF2-40B4-BE49-F238E27FC236}">
                <a16:creationId xmlns:a16="http://schemas.microsoft.com/office/drawing/2014/main" id="{8814A5CA-96F4-3249-F9E3-EDB9D3D78E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br>
              <a:rPr lang="en-US"/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5200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3x2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455620281"/>
              </p:ext>
            </p:extLst>
          </p:nvPr>
        </p:nvGraphicFramePr>
        <p:xfrm>
          <a:off x="803917" y="2650971"/>
          <a:ext cx="10166859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20549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2534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3234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4750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7C5A8E-3F70-C965-4753-CED4184748B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8640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D3BB658A-06BB-8BB8-A9E1-BD73BA6BA07B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38493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20EA5749-9184-48E4-10E9-C46F9C5FBD25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38121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89D03A10-1376-E861-2109-D1B617FB7AE7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5B68CB07-0E46-222A-35E8-39AEB199CBF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6946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3x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 noGrp="1"/>
          </p:cNvGraphicFramePr>
          <p:nvPr userDrawn="1">
            <p:extLst>
              <p:ext uri="{D42A27DB-BD31-4B8C-83A1-F6EECF244321}">
                <p14:modId xmlns:p14="http://schemas.microsoft.com/office/powerpoint/2010/main" val="2458962485"/>
              </p:ext>
            </p:extLst>
          </p:nvPr>
        </p:nvGraphicFramePr>
        <p:xfrm>
          <a:off x="803917" y="1990804"/>
          <a:ext cx="10166859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3250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325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9FF8ACFB-21A1-0D2A-A28D-7E6F137BEED3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393665331"/>
              </p:ext>
            </p:extLst>
          </p:nvPr>
        </p:nvGraphicFramePr>
        <p:xfrm>
          <a:off x="811983" y="1989219"/>
          <a:ext cx="10156842" cy="662189"/>
        </p:xfrm>
        <a:graphic>
          <a:graphicData uri="http://schemas.openxmlformats.org/drawingml/2006/table">
            <a:tbl>
              <a:tblPr/>
              <a:tblGrid>
                <a:gridCol w="3385614">
                  <a:extLst>
                    <a:ext uri="{9D8B030D-6E8A-4147-A177-3AD203B41FA5}">
                      <a16:colId xmlns:a16="http://schemas.microsoft.com/office/drawing/2014/main" val="4257437384"/>
                    </a:ext>
                  </a:extLst>
                </a:gridCol>
                <a:gridCol w="3385614">
                  <a:extLst>
                    <a:ext uri="{9D8B030D-6E8A-4147-A177-3AD203B41FA5}">
                      <a16:colId xmlns:a16="http://schemas.microsoft.com/office/drawing/2014/main" val="1600501069"/>
                    </a:ext>
                  </a:extLst>
                </a:gridCol>
                <a:gridCol w="3385614">
                  <a:extLst>
                    <a:ext uri="{9D8B030D-6E8A-4147-A177-3AD203B41FA5}">
                      <a16:colId xmlns:a16="http://schemas.microsoft.com/office/drawing/2014/main" val="1372824838"/>
                    </a:ext>
                  </a:extLst>
                </a:gridCol>
              </a:tblGrid>
              <a:tr h="66218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9490657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172689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17748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183238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EBD4BE-109F-6D3F-2324-3F48B7E0F720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3854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CEA19477-05B9-91ED-5627-B0756146220B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71119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4BB4AFC6-BEFF-4FD0-B1DB-E8B1D00B6990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71694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91B384BA-C2E2-E6B4-4FA0-871EA694890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626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3x3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819670861"/>
              </p:ext>
            </p:extLst>
          </p:nvPr>
        </p:nvGraphicFramePr>
        <p:xfrm>
          <a:off x="803917" y="2650971"/>
          <a:ext cx="10166859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20549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2534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3234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0857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4750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E36BC618-B31E-5998-CA01-A80FB9B6FA50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8640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5A41356A-F87A-EC29-70E0-491099F14217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263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EE0730F9-C5AF-DD43-C359-5F4609A5FF76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38493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B8852CA3-AD13-93C0-C5CA-6F045B16615F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404667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5F55A82F-119B-0E23-80B0-D8664A08D90E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38121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B763E6D1-4BF0-06FC-064B-F73751921C87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4047051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C7B2F04-BE04-5769-77CD-348E2C5A0F9C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BC79D1B1-D45D-0866-5A3E-800C93132C0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2135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3x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144762123"/>
              </p:ext>
            </p:extLst>
          </p:nvPr>
        </p:nvGraphicFramePr>
        <p:xfrm>
          <a:off x="803917" y="1990804"/>
          <a:ext cx="10166859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172689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17748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36071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183238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FD113B70-1A69-5A32-3F4E-53F2F67B293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3854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F2BF0DDA-201C-C05B-EFE8-76710055E675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61477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B8CCBA22-19C7-EF87-E709-1CD3D3427A8E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71982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FC5B0C27-3A7B-9EDC-9BDF-BF9977CB355A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338779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E708F58C-C5D6-9C03-5653-5EA5E48454B0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725571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A044CBFC-93C0-B433-D9B0-251C7463169E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338491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4DC990AB-4506-B9C2-7A89-4DAA368931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5511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3x4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374084394"/>
              </p:ext>
            </p:extLst>
          </p:nvPr>
        </p:nvGraphicFramePr>
        <p:xfrm>
          <a:off x="803917" y="2650972"/>
          <a:ext cx="10166859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32857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37651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44648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20878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715488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43406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C985EB99-5B88-EED8-2AFE-8612C7C2D74A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8640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79042896-13E8-EAB0-D936-DDF6289658D1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263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123DB908-67AC-97A9-B3DE-53FEA6076020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95724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02F075FE-98EB-67B2-B1A7-1ABDF3457F94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36768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AD1D9E5F-1C1A-CC1F-1940-1AC7DB0ADC3C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403804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9B3A0E6C-76E0-9ACE-CCA4-1E965A273E09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69356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C670B1CA-3C97-26CB-8884-DCFE102A47E4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36395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5A81C504-192B-D5E0-A22F-3C9E5DBB12C8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403842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A184C53E-38EF-64B7-5596-DAC90054198F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68983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5114E443-B5BD-3E59-492A-D789E015DBD5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F9BF6A0A-F158-C5E7-FAD6-91CFEAB1D6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1256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3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370199525"/>
              </p:ext>
            </p:extLst>
          </p:nvPr>
        </p:nvGraphicFramePr>
        <p:xfrm>
          <a:off x="803917" y="1990804"/>
          <a:ext cx="10166859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172689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17748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36071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05532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183238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5C244C34-FD54-CF5B-4AA3-EB02B704071A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3854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94E76204-0B4E-3B62-3349-E783C93B4E7E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61477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69CA5BB1-B3D8-C583-0AC3-1390CEFCB498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30938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EC8570A0-75B1-A06D-3E28-ECF675BEFF2F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71982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2AD491A-5C8A-1145-F81A-C0CD81396EA4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337916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4F98EFB0-EC98-C1C6-4BDB-3AF3BF6C0BB8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04570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B1B92A17-936A-91EE-99D1-3BA2D64B303C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69969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4FEF0D85-3638-6114-6B92-B97F0C9E7FA1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337628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4D347937-CBEE-EE9A-F0AB-214738625F36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03419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04933157-C6CF-956E-4D24-B8FD7350912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372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3x5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C8C1E3C-00ED-023E-B45D-E14FF88CD96F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430482226"/>
              </p:ext>
            </p:extLst>
          </p:nvPr>
        </p:nvGraphicFramePr>
        <p:xfrm>
          <a:off x="803917" y="2385047"/>
          <a:ext cx="10166859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</a:tbl>
          </a:graphicData>
        </a:graphic>
      </p:graphicFrame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1D5B646-0814-0802-A876-C1966C99EC40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571726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BE59488E-C05C-903C-F41F-D2DD3E49455E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577481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C626436D-9F7F-899E-0CCC-719D63799A29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2558802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C4CFDBF3-2EC5-5103-B880-9AE2C7BCF6F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3114553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565E6EED-A4FD-3A6B-BABB-7C598133024E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3746823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4195D525-F27C-DBF0-9E1B-38520BA223D8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4441433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49DBB52-A1BA-A09E-6A65-99F108CDD8F9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509746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4DCB7342-A0FF-A86B-556F-5C30A82FE7A2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11405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99A0733E-EC65-02DC-E9B5-57905F4BFB1A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378202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588B390F-59C4-59C0-D959-D9FD0EA4C661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43993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CE090CD7-D63C-BBF4-CD6F-F07E1FB86FAF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11444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2E8C8D9C-DB9E-C94E-0A25-F517D6825170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378241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D011BC63-ADCD-4414-9F6D-A7C36160F94D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44032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DCADAAC9-1901-0DD6-6F49-A542E764E35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3333443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2BCD0ED1-AD8F-4D9C-535D-9F54E7092BAA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4009673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C9375BA4-7CCE-899C-A445-4EE39F84E5FA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4686699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7" name="Text Placeholder 3">
            <a:extLst>
              <a:ext uri="{FF2B5EF4-FFF2-40B4-BE49-F238E27FC236}">
                <a16:creationId xmlns:a16="http://schemas.microsoft.com/office/drawing/2014/main" id="{C4C8F497-B62B-0F8D-F5D3-AA3DF65A6DD5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6088" y="510762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8" name="Text Placeholder 3">
            <a:extLst>
              <a:ext uri="{FF2B5EF4-FFF2-40B4-BE49-F238E27FC236}">
                <a16:creationId xmlns:a16="http://schemas.microsoft.com/office/drawing/2014/main" id="{C8A07AA6-403D-C94B-8D66-6FE008826326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60250" y="510800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9" name="Text Placeholder 3">
            <a:extLst>
              <a:ext uri="{FF2B5EF4-FFF2-40B4-BE49-F238E27FC236}">
                <a16:creationId xmlns:a16="http://schemas.microsoft.com/office/drawing/2014/main" id="{3B4F8F91-94A7-420A-2485-A03AFF917C43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5343067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3E6F62F0-52AC-713F-C1B3-2E2A54CDE8B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9517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3x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C8C1E3C-00ED-023E-B45D-E14FF88CD96F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285349440"/>
              </p:ext>
            </p:extLst>
          </p:nvPr>
        </p:nvGraphicFramePr>
        <p:xfrm>
          <a:off x="803917" y="1999603"/>
          <a:ext cx="10166859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</a:tbl>
          </a:graphicData>
        </a:graphic>
      </p:graphicFrame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1D5B646-0814-0802-A876-C1966C99EC40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186282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BE59488E-C05C-903C-F41F-D2DD3E49455E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192037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C626436D-9F7F-899E-0CCC-719D63799A29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2173358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C4CFDBF3-2EC5-5103-B880-9AE2C7BCF6F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272910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565E6EED-A4FD-3A6B-BABB-7C598133024E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336137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4195D525-F27C-DBF0-9E1B-38520BA223D8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405598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49DBB52-A1BA-A09E-6A65-99F108CDD8F9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4712025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F29A75-20A5-0253-B20C-222DD35B8219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72861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52322CBC-2BDE-1A80-3EF3-80FD28BC8E03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338796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8A792AB7-B813-ECAE-63CC-22AB71EBE6B4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06312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41DD7A9F-E303-1685-447D-14C0A3189E45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72574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70DA2253-133B-9F37-4ED5-D8C4B5A7F2D9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338508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F84FB11-7A50-070B-768A-91F18E2C9AC8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06887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614D3E98-0CE0-8C7A-7B6E-F2DCB6A0CB61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2948006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1A3C11CC-AC03-CB71-703C-95A1C1806B0D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3624236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4675361D-E136-F695-0D9E-691AF722E580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4301262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E403BFD0-AB88-92DD-44EE-76B8D8659459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6088" y="473081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D3949924-9CD2-B552-2553-88EC9BCB6F38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60250" y="472793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C2596808-976B-C4D4-3C1B-462D0B9DFB44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4957630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" name="Title 5">
            <a:extLst>
              <a:ext uri="{FF2B5EF4-FFF2-40B4-BE49-F238E27FC236}">
                <a16:creationId xmlns:a16="http://schemas.microsoft.com/office/drawing/2014/main" id="{DD71D625-577A-6882-4E3E-68778024C3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7883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3x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24F45E98-0704-CAF7-7B88-C04434FB3EEA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0134969"/>
              </p:ext>
            </p:extLst>
          </p:nvPr>
        </p:nvGraphicFramePr>
        <p:xfrm>
          <a:off x="812543" y="1613350"/>
          <a:ext cx="10166859" cy="39999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7600636"/>
                  </a:ext>
                </a:extLst>
              </a:tr>
            </a:tbl>
          </a:graphicData>
        </a:graphic>
      </p:graphicFrame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FD1BF15D-867D-01FD-4365-BB1437D17674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1800029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2C9E499F-DEEE-A296-5192-6C0B83BE0B89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1805784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4FB86A41-82DA-5B01-AC0E-D1D3BB448713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1803859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10839D7-A69B-B75D-EB9E-933FEE071875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2307024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67BB2F54-430A-F39C-55A8-1F63F2065A6B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296600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3966F26E-42C9-80AA-6F4C-A15E4F9D75C9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364336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78F7DD0F-EE2E-4455-D578-1EE827DF2C00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4343356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8D84A178-B877-EAAB-6331-4DB7446A79CB}"/>
              </a:ext>
            </a:extLst>
          </p:cNvPr>
          <p:cNvSpPr>
            <a:spLocks noGrp="1"/>
          </p:cNvSpPr>
          <p:nvPr>
            <p:ph type="body" sz="half" idx="51" hasCustomPrompt="1"/>
          </p:nvPr>
        </p:nvSpPr>
        <p:spPr>
          <a:xfrm>
            <a:off x="897412" y="499691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3C091B81-6932-F78D-6EA8-50A6440D2E6B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33374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9796101A-B6F4-CA84-D72B-0E1F59CCEE53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299308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81514A-DFA4-4666-7B39-9A84E04D6E28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365962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9FE554CE-85E6-13A2-E82E-39BBB6F74C80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33086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2C9CD874-73CF-FFB3-5A35-558E50C1363F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299020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616554B-B709-5C90-49FB-B319AE65B3DF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3665371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E4911F68-9B3E-DFF7-7A1F-795D3FE0173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2561089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B8CCAF43-C8E9-2231-7C56-1DEF49D30C10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3220067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30EBED2B-7F4E-D4CE-6517-3636478AC87A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389742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ADD1F358-80D7-4341-CFB6-F3B4A46BEA0E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6088" y="434456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97FAB2BA-EBE8-58CC-44FF-B930211D5331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60250" y="434168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EE9A9D22-173E-9EAB-7AC0-D60F9C2BBE0A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4597421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374748BD-9DDC-BD4F-4CDE-6F764A952D38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4310228" y="501537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EBB6F452-F030-2A63-53E7-6EC6F34964C0}"/>
              </a:ext>
            </a:extLst>
          </p:cNvPr>
          <p:cNvSpPr>
            <a:spLocks noGrp="1"/>
          </p:cNvSpPr>
          <p:nvPr>
            <p:ph type="body" sz="half" idx="49" hasCustomPrompt="1"/>
          </p:nvPr>
        </p:nvSpPr>
        <p:spPr>
          <a:xfrm>
            <a:off x="7654390" y="499524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74682A56-D5F3-EAC2-E855-0F2190F7DEC1}"/>
              </a:ext>
            </a:extLst>
          </p:cNvPr>
          <p:cNvSpPr>
            <a:spLocks noGrp="1"/>
          </p:cNvSpPr>
          <p:nvPr>
            <p:ph type="body" sz="half" idx="50" hasCustomPrompt="1"/>
          </p:nvPr>
        </p:nvSpPr>
        <p:spPr>
          <a:xfrm>
            <a:off x="889326" y="5242358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1" name="Title 5">
            <a:extLst>
              <a:ext uri="{FF2B5EF4-FFF2-40B4-BE49-F238E27FC236}">
                <a16:creationId xmlns:a16="http://schemas.microsoft.com/office/drawing/2014/main" id="{F8266381-61E5-B7D5-743D-BCF9D06F3C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5088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UE-3x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B6857F76-CC78-3AC6-5AA8-D9577C869B45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375814133"/>
              </p:ext>
            </p:extLst>
          </p:nvPr>
        </p:nvGraphicFramePr>
        <p:xfrm>
          <a:off x="803917" y="1441798"/>
          <a:ext cx="10166859" cy="46666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89C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7600636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489CC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5406146"/>
                  </a:ext>
                </a:extLst>
              </a:tr>
            </a:tbl>
          </a:graphicData>
        </a:graphic>
      </p:graphicFrame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E5F46391-2870-33C1-B570-3E0C2B1E2C0F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1628477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F7CB802-6BDD-6A45-9E82-4A0AEA94A25F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1634232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73482A1D-53EA-8DA1-EFD5-D6F342779AEC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1615055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DA41AD0B-A637-B97F-135F-4FFCD3A1EE91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211822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0B2C7120-1BC6-4964-A141-6DD96DEA73EB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2777198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CA8DEA06-6692-6FBE-9E18-93317C8DAE9C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3471808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39C52651-0B04-9569-8B67-3F20639CF442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4171804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BFBAB10B-FDA4-4BA6-5E0C-26A94C24B7E9}"/>
              </a:ext>
            </a:extLst>
          </p:cNvPr>
          <p:cNvSpPr>
            <a:spLocks noGrp="1"/>
          </p:cNvSpPr>
          <p:nvPr>
            <p:ph type="body" sz="half" idx="51" hasCustomPrompt="1"/>
          </p:nvPr>
        </p:nvSpPr>
        <p:spPr>
          <a:xfrm>
            <a:off x="897412" y="4825367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A6745DA9-E5C1-F2FA-058E-9524EBF4EC35}"/>
              </a:ext>
            </a:extLst>
          </p:cNvPr>
          <p:cNvSpPr>
            <a:spLocks noGrp="1"/>
          </p:cNvSpPr>
          <p:nvPr>
            <p:ph type="body" sz="half" idx="55" hasCustomPrompt="1"/>
          </p:nvPr>
        </p:nvSpPr>
        <p:spPr>
          <a:xfrm>
            <a:off x="900398" y="5497398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622FF2FC-6808-1748-90B0-2DF1C13F86E1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18485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85CE665-33B7-0ED0-8004-72D92F558DD6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281832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8A23A3-FFC6-B271-B5F1-0964607B01BC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347623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911A3291-7A85-E480-8B0C-BD459A5AFD2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18197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966CF0E-0C98-9DEF-C83C-A160568A7B9D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281544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99BF622F-5BD4-48B4-864D-DBC332ABCE64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3481981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94E0C345-EE11-3505-80EE-BA65C7765FF0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2403577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6C6536CA-5C10-9EDF-66E7-B6C570AE01B0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306255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718A0226-C804-7B2D-6A59-DD2EE3E0E20D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3725873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9D7DFF93-6586-741D-1D44-C9F1A54D90F3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6088" y="416979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8054672B-AF33-8567-20F6-67FFAFE889F4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60250" y="4175547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BF34AAFE-57C8-A8EA-55D9-7CC61B31F36B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4425869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C0E314B-2099-BC8F-096F-A3DB3511114A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4310228" y="4849237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6967AEE5-5E16-7375-E620-6DD823F8C4E2}"/>
              </a:ext>
            </a:extLst>
          </p:cNvPr>
          <p:cNvSpPr>
            <a:spLocks noGrp="1"/>
          </p:cNvSpPr>
          <p:nvPr>
            <p:ph type="body" sz="half" idx="49" hasCustomPrompt="1"/>
          </p:nvPr>
        </p:nvSpPr>
        <p:spPr>
          <a:xfrm>
            <a:off x="7654390" y="485498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477DF401-4C9F-3B52-ABD3-80FBC05164A7}"/>
              </a:ext>
            </a:extLst>
          </p:cNvPr>
          <p:cNvSpPr>
            <a:spLocks noGrp="1"/>
          </p:cNvSpPr>
          <p:nvPr>
            <p:ph type="body" sz="half" idx="50" hasCustomPrompt="1"/>
          </p:nvPr>
        </p:nvSpPr>
        <p:spPr>
          <a:xfrm>
            <a:off x="889326" y="5079432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7" name="Text Placeholder 3">
            <a:extLst>
              <a:ext uri="{FF2B5EF4-FFF2-40B4-BE49-F238E27FC236}">
                <a16:creationId xmlns:a16="http://schemas.microsoft.com/office/drawing/2014/main" id="{D752184B-541F-90E5-0DD4-1437329525E2}"/>
              </a:ext>
            </a:extLst>
          </p:cNvPr>
          <p:cNvSpPr>
            <a:spLocks noGrp="1"/>
          </p:cNvSpPr>
          <p:nvPr>
            <p:ph type="body" sz="half" idx="52" hasCustomPrompt="1"/>
          </p:nvPr>
        </p:nvSpPr>
        <p:spPr>
          <a:xfrm>
            <a:off x="4313214" y="550401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8" name="Text Placeholder 3">
            <a:extLst>
              <a:ext uri="{FF2B5EF4-FFF2-40B4-BE49-F238E27FC236}">
                <a16:creationId xmlns:a16="http://schemas.microsoft.com/office/drawing/2014/main" id="{F20A9628-F16E-B0F3-6D12-E7BCD3C1CB93}"/>
              </a:ext>
            </a:extLst>
          </p:cNvPr>
          <p:cNvSpPr>
            <a:spLocks noGrp="1"/>
          </p:cNvSpPr>
          <p:nvPr>
            <p:ph type="body" sz="half" idx="53" hasCustomPrompt="1"/>
          </p:nvPr>
        </p:nvSpPr>
        <p:spPr>
          <a:xfrm>
            <a:off x="7657376" y="5501141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9" name="Text Placeholder 3">
            <a:extLst>
              <a:ext uri="{FF2B5EF4-FFF2-40B4-BE49-F238E27FC236}">
                <a16:creationId xmlns:a16="http://schemas.microsoft.com/office/drawing/2014/main" id="{AEF4560A-9581-3AAD-4BAA-8E65F42A7AD0}"/>
              </a:ext>
            </a:extLst>
          </p:cNvPr>
          <p:cNvSpPr>
            <a:spLocks noGrp="1"/>
          </p:cNvSpPr>
          <p:nvPr>
            <p:ph type="body" sz="half" idx="54" hasCustomPrompt="1"/>
          </p:nvPr>
        </p:nvSpPr>
        <p:spPr>
          <a:xfrm>
            <a:off x="892312" y="5734211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4" name="Title 5">
            <a:extLst>
              <a:ext uri="{FF2B5EF4-FFF2-40B4-BE49-F238E27FC236}">
                <a16:creationId xmlns:a16="http://schemas.microsoft.com/office/drawing/2014/main" id="{85B05684-D457-23AE-2E89-BEAC9CDBF8F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14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2x2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026310550"/>
              </p:ext>
            </p:extLst>
          </p:nvPr>
        </p:nvGraphicFramePr>
        <p:xfrm>
          <a:off x="803918" y="2642772"/>
          <a:ext cx="10181416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81646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82125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3644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9D4670-6064-00D1-10A0-5497F143EB99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905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932F96EF-74CA-87C4-2FD8-4D37930F8F3C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3676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305DBACD-9C50-19EE-85E2-1939FCD8FB48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8B8D7069-3C76-929C-B518-58B7924060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4733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2x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904552819"/>
              </p:ext>
            </p:extLst>
          </p:nvPr>
        </p:nvGraphicFramePr>
        <p:xfrm>
          <a:off x="803918" y="2306536"/>
          <a:ext cx="10181416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48022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48502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00021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FFAF05C8-8138-692A-1687-BD87F504CBC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254277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D8C445-2E54-9133-46AE-4BBFFCA66D7F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03145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C3AE982-9A64-A21C-26D2-A3A5D65EAC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7600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2x3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869928138"/>
              </p:ext>
            </p:extLst>
          </p:nvPr>
        </p:nvGraphicFramePr>
        <p:xfrm>
          <a:off x="803918" y="2642772"/>
          <a:ext cx="10181416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81646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82125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3644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1267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AF7B9-8E05-8A61-EDD1-2101D1943423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905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C6368DA3-4AD2-ABB8-3C38-6584D3B24344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674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EE93D7CB-9975-DD4A-2581-FCA350F05B20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3676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8870499C-DACD-CB97-C25A-5CDB637DCCC6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403353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91214C9E-623B-B747-6DC3-FD1402FFF4F3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9" name="Title 5">
            <a:extLst>
              <a:ext uri="{FF2B5EF4-FFF2-40B4-BE49-F238E27FC236}">
                <a16:creationId xmlns:a16="http://schemas.microsoft.com/office/drawing/2014/main" id="{21917E0C-C7EC-EB74-D335-47E16A2C2B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8334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2x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467470460"/>
              </p:ext>
            </p:extLst>
          </p:nvPr>
        </p:nvGraphicFramePr>
        <p:xfrm>
          <a:off x="803918" y="2306536"/>
          <a:ext cx="10181416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48022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48502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00021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67644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67719345-6AB0-5B75-9440-ED0F0DC386FF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254277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6D2274-9388-7BED-00A4-CA34570D836D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930507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17DA2D1A-BC6E-6D50-BF6E-DF29D0D7FC0E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03145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BF0B086E-FE6C-E7BA-53EF-A9C7EE062C05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70592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B6361A3B-B318-7327-8ADF-7E7BAEC9CB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1265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2x4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768284778"/>
              </p:ext>
            </p:extLst>
          </p:nvPr>
        </p:nvGraphicFramePr>
        <p:xfrm>
          <a:off x="803918" y="2646876"/>
          <a:ext cx="10181416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82876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833555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4055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1678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71139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659E475E-D22E-BA3F-0329-B9B71A076E6A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905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63E0DE4A-5D95-591A-BD54-F2CD0BEF8264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674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47B4B222-9C79-7A56-AC89-72802DE65499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94495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58E47A1B-FD02-0160-CD67-27C0C9B686D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3676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552A1EC9-B221-5BEC-0950-80CCFF7ED291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402490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863C848-0959-650C-4F9B-76C1090F36AE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69810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2277E1-DDDA-CFEF-6C22-706E69A7738D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11" name="Title 5">
            <a:extLst>
              <a:ext uri="{FF2B5EF4-FFF2-40B4-BE49-F238E27FC236}">
                <a16:creationId xmlns:a16="http://schemas.microsoft.com/office/drawing/2014/main" id="{4909162C-8416-39D1-94EA-03FC6B878AF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2462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2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 noGrp="1"/>
          </p:cNvGraphicFramePr>
          <p:nvPr userDrawn="1">
            <p:extLst>
              <p:ext uri="{D42A27DB-BD31-4B8C-83A1-F6EECF244321}">
                <p14:modId xmlns:p14="http://schemas.microsoft.com/office/powerpoint/2010/main" val="3821225765"/>
              </p:ext>
            </p:extLst>
          </p:nvPr>
        </p:nvGraphicFramePr>
        <p:xfrm>
          <a:off x="803918" y="1990804"/>
          <a:ext cx="10181416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172689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17748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36071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05532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81982E2D-9CC6-91B8-F73D-89686C90CD43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43726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E33D2C-157A-0D45-FB2C-6E34E05BFDFA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619956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CB2D83B-7E20-58A2-E10D-76FA501497CB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298166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46E21F4D-DCF1-36DE-96F6-39C7111AE84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720907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2B139D1E-EC7D-8775-6144-12E4A4908812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378121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F6545CCC-039F-8EFD-93E0-45AF321F3E07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042687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1" name="Title 5">
            <a:extLst>
              <a:ext uri="{FF2B5EF4-FFF2-40B4-BE49-F238E27FC236}">
                <a16:creationId xmlns:a16="http://schemas.microsoft.com/office/drawing/2014/main" id="{D3651493-93B0-301C-F028-42EE1F92CA1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4163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2x5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4257765646"/>
              </p:ext>
            </p:extLst>
          </p:nvPr>
        </p:nvGraphicFramePr>
        <p:xfrm>
          <a:off x="803918" y="2380340"/>
          <a:ext cx="10181416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</a:tbl>
          </a:graphicData>
        </a:graphic>
      </p:graphicFrame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074016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750246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444856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510296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4" name="Text Placeholder 3">
            <a:extLst>
              <a:ext uri="{FF2B5EF4-FFF2-40B4-BE49-F238E27FC236}">
                <a16:creationId xmlns:a16="http://schemas.microsoft.com/office/drawing/2014/main" id="{890221F1-758A-4DEA-1C73-F3DBFEA8F6EF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53423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5" name="Text Placeholder 3">
            <a:extLst>
              <a:ext uri="{FF2B5EF4-FFF2-40B4-BE49-F238E27FC236}">
                <a16:creationId xmlns:a16="http://schemas.microsoft.com/office/drawing/2014/main" id="{9C72030A-4CFE-9E49-0D84-71783943DF67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53902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5BA3522B-8771-9436-7036-245974AF813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32808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122BC86B-D5FF-F7BE-5738-19EE93319928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00431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E1F4A515-5510-F650-C8CC-8C89E4585BCE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69892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E5E6BB90-84C1-B424-B0C7-8C82DFF5D94D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5374390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4BB47119-BD72-DA69-1121-1E37FD57F4D6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10936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E95C7163-41EB-03A2-9F55-62998E32FB8D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76870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1A34F813-B2D3-CFF6-8E3E-29BB2B19D149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43524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A95252D-BDB4-22E7-344E-C826F533F67B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510500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74ED74-00CF-0CC0-62DF-4D0E97954632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4E345C9B-3ED4-04E8-1A79-A69E6A0D91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9293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2x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4120125329"/>
              </p:ext>
            </p:extLst>
          </p:nvPr>
        </p:nvGraphicFramePr>
        <p:xfrm>
          <a:off x="803918" y="1990804"/>
          <a:ext cx="10181416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</a:tbl>
          </a:graphicData>
        </a:graphic>
      </p:graphicFrame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36071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05532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4730785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4" name="Text Placeholder 3">
            <a:extLst>
              <a:ext uri="{FF2B5EF4-FFF2-40B4-BE49-F238E27FC236}">
                <a16:creationId xmlns:a16="http://schemas.microsoft.com/office/drawing/2014/main" id="{890221F1-758A-4DEA-1C73-F3DBFEA8F6EF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14469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5" name="Text Placeholder 3">
            <a:extLst>
              <a:ext uri="{FF2B5EF4-FFF2-40B4-BE49-F238E27FC236}">
                <a16:creationId xmlns:a16="http://schemas.microsoft.com/office/drawing/2014/main" id="{9C72030A-4CFE-9E49-0D84-71783943DF67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14949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1BBF582B-B73F-1DAF-4069-7199A66C255B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3854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1573AC-4B1A-58D0-7B1F-56EE087435A2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61477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5444136B-A7CA-9237-F5E2-A4137A723774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30938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8923B2A-E630-9835-E1A7-064E825045E7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4984850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4772B1A0-940E-5347-504B-204F342FD7D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728446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08CBFCDC-2A56-9E12-2CD8-778A8F0F6F12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37053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A079D8F2-A1B0-9F0F-1631-835414CFD2AF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054326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5A7FD729-FA9A-BD50-462A-BAA6424FE996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4706842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2" name="Title 5">
            <a:extLst>
              <a:ext uri="{FF2B5EF4-FFF2-40B4-BE49-F238E27FC236}">
                <a16:creationId xmlns:a16="http://schemas.microsoft.com/office/drawing/2014/main" id="{D9DBAF43-B3DB-75D7-0D2C-8B48AACA6A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9251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2x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039743018"/>
              </p:ext>
            </p:extLst>
          </p:nvPr>
        </p:nvGraphicFramePr>
        <p:xfrm>
          <a:off x="803918" y="1703872"/>
          <a:ext cx="10181416" cy="39999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baseline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3859761"/>
                  </a:ext>
                </a:extLst>
              </a:tr>
            </a:tbl>
          </a:graphicData>
        </a:graphic>
      </p:graphicFrame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39754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07377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376838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4443853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258410-C697-A780-5AD4-730ACFE7CC83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869133" y="5081693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B7EE0FC-F941-1C79-2CF1-4902685C9E12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1896954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F517AF58-E683-117A-4266-3A0D1C7279F9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1901748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5A607F5A-5759-7052-D4D0-5C50D228A35E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6516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7DE9972E-649D-675B-846B-360C6A512802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32784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AD9CED2E-E573-BD59-F66F-9F7FC07848FD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02245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2EA52212-816D-D943-3743-43EC2C35F0AC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4697918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65384CBD-6566-BF5E-8DE3-B46B826EC008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43288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99742961-C54C-749B-D376-78F1049C59C3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09021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4CD68F08-2D93-3EF6-AFBA-8260D11B1B24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37673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486EBDA6-78AF-71AE-AAE5-E1EDFC069618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4416537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C1369748-0543-D70A-5369-0C5050F36D6C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864302" y="5335758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69B5735F-03DD-BD89-1666-6CAC91F31ED7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6101134" y="5089325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0" name="Title 5">
            <a:extLst>
              <a:ext uri="{FF2B5EF4-FFF2-40B4-BE49-F238E27FC236}">
                <a16:creationId xmlns:a16="http://schemas.microsoft.com/office/drawing/2014/main" id="{85B6F505-E8F0-5854-7B50-BD68BDE795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8565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2x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013513210"/>
              </p:ext>
            </p:extLst>
          </p:nvPr>
        </p:nvGraphicFramePr>
        <p:xfrm>
          <a:off x="803918" y="1473817"/>
          <a:ext cx="10181416" cy="46666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baseline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3859761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9902179"/>
                  </a:ext>
                </a:extLst>
              </a:tr>
            </a:tbl>
          </a:graphicData>
        </a:graphic>
      </p:graphicFrame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14778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282401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351862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4194093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258410-C697-A780-5AD4-730ACFE7CC83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869133" y="4831933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A67B1BC7-90FA-C1CC-76FA-F4201D3E031D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870451" y="547731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73E380CF-8D3D-17C9-7F9D-05452914D18D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1622906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46951D0-B48F-422B-C7A8-9ACCC81C5D9D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1627700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46ED7A5B-DB0A-58BB-98F6-0D8150EF9C30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40185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6B94A804-30A8-63EF-B9EF-18400174DDE7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07808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E7D36E29-2C24-8DAA-B052-13050E60CE42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377269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CA55E500-A253-6BE0-BF33-89D2B56F6317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4448158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A820751C-B179-17FB-08BE-8BDF6227FF1C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18312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960E7D72-0754-84E5-766C-86A9E82D3FB9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284045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E486803A-9259-7F5C-05B8-A9D7BC17396B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350900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82B5A7CA-3431-AF48-ABF1-8ECC8ED2C69E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4184029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7D501796-E386-0296-07EB-5EEC14605AC0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864302" y="5085998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10699F9A-0825-CCAE-2230-688C0627D610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6101134" y="4852167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60A2CF52-FD8F-2ED8-DAFA-30B217A0E35C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65620" y="5777709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8E18F32F-2679-5A26-00C2-D217AB1DA383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6102452" y="551480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62F139A-E229-92A5-0ED5-FB18C1C51D9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1186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3x2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C35DAA5A-3C53-27CF-61A2-56ECCCAE20B3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05063044"/>
              </p:ext>
            </p:extLst>
          </p:nvPr>
        </p:nvGraphicFramePr>
        <p:xfrm>
          <a:off x="803917" y="2655036"/>
          <a:ext cx="10166859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1ED3B317-6EC9-6BBA-7D33-4158C412BC2D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36921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B0FB736E-196C-D250-1B23-AC8917E0A397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41715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4525E1E-6B59-ED54-2F99-419F26E51769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4871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49675382-BF3E-5978-87F3-7BF783E7AA80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47470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32B04D53-00C0-9183-459B-AE47352ECA3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8640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642D453-694F-C8C4-4EAC-B6E16DDFF131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38493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245F08-54EE-FDC1-0CFA-EAADBD119C3A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38121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1641C278-21BF-0FD2-5220-67295EC82D56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7" name="Title 5">
            <a:extLst>
              <a:ext uri="{FF2B5EF4-FFF2-40B4-BE49-F238E27FC236}">
                <a16:creationId xmlns:a16="http://schemas.microsoft.com/office/drawing/2014/main" id="{6A1CAB74-5A8A-B51C-8F15-0364984C6ED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6203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3x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190664409"/>
              </p:ext>
            </p:extLst>
          </p:nvPr>
        </p:nvGraphicFramePr>
        <p:xfrm>
          <a:off x="803917" y="1990804"/>
          <a:ext cx="10166859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172689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17748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00917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183238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2D40D-AB4E-6C35-7099-5347A6D2BF70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3854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D6853A2-ED4A-96A7-A757-F30E1A1858D2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71982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162E293-5C5B-5263-3A83-F9ED6FE7E85F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69969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CBB6D965-A329-327E-C227-5CEB3FB6E6D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5996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3x3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0E8F889-5EC9-56F5-DBAD-81F2290E8F4D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542776313"/>
              </p:ext>
            </p:extLst>
          </p:nvPr>
        </p:nvGraphicFramePr>
        <p:xfrm>
          <a:off x="798348" y="2679471"/>
          <a:ext cx="10166859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highlight>
                            <a:srgbClr val="00917F"/>
                          </a:highlight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CDBD511F-7BAC-31D5-48C8-1829C6C68B4E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71428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9D0AA29E-43E5-318F-9589-3A28301C3670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76222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5AC513BB-6649-3CE4-A28F-11EA3AEC629A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8321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52FACBD9-747B-699C-5BDF-E39757BF809E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5944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CBB2DBCD-6332-2386-967C-939D36588B28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81977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48539D82-970A-55C8-D93D-318318F4EECD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8640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7EC71612-C135-5EB9-0DCA-59EE741CA83B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263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9BDB3F-7DC2-973B-F52E-B4C8502B251A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41081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22B0AE12-6A8C-A103-68CE-4BA4C374B28A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407255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3D1DFF8E-9BDE-AF79-202A-59F196A680D8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40708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77A279B3-32FD-3B63-6F8C-C0AB8D8FFA50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407292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F514255C-BAF5-2E47-E8D4-39A1D78ED357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16" name="Title 5">
            <a:extLst>
              <a:ext uri="{FF2B5EF4-FFF2-40B4-BE49-F238E27FC236}">
                <a16:creationId xmlns:a16="http://schemas.microsoft.com/office/drawing/2014/main" id="{CCE1639E-4921-14A7-C7DC-2590C55C5AC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0245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3x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272982333"/>
              </p:ext>
            </p:extLst>
          </p:nvPr>
        </p:nvGraphicFramePr>
        <p:xfrm>
          <a:off x="803917" y="1990804"/>
          <a:ext cx="10166859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172689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17748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36071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183238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E09E6BD9-3F5F-AE13-3424-B849D126E2AD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3854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F7F719BA-8539-E119-E7AA-FFC15AA595B0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61477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EEC12030-D2F4-A2A6-19C5-2DAD28330992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71982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828A98C4-0AA3-A45C-7784-C79ADA73AD96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338779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8E7E51DE-DEE8-7B14-B3D0-2FD234B89C56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71694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15DF4116-BBC4-DE20-F32F-5F61A1E44771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337628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417447FF-30D6-9317-D742-8A3B82CC7A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3789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3x4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104347047"/>
              </p:ext>
            </p:extLst>
          </p:nvPr>
        </p:nvGraphicFramePr>
        <p:xfrm>
          <a:off x="803917" y="2650562"/>
          <a:ext cx="10166859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32447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37241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44238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20468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715078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42996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E359B435-A3EA-C89E-DC06-FE0F37F941E9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8640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8D8F1B90-B729-4F7F-4B63-35986A52035E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263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F9BD9CF8-43F0-FD52-787A-510BB32CED90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95724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BFA483B5-39BF-CB97-8987-5BF728C2DB0A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36768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9229078A-E3F9-A4C4-4506-71E73BA8F8A8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403804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092D3DC4-E9F0-3143-6F18-E20AD5B2ED05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70218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F70B06BA-D28A-69EB-8112-3FCA9E07CD2A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36395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BBA80D74-6D1F-FF9C-C4B9-51E686F806D1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403842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C94820E2-CE3E-0381-DD25-79281C0A2363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69846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D02E3E0A-4EF0-89AE-B15A-C8453A807950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BE159047-3E55-91CA-CD66-C7C9C5645D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7568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3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562518752"/>
              </p:ext>
            </p:extLst>
          </p:nvPr>
        </p:nvGraphicFramePr>
        <p:xfrm>
          <a:off x="803917" y="1990804"/>
          <a:ext cx="10166859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172689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17748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36071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05532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183238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A12DDF8E-C79A-FBEC-FA3A-476836CB2ADF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3854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3C5FD564-2656-2211-B984-C451840B1227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61477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C6E21FC1-7C68-E086-B881-D6E6EA609B0E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30938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29223123-7F36-3D70-6E7A-C5160E3C89CA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71982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3133DB43-2B97-A434-8BAB-11D42ADB2D14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337916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66ABA00A-4964-93EA-F881-36F7BDFE1C2D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04570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39665820-F743-A7CE-17D5-6D15A815D1C5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69969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44F6C074-8A07-AD6B-EA29-6376F9F60296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336766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3C464337-4532-BBC7-8879-B896A593761C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03419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37390F37-04DD-EA59-9240-77E65C4BEC8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2306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3x5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C8C1E3C-00ED-023E-B45D-E14FF88CD96F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571722527"/>
              </p:ext>
            </p:extLst>
          </p:nvPr>
        </p:nvGraphicFramePr>
        <p:xfrm>
          <a:off x="803917" y="2381566"/>
          <a:ext cx="10166859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</a:tbl>
          </a:graphicData>
        </a:graphic>
      </p:graphicFrame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1D5B646-0814-0802-A876-C1966C99EC40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568245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BE59488E-C05C-903C-F41F-D2DD3E49455E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574000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C626436D-9F7F-899E-0CCC-719D63799A29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2555321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C4CFDBF3-2EC5-5103-B880-9AE2C7BCF6F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311107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565E6EED-A4FD-3A6B-BABB-7C598133024E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374334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4195D525-F27C-DBF0-9E1B-38520BA223D8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443795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49DBB52-A1BA-A09E-6A65-99F108CDD8F9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5093988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4355BA8A-F63E-B694-C881-E776A5F0C10E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11405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A95909C0-F052-B422-F649-3171C47F4D37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377340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4D8DE772-67D0-A35C-F085-A9E9F6AD728E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43993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5F1F6B25-8FB2-AE54-954B-A76A47871F39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11444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0557CA46-3C2D-30EB-EC41-88C5563A760D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377378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6F145C5C-9F19-B9B6-C725-F110E74163A3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44032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72C30C44-A28B-2EF2-6FAB-75D0538C152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3333443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FABA4EEC-0D72-F950-E7C9-D03AEE1EA36D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4009673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6B89B38C-4F83-F230-9690-E0F06EA45961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4686699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35DD2058-C679-851A-41C9-3E00F2730CFF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6088" y="512487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5F6FA2CC-10E0-C331-F1E7-BD8E0C82874B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60250" y="512526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9250EB2E-4B42-7EE6-3F55-BDD201E63FAC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5343067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C31B4D-59AC-DD67-96FC-B864D729A89E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DD89305-1DDF-3B07-A9D7-5AD1E70FE3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1415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3x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C8C1E3C-00ED-023E-B45D-E14FF88CD96F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437739644"/>
              </p:ext>
            </p:extLst>
          </p:nvPr>
        </p:nvGraphicFramePr>
        <p:xfrm>
          <a:off x="803917" y="1999603"/>
          <a:ext cx="10166859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</a:tbl>
          </a:graphicData>
        </a:graphic>
      </p:graphicFrame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1D5B646-0814-0802-A876-C1966C99EC40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186282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BE59488E-C05C-903C-F41F-D2DD3E49455E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192037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C626436D-9F7F-899E-0CCC-719D63799A29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2173358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C4CFDBF3-2EC5-5103-B880-9AE2C7BCF6F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272910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565E6EED-A4FD-3A6B-BABB-7C598133024E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336137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4195D525-F27C-DBF0-9E1B-38520BA223D8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405598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49DBB52-A1BA-A09E-6A65-99F108CDD8F9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4712025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2D7101-A8C3-409B-3CE5-8FA795AE2882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72861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3D27ED59-F4D1-B942-2D4E-8314257EFE28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339658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4145F88D-8C83-BE58-05CD-741028B5D1DA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05449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D4F1F464-EC32-7550-E299-6FA8E3AD0E2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72574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307291EE-2F74-5C38-D3B3-ECBDEA2DD83C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339371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6224AB26-824C-C1A1-DB9D-500FDB8E12F4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05162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A9694727-1F33-39CE-653F-2E61B101F56D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2948006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A263DE22-437C-45E1-045E-DB4107028F31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3624236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6451E314-A135-3445-8C72-3C1B12D9CEB6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4301262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6B95C38F-594B-98F7-AE9E-7AF5018F3D33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6088" y="473081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7AEF9C11-BFB5-20E6-CCE2-1CD2A484BAC9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60250" y="472793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B176CD67-39D1-E859-CF81-1E560220464B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4957630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" name="Title 5">
            <a:extLst>
              <a:ext uri="{FF2B5EF4-FFF2-40B4-BE49-F238E27FC236}">
                <a16:creationId xmlns:a16="http://schemas.microsoft.com/office/drawing/2014/main" id="{6976B11E-ABF0-699A-6B33-D28FCE0373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1064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3x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24F45E98-0704-CAF7-7B88-C04434FB3EEA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566615509"/>
              </p:ext>
            </p:extLst>
          </p:nvPr>
        </p:nvGraphicFramePr>
        <p:xfrm>
          <a:off x="803917" y="1901074"/>
          <a:ext cx="10166859" cy="39999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7600636"/>
                  </a:ext>
                </a:extLst>
              </a:tr>
            </a:tbl>
          </a:graphicData>
        </a:graphic>
      </p:graphicFrame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FD1BF15D-867D-01FD-4365-BB1437D17674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08775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2C9E499F-DEEE-A296-5192-6C0B83BE0B89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093508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4FB86A41-82DA-5B01-AC0E-D1D3BB448713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2091583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10839D7-A69B-B75D-EB9E-933FEE071875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2594748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67BB2F54-430A-F39C-55A8-1F63F2065A6B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3253726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3966F26E-42C9-80AA-6F4C-A15E4F9D75C9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3931084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78F7DD0F-EE2E-4455-D578-1EE827DF2C00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463108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8D84A178-B877-EAAB-6331-4DB7446A79CB}"/>
              </a:ext>
            </a:extLst>
          </p:cNvPr>
          <p:cNvSpPr>
            <a:spLocks noGrp="1"/>
          </p:cNvSpPr>
          <p:nvPr>
            <p:ph type="body" sz="half" idx="51" hasCustomPrompt="1"/>
          </p:nvPr>
        </p:nvSpPr>
        <p:spPr>
          <a:xfrm>
            <a:off x="897412" y="5284643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E2E6C844-7FB9-AFCD-3E73-D99E5C4C5FC7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63009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87CEEB0D-C6EC-3A35-178E-D1AC21B02451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328943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C402CF-D7CE-9383-3276-DA1BA8BA3A88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395597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1F8A9AB-7B17-2D40-A692-1D37B31F780A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60996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22E073D3-BEC0-2318-8C64-B288E0CFFBC0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327793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261AC5C3-3A0F-4A84-55FF-CFD8F135D483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393584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95DEAF5B-EE0B-0B4B-C5CF-3A2AE75B1F41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2848813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68CA3102-11C6-0E3B-EB8D-D5AE69403E32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3507791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B07E65AF-5978-8153-C434-6B73D89A6B00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4185149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4BCBF17A-23E8-E0D3-505B-7EE2ED4F57D4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6088" y="463228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65341D7C-456A-8678-E0AC-CB8CA17FA883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60250" y="462940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A620F180-39A8-C9C2-D417-484ADCD2D816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488514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17F268BF-7AF7-4E57-F274-0E31A4EB2A4F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4310228" y="529447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82D42C0C-5418-75E0-AFC9-71BFF104DC13}"/>
              </a:ext>
            </a:extLst>
          </p:cNvPr>
          <p:cNvSpPr>
            <a:spLocks noGrp="1"/>
          </p:cNvSpPr>
          <p:nvPr>
            <p:ph type="body" sz="half" idx="49" hasCustomPrompt="1"/>
          </p:nvPr>
        </p:nvSpPr>
        <p:spPr>
          <a:xfrm>
            <a:off x="7654390" y="528297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BC868302-7100-88E5-954E-55639EEF8822}"/>
              </a:ext>
            </a:extLst>
          </p:cNvPr>
          <p:cNvSpPr>
            <a:spLocks noGrp="1"/>
          </p:cNvSpPr>
          <p:nvPr>
            <p:ph type="body" sz="half" idx="50" hasCustomPrompt="1"/>
          </p:nvPr>
        </p:nvSpPr>
        <p:spPr>
          <a:xfrm>
            <a:off x="889326" y="5530082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2" name="Title 5">
            <a:extLst>
              <a:ext uri="{FF2B5EF4-FFF2-40B4-BE49-F238E27FC236}">
                <a16:creationId xmlns:a16="http://schemas.microsoft.com/office/drawing/2014/main" id="{1121E298-B7A6-2DAF-A2F6-51B12967D4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5013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GREEN-3x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B6857F76-CC78-3AC6-5AA8-D9577C869B45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714932737"/>
              </p:ext>
            </p:extLst>
          </p:nvPr>
        </p:nvGraphicFramePr>
        <p:xfrm>
          <a:off x="803917" y="1433913"/>
          <a:ext cx="10166859" cy="46666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917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7600636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5406146"/>
                  </a:ext>
                </a:extLst>
              </a:tr>
            </a:tbl>
          </a:graphicData>
        </a:graphic>
      </p:graphicFrame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E5F46391-2870-33C1-B570-3E0C2B1E2C0F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1620592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F7CB802-6BDD-6A45-9E82-4A0AEA94A25F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1626347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73482A1D-53EA-8DA1-EFD5-D6F342779AEC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1607170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DA41AD0B-A637-B97F-135F-4FFCD3A1EE91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2110335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0B2C7120-1BC6-4964-A141-6DD96DEA73EB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2769313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CA8DEA06-6692-6FBE-9E18-93317C8DAE9C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3463923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39C52651-0B04-9569-8B67-3F20639CF442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416391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BFBAB10B-FDA4-4BA6-5E0C-26A94C24B7E9}"/>
              </a:ext>
            </a:extLst>
          </p:cNvPr>
          <p:cNvSpPr>
            <a:spLocks noGrp="1"/>
          </p:cNvSpPr>
          <p:nvPr>
            <p:ph type="body" sz="half" idx="51" hasCustomPrompt="1"/>
          </p:nvPr>
        </p:nvSpPr>
        <p:spPr>
          <a:xfrm>
            <a:off x="897412" y="481748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A6745DA9-E5C1-F2FA-058E-9524EBF4EC35}"/>
              </a:ext>
            </a:extLst>
          </p:cNvPr>
          <p:cNvSpPr>
            <a:spLocks noGrp="1"/>
          </p:cNvSpPr>
          <p:nvPr>
            <p:ph type="body" sz="half" idx="55" hasCustomPrompt="1"/>
          </p:nvPr>
        </p:nvSpPr>
        <p:spPr>
          <a:xfrm>
            <a:off x="900398" y="5489513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360CBBEE-2FA4-2168-3C10-8CB9516E669A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17696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65A7421C-7437-0D2F-1F26-BFF8C9AF8471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2827687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6E5857-92DF-4225-A591-D2AE41005368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351147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564AA3B1-B2A0-DDA7-2EC8-8725843515D1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17409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370E6575-20F2-A85E-3104-ECDD9FAD4F75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281618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1F45F2CC-F2C9-DD8C-AAA3-1592BF9BE53F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350860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070F3CA8-6459-06A7-4EF8-0A46F9F48CB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2395692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F3F73D27-8C99-8920-B7CC-8BF2FCA656C3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3054670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F2BA8C5-3551-E1C2-0832-C7A0107C7F29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3717988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208A942A-E62C-F07D-886A-B385533860FA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6088" y="4170537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07A5D015-FC76-F043-2835-2765E9DDBFCD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60250" y="418491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4B72ADC4-9F91-F2DE-3B04-9BD966F63A87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4417984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7C8B8BFE-B81D-B534-66A3-5A208161B5E3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4310228" y="484997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AD1F8B05-95A7-8C39-2A12-7184862362ED}"/>
              </a:ext>
            </a:extLst>
          </p:cNvPr>
          <p:cNvSpPr>
            <a:spLocks noGrp="1"/>
          </p:cNvSpPr>
          <p:nvPr>
            <p:ph type="body" sz="half" idx="49" hasCustomPrompt="1"/>
          </p:nvPr>
        </p:nvSpPr>
        <p:spPr>
          <a:xfrm>
            <a:off x="7654390" y="4838477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D44628E1-CE07-EA3D-9E2D-DAECBF8B119C}"/>
              </a:ext>
            </a:extLst>
          </p:cNvPr>
          <p:cNvSpPr>
            <a:spLocks noGrp="1"/>
          </p:cNvSpPr>
          <p:nvPr>
            <p:ph type="body" sz="half" idx="50" hasCustomPrompt="1"/>
          </p:nvPr>
        </p:nvSpPr>
        <p:spPr>
          <a:xfrm>
            <a:off x="889326" y="5071547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7" name="Text Placeholder 3">
            <a:extLst>
              <a:ext uri="{FF2B5EF4-FFF2-40B4-BE49-F238E27FC236}">
                <a16:creationId xmlns:a16="http://schemas.microsoft.com/office/drawing/2014/main" id="{FED29BF3-9BDD-EB27-EB32-F0A37CD7F69C}"/>
              </a:ext>
            </a:extLst>
          </p:cNvPr>
          <p:cNvSpPr>
            <a:spLocks noGrp="1"/>
          </p:cNvSpPr>
          <p:nvPr>
            <p:ph type="body" sz="half" idx="52" hasCustomPrompt="1"/>
          </p:nvPr>
        </p:nvSpPr>
        <p:spPr>
          <a:xfrm>
            <a:off x="4313214" y="5504757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8" name="Text Placeholder 3">
            <a:extLst>
              <a:ext uri="{FF2B5EF4-FFF2-40B4-BE49-F238E27FC236}">
                <a16:creationId xmlns:a16="http://schemas.microsoft.com/office/drawing/2014/main" id="{15B6E152-A7C2-78EF-CC40-C7C2F4702C99}"/>
              </a:ext>
            </a:extLst>
          </p:cNvPr>
          <p:cNvSpPr>
            <a:spLocks noGrp="1"/>
          </p:cNvSpPr>
          <p:nvPr>
            <p:ph type="body" sz="half" idx="53" hasCustomPrompt="1"/>
          </p:nvPr>
        </p:nvSpPr>
        <p:spPr>
          <a:xfrm>
            <a:off x="7657376" y="550188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9" name="Text Placeholder 3">
            <a:extLst>
              <a:ext uri="{FF2B5EF4-FFF2-40B4-BE49-F238E27FC236}">
                <a16:creationId xmlns:a16="http://schemas.microsoft.com/office/drawing/2014/main" id="{537667D5-D434-D2FA-B2EE-C451B7915825}"/>
              </a:ext>
            </a:extLst>
          </p:cNvPr>
          <p:cNvSpPr>
            <a:spLocks noGrp="1"/>
          </p:cNvSpPr>
          <p:nvPr>
            <p:ph type="body" sz="half" idx="54" hasCustomPrompt="1"/>
          </p:nvPr>
        </p:nvSpPr>
        <p:spPr>
          <a:xfrm>
            <a:off x="892312" y="5726326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5" name="Title 5">
            <a:extLst>
              <a:ext uri="{FF2B5EF4-FFF2-40B4-BE49-F238E27FC236}">
                <a16:creationId xmlns:a16="http://schemas.microsoft.com/office/drawing/2014/main" id="{8A5242E2-4824-49BA-EFFB-8068B8A3EE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br>
              <a:rPr lang="en-US"/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9170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2x2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809707592"/>
              </p:ext>
            </p:extLst>
          </p:nvPr>
        </p:nvGraphicFramePr>
        <p:xfrm>
          <a:off x="803918" y="2642772"/>
          <a:ext cx="10181416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81646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82125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3644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78936B-2C9E-637C-D814-75D816F0E294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905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0ADDF55D-0446-DB35-F8B2-C2AFF18AF1E2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3676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itle 5">
            <a:extLst>
              <a:ext uri="{FF2B5EF4-FFF2-40B4-BE49-F238E27FC236}">
                <a16:creationId xmlns:a16="http://schemas.microsoft.com/office/drawing/2014/main" id="{5EE5B104-7E29-C387-0564-93189BD903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9938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2x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676601055"/>
              </p:ext>
            </p:extLst>
          </p:nvPr>
        </p:nvGraphicFramePr>
        <p:xfrm>
          <a:off x="803918" y="2306536"/>
          <a:ext cx="10181416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48022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48502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00021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9D87F72A-826C-2867-FC67-463CAC79A38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254277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096F69-E524-53DD-2E81-7BBF53F5C66C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04008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C94FE15-2411-44DE-4877-EE7F0982249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3070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2x3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746599727"/>
              </p:ext>
            </p:extLst>
          </p:nvPr>
        </p:nvGraphicFramePr>
        <p:xfrm>
          <a:off x="803918" y="2642772"/>
          <a:ext cx="10181416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81646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82125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3644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1267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0DC137-9D38-DA47-B42A-D3555BC2EF9E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905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C78DAE65-C5D1-6998-28D2-295BAF3C2AF8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674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0782DF5-1078-C27C-29D2-87BEB7A005D2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3676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26A3DB66-206D-BEF2-A95E-700E3AB12F6F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403353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F276C73-5976-72DF-EEDA-632E933DB03A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9" name="Title 5">
            <a:extLst>
              <a:ext uri="{FF2B5EF4-FFF2-40B4-BE49-F238E27FC236}">
                <a16:creationId xmlns:a16="http://schemas.microsoft.com/office/drawing/2014/main" id="{FA5AF782-667E-C104-63CA-E412D57AE91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1983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2x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652625533"/>
              </p:ext>
            </p:extLst>
          </p:nvPr>
        </p:nvGraphicFramePr>
        <p:xfrm>
          <a:off x="803918" y="2306536"/>
          <a:ext cx="10181416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48022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48502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00021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67644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9851DDCA-DA0E-BA0D-EA28-BA51CEBD8DAB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254277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C0BBAB-D6CB-F5CC-5FF4-7E753A2FA8D7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930507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CA48EF71-EA20-9A9D-B4C1-32F0D44951F4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03145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94D24FA6-568F-F828-2726-F568B245EAF1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70592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4E54C4A3-C4AA-603F-2BCD-13E835D751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5819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2x4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43014526"/>
              </p:ext>
            </p:extLst>
          </p:nvPr>
        </p:nvGraphicFramePr>
        <p:xfrm>
          <a:off x="803918" y="2646874"/>
          <a:ext cx="10181416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828759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83355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4055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1678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71139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E939505C-3A20-B55E-EFE5-92F71F37021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905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48F1B498-0C79-2BCB-33F0-14143ACD3E82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674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D13C84A-73AF-F86B-5F9A-B1DD61AEE4EE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94495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8375A1B9-EA93-4F5F-0F58-2C04613911C8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3676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9E4F5088-12BC-8F4F-65D6-F2E884699442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403353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2C9743FD-81B1-E29B-83D7-AD8D517828A8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706726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BCCF36-3FFC-D97E-0F26-B7916DDCE320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11" name="Title 5">
            <a:extLst>
              <a:ext uri="{FF2B5EF4-FFF2-40B4-BE49-F238E27FC236}">
                <a16:creationId xmlns:a16="http://schemas.microsoft.com/office/drawing/2014/main" id="{4AE7FB84-1683-72E7-BBDD-83D8ED92C1C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5617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2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135559602"/>
              </p:ext>
            </p:extLst>
          </p:nvPr>
        </p:nvGraphicFramePr>
        <p:xfrm>
          <a:off x="803918" y="1990804"/>
          <a:ext cx="10181416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172689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17748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36071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05532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A746C70-6773-1905-415A-926849EBC0CD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52352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034D71-DF3D-E1F6-1C6B-E6E647A1EB55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628582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BBC66FAF-A20F-EF10-A147-0FE2BB67F6DD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306792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C56A70F7-3CD9-5505-8EC5-81FBC5A62C7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729533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8FD048DA-862A-D472-BDB0-F0085E97807C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395373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A9346353-AD9B-2D9E-6F03-3D4E8448CDFE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051313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0" name="Title 5">
            <a:extLst>
              <a:ext uri="{FF2B5EF4-FFF2-40B4-BE49-F238E27FC236}">
                <a16:creationId xmlns:a16="http://schemas.microsoft.com/office/drawing/2014/main" id="{ED588910-1985-0511-8081-F8FA8FE40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7597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2x5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4165283620"/>
              </p:ext>
            </p:extLst>
          </p:nvPr>
        </p:nvGraphicFramePr>
        <p:xfrm>
          <a:off x="803918" y="2380340"/>
          <a:ext cx="10181416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</a:tbl>
          </a:graphicData>
        </a:graphic>
      </p:graphicFrame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074016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750246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444856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5120321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4" name="Text Placeholder 3">
            <a:extLst>
              <a:ext uri="{FF2B5EF4-FFF2-40B4-BE49-F238E27FC236}">
                <a16:creationId xmlns:a16="http://schemas.microsoft.com/office/drawing/2014/main" id="{890221F1-758A-4DEA-1C73-F3DBFEA8F6EF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53423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5" name="Text Placeholder 3">
            <a:extLst>
              <a:ext uri="{FF2B5EF4-FFF2-40B4-BE49-F238E27FC236}">
                <a16:creationId xmlns:a16="http://schemas.microsoft.com/office/drawing/2014/main" id="{9C72030A-4CFE-9E49-0D84-71783943DF67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53902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13516984-F5A0-68BF-4759-889976F79A0A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32808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1BD73B-578D-CB26-7CDE-4641682464BD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00431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EB685D57-8865-6209-0B21-0BCA47E5988A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69892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DD2C7174-FF06-0312-E23F-86E696C2E008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5374390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CE48EC1D-429F-608B-9F40-424298E6005C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10936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7CFEF7D5-CCB5-7DF7-9D9D-5F39930D69BB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76870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63A1B199-1317-CE82-88AF-A286D5F15D86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43524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19C5A849-AA9F-44C3-530B-4A355DF39278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5100709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13F992BA-9E8F-778C-C0C5-BA3747DA20ED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0312B29A-AA0B-3770-3E8C-5CF1C2DA9B8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0846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2x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355224857"/>
              </p:ext>
            </p:extLst>
          </p:nvPr>
        </p:nvGraphicFramePr>
        <p:xfrm>
          <a:off x="803918" y="1990804"/>
          <a:ext cx="10181416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</a:tbl>
          </a:graphicData>
        </a:graphic>
      </p:graphicFrame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36071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05532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4730785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4" name="Text Placeholder 3">
            <a:extLst>
              <a:ext uri="{FF2B5EF4-FFF2-40B4-BE49-F238E27FC236}">
                <a16:creationId xmlns:a16="http://schemas.microsoft.com/office/drawing/2014/main" id="{890221F1-758A-4DEA-1C73-F3DBFEA8F6EF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14469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5" name="Text Placeholder 3">
            <a:extLst>
              <a:ext uri="{FF2B5EF4-FFF2-40B4-BE49-F238E27FC236}">
                <a16:creationId xmlns:a16="http://schemas.microsoft.com/office/drawing/2014/main" id="{9C72030A-4CFE-9E49-0D84-71783943DF67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14949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EB949DFC-9781-78B3-EFA7-1C801ABDC21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3854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DF948D-C64C-A204-425A-82B24141809E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61477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DD152113-8E60-5F45-EC2E-49238B5568A3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30938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37B1F7F5-AD30-2929-84F6-4E322A837EB9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4984850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E64CE84C-9C6F-B1B3-F90A-ED9257DF0F1B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71982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79C38EAC-F4EB-3EDE-E9D5-96ABE44371CE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37053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A3EE0A28-60CF-4DE0-6522-E97C19E178F1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062952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6C4F6E34-43FD-BB2E-6762-15942F9F50F0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47240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2" name="Title 5">
            <a:extLst>
              <a:ext uri="{FF2B5EF4-FFF2-40B4-BE49-F238E27FC236}">
                <a16:creationId xmlns:a16="http://schemas.microsoft.com/office/drawing/2014/main" id="{7059916A-6B6D-8F28-C28A-BC4BAFC6AA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8426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2x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232941787"/>
              </p:ext>
            </p:extLst>
          </p:nvPr>
        </p:nvGraphicFramePr>
        <p:xfrm>
          <a:off x="803918" y="1751167"/>
          <a:ext cx="10181416" cy="39999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baseline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3859761"/>
                  </a:ext>
                </a:extLst>
              </a:tr>
            </a:tbl>
          </a:graphicData>
        </a:graphic>
      </p:graphicFrame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444843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121073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3815683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449114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258410-C697-A780-5AD4-730ACFE7CC83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869133" y="512898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B7EE0FC-F941-1C79-2CF1-4902685C9E12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1944249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F517AF58-E683-117A-4266-3A0D1C7279F9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194904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0ADAC715-60DF-5A4E-785B-9583F6570CF0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698908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94754D76-4A8E-20C5-3269-F48FD7635E13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375138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0806E298-5529-1291-113F-4301322DFC6C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069748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AFF87859-25BB-DA2B-F5A9-A7B5A42D41D6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47452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773BA077-DEDC-9186-10B4-85F0B2638527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480183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A076FB34-CA90-A636-D8D5-89FBC3C5E6DC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128879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9912B9C6-3A0A-E943-9405-83E13C257B87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3806063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7843334D-92CF-C236-6AA3-66643EEA180F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448971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51403C57-AFFE-D322-180F-C17232B90C0A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864302" y="538305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15B1AC42-C2F2-1587-01D4-00B1CBDB981B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6101134" y="51279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2" name="Title 5">
            <a:extLst>
              <a:ext uri="{FF2B5EF4-FFF2-40B4-BE49-F238E27FC236}">
                <a16:creationId xmlns:a16="http://schemas.microsoft.com/office/drawing/2014/main" id="{6BBC2AF3-834A-8338-5335-AC4783B7F4C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277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2x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843857653"/>
              </p:ext>
            </p:extLst>
          </p:nvPr>
        </p:nvGraphicFramePr>
        <p:xfrm>
          <a:off x="803918" y="1422584"/>
          <a:ext cx="10181416" cy="46666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baseline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3859761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9902179"/>
                  </a:ext>
                </a:extLst>
              </a:tr>
            </a:tbl>
          </a:graphicData>
        </a:graphic>
      </p:graphicFrame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11626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279249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348710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4162565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258410-C697-A780-5AD4-730ACFE7CC83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869133" y="4800405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A67B1BC7-90FA-C1CC-76FA-F4201D3E031D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870451" y="544579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73E380CF-8D3D-17C9-7F9D-05452914D18D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1591378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46951D0-B48F-422B-C7A8-9ACCC81C5D9D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1596172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E60F6A92-61A4-28C6-33BF-9BDB1CAA043A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37032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DA005BDE-D331-11D8-E926-D7D233DF8192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04655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9761ADB5-EA52-C835-C553-FAD24F9A17AC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374116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B2D9FA3D-B698-E7AD-0352-489458C38654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4416630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C60ACF46-5F0E-9342-A43F-A797D3E685A2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15160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D143E3A7-462F-7EE2-19D4-5516E40C7D38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2800296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00F28916-8C0B-92A5-FFC8-136D7675BCF0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3486106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E5921D33-422B-AF29-C3A7-73AB940FD9A6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4161127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235E9D3F-D742-B193-2287-76049503EE6B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864302" y="5054470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B586E3A8-83F3-54EB-1D41-97CE008F58D6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6101134" y="4812013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25710764-6327-4425-E9C2-CCEE1D6D0D1B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65620" y="5746181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D949E2FB-5EE3-968F-1233-EAD30194B1F1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6102452" y="547465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5" name="Title 5">
            <a:extLst>
              <a:ext uri="{FF2B5EF4-FFF2-40B4-BE49-F238E27FC236}">
                <a16:creationId xmlns:a16="http://schemas.microsoft.com/office/drawing/2014/main" id="{12D003CC-1A3E-49D6-B93F-AF88E6D58A8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2862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3x2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C35DAA5A-3C53-27CF-61A2-56ECCCAE20B3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783839269"/>
              </p:ext>
            </p:extLst>
          </p:nvPr>
        </p:nvGraphicFramePr>
        <p:xfrm>
          <a:off x="803917" y="2655036"/>
          <a:ext cx="10166859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1ED3B317-6EC9-6BBA-7D33-4158C412BC2D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36921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B0FB736E-196C-D250-1B23-AC8917E0A397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41715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4525E1E-6B59-ED54-2F99-419F26E51769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4871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49675382-BF3E-5978-87F3-7BF783E7AA80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47470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EFBDC686-1A33-A6A6-8C14-FF9D951C55BE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8640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1AB475A9-25E4-1235-2AF0-3F7447DEDABF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37630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06A5F-EF77-B73B-2A5C-C4156E566AC1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38121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18F59B5D-B425-1B0D-FEB4-F3566490E63B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7" name="Title 5">
            <a:extLst>
              <a:ext uri="{FF2B5EF4-FFF2-40B4-BE49-F238E27FC236}">
                <a16:creationId xmlns:a16="http://schemas.microsoft.com/office/drawing/2014/main" id="{84DE9551-8F55-6017-CAAE-E2CC9C50239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4615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3x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1317F253-C938-7F74-0BEA-261586B19A89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316911455"/>
              </p:ext>
            </p:extLst>
          </p:nvPr>
        </p:nvGraphicFramePr>
        <p:xfrm>
          <a:off x="803917" y="2655036"/>
          <a:ext cx="10166859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A34A3F2E-EE2B-2153-0AA3-B4AFE6506C17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36921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F7395378-AC56-14F0-B991-23628E5A4D4F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41715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02090AD9-F52E-D93C-39F3-156FE2AD8A07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4871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E5163B10-6A36-76AB-4343-C0D01C88FA01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47470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6CF1CCBE-C47B-9FFF-5F57-5FE17BA8C68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85521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3B4D2FB7-1DFC-1345-6427-0FD596B58EAF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37542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959CA21A-1080-2A2B-E43E-01EFEF26D827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363921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itle 5">
            <a:extLst>
              <a:ext uri="{FF2B5EF4-FFF2-40B4-BE49-F238E27FC236}">
                <a16:creationId xmlns:a16="http://schemas.microsoft.com/office/drawing/2014/main" id="{13A57393-7806-1263-CA4C-DAA1E3232CC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4004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3x3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0E8F889-5EC9-56F5-DBAD-81F2290E8F4D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691357404"/>
              </p:ext>
            </p:extLst>
          </p:nvPr>
        </p:nvGraphicFramePr>
        <p:xfrm>
          <a:off x="798348" y="2679471"/>
          <a:ext cx="10166859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highlight>
                            <a:srgbClr val="00917F"/>
                          </a:highlight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CDBD511F-7BAC-31D5-48C8-1829C6C68B4E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71428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9D0AA29E-43E5-318F-9589-3A28301C3670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76222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5AC513BB-6649-3CE4-A28F-11EA3AEC629A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8321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52FACBD9-747B-699C-5BDF-E39757BF809E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5944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CBB2DBCD-6332-2386-967C-939D36588B28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81977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213EF68E-B919-60AA-1269-CB42775DC84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620909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8C8CDF4D-0F94-9FBD-665B-8802826DC43A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88513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77EF6B-F614-9F35-1EF4-9C285BB32B1F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41081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15B06912-BB51-1270-C7C3-86CA5741038D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407255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C1F49FDA-B22E-EBB7-A144-DD1810CFDB71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40708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53F9AB29-C15E-21B5-B28C-16CC10341497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407292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D49823A0-453C-D12F-3930-5A710D6717C5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10" name="Title 5">
            <a:extLst>
              <a:ext uri="{FF2B5EF4-FFF2-40B4-BE49-F238E27FC236}">
                <a16:creationId xmlns:a16="http://schemas.microsoft.com/office/drawing/2014/main" id="{4D2C42B6-A51E-8322-C38F-26C3683D67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4982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3x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E9C7DD4-57D3-4062-331B-DF2F88EA188F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080230056"/>
              </p:ext>
            </p:extLst>
          </p:nvPr>
        </p:nvGraphicFramePr>
        <p:xfrm>
          <a:off x="798348" y="2679471"/>
          <a:ext cx="10166859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highlight>
                            <a:srgbClr val="00917F"/>
                          </a:highlight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0BBC1F80-A164-A883-6C2D-84E57298D5D9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71428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AD245E87-2BBA-7D37-8AD7-9595AA6BF0B9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76222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40B0AABD-0E6C-7EA1-4C97-D2B9D079DCE2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8321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D323B4AF-B839-1A50-A5A8-FB3E3FFE0E31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5944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67243C0D-12E4-25A0-6211-871D7216FD78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81977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BCF4693B-0343-2CD7-3DA4-FCF303DD13F9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628660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60ED0E41-E5AF-C364-55A3-8812B4416A7A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304890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08C7E7-A409-F9F3-AE30-0A7D5DF1645D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40993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83D4C9BD-6E70-AA50-5E40-442E04F4034A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407790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CA98171D-B17A-9DE3-6889-D25079048D58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38980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80B6D442-02FD-9C75-F9E9-7B6031F786C7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406640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1" name="Title 5">
            <a:extLst>
              <a:ext uri="{FF2B5EF4-FFF2-40B4-BE49-F238E27FC236}">
                <a16:creationId xmlns:a16="http://schemas.microsoft.com/office/drawing/2014/main" id="{D69FFC4B-CD72-EB15-80FA-A37DD698143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7322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3x4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566920729"/>
              </p:ext>
            </p:extLst>
          </p:nvPr>
        </p:nvGraphicFramePr>
        <p:xfrm>
          <a:off x="803917" y="2650562"/>
          <a:ext cx="10166859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32447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37241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44238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20468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715078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42996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3B4E71B9-AF2E-6B65-8DF9-BA246D854A5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8640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072BE7DF-82CA-B849-3966-FBE2C9F01E91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263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395EA41B-6B40-AA97-6ED4-F2FC5EA7AA12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95724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FAB448FD-0BD8-D256-A654-3A7CB560A8EF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38493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A2C0E2C7-AF9A-0CAD-AB5F-37D4779D2017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402942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9A409E7F-0787-B8AB-0CE7-B4F139378E9E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70218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8C3982E5-CA00-910B-0B79-6454F1B85C34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38121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2A489856-7158-A280-22C2-F12CB5D90CB8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402979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B3D6A4F0-485F-C789-428E-6900ECF357AE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69846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2CFCF7F-14CE-44EE-C802-59CBBE617E00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4D5323A2-C7A9-5713-CB21-D4CEA25A1F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6471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3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231855121"/>
              </p:ext>
            </p:extLst>
          </p:nvPr>
        </p:nvGraphicFramePr>
        <p:xfrm>
          <a:off x="803917" y="1990804"/>
          <a:ext cx="10166859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172689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17748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36071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05532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183238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F9DE1F8C-64BE-A94E-7FC5-912512C2796D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3854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DCE9A143-B1BE-0DAE-F1FF-D9B00FFAC3B9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61477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79429254-788C-A4E6-301E-C2A027D22765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30938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AD6DBFA4-A7EA-2326-E449-462E777D7E57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71982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4BDFEE66-6B9B-098F-44E8-01A0E39E7E3E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337916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C812AE02-609B-2B33-F76E-C0C397D9717D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04570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FBA76337-CB0C-966C-5B85-BF1E079136B8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70831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FC72B766-0439-0FD7-9D71-694F30DC9F47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337628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3BA7DEAD-BA04-4DC2-AA3A-56447AAC48AF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02557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CD5B6E3E-1AA8-3D87-D7F7-FE6FEE1352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4423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3x5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C8C1E3C-00ED-023E-B45D-E14FF88CD96F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664389963"/>
              </p:ext>
            </p:extLst>
          </p:nvPr>
        </p:nvGraphicFramePr>
        <p:xfrm>
          <a:off x="803917" y="2381566"/>
          <a:ext cx="10166859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</a:tbl>
          </a:graphicData>
        </a:graphic>
      </p:graphicFrame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1D5B646-0814-0802-A876-C1966C99EC40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568245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BE59488E-C05C-903C-F41F-D2DD3E49455E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574000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C626436D-9F7F-899E-0CCC-719D63799A29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2555321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C4CFDBF3-2EC5-5103-B880-9AE2C7BCF6F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311107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565E6EED-A4FD-3A6B-BABB-7C598133024E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374334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4195D525-F27C-DBF0-9E1B-38520BA223D8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443795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49DBB52-A1BA-A09E-6A65-99F108CDD8F9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5076736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1CDE1094-AAA8-33BF-B00A-B8D0784F110F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11405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994E1977-CB10-892D-8319-CE85628AAAAE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377340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103F2AB9-1AF3-0D8F-2878-E562DBE5E311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43993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5C596B2F-A008-1831-BC5B-6702FDF422C9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11444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E48B2E84-76F1-7268-9330-E1E8827CA0AF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376515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C2998980-EA29-5E25-8DB6-817BE55DAF7C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44032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B5D2CAC2-3B99-F5CC-C215-213BDA68CE5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3333443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D8CE3671-67AA-5D10-2B3F-AE8575EEBAD9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4009673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D84D3B65-25C3-838F-902D-AF48FDDF50EC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4686699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61A6BDBB-8364-FA57-234A-C3C2E077DC9A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6088" y="512487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9CA2BF56-C149-5DBD-6979-27E1E9DEED0B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60250" y="512526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DFA2657D-F6AB-E8FA-6CB4-33515403AE4E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5343067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C783AA-E292-F725-1DF5-F1CD63D75DAA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FC078AB-9E92-6EE4-A2A3-D3DC301E360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8828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3x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C8C1E3C-00ED-023E-B45D-E14FF88CD96F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016110978"/>
              </p:ext>
            </p:extLst>
          </p:nvPr>
        </p:nvGraphicFramePr>
        <p:xfrm>
          <a:off x="803917" y="1999603"/>
          <a:ext cx="10166859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</a:tbl>
          </a:graphicData>
        </a:graphic>
      </p:graphicFrame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1D5B646-0814-0802-A876-C1966C99EC40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186282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BE59488E-C05C-903C-F41F-D2DD3E49455E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192037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C626436D-9F7F-899E-0CCC-719D63799A29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2173358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C4CFDBF3-2EC5-5103-B880-9AE2C7BCF6F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272910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565E6EED-A4FD-3A6B-BABB-7C598133024E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336137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4195D525-F27C-DBF0-9E1B-38520BA223D8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405598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49DBB52-A1BA-A09E-6A65-99F108CDD8F9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4712025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A60EB-0EA4-75ED-BA1B-5C148C66F654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72861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6C9AA12A-122D-DB17-A51C-9BDC49056804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340521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B26F1A76-7867-1C92-0D73-9CB2F972CB4A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05449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069BBCC0-FCAA-0077-8541-EE6EB880873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70849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6663794A-5792-3731-865B-979E62CB2A2A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338508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71ACC954-EE4A-A22F-6267-A58D21FA82E0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03437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54E07547-CF83-6959-35A3-60C4B208AD9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2948006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184DEC9D-B885-14C1-25CB-55A220870D6C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3624236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92F7D75F-0E2E-B45E-0F96-7967CE85A5C6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4301262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E028E264-696C-48CA-4E19-5FB7515832ED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6088" y="474806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9349E9E3-12F4-EB02-9A4B-79982DC77610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60250" y="472793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9FAE0509-5C56-697E-0F4B-589925894249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4957630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388DEACE-0544-C5F7-445D-8B822C8388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7977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3x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24F45E98-0704-CAF7-7B88-C04434FB3EEA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4147921678"/>
              </p:ext>
            </p:extLst>
          </p:nvPr>
        </p:nvGraphicFramePr>
        <p:xfrm>
          <a:off x="812543" y="1428107"/>
          <a:ext cx="10166859" cy="39999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7600636"/>
                  </a:ext>
                </a:extLst>
              </a:tr>
            </a:tbl>
          </a:graphicData>
        </a:graphic>
      </p:graphicFrame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FD1BF15D-867D-01FD-4365-BB1437D17674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1614786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2C9E499F-DEEE-A296-5192-6C0B83BE0B89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1620541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4FB86A41-82DA-5B01-AC0E-D1D3BB448713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1618616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10839D7-A69B-B75D-EB9E-933FEE071875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2121781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67BB2F54-430A-F39C-55A8-1F63F2065A6B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278075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3966F26E-42C9-80AA-6F4C-A15E4F9D75C9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3458117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78F7DD0F-EE2E-4455-D578-1EE827DF2C00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4158113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8D84A178-B877-EAAB-6331-4DB7446A79CB}"/>
              </a:ext>
            </a:extLst>
          </p:cNvPr>
          <p:cNvSpPr>
            <a:spLocks noGrp="1"/>
          </p:cNvSpPr>
          <p:nvPr>
            <p:ph type="body" sz="half" idx="51" hasCustomPrompt="1"/>
          </p:nvPr>
        </p:nvSpPr>
        <p:spPr>
          <a:xfrm>
            <a:off x="897412" y="4811676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75B6D0B8-FE1D-8CF7-E8AD-35F6F4BA94C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15712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32E16D29-604B-91B5-C4C4-725CE2E02FB3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282509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91AC3E-5022-1CA4-69ED-A0D575E8006F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348300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4BB9E3E1-0B78-5909-7DA5-606D7F4A7F55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13699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869CD35B-B1DC-12D7-2507-67819B99147C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281359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EF423DA7-B84A-5A36-EE39-4C54B0459B7F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346287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5CCE0E51-57E8-3261-B36D-5E405644D18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2375846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F22CC136-0C55-CEDC-67B3-C904CCBC3E4B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3034824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0EB3F200-54DE-E4AB-BF74-BADDF3BDFA07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3712182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1BD360B1-B7DC-A987-84A4-6A2F24F18F54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6088" y="417656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D986E0F4-68F1-E986-03EC-075F3145FDC9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60250" y="415644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E7C5F0E9-963A-87FA-2175-227770C58D3C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4412178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DC8F02D7-BEF8-AF16-49E2-55A3B93C04FE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4310228" y="483013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EEA91568-B442-B62C-6AF6-A65B4AB82A9E}"/>
              </a:ext>
            </a:extLst>
          </p:cNvPr>
          <p:cNvSpPr>
            <a:spLocks noGrp="1"/>
          </p:cNvSpPr>
          <p:nvPr>
            <p:ph type="body" sz="half" idx="49" hasCustomPrompt="1"/>
          </p:nvPr>
        </p:nvSpPr>
        <p:spPr>
          <a:xfrm>
            <a:off x="7654390" y="481000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3AA09666-7B50-0487-1F2E-6E84230E511D}"/>
              </a:ext>
            </a:extLst>
          </p:cNvPr>
          <p:cNvSpPr>
            <a:spLocks noGrp="1"/>
          </p:cNvSpPr>
          <p:nvPr>
            <p:ph type="body" sz="half" idx="50" hasCustomPrompt="1"/>
          </p:nvPr>
        </p:nvSpPr>
        <p:spPr>
          <a:xfrm>
            <a:off x="889326" y="505711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5" name="Title 5">
            <a:extLst>
              <a:ext uri="{FF2B5EF4-FFF2-40B4-BE49-F238E27FC236}">
                <a16:creationId xmlns:a16="http://schemas.microsoft.com/office/drawing/2014/main" id="{FA8C89EA-3B3E-591F-8A03-6D0A017F44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843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URPLE-3x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B6857F76-CC78-3AC6-5AA8-D9577C869B45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452136410"/>
              </p:ext>
            </p:extLst>
          </p:nvPr>
        </p:nvGraphicFramePr>
        <p:xfrm>
          <a:off x="803917" y="1402384"/>
          <a:ext cx="10166859" cy="46666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511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7600636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511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5406146"/>
                  </a:ext>
                </a:extLst>
              </a:tr>
            </a:tbl>
          </a:graphicData>
        </a:graphic>
      </p:graphicFrame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E5F46391-2870-33C1-B570-3E0C2B1E2C0F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158906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F7CB802-6BDD-6A45-9E82-4A0AEA94A25F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1594818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73482A1D-53EA-8DA1-EFD5-D6F342779AEC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1575641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DA41AD0B-A637-B97F-135F-4FFCD3A1EE91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2103406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0B2C7120-1BC6-4964-A141-6DD96DEA73EB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2737784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CA8DEA06-6692-6FBE-9E18-93317C8DAE9C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3432394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39C52651-0B04-9569-8B67-3F20639CF442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413239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BFBAB10B-FDA4-4BA6-5E0C-26A94C24B7E9}"/>
              </a:ext>
            </a:extLst>
          </p:cNvPr>
          <p:cNvSpPr>
            <a:spLocks noGrp="1"/>
          </p:cNvSpPr>
          <p:nvPr>
            <p:ph type="body" sz="half" idx="51" hasCustomPrompt="1"/>
          </p:nvPr>
        </p:nvSpPr>
        <p:spPr>
          <a:xfrm>
            <a:off x="897412" y="4785953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A6745DA9-E5C1-F2FA-058E-9524EBF4EC35}"/>
              </a:ext>
            </a:extLst>
          </p:cNvPr>
          <p:cNvSpPr>
            <a:spLocks noGrp="1"/>
          </p:cNvSpPr>
          <p:nvPr>
            <p:ph type="body" sz="half" idx="55" hasCustomPrompt="1"/>
          </p:nvPr>
        </p:nvSpPr>
        <p:spPr>
          <a:xfrm>
            <a:off x="900398" y="5457984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5119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7BE73A68-A05A-5AF9-910F-2685FFA49F28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16269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7E17F952-23D2-79DC-B4F8-A4067C8BF418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278753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856AA4-18E5-D423-9B69-9022C7540168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348857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4B886C18-6D3F-F570-D738-D08FEF542DB1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151191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CF547109-C52B-2BD8-18C2-10D8C436D9CE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2784657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57F3A8B-A6E5-A07E-098F-D7BABB01B2CA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346844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77987A5F-47EF-8645-58BB-325F2B683D3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2364163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6663C2E0-B4C3-6403-B12A-B45A771C2AA8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3023141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1C2A27D2-EE01-4DCF-E520-C8849740F061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3686459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C0D52FA0-7D4F-B2EC-A043-0E42066A867C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6088" y="415626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27C840A7-BC81-F05C-5AA3-9FEFCCC83D81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60250" y="413613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9F9BF604-011F-3204-3ED9-238F91D8B949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438645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9F5C3C2F-57B9-B008-C97F-C1D6B5551C70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4310228" y="481844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DD889A45-E8F3-5403-9FD1-225443D2CA01}"/>
              </a:ext>
            </a:extLst>
          </p:cNvPr>
          <p:cNvSpPr>
            <a:spLocks noGrp="1"/>
          </p:cNvSpPr>
          <p:nvPr>
            <p:ph type="body" sz="half" idx="49" hasCustomPrompt="1"/>
          </p:nvPr>
        </p:nvSpPr>
        <p:spPr>
          <a:xfrm>
            <a:off x="7654390" y="479832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9AAFFB10-3B6D-97C7-F558-364852714CB1}"/>
              </a:ext>
            </a:extLst>
          </p:cNvPr>
          <p:cNvSpPr>
            <a:spLocks noGrp="1"/>
          </p:cNvSpPr>
          <p:nvPr>
            <p:ph type="body" sz="half" idx="50" hasCustomPrompt="1"/>
          </p:nvPr>
        </p:nvSpPr>
        <p:spPr>
          <a:xfrm>
            <a:off x="889326" y="5040018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7" name="Text Placeholder 3">
            <a:extLst>
              <a:ext uri="{FF2B5EF4-FFF2-40B4-BE49-F238E27FC236}">
                <a16:creationId xmlns:a16="http://schemas.microsoft.com/office/drawing/2014/main" id="{6C4F5185-EB94-B44A-37F1-D5B7B4062196}"/>
              </a:ext>
            </a:extLst>
          </p:cNvPr>
          <p:cNvSpPr>
            <a:spLocks noGrp="1"/>
          </p:cNvSpPr>
          <p:nvPr>
            <p:ph type="body" sz="half" idx="52" hasCustomPrompt="1"/>
          </p:nvPr>
        </p:nvSpPr>
        <p:spPr>
          <a:xfrm>
            <a:off x="4313214" y="547322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8" name="Text Placeholder 3">
            <a:extLst>
              <a:ext uri="{FF2B5EF4-FFF2-40B4-BE49-F238E27FC236}">
                <a16:creationId xmlns:a16="http://schemas.microsoft.com/office/drawing/2014/main" id="{14CAFC66-C361-F4A6-D3A1-BFEAFC32F414}"/>
              </a:ext>
            </a:extLst>
          </p:cNvPr>
          <p:cNvSpPr>
            <a:spLocks noGrp="1"/>
          </p:cNvSpPr>
          <p:nvPr>
            <p:ph type="body" sz="half" idx="53" hasCustomPrompt="1"/>
          </p:nvPr>
        </p:nvSpPr>
        <p:spPr>
          <a:xfrm>
            <a:off x="7657376" y="5461727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9" name="Text Placeholder 3">
            <a:extLst>
              <a:ext uri="{FF2B5EF4-FFF2-40B4-BE49-F238E27FC236}">
                <a16:creationId xmlns:a16="http://schemas.microsoft.com/office/drawing/2014/main" id="{480BD0DA-7E32-FCB6-C780-C63195DE6F88}"/>
              </a:ext>
            </a:extLst>
          </p:cNvPr>
          <p:cNvSpPr>
            <a:spLocks noGrp="1"/>
          </p:cNvSpPr>
          <p:nvPr>
            <p:ph type="body" sz="half" idx="54" hasCustomPrompt="1"/>
          </p:nvPr>
        </p:nvSpPr>
        <p:spPr>
          <a:xfrm>
            <a:off x="892312" y="5694797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6" name="Title 5">
            <a:extLst>
              <a:ext uri="{FF2B5EF4-FFF2-40B4-BE49-F238E27FC236}">
                <a16:creationId xmlns:a16="http://schemas.microsoft.com/office/drawing/2014/main" id="{3E34A00C-E8C6-0B34-C2CE-95A8468F8E6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6623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2x2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39739413"/>
              </p:ext>
            </p:extLst>
          </p:nvPr>
        </p:nvGraphicFramePr>
        <p:xfrm>
          <a:off x="803918" y="2642772"/>
          <a:ext cx="10181416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81646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82125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3644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9FEBE0-C2B2-D4AD-52C9-BF9218D4AD5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905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22B5553F-E390-AFD0-9F25-39594C438B39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3676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8A7AD7B1-37BE-EEFE-6D3E-E249C606FA10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7" name="Title 5">
            <a:extLst>
              <a:ext uri="{FF2B5EF4-FFF2-40B4-BE49-F238E27FC236}">
                <a16:creationId xmlns:a16="http://schemas.microsoft.com/office/drawing/2014/main" id="{1EFC886C-934C-92D8-741B-2A199B61E9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6012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2x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836577240"/>
              </p:ext>
            </p:extLst>
          </p:nvPr>
        </p:nvGraphicFramePr>
        <p:xfrm>
          <a:off x="803918" y="2306536"/>
          <a:ext cx="10181416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solidFill>
                          <a:schemeClr val="bg1"/>
                        </a:solidFill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solidFill>
                          <a:schemeClr val="bg1"/>
                        </a:solidFill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48022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48502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00021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56A9A79-61CA-F8CC-E742-EFF5BCF9BDB9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254277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EFE9D0-80F4-4387-E2A8-AD09798619A8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03145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5" name="Title 5">
            <a:extLst>
              <a:ext uri="{FF2B5EF4-FFF2-40B4-BE49-F238E27FC236}">
                <a16:creationId xmlns:a16="http://schemas.microsoft.com/office/drawing/2014/main" id="{51BE24F8-2F9E-0058-85D4-ACE723D1BD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3283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2x3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810090839"/>
              </p:ext>
            </p:extLst>
          </p:nvPr>
        </p:nvGraphicFramePr>
        <p:xfrm>
          <a:off x="803918" y="2642772"/>
          <a:ext cx="10181416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81646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82125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3644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1267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FD56DA-A204-8297-8679-F84FC8FD1B3A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905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CBBB1B86-E8B6-1E65-42F0-33F5C1960ACD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674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C6167874-94B2-2BF6-3460-3F80CE346B09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3676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15ABC62A-5193-0CDF-B41D-16FFD5A277D5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403353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8A14EC73-59BF-0881-30B2-7F3F19519A1C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9" name="Title 5">
            <a:extLst>
              <a:ext uri="{FF2B5EF4-FFF2-40B4-BE49-F238E27FC236}">
                <a16:creationId xmlns:a16="http://schemas.microsoft.com/office/drawing/2014/main" id="{3F4E7D8F-1873-EEC8-D8D0-03A7002096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5180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2x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637399675"/>
              </p:ext>
            </p:extLst>
          </p:nvPr>
        </p:nvGraphicFramePr>
        <p:xfrm>
          <a:off x="803918" y="2306536"/>
          <a:ext cx="10181416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48022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48502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00021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67644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DC816774-506E-D929-3114-81C2C1135D1D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254277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50749E-8348-FE55-49F5-1679B2BE60C4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930507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F81ACAE5-C320-DD23-A1B1-1982AA6C93AB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03145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FE7C2A84-F683-4B52-6925-F42ACC0A7894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69729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82C76019-C574-A5AE-4ACF-EBABE5E636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6002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2x4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006331956"/>
              </p:ext>
            </p:extLst>
          </p:nvPr>
        </p:nvGraphicFramePr>
        <p:xfrm>
          <a:off x="803918" y="2646876"/>
          <a:ext cx="10181416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82876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833555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4055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1678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711392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80D3458A-B4A2-4470-2EEA-EE5C9577075B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905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4300A478-82C3-3EA6-4FE8-471D2AEE23ED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674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D786B7DA-0F45-0965-E5E5-9C2EF002652C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94495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D9E9D1AC-3F05-8DB4-9D4A-DFD947760B91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3676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E900BA6D-9F67-5B7E-76FD-4549748678A2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403353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5F690230-2DC8-2BBE-6E3C-BAEDDEA82487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706726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A0E14F-9C1D-48A2-035F-8661D8780E39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11" name="Title 5">
            <a:extLst>
              <a:ext uri="{FF2B5EF4-FFF2-40B4-BE49-F238E27FC236}">
                <a16:creationId xmlns:a16="http://schemas.microsoft.com/office/drawing/2014/main" id="{69B1EEA5-FE75-D1F9-09D0-8FA9DBA2081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7392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2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734002434"/>
              </p:ext>
            </p:extLst>
          </p:nvPr>
        </p:nvGraphicFramePr>
        <p:xfrm>
          <a:off x="803918" y="1990804"/>
          <a:ext cx="10181416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172689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17748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36071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05532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95627915-1BF8-AAC8-B63A-E350B7387C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52352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5AB30-B561-A7F1-DA61-3369F8E1D1A7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628582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35B3D9C5-564E-D13A-2FEA-A21F9875DEDC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306792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490404EF-0978-39FC-832D-B60ED92F534D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729533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5474C990-9252-3E32-C807-E856F02804D2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395373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04B76322-A0DE-7C5E-0088-A0C8C1F0FFB9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051313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itle 5">
            <a:extLst>
              <a:ext uri="{FF2B5EF4-FFF2-40B4-BE49-F238E27FC236}">
                <a16:creationId xmlns:a16="http://schemas.microsoft.com/office/drawing/2014/main" id="{DCD52131-0371-0B7B-140C-D7E683A727B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2717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2x5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698175445"/>
              </p:ext>
            </p:extLst>
          </p:nvPr>
        </p:nvGraphicFramePr>
        <p:xfrm>
          <a:off x="803918" y="2380340"/>
          <a:ext cx="10181416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</a:tbl>
          </a:graphicData>
        </a:graphic>
      </p:graphicFrame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074016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750246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444856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510296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4" name="Text Placeholder 3">
            <a:extLst>
              <a:ext uri="{FF2B5EF4-FFF2-40B4-BE49-F238E27FC236}">
                <a16:creationId xmlns:a16="http://schemas.microsoft.com/office/drawing/2014/main" id="{890221F1-758A-4DEA-1C73-F3DBFEA8F6EF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534233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5" name="Text Placeholder 3">
            <a:extLst>
              <a:ext uri="{FF2B5EF4-FFF2-40B4-BE49-F238E27FC236}">
                <a16:creationId xmlns:a16="http://schemas.microsoft.com/office/drawing/2014/main" id="{9C72030A-4CFE-9E49-0D84-71783943DF67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53902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586841B0-BE51-4270-459C-AB7C6021930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32808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1637729F-4105-7452-1A7A-9FDC406006DF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00431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F055FE35-3F5B-F1BD-D970-40672DD3463C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69892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3207DD3C-DA40-8C8C-E531-C15CCCB51928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5374390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AD112403-F03B-7439-9C15-1158D464938E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310936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FD8492D-FEE3-E5A5-A7A5-A79ED5D4CFE1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76007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71D2E7EE-7DB8-70A4-812E-3AD17EFECBDD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443866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E333862B-E2FD-ADBF-5A3C-1D37669451E7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511363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D0457C-5639-734B-8A48-78A39330617A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53F62EC3-E157-E539-8200-8757B2E5E81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9587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2x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940010258"/>
              </p:ext>
            </p:extLst>
          </p:nvPr>
        </p:nvGraphicFramePr>
        <p:xfrm>
          <a:off x="803918" y="1990804"/>
          <a:ext cx="10181416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</a:tbl>
          </a:graphicData>
        </a:graphic>
      </p:graphicFrame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36071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055320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4730785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4" name="Text Placeholder 3">
            <a:extLst>
              <a:ext uri="{FF2B5EF4-FFF2-40B4-BE49-F238E27FC236}">
                <a16:creationId xmlns:a16="http://schemas.microsoft.com/office/drawing/2014/main" id="{890221F1-758A-4DEA-1C73-F3DBFEA8F6EF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214469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5" name="Text Placeholder 3">
            <a:extLst>
              <a:ext uri="{FF2B5EF4-FFF2-40B4-BE49-F238E27FC236}">
                <a16:creationId xmlns:a16="http://schemas.microsoft.com/office/drawing/2014/main" id="{9C72030A-4CFE-9E49-0D84-71783943DF67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214949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D4A0F0F2-5DD6-FCB9-EFF0-0A811E99B18F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3854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E04564-B198-4794-C961-4BC2FC1C5020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61477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2EEC8D89-9C33-F293-C318-CFDF2153532A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309385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BDCFCD4B-2A7C-5D51-2927-EEE02EBD8C7F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4984850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7F0F4E25-B71D-C826-D05A-0EF3D6345266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719820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FBE8C3E0-971D-FE7F-292D-234DAAEA346D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37916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B87FA2FD-C72E-D5DA-4F01-6C68059739C6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4062952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C7EBF14B-148F-EC9A-6CEA-ECBCF51DDE37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472409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1" name="Title 5">
            <a:extLst>
              <a:ext uri="{FF2B5EF4-FFF2-40B4-BE49-F238E27FC236}">
                <a16:creationId xmlns:a16="http://schemas.microsoft.com/office/drawing/2014/main" id="{BEA2C750-9669-B575-277E-2205697D4F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7824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2x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629879702"/>
              </p:ext>
            </p:extLst>
          </p:nvPr>
        </p:nvGraphicFramePr>
        <p:xfrm>
          <a:off x="803918" y="1703872"/>
          <a:ext cx="10181416" cy="39999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baseline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3859761"/>
                  </a:ext>
                </a:extLst>
              </a:tr>
            </a:tbl>
          </a:graphicData>
        </a:graphic>
      </p:graphicFrame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39754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07377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3768388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4443853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258410-C697-A780-5AD4-730ACFE7CC83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869133" y="5081693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B7EE0FC-F941-1C79-2CF1-4902685C9E12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1896954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F517AF58-E683-117A-4266-3A0D1C7279F9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1901748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01414362-1E2E-EE2F-6840-647066D7CDCF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65161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6187AF97-9317-67FF-EE87-8256933E8B06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32784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A2FB7854-DD45-83B3-8F0A-9930A1C5C054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022453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F97294C7-5DE8-3EC0-DD86-63C41F4607C2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4697918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AE7FEBB9-18C3-404E-26EC-344CE53394DB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43288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B2A54739-5027-8E8B-0A43-14CD4AA2FA83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3081584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80F36133-E5F7-BD8C-35EE-A4938457CCE9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375876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342E9795-C46F-3F73-4A73-B7C8C2632081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4442415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F33CBC54-C378-8274-4BA3-619726ED611A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864302" y="5335758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C0A38537-4797-B887-E534-D0B5359BC17B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6101134" y="5072073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2" name="Title 5">
            <a:extLst>
              <a:ext uri="{FF2B5EF4-FFF2-40B4-BE49-F238E27FC236}">
                <a16:creationId xmlns:a16="http://schemas.microsoft.com/office/drawing/2014/main" id="{BEAF0C01-52EB-7597-DFE5-3173C0F06D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9890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2x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817456356"/>
              </p:ext>
            </p:extLst>
          </p:nvPr>
        </p:nvGraphicFramePr>
        <p:xfrm>
          <a:off x="803918" y="1410763"/>
          <a:ext cx="10181416" cy="46666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0708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5090708">
                  <a:extLst>
                    <a:ext uri="{9D8B030D-6E8A-4147-A177-3AD203B41FA5}">
                      <a16:colId xmlns:a16="http://schemas.microsoft.com/office/drawing/2014/main" val="3971490366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baseline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8263316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3859761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9902179"/>
                  </a:ext>
                </a:extLst>
              </a:tr>
            </a:tbl>
          </a:graphicData>
        </a:graphic>
      </p:graphicFrame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104439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2780669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3475279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1" name="Text Placeholder 3">
            <a:extLst>
              <a:ext uri="{FF2B5EF4-FFF2-40B4-BE49-F238E27FC236}">
                <a16:creationId xmlns:a16="http://schemas.microsoft.com/office/drawing/2014/main" id="{9CC274CB-38A6-C38A-27A4-E6043DBBCD64}"/>
              </a:ext>
            </a:extLst>
          </p:cNvPr>
          <p:cNvSpPr>
            <a:spLocks noGrp="1"/>
          </p:cNvSpPr>
          <p:nvPr>
            <p:ph type="body" sz="half" idx="36" hasCustomPrompt="1"/>
          </p:nvPr>
        </p:nvSpPr>
        <p:spPr>
          <a:xfrm>
            <a:off x="852244" y="4150744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258410-C697-A780-5AD4-730ACFE7CC83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869133" y="4788584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A67B1BC7-90FA-C1CC-76FA-F4201D3E031D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870451" y="5433969"/>
            <a:ext cx="3846679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73E380CF-8D3D-17C9-7F9D-05452914D18D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3" y="1579557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46951D0-B48F-422B-C7A8-9ACCC81C5D9D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6066105" y="1584351"/>
            <a:ext cx="45720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298959AA-900B-D5AC-0F7E-2D7BC591F2A1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358504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AAE5C809-6C8D-F877-C432-9AA0AB49123C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034734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8B5202F1-B323-48CE-30C2-01B91D4D4C44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3729344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41E5D963-CB01-E21E-87B1-333D0C6F9EC8}"/>
              </a:ext>
            </a:extLst>
          </p:cNvPr>
          <p:cNvSpPr>
            <a:spLocks noGrp="1"/>
          </p:cNvSpPr>
          <p:nvPr>
            <p:ph type="body" sz="half" idx="35" hasCustomPrompt="1"/>
          </p:nvPr>
        </p:nvSpPr>
        <p:spPr>
          <a:xfrm>
            <a:off x="861983" y="4404809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61C20E6E-800A-3FEB-EEFC-5419DC230549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6096000" y="2139779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C7304A65-7B2A-3DFF-8616-45C55FECBAD5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6096000" y="2788475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3D362D52-80F2-12ED-253C-4DEECCD68F81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6099810" y="3465659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7631D09F-87E8-7E19-75C8-ADD686E5E7CC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6096000" y="4157932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58CE23E0-7485-9976-56F8-F6D134BC24A3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864302" y="5042649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5ECF37AC-6E57-4401-F67C-793F170D36F1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6101134" y="4808818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16DDDCE1-5AF4-5979-77A9-479F435419E1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865620" y="5734360"/>
            <a:ext cx="3846679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2A9FA220-859A-BA5D-BC98-4049EF8508B5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6102452" y="5454203"/>
            <a:ext cx="3846679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itle 5">
            <a:extLst>
              <a:ext uri="{FF2B5EF4-FFF2-40B4-BE49-F238E27FC236}">
                <a16:creationId xmlns:a16="http://schemas.microsoft.com/office/drawing/2014/main" id="{8E8824CC-0D39-DF61-A0F9-50648C88EA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0619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3x2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C35DAA5A-3C53-27CF-61A2-56ECCCAE20B3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4029833664"/>
              </p:ext>
            </p:extLst>
          </p:nvPr>
        </p:nvGraphicFramePr>
        <p:xfrm>
          <a:off x="803917" y="2655036"/>
          <a:ext cx="10166859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1ED3B317-6EC9-6BBA-7D33-4158C412BC2D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36921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B0FB736E-196C-D250-1B23-AC8917E0A397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41715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4525E1E-6B59-ED54-2F99-419F26E51769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4871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49675382-BF3E-5978-87F3-7BF783E7AA80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47470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29509176-ED17-560C-39E5-869BECE1E39F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8640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EDFFF265-F523-E55A-DBC3-96971FE6B453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37630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2A9723-7D59-E0D4-78EE-F997203C6C40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36395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DD62F7BF-F853-A0FE-B897-200D2B956AE7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F90654C5-A1EB-AE66-C094-CB829BB2E3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6389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3x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582E4D4-06D0-E059-BD07-2452612FAC11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99135416"/>
              </p:ext>
            </p:extLst>
          </p:nvPr>
        </p:nvGraphicFramePr>
        <p:xfrm>
          <a:off x="803917" y="2655036"/>
          <a:ext cx="10166859" cy="13333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</a:tbl>
          </a:graphicData>
        </a:graphic>
      </p:graphicFrame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0B3E6CD6-308E-7FF5-89F0-8D96A0A9E6DD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36921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263D99-BDC5-8887-7719-81B9A0B3A408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41715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92DAE6C-5F89-08AA-CFD4-BD9CFC7570CE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4871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45713CDD-5C19-5616-24E5-C95C0816C25C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47470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DBC0CBDB-67B3-240F-EDD0-157A005C879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602780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DFCDC5B7-6553-B610-011E-FF8B7DEE9F0A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38405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F7283FD0-EF9B-D991-471E-BAD367E24D88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36392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5" name="Title 5">
            <a:extLst>
              <a:ext uri="{FF2B5EF4-FFF2-40B4-BE49-F238E27FC236}">
                <a16:creationId xmlns:a16="http://schemas.microsoft.com/office/drawing/2014/main" id="{1F2BB08C-8B1E-4331-CDC8-0FFF7304BC7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5332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3x3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0E8F889-5EC9-56F5-DBAD-81F2290E8F4D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18676113"/>
              </p:ext>
            </p:extLst>
          </p:nvPr>
        </p:nvGraphicFramePr>
        <p:xfrm>
          <a:off x="798348" y="2679471"/>
          <a:ext cx="10166859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highlight>
                            <a:srgbClr val="00917F"/>
                          </a:highlight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CDBD511F-7BAC-31D5-48C8-1829C6C68B4E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71428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9D0AA29E-43E5-318F-9589-3A28301C3670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76222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5AC513BB-6649-3CE4-A28F-11EA3AEC629A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8321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52FACBD9-747B-699C-5BDF-E39757BF809E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5944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CBB2DBCD-6332-2386-967C-939D36588B28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81977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BCEFD5F2-F7B5-CE17-8F95-EAC9B591D48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8640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076EFBB0-B9E9-245B-078E-81C6B072521E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263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04C9B3-8FA2-4D70-3CA5-AA0841006B53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38493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FF238D8D-E7C4-B0A8-9720-3066F637C697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408117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A9C57324-D4D8-FD49-C616-F9ECC5CCB4D1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38121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B97A955C-4DE6-AE05-7E6F-1AEEF89048DA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408155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03639526-BFEA-CE62-8324-37CCF1F0C5A4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10" name="Title 5">
            <a:extLst>
              <a:ext uri="{FF2B5EF4-FFF2-40B4-BE49-F238E27FC236}">
                <a16:creationId xmlns:a16="http://schemas.microsoft.com/office/drawing/2014/main" id="{CE58AD27-26A9-704A-5D82-3A3AB0B7D4E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8221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3x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B04A88B-651C-4B7F-7252-DEAFC9036613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487482517"/>
              </p:ext>
            </p:extLst>
          </p:nvPr>
        </p:nvGraphicFramePr>
        <p:xfrm>
          <a:off x="798348" y="2679471"/>
          <a:ext cx="10166859" cy="1999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highlight>
                            <a:srgbClr val="00917F"/>
                          </a:highlight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</a:tbl>
          </a:graphicData>
        </a:graphic>
      </p:graphicFrame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3F7B343-5EDA-589D-4672-F7576BD52CB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71428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0A3DE8-62B7-8782-258B-5418CF8F7458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76222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FFF371A0-6B35-DFFA-D648-4E1DC5EA88C6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8321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3577FE1-FC49-13E5-26C6-B40CD7563A5D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5944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DC5F3E63-0ACE-0A79-EDF8-03EF4DD98626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81977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457B3474-8B2F-F02A-8F42-ED79E1AC2878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628660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D98722EF-AC1C-F978-C68E-5EA5C72E081C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304890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A08F3F1A-BA53-1300-B7B7-47362704C8CD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40993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D428B3A2-4F8B-6FCC-A440-2756617E4BB4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4086531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09401470-02C9-81C6-B852-9DA9FFEFB199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38980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3ABA4A90-D347-2B4D-4DC6-9620715730A9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407503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96A9A77-6F66-29DC-3789-F5FF6BEDBE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4345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3x4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550645356"/>
              </p:ext>
            </p:extLst>
          </p:nvPr>
        </p:nvGraphicFramePr>
        <p:xfrm>
          <a:off x="803917" y="2650562"/>
          <a:ext cx="10166859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832447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837241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3344238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4020468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697826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842996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5C383C34-17CE-1A2C-F2C4-62257E3E22A0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358640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EE13542E-A768-C295-3DBA-C4C7A88C8D70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426263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5C5EBE29-7FA4-39CC-A259-84F98E47584C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95724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A9818535-3121-B799-85A4-2D9FE8971D15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336768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AA1E209B-1B80-9860-DF88-0891D828BA25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402942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D0B488D9-35AF-6532-BE9D-9A49259A5EE4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69356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B6299A5-DF27-1EEF-176D-0662CB96EFF7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336395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53908AD4-38F2-D95D-E4A6-AE1CC1FA1016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402979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71BF6297-A067-42C3-0B9D-39F7FFF99D62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68983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8CC271C2-A925-B65E-8680-E14735F6EE69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2CC1BD17-E373-2923-01F7-D99B5083AC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8953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3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B0639A-739F-EBC7-71F6-C08FD54421E8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276539821"/>
              </p:ext>
            </p:extLst>
          </p:nvPr>
        </p:nvGraphicFramePr>
        <p:xfrm>
          <a:off x="803917" y="1990804"/>
          <a:ext cx="10166859" cy="2666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</a:tbl>
          </a:graphicData>
        </a:graphic>
      </p:graphicFrame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F7672A98-00F6-5A12-E0D8-78E9C6F01F71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50834" y="2172689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3CF11104-49AB-23F8-22C6-CA5802398DD1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177483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52" name="Text Placeholder 3">
            <a:extLst>
              <a:ext uri="{FF2B5EF4-FFF2-40B4-BE49-F238E27FC236}">
                <a16:creationId xmlns:a16="http://schemas.microsoft.com/office/drawing/2014/main" id="{57BF361A-2BCF-4392-F614-4B2846CD46DC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47899" y="268448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6" name="Text Placeholder 3">
            <a:extLst>
              <a:ext uri="{FF2B5EF4-FFF2-40B4-BE49-F238E27FC236}">
                <a16:creationId xmlns:a16="http://schemas.microsoft.com/office/drawing/2014/main" id="{F96E4AFD-100A-FBF1-10A0-C61B34195E14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71639" y="3360710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59" name="Text Placeholder 3">
            <a:extLst>
              <a:ext uri="{FF2B5EF4-FFF2-40B4-BE49-F238E27FC236}">
                <a16:creationId xmlns:a16="http://schemas.microsoft.com/office/drawing/2014/main" id="{D68A80EE-4161-2C5E-7368-A0D3D6495333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67809" y="4046694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730E79E0-5857-381D-A668-FA55802CAEF5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183238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8457AF1C-FDC6-976A-477C-274C84E57530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59648" y="293854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4EC31B6F-4F18-768D-DDF4-4218F4B519AE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63553" y="361477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D202E0B5-DF27-97C8-6115-2A1DDDD882E3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62978" y="430938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D1DC9EC9-0671-3AC9-76CB-07A5135B7B3C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71982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A908AE99-0914-599E-1D8F-28C8C96297C1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337053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0540DF04-7973-5ABA-DAE7-E805CADBD594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04570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EF3EDFFE-C6B1-5E35-4493-360AC9B10A5B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69969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74328E43-65E7-226D-7BB5-4A46331E8929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336766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8D8E146F-CEF8-5509-19EE-CFF274D67D66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02557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itle 5">
            <a:extLst>
              <a:ext uri="{FF2B5EF4-FFF2-40B4-BE49-F238E27FC236}">
                <a16:creationId xmlns:a16="http://schemas.microsoft.com/office/drawing/2014/main" id="{6104E4FC-6697-D135-4B04-3B73098EB8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030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3x5-Para-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C8C1E3C-00ED-023E-B45D-E14FF88CD96F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1345560598"/>
              </p:ext>
            </p:extLst>
          </p:nvPr>
        </p:nvGraphicFramePr>
        <p:xfrm>
          <a:off x="803917" y="2381566"/>
          <a:ext cx="10166859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</a:tbl>
          </a:graphicData>
        </a:graphic>
      </p:graphicFrame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1D5B646-0814-0802-A876-C1966C99EC40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568245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BE59488E-C05C-903C-F41F-D2DD3E49455E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574000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C626436D-9F7F-899E-0CCC-719D63799A29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2555321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C4CFDBF3-2EC5-5103-B880-9AE2C7BCF6F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311107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565E6EED-A4FD-3A6B-BABB-7C598133024E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374334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4195D525-F27C-DBF0-9E1B-38520BA223D8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443795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49DBB52-A1BA-A09E-6A65-99F108CDD8F9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5076736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3ACAA53F-1CEA-2A25-9BD2-A3ED62E67CF6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07459" y="311118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822C7CEA-393B-0A48-CB4B-E3CF4114A6AA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07459" y="376190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59B62F70-0299-58E6-0721-6E9A0798A2BC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1269" y="443706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B8C1BDA2-B96D-DAA6-148C-676DF3BF6963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1621" y="311157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06CCD5AB-9688-06B4-AE40-FA0A237E2F23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1621" y="376228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A2E67127-6908-90E1-81F6-24290262AE82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5431" y="443745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F7EA8EEB-3D67-ABE5-A06E-614F39725CB7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2652" y="3330573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5609B700-80E5-5647-4FFA-3C31CC1C703C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6557" y="4006803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424733A8-C3AC-69DA-2017-DC5DEB4C6181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5982" y="4683829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7" name="Text Placeholder 3">
            <a:extLst>
              <a:ext uri="{FF2B5EF4-FFF2-40B4-BE49-F238E27FC236}">
                <a16:creationId xmlns:a16="http://schemas.microsoft.com/office/drawing/2014/main" id="{834D614E-5E4E-D3E2-9E9F-F804D6EF2E6E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3214" y="513063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8" name="Text Placeholder 3">
            <a:extLst>
              <a:ext uri="{FF2B5EF4-FFF2-40B4-BE49-F238E27FC236}">
                <a16:creationId xmlns:a16="http://schemas.microsoft.com/office/drawing/2014/main" id="{F690A4E4-E3D9-4D2B-A501-B974A98BD495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57376" y="513101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9" name="Text Placeholder 3">
            <a:extLst>
              <a:ext uri="{FF2B5EF4-FFF2-40B4-BE49-F238E27FC236}">
                <a16:creationId xmlns:a16="http://schemas.microsoft.com/office/drawing/2014/main" id="{5004968D-F04C-E918-2FF9-68917F4ECBF0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2312" y="5340197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5012F137-D2DB-8A60-C737-558CE8E32F8A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856738" y="1468024"/>
            <a:ext cx="10181416" cy="791416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goes here if needed over several lines</a:t>
            </a: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3D8FC25B-6280-7FF3-A9AB-D3334AF724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7336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97">
          <p15:clr>
            <a:srgbClr val="FBAE40"/>
          </p15:clr>
        </p15:guide>
      </p15:sldGuideLst>
    </p:ext>
  </p:extLst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3x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C8C1E3C-00ED-023E-B45D-E14FF88CD96F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702570314"/>
              </p:ext>
            </p:extLst>
          </p:nvPr>
        </p:nvGraphicFramePr>
        <p:xfrm>
          <a:off x="803917" y="1999603"/>
          <a:ext cx="10166859" cy="3333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</a:tbl>
          </a:graphicData>
        </a:graphic>
      </p:graphicFrame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1D5B646-0814-0802-A876-C1966C99EC40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2186282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BE59488E-C05C-903C-F41F-D2DD3E49455E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2192037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C626436D-9F7F-899E-0CCC-719D63799A29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2173358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C4CFDBF3-2EC5-5103-B880-9AE2C7BCF6FB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272910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565E6EED-A4FD-3A6B-BABB-7C598133024E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336137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4195D525-F27C-DBF0-9E1B-38520BA223D8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405598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49DBB52-A1BA-A09E-6A65-99F108CDD8F9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4712025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C12D99-FFE2-457A-2162-60701A81E951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72861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D86D8667-F8D1-CCA9-8003-8190190DAC8F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338796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43E7CB38-3C5B-C991-4B55-19BED547F0E4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405449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09406C45-9A4F-753B-10DC-A30E6966B88D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70849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E4A1B8ED-3F01-1BFA-F326-1DF3ACFFAF4E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337646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2AEA4FEF-344A-6D8F-A920-969C9DA319A5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404299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42846ADD-CFBB-BB39-D3B5-07DEAA8F4974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2948006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2" name="Text Placeholder 3">
            <a:extLst>
              <a:ext uri="{FF2B5EF4-FFF2-40B4-BE49-F238E27FC236}">
                <a16:creationId xmlns:a16="http://schemas.microsoft.com/office/drawing/2014/main" id="{0FE1C622-7986-995C-4435-D44EC904FF50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3624236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3" name="Text Placeholder 3">
            <a:extLst>
              <a:ext uri="{FF2B5EF4-FFF2-40B4-BE49-F238E27FC236}">
                <a16:creationId xmlns:a16="http://schemas.microsoft.com/office/drawing/2014/main" id="{3A4D66C8-56CF-AB96-F8CD-1554E191158A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4301262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8AB1A09C-0413-5479-BEA1-C5C2FDF8D426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6088" y="474806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8659DE46-D71D-773F-5A8B-D013EA660F7A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60250" y="472793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F88ABE67-6EA6-20BC-E3FE-28DE85BA085E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4957630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" name="Title 5">
            <a:extLst>
              <a:ext uri="{FF2B5EF4-FFF2-40B4-BE49-F238E27FC236}">
                <a16:creationId xmlns:a16="http://schemas.microsoft.com/office/drawing/2014/main" id="{71AE1261-6373-0220-DB84-E3F1AD702EB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0793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3x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24F45E98-0704-CAF7-7B88-C04434FB3EEA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64181364"/>
              </p:ext>
            </p:extLst>
          </p:nvPr>
        </p:nvGraphicFramePr>
        <p:xfrm>
          <a:off x="812543" y="1428107"/>
          <a:ext cx="10166859" cy="39999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7600636"/>
                  </a:ext>
                </a:extLst>
              </a:tr>
            </a:tbl>
          </a:graphicData>
        </a:graphic>
      </p:graphicFrame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FD1BF15D-867D-01FD-4365-BB1437D17674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1614786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2C9E499F-DEEE-A296-5192-6C0B83BE0B89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1620541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4FB86A41-82DA-5B01-AC0E-D1D3BB448713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1618616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10839D7-A69B-B75D-EB9E-933FEE071875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2121781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67BB2F54-430A-F39C-55A8-1F63F2065A6B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278075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3966F26E-42C9-80AA-6F4C-A15E4F9D75C9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3458117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1" name="Text Placeholder 3">
            <a:extLst>
              <a:ext uri="{FF2B5EF4-FFF2-40B4-BE49-F238E27FC236}">
                <a16:creationId xmlns:a16="http://schemas.microsoft.com/office/drawing/2014/main" id="{78F7DD0F-EE2E-4455-D578-1EE827DF2C00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4158113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5" name="Text Placeholder 3">
            <a:extLst>
              <a:ext uri="{FF2B5EF4-FFF2-40B4-BE49-F238E27FC236}">
                <a16:creationId xmlns:a16="http://schemas.microsoft.com/office/drawing/2014/main" id="{8D84A178-B877-EAAB-6331-4DB7446A79CB}"/>
              </a:ext>
            </a:extLst>
          </p:cNvPr>
          <p:cNvSpPr>
            <a:spLocks noGrp="1"/>
          </p:cNvSpPr>
          <p:nvPr>
            <p:ph type="body" sz="half" idx="51" hasCustomPrompt="1"/>
          </p:nvPr>
        </p:nvSpPr>
        <p:spPr>
          <a:xfrm>
            <a:off x="897412" y="4811676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40ECC6FE-F0A3-41E8-461A-E182583CF373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15712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FF0B38C5-F5B2-5A88-4C3A-6AF5C63E5C42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2816467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AA5E02-0B3A-C0E9-3121-E5C88CFE493D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348300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7D0D3D68-AAC4-3D5D-4C85-ED1B5081736C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13699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D1CDEEEE-E7A1-E0D3-3E96-1DB11B6077A4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280496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5AAEC75A-C4A9-72FD-88C7-2F28BAB23B7B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3462876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42E81325-EEF9-8020-2C8A-D4642D53EB49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2375846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EEECF19A-75A8-43D7-1631-908A0326EDE3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3034824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6" name="Text Placeholder 3">
            <a:extLst>
              <a:ext uri="{FF2B5EF4-FFF2-40B4-BE49-F238E27FC236}">
                <a16:creationId xmlns:a16="http://schemas.microsoft.com/office/drawing/2014/main" id="{5AC09DC0-E5C9-B1DC-25C2-59B4C0CB1425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3712182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37" name="Text Placeholder 3">
            <a:extLst>
              <a:ext uri="{FF2B5EF4-FFF2-40B4-BE49-F238E27FC236}">
                <a16:creationId xmlns:a16="http://schemas.microsoft.com/office/drawing/2014/main" id="{54FF37A5-B3C5-8290-DF9B-9FC16EF7C4A3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6088" y="417656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D49AC9CC-D867-3900-3F01-8B95E373EFB2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60250" y="415644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BEFE2D31-217B-2024-D71A-3DF1366D1562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4412178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7067250C-A676-B024-D7FB-6245DBA81AAD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4310228" y="4830132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2BF2EE88-740A-8F41-AF48-4B6F354A0958}"/>
              </a:ext>
            </a:extLst>
          </p:cNvPr>
          <p:cNvSpPr>
            <a:spLocks noGrp="1"/>
          </p:cNvSpPr>
          <p:nvPr>
            <p:ph type="body" sz="half" idx="49" hasCustomPrompt="1"/>
          </p:nvPr>
        </p:nvSpPr>
        <p:spPr>
          <a:xfrm>
            <a:off x="7654390" y="481000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3EB0F18B-61DD-0018-FA14-8333739E9F03}"/>
              </a:ext>
            </a:extLst>
          </p:cNvPr>
          <p:cNvSpPr>
            <a:spLocks noGrp="1"/>
          </p:cNvSpPr>
          <p:nvPr>
            <p:ph type="body" sz="half" idx="50" hasCustomPrompt="1"/>
          </p:nvPr>
        </p:nvSpPr>
        <p:spPr>
          <a:xfrm>
            <a:off x="889326" y="5057115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1" name="Title 5">
            <a:extLst>
              <a:ext uri="{FF2B5EF4-FFF2-40B4-BE49-F238E27FC236}">
                <a16:creationId xmlns:a16="http://schemas.microsoft.com/office/drawing/2014/main" id="{D418C6A9-C94D-280B-9110-0D9F484B75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1084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RIMSON-3x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FCA95EA6-F3E8-DD42-E446-2671D519C91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64" y="6143863"/>
            <a:ext cx="2281090" cy="60842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E458020-89AB-8CDB-B077-52FF5A50F1E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240218" y="6152488"/>
            <a:ext cx="951781" cy="714137"/>
          </a:xfrm>
          <a:prstGeom prst="rect">
            <a:avLst/>
          </a:prstGeom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B6857F76-CC78-3AC6-5AA8-D9577C869B45}"/>
              </a:ext>
            </a:extLst>
          </p:cNvPr>
          <p:cNvGraphicFramePr>
            <a:graphicFrameLocks/>
          </p:cNvGraphicFramePr>
          <p:nvPr userDrawn="1">
            <p:extLst>
              <p:ext uri="{D42A27DB-BD31-4B8C-83A1-F6EECF244321}">
                <p14:modId xmlns:p14="http://schemas.microsoft.com/office/powerpoint/2010/main" val="3032297317"/>
              </p:ext>
            </p:extLst>
          </p:nvPr>
        </p:nvGraphicFramePr>
        <p:xfrm>
          <a:off x="803917" y="1445733"/>
          <a:ext cx="10166859" cy="46666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8953">
                  <a:extLst>
                    <a:ext uri="{9D8B030D-6E8A-4147-A177-3AD203B41FA5}">
                      <a16:colId xmlns:a16="http://schemas.microsoft.com/office/drawing/2014/main" val="3680355768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713669830"/>
                    </a:ext>
                  </a:extLst>
                </a:gridCol>
                <a:gridCol w="3388953">
                  <a:extLst>
                    <a:ext uri="{9D8B030D-6E8A-4147-A177-3AD203B41FA5}">
                      <a16:colId xmlns:a16="http://schemas.microsoft.com/office/drawing/2014/main" val="1994148661"/>
                    </a:ext>
                  </a:extLst>
                </a:gridCol>
              </a:tblGrid>
              <a:tr h="666663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3195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402316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67068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003400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9605233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4982962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7600636"/>
                  </a:ext>
                </a:extLst>
              </a:tr>
              <a:tr h="666663"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highlight>
                          <a:srgbClr val="00917F"/>
                        </a:highlight>
                      </a:endParaRPr>
                    </a:p>
                  </a:txBody>
                  <a:tcPr>
                    <a:lnL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A3195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5406146"/>
                  </a:ext>
                </a:extLst>
              </a:tr>
            </a:tbl>
          </a:graphicData>
        </a:graphic>
      </p:graphicFrame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E5F46391-2870-33C1-B570-3E0C2B1E2C0F}"/>
              </a:ext>
            </a:extLst>
          </p:cNvPr>
          <p:cNvSpPr>
            <a:spLocks noGrp="1"/>
          </p:cNvSpPr>
          <p:nvPr>
            <p:ph type="body" sz="half" idx="30" hasCustomPrompt="1"/>
          </p:nvPr>
        </p:nvSpPr>
        <p:spPr>
          <a:xfrm>
            <a:off x="4323572" y="1632412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F7CB802-6BDD-6A45-9E82-4A0AEA94A25F}"/>
              </a:ext>
            </a:extLst>
          </p:cNvPr>
          <p:cNvSpPr>
            <a:spLocks noGrp="1"/>
          </p:cNvSpPr>
          <p:nvPr>
            <p:ph type="body" sz="half" idx="43" hasCustomPrompt="1"/>
          </p:nvPr>
        </p:nvSpPr>
        <p:spPr>
          <a:xfrm>
            <a:off x="7659116" y="1638167"/>
            <a:ext cx="3129652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73482A1D-53EA-8DA1-EFD5-D6F342779AEC}"/>
              </a:ext>
            </a:extLst>
          </p:cNvPr>
          <p:cNvSpPr>
            <a:spLocks noGrp="1"/>
          </p:cNvSpPr>
          <p:nvPr>
            <p:ph type="body" sz="half" idx="28" hasCustomPrompt="1"/>
          </p:nvPr>
        </p:nvSpPr>
        <p:spPr>
          <a:xfrm>
            <a:off x="876712" y="1618990"/>
            <a:ext cx="3260601" cy="292187"/>
          </a:xfrm>
        </p:spPr>
        <p:txBody>
          <a:bodyPr/>
          <a:lstStyle>
            <a:lvl1pPr marL="0" indent="0">
              <a:buNone/>
              <a:defRPr sz="1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Column Name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DA41AD0B-A637-B97F-135F-4FFCD3A1EE91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873777" y="2146755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0B2C7120-1BC6-4964-A141-6DD96DEA73EB}"/>
              </a:ext>
            </a:extLst>
          </p:cNvPr>
          <p:cNvSpPr>
            <a:spLocks noGrp="1"/>
          </p:cNvSpPr>
          <p:nvPr>
            <p:ph type="body" sz="half" idx="32" hasCustomPrompt="1"/>
          </p:nvPr>
        </p:nvSpPr>
        <p:spPr>
          <a:xfrm>
            <a:off x="897517" y="2781133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CA8DEA06-6692-6FBE-9E18-93317C8DAE9C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893687" y="3475743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39C52651-0B04-9569-8B67-3F20639CF442}"/>
              </a:ext>
            </a:extLst>
          </p:cNvPr>
          <p:cNvSpPr>
            <a:spLocks noGrp="1"/>
          </p:cNvSpPr>
          <p:nvPr>
            <p:ph type="body" sz="half" idx="47" hasCustomPrompt="1"/>
          </p:nvPr>
        </p:nvSpPr>
        <p:spPr>
          <a:xfrm>
            <a:off x="903272" y="4175739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BFBAB10B-FDA4-4BA6-5E0C-26A94C24B7E9}"/>
              </a:ext>
            </a:extLst>
          </p:cNvPr>
          <p:cNvSpPr>
            <a:spLocks noGrp="1"/>
          </p:cNvSpPr>
          <p:nvPr>
            <p:ph type="body" sz="half" idx="51" hasCustomPrompt="1"/>
          </p:nvPr>
        </p:nvSpPr>
        <p:spPr>
          <a:xfrm>
            <a:off x="897412" y="4829302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A6745DA9-E5C1-F2FA-058E-9524EBF4EC35}"/>
              </a:ext>
            </a:extLst>
          </p:cNvPr>
          <p:cNvSpPr>
            <a:spLocks noGrp="1"/>
          </p:cNvSpPr>
          <p:nvPr>
            <p:ph type="body" sz="half" idx="55" hasCustomPrompt="1"/>
          </p:nvPr>
        </p:nvSpPr>
        <p:spPr>
          <a:xfrm>
            <a:off x="900398" y="5501333"/>
            <a:ext cx="3251787" cy="343044"/>
          </a:xfrm>
        </p:spPr>
        <p:txBody>
          <a:bodyPr/>
          <a:lstStyle>
            <a:lvl1pPr marL="0" indent="0">
              <a:buNone/>
              <a:defRPr sz="1400" b="1">
                <a:solidFill>
                  <a:srgbClr val="A31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Sub Header</a:t>
            </a:r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5050E9CD-839F-DCBB-A2EC-99BCE576E816}"/>
              </a:ext>
            </a:extLst>
          </p:cNvPr>
          <p:cNvSpPr>
            <a:spLocks noGrp="1"/>
          </p:cNvSpPr>
          <p:nvPr>
            <p:ph type="body" sz="half" idx="37" hasCustomPrompt="1"/>
          </p:nvPr>
        </p:nvSpPr>
        <p:spPr>
          <a:xfrm>
            <a:off x="4310333" y="2206041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B59C745B-4FF9-4D64-BA47-4DCAA21E1B40}"/>
              </a:ext>
            </a:extLst>
          </p:cNvPr>
          <p:cNvSpPr>
            <a:spLocks noGrp="1"/>
          </p:cNvSpPr>
          <p:nvPr>
            <p:ph type="body" sz="half" idx="38" hasCustomPrompt="1"/>
          </p:nvPr>
        </p:nvSpPr>
        <p:spPr>
          <a:xfrm>
            <a:off x="4310333" y="2830881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97A6B2-AEB4-A499-F269-B530128B8EC8}"/>
              </a:ext>
            </a:extLst>
          </p:cNvPr>
          <p:cNvSpPr>
            <a:spLocks noGrp="1"/>
          </p:cNvSpPr>
          <p:nvPr>
            <p:ph type="body" sz="half" idx="39" hasCustomPrompt="1"/>
          </p:nvPr>
        </p:nvSpPr>
        <p:spPr>
          <a:xfrm>
            <a:off x="4314143" y="3531921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1360C864-6303-ACA8-3933-6C3A33CF07CA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7654495" y="218591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9425C5A6-8E08-E1F7-1869-185B484BB973}"/>
              </a:ext>
            </a:extLst>
          </p:cNvPr>
          <p:cNvSpPr>
            <a:spLocks noGrp="1"/>
          </p:cNvSpPr>
          <p:nvPr>
            <p:ph type="body" sz="half" idx="41" hasCustomPrompt="1"/>
          </p:nvPr>
        </p:nvSpPr>
        <p:spPr>
          <a:xfrm>
            <a:off x="7654495" y="281938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08AC76E2-2E85-9B9E-4E6D-A45F410E0F08}"/>
              </a:ext>
            </a:extLst>
          </p:cNvPr>
          <p:cNvSpPr>
            <a:spLocks noGrp="1"/>
          </p:cNvSpPr>
          <p:nvPr>
            <p:ph type="body" sz="half" idx="42" hasCustomPrompt="1"/>
          </p:nvPr>
        </p:nvSpPr>
        <p:spPr>
          <a:xfrm>
            <a:off x="7658305" y="3511794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2E73944B-7C8F-F70C-4731-7E6642253F90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85526" y="2407512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D801250-6B02-B926-6F7D-A7A670D6CADC}"/>
              </a:ext>
            </a:extLst>
          </p:cNvPr>
          <p:cNvSpPr>
            <a:spLocks noGrp="1"/>
          </p:cNvSpPr>
          <p:nvPr>
            <p:ph type="body" sz="half" idx="31" hasCustomPrompt="1"/>
          </p:nvPr>
        </p:nvSpPr>
        <p:spPr>
          <a:xfrm>
            <a:off x="889431" y="3066490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4A76C1AD-AE32-B295-277D-106E7CF0B72B}"/>
              </a:ext>
            </a:extLst>
          </p:cNvPr>
          <p:cNvSpPr>
            <a:spLocks noGrp="1"/>
          </p:cNvSpPr>
          <p:nvPr>
            <p:ph type="body" sz="half" idx="33" hasCustomPrompt="1"/>
          </p:nvPr>
        </p:nvSpPr>
        <p:spPr>
          <a:xfrm>
            <a:off x="888856" y="3729808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3AAD2E55-C202-C983-C183-B30A5E0CE37A}"/>
              </a:ext>
            </a:extLst>
          </p:cNvPr>
          <p:cNvSpPr>
            <a:spLocks noGrp="1"/>
          </p:cNvSpPr>
          <p:nvPr>
            <p:ph type="body" sz="half" idx="44" hasCustomPrompt="1"/>
          </p:nvPr>
        </p:nvSpPr>
        <p:spPr>
          <a:xfrm>
            <a:off x="4316088" y="4208235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83A7DFC5-1A51-F61D-9829-E7203153E259}"/>
              </a:ext>
            </a:extLst>
          </p:cNvPr>
          <p:cNvSpPr>
            <a:spLocks noGrp="1"/>
          </p:cNvSpPr>
          <p:nvPr>
            <p:ph type="body" sz="half" idx="45" hasCustomPrompt="1"/>
          </p:nvPr>
        </p:nvSpPr>
        <p:spPr>
          <a:xfrm>
            <a:off x="7660250" y="420536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2880820B-56E0-D427-4658-EAD06508E887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95186" y="4429804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6DA1F9F9-34D1-6446-45F4-F9F55A862D44}"/>
              </a:ext>
            </a:extLst>
          </p:cNvPr>
          <p:cNvSpPr>
            <a:spLocks noGrp="1"/>
          </p:cNvSpPr>
          <p:nvPr>
            <p:ph type="body" sz="half" idx="48" hasCustomPrompt="1"/>
          </p:nvPr>
        </p:nvSpPr>
        <p:spPr>
          <a:xfrm>
            <a:off x="4310228" y="4879050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49B85264-2443-AEA1-6DDB-7815883BEBD9}"/>
              </a:ext>
            </a:extLst>
          </p:cNvPr>
          <p:cNvSpPr>
            <a:spLocks noGrp="1"/>
          </p:cNvSpPr>
          <p:nvPr>
            <p:ph type="body" sz="half" idx="49" hasCustomPrompt="1"/>
          </p:nvPr>
        </p:nvSpPr>
        <p:spPr>
          <a:xfrm>
            <a:off x="7654390" y="4858923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7F65EB33-6BA5-6D8C-C3CC-E855BFF850AB}"/>
              </a:ext>
            </a:extLst>
          </p:cNvPr>
          <p:cNvSpPr>
            <a:spLocks noGrp="1"/>
          </p:cNvSpPr>
          <p:nvPr>
            <p:ph type="body" sz="half" idx="50" hasCustomPrompt="1"/>
          </p:nvPr>
        </p:nvSpPr>
        <p:spPr>
          <a:xfrm>
            <a:off x="889326" y="5083367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47" name="Text Placeholder 3">
            <a:extLst>
              <a:ext uri="{FF2B5EF4-FFF2-40B4-BE49-F238E27FC236}">
                <a16:creationId xmlns:a16="http://schemas.microsoft.com/office/drawing/2014/main" id="{69FC6D45-FC80-20F8-13A7-402C33459317}"/>
              </a:ext>
            </a:extLst>
          </p:cNvPr>
          <p:cNvSpPr>
            <a:spLocks noGrp="1"/>
          </p:cNvSpPr>
          <p:nvPr>
            <p:ph type="body" sz="half" idx="52" hasCustomPrompt="1"/>
          </p:nvPr>
        </p:nvSpPr>
        <p:spPr>
          <a:xfrm>
            <a:off x="4313214" y="5533829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8" name="Text Placeholder 3">
            <a:extLst>
              <a:ext uri="{FF2B5EF4-FFF2-40B4-BE49-F238E27FC236}">
                <a16:creationId xmlns:a16="http://schemas.microsoft.com/office/drawing/2014/main" id="{05910F5D-FEDF-03CE-7F9A-69ADEAEB26C0}"/>
              </a:ext>
            </a:extLst>
          </p:cNvPr>
          <p:cNvSpPr>
            <a:spLocks noGrp="1"/>
          </p:cNvSpPr>
          <p:nvPr>
            <p:ph type="body" sz="half" idx="53" hasCustomPrompt="1"/>
          </p:nvPr>
        </p:nvSpPr>
        <p:spPr>
          <a:xfrm>
            <a:off x="7657376" y="5522328"/>
            <a:ext cx="3142890" cy="530109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Paragraph Text Here</a:t>
            </a:r>
          </a:p>
          <a:p>
            <a:pPr lvl="0"/>
            <a:r>
              <a:rPr lang="en-US"/>
              <a:t>And here if needed</a:t>
            </a:r>
          </a:p>
        </p:txBody>
      </p:sp>
      <p:sp>
        <p:nvSpPr>
          <p:cNvPr id="49" name="Text Placeholder 3">
            <a:extLst>
              <a:ext uri="{FF2B5EF4-FFF2-40B4-BE49-F238E27FC236}">
                <a16:creationId xmlns:a16="http://schemas.microsoft.com/office/drawing/2014/main" id="{64FB08B1-3B2C-E31C-733A-C135F729A1CE}"/>
              </a:ext>
            </a:extLst>
          </p:cNvPr>
          <p:cNvSpPr>
            <a:spLocks noGrp="1"/>
          </p:cNvSpPr>
          <p:nvPr>
            <p:ph type="body" sz="half" idx="54" hasCustomPrompt="1"/>
          </p:nvPr>
        </p:nvSpPr>
        <p:spPr>
          <a:xfrm>
            <a:off x="892312" y="5738146"/>
            <a:ext cx="3251787" cy="343044"/>
          </a:xfrm>
        </p:spPr>
        <p:txBody>
          <a:bodyPr/>
          <a:lstStyle>
            <a:lvl1pPr marL="0" indent="0">
              <a:buNone/>
              <a:defRPr sz="1400">
                <a:solidFill>
                  <a:srgbClr val="325083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- Paragraph Text Here</a:t>
            </a:r>
          </a:p>
        </p:txBody>
      </p:sp>
      <p:sp>
        <p:nvSpPr>
          <p:cNvPr id="14" name="Title 5">
            <a:extLst>
              <a:ext uri="{FF2B5EF4-FFF2-40B4-BE49-F238E27FC236}">
                <a16:creationId xmlns:a16="http://schemas.microsoft.com/office/drawing/2014/main" id="{9CCED95D-478E-9657-B398-C91CA0D563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2252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597" userDrawn="1">
          <p15:clr>
            <a:srgbClr val="FBAE40"/>
          </p15:clr>
        </p15:guide>
      </p15:sldGuideLst>
    </p:ext>
  </p:extLst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- Front Cover">
    <p:bg>
      <p:bgPr>
        <a:solidFill>
          <a:srgbClr val="304E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72285-A74A-56F0-A0FD-0F55D819D6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DATE MONTH </a:t>
            </a:r>
          </a:p>
        </p:txBody>
      </p:sp>
      <p:pic>
        <p:nvPicPr>
          <p:cNvPr id="8" name="Picture 7" descr="A colorful logo with black background&#10;&#10;Description automatically generated">
            <a:extLst>
              <a:ext uri="{FF2B5EF4-FFF2-40B4-BE49-F238E27FC236}">
                <a16:creationId xmlns:a16="http://schemas.microsoft.com/office/drawing/2014/main" id="{30875058-22C0-4AF2-AA2F-FAE9D16C951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395" b="11242"/>
          <a:stretch/>
        </p:blipFill>
        <p:spPr>
          <a:xfrm>
            <a:off x="7638472" y="2191327"/>
            <a:ext cx="4553528" cy="4666673"/>
          </a:xfrm>
          <a:prstGeom prst="rect">
            <a:avLst/>
          </a:prstGeom>
        </p:spPr>
      </p:pic>
      <p:sp>
        <p:nvSpPr>
          <p:cNvPr id="11" name="Rectangle 1">
            <a:extLst>
              <a:ext uri="{FF2B5EF4-FFF2-40B4-BE49-F238E27FC236}">
                <a16:creationId xmlns:a16="http://schemas.microsoft.com/office/drawing/2014/main" id="{4A6E16CB-3B27-9B00-D1C6-47FB52915D1A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554A967-EDB5-69A2-3EF1-D08F5FFC4E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041400"/>
            <a:ext cx="9144000" cy="2387600"/>
          </a:xfrm>
          <a:prstGeom prst="rect">
            <a:avLst/>
          </a:prstGeom>
        </p:spPr>
        <p:txBody>
          <a:bodyPr anchor="b"/>
          <a:lstStyle>
            <a:lvl1pPr algn="l">
              <a:defRPr sz="6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Title here</a:t>
            </a:r>
            <a:endParaRPr lang="en-GB" noProof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42D06227-7BE4-DD3A-41C9-5E51A39687C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8200" y="3592802"/>
            <a:ext cx="7371735" cy="165576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b="1" noProof="0">
                <a:latin typeface="Arial" panose="020B0604020202020204" pitchFamily="34" charset="0"/>
                <a:cs typeface="Arial" panose="020B0604020202020204" pitchFamily="34" charset="0"/>
              </a:rPr>
              <a:t>First Name </a:t>
            </a: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Job Title </a:t>
            </a:r>
            <a:endParaRPr lang="en-GB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 descr="A black and white logo">
            <a:extLst>
              <a:ext uri="{FF2B5EF4-FFF2-40B4-BE49-F238E27FC236}">
                <a16:creationId xmlns:a16="http://schemas.microsoft.com/office/drawing/2014/main" id="{063271B7-1EBD-EEC3-CF09-3FABC4BBBF6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4990" y="270853"/>
            <a:ext cx="2771941" cy="739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00465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-Slide">
    <p:bg>
      <p:bgPr>
        <a:solidFill>
          <a:srgbClr val="304E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olorful logo with black background&#10;&#10;Description automatically generated">
            <a:extLst>
              <a:ext uri="{FF2B5EF4-FFF2-40B4-BE49-F238E27FC236}">
                <a16:creationId xmlns:a16="http://schemas.microsoft.com/office/drawing/2014/main" id="{30875058-22C0-4AF2-AA2F-FAE9D16C951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395" b="11242"/>
          <a:stretch/>
        </p:blipFill>
        <p:spPr>
          <a:xfrm>
            <a:off x="7638472" y="2191327"/>
            <a:ext cx="4553528" cy="4666673"/>
          </a:xfrm>
          <a:prstGeom prst="rect">
            <a:avLst/>
          </a:prstGeom>
        </p:spPr>
      </p:pic>
      <p:pic>
        <p:nvPicPr>
          <p:cNvPr id="10" name="Picture 9" descr="A black and white logo&#10;&#10;Description automatically generated">
            <a:extLst>
              <a:ext uri="{FF2B5EF4-FFF2-40B4-BE49-F238E27FC236}">
                <a16:creationId xmlns:a16="http://schemas.microsoft.com/office/drawing/2014/main" id="{663F6514-10BF-434E-579C-8258C4E89DC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4990" y="270853"/>
            <a:ext cx="2771941" cy="739341"/>
          </a:xfrm>
          <a:prstGeom prst="rect">
            <a:avLst/>
          </a:prstGeom>
        </p:spPr>
      </p:pic>
      <p:sp>
        <p:nvSpPr>
          <p:cNvPr id="11" name="Rectangle 1">
            <a:extLst>
              <a:ext uri="{FF2B5EF4-FFF2-40B4-BE49-F238E27FC236}">
                <a16:creationId xmlns:a16="http://schemas.microsoft.com/office/drawing/2014/main" id="{4A6E16CB-3B27-9B00-D1C6-47FB52915D1A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pSp>
        <p:nvGrpSpPr>
          <p:cNvPr id="15" name="Group 3">
            <a:extLst>
              <a:ext uri="{FF2B5EF4-FFF2-40B4-BE49-F238E27FC236}">
                <a16:creationId xmlns:a16="http://schemas.microsoft.com/office/drawing/2014/main" id="{0E281B8A-B82E-9F07-33BC-2D1DA8962F1E}"/>
              </a:ext>
            </a:extLst>
          </p:cNvPr>
          <p:cNvGrpSpPr>
            <a:grpSpLocks noGrp="1" noUngrp="1" noRot="1" noMove="1" noResize="1"/>
          </p:cNvGrpSpPr>
          <p:nvPr userDrawn="1"/>
        </p:nvGrpSpPr>
        <p:grpSpPr>
          <a:xfrm flipV="1">
            <a:off x="955393" y="4299727"/>
            <a:ext cx="2896171" cy="45719"/>
            <a:chOff x="0" y="0"/>
            <a:chExt cx="11114192" cy="79293"/>
          </a:xfrm>
        </p:grpSpPr>
        <p:sp>
          <p:nvSpPr>
            <p:cNvPr id="16" name="AutoShape 4">
              <a:extLst>
                <a:ext uri="{FF2B5EF4-FFF2-40B4-BE49-F238E27FC236}">
                  <a16:creationId xmlns:a16="http://schemas.microsoft.com/office/drawing/2014/main" id="{AEF2FAF8-B147-3D3A-0E33-CA647AE5B3D7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39647"/>
              <a:ext cx="2778548" cy="0"/>
            </a:xfrm>
            <a:prstGeom prst="line">
              <a:avLst/>
            </a:prstGeom>
            <a:ln w="79293" cap="flat">
              <a:solidFill>
                <a:srgbClr val="AFC90E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7" name="AutoShape 5">
              <a:extLst>
                <a:ext uri="{FF2B5EF4-FFF2-40B4-BE49-F238E27FC236}">
                  <a16:creationId xmlns:a16="http://schemas.microsoft.com/office/drawing/2014/main" id="{3CB27BFD-0F07-D79A-3415-6C6E02AC15D1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5557096" y="39647"/>
              <a:ext cx="2778548" cy="0"/>
            </a:xfrm>
            <a:prstGeom prst="line">
              <a:avLst/>
            </a:prstGeom>
            <a:ln w="79293" cap="flat">
              <a:solidFill>
                <a:srgbClr val="E52F7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8" name="AutoShape 6">
              <a:extLst>
                <a:ext uri="{FF2B5EF4-FFF2-40B4-BE49-F238E27FC236}">
                  <a16:creationId xmlns:a16="http://schemas.microsoft.com/office/drawing/2014/main" id="{DD2AE355-BAA2-A2E6-3B34-0B57BE78B1DD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2778548" y="39647"/>
              <a:ext cx="2778548" cy="0"/>
            </a:xfrm>
            <a:prstGeom prst="line">
              <a:avLst/>
            </a:prstGeom>
            <a:ln w="79293" cap="flat">
              <a:solidFill>
                <a:srgbClr val="469CC8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9" name="AutoShape 7">
              <a:extLst>
                <a:ext uri="{FF2B5EF4-FFF2-40B4-BE49-F238E27FC236}">
                  <a16:creationId xmlns:a16="http://schemas.microsoft.com/office/drawing/2014/main" id="{E4F66F6D-A455-281A-5A8F-AB62274F61EC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8335644" y="39647"/>
              <a:ext cx="2778548" cy="0"/>
            </a:xfrm>
            <a:prstGeom prst="line">
              <a:avLst/>
            </a:prstGeom>
            <a:ln w="79293" cap="flat">
              <a:solidFill>
                <a:srgbClr val="FA9306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 sz="1200"/>
            </a:p>
          </p:txBody>
        </p:sp>
      </p:grpSp>
      <p:sp>
        <p:nvSpPr>
          <p:cNvPr id="21" name="Title 1">
            <a:extLst>
              <a:ext uri="{FF2B5EF4-FFF2-40B4-BE49-F238E27FC236}">
                <a16:creationId xmlns:a16="http://schemas.microsoft.com/office/drawing/2014/main" id="{A0C7D23F-2D99-0181-33DF-41993F12E51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03696" y="1757391"/>
            <a:ext cx="6834776" cy="2387600"/>
          </a:xfrm>
          <a:prstGeom prst="rect">
            <a:avLst/>
          </a:prstGeom>
        </p:spPr>
        <p:txBody>
          <a:bodyPr anchor="b"/>
          <a:lstStyle>
            <a:lvl1pPr algn="l">
              <a:defRPr sz="6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Diolch</a:t>
            </a:r>
            <a:r>
              <a:rPr lang="en-GB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/</a:t>
            </a:r>
            <a:br>
              <a:rPr lang="en-GB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  <a:endParaRPr lang="en-GB" noProof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5141985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5">
            <a:extLst>
              <a:ext uri="{FF2B5EF4-FFF2-40B4-BE49-F238E27FC236}">
                <a16:creationId xmlns:a16="http://schemas.microsoft.com/office/drawing/2014/main" id="{E2393571-EECD-B67D-C947-C63AC828CDE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65125"/>
            <a:ext cx="10515600" cy="1574034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8617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117" Type="http://schemas.openxmlformats.org/officeDocument/2006/relationships/slideLayout" Target="../slideLayouts/slideLayout117.xml"/><Relationship Id="rId21" Type="http://schemas.openxmlformats.org/officeDocument/2006/relationships/slideLayout" Target="../slideLayouts/slideLayout21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63" Type="http://schemas.openxmlformats.org/officeDocument/2006/relationships/slideLayout" Target="../slideLayouts/slideLayout63.xml"/><Relationship Id="rId68" Type="http://schemas.openxmlformats.org/officeDocument/2006/relationships/slideLayout" Target="../slideLayouts/slideLayout68.xml"/><Relationship Id="rId84" Type="http://schemas.openxmlformats.org/officeDocument/2006/relationships/slideLayout" Target="../slideLayouts/slideLayout84.xml"/><Relationship Id="rId89" Type="http://schemas.openxmlformats.org/officeDocument/2006/relationships/slideLayout" Target="../slideLayouts/slideLayout89.xml"/><Relationship Id="rId112" Type="http://schemas.openxmlformats.org/officeDocument/2006/relationships/slideLayout" Target="../slideLayouts/slideLayout112.xml"/><Relationship Id="rId16" Type="http://schemas.openxmlformats.org/officeDocument/2006/relationships/slideLayout" Target="../slideLayouts/slideLayout16.xml"/><Relationship Id="rId107" Type="http://schemas.openxmlformats.org/officeDocument/2006/relationships/slideLayout" Target="../slideLayouts/slideLayout107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66" Type="http://schemas.openxmlformats.org/officeDocument/2006/relationships/slideLayout" Target="../slideLayouts/slideLayout66.xml"/><Relationship Id="rId74" Type="http://schemas.openxmlformats.org/officeDocument/2006/relationships/slideLayout" Target="../slideLayouts/slideLayout74.xml"/><Relationship Id="rId79" Type="http://schemas.openxmlformats.org/officeDocument/2006/relationships/slideLayout" Target="../slideLayouts/slideLayout79.xml"/><Relationship Id="rId87" Type="http://schemas.openxmlformats.org/officeDocument/2006/relationships/slideLayout" Target="../slideLayouts/slideLayout87.xml"/><Relationship Id="rId102" Type="http://schemas.openxmlformats.org/officeDocument/2006/relationships/slideLayout" Target="../slideLayouts/slideLayout102.xml"/><Relationship Id="rId110" Type="http://schemas.openxmlformats.org/officeDocument/2006/relationships/slideLayout" Target="../slideLayouts/slideLayout110.xml"/><Relationship Id="rId115" Type="http://schemas.openxmlformats.org/officeDocument/2006/relationships/slideLayout" Target="../slideLayouts/slideLayout115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82" Type="http://schemas.openxmlformats.org/officeDocument/2006/relationships/slideLayout" Target="../slideLayouts/slideLayout82.xml"/><Relationship Id="rId90" Type="http://schemas.openxmlformats.org/officeDocument/2006/relationships/slideLayout" Target="../slideLayouts/slideLayout90.xml"/><Relationship Id="rId95" Type="http://schemas.openxmlformats.org/officeDocument/2006/relationships/slideLayout" Target="../slideLayouts/slideLayout95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69" Type="http://schemas.openxmlformats.org/officeDocument/2006/relationships/slideLayout" Target="../slideLayouts/slideLayout69.xml"/><Relationship Id="rId77" Type="http://schemas.openxmlformats.org/officeDocument/2006/relationships/slideLayout" Target="../slideLayouts/slideLayout77.xml"/><Relationship Id="rId100" Type="http://schemas.openxmlformats.org/officeDocument/2006/relationships/slideLayout" Target="../slideLayouts/slideLayout100.xml"/><Relationship Id="rId105" Type="http://schemas.openxmlformats.org/officeDocument/2006/relationships/slideLayout" Target="../slideLayouts/slideLayout105.xml"/><Relationship Id="rId113" Type="http://schemas.openxmlformats.org/officeDocument/2006/relationships/slideLayout" Target="../slideLayouts/slideLayout113.xml"/><Relationship Id="rId118" Type="http://schemas.openxmlformats.org/officeDocument/2006/relationships/slideLayout" Target="../slideLayouts/slideLayout11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72" Type="http://schemas.openxmlformats.org/officeDocument/2006/relationships/slideLayout" Target="../slideLayouts/slideLayout72.xml"/><Relationship Id="rId80" Type="http://schemas.openxmlformats.org/officeDocument/2006/relationships/slideLayout" Target="../slideLayouts/slideLayout80.xml"/><Relationship Id="rId85" Type="http://schemas.openxmlformats.org/officeDocument/2006/relationships/slideLayout" Target="../slideLayouts/slideLayout85.xml"/><Relationship Id="rId93" Type="http://schemas.openxmlformats.org/officeDocument/2006/relationships/slideLayout" Target="../slideLayouts/slideLayout93.xml"/><Relationship Id="rId98" Type="http://schemas.openxmlformats.org/officeDocument/2006/relationships/slideLayout" Target="../slideLayouts/slideLayout9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67" Type="http://schemas.openxmlformats.org/officeDocument/2006/relationships/slideLayout" Target="../slideLayouts/slideLayout67.xml"/><Relationship Id="rId103" Type="http://schemas.openxmlformats.org/officeDocument/2006/relationships/slideLayout" Target="../slideLayouts/slideLayout103.xml"/><Relationship Id="rId108" Type="http://schemas.openxmlformats.org/officeDocument/2006/relationships/slideLayout" Target="../slideLayouts/slideLayout108.xml"/><Relationship Id="rId116" Type="http://schemas.openxmlformats.org/officeDocument/2006/relationships/slideLayout" Target="../slideLayouts/slideLayout11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70" Type="http://schemas.openxmlformats.org/officeDocument/2006/relationships/slideLayout" Target="../slideLayouts/slideLayout70.xml"/><Relationship Id="rId75" Type="http://schemas.openxmlformats.org/officeDocument/2006/relationships/slideLayout" Target="../slideLayouts/slideLayout75.xml"/><Relationship Id="rId83" Type="http://schemas.openxmlformats.org/officeDocument/2006/relationships/slideLayout" Target="../slideLayouts/slideLayout83.xml"/><Relationship Id="rId88" Type="http://schemas.openxmlformats.org/officeDocument/2006/relationships/slideLayout" Target="../slideLayouts/slideLayout88.xml"/><Relationship Id="rId91" Type="http://schemas.openxmlformats.org/officeDocument/2006/relationships/slideLayout" Target="../slideLayouts/slideLayout91.xml"/><Relationship Id="rId96" Type="http://schemas.openxmlformats.org/officeDocument/2006/relationships/slideLayout" Target="../slideLayouts/slideLayout96.xml"/><Relationship Id="rId111" Type="http://schemas.openxmlformats.org/officeDocument/2006/relationships/slideLayout" Target="../slideLayouts/slideLayout11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6" Type="http://schemas.openxmlformats.org/officeDocument/2006/relationships/slideLayout" Target="../slideLayouts/slideLayout106.xml"/><Relationship Id="rId114" Type="http://schemas.openxmlformats.org/officeDocument/2006/relationships/slideLayout" Target="../slideLayouts/slideLayout114.xml"/><Relationship Id="rId119" Type="http://schemas.openxmlformats.org/officeDocument/2006/relationships/slideLayout" Target="../slideLayouts/slideLayout119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slideLayout" Target="../slideLayouts/slideLayout65.xml"/><Relationship Id="rId73" Type="http://schemas.openxmlformats.org/officeDocument/2006/relationships/slideLayout" Target="../slideLayouts/slideLayout73.xml"/><Relationship Id="rId78" Type="http://schemas.openxmlformats.org/officeDocument/2006/relationships/slideLayout" Target="../slideLayouts/slideLayout78.xml"/><Relationship Id="rId81" Type="http://schemas.openxmlformats.org/officeDocument/2006/relationships/slideLayout" Target="../slideLayouts/slideLayout81.xml"/><Relationship Id="rId86" Type="http://schemas.openxmlformats.org/officeDocument/2006/relationships/slideLayout" Target="../slideLayouts/slideLayout86.xml"/><Relationship Id="rId94" Type="http://schemas.openxmlformats.org/officeDocument/2006/relationships/slideLayout" Target="../slideLayouts/slideLayout94.xml"/><Relationship Id="rId99" Type="http://schemas.openxmlformats.org/officeDocument/2006/relationships/slideLayout" Target="../slideLayouts/slideLayout99.xml"/><Relationship Id="rId101" Type="http://schemas.openxmlformats.org/officeDocument/2006/relationships/slideLayout" Target="../slideLayouts/slideLayout10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Relationship Id="rId109" Type="http://schemas.openxmlformats.org/officeDocument/2006/relationships/slideLayout" Target="../slideLayouts/slideLayout109.xml"/><Relationship Id="rId34" Type="http://schemas.openxmlformats.org/officeDocument/2006/relationships/slideLayout" Target="../slideLayouts/slideLayout34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6" Type="http://schemas.openxmlformats.org/officeDocument/2006/relationships/slideLayout" Target="../slideLayouts/slideLayout76.xml"/><Relationship Id="rId97" Type="http://schemas.openxmlformats.org/officeDocument/2006/relationships/slideLayout" Target="../slideLayouts/slideLayout97.xml"/><Relationship Id="rId104" Type="http://schemas.openxmlformats.org/officeDocument/2006/relationships/slideLayout" Target="../slideLayouts/slideLayout104.xml"/><Relationship Id="rId120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71" Type="http://schemas.openxmlformats.org/officeDocument/2006/relationships/slideLayout" Target="../slideLayouts/slideLayout71.xml"/><Relationship Id="rId92" Type="http://schemas.openxmlformats.org/officeDocument/2006/relationships/slideLayout" Target="../slideLayouts/slideLayout92.xml"/><Relationship Id="rId2" Type="http://schemas.openxmlformats.org/officeDocument/2006/relationships/slideLayout" Target="../slideLayouts/slideLayout2.xml"/><Relationship Id="rId29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2DA355-B53C-3F3B-2A22-444E4312EE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63912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Title 5">
            <a:extLst>
              <a:ext uri="{FF2B5EF4-FFF2-40B4-BE49-F238E27FC236}">
                <a16:creationId xmlns:a16="http://schemas.microsoft.com/office/drawing/2014/main" id="{55CBE71C-0B17-1295-B50B-FFAD6DF9027A}"/>
              </a:ext>
            </a:extLst>
          </p:cNvPr>
          <p:cNvSpPr txBox="1">
            <a:spLocks/>
          </p:cNvSpPr>
          <p:nvPr userDrawn="1"/>
        </p:nvSpPr>
        <p:spPr>
          <a:xfrm>
            <a:off x="838200" y="365125"/>
            <a:ext cx="10515600" cy="107347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rgbClr val="325083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624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38" r:id="rId2"/>
    <p:sldLayoutId id="2147483739" r:id="rId3"/>
    <p:sldLayoutId id="2147483740" r:id="rId4"/>
    <p:sldLayoutId id="2147483749" r:id="rId5"/>
    <p:sldLayoutId id="2147483750" r:id="rId6"/>
    <p:sldLayoutId id="2147483751" r:id="rId7"/>
    <p:sldLayoutId id="2147483744" r:id="rId8"/>
    <p:sldLayoutId id="2147483755" r:id="rId9"/>
    <p:sldLayoutId id="2147483862" r:id="rId10"/>
    <p:sldLayoutId id="2147483745" r:id="rId11"/>
    <p:sldLayoutId id="2147483753" r:id="rId12"/>
    <p:sldLayoutId id="2147483752" r:id="rId13"/>
    <p:sldLayoutId id="2147483754" r:id="rId14"/>
    <p:sldLayoutId id="2147483756" r:id="rId15"/>
    <p:sldLayoutId id="2147483746" r:id="rId16"/>
    <p:sldLayoutId id="2147483824" r:id="rId17"/>
    <p:sldLayoutId id="2147483825" r:id="rId18"/>
    <p:sldLayoutId id="2147483762" r:id="rId19"/>
    <p:sldLayoutId id="2147483823" r:id="rId20"/>
    <p:sldLayoutId id="2147483822" r:id="rId21"/>
    <p:sldLayoutId id="2147483799" r:id="rId22"/>
    <p:sldLayoutId id="2147483763" r:id="rId23"/>
    <p:sldLayoutId id="2147483798" r:id="rId24"/>
    <p:sldLayoutId id="2147483764" r:id="rId25"/>
    <p:sldLayoutId id="2147483765" r:id="rId26"/>
    <p:sldLayoutId id="2147483844" r:id="rId27"/>
    <p:sldLayoutId id="2147483845" r:id="rId28"/>
    <p:sldLayoutId id="2147483842" r:id="rId29"/>
    <p:sldLayoutId id="2147483843" r:id="rId30"/>
    <p:sldLayoutId id="2147483778" r:id="rId31"/>
    <p:sldLayoutId id="2147483800" r:id="rId32"/>
    <p:sldLayoutId id="2147483779" r:id="rId33"/>
    <p:sldLayoutId id="2147483801" r:id="rId34"/>
    <p:sldLayoutId id="2147483780" r:id="rId35"/>
    <p:sldLayoutId id="2147483781" r:id="rId36"/>
    <p:sldLayoutId id="2147483826" r:id="rId37"/>
    <p:sldLayoutId id="2147483827" r:id="rId38"/>
    <p:sldLayoutId id="2147483828" r:id="rId39"/>
    <p:sldLayoutId id="2147483829" r:id="rId40"/>
    <p:sldLayoutId id="2147483790" r:id="rId41"/>
    <p:sldLayoutId id="2147483802" r:id="rId42"/>
    <p:sldLayoutId id="2147483791" r:id="rId43"/>
    <p:sldLayoutId id="2147483803" r:id="rId44"/>
    <p:sldLayoutId id="2147483792" r:id="rId45"/>
    <p:sldLayoutId id="2147483793" r:id="rId46"/>
    <p:sldLayoutId id="2147483846" r:id="rId47"/>
    <p:sldLayoutId id="2147483847" r:id="rId48"/>
    <p:sldLayoutId id="2147483848" r:id="rId49"/>
    <p:sldLayoutId id="2147483849" r:id="rId50"/>
    <p:sldLayoutId id="2147483794" r:id="rId51"/>
    <p:sldLayoutId id="2147483804" r:id="rId52"/>
    <p:sldLayoutId id="2147483795" r:id="rId53"/>
    <p:sldLayoutId id="2147483805" r:id="rId54"/>
    <p:sldLayoutId id="2147483796" r:id="rId55"/>
    <p:sldLayoutId id="2147483797" r:id="rId56"/>
    <p:sldLayoutId id="2147483830" r:id="rId57"/>
    <p:sldLayoutId id="2147483831" r:id="rId58"/>
    <p:sldLayoutId id="2147483832" r:id="rId59"/>
    <p:sldLayoutId id="2147483833" r:id="rId60"/>
    <p:sldLayoutId id="2147483759" r:id="rId61"/>
    <p:sldLayoutId id="2147483806" r:id="rId62"/>
    <p:sldLayoutId id="2147483807" r:id="rId63"/>
    <p:sldLayoutId id="2147483758" r:id="rId64"/>
    <p:sldLayoutId id="2147483761" r:id="rId65"/>
    <p:sldLayoutId id="2147483760" r:id="rId66"/>
    <p:sldLayoutId id="2147483850" r:id="rId67"/>
    <p:sldLayoutId id="2147483851" r:id="rId68"/>
    <p:sldLayoutId id="2147483852" r:id="rId69"/>
    <p:sldLayoutId id="2147483853" r:id="rId70"/>
    <p:sldLayoutId id="2147483774" r:id="rId71"/>
    <p:sldLayoutId id="2147483808" r:id="rId72"/>
    <p:sldLayoutId id="2147483775" r:id="rId73"/>
    <p:sldLayoutId id="2147483809" r:id="rId74"/>
    <p:sldLayoutId id="2147483776" r:id="rId75"/>
    <p:sldLayoutId id="2147483777" r:id="rId76"/>
    <p:sldLayoutId id="2147483834" r:id="rId77"/>
    <p:sldLayoutId id="2147483835" r:id="rId78"/>
    <p:sldLayoutId id="2147483836" r:id="rId79"/>
    <p:sldLayoutId id="2147483837" r:id="rId80"/>
    <p:sldLayoutId id="2147483810" r:id="rId81"/>
    <p:sldLayoutId id="2147483766" r:id="rId82"/>
    <p:sldLayoutId id="2147483812" r:id="rId83"/>
    <p:sldLayoutId id="2147483767" r:id="rId84"/>
    <p:sldLayoutId id="2147483768" r:id="rId85"/>
    <p:sldLayoutId id="2147483769" r:id="rId86"/>
    <p:sldLayoutId id="2147483854" r:id="rId87"/>
    <p:sldLayoutId id="2147483855" r:id="rId88"/>
    <p:sldLayoutId id="2147483856" r:id="rId89"/>
    <p:sldLayoutId id="2147483857" r:id="rId90"/>
    <p:sldLayoutId id="2147483813" r:id="rId91"/>
    <p:sldLayoutId id="2147483782" r:id="rId92"/>
    <p:sldLayoutId id="2147483815" r:id="rId93"/>
    <p:sldLayoutId id="2147483783" r:id="rId94"/>
    <p:sldLayoutId id="2147483784" r:id="rId95"/>
    <p:sldLayoutId id="2147483785" r:id="rId96"/>
    <p:sldLayoutId id="2147483838" r:id="rId97"/>
    <p:sldLayoutId id="2147483839" r:id="rId98"/>
    <p:sldLayoutId id="2147483840" r:id="rId99"/>
    <p:sldLayoutId id="2147483841" r:id="rId100"/>
    <p:sldLayoutId id="2147483816" r:id="rId101"/>
    <p:sldLayoutId id="2147483770" r:id="rId102"/>
    <p:sldLayoutId id="2147483818" r:id="rId103"/>
    <p:sldLayoutId id="2147483771" r:id="rId104"/>
    <p:sldLayoutId id="2147483772" r:id="rId105"/>
    <p:sldLayoutId id="2147483773" r:id="rId106"/>
    <p:sldLayoutId id="2147483858" r:id="rId107"/>
    <p:sldLayoutId id="2147483859" r:id="rId108"/>
    <p:sldLayoutId id="2147483860" r:id="rId109"/>
    <p:sldLayoutId id="2147483861" r:id="rId110"/>
    <p:sldLayoutId id="2147483819" r:id="rId111"/>
    <p:sldLayoutId id="2147483786" r:id="rId112"/>
    <p:sldLayoutId id="2147483821" r:id="rId113"/>
    <p:sldLayoutId id="2147483787" r:id="rId114"/>
    <p:sldLayoutId id="2147483788" r:id="rId115"/>
    <p:sldLayoutId id="2147483789" r:id="rId116"/>
    <p:sldLayoutId id="2147483737" r:id="rId117"/>
    <p:sldLayoutId id="2147483863" r:id="rId118"/>
    <p:sldLayoutId id="2147483742" r:id="rId1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rgbClr val="32508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00917F"/>
        </a:buClr>
        <a:buFont typeface="Arial" panose="020B0604020202020204" pitchFamily="34" charset="0"/>
        <a:buChar char="•"/>
        <a:defRPr sz="2800" kern="1200">
          <a:solidFill>
            <a:srgbClr val="32508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00917F"/>
        </a:buClr>
        <a:buFont typeface="Arial" panose="020B0604020202020204" pitchFamily="34" charset="0"/>
        <a:buChar char="•"/>
        <a:defRPr sz="2400" kern="1200">
          <a:solidFill>
            <a:srgbClr val="32508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00917F"/>
        </a:buClr>
        <a:buFont typeface="Arial" panose="020B0604020202020204" pitchFamily="34" charset="0"/>
        <a:buChar char="•"/>
        <a:defRPr sz="2000" kern="1200">
          <a:solidFill>
            <a:srgbClr val="32508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00917F"/>
        </a:buClr>
        <a:buFont typeface="Arial" panose="020B0604020202020204" pitchFamily="34" charset="0"/>
        <a:buChar char="•"/>
        <a:defRPr sz="1800" kern="1200">
          <a:solidFill>
            <a:srgbClr val="32508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00917F"/>
        </a:buClr>
        <a:buFont typeface="Arial" panose="020B0604020202020204" pitchFamily="34" charset="0"/>
        <a:buChar char="•"/>
        <a:defRPr sz="1800" kern="1200">
          <a:solidFill>
            <a:srgbClr val="32508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9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8.svg"/><Relationship Id="rId7" Type="http://schemas.openxmlformats.org/officeDocument/2006/relationships/image" Target="../media/image11.sv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ishingwales.net/fishing-locations/porthcawl-rest-bay/" TargetMode="External"/><Relationship Id="rId5" Type="http://schemas.openxmlformats.org/officeDocument/2006/relationships/image" Target="../media/image10.jpg"/><Relationship Id="rId4" Type="http://schemas.openxmlformats.org/officeDocument/2006/relationships/image" Target="../media/image9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hyperlink" Target="https://www.insidehousing.co.uk/news/social-housing-residents-evacuated-and-homes-flooded-after-storm-claudia-hits-south-wales-94814" TargetMode="External"/><Relationship Id="rId7" Type="http://schemas.openxmlformats.org/officeDocument/2006/relationships/image" Target="../media/image17.svg"/><Relationship Id="rId12" Type="http://schemas.openxmlformats.org/officeDocument/2006/relationships/image" Target="../media/image22.sv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svg"/><Relationship Id="rId11" Type="http://schemas.openxmlformats.org/officeDocument/2006/relationships/image" Target="../media/image21.svg"/><Relationship Id="rId5" Type="http://schemas.openxmlformats.org/officeDocument/2006/relationships/image" Target="../media/image15.sv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hyperlink" Target="https://www.flickr.com/photos/jimnix/48736871241" TargetMode="External"/><Relationship Id="rId7" Type="http://schemas.openxmlformats.org/officeDocument/2006/relationships/image" Target="../media/image26.sv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svg"/><Relationship Id="rId5" Type="http://schemas.openxmlformats.org/officeDocument/2006/relationships/image" Target="../media/image25.svg"/><Relationship Id="rId10" Type="http://schemas.openxmlformats.org/officeDocument/2006/relationships/image" Target="../media/image29.svg"/><Relationship Id="rId4" Type="http://schemas.openxmlformats.org/officeDocument/2006/relationships/image" Target="../media/image24.svg"/><Relationship Id="rId9" Type="http://schemas.openxmlformats.org/officeDocument/2006/relationships/image" Target="../media/image28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13" Type="http://schemas.openxmlformats.org/officeDocument/2006/relationships/image" Target="../media/image40.svg"/><Relationship Id="rId3" Type="http://schemas.openxmlformats.org/officeDocument/2006/relationships/hyperlink" Target="https://pxhere.com/en/photo/584459" TargetMode="External"/><Relationship Id="rId7" Type="http://schemas.openxmlformats.org/officeDocument/2006/relationships/image" Target="../media/image34.svg"/><Relationship Id="rId12" Type="http://schemas.openxmlformats.org/officeDocument/2006/relationships/image" Target="../media/image39.svg"/><Relationship Id="rId2" Type="http://schemas.openxmlformats.org/officeDocument/2006/relationships/image" Target="../media/image30.jpg!d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svg"/><Relationship Id="rId11" Type="http://schemas.openxmlformats.org/officeDocument/2006/relationships/image" Target="../media/image38.svg"/><Relationship Id="rId5" Type="http://schemas.openxmlformats.org/officeDocument/2006/relationships/image" Target="../media/image32.svg"/><Relationship Id="rId15" Type="http://schemas.openxmlformats.org/officeDocument/2006/relationships/image" Target="../media/image42.sv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svg"/><Relationship Id="rId14" Type="http://schemas.openxmlformats.org/officeDocument/2006/relationships/image" Target="../media/image41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13" Type="http://schemas.openxmlformats.org/officeDocument/2006/relationships/image" Target="../media/image21.svg"/><Relationship Id="rId3" Type="http://schemas.openxmlformats.org/officeDocument/2006/relationships/hyperlink" Target="https://www.flickr.com/photos/s2ublack/14802059039/" TargetMode="External"/><Relationship Id="rId7" Type="http://schemas.openxmlformats.org/officeDocument/2006/relationships/image" Target="../media/image47.svg"/><Relationship Id="rId12" Type="http://schemas.openxmlformats.org/officeDocument/2006/relationships/image" Target="../media/image20.sv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svg"/><Relationship Id="rId11" Type="http://schemas.openxmlformats.org/officeDocument/2006/relationships/image" Target="../media/image19.svg"/><Relationship Id="rId5" Type="http://schemas.openxmlformats.org/officeDocument/2006/relationships/image" Target="../media/image45.svg"/><Relationship Id="rId10" Type="http://schemas.openxmlformats.org/officeDocument/2006/relationships/image" Target="../media/image18.svg"/><Relationship Id="rId4" Type="http://schemas.openxmlformats.org/officeDocument/2006/relationships/image" Target="../media/image44.svg"/><Relationship Id="rId9" Type="http://schemas.openxmlformats.org/officeDocument/2006/relationships/image" Target="../media/image17.svg"/><Relationship Id="rId14" Type="http://schemas.openxmlformats.org/officeDocument/2006/relationships/image" Target="../media/image49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svg"/><Relationship Id="rId13" Type="http://schemas.openxmlformats.org/officeDocument/2006/relationships/image" Target="../media/image60.svg"/><Relationship Id="rId3" Type="http://schemas.openxmlformats.org/officeDocument/2006/relationships/hyperlink" Target="https://britishbeaches.uk/tenby-north-beach-dyfed-wales/photos/7522" TargetMode="External"/><Relationship Id="rId7" Type="http://schemas.openxmlformats.org/officeDocument/2006/relationships/image" Target="../media/image54.svg"/><Relationship Id="rId12" Type="http://schemas.openxmlformats.org/officeDocument/2006/relationships/image" Target="../media/image59.sv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svg"/><Relationship Id="rId11" Type="http://schemas.openxmlformats.org/officeDocument/2006/relationships/image" Target="../media/image58.svg"/><Relationship Id="rId5" Type="http://schemas.openxmlformats.org/officeDocument/2006/relationships/image" Target="../media/image52.svg"/><Relationship Id="rId10" Type="http://schemas.openxmlformats.org/officeDocument/2006/relationships/image" Target="../media/image57.svg"/><Relationship Id="rId4" Type="http://schemas.openxmlformats.org/officeDocument/2006/relationships/image" Target="../media/image51.svg"/><Relationship Id="rId9" Type="http://schemas.openxmlformats.org/officeDocument/2006/relationships/image" Target="../media/image56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svg"/><Relationship Id="rId3" Type="http://schemas.openxmlformats.org/officeDocument/2006/relationships/hyperlink" Target="https://www.geograph.org.uk/photo/7631968" TargetMode="External"/><Relationship Id="rId7" Type="http://schemas.openxmlformats.org/officeDocument/2006/relationships/image" Target="../media/image65.svg"/><Relationship Id="rId12" Type="http://schemas.openxmlformats.org/officeDocument/2006/relationships/image" Target="../media/image70.sv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svg"/><Relationship Id="rId11" Type="http://schemas.openxmlformats.org/officeDocument/2006/relationships/image" Target="../media/image69.svg"/><Relationship Id="rId5" Type="http://schemas.openxmlformats.org/officeDocument/2006/relationships/image" Target="../media/image63.svg"/><Relationship Id="rId10" Type="http://schemas.openxmlformats.org/officeDocument/2006/relationships/image" Target="../media/image68.svg"/><Relationship Id="rId4" Type="http://schemas.openxmlformats.org/officeDocument/2006/relationships/image" Target="../media/image62.svg"/><Relationship Id="rId9" Type="http://schemas.openxmlformats.org/officeDocument/2006/relationships/image" Target="../media/image67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svg"/><Relationship Id="rId3" Type="http://schemas.openxmlformats.org/officeDocument/2006/relationships/hyperlink" Target="https://pxhere.com/en/photo/1509429" TargetMode="External"/><Relationship Id="rId7" Type="http://schemas.openxmlformats.org/officeDocument/2006/relationships/image" Target="../media/image74.sv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svg"/><Relationship Id="rId11" Type="http://schemas.openxmlformats.org/officeDocument/2006/relationships/image" Target="../media/image78.svg"/><Relationship Id="rId5" Type="http://schemas.openxmlformats.org/officeDocument/2006/relationships/image" Target="../media/image73.svg"/><Relationship Id="rId10" Type="http://schemas.openxmlformats.org/officeDocument/2006/relationships/image" Target="../media/image77.svg"/><Relationship Id="rId4" Type="http://schemas.openxmlformats.org/officeDocument/2006/relationships/image" Target="../media/image72.svg"/><Relationship Id="rId9" Type="http://schemas.openxmlformats.org/officeDocument/2006/relationships/image" Target="../media/image76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svg"/><Relationship Id="rId3" Type="http://schemas.openxmlformats.org/officeDocument/2006/relationships/image" Target="../media/image80.svg"/><Relationship Id="rId7" Type="http://schemas.openxmlformats.org/officeDocument/2006/relationships/image" Target="../media/image82.svg"/><Relationship Id="rId12" Type="http://schemas.openxmlformats.org/officeDocument/2006/relationships/image" Target="../media/image87.svg"/><Relationship Id="rId2" Type="http://schemas.openxmlformats.org/officeDocument/2006/relationships/image" Target="../media/image79.sv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driancolston.wordpress.com/category/national-trust-in-wales/" TargetMode="External"/><Relationship Id="rId11" Type="http://schemas.openxmlformats.org/officeDocument/2006/relationships/image" Target="../media/image86.svg"/><Relationship Id="rId5" Type="http://schemas.openxmlformats.org/officeDocument/2006/relationships/image" Target="../media/image81.jpg"/><Relationship Id="rId10" Type="http://schemas.openxmlformats.org/officeDocument/2006/relationships/image" Target="../media/image85.svg"/><Relationship Id="rId4" Type="http://schemas.openxmlformats.org/officeDocument/2006/relationships/image" Target="../media/image9.svg"/><Relationship Id="rId9" Type="http://schemas.openxmlformats.org/officeDocument/2006/relationships/image" Target="../media/image84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svg"/><Relationship Id="rId3" Type="http://schemas.openxmlformats.org/officeDocument/2006/relationships/hyperlink" Target="https://www.geograph.org.uk/photo/8226468" TargetMode="External"/><Relationship Id="rId7" Type="http://schemas.openxmlformats.org/officeDocument/2006/relationships/image" Target="../media/image92.svg"/><Relationship Id="rId2" Type="http://schemas.openxmlformats.org/officeDocument/2006/relationships/image" Target="../media/image8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1.svg"/><Relationship Id="rId5" Type="http://schemas.openxmlformats.org/officeDocument/2006/relationships/image" Target="../media/image90.svg"/><Relationship Id="rId10" Type="http://schemas.openxmlformats.org/officeDocument/2006/relationships/image" Target="../media/image93.svg"/><Relationship Id="rId4" Type="http://schemas.openxmlformats.org/officeDocument/2006/relationships/image" Target="../media/image89.svg"/><Relationship Id="rId9" Type="http://schemas.openxmlformats.org/officeDocument/2006/relationships/image" Target="../media/image53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olorful logo on a blue background&#10;&#10;AI-generated content may be incorrect.">
            <a:extLst>
              <a:ext uri="{FF2B5EF4-FFF2-40B4-BE49-F238E27FC236}">
                <a16:creationId xmlns:a16="http://schemas.microsoft.com/office/drawing/2014/main" id="{10C03BE9-6397-0DB2-18EA-A8874E8E668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0476" cy="6857143"/>
          </a:xfrm>
          <a:prstGeom prst="rect">
            <a:avLst/>
          </a:prstGeom>
        </p:spPr>
      </p:pic>
      <p:grpSp>
        <p:nvGrpSpPr>
          <p:cNvPr id="3" name="Group 3"/>
          <p:cNvGrpSpPr>
            <a:grpSpLocks noGrp="1" noUngrp="1" noRot="1" noMove="1" noResize="1"/>
          </p:cNvGrpSpPr>
          <p:nvPr/>
        </p:nvGrpSpPr>
        <p:grpSpPr>
          <a:xfrm>
            <a:off x="953868" y="3554982"/>
            <a:ext cx="5557096" cy="39647"/>
            <a:chOff x="0" y="0"/>
            <a:chExt cx="11114192" cy="79293"/>
          </a:xfrm>
        </p:grpSpPr>
        <p:sp>
          <p:nvSpPr>
            <p:cNvPr id="4" name="AutoShape 4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39647"/>
              <a:ext cx="2778548" cy="0"/>
            </a:xfrm>
            <a:prstGeom prst="line">
              <a:avLst/>
            </a:prstGeom>
            <a:ln w="79293" cap="flat">
              <a:solidFill>
                <a:srgbClr val="AFC90E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5" name="AutoShape 5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5557096" y="39647"/>
              <a:ext cx="2778548" cy="0"/>
            </a:xfrm>
            <a:prstGeom prst="line">
              <a:avLst/>
            </a:prstGeom>
            <a:ln w="79293" cap="flat">
              <a:solidFill>
                <a:srgbClr val="E52F7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6" name="AutoShape 6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2778548" y="39647"/>
              <a:ext cx="2778548" cy="0"/>
            </a:xfrm>
            <a:prstGeom prst="line">
              <a:avLst/>
            </a:prstGeom>
            <a:ln w="79293" cap="flat">
              <a:solidFill>
                <a:srgbClr val="469CC8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7" name="AutoShape 7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8335644" y="39647"/>
              <a:ext cx="2778548" cy="0"/>
            </a:xfrm>
            <a:prstGeom prst="line">
              <a:avLst/>
            </a:prstGeom>
            <a:ln w="79293" cap="flat">
              <a:solidFill>
                <a:srgbClr val="FA9306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 sz="1200"/>
            </a:p>
          </p:txBody>
        </p:sp>
      </p:grpSp>
      <p:sp>
        <p:nvSpPr>
          <p:cNvPr id="17" name="TextBox 12">
            <a:extLst>
              <a:ext uri="{FF2B5EF4-FFF2-40B4-BE49-F238E27FC236}">
                <a16:creationId xmlns:a16="http://schemas.microsoft.com/office/drawing/2014/main" id="{C0289200-1343-3BCC-A5CD-A874173BA173}"/>
              </a:ext>
            </a:extLst>
          </p:cNvPr>
          <p:cNvSpPr txBox="1"/>
          <p:nvPr/>
        </p:nvSpPr>
        <p:spPr>
          <a:xfrm>
            <a:off x="859749" y="1468752"/>
            <a:ext cx="6555149" cy="11079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ea typeface="Gotham Bold"/>
                <a:cs typeface="Arial" panose="020B0604020202020204" pitchFamily="34" charset="0"/>
                <a:sym typeface="Gotham Bold"/>
              </a:rPr>
              <a:t>Converging education, care quality and digital capabilities</a:t>
            </a:r>
            <a:endParaRPr lang="en-US" sz="3600" b="1" dirty="0">
              <a:solidFill>
                <a:srgbClr val="FFFFFF"/>
              </a:solidFill>
              <a:latin typeface="Arial" panose="020B0604020202020204" pitchFamily="34" charset="0"/>
              <a:ea typeface="Gotham Bold"/>
              <a:cs typeface="Arial" panose="020B0604020202020204" pitchFamily="34" charset="0"/>
              <a:sym typeface="Gotham Bold"/>
            </a:endParaRP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480FC331-474B-CCD5-D725-770DE1618E8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t="26826" r="-3097" b="26826"/>
          <a:stretch/>
        </p:blipFill>
        <p:spPr>
          <a:xfrm>
            <a:off x="9208541" y="5769574"/>
            <a:ext cx="2813108" cy="89367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71CAD10-829E-1ECC-EFB4-E66B513AEAF8}"/>
              </a:ext>
            </a:extLst>
          </p:cNvPr>
          <p:cNvSpPr txBox="1"/>
          <p:nvPr/>
        </p:nvSpPr>
        <p:spPr>
          <a:xfrm>
            <a:off x="859749" y="4024448"/>
            <a:ext cx="698801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rgbClr val="FFFFFF"/>
                </a:solidFill>
                <a:latin typeface="Arial" panose="020B0604020202020204" pitchFamily="34" charset="0"/>
                <a:ea typeface="Gotham Bold"/>
                <a:cs typeface="Arial" panose="020B0604020202020204" pitchFamily="34" charset="0"/>
                <a:sym typeface="Gotham Bold"/>
              </a:rPr>
              <a:t>Addysg a Gwella Iechyd Cymru |</a:t>
            </a:r>
          </a:p>
          <a:p>
            <a:r>
              <a:rPr lang="en-US" sz="2400">
                <a:solidFill>
                  <a:srgbClr val="FFFFFF"/>
                </a:solidFill>
                <a:latin typeface="Arial" panose="020B0604020202020204" pitchFamily="34" charset="0"/>
                <a:ea typeface="Gotham Bold"/>
                <a:cs typeface="Arial" panose="020B0604020202020204" pitchFamily="34" charset="0"/>
                <a:sym typeface="Gotham Bold"/>
              </a:rPr>
              <a:t>Health Education and Improvement Wales</a:t>
            </a:r>
          </a:p>
        </p:txBody>
      </p:sp>
      <p:sp>
        <p:nvSpPr>
          <p:cNvPr id="10" name="TextBox 11">
            <a:extLst>
              <a:ext uri="{FF2B5EF4-FFF2-40B4-BE49-F238E27FC236}">
                <a16:creationId xmlns:a16="http://schemas.microsoft.com/office/drawing/2014/main" id="{DE0D917C-6F04-5D0B-B38E-4EDD6E3E859A}"/>
              </a:ext>
            </a:extLst>
          </p:cNvPr>
          <p:cNvSpPr txBox="1"/>
          <p:nvPr/>
        </p:nvSpPr>
        <p:spPr>
          <a:xfrm>
            <a:off x="946680" y="5517906"/>
            <a:ext cx="7346420" cy="8581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endParaRPr lang="en-GB" sz="1400" b="1" dirty="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lnSpc>
                <a:spcPts val="2622"/>
              </a:lnSpc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UWTSD | MSc Digital Transformation for the Health and Care Professions | 12.09.2026</a:t>
            </a:r>
          </a:p>
          <a:p>
            <a:pPr>
              <a:lnSpc>
                <a:spcPts val="2622"/>
              </a:lnSpc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Vicki Hayman-Teear | Head of Digital Skills and Capability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964AA78E-8183-C85D-3514-7CF3B14259E4}"/>
              </a:ext>
            </a:extLst>
          </p:cNvPr>
          <p:cNvSpPr/>
          <p:nvPr/>
        </p:nvSpPr>
        <p:spPr>
          <a:xfrm>
            <a:off x="2613613" y="6265745"/>
            <a:ext cx="8511587" cy="478768"/>
          </a:xfrm>
          <a:prstGeom prst="roundRect">
            <a:avLst/>
          </a:prstGeom>
          <a:solidFill>
            <a:srgbClr val="156082"/>
          </a:solidFill>
          <a:ln>
            <a:solidFill>
              <a:srgbClr val="15608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227900E-562E-0EA3-1732-C08BB34316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97018"/>
            <a:ext cx="4159250" cy="13662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>
                <a:solidFill>
                  <a:srgbClr val="00917F"/>
                </a:solidFill>
              </a:rPr>
              <a:t>I did not set out to work in digital. I was trying to solve problems in practice.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539091C-D659-F0B7-08BC-BD4153B3A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route into digital transformation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AD3861A-D314-C11C-F898-9D7A928639B2}"/>
              </a:ext>
            </a:extLst>
          </p:cNvPr>
          <p:cNvCxnSpPr/>
          <p:nvPr/>
        </p:nvCxnSpPr>
        <p:spPr>
          <a:xfrm>
            <a:off x="946150" y="1327150"/>
            <a:ext cx="5715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F5F99B57-6E01-232E-78CE-18A729CDE67E}"/>
              </a:ext>
            </a:extLst>
          </p:cNvPr>
          <p:cNvSpPr/>
          <p:nvPr/>
        </p:nvSpPr>
        <p:spPr>
          <a:xfrm>
            <a:off x="942580" y="2483126"/>
            <a:ext cx="4625102" cy="2574334"/>
          </a:xfrm>
          <a:prstGeom prst="rect">
            <a:avLst/>
          </a:prstGeom>
          <a:solidFill>
            <a:srgbClr val="156082">
              <a:alpha val="1294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5B96964-BDE1-5BB3-D3E6-FC2B5AC95D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0257864"/>
              </p:ext>
            </p:extLst>
          </p:nvPr>
        </p:nvGraphicFramePr>
        <p:xfrm>
          <a:off x="1116293" y="2554043"/>
          <a:ext cx="4330700" cy="2329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5650">
                  <a:extLst>
                    <a:ext uri="{9D8B030D-6E8A-4147-A177-3AD203B41FA5}">
                      <a16:colId xmlns:a16="http://schemas.microsoft.com/office/drawing/2014/main" val="1632984729"/>
                    </a:ext>
                  </a:extLst>
                </a:gridCol>
                <a:gridCol w="3575050">
                  <a:extLst>
                    <a:ext uri="{9D8B030D-6E8A-4147-A177-3AD203B41FA5}">
                      <a16:colId xmlns:a16="http://schemas.microsoft.com/office/drawing/2014/main" val="3159292184"/>
                    </a:ext>
                  </a:extLst>
                </a:gridCol>
              </a:tblGrid>
              <a:tr h="775022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endParaRPr lang="en-GB" sz="1000" b="0" dirty="0">
                        <a:solidFill>
                          <a:srgbClr val="325083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sz="1200" dirty="0">
                          <a:solidFill>
                            <a:srgbClr val="325083"/>
                          </a:solidFill>
                        </a:rPr>
                        <a:t>Clinical practice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1050" b="0" dirty="0">
                        <a:solidFill>
                          <a:srgbClr val="325083"/>
                        </a:solidFill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en-GB" sz="1050" b="0" dirty="0">
                          <a:solidFill>
                            <a:srgbClr val="325083"/>
                          </a:solidFill>
                        </a:rPr>
                        <a:t>District nursing, community services and senior leadership.</a:t>
                      </a:r>
                      <a:endParaRPr lang="en-GB" sz="1000" b="0" dirty="0">
                        <a:solidFill>
                          <a:srgbClr val="325083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7235750"/>
                  </a:ext>
                </a:extLst>
              </a:tr>
              <a:tr h="775022">
                <a:tc>
                  <a:txBody>
                    <a:bodyPr/>
                    <a:lstStyle/>
                    <a:p>
                      <a:endParaRPr lang="en-GB" dirty="0">
                        <a:solidFill>
                          <a:srgbClr val="325083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sz="1200" b="1" kern="1200" dirty="0">
                          <a:solidFill>
                            <a:srgbClr val="325083"/>
                          </a:solidFill>
                          <a:latin typeface="+mn-lt"/>
                          <a:ea typeface="+mn-ea"/>
                          <a:cs typeface="+mn-cs"/>
                        </a:rPr>
                        <a:t>Service improvement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1200" b="1" kern="1200" dirty="0">
                        <a:solidFill>
                          <a:srgbClr val="325083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en-GB" sz="1050" b="0" kern="1200" dirty="0">
                          <a:solidFill>
                            <a:srgbClr val="325083"/>
                          </a:solidFill>
                          <a:latin typeface="+mn-lt"/>
                          <a:ea typeface="+mn-ea"/>
                          <a:cs typeface="+mn-cs"/>
                        </a:rPr>
                        <a:t>Using digital to improve information, coordination and care.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02550402"/>
                  </a:ext>
                </a:extLst>
              </a:tr>
              <a:tr h="775022">
                <a:tc>
                  <a:txBody>
                    <a:bodyPr/>
                    <a:lstStyle/>
                    <a:p>
                      <a:endParaRPr lang="en-GB" dirty="0">
                        <a:solidFill>
                          <a:srgbClr val="325083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sz="1200" b="1" kern="1200" dirty="0">
                          <a:solidFill>
                            <a:srgbClr val="325083"/>
                          </a:solidFill>
                          <a:latin typeface="+mn-lt"/>
                          <a:ea typeface="+mn-ea"/>
                          <a:cs typeface="+mn-cs"/>
                        </a:rPr>
                        <a:t>UWTSD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1200" b="1" kern="1200" dirty="0">
                        <a:solidFill>
                          <a:srgbClr val="325083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en-GB" sz="1050" b="0" kern="1200" dirty="0">
                          <a:solidFill>
                            <a:srgbClr val="325083"/>
                          </a:solidFill>
                          <a:latin typeface="+mn-lt"/>
                          <a:ea typeface="+mn-ea"/>
                          <a:cs typeface="+mn-cs"/>
                        </a:rPr>
                        <a:t>I joined the first cohort to understand transformation – not to become an IT specialist.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4888410"/>
                  </a:ext>
                </a:extLst>
              </a:tr>
            </a:tbl>
          </a:graphicData>
        </a:graphic>
      </p:graphicFrame>
      <p:sp>
        <p:nvSpPr>
          <p:cNvPr id="9" name="Oval 8">
            <a:extLst>
              <a:ext uri="{FF2B5EF4-FFF2-40B4-BE49-F238E27FC236}">
                <a16:creationId xmlns:a16="http://schemas.microsoft.com/office/drawing/2014/main" id="{564858F4-F1A2-C41A-4F3A-9DFA597292F4}"/>
              </a:ext>
            </a:extLst>
          </p:cNvPr>
          <p:cNvSpPr/>
          <p:nvPr/>
        </p:nvSpPr>
        <p:spPr>
          <a:xfrm>
            <a:off x="1143242" y="2606461"/>
            <a:ext cx="679450" cy="668041"/>
          </a:xfrm>
          <a:prstGeom prst="ellipse">
            <a:avLst/>
          </a:prstGeom>
          <a:solidFill>
            <a:srgbClr val="325083"/>
          </a:solidFill>
          <a:ln>
            <a:solidFill>
              <a:srgbClr val="32508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CD89D64-0803-DEA6-33D8-6EF8E69D9DD3}"/>
              </a:ext>
            </a:extLst>
          </p:cNvPr>
          <p:cNvSpPr/>
          <p:nvPr/>
        </p:nvSpPr>
        <p:spPr>
          <a:xfrm>
            <a:off x="1143242" y="3377328"/>
            <a:ext cx="679450" cy="668041"/>
          </a:xfrm>
          <a:prstGeom prst="ellipse">
            <a:avLst/>
          </a:prstGeom>
          <a:solidFill>
            <a:srgbClr val="325083"/>
          </a:solidFill>
          <a:ln>
            <a:solidFill>
              <a:srgbClr val="32508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Graphic 10" descr="Doctor male with solid fill">
            <a:extLst>
              <a:ext uri="{FF2B5EF4-FFF2-40B4-BE49-F238E27FC236}">
                <a16:creationId xmlns:a16="http://schemas.microsoft.com/office/drawing/2014/main" id="{2B7530C4-A515-2561-4806-E7367F1D104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207687" y="2665201"/>
            <a:ext cx="550560" cy="550560"/>
          </a:xfrm>
          <a:prstGeom prst="rect">
            <a:avLst/>
          </a:prstGeom>
        </p:spPr>
      </p:pic>
      <p:pic>
        <p:nvPicPr>
          <p:cNvPr id="12" name="Graphic 11" descr="Artificial Intelligence with solid fill">
            <a:extLst>
              <a:ext uri="{FF2B5EF4-FFF2-40B4-BE49-F238E27FC236}">
                <a16:creationId xmlns:a16="http://schemas.microsoft.com/office/drawing/2014/main" id="{23F7FFA5-1A85-8228-83F9-A88ACDBC37E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174436" y="3403554"/>
            <a:ext cx="603482" cy="603482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7BAFAD6D-E68A-60A8-3CFB-827C3E3FE056}"/>
              </a:ext>
            </a:extLst>
          </p:cNvPr>
          <p:cNvSpPr/>
          <p:nvPr/>
        </p:nvSpPr>
        <p:spPr>
          <a:xfrm>
            <a:off x="1143242" y="4149563"/>
            <a:ext cx="679450" cy="668041"/>
          </a:xfrm>
          <a:prstGeom prst="ellipse">
            <a:avLst/>
          </a:prstGeom>
          <a:solidFill>
            <a:srgbClr val="325083"/>
          </a:solidFill>
          <a:ln>
            <a:solidFill>
              <a:srgbClr val="32508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Graphic 18" descr="Graduation cap with solid fill">
            <a:extLst>
              <a:ext uri="{FF2B5EF4-FFF2-40B4-BE49-F238E27FC236}">
                <a16:creationId xmlns:a16="http://schemas.microsoft.com/office/drawing/2014/main" id="{AA027EDF-D457-4AC1-F7EB-3E025C3CAB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195407" y="4202663"/>
            <a:ext cx="575119" cy="57511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CDEC162-9204-A8AB-0106-A3EA93A75F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5652" r="15652"/>
          <a:stretch/>
        </p:blipFill>
        <p:spPr>
          <a:xfrm flipH="1">
            <a:off x="7304943" y="647700"/>
            <a:ext cx="4887058" cy="5335470"/>
          </a:xfrm>
          <a:prstGeom prst="flowChartDelay">
            <a:avLst/>
          </a:prstGeom>
          <a:ln w="57150">
            <a:solidFill>
              <a:srgbClr val="00917F"/>
            </a:solidFill>
          </a:ln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F36EBA14-FAB9-25A0-9C0B-7C4C9B4D1E86}"/>
              </a:ext>
            </a:extLst>
          </p:cNvPr>
          <p:cNvSpPr txBox="1"/>
          <p:nvPr/>
        </p:nvSpPr>
        <p:spPr>
          <a:xfrm>
            <a:off x="3685262" y="6367541"/>
            <a:ext cx="709703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solidFill>
                  <a:schemeClr val="bg1"/>
                </a:solidFill>
                <a:cs typeface="Arial"/>
              </a:rPr>
              <a:t>Digital transformation became the next step in clinical problem-solving.</a:t>
            </a:r>
          </a:p>
        </p:txBody>
      </p:sp>
      <p:pic>
        <p:nvPicPr>
          <p:cNvPr id="41" name="Graphic 40" descr="Road with solid fill">
            <a:extLst>
              <a:ext uri="{FF2B5EF4-FFF2-40B4-BE49-F238E27FC236}">
                <a16:creationId xmlns:a16="http://schemas.microsoft.com/office/drawing/2014/main" id="{C0E71950-8EC0-797D-BDCF-67ACBEAE83D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3084320" y="6312834"/>
            <a:ext cx="348761" cy="348761"/>
          </a:xfrm>
          <a:prstGeom prst="rect">
            <a:avLst/>
          </a:prstGeom>
        </p:spPr>
      </p:pic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6A671335-6A28-EDA6-83CE-6AB4CCF76231}"/>
              </a:ext>
            </a:extLst>
          </p:cNvPr>
          <p:cNvSpPr/>
          <p:nvPr/>
        </p:nvSpPr>
        <p:spPr>
          <a:xfrm>
            <a:off x="8574763" y="4758734"/>
            <a:ext cx="3452975" cy="727978"/>
          </a:xfrm>
          <a:prstGeom prst="roundRect">
            <a:avLst/>
          </a:prstGeom>
          <a:solidFill>
            <a:srgbClr val="CFEDEC"/>
          </a:solidFill>
          <a:ln>
            <a:solidFill>
              <a:srgbClr val="00917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2C3CC2A-15BA-FC0D-21E8-8CA708B99497}"/>
              </a:ext>
            </a:extLst>
          </p:cNvPr>
          <p:cNvSpPr txBox="1"/>
          <p:nvPr/>
        </p:nvSpPr>
        <p:spPr>
          <a:xfrm>
            <a:off x="9205800" y="4784169"/>
            <a:ext cx="2832195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 b="1" dirty="0">
                <a:solidFill>
                  <a:srgbClr val="00917F"/>
                </a:solidFill>
                <a:cs typeface="Arial"/>
              </a:rPr>
              <a:t>Clinical + Educational + Digital</a:t>
            </a:r>
          </a:p>
          <a:p>
            <a:pPr algn="l"/>
            <a:endParaRPr lang="en-GB" sz="1200" dirty="0">
              <a:solidFill>
                <a:srgbClr val="00917F"/>
              </a:solidFill>
              <a:cs typeface="Arial"/>
            </a:endParaRPr>
          </a:p>
          <a:p>
            <a:pPr algn="l"/>
            <a:r>
              <a:rPr lang="en-GB" sz="1200" dirty="0">
                <a:solidFill>
                  <a:schemeClr val="accent1"/>
                </a:solidFill>
                <a:cs typeface="Arial"/>
              </a:rPr>
              <a:t>My current role draws on all three.</a:t>
            </a:r>
          </a:p>
        </p:txBody>
      </p:sp>
      <p:pic>
        <p:nvPicPr>
          <p:cNvPr id="47" name="Graphic 46" descr="Blockchain with solid fill">
            <a:extLst>
              <a:ext uri="{FF2B5EF4-FFF2-40B4-BE49-F238E27FC236}">
                <a16:creationId xmlns:a16="http://schemas.microsoft.com/office/drawing/2014/main" id="{942762F8-DA57-602A-D63E-DFB160227D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8635568" y="4837607"/>
            <a:ext cx="570232" cy="570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182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44985B-61D3-C5F1-C1F8-27DF264E84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EE201AB-0152-2874-2415-120C408051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92602" y="1640615"/>
            <a:ext cx="5222096" cy="3154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solidFill>
                  <a:srgbClr val="00917F"/>
                </a:solidFill>
              </a:rPr>
              <a:t>Capability.</a:t>
            </a:r>
            <a:r>
              <a:rPr lang="en-GB" sz="1600" b="1" dirty="0"/>
              <a:t>	Credibility.	</a:t>
            </a:r>
            <a:r>
              <a:rPr lang="en-GB" sz="1600" b="1" dirty="0">
                <a:solidFill>
                  <a:srgbClr val="E62E7D"/>
                </a:solidFill>
              </a:rPr>
              <a:t>Confidence.</a:t>
            </a:r>
          </a:p>
          <a:p>
            <a:pPr marL="0" indent="0">
              <a:buNone/>
            </a:pPr>
            <a:endParaRPr lang="en-GB" sz="1400" b="1" dirty="0">
              <a:solidFill>
                <a:srgbClr val="00917F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51C731-70B9-1254-EE7F-A381AFC52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327006" cy="1073478"/>
          </a:xfrm>
        </p:spPr>
        <p:txBody>
          <a:bodyPr/>
          <a:lstStyle/>
          <a:p>
            <a:r>
              <a:rPr lang="en-GB" dirty="0"/>
              <a:t>Formal study turned interest into recognised expertise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C32CA1E-30F6-4C46-0E65-E36E7429F92B}"/>
              </a:ext>
            </a:extLst>
          </p:cNvPr>
          <p:cNvCxnSpPr/>
          <p:nvPr/>
        </p:nvCxnSpPr>
        <p:spPr>
          <a:xfrm>
            <a:off x="946150" y="1327150"/>
            <a:ext cx="5715000" cy="0"/>
          </a:xfrm>
          <a:prstGeom prst="line">
            <a:avLst/>
          </a:prstGeom>
          <a:ln>
            <a:solidFill>
              <a:srgbClr val="00917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DA2F6760-DD23-5E00-C2EF-27875A22ED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468" r="19468"/>
          <a:stretch/>
        </p:blipFill>
        <p:spPr>
          <a:xfrm flipH="1">
            <a:off x="7304943" y="647700"/>
            <a:ext cx="4887058" cy="5335470"/>
          </a:xfrm>
          <a:prstGeom prst="flowChartDelay">
            <a:avLst/>
          </a:prstGeom>
          <a:ln w="57150">
            <a:solidFill>
              <a:srgbClr val="00917F"/>
            </a:solidFill>
          </a:ln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7F4ABF4-2B35-6523-6353-724664639224}"/>
              </a:ext>
            </a:extLst>
          </p:cNvPr>
          <p:cNvCxnSpPr>
            <a:cxnSpLocks/>
          </p:cNvCxnSpPr>
          <p:nvPr/>
        </p:nvCxnSpPr>
        <p:spPr>
          <a:xfrm>
            <a:off x="946150" y="2231540"/>
            <a:ext cx="5715000" cy="0"/>
          </a:xfrm>
          <a:prstGeom prst="line">
            <a:avLst/>
          </a:prstGeom>
          <a:ln>
            <a:solidFill>
              <a:srgbClr val="00917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Oval 47">
            <a:extLst>
              <a:ext uri="{FF2B5EF4-FFF2-40B4-BE49-F238E27FC236}">
                <a16:creationId xmlns:a16="http://schemas.microsoft.com/office/drawing/2014/main" id="{65D03C78-E7C1-A6E6-E2DF-B7B817D4318B}"/>
              </a:ext>
            </a:extLst>
          </p:cNvPr>
          <p:cNvSpPr/>
          <p:nvPr/>
        </p:nvSpPr>
        <p:spPr>
          <a:xfrm>
            <a:off x="838201" y="3479979"/>
            <a:ext cx="629197" cy="621795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9" name="Graphic 48" descr="Champagne glasses with solid fill">
            <a:extLst>
              <a:ext uri="{FF2B5EF4-FFF2-40B4-BE49-F238E27FC236}">
                <a16:creationId xmlns:a16="http://schemas.microsoft.com/office/drawing/2014/main" id="{675FC555-74E1-C7F7-5050-5E7E1C8CB66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924834" y="3562566"/>
            <a:ext cx="460131" cy="460131"/>
          </a:xfrm>
          <a:prstGeom prst="rect">
            <a:avLst/>
          </a:prstGeom>
        </p:spPr>
      </p:pic>
      <p:sp>
        <p:nvSpPr>
          <p:cNvPr id="51" name="Oval 50">
            <a:extLst>
              <a:ext uri="{FF2B5EF4-FFF2-40B4-BE49-F238E27FC236}">
                <a16:creationId xmlns:a16="http://schemas.microsoft.com/office/drawing/2014/main" id="{69C0EC83-D883-D8EB-D98C-A78D0077DB91}"/>
              </a:ext>
            </a:extLst>
          </p:cNvPr>
          <p:cNvSpPr/>
          <p:nvPr/>
        </p:nvSpPr>
        <p:spPr>
          <a:xfrm>
            <a:off x="822594" y="5201881"/>
            <a:ext cx="629197" cy="621795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D5FED2B7-35FC-13A3-4DD3-199D6F627EFA}"/>
              </a:ext>
            </a:extLst>
          </p:cNvPr>
          <p:cNvSpPr/>
          <p:nvPr/>
        </p:nvSpPr>
        <p:spPr>
          <a:xfrm>
            <a:off x="825678" y="4340930"/>
            <a:ext cx="629197" cy="621795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3" name="Graphic 52" descr="Fireworks with solid fill">
            <a:extLst>
              <a:ext uri="{FF2B5EF4-FFF2-40B4-BE49-F238E27FC236}">
                <a16:creationId xmlns:a16="http://schemas.microsoft.com/office/drawing/2014/main" id="{5ACDEE3E-2BCC-CB6D-01EB-CC3939D419D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908647" y="4390545"/>
            <a:ext cx="533402" cy="533402"/>
          </a:xfrm>
          <a:prstGeom prst="rect">
            <a:avLst/>
          </a:prstGeom>
        </p:spPr>
      </p:pic>
      <p:pic>
        <p:nvPicPr>
          <p:cNvPr id="54" name="Graphic 53" descr="Aspiration with solid fill">
            <a:extLst>
              <a:ext uri="{FF2B5EF4-FFF2-40B4-BE49-F238E27FC236}">
                <a16:creationId xmlns:a16="http://schemas.microsoft.com/office/drawing/2014/main" id="{92086665-6970-B3ED-1771-152987FB00B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931209" y="5269814"/>
            <a:ext cx="482112" cy="482112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0DAC3E24-2983-885A-1A1B-3231982ED25B}"/>
              </a:ext>
            </a:extLst>
          </p:cNvPr>
          <p:cNvSpPr txBox="1"/>
          <p:nvPr/>
        </p:nvSpPr>
        <p:spPr>
          <a:xfrm>
            <a:off x="1986020" y="3482197"/>
            <a:ext cx="4983860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>
                <a:solidFill>
                  <a:srgbClr val="00917F"/>
                </a:solidFill>
                <a:cs typeface="Arial"/>
              </a:rPr>
              <a:t>2025</a:t>
            </a:r>
          </a:p>
          <a:p>
            <a:r>
              <a:rPr lang="en-GB" sz="1200" dirty="0">
                <a:solidFill>
                  <a:srgbClr val="00917F"/>
                </a:solidFill>
                <a:cs typeface="Arial"/>
              </a:rPr>
              <a:t>UWTSD course completed</a:t>
            </a:r>
          </a:p>
          <a:p>
            <a:endParaRPr lang="en-GB" sz="1400" b="1" dirty="0">
              <a:solidFill>
                <a:srgbClr val="00917F"/>
              </a:solidFill>
              <a:cs typeface="Arial"/>
            </a:endParaRPr>
          </a:p>
          <a:p>
            <a:endParaRPr lang="en-GB" sz="1400" b="1" dirty="0">
              <a:solidFill>
                <a:srgbClr val="00917F"/>
              </a:solidFill>
              <a:cs typeface="Arial"/>
            </a:endParaRPr>
          </a:p>
          <a:p>
            <a:r>
              <a:rPr lang="en-GB" sz="1400" b="1" dirty="0">
                <a:solidFill>
                  <a:srgbClr val="00917F"/>
                </a:solidFill>
                <a:cs typeface="Arial"/>
              </a:rPr>
              <a:t>November 2025</a:t>
            </a:r>
          </a:p>
          <a:p>
            <a:r>
              <a:rPr lang="en-GB" sz="1200" dirty="0">
                <a:solidFill>
                  <a:srgbClr val="00917F"/>
                </a:solidFill>
                <a:cs typeface="Arial"/>
              </a:rPr>
              <a:t>RCN Wales Nurse of the Year</a:t>
            </a:r>
          </a:p>
          <a:p>
            <a:r>
              <a:rPr lang="en-GB" sz="1200" dirty="0">
                <a:solidFill>
                  <a:srgbClr val="00917F"/>
                </a:solidFill>
                <a:cs typeface="Arial"/>
              </a:rPr>
              <a:t>Research, Innovation and Digitalisation in Nursing Award</a:t>
            </a:r>
          </a:p>
          <a:p>
            <a:endParaRPr lang="en-GB" sz="1400" b="1" dirty="0">
              <a:solidFill>
                <a:srgbClr val="00917F"/>
              </a:solidFill>
              <a:cs typeface="Arial"/>
            </a:endParaRPr>
          </a:p>
          <a:p>
            <a:endParaRPr lang="en-GB" sz="1400" b="1" dirty="0">
              <a:solidFill>
                <a:srgbClr val="00917F"/>
              </a:solidFill>
              <a:cs typeface="Arial"/>
            </a:endParaRPr>
          </a:p>
          <a:p>
            <a:r>
              <a:rPr lang="en-GB" sz="1400" b="1" dirty="0">
                <a:solidFill>
                  <a:srgbClr val="00917F"/>
                </a:solidFill>
                <a:cs typeface="Arial"/>
              </a:rPr>
              <a:t>April 2026</a:t>
            </a:r>
          </a:p>
          <a:p>
            <a:r>
              <a:rPr lang="en-GB" sz="1200" dirty="0">
                <a:solidFill>
                  <a:srgbClr val="00917F"/>
                </a:solidFill>
                <a:cs typeface="Arial"/>
              </a:rPr>
              <a:t>Head of Digital Skills and Capability, HEIW</a:t>
            </a:r>
          </a:p>
          <a:p>
            <a:endParaRPr lang="en-GB" sz="1400" b="1" dirty="0">
              <a:solidFill>
                <a:srgbClr val="00917F"/>
              </a:solidFill>
              <a:cs typeface="Arial"/>
            </a:endParaRPr>
          </a:p>
        </p:txBody>
      </p: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17A66611-6A1D-EC2C-5534-E916B9C916FB}"/>
              </a:ext>
            </a:extLst>
          </p:cNvPr>
          <p:cNvCxnSpPr/>
          <p:nvPr/>
        </p:nvCxnSpPr>
        <p:spPr>
          <a:xfrm>
            <a:off x="1740984" y="3531343"/>
            <a:ext cx="7400" cy="481151"/>
          </a:xfrm>
          <a:prstGeom prst="straightConnector1">
            <a:avLst/>
          </a:prstGeom>
          <a:ln>
            <a:solidFill>
              <a:srgbClr val="00917F"/>
            </a:solidFill>
            <a:prstDash val="sysDot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7625A0FA-3249-7A85-DF7E-9E15F4E00392}"/>
              </a:ext>
            </a:extLst>
          </p:cNvPr>
          <p:cNvCxnSpPr>
            <a:cxnSpLocks/>
          </p:cNvCxnSpPr>
          <p:nvPr/>
        </p:nvCxnSpPr>
        <p:spPr>
          <a:xfrm>
            <a:off x="1740984" y="4359285"/>
            <a:ext cx="7400" cy="481151"/>
          </a:xfrm>
          <a:prstGeom prst="straightConnector1">
            <a:avLst/>
          </a:prstGeom>
          <a:ln>
            <a:solidFill>
              <a:srgbClr val="00917F"/>
            </a:solidFill>
            <a:prstDash val="sysDot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4AD966EA-CA65-99C2-AEAC-926720DC1581}"/>
              </a:ext>
            </a:extLst>
          </p:cNvPr>
          <p:cNvCxnSpPr>
            <a:cxnSpLocks/>
          </p:cNvCxnSpPr>
          <p:nvPr/>
        </p:nvCxnSpPr>
        <p:spPr>
          <a:xfrm>
            <a:off x="1740983" y="5201881"/>
            <a:ext cx="7400" cy="481151"/>
          </a:xfrm>
          <a:prstGeom prst="straightConnector1">
            <a:avLst/>
          </a:prstGeom>
          <a:ln>
            <a:solidFill>
              <a:srgbClr val="00917F"/>
            </a:solidFill>
            <a:prstDash val="sysDot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3" name="Oval 62">
            <a:extLst>
              <a:ext uri="{FF2B5EF4-FFF2-40B4-BE49-F238E27FC236}">
                <a16:creationId xmlns:a16="http://schemas.microsoft.com/office/drawing/2014/main" id="{DF9A0607-26C3-3E64-62BD-B5677D16040A}"/>
              </a:ext>
            </a:extLst>
          </p:cNvPr>
          <p:cNvSpPr/>
          <p:nvPr/>
        </p:nvSpPr>
        <p:spPr>
          <a:xfrm>
            <a:off x="8366338" y="1604495"/>
            <a:ext cx="3230204" cy="3154975"/>
          </a:xfrm>
          <a:prstGeom prst="ellipse">
            <a:avLst/>
          </a:prstGeom>
          <a:noFill/>
          <a:ln>
            <a:solidFill>
              <a:srgbClr val="325083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Oval 64">
            <a:extLst>
              <a:ext uri="{FF2B5EF4-FFF2-40B4-BE49-F238E27FC236}">
                <a16:creationId xmlns:a16="http://schemas.microsoft.com/office/drawing/2014/main" id="{2DBAB32A-3F43-A34F-87DD-6185AD5DD4BC}"/>
              </a:ext>
            </a:extLst>
          </p:cNvPr>
          <p:cNvSpPr/>
          <p:nvPr/>
        </p:nvSpPr>
        <p:spPr>
          <a:xfrm>
            <a:off x="9573483" y="1257414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Oval 66">
            <a:extLst>
              <a:ext uri="{FF2B5EF4-FFF2-40B4-BE49-F238E27FC236}">
                <a16:creationId xmlns:a16="http://schemas.microsoft.com/office/drawing/2014/main" id="{53751C24-3BB4-AE77-BEC1-EC34096D459A}"/>
              </a:ext>
            </a:extLst>
          </p:cNvPr>
          <p:cNvSpPr/>
          <p:nvPr/>
        </p:nvSpPr>
        <p:spPr>
          <a:xfrm>
            <a:off x="8049482" y="2678836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Oval 68">
            <a:extLst>
              <a:ext uri="{FF2B5EF4-FFF2-40B4-BE49-F238E27FC236}">
                <a16:creationId xmlns:a16="http://schemas.microsoft.com/office/drawing/2014/main" id="{6F3457AC-BEAE-20DC-7040-AE290E15C8D9}"/>
              </a:ext>
            </a:extLst>
          </p:cNvPr>
          <p:cNvSpPr/>
          <p:nvPr/>
        </p:nvSpPr>
        <p:spPr>
          <a:xfrm>
            <a:off x="11104809" y="2671509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838BF4E4-C454-1155-1336-612F15FD1F4E}"/>
              </a:ext>
            </a:extLst>
          </p:cNvPr>
          <p:cNvSpPr/>
          <p:nvPr/>
        </p:nvSpPr>
        <p:spPr>
          <a:xfrm>
            <a:off x="9573483" y="4254125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3" name="Graphic 72" descr="Robot with solid fill">
            <a:extLst>
              <a:ext uri="{FF2B5EF4-FFF2-40B4-BE49-F238E27FC236}">
                <a16:creationId xmlns:a16="http://schemas.microsoft.com/office/drawing/2014/main" id="{C8CDF0F9-9D6D-6F51-828A-03FB3F27797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8100645" y="2700704"/>
            <a:ext cx="716574" cy="716574"/>
          </a:xfrm>
          <a:prstGeom prst="rect">
            <a:avLst/>
          </a:prstGeom>
        </p:spPr>
      </p:pic>
      <p:pic>
        <p:nvPicPr>
          <p:cNvPr id="75" name="Graphic 74" descr="Diploma roll with solid fill">
            <a:extLst>
              <a:ext uri="{FF2B5EF4-FFF2-40B4-BE49-F238E27FC236}">
                <a16:creationId xmlns:a16="http://schemas.microsoft.com/office/drawing/2014/main" id="{38946B50-8119-0D82-BE3F-E58C821E38E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9639300" y="1337895"/>
            <a:ext cx="679939" cy="679939"/>
          </a:xfrm>
          <a:prstGeom prst="rect">
            <a:avLst/>
          </a:prstGeom>
        </p:spPr>
      </p:pic>
      <p:pic>
        <p:nvPicPr>
          <p:cNvPr id="77" name="Graphic 76" descr="Heart with pulse with solid fill">
            <a:extLst>
              <a:ext uri="{FF2B5EF4-FFF2-40B4-BE49-F238E27FC236}">
                <a16:creationId xmlns:a16="http://schemas.microsoft.com/office/drawing/2014/main" id="{93404220-8C12-8502-2D60-E7663D5D090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518406" y="4257676"/>
            <a:ext cx="914400" cy="914400"/>
          </a:xfrm>
          <a:prstGeom prst="rect">
            <a:avLst/>
          </a:prstGeom>
        </p:spPr>
      </p:pic>
      <p:pic>
        <p:nvPicPr>
          <p:cNvPr id="79" name="Graphic 78" descr="Teacher with solid fill">
            <a:extLst>
              <a:ext uri="{FF2B5EF4-FFF2-40B4-BE49-F238E27FC236}">
                <a16:creationId xmlns:a16="http://schemas.microsoft.com/office/drawing/2014/main" id="{EBD989AE-9259-C46A-A40E-904A528CE6A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170627" y="2751992"/>
            <a:ext cx="687266" cy="701919"/>
          </a:xfrm>
          <a:prstGeom prst="rect">
            <a:avLst/>
          </a:prstGeom>
        </p:spPr>
      </p:pic>
      <p:sp>
        <p:nvSpPr>
          <p:cNvPr id="81" name="Oval 80">
            <a:extLst>
              <a:ext uri="{FF2B5EF4-FFF2-40B4-BE49-F238E27FC236}">
                <a16:creationId xmlns:a16="http://schemas.microsoft.com/office/drawing/2014/main" id="{9151BD3C-012E-C9B3-C51A-4C1874B0201C}"/>
              </a:ext>
            </a:extLst>
          </p:cNvPr>
          <p:cNvSpPr/>
          <p:nvPr/>
        </p:nvSpPr>
        <p:spPr>
          <a:xfrm>
            <a:off x="9404286" y="2752534"/>
            <a:ext cx="1154762" cy="1169567"/>
          </a:xfrm>
          <a:prstGeom prst="ellipse">
            <a:avLst/>
          </a:prstGeom>
          <a:solidFill>
            <a:srgbClr val="00917F"/>
          </a:solidFill>
          <a:ln>
            <a:solidFill>
              <a:srgbClr val="00917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3" name="Graphic 82" descr="Brainstorm with solid fill">
            <a:extLst>
              <a:ext uri="{FF2B5EF4-FFF2-40B4-BE49-F238E27FC236}">
                <a16:creationId xmlns:a16="http://schemas.microsoft.com/office/drawing/2014/main" id="{10B5C7BF-D1F2-77F4-B725-2A70C8F0B41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573358" y="2898531"/>
            <a:ext cx="914400" cy="914400"/>
          </a:xfrm>
          <a:prstGeom prst="rect">
            <a:avLst/>
          </a:prstGeom>
        </p:spPr>
      </p:pic>
      <p:sp>
        <p:nvSpPr>
          <p:cNvPr id="84" name="TextBox 83">
            <a:extLst>
              <a:ext uri="{FF2B5EF4-FFF2-40B4-BE49-F238E27FC236}">
                <a16:creationId xmlns:a16="http://schemas.microsoft.com/office/drawing/2014/main" id="{3C41A1A2-F428-D774-A4DB-41B423896417}"/>
              </a:ext>
            </a:extLst>
          </p:cNvPr>
          <p:cNvSpPr txBox="1"/>
          <p:nvPr/>
        </p:nvSpPr>
        <p:spPr>
          <a:xfrm>
            <a:off x="943918" y="2393044"/>
            <a:ext cx="4765630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 b="1" dirty="0">
                <a:solidFill>
                  <a:srgbClr val="325083"/>
                </a:solidFill>
                <a:cs typeface="Arial"/>
              </a:rPr>
              <a:t>The course did not replace my clinical experience.</a:t>
            </a:r>
          </a:p>
          <a:p>
            <a:pPr algn="l"/>
            <a:endParaRPr lang="en-GB" sz="1400" dirty="0">
              <a:solidFill>
                <a:srgbClr val="325083"/>
              </a:solidFill>
              <a:cs typeface="Arial"/>
            </a:endParaRPr>
          </a:p>
          <a:p>
            <a:pPr algn="l"/>
            <a:r>
              <a:rPr lang="en-GB" sz="1200" dirty="0">
                <a:solidFill>
                  <a:srgbClr val="325083"/>
                </a:solidFill>
                <a:cs typeface="Arial"/>
              </a:rPr>
              <a:t>It gave me the language and evidence to use it differently – and the credibility to be taken seriously.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1FC20BC-B8D2-9493-FFBE-7689915BC235}"/>
              </a:ext>
            </a:extLst>
          </p:cNvPr>
          <p:cNvSpPr/>
          <p:nvPr/>
        </p:nvSpPr>
        <p:spPr>
          <a:xfrm>
            <a:off x="2613613" y="6265745"/>
            <a:ext cx="8511587" cy="478768"/>
          </a:xfrm>
          <a:prstGeom prst="roundRect">
            <a:avLst/>
          </a:prstGeom>
          <a:solidFill>
            <a:srgbClr val="156082"/>
          </a:solidFill>
          <a:ln>
            <a:solidFill>
              <a:srgbClr val="15608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9528FB3-B274-A48A-DBC6-A0D99953EDBE}"/>
              </a:ext>
            </a:extLst>
          </p:cNvPr>
          <p:cNvSpPr txBox="1"/>
          <p:nvPr/>
        </p:nvSpPr>
        <p:spPr>
          <a:xfrm>
            <a:off x="3685262" y="6367541"/>
            <a:ext cx="709703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solidFill>
                  <a:schemeClr val="bg1"/>
                </a:solidFill>
                <a:cs typeface="Arial"/>
              </a:rPr>
              <a:t>Same clinical experience—now with evidence, language and confidence.</a:t>
            </a:r>
          </a:p>
        </p:txBody>
      </p:sp>
      <p:pic>
        <p:nvPicPr>
          <p:cNvPr id="11" name="Graphic 10" descr="Shooting star with solid fill">
            <a:extLst>
              <a:ext uri="{FF2B5EF4-FFF2-40B4-BE49-F238E27FC236}">
                <a16:creationId xmlns:a16="http://schemas.microsoft.com/office/drawing/2014/main" id="{90810D16-B045-CB44-4C63-7FFAD724B19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/>
        </p:blipFill>
        <p:spPr>
          <a:xfrm>
            <a:off x="3084320" y="6312834"/>
            <a:ext cx="348761" cy="348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5221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D39FC8-C405-E36D-08F4-390F8E661E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1D0EEB9-875E-AD9C-8A42-C0069DE05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46149" y="1657139"/>
            <a:ext cx="3940909" cy="5451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rgbClr val="00917F"/>
                </a:solidFill>
              </a:rPr>
              <a:t>Change</a:t>
            </a:r>
            <a:r>
              <a:rPr lang="en-GB" sz="1400" b="1" dirty="0">
                <a:solidFill>
                  <a:srgbClr val="00917F"/>
                </a:solidFill>
              </a:rPr>
              <a:t> one </a:t>
            </a:r>
            <a:r>
              <a:rPr lang="en-GB" sz="1400" dirty="0">
                <a:solidFill>
                  <a:srgbClr val="00917F"/>
                </a:solidFill>
              </a:rPr>
              <a:t>word – and the complexity becomes obvious.</a:t>
            </a:r>
            <a:endParaRPr lang="en-GB" sz="1400" dirty="0">
              <a:solidFill>
                <a:srgbClr val="E62E7D"/>
              </a:solidFill>
            </a:endParaRPr>
          </a:p>
          <a:p>
            <a:pPr marL="0" indent="0">
              <a:buNone/>
            </a:pPr>
            <a:endParaRPr lang="en-GB" sz="1200" b="1" dirty="0">
              <a:solidFill>
                <a:srgbClr val="00917F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070477D-AA30-3144-284D-6E1F2C6A8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327006" cy="1073478"/>
          </a:xfrm>
        </p:spPr>
        <p:txBody>
          <a:bodyPr/>
          <a:lstStyle/>
          <a:p>
            <a:r>
              <a:rPr lang="en-GB" dirty="0"/>
              <a:t>The word ‘digital’ hides the scale of the task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F908905-53AC-4320-3F68-462C23695BBA}"/>
              </a:ext>
            </a:extLst>
          </p:cNvPr>
          <p:cNvCxnSpPr/>
          <p:nvPr/>
        </p:nvCxnSpPr>
        <p:spPr>
          <a:xfrm>
            <a:off x="946150" y="1327150"/>
            <a:ext cx="5715000" cy="0"/>
          </a:xfrm>
          <a:prstGeom prst="line">
            <a:avLst/>
          </a:prstGeom>
          <a:ln>
            <a:solidFill>
              <a:srgbClr val="00917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3CA5C52B-D7F5-D562-4CAA-668B9DF4C2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453" r="19453"/>
          <a:stretch/>
        </p:blipFill>
        <p:spPr>
          <a:xfrm flipH="1">
            <a:off x="7304943" y="647700"/>
            <a:ext cx="4887058" cy="5335470"/>
          </a:xfrm>
          <a:prstGeom prst="flowChartDelay">
            <a:avLst/>
          </a:prstGeom>
          <a:ln w="57150">
            <a:solidFill>
              <a:srgbClr val="00917F"/>
            </a:solidFill>
          </a:ln>
        </p:spPr>
      </p:pic>
      <p:sp>
        <p:nvSpPr>
          <p:cNvPr id="69" name="Oval 68">
            <a:extLst>
              <a:ext uri="{FF2B5EF4-FFF2-40B4-BE49-F238E27FC236}">
                <a16:creationId xmlns:a16="http://schemas.microsoft.com/office/drawing/2014/main" id="{570D62E7-75B3-B744-D48A-E63F5B521C43}"/>
              </a:ext>
            </a:extLst>
          </p:cNvPr>
          <p:cNvSpPr/>
          <p:nvPr/>
        </p:nvSpPr>
        <p:spPr>
          <a:xfrm>
            <a:off x="11072611" y="874737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9" name="Graphic 78" descr="Group of people with solid fill">
            <a:extLst>
              <a:ext uri="{FF2B5EF4-FFF2-40B4-BE49-F238E27FC236}">
                <a16:creationId xmlns:a16="http://schemas.microsoft.com/office/drawing/2014/main" id="{F2E2CB10-66BA-6AAA-A321-BA3DA838D15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1151629" y="935694"/>
            <a:ext cx="640853" cy="640853"/>
          </a:xfrm>
          <a:prstGeom prst="rect">
            <a:avLst/>
          </a:prstGeom>
        </p:spPr>
      </p:pic>
      <p:pic>
        <p:nvPicPr>
          <p:cNvPr id="83" name="Graphic 82" descr="Woman Shrugging with solid fill">
            <a:extLst>
              <a:ext uri="{FF2B5EF4-FFF2-40B4-BE49-F238E27FC236}">
                <a16:creationId xmlns:a16="http://schemas.microsoft.com/office/drawing/2014/main" id="{19EEB889-EF5D-6BF9-6BBC-CE140F6D38B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7643611" y="2452550"/>
            <a:ext cx="1636492" cy="1636492"/>
          </a:xfrm>
          <a:prstGeom prst="rect">
            <a:avLst/>
          </a:prstGeom>
        </p:spPr>
      </p:pic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CC500B07-DB8E-7AE2-22B5-E8921FCCB61F}"/>
              </a:ext>
            </a:extLst>
          </p:cNvPr>
          <p:cNvSpPr txBox="1">
            <a:spLocks/>
          </p:cNvSpPr>
          <p:nvPr/>
        </p:nvSpPr>
        <p:spPr>
          <a:xfrm>
            <a:off x="946148" y="2671509"/>
            <a:ext cx="3940909" cy="31883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26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24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20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18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18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700" dirty="0">
                <a:solidFill>
                  <a:schemeClr val="accent1"/>
                </a:solidFill>
              </a:rPr>
              <a:t>Head of </a:t>
            </a:r>
            <a:r>
              <a:rPr lang="en-GB" sz="3200" b="1" dirty="0">
                <a:solidFill>
                  <a:srgbClr val="00917F"/>
                </a:solidFill>
              </a:rPr>
              <a:t>DIGITAL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700" dirty="0">
                <a:solidFill>
                  <a:schemeClr val="accent1"/>
                </a:solidFill>
              </a:rPr>
              <a:t>Skills and Capability</a:t>
            </a:r>
          </a:p>
          <a:p>
            <a:pPr marL="0" indent="0">
              <a:buNone/>
            </a:pPr>
            <a:endParaRPr lang="en-GB" sz="12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GB" sz="12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accent1"/>
                </a:solidFill>
              </a:rPr>
              <a:t>Head of </a:t>
            </a:r>
            <a:r>
              <a:rPr lang="en-GB" sz="3200" b="1" dirty="0">
                <a:solidFill>
                  <a:srgbClr val="E62E7D"/>
                </a:solidFill>
              </a:rPr>
              <a:t>CLINICAL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accent1"/>
                </a:solidFill>
              </a:rPr>
              <a:t>Skills and Capability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b="1" dirty="0">
              <a:solidFill>
                <a:srgbClr val="00917F"/>
              </a:solidFill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FE9F2F3-F5F2-BB42-AACC-549F405E0C4C}"/>
              </a:ext>
            </a:extLst>
          </p:cNvPr>
          <p:cNvCxnSpPr/>
          <p:nvPr/>
        </p:nvCxnSpPr>
        <p:spPr>
          <a:xfrm>
            <a:off x="1328860" y="3681525"/>
            <a:ext cx="7400" cy="481151"/>
          </a:xfrm>
          <a:prstGeom prst="straightConnector1">
            <a:avLst/>
          </a:prstGeom>
          <a:ln>
            <a:solidFill>
              <a:srgbClr val="00917F"/>
            </a:solidFill>
            <a:prstDash val="sysDot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7240755C-5C23-12CD-D170-85F1BD9678BB}"/>
              </a:ext>
            </a:extLst>
          </p:cNvPr>
          <p:cNvSpPr txBox="1">
            <a:spLocks/>
          </p:cNvSpPr>
          <p:nvPr/>
        </p:nvSpPr>
        <p:spPr>
          <a:xfrm>
            <a:off x="946147" y="5314739"/>
            <a:ext cx="3940909" cy="5451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26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24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20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18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18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200" dirty="0">
                <a:solidFill>
                  <a:srgbClr val="00917F"/>
                </a:solidFill>
              </a:rPr>
              <a:t>One framework, one assessment or one course could never define ‘good’ for everyone.</a:t>
            </a:r>
            <a:endParaRPr lang="en-GB" sz="1200" dirty="0">
              <a:solidFill>
                <a:srgbClr val="E62E7D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1100" b="1" dirty="0">
              <a:solidFill>
                <a:srgbClr val="00917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4AD452-942F-3FAB-6988-2D2B8E4770B6}"/>
              </a:ext>
            </a:extLst>
          </p:cNvPr>
          <p:cNvSpPr txBox="1"/>
          <p:nvPr/>
        </p:nvSpPr>
        <p:spPr>
          <a:xfrm>
            <a:off x="9664298" y="1071387"/>
            <a:ext cx="1533882" cy="46166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 dirty="0">
                <a:solidFill>
                  <a:schemeClr val="bg1"/>
                </a:solidFill>
                <a:cs typeface="Arial"/>
              </a:rPr>
              <a:t>All professions</a:t>
            </a: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r>
              <a:rPr lang="en-GB" sz="1400" dirty="0">
                <a:solidFill>
                  <a:schemeClr val="bg1"/>
                </a:solidFill>
                <a:cs typeface="Arial"/>
              </a:rPr>
              <a:t>All roles</a:t>
            </a: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r>
              <a:rPr lang="en-GB" sz="1400" dirty="0">
                <a:solidFill>
                  <a:schemeClr val="bg1"/>
                </a:solidFill>
                <a:cs typeface="Arial"/>
              </a:rPr>
              <a:t>All settings</a:t>
            </a: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r>
              <a:rPr lang="en-GB" sz="1400" dirty="0">
                <a:solidFill>
                  <a:schemeClr val="bg1"/>
                </a:solidFill>
                <a:cs typeface="Arial"/>
              </a:rPr>
              <a:t>All levels</a:t>
            </a: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r>
              <a:rPr lang="en-GB" sz="1400" dirty="0">
                <a:solidFill>
                  <a:schemeClr val="bg1"/>
                </a:solidFill>
                <a:cs typeface="Arial"/>
              </a:rPr>
              <a:t>All services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D534069-65B5-57CF-993F-4CD891EDFD45}"/>
              </a:ext>
            </a:extLst>
          </p:cNvPr>
          <p:cNvCxnSpPr/>
          <p:nvPr/>
        </p:nvCxnSpPr>
        <p:spPr>
          <a:xfrm>
            <a:off x="9504608" y="874737"/>
            <a:ext cx="0" cy="481329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Oval 13">
            <a:extLst>
              <a:ext uri="{FF2B5EF4-FFF2-40B4-BE49-F238E27FC236}">
                <a16:creationId xmlns:a16="http://schemas.microsoft.com/office/drawing/2014/main" id="{144AB401-3BEF-2B46-8165-C9449B0ADA92}"/>
              </a:ext>
            </a:extLst>
          </p:cNvPr>
          <p:cNvSpPr/>
          <p:nvPr/>
        </p:nvSpPr>
        <p:spPr>
          <a:xfrm>
            <a:off x="11072611" y="5060436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Graphic 15" descr="Heart with pulse with solid fill">
            <a:extLst>
              <a:ext uri="{FF2B5EF4-FFF2-40B4-BE49-F238E27FC236}">
                <a16:creationId xmlns:a16="http://schemas.microsoft.com/office/drawing/2014/main" id="{CB11FA2E-2D4A-6895-23CB-980572CA5DF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11138429" y="5148245"/>
            <a:ext cx="687266" cy="687266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F1A8B544-7479-C8DE-9FA6-C82715B1E073}"/>
              </a:ext>
            </a:extLst>
          </p:cNvPr>
          <p:cNvSpPr/>
          <p:nvPr/>
        </p:nvSpPr>
        <p:spPr>
          <a:xfrm>
            <a:off x="11076341" y="2918766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" name="Graphic 19" descr="Route (Two Pins With A Path) with solid fill">
            <a:extLst>
              <a:ext uri="{FF2B5EF4-FFF2-40B4-BE49-F238E27FC236}">
                <a16:creationId xmlns:a16="http://schemas.microsoft.com/office/drawing/2014/main" id="{194EAADD-96BC-5AA5-0C06-E82D9F6EC1B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11142159" y="3006575"/>
            <a:ext cx="687266" cy="687266"/>
          </a:xfrm>
          <a:prstGeom prst="rect">
            <a:avLst/>
          </a:prstGeom>
        </p:spPr>
      </p:pic>
      <p:sp>
        <p:nvSpPr>
          <p:cNvPr id="23" name="Oval 22">
            <a:extLst>
              <a:ext uri="{FF2B5EF4-FFF2-40B4-BE49-F238E27FC236}">
                <a16:creationId xmlns:a16="http://schemas.microsoft.com/office/drawing/2014/main" id="{B9190832-07A3-1BC5-9DAA-7D89CE226C45}"/>
              </a:ext>
            </a:extLst>
          </p:cNvPr>
          <p:cNvSpPr/>
          <p:nvPr/>
        </p:nvSpPr>
        <p:spPr>
          <a:xfrm>
            <a:off x="11076341" y="1896751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" name="Graphic 24" descr="Completed with solid fill">
            <a:extLst>
              <a:ext uri="{FF2B5EF4-FFF2-40B4-BE49-F238E27FC236}">
                <a16:creationId xmlns:a16="http://schemas.microsoft.com/office/drawing/2014/main" id="{61804A07-76F3-1DC2-1743-C593D5E3F04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11142159" y="1984560"/>
            <a:ext cx="687266" cy="687266"/>
          </a:xfrm>
          <a:prstGeom prst="rect">
            <a:avLst/>
          </a:prstGeom>
        </p:spPr>
      </p:pic>
      <p:sp>
        <p:nvSpPr>
          <p:cNvPr id="27" name="Oval 26">
            <a:extLst>
              <a:ext uri="{FF2B5EF4-FFF2-40B4-BE49-F238E27FC236}">
                <a16:creationId xmlns:a16="http://schemas.microsoft.com/office/drawing/2014/main" id="{86A4A726-243C-E2B4-7CD8-F4CD83FB807E}"/>
              </a:ext>
            </a:extLst>
          </p:cNvPr>
          <p:cNvSpPr/>
          <p:nvPr/>
        </p:nvSpPr>
        <p:spPr>
          <a:xfrm>
            <a:off x="11061566" y="4000792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9" name="Graphic 28" descr="Management with solid fill">
            <a:extLst>
              <a:ext uri="{FF2B5EF4-FFF2-40B4-BE49-F238E27FC236}">
                <a16:creationId xmlns:a16="http://schemas.microsoft.com/office/drawing/2014/main" id="{2F7E73F1-4D46-FAD5-E9A1-AF0002A713C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/>
        </p:blipFill>
        <p:spPr>
          <a:xfrm>
            <a:off x="11127384" y="4088601"/>
            <a:ext cx="687266" cy="687266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A392F90-69E7-675B-6FB8-C11A7173F13D}"/>
              </a:ext>
            </a:extLst>
          </p:cNvPr>
          <p:cNvSpPr/>
          <p:nvPr/>
        </p:nvSpPr>
        <p:spPr>
          <a:xfrm>
            <a:off x="2613613" y="6265745"/>
            <a:ext cx="8511587" cy="478768"/>
          </a:xfrm>
          <a:prstGeom prst="roundRect">
            <a:avLst/>
          </a:prstGeom>
          <a:solidFill>
            <a:srgbClr val="156082"/>
          </a:solidFill>
          <a:ln>
            <a:solidFill>
              <a:srgbClr val="15608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9CFE8F-7150-FAC4-0373-1C857F8294E8}"/>
              </a:ext>
            </a:extLst>
          </p:cNvPr>
          <p:cNvSpPr txBox="1"/>
          <p:nvPr/>
        </p:nvSpPr>
        <p:spPr>
          <a:xfrm>
            <a:off x="3685262" y="6367541"/>
            <a:ext cx="709703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solidFill>
                  <a:schemeClr val="bg1"/>
                </a:solidFill>
                <a:cs typeface="Arial"/>
              </a:rPr>
              <a:t>One little word. One very large workforce challenge.</a:t>
            </a:r>
          </a:p>
        </p:txBody>
      </p:sp>
      <p:pic>
        <p:nvPicPr>
          <p:cNvPr id="17" name="Graphic 16" descr="Mountains with solid fill">
            <a:extLst>
              <a:ext uri="{FF2B5EF4-FFF2-40B4-BE49-F238E27FC236}">
                <a16:creationId xmlns:a16="http://schemas.microsoft.com/office/drawing/2014/main" id="{57370761-DAA3-4F14-8642-2354F2336A0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/>
        </p:blipFill>
        <p:spPr>
          <a:xfrm>
            <a:off x="3084320" y="6312834"/>
            <a:ext cx="348761" cy="348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4313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1D9C63-6A3E-C40D-8A10-8B690A71F3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DC84961-8448-2956-B6E9-DA67DDF6D97F}"/>
              </a:ext>
            </a:extLst>
          </p:cNvPr>
          <p:cNvSpPr/>
          <p:nvPr/>
        </p:nvSpPr>
        <p:spPr>
          <a:xfrm>
            <a:off x="946147" y="1576547"/>
            <a:ext cx="5727551" cy="545148"/>
          </a:xfrm>
          <a:prstGeom prst="roundRect">
            <a:avLst/>
          </a:prstGeom>
          <a:solidFill>
            <a:srgbClr val="CFEDEC"/>
          </a:solidFill>
          <a:ln>
            <a:solidFill>
              <a:srgbClr val="00917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3733A2C-D9BE-4352-7F39-8B392E29A8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77394" y="1714491"/>
            <a:ext cx="4718051" cy="5451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What does ‘</a:t>
            </a:r>
            <a:r>
              <a:rPr lang="en-GB" sz="1800" b="1" dirty="0">
                <a:solidFill>
                  <a:srgbClr val="E62E7D"/>
                </a:solidFill>
              </a:rPr>
              <a:t>good</a:t>
            </a:r>
            <a:r>
              <a:rPr lang="en-GB" sz="1800" b="1" dirty="0"/>
              <a:t>’ look like in this role?</a:t>
            </a:r>
          </a:p>
          <a:p>
            <a:pPr marL="0" indent="0">
              <a:buNone/>
            </a:pPr>
            <a:endParaRPr lang="en-GB" sz="1200" b="1" dirty="0">
              <a:solidFill>
                <a:srgbClr val="00917F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B035576-789A-1D4E-971F-19836591B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327006" cy="1073478"/>
          </a:xfrm>
        </p:spPr>
        <p:txBody>
          <a:bodyPr/>
          <a:lstStyle/>
          <a:p>
            <a:r>
              <a:rPr lang="en-GB" dirty="0"/>
              <a:t>‘Digitally capable’ is not yet measurable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4834731-0BBE-BD37-496C-5F17BB97878E}"/>
              </a:ext>
            </a:extLst>
          </p:cNvPr>
          <p:cNvCxnSpPr/>
          <p:nvPr/>
        </p:nvCxnSpPr>
        <p:spPr>
          <a:xfrm>
            <a:off x="946150" y="1327150"/>
            <a:ext cx="5715000" cy="0"/>
          </a:xfrm>
          <a:prstGeom prst="line">
            <a:avLst/>
          </a:prstGeom>
          <a:ln>
            <a:solidFill>
              <a:srgbClr val="00917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961E44A8-6975-380D-C518-CD542855EC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072" b="5072"/>
          <a:stretch/>
        </p:blipFill>
        <p:spPr>
          <a:xfrm flipH="1">
            <a:off x="7304943" y="647700"/>
            <a:ext cx="4887058" cy="5335470"/>
          </a:xfrm>
          <a:prstGeom prst="flowChartDelay">
            <a:avLst/>
          </a:prstGeom>
          <a:ln w="57150">
            <a:solidFill>
              <a:srgbClr val="00917F"/>
            </a:solidFill>
          </a:ln>
        </p:spPr>
      </p:pic>
      <p:sp>
        <p:nvSpPr>
          <p:cNvPr id="69" name="Oval 68">
            <a:extLst>
              <a:ext uri="{FF2B5EF4-FFF2-40B4-BE49-F238E27FC236}">
                <a16:creationId xmlns:a16="http://schemas.microsoft.com/office/drawing/2014/main" id="{0540584A-B00E-D143-4D5E-5BBF450F4988}"/>
              </a:ext>
            </a:extLst>
          </p:cNvPr>
          <p:cNvSpPr/>
          <p:nvPr/>
        </p:nvSpPr>
        <p:spPr>
          <a:xfrm>
            <a:off x="11072611" y="874737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9" name="Graphic 78" descr="Clipboard Mixed with solid fill">
            <a:extLst>
              <a:ext uri="{FF2B5EF4-FFF2-40B4-BE49-F238E27FC236}">
                <a16:creationId xmlns:a16="http://schemas.microsoft.com/office/drawing/2014/main" id="{AA2090E7-329C-7F83-EF90-421F972F037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1151629" y="935694"/>
            <a:ext cx="640853" cy="640853"/>
          </a:xfrm>
          <a:prstGeom prst="rect">
            <a:avLst/>
          </a:prstGeom>
        </p:spPr>
      </p:pic>
      <p:pic>
        <p:nvPicPr>
          <p:cNvPr id="83" name="Graphic 82" descr="Compass with solid fill">
            <a:extLst>
              <a:ext uri="{FF2B5EF4-FFF2-40B4-BE49-F238E27FC236}">
                <a16:creationId xmlns:a16="http://schemas.microsoft.com/office/drawing/2014/main" id="{FFF5A010-14F7-4EEA-E24B-3C018A3A5BC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7643611" y="2452550"/>
            <a:ext cx="1636492" cy="163649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57DD31C-68A6-A97B-8FBB-6FC6CA90FA11}"/>
              </a:ext>
            </a:extLst>
          </p:cNvPr>
          <p:cNvSpPr txBox="1"/>
          <p:nvPr/>
        </p:nvSpPr>
        <p:spPr>
          <a:xfrm>
            <a:off x="9640993" y="874737"/>
            <a:ext cx="1298964" cy="4832092"/>
          </a:xfrm>
          <a:prstGeom prst="rect">
            <a:avLst/>
          </a:prstGeom>
          <a:solidFill>
            <a:srgbClr val="156082">
              <a:alpha val="54118"/>
            </a:srgb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 dirty="0">
                <a:solidFill>
                  <a:schemeClr val="bg1"/>
                </a:solidFill>
                <a:cs typeface="Arial"/>
              </a:rPr>
              <a:t>Visible expectations</a:t>
            </a: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r>
              <a:rPr lang="en-GB" sz="1400" dirty="0">
                <a:solidFill>
                  <a:schemeClr val="bg1"/>
                </a:solidFill>
                <a:cs typeface="Arial"/>
              </a:rPr>
              <a:t>Relevant assessment</a:t>
            </a: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r>
              <a:rPr lang="en-GB" sz="1400" dirty="0">
                <a:solidFill>
                  <a:schemeClr val="bg1"/>
                </a:solidFill>
                <a:cs typeface="Arial"/>
              </a:rPr>
              <a:t>Targeted development</a:t>
            </a: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r>
              <a:rPr lang="en-GB" sz="1400" dirty="0">
                <a:solidFill>
                  <a:schemeClr val="bg1"/>
                </a:solidFill>
                <a:cs typeface="Arial"/>
              </a:rPr>
              <a:t>Workplace application</a:t>
            </a: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400" dirty="0">
              <a:solidFill>
                <a:schemeClr val="bg1"/>
              </a:solidFill>
              <a:cs typeface="Arial"/>
            </a:endParaRPr>
          </a:p>
          <a:p>
            <a:pPr algn="l"/>
            <a:r>
              <a:rPr lang="en-GB" sz="1400" dirty="0">
                <a:solidFill>
                  <a:schemeClr val="bg1"/>
                </a:solidFill>
                <a:cs typeface="Arial"/>
              </a:rPr>
              <a:t>Evidence of change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CFB9CB4-ACF8-94BE-8632-C25B28D48D3F}"/>
              </a:ext>
            </a:extLst>
          </p:cNvPr>
          <p:cNvCxnSpPr/>
          <p:nvPr/>
        </p:nvCxnSpPr>
        <p:spPr>
          <a:xfrm>
            <a:off x="9504608" y="874737"/>
            <a:ext cx="0" cy="481329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Oval 13">
            <a:extLst>
              <a:ext uri="{FF2B5EF4-FFF2-40B4-BE49-F238E27FC236}">
                <a16:creationId xmlns:a16="http://schemas.microsoft.com/office/drawing/2014/main" id="{F84E41BD-1D66-F4F2-D07F-065B72EA3605}"/>
              </a:ext>
            </a:extLst>
          </p:cNvPr>
          <p:cNvSpPr/>
          <p:nvPr/>
        </p:nvSpPr>
        <p:spPr>
          <a:xfrm>
            <a:off x="11072611" y="5060436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Graphic 15" descr="Butterfly with solid fill">
            <a:extLst>
              <a:ext uri="{FF2B5EF4-FFF2-40B4-BE49-F238E27FC236}">
                <a16:creationId xmlns:a16="http://schemas.microsoft.com/office/drawing/2014/main" id="{ECCB168C-83DD-94A2-D198-FDA7AFED8D9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11138429" y="5148245"/>
            <a:ext cx="687266" cy="687266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E3A9494D-7379-BCCA-A0AD-261D476B82C2}"/>
              </a:ext>
            </a:extLst>
          </p:cNvPr>
          <p:cNvSpPr/>
          <p:nvPr/>
        </p:nvSpPr>
        <p:spPr>
          <a:xfrm>
            <a:off x="11076341" y="2918766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" name="Graphic 19" descr="Target Audience with solid fill">
            <a:extLst>
              <a:ext uri="{FF2B5EF4-FFF2-40B4-BE49-F238E27FC236}">
                <a16:creationId xmlns:a16="http://schemas.microsoft.com/office/drawing/2014/main" id="{E9D73E79-E289-50C4-B773-6EDD95A1846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11142159" y="3006575"/>
            <a:ext cx="687266" cy="687266"/>
          </a:xfrm>
          <a:prstGeom prst="rect">
            <a:avLst/>
          </a:prstGeom>
        </p:spPr>
      </p:pic>
      <p:sp>
        <p:nvSpPr>
          <p:cNvPr id="23" name="Oval 22">
            <a:extLst>
              <a:ext uri="{FF2B5EF4-FFF2-40B4-BE49-F238E27FC236}">
                <a16:creationId xmlns:a16="http://schemas.microsoft.com/office/drawing/2014/main" id="{2199430E-150F-EC25-D823-B4D77E6BC985}"/>
              </a:ext>
            </a:extLst>
          </p:cNvPr>
          <p:cNvSpPr/>
          <p:nvPr/>
        </p:nvSpPr>
        <p:spPr>
          <a:xfrm>
            <a:off x="11076341" y="1896751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" name="Graphic 24" descr="Blackboard with solid fill">
            <a:extLst>
              <a:ext uri="{FF2B5EF4-FFF2-40B4-BE49-F238E27FC236}">
                <a16:creationId xmlns:a16="http://schemas.microsoft.com/office/drawing/2014/main" id="{DA92EF18-B4A9-00B3-340D-96BE287A9CB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11142159" y="1984560"/>
            <a:ext cx="687266" cy="687266"/>
          </a:xfrm>
          <a:prstGeom prst="rect">
            <a:avLst/>
          </a:prstGeom>
        </p:spPr>
      </p:pic>
      <p:sp>
        <p:nvSpPr>
          <p:cNvPr id="27" name="Oval 26">
            <a:extLst>
              <a:ext uri="{FF2B5EF4-FFF2-40B4-BE49-F238E27FC236}">
                <a16:creationId xmlns:a16="http://schemas.microsoft.com/office/drawing/2014/main" id="{3FC0A549-DA7E-A911-88E2-4441A5AA62E2}"/>
              </a:ext>
            </a:extLst>
          </p:cNvPr>
          <p:cNvSpPr/>
          <p:nvPr/>
        </p:nvSpPr>
        <p:spPr>
          <a:xfrm>
            <a:off x="11061566" y="4000792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9" name="Graphic 28" descr="Group brainstorm with solid fill">
            <a:extLst>
              <a:ext uri="{FF2B5EF4-FFF2-40B4-BE49-F238E27FC236}">
                <a16:creationId xmlns:a16="http://schemas.microsoft.com/office/drawing/2014/main" id="{AFB7C995-5586-A2E0-10E9-94FDDD033DC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/>
        </p:blipFill>
        <p:spPr>
          <a:xfrm>
            <a:off x="11127384" y="4088601"/>
            <a:ext cx="687266" cy="68726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59B50145-633D-7A75-B1EC-20781FAB8DAF}"/>
              </a:ext>
            </a:extLst>
          </p:cNvPr>
          <p:cNvSpPr/>
          <p:nvPr/>
        </p:nvSpPr>
        <p:spPr>
          <a:xfrm>
            <a:off x="563028" y="2687723"/>
            <a:ext cx="577381" cy="569979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EEBEBC5-BB56-6EB2-7695-493B447E0BB3}"/>
              </a:ext>
            </a:extLst>
          </p:cNvPr>
          <p:cNvSpPr/>
          <p:nvPr/>
        </p:nvSpPr>
        <p:spPr>
          <a:xfrm>
            <a:off x="563028" y="5288780"/>
            <a:ext cx="577381" cy="569979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5F68848-3A19-AD3F-17BF-58D5E7801D36}"/>
              </a:ext>
            </a:extLst>
          </p:cNvPr>
          <p:cNvSpPr/>
          <p:nvPr/>
        </p:nvSpPr>
        <p:spPr>
          <a:xfrm>
            <a:off x="563027" y="4658665"/>
            <a:ext cx="577381" cy="569979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3F024CDC-A2BD-176F-415E-AF7F79235400}"/>
              </a:ext>
            </a:extLst>
          </p:cNvPr>
          <p:cNvSpPr/>
          <p:nvPr/>
        </p:nvSpPr>
        <p:spPr>
          <a:xfrm>
            <a:off x="563028" y="4006569"/>
            <a:ext cx="577381" cy="569979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CF18436-532C-8924-9701-F12B657B0F38}"/>
              </a:ext>
            </a:extLst>
          </p:cNvPr>
          <p:cNvSpPr/>
          <p:nvPr/>
        </p:nvSpPr>
        <p:spPr>
          <a:xfrm>
            <a:off x="563027" y="3347145"/>
            <a:ext cx="577381" cy="569979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Graphic 18" descr="Spinning Plates with solid fill">
            <a:extLst>
              <a:ext uri="{FF2B5EF4-FFF2-40B4-BE49-F238E27FC236}">
                <a16:creationId xmlns:a16="http://schemas.microsoft.com/office/drawing/2014/main" id="{0EBF6564-0536-A221-6AF8-B79DA993F59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/>
        </p:blipFill>
        <p:spPr>
          <a:xfrm>
            <a:off x="587636" y="5305430"/>
            <a:ext cx="566616" cy="566616"/>
          </a:xfrm>
          <a:prstGeom prst="rect">
            <a:avLst/>
          </a:prstGeom>
        </p:spPr>
      </p:pic>
      <p:pic>
        <p:nvPicPr>
          <p:cNvPr id="22" name="Graphic 21" descr="Questions with solid fill">
            <a:extLst>
              <a:ext uri="{FF2B5EF4-FFF2-40B4-BE49-F238E27FC236}">
                <a16:creationId xmlns:a16="http://schemas.microsoft.com/office/drawing/2014/main" id="{B204897C-E5BB-8C91-51FB-8F8B80B73D3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/>
        </p:blipFill>
        <p:spPr>
          <a:xfrm>
            <a:off x="660156" y="2784962"/>
            <a:ext cx="379536" cy="379536"/>
          </a:xfrm>
          <a:prstGeom prst="rect">
            <a:avLst/>
          </a:prstGeom>
        </p:spPr>
      </p:pic>
      <p:pic>
        <p:nvPicPr>
          <p:cNvPr id="24" name="Graphic 23" descr="Judge female with solid fill">
            <a:extLst>
              <a:ext uri="{FF2B5EF4-FFF2-40B4-BE49-F238E27FC236}">
                <a16:creationId xmlns:a16="http://schemas.microsoft.com/office/drawing/2014/main" id="{DEA758D9-A458-8C37-990F-6A2126019BE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/>
        </p:blipFill>
        <p:spPr>
          <a:xfrm>
            <a:off x="638174" y="3426068"/>
            <a:ext cx="438151" cy="438151"/>
          </a:xfrm>
          <a:prstGeom prst="rect">
            <a:avLst/>
          </a:prstGeom>
        </p:spPr>
      </p:pic>
      <p:pic>
        <p:nvPicPr>
          <p:cNvPr id="26" name="Graphic 25" descr="Crash with solid fill">
            <a:extLst>
              <a:ext uri="{FF2B5EF4-FFF2-40B4-BE49-F238E27FC236}">
                <a16:creationId xmlns:a16="http://schemas.microsoft.com/office/drawing/2014/main" id="{A6E5ACB5-C03B-71AC-7EE6-6AC1058A712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/>
        </p:blipFill>
        <p:spPr>
          <a:xfrm>
            <a:off x="623521" y="4026875"/>
            <a:ext cx="452805" cy="452805"/>
          </a:xfrm>
          <a:prstGeom prst="rect">
            <a:avLst/>
          </a:prstGeom>
        </p:spPr>
      </p:pic>
      <p:pic>
        <p:nvPicPr>
          <p:cNvPr id="28" name="Graphic 27" descr="Remote work with solid fill">
            <a:extLst>
              <a:ext uri="{FF2B5EF4-FFF2-40B4-BE49-F238E27FC236}">
                <a16:creationId xmlns:a16="http://schemas.microsoft.com/office/drawing/2014/main" id="{CE6E423B-CD6A-DAC7-02B3-08613B7F3D1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/>
        </p:blipFill>
        <p:spPr>
          <a:xfrm>
            <a:off x="619857" y="4704615"/>
            <a:ext cx="482113" cy="482113"/>
          </a:xfrm>
          <a:prstGeom prst="rect">
            <a:avLst/>
          </a:prstGeom>
        </p:spPr>
      </p:pic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DA316B6C-3B09-461B-2D1B-09B8A68DF2D9}"/>
              </a:ext>
            </a:extLst>
          </p:cNvPr>
          <p:cNvCxnSpPr>
            <a:cxnSpLocks/>
          </p:cNvCxnSpPr>
          <p:nvPr/>
        </p:nvCxnSpPr>
        <p:spPr>
          <a:xfrm>
            <a:off x="1368538" y="3305221"/>
            <a:ext cx="3972722" cy="677"/>
          </a:xfrm>
          <a:prstGeom prst="straightConnector1">
            <a:avLst/>
          </a:prstGeom>
          <a:ln>
            <a:solidFill>
              <a:srgbClr val="00917F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4CFD8371-570F-9956-2D8B-599FC7F2810E}"/>
              </a:ext>
            </a:extLst>
          </p:cNvPr>
          <p:cNvSpPr txBox="1"/>
          <p:nvPr/>
        </p:nvSpPr>
        <p:spPr>
          <a:xfrm>
            <a:off x="1286310" y="2776688"/>
            <a:ext cx="4809390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>
                <a:solidFill>
                  <a:srgbClr val="325083"/>
                </a:solidFill>
                <a:cs typeface="Arial"/>
              </a:rPr>
              <a:t>Role</a:t>
            </a:r>
          </a:p>
          <a:p>
            <a:r>
              <a:rPr lang="en-GB" sz="1400" dirty="0">
                <a:solidFill>
                  <a:srgbClr val="325083"/>
                </a:solidFill>
                <a:cs typeface="Arial"/>
              </a:rPr>
              <a:t>What must this person do?</a:t>
            </a:r>
          </a:p>
          <a:p>
            <a:endParaRPr lang="en-GB" sz="1400" dirty="0">
              <a:solidFill>
                <a:srgbClr val="325083"/>
              </a:solidFill>
              <a:cs typeface="Arial"/>
            </a:endParaRPr>
          </a:p>
          <a:p>
            <a:r>
              <a:rPr lang="en-GB" sz="1400" b="1" dirty="0">
                <a:solidFill>
                  <a:srgbClr val="325083"/>
                </a:solidFill>
                <a:cs typeface="Arial"/>
              </a:rPr>
              <a:t>Judgement</a:t>
            </a:r>
          </a:p>
          <a:p>
            <a:r>
              <a:rPr lang="en-GB" sz="1400" dirty="0">
                <a:solidFill>
                  <a:srgbClr val="325083"/>
                </a:solidFill>
                <a:cs typeface="Arial"/>
              </a:rPr>
              <a:t>What decisions must they make?</a:t>
            </a:r>
          </a:p>
          <a:p>
            <a:endParaRPr lang="en-GB" sz="1400" dirty="0">
              <a:solidFill>
                <a:srgbClr val="325083"/>
              </a:solidFill>
              <a:cs typeface="Arial"/>
            </a:endParaRPr>
          </a:p>
          <a:p>
            <a:r>
              <a:rPr lang="en-GB" sz="1400" b="1" dirty="0">
                <a:solidFill>
                  <a:srgbClr val="325083"/>
                </a:solidFill>
                <a:cs typeface="Arial"/>
              </a:rPr>
              <a:t>Safety</a:t>
            </a:r>
          </a:p>
          <a:p>
            <a:r>
              <a:rPr lang="en-GB" sz="1400" dirty="0">
                <a:solidFill>
                  <a:srgbClr val="325083"/>
                </a:solidFill>
                <a:cs typeface="Arial"/>
              </a:rPr>
              <a:t>Where can digital affect care?</a:t>
            </a:r>
          </a:p>
          <a:p>
            <a:endParaRPr lang="en-GB" sz="1400" dirty="0">
              <a:solidFill>
                <a:srgbClr val="325083"/>
              </a:solidFill>
              <a:cs typeface="Arial"/>
            </a:endParaRPr>
          </a:p>
          <a:p>
            <a:r>
              <a:rPr lang="en-GB" sz="1400" b="1" dirty="0">
                <a:solidFill>
                  <a:srgbClr val="325083"/>
                </a:solidFill>
                <a:cs typeface="Arial"/>
              </a:rPr>
              <a:t>Conditions</a:t>
            </a:r>
          </a:p>
          <a:p>
            <a:r>
              <a:rPr lang="en-GB" sz="1400" dirty="0">
                <a:solidFill>
                  <a:srgbClr val="325083"/>
                </a:solidFill>
                <a:cs typeface="Arial"/>
              </a:rPr>
              <a:t>What must the workplace enable?</a:t>
            </a:r>
          </a:p>
          <a:p>
            <a:endParaRPr lang="en-GB" sz="1400" dirty="0">
              <a:solidFill>
                <a:srgbClr val="325083"/>
              </a:solidFill>
              <a:cs typeface="Arial"/>
            </a:endParaRPr>
          </a:p>
          <a:p>
            <a:r>
              <a:rPr lang="en-GB" sz="1400" b="1" dirty="0">
                <a:solidFill>
                  <a:srgbClr val="325083"/>
                </a:solidFill>
                <a:cs typeface="Arial"/>
              </a:rPr>
              <a:t>Change</a:t>
            </a:r>
          </a:p>
          <a:p>
            <a:r>
              <a:rPr lang="en-GB" sz="1400" dirty="0">
                <a:solidFill>
                  <a:srgbClr val="325083"/>
                </a:solidFill>
                <a:cs typeface="Arial"/>
              </a:rPr>
              <a:t>What should improve?</a:t>
            </a:r>
          </a:p>
        </p:txBody>
      </p: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815FB1DD-3582-5CA0-F514-32988668FC99}"/>
              </a:ext>
            </a:extLst>
          </p:cNvPr>
          <p:cNvCxnSpPr>
            <a:cxnSpLocks/>
          </p:cNvCxnSpPr>
          <p:nvPr/>
        </p:nvCxnSpPr>
        <p:spPr>
          <a:xfrm>
            <a:off x="1368538" y="4015932"/>
            <a:ext cx="3972722" cy="677"/>
          </a:xfrm>
          <a:prstGeom prst="straightConnector1">
            <a:avLst/>
          </a:prstGeom>
          <a:ln>
            <a:solidFill>
              <a:srgbClr val="00917F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030F1ADA-BC4D-750D-41B9-14AE76376385}"/>
              </a:ext>
            </a:extLst>
          </p:cNvPr>
          <p:cNvCxnSpPr>
            <a:cxnSpLocks/>
          </p:cNvCxnSpPr>
          <p:nvPr/>
        </p:nvCxnSpPr>
        <p:spPr>
          <a:xfrm>
            <a:off x="1368537" y="4675355"/>
            <a:ext cx="3972722" cy="677"/>
          </a:xfrm>
          <a:prstGeom prst="straightConnector1">
            <a:avLst/>
          </a:prstGeom>
          <a:ln>
            <a:solidFill>
              <a:srgbClr val="00917F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7EAC3501-C8F6-7BE6-6F29-4A3680DC3184}"/>
              </a:ext>
            </a:extLst>
          </p:cNvPr>
          <p:cNvCxnSpPr>
            <a:cxnSpLocks/>
          </p:cNvCxnSpPr>
          <p:nvPr/>
        </p:nvCxnSpPr>
        <p:spPr>
          <a:xfrm>
            <a:off x="1368538" y="5298144"/>
            <a:ext cx="3972722" cy="677"/>
          </a:xfrm>
          <a:prstGeom prst="straightConnector1">
            <a:avLst/>
          </a:prstGeom>
          <a:ln>
            <a:solidFill>
              <a:srgbClr val="00917F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505531E-0F0F-1F14-45EE-5B0CD1DBBA02}"/>
              </a:ext>
            </a:extLst>
          </p:cNvPr>
          <p:cNvSpPr/>
          <p:nvPr/>
        </p:nvSpPr>
        <p:spPr>
          <a:xfrm>
            <a:off x="2613613" y="6265745"/>
            <a:ext cx="8511587" cy="478768"/>
          </a:xfrm>
          <a:prstGeom prst="roundRect">
            <a:avLst/>
          </a:prstGeom>
          <a:solidFill>
            <a:srgbClr val="156082"/>
          </a:solidFill>
          <a:ln>
            <a:solidFill>
              <a:srgbClr val="15608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0E0DEE88-AD44-DA22-33D1-9B66606EAD1D}"/>
              </a:ext>
            </a:extLst>
          </p:cNvPr>
          <p:cNvSpPr txBox="1"/>
          <p:nvPr/>
        </p:nvSpPr>
        <p:spPr>
          <a:xfrm>
            <a:off x="3685262" y="6367541"/>
            <a:ext cx="709703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solidFill>
                  <a:schemeClr val="bg1"/>
                </a:solidFill>
                <a:cs typeface="Arial"/>
              </a:rPr>
              <a:t>‘Seems quite good with computers’ is not a workforce metric.</a:t>
            </a:r>
          </a:p>
        </p:txBody>
      </p:sp>
      <p:pic>
        <p:nvPicPr>
          <p:cNvPr id="70" name="Graphic 69" descr="Laptop with solid fill">
            <a:extLst>
              <a:ext uri="{FF2B5EF4-FFF2-40B4-BE49-F238E27FC236}">
                <a16:creationId xmlns:a16="http://schemas.microsoft.com/office/drawing/2014/main" id="{D3E31A3F-030A-66EF-B742-AD308DBE394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/>
        </p:blipFill>
        <p:spPr>
          <a:xfrm>
            <a:off x="3084320" y="6312834"/>
            <a:ext cx="348761" cy="348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8039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0ACBA7-EFAB-4BAF-973C-1531B9EBC4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39CB923-D318-C383-8B69-BC4A83054EFF}"/>
              </a:ext>
            </a:extLst>
          </p:cNvPr>
          <p:cNvSpPr/>
          <p:nvPr/>
        </p:nvSpPr>
        <p:spPr>
          <a:xfrm>
            <a:off x="946147" y="1576547"/>
            <a:ext cx="5727551" cy="1110696"/>
          </a:xfrm>
          <a:prstGeom prst="roundRect">
            <a:avLst/>
          </a:prstGeom>
          <a:solidFill>
            <a:srgbClr val="CFEDEC"/>
          </a:solidFill>
          <a:ln>
            <a:solidFill>
              <a:srgbClr val="00917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88D701B-5054-EDA7-8DC1-1EB1C9E909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42677" y="1669929"/>
            <a:ext cx="4718051" cy="9319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E62E7D"/>
                </a:solidFill>
              </a:rPr>
              <a:t>Graduated Capability</a:t>
            </a:r>
          </a:p>
          <a:p>
            <a:pPr marL="0" indent="0">
              <a:buNone/>
            </a:pPr>
            <a:r>
              <a:rPr lang="en-GB" sz="1800" dirty="0"/>
              <a:t>Expectations proportionate to role and context – not a ladder to specialist practice.</a:t>
            </a:r>
          </a:p>
          <a:p>
            <a:pPr marL="0" indent="0">
              <a:buNone/>
            </a:pPr>
            <a:endParaRPr lang="en-GB" sz="1200" b="1" dirty="0">
              <a:solidFill>
                <a:srgbClr val="00917F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17DD153-87AD-3F73-43C3-824E2AF22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327006" cy="1073478"/>
          </a:xfrm>
        </p:spPr>
        <p:txBody>
          <a:bodyPr/>
          <a:lstStyle/>
          <a:p>
            <a:r>
              <a:rPr lang="en-GB" dirty="0"/>
              <a:t>One framework cannot set one expectation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56D62ED-4625-D393-49B3-0150B8280C52}"/>
              </a:ext>
            </a:extLst>
          </p:cNvPr>
          <p:cNvCxnSpPr/>
          <p:nvPr/>
        </p:nvCxnSpPr>
        <p:spPr>
          <a:xfrm>
            <a:off x="946150" y="1327150"/>
            <a:ext cx="5715000" cy="0"/>
          </a:xfrm>
          <a:prstGeom prst="line">
            <a:avLst/>
          </a:prstGeom>
          <a:ln>
            <a:solidFill>
              <a:srgbClr val="00917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A471D3A5-1EC9-3F72-7BB7-8BD950D3E5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185" r="19185"/>
          <a:stretch/>
        </p:blipFill>
        <p:spPr>
          <a:xfrm flipH="1">
            <a:off x="7304943" y="647700"/>
            <a:ext cx="4887058" cy="5335470"/>
          </a:xfrm>
          <a:prstGeom prst="flowChartDelay">
            <a:avLst/>
          </a:prstGeom>
          <a:ln w="57150">
            <a:solidFill>
              <a:srgbClr val="00917F"/>
            </a:solidFill>
          </a:ln>
        </p:spPr>
      </p:pic>
      <p:pic>
        <p:nvPicPr>
          <p:cNvPr id="8" name="Graphic 7" descr="Target Audience with solid fill">
            <a:extLst>
              <a:ext uri="{FF2B5EF4-FFF2-40B4-BE49-F238E27FC236}">
                <a16:creationId xmlns:a16="http://schemas.microsoft.com/office/drawing/2014/main" id="{D8FD52B1-84E0-270F-119E-781A9E6A2DF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31768" y="1663513"/>
            <a:ext cx="914400" cy="9144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833FF25C-7970-2142-823D-1B88F82A468D}"/>
              </a:ext>
            </a:extLst>
          </p:cNvPr>
          <p:cNvSpPr/>
          <p:nvPr/>
        </p:nvSpPr>
        <p:spPr>
          <a:xfrm>
            <a:off x="863102" y="2918766"/>
            <a:ext cx="629197" cy="621795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7" name="Graphic 66" descr="Remote learning language with solid fill">
            <a:extLst>
              <a:ext uri="{FF2B5EF4-FFF2-40B4-BE49-F238E27FC236}">
                <a16:creationId xmlns:a16="http://schemas.microsoft.com/office/drawing/2014/main" id="{1F0C406F-30A6-235C-6016-BB13A42B68A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949735" y="3001353"/>
            <a:ext cx="460131" cy="460131"/>
          </a:xfrm>
          <a:prstGeom prst="rect">
            <a:avLst/>
          </a:prstGeom>
        </p:spPr>
      </p:pic>
      <p:sp>
        <p:nvSpPr>
          <p:cNvPr id="68" name="Oval 67">
            <a:extLst>
              <a:ext uri="{FF2B5EF4-FFF2-40B4-BE49-F238E27FC236}">
                <a16:creationId xmlns:a16="http://schemas.microsoft.com/office/drawing/2014/main" id="{23BC768B-88D3-D92F-9373-950A5500FC92}"/>
              </a:ext>
            </a:extLst>
          </p:cNvPr>
          <p:cNvSpPr/>
          <p:nvPr/>
        </p:nvSpPr>
        <p:spPr>
          <a:xfrm>
            <a:off x="847495" y="4640668"/>
            <a:ext cx="629197" cy="621795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90EABC59-C113-BBDE-A037-31BA10A16A9F}"/>
              </a:ext>
            </a:extLst>
          </p:cNvPr>
          <p:cNvSpPr/>
          <p:nvPr/>
        </p:nvSpPr>
        <p:spPr>
          <a:xfrm>
            <a:off x="850579" y="3779717"/>
            <a:ext cx="629197" cy="621795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1" name="Graphic 70" descr="User network with solid fill">
            <a:extLst>
              <a:ext uri="{FF2B5EF4-FFF2-40B4-BE49-F238E27FC236}">
                <a16:creationId xmlns:a16="http://schemas.microsoft.com/office/drawing/2014/main" id="{2E101D87-C718-02F0-2BD5-7B73685B0B9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933548" y="3829332"/>
            <a:ext cx="533402" cy="533402"/>
          </a:xfrm>
          <a:prstGeom prst="rect">
            <a:avLst/>
          </a:prstGeom>
        </p:spPr>
      </p:pic>
      <p:pic>
        <p:nvPicPr>
          <p:cNvPr id="72" name="Graphic 71" descr="Address Book with solid fill">
            <a:extLst>
              <a:ext uri="{FF2B5EF4-FFF2-40B4-BE49-F238E27FC236}">
                <a16:creationId xmlns:a16="http://schemas.microsoft.com/office/drawing/2014/main" id="{6F2A2005-CCF3-868A-CDB4-9638F2026E4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956110" y="4708601"/>
            <a:ext cx="482112" cy="482112"/>
          </a:xfrm>
          <a:prstGeom prst="rect">
            <a:avLst/>
          </a:prstGeom>
        </p:spPr>
      </p:pic>
      <p:sp>
        <p:nvSpPr>
          <p:cNvPr id="73" name="TextBox 72">
            <a:extLst>
              <a:ext uri="{FF2B5EF4-FFF2-40B4-BE49-F238E27FC236}">
                <a16:creationId xmlns:a16="http://schemas.microsoft.com/office/drawing/2014/main" id="{EFFE3E51-3395-619E-3D69-D9A9F40C3D68}"/>
              </a:ext>
            </a:extLst>
          </p:cNvPr>
          <p:cNvSpPr txBox="1"/>
          <p:nvPr/>
        </p:nvSpPr>
        <p:spPr>
          <a:xfrm>
            <a:off x="2009846" y="3006575"/>
            <a:ext cx="498386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>
                <a:solidFill>
                  <a:srgbClr val="00917F"/>
                </a:solidFill>
                <a:cs typeface="Arial"/>
              </a:rPr>
              <a:t>Shared foundation</a:t>
            </a:r>
          </a:p>
          <a:p>
            <a:r>
              <a:rPr lang="en-GB" sz="1200" dirty="0">
                <a:solidFill>
                  <a:srgbClr val="00917F"/>
                </a:solidFill>
                <a:cs typeface="Arial"/>
              </a:rPr>
              <a:t>A common language and essential capabilities for everyone.</a:t>
            </a:r>
          </a:p>
          <a:p>
            <a:endParaRPr lang="en-GB" sz="1400" b="1" dirty="0">
              <a:solidFill>
                <a:srgbClr val="00917F"/>
              </a:solidFill>
              <a:cs typeface="Arial"/>
            </a:endParaRPr>
          </a:p>
          <a:p>
            <a:endParaRPr lang="en-GB" sz="1400" b="1" dirty="0">
              <a:solidFill>
                <a:srgbClr val="00917F"/>
              </a:solidFill>
              <a:cs typeface="Arial"/>
            </a:endParaRPr>
          </a:p>
          <a:p>
            <a:r>
              <a:rPr lang="en-GB" sz="1400" b="1" dirty="0">
                <a:solidFill>
                  <a:srgbClr val="00917F"/>
                </a:solidFill>
                <a:cs typeface="Arial"/>
              </a:rPr>
              <a:t>Role</a:t>
            </a:r>
          </a:p>
          <a:p>
            <a:r>
              <a:rPr lang="en-GB" sz="1200" dirty="0">
                <a:solidFill>
                  <a:srgbClr val="00917F"/>
                </a:solidFill>
                <a:cs typeface="Arial"/>
              </a:rPr>
              <a:t>What the person needs to do in practice.</a:t>
            </a:r>
          </a:p>
          <a:p>
            <a:endParaRPr lang="en-GB" sz="1400" b="1" dirty="0">
              <a:solidFill>
                <a:srgbClr val="00917F"/>
              </a:solidFill>
              <a:cs typeface="Arial"/>
            </a:endParaRPr>
          </a:p>
          <a:p>
            <a:endParaRPr lang="en-GB" sz="1400" b="1" dirty="0">
              <a:solidFill>
                <a:srgbClr val="00917F"/>
              </a:solidFill>
              <a:cs typeface="Arial"/>
            </a:endParaRPr>
          </a:p>
          <a:p>
            <a:r>
              <a:rPr lang="en-GB" sz="1400" b="1" dirty="0">
                <a:solidFill>
                  <a:srgbClr val="00917F"/>
                </a:solidFill>
                <a:cs typeface="Arial"/>
              </a:rPr>
              <a:t>Responsibility</a:t>
            </a:r>
          </a:p>
          <a:p>
            <a:r>
              <a:rPr lang="en-GB" sz="1200" dirty="0">
                <a:solidFill>
                  <a:srgbClr val="00917F"/>
                </a:solidFill>
                <a:cs typeface="Arial"/>
              </a:rPr>
              <a:t>Using, supporting, leading or providing specialist expertise.</a:t>
            </a:r>
          </a:p>
          <a:p>
            <a:endParaRPr lang="en-GB" sz="1200" dirty="0">
              <a:solidFill>
                <a:srgbClr val="00917F"/>
              </a:solidFill>
              <a:cs typeface="Arial"/>
            </a:endParaRPr>
          </a:p>
          <a:p>
            <a:endParaRPr lang="en-GB" sz="1200" dirty="0">
              <a:solidFill>
                <a:srgbClr val="00917F"/>
              </a:solidFill>
              <a:cs typeface="Arial"/>
            </a:endParaRPr>
          </a:p>
          <a:p>
            <a:r>
              <a:rPr lang="en-GB" sz="1400" b="1" dirty="0">
                <a:solidFill>
                  <a:srgbClr val="00917F"/>
                </a:solidFill>
                <a:cs typeface="Arial"/>
              </a:rPr>
              <a:t>Context</a:t>
            </a:r>
          </a:p>
          <a:p>
            <a:r>
              <a:rPr lang="en-GB" sz="1200" dirty="0">
                <a:solidFill>
                  <a:srgbClr val="00917F"/>
                </a:solidFill>
                <a:cs typeface="Arial"/>
              </a:rPr>
              <a:t>Profession, setting, service, culture and organisational readiness.</a:t>
            </a:r>
          </a:p>
          <a:p>
            <a:endParaRPr lang="en-GB" sz="1400" b="1" dirty="0">
              <a:solidFill>
                <a:srgbClr val="00917F"/>
              </a:solidFill>
              <a:cs typeface="Arial"/>
            </a:endParaRPr>
          </a:p>
        </p:txBody>
      </p:sp>
      <p:cxnSp>
        <p:nvCxnSpPr>
          <p:cNvPr id="74" name="Straight Arrow Connector 73">
            <a:extLst>
              <a:ext uri="{FF2B5EF4-FFF2-40B4-BE49-F238E27FC236}">
                <a16:creationId xmlns:a16="http://schemas.microsoft.com/office/drawing/2014/main" id="{28587DB4-0F64-EF45-C851-DFC816BCBF40}"/>
              </a:ext>
            </a:extLst>
          </p:cNvPr>
          <p:cNvCxnSpPr/>
          <p:nvPr/>
        </p:nvCxnSpPr>
        <p:spPr>
          <a:xfrm>
            <a:off x="1764810" y="3055721"/>
            <a:ext cx="7400" cy="481151"/>
          </a:xfrm>
          <a:prstGeom prst="straightConnector1">
            <a:avLst/>
          </a:prstGeom>
          <a:ln>
            <a:solidFill>
              <a:srgbClr val="00917F"/>
            </a:solidFill>
            <a:prstDash val="sysDot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5" name="Straight Arrow Connector 74">
            <a:extLst>
              <a:ext uri="{FF2B5EF4-FFF2-40B4-BE49-F238E27FC236}">
                <a16:creationId xmlns:a16="http://schemas.microsoft.com/office/drawing/2014/main" id="{0375251D-2582-A648-A01D-35EF8CBC698C}"/>
              </a:ext>
            </a:extLst>
          </p:cNvPr>
          <p:cNvCxnSpPr>
            <a:cxnSpLocks/>
          </p:cNvCxnSpPr>
          <p:nvPr/>
        </p:nvCxnSpPr>
        <p:spPr>
          <a:xfrm>
            <a:off x="1764810" y="3883663"/>
            <a:ext cx="7400" cy="481151"/>
          </a:xfrm>
          <a:prstGeom prst="straightConnector1">
            <a:avLst/>
          </a:prstGeom>
          <a:ln>
            <a:solidFill>
              <a:srgbClr val="00917F"/>
            </a:solidFill>
            <a:prstDash val="sysDot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62F19B42-BDB6-DDE5-BA0B-C405DEA01518}"/>
              </a:ext>
            </a:extLst>
          </p:cNvPr>
          <p:cNvCxnSpPr>
            <a:cxnSpLocks/>
          </p:cNvCxnSpPr>
          <p:nvPr/>
        </p:nvCxnSpPr>
        <p:spPr>
          <a:xfrm>
            <a:off x="1764809" y="4726259"/>
            <a:ext cx="7400" cy="481151"/>
          </a:xfrm>
          <a:prstGeom prst="straightConnector1">
            <a:avLst/>
          </a:prstGeom>
          <a:ln>
            <a:solidFill>
              <a:srgbClr val="00917F"/>
            </a:solidFill>
            <a:prstDash val="sysDot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7" name="Oval 76">
            <a:extLst>
              <a:ext uri="{FF2B5EF4-FFF2-40B4-BE49-F238E27FC236}">
                <a16:creationId xmlns:a16="http://schemas.microsoft.com/office/drawing/2014/main" id="{D88AB92E-C6ED-4358-CDC8-C90ADBB8C325}"/>
              </a:ext>
            </a:extLst>
          </p:cNvPr>
          <p:cNvSpPr/>
          <p:nvPr/>
        </p:nvSpPr>
        <p:spPr>
          <a:xfrm>
            <a:off x="847495" y="5465307"/>
            <a:ext cx="629197" cy="621795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8" name="Graphic 77" descr="Cheers with solid fill">
            <a:extLst>
              <a:ext uri="{FF2B5EF4-FFF2-40B4-BE49-F238E27FC236}">
                <a16:creationId xmlns:a16="http://schemas.microsoft.com/office/drawing/2014/main" id="{026F289C-5376-B9EF-5BCA-883E0BC64EA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909143" y="5543385"/>
            <a:ext cx="482112" cy="482112"/>
          </a:xfrm>
          <a:prstGeom prst="rect">
            <a:avLst/>
          </a:prstGeom>
        </p:spPr>
      </p:pic>
      <p:cxnSp>
        <p:nvCxnSpPr>
          <p:cNvPr id="80" name="Straight Arrow Connector 79">
            <a:extLst>
              <a:ext uri="{FF2B5EF4-FFF2-40B4-BE49-F238E27FC236}">
                <a16:creationId xmlns:a16="http://schemas.microsoft.com/office/drawing/2014/main" id="{C2502791-511C-59AA-253F-BE1159A1CBD8}"/>
              </a:ext>
            </a:extLst>
          </p:cNvPr>
          <p:cNvCxnSpPr>
            <a:cxnSpLocks/>
          </p:cNvCxnSpPr>
          <p:nvPr/>
        </p:nvCxnSpPr>
        <p:spPr>
          <a:xfrm>
            <a:off x="1764809" y="5550898"/>
            <a:ext cx="7400" cy="481151"/>
          </a:xfrm>
          <a:prstGeom prst="straightConnector1">
            <a:avLst/>
          </a:prstGeom>
          <a:ln>
            <a:solidFill>
              <a:srgbClr val="00917F"/>
            </a:solidFill>
            <a:prstDash val="sysDot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2" name="Oval 81">
            <a:extLst>
              <a:ext uri="{FF2B5EF4-FFF2-40B4-BE49-F238E27FC236}">
                <a16:creationId xmlns:a16="http://schemas.microsoft.com/office/drawing/2014/main" id="{9A4C26BF-A88A-7C10-75E9-CF6195F5618A}"/>
              </a:ext>
            </a:extLst>
          </p:cNvPr>
          <p:cNvSpPr/>
          <p:nvPr/>
        </p:nvSpPr>
        <p:spPr>
          <a:xfrm>
            <a:off x="8366338" y="1604495"/>
            <a:ext cx="3230204" cy="3154975"/>
          </a:xfrm>
          <a:prstGeom prst="ellipse">
            <a:avLst/>
          </a:prstGeom>
          <a:noFill/>
          <a:ln>
            <a:solidFill>
              <a:srgbClr val="325083"/>
            </a:soli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5" name="Oval 84">
            <a:extLst>
              <a:ext uri="{FF2B5EF4-FFF2-40B4-BE49-F238E27FC236}">
                <a16:creationId xmlns:a16="http://schemas.microsoft.com/office/drawing/2014/main" id="{1F67AACA-B022-0EE1-DEAD-40B2ED903934}"/>
              </a:ext>
            </a:extLst>
          </p:cNvPr>
          <p:cNvSpPr/>
          <p:nvPr/>
        </p:nvSpPr>
        <p:spPr>
          <a:xfrm>
            <a:off x="9573483" y="1257414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7" name="Oval 86">
            <a:extLst>
              <a:ext uri="{FF2B5EF4-FFF2-40B4-BE49-F238E27FC236}">
                <a16:creationId xmlns:a16="http://schemas.microsoft.com/office/drawing/2014/main" id="{55FAD044-C17F-5622-BFF4-4E3E17352FD9}"/>
              </a:ext>
            </a:extLst>
          </p:cNvPr>
          <p:cNvSpPr/>
          <p:nvPr/>
        </p:nvSpPr>
        <p:spPr>
          <a:xfrm>
            <a:off x="8049482" y="2678836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" name="Oval 88">
            <a:extLst>
              <a:ext uri="{FF2B5EF4-FFF2-40B4-BE49-F238E27FC236}">
                <a16:creationId xmlns:a16="http://schemas.microsoft.com/office/drawing/2014/main" id="{F7D3E12C-E738-9C4F-620D-729274B19FC9}"/>
              </a:ext>
            </a:extLst>
          </p:cNvPr>
          <p:cNvSpPr/>
          <p:nvPr/>
        </p:nvSpPr>
        <p:spPr>
          <a:xfrm>
            <a:off x="11104809" y="2671509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295F9C7D-8B6C-08CD-B8DB-FEF87ABDD2E0}"/>
              </a:ext>
            </a:extLst>
          </p:cNvPr>
          <p:cNvSpPr/>
          <p:nvPr/>
        </p:nvSpPr>
        <p:spPr>
          <a:xfrm>
            <a:off x="9573483" y="4254125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3" name="Graphic 92" descr="Robot with solid fill">
            <a:extLst>
              <a:ext uri="{FF2B5EF4-FFF2-40B4-BE49-F238E27FC236}">
                <a16:creationId xmlns:a16="http://schemas.microsoft.com/office/drawing/2014/main" id="{4D626AB3-13ED-6942-0BEF-5A83F641169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/>
        </p:blipFill>
        <p:spPr>
          <a:xfrm>
            <a:off x="8100645" y="2700704"/>
            <a:ext cx="716574" cy="716574"/>
          </a:xfrm>
          <a:prstGeom prst="rect">
            <a:avLst/>
          </a:prstGeom>
        </p:spPr>
      </p:pic>
      <p:pic>
        <p:nvPicPr>
          <p:cNvPr id="95" name="Graphic 94" descr="Diploma roll with solid fill">
            <a:extLst>
              <a:ext uri="{FF2B5EF4-FFF2-40B4-BE49-F238E27FC236}">
                <a16:creationId xmlns:a16="http://schemas.microsoft.com/office/drawing/2014/main" id="{3ABD28E5-653F-3ABB-A788-4D16E7BC59F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/>
        </p:blipFill>
        <p:spPr>
          <a:xfrm>
            <a:off x="9639300" y="1337895"/>
            <a:ext cx="679939" cy="679939"/>
          </a:xfrm>
          <a:prstGeom prst="rect">
            <a:avLst/>
          </a:prstGeom>
        </p:spPr>
      </p:pic>
      <p:pic>
        <p:nvPicPr>
          <p:cNvPr id="97" name="Graphic 96" descr="Heart with pulse with solid fill">
            <a:extLst>
              <a:ext uri="{FF2B5EF4-FFF2-40B4-BE49-F238E27FC236}">
                <a16:creationId xmlns:a16="http://schemas.microsoft.com/office/drawing/2014/main" id="{1F8EA409-D8B4-6BE2-6B5D-B235F8285C5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518406" y="4257676"/>
            <a:ext cx="914400" cy="914400"/>
          </a:xfrm>
          <a:prstGeom prst="rect">
            <a:avLst/>
          </a:prstGeom>
        </p:spPr>
      </p:pic>
      <p:pic>
        <p:nvPicPr>
          <p:cNvPr id="99" name="Graphic 98" descr="Teacher with solid fill">
            <a:extLst>
              <a:ext uri="{FF2B5EF4-FFF2-40B4-BE49-F238E27FC236}">
                <a16:creationId xmlns:a16="http://schemas.microsoft.com/office/drawing/2014/main" id="{03E84AF9-774F-95F7-5DB5-AD836DDD651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1170627" y="2751992"/>
            <a:ext cx="687266" cy="701919"/>
          </a:xfrm>
          <a:prstGeom prst="rect">
            <a:avLst/>
          </a:prstGeom>
        </p:spPr>
      </p:pic>
      <p:sp>
        <p:nvSpPr>
          <p:cNvPr id="101" name="Oval 100">
            <a:extLst>
              <a:ext uri="{FF2B5EF4-FFF2-40B4-BE49-F238E27FC236}">
                <a16:creationId xmlns:a16="http://schemas.microsoft.com/office/drawing/2014/main" id="{C22F3958-4E85-8800-46FD-9286B55937D4}"/>
              </a:ext>
            </a:extLst>
          </p:cNvPr>
          <p:cNvSpPr/>
          <p:nvPr/>
        </p:nvSpPr>
        <p:spPr>
          <a:xfrm>
            <a:off x="9404286" y="2752534"/>
            <a:ext cx="1154762" cy="1169567"/>
          </a:xfrm>
          <a:prstGeom prst="ellipse">
            <a:avLst/>
          </a:prstGeom>
          <a:solidFill>
            <a:srgbClr val="00917F"/>
          </a:solidFill>
          <a:ln>
            <a:solidFill>
              <a:srgbClr val="00917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3" name="Graphic 102" descr="Brainstorm with solid fill">
            <a:extLst>
              <a:ext uri="{FF2B5EF4-FFF2-40B4-BE49-F238E27FC236}">
                <a16:creationId xmlns:a16="http://schemas.microsoft.com/office/drawing/2014/main" id="{899CD026-B771-2911-6D95-B4CC74C4CB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9573358" y="2898531"/>
            <a:ext cx="914400" cy="914400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EF72104-9CB3-7EFE-8D0A-5B7F19BF5885}"/>
              </a:ext>
            </a:extLst>
          </p:cNvPr>
          <p:cNvSpPr/>
          <p:nvPr/>
        </p:nvSpPr>
        <p:spPr>
          <a:xfrm>
            <a:off x="2613613" y="6265745"/>
            <a:ext cx="8511587" cy="478768"/>
          </a:xfrm>
          <a:prstGeom prst="roundRect">
            <a:avLst/>
          </a:prstGeom>
          <a:solidFill>
            <a:srgbClr val="156082"/>
          </a:solidFill>
          <a:ln>
            <a:solidFill>
              <a:srgbClr val="15608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19B047C-CEEC-0445-5B1F-15DEE4E160A9}"/>
              </a:ext>
            </a:extLst>
          </p:cNvPr>
          <p:cNvSpPr txBox="1"/>
          <p:nvPr/>
        </p:nvSpPr>
        <p:spPr>
          <a:xfrm>
            <a:off x="3685262" y="6367541"/>
            <a:ext cx="709703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cs typeface="Arial"/>
              </a:rPr>
              <a:t>One size fits all - until actual people turn up.</a:t>
            </a:r>
          </a:p>
        </p:txBody>
      </p:sp>
      <p:pic>
        <p:nvPicPr>
          <p:cNvPr id="13" name="Graphic 12" descr="Dance with solid fill">
            <a:extLst>
              <a:ext uri="{FF2B5EF4-FFF2-40B4-BE49-F238E27FC236}">
                <a16:creationId xmlns:a16="http://schemas.microsoft.com/office/drawing/2014/main" id="{2D46908B-5E67-77C3-241B-C6BB4E48E68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/>
        </p:blipFill>
        <p:spPr>
          <a:xfrm>
            <a:off x="3084320" y="6312834"/>
            <a:ext cx="348761" cy="348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460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DBF758-83C8-E31B-A048-FAE2CFA342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57">
            <a:extLst>
              <a:ext uri="{FF2B5EF4-FFF2-40B4-BE49-F238E27FC236}">
                <a16:creationId xmlns:a16="http://schemas.microsoft.com/office/drawing/2014/main" id="{9DA32148-418C-58FE-72C2-AC922D2B07F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543" r="19543"/>
          <a:stretch/>
        </p:blipFill>
        <p:spPr>
          <a:xfrm flipH="1">
            <a:off x="7304943" y="640373"/>
            <a:ext cx="4887058" cy="5335470"/>
          </a:xfrm>
          <a:prstGeom prst="flowChartDelay">
            <a:avLst/>
          </a:prstGeom>
          <a:ln w="57150">
            <a:solidFill>
              <a:srgbClr val="00917F"/>
            </a:solidFill>
          </a:ln>
        </p:spPr>
      </p:pic>
      <p:sp>
        <p:nvSpPr>
          <p:cNvPr id="37" name="Oval 36">
            <a:extLst>
              <a:ext uri="{FF2B5EF4-FFF2-40B4-BE49-F238E27FC236}">
                <a16:creationId xmlns:a16="http://schemas.microsoft.com/office/drawing/2014/main" id="{6D5900EB-128D-8024-431A-FDCEE9832A75}"/>
              </a:ext>
            </a:extLst>
          </p:cNvPr>
          <p:cNvSpPr/>
          <p:nvPr/>
        </p:nvSpPr>
        <p:spPr>
          <a:xfrm>
            <a:off x="374337" y="3362868"/>
            <a:ext cx="377518" cy="370116"/>
          </a:xfrm>
          <a:prstGeom prst="ellipse">
            <a:avLst/>
          </a:prstGeom>
          <a:solidFill>
            <a:srgbClr val="00917F"/>
          </a:solidFill>
          <a:ln>
            <a:solidFill>
              <a:srgbClr val="00917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F37B8CA8-EFC8-2793-C191-5E09E85F4E90}"/>
              </a:ext>
            </a:extLst>
          </p:cNvPr>
          <p:cNvSpPr/>
          <p:nvPr/>
        </p:nvSpPr>
        <p:spPr>
          <a:xfrm>
            <a:off x="959271" y="3252209"/>
            <a:ext cx="466346" cy="4811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3A2A1E3-A630-E763-68E5-CB0957C99FDC}"/>
              </a:ext>
            </a:extLst>
          </p:cNvPr>
          <p:cNvSpPr/>
          <p:nvPr/>
        </p:nvSpPr>
        <p:spPr>
          <a:xfrm>
            <a:off x="959271" y="3962700"/>
            <a:ext cx="466346" cy="4811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2416795-CB7C-3EC2-DABC-714D6E7FAC32}"/>
              </a:ext>
            </a:extLst>
          </p:cNvPr>
          <p:cNvSpPr/>
          <p:nvPr/>
        </p:nvSpPr>
        <p:spPr>
          <a:xfrm>
            <a:off x="918343" y="4760641"/>
            <a:ext cx="466346" cy="4811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143A304-0E5D-7612-E3EA-E814E4A9ECD1}"/>
              </a:ext>
            </a:extLst>
          </p:cNvPr>
          <p:cNvSpPr/>
          <p:nvPr/>
        </p:nvSpPr>
        <p:spPr>
          <a:xfrm>
            <a:off x="918343" y="5500943"/>
            <a:ext cx="466346" cy="429863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Graphic 8" descr="Upstairs with solid fill">
            <a:extLst>
              <a:ext uri="{FF2B5EF4-FFF2-40B4-BE49-F238E27FC236}">
                <a16:creationId xmlns:a16="http://schemas.microsoft.com/office/drawing/2014/main" id="{1E5D7F2D-4824-3197-D618-630135D8C2D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027135" y="4021831"/>
            <a:ext cx="357554" cy="357554"/>
          </a:xfrm>
          <a:prstGeom prst="rect">
            <a:avLst/>
          </a:prstGeom>
        </p:spPr>
      </p:pic>
      <p:pic>
        <p:nvPicPr>
          <p:cNvPr id="10" name="Graphic 9" descr="Artificial Intelligence with solid fill">
            <a:extLst>
              <a:ext uri="{FF2B5EF4-FFF2-40B4-BE49-F238E27FC236}">
                <a16:creationId xmlns:a16="http://schemas.microsoft.com/office/drawing/2014/main" id="{F4055D38-2F1D-502A-E059-FA57BC875BC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030798" y="3307676"/>
            <a:ext cx="357554" cy="357554"/>
          </a:xfrm>
          <a:prstGeom prst="rect">
            <a:avLst/>
          </a:prstGeom>
        </p:spPr>
      </p:pic>
      <p:pic>
        <p:nvPicPr>
          <p:cNvPr id="11" name="Graphic 10" descr="Rope Knot with solid fill">
            <a:extLst>
              <a:ext uri="{FF2B5EF4-FFF2-40B4-BE49-F238E27FC236}">
                <a16:creationId xmlns:a16="http://schemas.microsoft.com/office/drawing/2014/main" id="{636AFAFC-FB98-4C06-47FE-DA32D653889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986207" y="5538094"/>
            <a:ext cx="357554" cy="357554"/>
          </a:xfrm>
          <a:prstGeom prst="rect">
            <a:avLst/>
          </a:prstGeom>
        </p:spPr>
      </p:pic>
      <p:pic>
        <p:nvPicPr>
          <p:cNvPr id="12" name="Graphic 11" descr="Robot with solid fill">
            <a:extLst>
              <a:ext uri="{FF2B5EF4-FFF2-40B4-BE49-F238E27FC236}">
                <a16:creationId xmlns:a16="http://schemas.microsoft.com/office/drawing/2014/main" id="{AAB3108E-0ACD-87F9-F2EF-23294BDB96B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975218" y="4816109"/>
            <a:ext cx="357554" cy="357554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4C39B79-9B3A-8BD4-853D-63D3043A142A}"/>
              </a:ext>
            </a:extLst>
          </p:cNvPr>
          <p:cNvSpPr/>
          <p:nvPr/>
        </p:nvSpPr>
        <p:spPr>
          <a:xfrm>
            <a:off x="9564109" y="993016"/>
            <a:ext cx="612884" cy="613035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5DCFD5B-7922-1049-5E38-409E31254697}"/>
              </a:ext>
            </a:extLst>
          </p:cNvPr>
          <p:cNvSpPr/>
          <p:nvPr/>
        </p:nvSpPr>
        <p:spPr>
          <a:xfrm>
            <a:off x="11017767" y="2860154"/>
            <a:ext cx="656845" cy="642343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5EE5667-DED5-DCDB-5D92-CC6496D05E78}"/>
              </a:ext>
            </a:extLst>
          </p:cNvPr>
          <p:cNvSpPr/>
          <p:nvPr/>
        </p:nvSpPr>
        <p:spPr>
          <a:xfrm>
            <a:off x="9556780" y="4149462"/>
            <a:ext cx="634865" cy="613035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1887F27-1D8E-AC34-CAD8-AA58BAA760D0}"/>
              </a:ext>
            </a:extLst>
          </p:cNvPr>
          <p:cNvSpPr/>
          <p:nvPr/>
        </p:nvSpPr>
        <p:spPr>
          <a:xfrm>
            <a:off x="8103363" y="2872234"/>
            <a:ext cx="576249" cy="598382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Graphic 20" descr="Link with solid fill">
            <a:extLst>
              <a:ext uri="{FF2B5EF4-FFF2-40B4-BE49-F238E27FC236}">
                <a16:creationId xmlns:a16="http://schemas.microsoft.com/office/drawing/2014/main" id="{C21E0A61-A4E8-D6FB-6647-7AD82240D78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11085631" y="2919285"/>
            <a:ext cx="496765" cy="496765"/>
          </a:xfrm>
          <a:prstGeom prst="rect">
            <a:avLst/>
          </a:prstGeom>
        </p:spPr>
      </p:pic>
      <p:pic>
        <p:nvPicPr>
          <p:cNvPr id="22" name="Graphic 21" descr="Handprint with solid fill">
            <a:extLst>
              <a:ext uri="{FF2B5EF4-FFF2-40B4-BE49-F238E27FC236}">
                <a16:creationId xmlns:a16="http://schemas.microsoft.com/office/drawing/2014/main" id="{4E5D036D-8582-1FF9-75F1-77554DB681E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/>
        </p:blipFill>
        <p:spPr>
          <a:xfrm>
            <a:off x="9635636" y="1048483"/>
            <a:ext cx="467457" cy="467457"/>
          </a:xfrm>
          <a:prstGeom prst="rect">
            <a:avLst/>
          </a:prstGeom>
        </p:spPr>
      </p:pic>
      <p:pic>
        <p:nvPicPr>
          <p:cNvPr id="23" name="Graphic 22" descr="Alterations &amp; Tailoring with solid fill">
            <a:extLst>
              <a:ext uri="{FF2B5EF4-FFF2-40B4-BE49-F238E27FC236}">
                <a16:creationId xmlns:a16="http://schemas.microsoft.com/office/drawing/2014/main" id="{BDEE6ECD-B9B5-0756-9823-60705522241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/>
        </p:blipFill>
        <p:spPr>
          <a:xfrm>
            <a:off x="8153204" y="2932235"/>
            <a:ext cx="496765" cy="496765"/>
          </a:xfrm>
          <a:prstGeom prst="rect">
            <a:avLst/>
          </a:prstGeom>
        </p:spPr>
      </p:pic>
      <p:pic>
        <p:nvPicPr>
          <p:cNvPr id="24" name="Graphic 23" descr="Classroom with solid fill">
            <a:extLst>
              <a:ext uri="{FF2B5EF4-FFF2-40B4-BE49-F238E27FC236}">
                <a16:creationId xmlns:a16="http://schemas.microsoft.com/office/drawing/2014/main" id="{F46BCB0E-DA34-2F2C-04C6-BE4ACF5AE11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/>
        </p:blipFill>
        <p:spPr>
          <a:xfrm>
            <a:off x="9613655" y="4204930"/>
            <a:ext cx="489438" cy="489438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8AAC0D7F-81DA-3B59-6104-7E057E390133}"/>
              </a:ext>
            </a:extLst>
          </p:cNvPr>
          <p:cNvSpPr txBox="1"/>
          <p:nvPr/>
        </p:nvSpPr>
        <p:spPr>
          <a:xfrm>
            <a:off x="918343" y="1552842"/>
            <a:ext cx="6412957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  <a:cs typeface="Arial"/>
              </a:rPr>
              <a:t>The </a:t>
            </a:r>
            <a:r>
              <a:rPr lang="en-GB" b="1" dirty="0">
                <a:solidFill>
                  <a:srgbClr val="E62E7D"/>
                </a:solidFill>
                <a:cs typeface="Arial"/>
              </a:rPr>
              <a:t>D</a:t>
            </a:r>
            <a:r>
              <a:rPr lang="en-GB" b="1" dirty="0">
                <a:solidFill>
                  <a:schemeClr val="accent1"/>
                </a:solidFill>
                <a:cs typeface="Arial"/>
              </a:rPr>
              <a:t>igitally </a:t>
            </a:r>
            <a:r>
              <a:rPr lang="en-GB" b="1" dirty="0">
                <a:solidFill>
                  <a:srgbClr val="E62E7D"/>
                </a:solidFill>
                <a:cs typeface="Arial"/>
              </a:rPr>
              <a:t>E</a:t>
            </a:r>
            <a:r>
              <a:rPr lang="en-GB" b="1" dirty="0">
                <a:solidFill>
                  <a:schemeClr val="accent1"/>
                </a:solidFill>
                <a:cs typeface="Arial"/>
              </a:rPr>
              <a:t>nabled </a:t>
            </a:r>
            <a:r>
              <a:rPr lang="en-GB" b="1" dirty="0">
                <a:solidFill>
                  <a:srgbClr val="E62E7D"/>
                </a:solidFill>
                <a:cs typeface="Arial"/>
              </a:rPr>
              <a:t>W</a:t>
            </a:r>
            <a:r>
              <a:rPr lang="en-GB" b="1" dirty="0">
                <a:solidFill>
                  <a:schemeClr val="accent1"/>
                </a:solidFill>
                <a:cs typeface="Arial"/>
              </a:rPr>
              <a:t>orkforce </a:t>
            </a:r>
            <a:r>
              <a:rPr lang="en-GB" b="1" dirty="0">
                <a:solidFill>
                  <a:srgbClr val="E62E7D"/>
                </a:solidFill>
                <a:cs typeface="Arial"/>
              </a:rPr>
              <a:t>T</a:t>
            </a:r>
            <a:r>
              <a:rPr lang="en-GB" b="1" dirty="0">
                <a:solidFill>
                  <a:schemeClr val="accent1"/>
                </a:solidFill>
                <a:cs typeface="Arial"/>
              </a:rPr>
              <a:t>ransformation </a:t>
            </a:r>
            <a:r>
              <a:rPr lang="en-GB" b="1" dirty="0">
                <a:solidFill>
                  <a:srgbClr val="E62E7D"/>
                </a:solidFill>
                <a:cs typeface="Arial"/>
              </a:rPr>
              <a:t>P</a:t>
            </a:r>
            <a:r>
              <a:rPr lang="en-GB" b="1" dirty="0">
                <a:solidFill>
                  <a:schemeClr val="accent1"/>
                </a:solidFill>
                <a:cs typeface="Arial"/>
              </a:rPr>
              <a:t>rogramme</a:t>
            </a:r>
          </a:p>
          <a:p>
            <a:endParaRPr lang="en-GB" sz="1600" b="1" dirty="0">
              <a:solidFill>
                <a:srgbClr val="00917F"/>
              </a:solidFill>
              <a:cs typeface="Arial"/>
            </a:endParaRPr>
          </a:p>
          <a:p>
            <a:r>
              <a:rPr lang="en-GB" sz="1600" b="1" dirty="0">
                <a:solidFill>
                  <a:srgbClr val="00917F"/>
                </a:solidFill>
                <a:cs typeface="Arial"/>
              </a:rPr>
              <a:t>What began as a framework refresh became a workforce transformation programme.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4EB1789-F76B-4210-93F1-BC45941EDC17}"/>
              </a:ext>
            </a:extLst>
          </p:cNvPr>
          <p:cNvSpPr txBox="1"/>
          <p:nvPr/>
        </p:nvSpPr>
        <p:spPr>
          <a:xfrm>
            <a:off x="1524375" y="3242298"/>
            <a:ext cx="4545621" cy="29700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 dirty="0">
                <a:solidFill>
                  <a:srgbClr val="325083"/>
                </a:solidFill>
                <a:cs typeface="Arial"/>
              </a:rPr>
              <a:t>Common language</a:t>
            </a:r>
          </a:p>
          <a:p>
            <a:r>
              <a:rPr lang="en-GB" sz="1100" dirty="0">
                <a:solidFill>
                  <a:srgbClr val="325083"/>
                </a:solidFill>
                <a:cs typeface="Arial"/>
              </a:rPr>
              <a:t>The digital capability framework (</a:t>
            </a:r>
            <a:r>
              <a:rPr lang="en-GB" sz="1100" dirty="0">
                <a:solidFill>
                  <a:srgbClr val="00917F"/>
                </a:solidFill>
                <a:cs typeface="Arial"/>
              </a:rPr>
              <a:t>DCF</a:t>
            </a:r>
            <a:r>
              <a:rPr lang="en-GB" sz="1100" dirty="0">
                <a:solidFill>
                  <a:srgbClr val="325083"/>
                </a:solidFill>
                <a:cs typeface="Arial"/>
              </a:rPr>
              <a:t>) articulates digital capability.</a:t>
            </a:r>
          </a:p>
          <a:p>
            <a:endParaRPr lang="en-GB" sz="1100" dirty="0">
              <a:solidFill>
                <a:srgbClr val="325083"/>
              </a:solidFill>
              <a:cs typeface="Arial"/>
            </a:endParaRPr>
          </a:p>
          <a:p>
            <a:endParaRPr lang="en-GB" sz="1100" dirty="0">
              <a:solidFill>
                <a:srgbClr val="325083"/>
              </a:solidFill>
              <a:cs typeface="Arial"/>
            </a:endParaRPr>
          </a:p>
          <a:p>
            <a:r>
              <a:rPr lang="en-GB" sz="1100" b="1" dirty="0">
                <a:solidFill>
                  <a:srgbClr val="325083"/>
                </a:solidFill>
                <a:cs typeface="Arial"/>
              </a:rPr>
              <a:t>Role expectations</a:t>
            </a:r>
            <a:endParaRPr lang="en-GB" sz="1100" dirty="0">
              <a:solidFill>
                <a:srgbClr val="325083"/>
              </a:solidFill>
              <a:cs typeface="Arial"/>
            </a:endParaRPr>
          </a:p>
          <a:p>
            <a:r>
              <a:rPr lang="en-GB" sz="1100" dirty="0">
                <a:solidFill>
                  <a:srgbClr val="325083"/>
                </a:solidFill>
                <a:cs typeface="Arial"/>
              </a:rPr>
              <a:t>The graduated capability model makes expectations proportionate.</a:t>
            </a:r>
          </a:p>
          <a:p>
            <a:endParaRPr lang="en-GB" sz="1100" dirty="0">
              <a:solidFill>
                <a:srgbClr val="325083"/>
              </a:solidFill>
              <a:cs typeface="Arial"/>
            </a:endParaRPr>
          </a:p>
          <a:p>
            <a:endParaRPr lang="en-GB" sz="1100" dirty="0">
              <a:solidFill>
                <a:srgbClr val="325083"/>
              </a:solidFill>
              <a:cs typeface="Arial"/>
            </a:endParaRPr>
          </a:p>
          <a:p>
            <a:r>
              <a:rPr lang="en-GB" sz="1100" b="1" dirty="0">
                <a:solidFill>
                  <a:srgbClr val="325083"/>
                </a:solidFill>
                <a:cs typeface="Arial"/>
              </a:rPr>
              <a:t>Guided development</a:t>
            </a:r>
          </a:p>
          <a:p>
            <a:r>
              <a:rPr lang="en-GB" sz="1100" dirty="0">
                <a:solidFill>
                  <a:srgbClr val="325083"/>
                </a:solidFill>
                <a:cs typeface="Arial"/>
              </a:rPr>
              <a:t>DEWI (Digitally Enabled Workforce Insight) links reflection, self reported capability and behavioural readiness to change with appropriate learning and support.</a:t>
            </a:r>
          </a:p>
          <a:p>
            <a:endParaRPr lang="en-GB" sz="1100" dirty="0">
              <a:solidFill>
                <a:srgbClr val="325083"/>
              </a:solidFill>
              <a:cs typeface="Arial"/>
            </a:endParaRPr>
          </a:p>
          <a:p>
            <a:endParaRPr lang="en-GB" sz="1100" dirty="0">
              <a:solidFill>
                <a:srgbClr val="325083"/>
              </a:solidFill>
              <a:cs typeface="Arial"/>
            </a:endParaRPr>
          </a:p>
          <a:p>
            <a:r>
              <a:rPr lang="en-GB" sz="1100" b="1" dirty="0">
                <a:solidFill>
                  <a:srgbClr val="325083"/>
                </a:solidFill>
                <a:cs typeface="Arial"/>
              </a:rPr>
              <a:t>Workplace change</a:t>
            </a:r>
          </a:p>
          <a:p>
            <a:r>
              <a:rPr lang="en-GB" sz="1100" dirty="0">
                <a:solidFill>
                  <a:srgbClr val="325083"/>
                </a:solidFill>
                <a:cs typeface="Arial"/>
              </a:rPr>
              <a:t>Demonstrators connect capability to adoption and impact.</a:t>
            </a:r>
          </a:p>
          <a:p>
            <a:endParaRPr lang="en-GB" sz="1100" dirty="0">
              <a:solidFill>
                <a:srgbClr val="325083"/>
              </a:solidFill>
              <a:cs typeface="Arial"/>
            </a:endParaRPr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651F4F6D-F5C6-F840-23A0-DFBEE8748ACD}"/>
              </a:ext>
            </a:extLst>
          </p:cNvPr>
          <p:cNvSpPr/>
          <p:nvPr/>
        </p:nvSpPr>
        <p:spPr>
          <a:xfrm>
            <a:off x="374337" y="4014744"/>
            <a:ext cx="377518" cy="370116"/>
          </a:xfrm>
          <a:prstGeom prst="ellipse">
            <a:avLst/>
          </a:prstGeom>
          <a:solidFill>
            <a:srgbClr val="00917F"/>
          </a:solidFill>
          <a:ln>
            <a:solidFill>
              <a:srgbClr val="00917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927A3DCA-C805-0880-296D-6AD0CDC209F0}"/>
              </a:ext>
            </a:extLst>
          </p:cNvPr>
          <p:cNvSpPr/>
          <p:nvPr/>
        </p:nvSpPr>
        <p:spPr>
          <a:xfrm>
            <a:off x="371463" y="4768140"/>
            <a:ext cx="377518" cy="370116"/>
          </a:xfrm>
          <a:prstGeom prst="ellipse">
            <a:avLst/>
          </a:prstGeom>
          <a:solidFill>
            <a:srgbClr val="00917F"/>
          </a:solidFill>
          <a:ln>
            <a:solidFill>
              <a:srgbClr val="00917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0B469142-331E-746A-3EFB-55882D3463E1}"/>
              </a:ext>
            </a:extLst>
          </p:cNvPr>
          <p:cNvSpPr/>
          <p:nvPr/>
        </p:nvSpPr>
        <p:spPr>
          <a:xfrm>
            <a:off x="371463" y="5530424"/>
            <a:ext cx="377518" cy="370116"/>
          </a:xfrm>
          <a:prstGeom prst="ellipse">
            <a:avLst/>
          </a:prstGeom>
          <a:solidFill>
            <a:srgbClr val="00917F"/>
          </a:solidFill>
          <a:ln>
            <a:solidFill>
              <a:srgbClr val="00917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DC403AD-F0D8-0A5A-5EE5-7D375884A0F0}"/>
              </a:ext>
            </a:extLst>
          </p:cNvPr>
          <p:cNvSpPr txBox="1"/>
          <p:nvPr/>
        </p:nvSpPr>
        <p:spPr>
          <a:xfrm>
            <a:off x="411978" y="3360208"/>
            <a:ext cx="3183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solidFill>
                  <a:srgbClr val="325083"/>
                </a:solidFill>
                <a:cs typeface="Arial"/>
              </a:rPr>
              <a:t>1</a:t>
            </a: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8B6AB852-6B3A-FEC9-7533-99E8621B3569}"/>
              </a:ext>
            </a:extLst>
          </p:cNvPr>
          <p:cNvCxnSpPr>
            <a:cxnSpLocks/>
          </p:cNvCxnSpPr>
          <p:nvPr/>
        </p:nvCxnSpPr>
        <p:spPr>
          <a:xfrm flipV="1">
            <a:off x="1636377" y="3843415"/>
            <a:ext cx="4214511" cy="6650"/>
          </a:xfrm>
          <a:prstGeom prst="straightConnector1">
            <a:avLst/>
          </a:prstGeom>
          <a:ln>
            <a:solidFill>
              <a:srgbClr val="00917F"/>
            </a:solidFill>
            <a:prstDash val="sysDot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B45C9800-9465-41F4-1416-03A52802E19C}"/>
              </a:ext>
            </a:extLst>
          </p:cNvPr>
          <p:cNvCxnSpPr>
            <a:cxnSpLocks/>
          </p:cNvCxnSpPr>
          <p:nvPr/>
        </p:nvCxnSpPr>
        <p:spPr>
          <a:xfrm flipV="1">
            <a:off x="1636377" y="4509027"/>
            <a:ext cx="4214511" cy="6650"/>
          </a:xfrm>
          <a:prstGeom prst="straightConnector1">
            <a:avLst/>
          </a:prstGeom>
          <a:ln>
            <a:solidFill>
              <a:srgbClr val="00917F"/>
            </a:solidFill>
            <a:prstDash val="sysDot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D222FBCD-DF29-CDED-89BD-CDAE3AEBD8F2}"/>
              </a:ext>
            </a:extLst>
          </p:cNvPr>
          <p:cNvCxnSpPr>
            <a:cxnSpLocks/>
          </p:cNvCxnSpPr>
          <p:nvPr/>
        </p:nvCxnSpPr>
        <p:spPr>
          <a:xfrm flipV="1">
            <a:off x="1636377" y="5481471"/>
            <a:ext cx="4214511" cy="6650"/>
          </a:xfrm>
          <a:prstGeom prst="straightConnector1">
            <a:avLst/>
          </a:prstGeom>
          <a:ln>
            <a:solidFill>
              <a:srgbClr val="00917F"/>
            </a:solidFill>
            <a:prstDash val="sysDot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A56F5646-4274-3427-1552-A9D2C7506700}"/>
              </a:ext>
            </a:extLst>
          </p:cNvPr>
          <p:cNvSpPr txBox="1"/>
          <p:nvPr/>
        </p:nvSpPr>
        <p:spPr>
          <a:xfrm>
            <a:off x="9306901" y="1651877"/>
            <a:ext cx="11029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  <a:cs typeface="Arial"/>
              </a:rPr>
              <a:t>ASSESS</a:t>
            </a:r>
          </a:p>
          <a:p>
            <a:pPr algn="ctr"/>
            <a:r>
              <a:rPr lang="en-GB" sz="1100" dirty="0">
                <a:solidFill>
                  <a:schemeClr val="bg1"/>
                </a:solidFill>
                <a:cs typeface="Arial"/>
              </a:rPr>
              <a:t>Capability and readiness</a:t>
            </a:r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FA22D9A7-3318-95ED-F0C6-683532D04BF7}"/>
              </a:ext>
            </a:extLst>
          </p:cNvPr>
          <p:cNvSpPr/>
          <p:nvPr/>
        </p:nvSpPr>
        <p:spPr>
          <a:xfrm>
            <a:off x="9324593" y="2650259"/>
            <a:ext cx="1102946" cy="1080739"/>
          </a:xfrm>
          <a:prstGeom prst="ellipse">
            <a:avLst/>
          </a:prstGeom>
          <a:solidFill>
            <a:srgbClr val="00917F"/>
          </a:solidFill>
          <a:ln>
            <a:solidFill>
              <a:srgbClr val="00917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6" name="Graphic 55" descr="Arrow circle with solid fill">
            <a:extLst>
              <a:ext uri="{FF2B5EF4-FFF2-40B4-BE49-F238E27FC236}">
                <a16:creationId xmlns:a16="http://schemas.microsoft.com/office/drawing/2014/main" id="{A5E78567-C463-64D1-FB84-3D2D64B4754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/>
        </p:blipFill>
        <p:spPr>
          <a:xfrm>
            <a:off x="9408479" y="2723417"/>
            <a:ext cx="914400" cy="914400"/>
          </a:xfrm>
          <a:prstGeom prst="rect">
            <a:avLst/>
          </a:prstGeom>
        </p:spPr>
      </p:pic>
      <p:sp>
        <p:nvSpPr>
          <p:cNvPr id="29" name="Title 2">
            <a:extLst>
              <a:ext uri="{FF2B5EF4-FFF2-40B4-BE49-F238E27FC236}">
                <a16:creationId xmlns:a16="http://schemas.microsoft.com/office/drawing/2014/main" id="{5EA1D768-8BFA-8E87-6AF4-23A297AEB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327006" cy="1073478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>
                <a:solidFill>
                  <a:srgbClr val="E62E7D"/>
                </a:solidFill>
              </a:rPr>
              <a:t>DEWTP</a:t>
            </a:r>
            <a:r>
              <a:rPr lang="en-GB" dirty="0"/>
              <a:t> connects assessment with change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A6FD115-2136-F52F-2355-C9DA8FA46BAC}"/>
              </a:ext>
            </a:extLst>
          </p:cNvPr>
          <p:cNvSpPr txBox="1"/>
          <p:nvPr/>
        </p:nvSpPr>
        <p:spPr>
          <a:xfrm>
            <a:off x="411978" y="4021704"/>
            <a:ext cx="3183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solidFill>
                  <a:srgbClr val="325083"/>
                </a:solidFill>
                <a:cs typeface="Arial"/>
              </a:rPr>
              <a:t>2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93845353-BA2A-81E8-05A9-4B4BB01A7227}"/>
              </a:ext>
            </a:extLst>
          </p:cNvPr>
          <p:cNvSpPr txBox="1"/>
          <p:nvPr/>
        </p:nvSpPr>
        <p:spPr>
          <a:xfrm>
            <a:off x="409104" y="4768924"/>
            <a:ext cx="3183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solidFill>
                  <a:srgbClr val="325083"/>
                </a:solidFill>
                <a:cs typeface="Arial"/>
              </a:rPr>
              <a:t>3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3A839AF-1655-7C39-6D8D-BCE223CDFB7D}"/>
              </a:ext>
            </a:extLst>
          </p:cNvPr>
          <p:cNvSpPr txBox="1"/>
          <p:nvPr/>
        </p:nvSpPr>
        <p:spPr>
          <a:xfrm>
            <a:off x="400199" y="5531208"/>
            <a:ext cx="3183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solidFill>
                  <a:srgbClr val="325083"/>
                </a:solidFill>
                <a:cs typeface="Arial"/>
              </a:rPr>
              <a:t>4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C607967E-2B86-739B-26AF-7400D2B291DD}"/>
              </a:ext>
            </a:extLst>
          </p:cNvPr>
          <p:cNvSpPr txBox="1"/>
          <p:nvPr/>
        </p:nvSpPr>
        <p:spPr>
          <a:xfrm>
            <a:off x="10832696" y="3622431"/>
            <a:ext cx="11029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  <a:cs typeface="Arial"/>
              </a:rPr>
              <a:t>MATCH</a:t>
            </a:r>
          </a:p>
          <a:p>
            <a:pPr algn="ctr"/>
            <a:r>
              <a:rPr lang="en-GB" sz="1100" dirty="0">
                <a:solidFill>
                  <a:schemeClr val="bg1"/>
                </a:solidFill>
                <a:cs typeface="Arial"/>
              </a:rPr>
              <a:t>Role and Context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11CED751-CF2B-DEEE-7E91-55D11555FBFA}"/>
              </a:ext>
            </a:extLst>
          </p:cNvPr>
          <p:cNvSpPr txBox="1"/>
          <p:nvPr/>
        </p:nvSpPr>
        <p:spPr>
          <a:xfrm>
            <a:off x="9327035" y="4816109"/>
            <a:ext cx="11029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  <a:cs typeface="Arial"/>
              </a:rPr>
              <a:t>Develop</a:t>
            </a:r>
          </a:p>
          <a:p>
            <a:pPr algn="ctr"/>
            <a:r>
              <a:rPr lang="en-GB" sz="1100" dirty="0">
                <a:solidFill>
                  <a:schemeClr val="bg1"/>
                </a:solidFill>
                <a:cs typeface="Arial"/>
              </a:rPr>
              <a:t>Learning and support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93F5460C-46EF-7C77-B699-1BB624B0AD20}"/>
              </a:ext>
            </a:extLst>
          </p:cNvPr>
          <p:cNvSpPr txBox="1"/>
          <p:nvPr/>
        </p:nvSpPr>
        <p:spPr>
          <a:xfrm>
            <a:off x="7836361" y="3621744"/>
            <a:ext cx="11029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  <a:cs typeface="Arial"/>
              </a:rPr>
              <a:t>Measure</a:t>
            </a:r>
          </a:p>
          <a:p>
            <a:pPr algn="ctr"/>
            <a:r>
              <a:rPr lang="en-GB" sz="1100" dirty="0">
                <a:solidFill>
                  <a:schemeClr val="bg1"/>
                </a:solidFill>
                <a:cs typeface="Arial"/>
              </a:rPr>
              <a:t>Adoption and outcomes</a:t>
            </a:r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4F1D9D70-2379-5652-AB83-C60AFB4C01DD}"/>
              </a:ext>
            </a:extLst>
          </p:cNvPr>
          <p:cNvCxnSpPr/>
          <p:nvPr/>
        </p:nvCxnSpPr>
        <p:spPr>
          <a:xfrm>
            <a:off x="946150" y="1327150"/>
            <a:ext cx="5715000" cy="0"/>
          </a:xfrm>
          <a:prstGeom prst="line">
            <a:avLst/>
          </a:prstGeom>
          <a:ln>
            <a:solidFill>
              <a:srgbClr val="00917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35583B21-0CA9-5B8A-96D2-D08C81A5559E}"/>
              </a:ext>
            </a:extLst>
          </p:cNvPr>
          <p:cNvCxnSpPr/>
          <p:nvPr/>
        </p:nvCxnSpPr>
        <p:spPr>
          <a:xfrm>
            <a:off x="959271" y="3048000"/>
            <a:ext cx="5715000" cy="0"/>
          </a:xfrm>
          <a:prstGeom prst="line">
            <a:avLst/>
          </a:prstGeom>
          <a:ln>
            <a:solidFill>
              <a:srgbClr val="00917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C4BA1CF-CDD6-43AE-37A7-505274AA09A2}"/>
              </a:ext>
            </a:extLst>
          </p:cNvPr>
          <p:cNvSpPr/>
          <p:nvPr/>
        </p:nvSpPr>
        <p:spPr>
          <a:xfrm>
            <a:off x="2613613" y="6265745"/>
            <a:ext cx="8511587" cy="478768"/>
          </a:xfrm>
          <a:prstGeom prst="roundRect">
            <a:avLst/>
          </a:prstGeom>
          <a:solidFill>
            <a:srgbClr val="156082"/>
          </a:solidFill>
          <a:ln>
            <a:solidFill>
              <a:srgbClr val="15608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E345F83-C01D-386A-565A-FC46D31D2908}"/>
              </a:ext>
            </a:extLst>
          </p:cNvPr>
          <p:cNvSpPr txBox="1"/>
          <p:nvPr/>
        </p:nvSpPr>
        <p:spPr>
          <a:xfrm>
            <a:off x="3685262" y="6367541"/>
            <a:ext cx="709703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solidFill>
                  <a:schemeClr val="bg1"/>
                </a:solidFill>
                <a:cs typeface="Arial"/>
              </a:rPr>
              <a:t>A framework on a shelf is just well-organised stationery.</a:t>
            </a:r>
          </a:p>
        </p:txBody>
      </p:sp>
      <p:pic>
        <p:nvPicPr>
          <p:cNvPr id="19" name="Graphic 18" descr="Books with solid fill">
            <a:extLst>
              <a:ext uri="{FF2B5EF4-FFF2-40B4-BE49-F238E27FC236}">
                <a16:creationId xmlns:a16="http://schemas.microsoft.com/office/drawing/2014/main" id="{17FD641E-1E5D-1409-CDD8-CEC877B8D1F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/>
        </p:blipFill>
        <p:spPr>
          <a:xfrm>
            <a:off x="3084320" y="6312834"/>
            <a:ext cx="348761" cy="348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848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DDE15C-94F4-DE17-C4BE-3A29B90920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57">
            <a:extLst>
              <a:ext uri="{FF2B5EF4-FFF2-40B4-BE49-F238E27FC236}">
                <a16:creationId xmlns:a16="http://schemas.microsoft.com/office/drawing/2014/main" id="{D752C813-A588-D6D7-3CBE-520E57783E8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652" r="15652"/>
          <a:stretch/>
        </p:blipFill>
        <p:spPr>
          <a:xfrm flipH="1">
            <a:off x="7304942" y="645377"/>
            <a:ext cx="4887058" cy="5335470"/>
          </a:xfrm>
          <a:prstGeom prst="flowChartDelay">
            <a:avLst/>
          </a:prstGeom>
          <a:ln w="57150">
            <a:solidFill>
              <a:srgbClr val="00917F"/>
            </a:solidFill>
          </a:ln>
        </p:spPr>
      </p:pic>
      <p:sp>
        <p:nvSpPr>
          <p:cNvPr id="29" name="Title 2">
            <a:extLst>
              <a:ext uri="{FF2B5EF4-FFF2-40B4-BE49-F238E27FC236}">
                <a16:creationId xmlns:a16="http://schemas.microsoft.com/office/drawing/2014/main" id="{3B70384C-82F2-6E65-33E7-3E6C21E12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327006" cy="1073478"/>
          </a:xfrm>
        </p:spPr>
        <p:txBody>
          <a:bodyPr/>
          <a:lstStyle/>
          <a:p>
            <a:r>
              <a:rPr lang="en-GB" dirty="0"/>
              <a:t>Digital capability </a:t>
            </a:r>
            <a:r>
              <a:rPr lang="en-GB" dirty="0">
                <a:solidFill>
                  <a:srgbClr val="00917F"/>
                </a:solidFill>
              </a:rPr>
              <a:t>is</a:t>
            </a:r>
            <a:r>
              <a:rPr lang="en-GB" dirty="0"/>
              <a:t> clinical capability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5724907A-6E1D-C062-505A-6E85F3D95275}"/>
              </a:ext>
            </a:extLst>
          </p:cNvPr>
          <p:cNvCxnSpPr/>
          <p:nvPr/>
        </p:nvCxnSpPr>
        <p:spPr>
          <a:xfrm>
            <a:off x="946150" y="1327150"/>
            <a:ext cx="5715000" cy="0"/>
          </a:xfrm>
          <a:prstGeom prst="line">
            <a:avLst/>
          </a:prstGeom>
          <a:ln>
            <a:solidFill>
              <a:srgbClr val="00917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F2DBE41-CE07-5604-BDD6-7DFBA21F95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6638393"/>
              </p:ext>
            </p:extLst>
          </p:nvPr>
        </p:nvGraphicFramePr>
        <p:xfrm>
          <a:off x="755763" y="2701908"/>
          <a:ext cx="6189184" cy="2499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6602">
                  <a:extLst>
                    <a:ext uri="{9D8B030D-6E8A-4147-A177-3AD203B41FA5}">
                      <a16:colId xmlns:a16="http://schemas.microsoft.com/office/drawing/2014/main" val="1983837778"/>
                    </a:ext>
                  </a:extLst>
                </a:gridCol>
                <a:gridCol w="2387990">
                  <a:extLst>
                    <a:ext uri="{9D8B030D-6E8A-4147-A177-3AD203B41FA5}">
                      <a16:colId xmlns:a16="http://schemas.microsoft.com/office/drawing/2014/main" val="2722140503"/>
                    </a:ext>
                  </a:extLst>
                </a:gridCol>
                <a:gridCol w="747756">
                  <a:extLst>
                    <a:ext uri="{9D8B030D-6E8A-4147-A177-3AD203B41FA5}">
                      <a16:colId xmlns:a16="http://schemas.microsoft.com/office/drawing/2014/main" val="664891458"/>
                    </a:ext>
                  </a:extLst>
                </a:gridCol>
                <a:gridCol w="2346836">
                  <a:extLst>
                    <a:ext uri="{9D8B030D-6E8A-4147-A177-3AD203B41FA5}">
                      <a16:colId xmlns:a16="http://schemas.microsoft.com/office/drawing/2014/main" val="28553856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endParaRPr lang="en-GB" sz="1400" b="0" dirty="0">
                        <a:solidFill>
                          <a:srgbClr val="156082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>
                          <a:solidFill>
                            <a:srgbClr val="156082"/>
                          </a:solidFill>
                        </a:rPr>
                        <a:t>Clinical procedure</a:t>
                      </a:r>
                    </a:p>
                    <a:p>
                      <a:pPr algn="l"/>
                      <a:r>
                        <a:rPr lang="en-GB" sz="1400" b="0" dirty="0">
                          <a:solidFill>
                            <a:srgbClr val="156082"/>
                          </a:solidFill>
                        </a:rPr>
                        <a:t>Venepuncture after five years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GB" sz="1400" b="0" kern="1200" dirty="0">
                        <a:solidFill>
                          <a:srgbClr val="15608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>
                          <a:solidFill>
                            <a:srgbClr val="156082"/>
                          </a:solidFill>
                        </a:rPr>
                        <a:t>Digital care</a:t>
                      </a:r>
                    </a:p>
                    <a:p>
                      <a:pPr algn="l"/>
                      <a:r>
                        <a:rPr lang="en-GB" sz="1400" b="0" kern="1200" dirty="0">
                          <a:solidFill>
                            <a:srgbClr val="156082"/>
                          </a:solidFill>
                          <a:latin typeface="+mn-lt"/>
                          <a:ea typeface="+mn-ea"/>
                          <a:cs typeface="+mn-cs"/>
                        </a:rPr>
                        <a:t>Care plan, escalation, wound system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485840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en-GB" b="1" dirty="0">
                        <a:solidFill>
                          <a:srgbClr val="156082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>
                          <a:solidFill>
                            <a:srgbClr val="156082"/>
                          </a:solidFill>
                        </a:rPr>
                        <a:t>Supervised practice</a:t>
                      </a:r>
                    </a:p>
                    <a:p>
                      <a:pPr algn="l"/>
                      <a:r>
                        <a:rPr lang="en-GB" sz="1400" b="0" kern="1200" dirty="0">
                          <a:solidFill>
                            <a:srgbClr val="156082"/>
                          </a:solidFill>
                          <a:latin typeface="+mn-lt"/>
                          <a:ea typeface="+mn-ea"/>
                          <a:cs typeface="+mn-cs"/>
                        </a:rPr>
                        <a:t>Competence is reassessed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GB" sz="1400" b="0" kern="1200" dirty="0">
                        <a:solidFill>
                          <a:srgbClr val="15608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>
                          <a:solidFill>
                            <a:srgbClr val="156082"/>
                          </a:solidFill>
                        </a:rPr>
                        <a:t>A link or assumption</a:t>
                      </a:r>
                    </a:p>
                    <a:p>
                      <a:pPr algn="l"/>
                      <a:r>
                        <a:rPr lang="en-GB" sz="1400" b="0" kern="1200" dirty="0">
                          <a:solidFill>
                            <a:srgbClr val="156082"/>
                          </a:solidFill>
                          <a:latin typeface="+mn-lt"/>
                          <a:ea typeface="+mn-ea"/>
                          <a:cs typeface="+mn-cs"/>
                        </a:rPr>
                        <a:t>‘Work it out’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0656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en-GB" b="1" dirty="0">
                        <a:solidFill>
                          <a:srgbClr val="156082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>
                          <a:solidFill>
                            <a:srgbClr val="156082"/>
                          </a:solidFill>
                        </a:rPr>
                        <a:t>Safe independent use</a:t>
                      </a:r>
                    </a:p>
                    <a:p>
                      <a:pPr algn="l"/>
                      <a:r>
                        <a:rPr lang="en-GB" sz="1400" b="0" dirty="0">
                          <a:solidFill>
                            <a:srgbClr val="156082"/>
                          </a:solidFill>
                        </a:rPr>
                        <a:t>Only after support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en-GB" sz="1400" b="0" kern="1200" dirty="0">
                        <a:solidFill>
                          <a:srgbClr val="156082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>
                          <a:solidFill>
                            <a:srgbClr val="156082"/>
                          </a:solidFill>
                        </a:rPr>
                        <a:t>No equivalent check</a:t>
                      </a:r>
                    </a:p>
                    <a:p>
                      <a:pPr marL="0" algn="l" defTabSz="914400" rtl="0" eaLnBrk="1" latinLnBrk="0" hangingPunct="1"/>
                      <a:r>
                        <a:rPr lang="en-GB" sz="1400" b="0" kern="1200" dirty="0">
                          <a:solidFill>
                            <a:srgbClr val="156082"/>
                          </a:solidFill>
                          <a:latin typeface="+mn-lt"/>
                          <a:ea typeface="+mn-ea"/>
                          <a:cs typeface="+mn-cs"/>
                        </a:rPr>
                        <a:t>Safe use may be untested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8121044"/>
                  </a:ext>
                </a:extLst>
              </a:tr>
            </a:tbl>
          </a:graphicData>
        </a:graphic>
      </p:graphicFrame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7A8B3B5-9571-8BD4-D73A-EE959EB6F322}"/>
              </a:ext>
            </a:extLst>
          </p:cNvPr>
          <p:cNvSpPr/>
          <p:nvPr/>
        </p:nvSpPr>
        <p:spPr>
          <a:xfrm>
            <a:off x="946147" y="1576547"/>
            <a:ext cx="5727551" cy="918148"/>
          </a:xfrm>
          <a:prstGeom prst="roundRect">
            <a:avLst/>
          </a:prstGeom>
          <a:solidFill>
            <a:srgbClr val="CFEDEC"/>
          </a:solidFill>
          <a:ln>
            <a:solidFill>
              <a:srgbClr val="00917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Content Placeholder 1">
            <a:extLst>
              <a:ext uri="{FF2B5EF4-FFF2-40B4-BE49-F238E27FC236}">
                <a16:creationId xmlns:a16="http://schemas.microsoft.com/office/drawing/2014/main" id="{50F88DB5-6043-5EA1-9F82-4E59A61A96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5533" y="1656732"/>
            <a:ext cx="5329417" cy="837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E62E7D"/>
                </a:solidFill>
              </a:rPr>
              <a:t>PRECISION NURSING | PART 2</a:t>
            </a:r>
          </a:p>
          <a:p>
            <a:pPr marL="0" indent="0">
              <a:buNone/>
            </a:pPr>
            <a:r>
              <a:rPr lang="en-GB" sz="1800" dirty="0"/>
              <a:t>When digital systems influence care, safe use is part of the clinical act.</a:t>
            </a:r>
          </a:p>
          <a:p>
            <a:pPr marL="0" indent="0">
              <a:buNone/>
            </a:pPr>
            <a:endParaRPr lang="en-GB" sz="1200" b="1" dirty="0">
              <a:solidFill>
                <a:srgbClr val="00917F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4AB102E-766A-4208-7E38-7BDB78F2DE99}"/>
              </a:ext>
            </a:extLst>
          </p:cNvPr>
          <p:cNvSpPr/>
          <p:nvPr/>
        </p:nvSpPr>
        <p:spPr>
          <a:xfrm>
            <a:off x="833520" y="2756346"/>
            <a:ext cx="576249" cy="598382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6" name="Graphic 25" descr="Needle with solid fill">
            <a:extLst>
              <a:ext uri="{FF2B5EF4-FFF2-40B4-BE49-F238E27FC236}">
                <a16:creationId xmlns:a16="http://schemas.microsoft.com/office/drawing/2014/main" id="{E65D0741-B5A5-11E5-DC28-D4E792FA2A5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883361" y="2816347"/>
            <a:ext cx="496765" cy="496765"/>
          </a:xfrm>
          <a:prstGeom prst="rect">
            <a:avLst/>
          </a:prstGeom>
        </p:spPr>
      </p:pic>
      <p:sp>
        <p:nvSpPr>
          <p:cNvPr id="46" name="Oval 45">
            <a:extLst>
              <a:ext uri="{FF2B5EF4-FFF2-40B4-BE49-F238E27FC236}">
                <a16:creationId xmlns:a16="http://schemas.microsoft.com/office/drawing/2014/main" id="{E399B930-F17F-7096-A660-1425C25FB250}"/>
              </a:ext>
            </a:extLst>
          </p:cNvPr>
          <p:cNvSpPr/>
          <p:nvPr/>
        </p:nvSpPr>
        <p:spPr>
          <a:xfrm>
            <a:off x="3983120" y="3596859"/>
            <a:ext cx="576249" cy="598382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8" name="Graphic 47" descr="Chemicals with solid fill">
            <a:extLst>
              <a:ext uri="{FF2B5EF4-FFF2-40B4-BE49-F238E27FC236}">
                <a16:creationId xmlns:a16="http://schemas.microsoft.com/office/drawing/2014/main" id="{D5610A21-6FD0-0892-49A6-A8744899EA1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4032961" y="3656860"/>
            <a:ext cx="496765" cy="496765"/>
          </a:xfrm>
          <a:prstGeom prst="rect">
            <a:avLst/>
          </a:prstGeom>
        </p:spPr>
      </p:pic>
      <p:sp>
        <p:nvSpPr>
          <p:cNvPr id="51" name="Oval 50">
            <a:extLst>
              <a:ext uri="{FF2B5EF4-FFF2-40B4-BE49-F238E27FC236}">
                <a16:creationId xmlns:a16="http://schemas.microsoft.com/office/drawing/2014/main" id="{52056D3E-E419-3C71-B6A8-C6F309B8BF22}"/>
              </a:ext>
            </a:extLst>
          </p:cNvPr>
          <p:cNvSpPr/>
          <p:nvPr/>
        </p:nvSpPr>
        <p:spPr>
          <a:xfrm>
            <a:off x="3983120" y="2756346"/>
            <a:ext cx="576249" cy="598382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3" name="Graphic 52" descr="Skeleton with solid fill">
            <a:extLst>
              <a:ext uri="{FF2B5EF4-FFF2-40B4-BE49-F238E27FC236}">
                <a16:creationId xmlns:a16="http://schemas.microsoft.com/office/drawing/2014/main" id="{52B51421-0BB9-8A4D-5617-DE3D480064F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4032961" y="2816347"/>
            <a:ext cx="496765" cy="496765"/>
          </a:xfrm>
          <a:prstGeom prst="rect">
            <a:avLst/>
          </a:prstGeom>
        </p:spPr>
      </p:pic>
      <p:sp>
        <p:nvSpPr>
          <p:cNvPr id="59" name="Oval 58">
            <a:extLst>
              <a:ext uri="{FF2B5EF4-FFF2-40B4-BE49-F238E27FC236}">
                <a16:creationId xmlns:a16="http://schemas.microsoft.com/office/drawing/2014/main" id="{3EEB9371-FF06-6BD3-F637-8AED3E0DA442}"/>
              </a:ext>
            </a:extLst>
          </p:cNvPr>
          <p:cNvSpPr/>
          <p:nvPr/>
        </p:nvSpPr>
        <p:spPr>
          <a:xfrm>
            <a:off x="3983120" y="4446565"/>
            <a:ext cx="576249" cy="598382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3" name="Graphic 62" descr="Shield Tick with solid fill">
            <a:extLst>
              <a:ext uri="{FF2B5EF4-FFF2-40B4-BE49-F238E27FC236}">
                <a16:creationId xmlns:a16="http://schemas.microsoft.com/office/drawing/2014/main" id="{A59CF441-9BD5-1074-4174-C7CFA10BA41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4032961" y="4506566"/>
            <a:ext cx="496765" cy="496765"/>
          </a:xfrm>
          <a:prstGeom prst="rect">
            <a:avLst/>
          </a:prstGeom>
        </p:spPr>
      </p:pic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F92F49A1-C33F-E323-C852-D327B9C0064F}"/>
              </a:ext>
            </a:extLst>
          </p:cNvPr>
          <p:cNvSpPr/>
          <p:nvPr/>
        </p:nvSpPr>
        <p:spPr>
          <a:xfrm>
            <a:off x="946147" y="5408481"/>
            <a:ext cx="5727551" cy="655770"/>
          </a:xfrm>
          <a:prstGeom prst="roundRect">
            <a:avLst/>
          </a:prstGeom>
          <a:solidFill>
            <a:srgbClr val="CFEDEC"/>
          </a:solidFill>
          <a:ln>
            <a:solidFill>
              <a:srgbClr val="00917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Content Placeholder 1">
            <a:extLst>
              <a:ext uri="{FF2B5EF4-FFF2-40B4-BE49-F238E27FC236}">
                <a16:creationId xmlns:a16="http://schemas.microsoft.com/office/drawing/2014/main" id="{61BF0570-368E-9E36-7F62-211594662A39}"/>
              </a:ext>
            </a:extLst>
          </p:cNvPr>
          <p:cNvSpPr txBox="1">
            <a:spLocks/>
          </p:cNvSpPr>
          <p:nvPr/>
        </p:nvSpPr>
        <p:spPr>
          <a:xfrm>
            <a:off x="1733226" y="5488667"/>
            <a:ext cx="4705674" cy="57558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26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24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20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18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18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200" b="1" dirty="0">
                <a:solidFill>
                  <a:srgbClr val="00917F"/>
                </a:solidFill>
              </a:rPr>
              <a:t>The inconsistency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dirty="0">
                <a:solidFill>
                  <a:srgbClr val="156082"/>
                </a:solidFill>
              </a:rPr>
              <a:t>That difference is difficult to justify. We train the clinical act; we must train the digital act too.</a:t>
            </a:r>
          </a:p>
        </p:txBody>
      </p:sp>
      <p:pic>
        <p:nvPicPr>
          <p:cNvPr id="69" name="Graphic 68" descr="Clipboard Mixed with solid fill">
            <a:extLst>
              <a:ext uri="{FF2B5EF4-FFF2-40B4-BE49-F238E27FC236}">
                <a16:creationId xmlns:a16="http://schemas.microsoft.com/office/drawing/2014/main" id="{33BC95E9-DECE-EF21-4DE8-71CEE1D0E69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1151627" y="5487983"/>
            <a:ext cx="496765" cy="496765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765F3C23-5E7F-D0B3-3276-59D6FBFCCC8C}"/>
              </a:ext>
            </a:extLst>
          </p:cNvPr>
          <p:cNvSpPr/>
          <p:nvPr/>
        </p:nvSpPr>
        <p:spPr>
          <a:xfrm>
            <a:off x="833520" y="3596859"/>
            <a:ext cx="576249" cy="598382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Graphic 22" descr="Thumbs up sign with solid fill">
            <a:extLst>
              <a:ext uri="{FF2B5EF4-FFF2-40B4-BE49-F238E27FC236}">
                <a16:creationId xmlns:a16="http://schemas.microsoft.com/office/drawing/2014/main" id="{F207EF5C-B796-4C28-8D1A-AB5E9DAB04C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/>
        </p:blipFill>
        <p:spPr>
          <a:xfrm>
            <a:off x="883361" y="3656860"/>
            <a:ext cx="496765" cy="496765"/>
          </a:xfrm>
          <a:prstGeom prst="rect">
            <a:avLst/>
          </a:prstGeom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12D0C2C1-CD68-8E96-13D2-0416A73FF3F2}"/>
              </a:ext>
            </a:extLst>
          </p:cNvPr>
          <p:cNvSpPr/>
          <p:nvPr/>
        </p:nvSpPr>
        <p:spPr>
          <a:xfrm>
            <a:off x="833520" y="4446565"/>
            <a:ext cx="576249" cy="598382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1" name="Graphic 40" descr="Care with solid fill">
            <a:extLst>
              <a:ext uri="{FF2B5EF4-FFF2-40B4-BE49-F238E27FC236}">
                <a16:creationId xmlns:a16="http://schemas.microsoft.com/office/drawing/2014/main" id="{0FB0F091-CCB0-CC95-91D7-B7EAA80C2BF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/>
        </p:blipFill>
        <p:spPr>
          <a:xfrm>
            <a:off x="883361" y="4506566"/>
            <a:ext cx="496765" cy="496765"/>
          </a:xfrm>
          <a:prstGeom prst="rect">
            <a:avLst/>
          </a:prstGeom>
        </p:spPr>
      </p:pic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FBF89E6A-2C99-2D3A-B276-92F00CFB5CE8}"/>
              </a:ext>
            </a:extLst>
          </p:cNvPr>
          <p:cNvSpPr/>
          <p:nvPr/>
        </p:nvSpPr>
        <p:spPr>
          <a:xfrm>
            <a:off x="8574763" y="4758734"/>
            <a:ext cx="3452975" cy="727978"/>
          </a:xfrm>
          <a:prstGeom prst="roundRect">
            <a:avLst/>
          </a:prstGeom>
          <a:solidFill>
            <a:srgbClr val="CFEDEC"/>
          </a:solidFill>
          <a:ln>
            <a:solidFill>
              <a:srgbClr val="00917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C4A649B8-68EF-F5FC-91DB-5134154354AB}"/>
              </a:ext>
            </a:extLst>
          </p:cNvPr>
          <p:cNvSpPr txBox="1"/>
          <p:nvPr/>
        </p:nvSpPr>
        <p:spPr>
          <a:xfrm>
            <a:off x="9205800" y="4784169"/>
            <a:ext cx="2832195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 b="1" dirty="0">
                <a:solidFill>
                  <a:srgbClr val="00917F"/>
                </a:solidFill>
                <a:cs typeface="Arial"/>
              </a:rPr>
              <a:t>Parity of support</a:t>
            </a:r>
          </a:p>
          <a:p>
            <a:pPr algn="l"/>
            <a:endParaRPr lang="en-GB" sz="1200" dirty="0">
              <a:solidFill>
                <a:srgbClr val="00917F"/>
              </a:solidFill>
              <a:cs typeface="Arial"/>
            </a:endParaRPr>
          </a:p>
          <a:p>
            <a:pPr algn="l"/>
            <a:r>
              <a:rPr lang="en-GB" sz="1200" dirty="0">
                <a:solidFill>
                  <a:schemeClr val="accent1"/>
                </a:solidFill>
                <a:cs typeface="Arial"/>
              </a:rPr>
              <a:t>L</a:t>
            </a:r>
            <a:r>
              <a:rPr lang="en-GB" sz="1000" dirty="0">
                <a:solidFill>
                  <a:schemeClr val="accent1"/>
                </a:solidFill>
                <a:cs typeface="Arial"/>
              </a:rPr>
              <a:t>earn | Practice | Ask | Demonstrate safe use</a:t>
            </a:r>
          </a:p>
        </p:txBody>
      </p:sp>
      <p:pic>
        <p:nvPicPr>
          <p:cNvPr id="75" name="Graphic 74" descr="Badge Tick with solid fill">
            <a:extLst>
              <a:ext uri="{FF2B5EF4-FFF2-40B4-BE49-F238E27FC236}">
                <a16:creationId xmlns:a16="http://schemas.microsoft.com/office/drawing/2014/main" id="{DB8A6983-430F-ED6F-EF7A-3BF20CE9151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/>
        </p:blipFill>
        <p:spPr>
          <a:xfrm>
            <a:off x="8635568" y="4837607"/>
            <a:ext cx="570232" cy="570232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C66D79C-A653-742A-1384-55A60061A239}"/>
              </a:ext>
            </a:extLst>
          </p:cNvPr>
          <p:cNvSpPr/>
          <p:nvPr/>
        </p:nvSpPr>
        <p:spPr>
          <a:xfrm>
            <a:off x="2613613" y="6265745"/>
            <a:ext cx="8511587" cy="478768"/>
          </a:xfrm>
          <a:prstGeom prst="roundRect">
            <a:avLst/>
          </a:prstGeom>
          <a:solidFill>
            <a:srgbClr val="156082"/>
          </a:solidFill>
          <a:ln>
            <a:solidFill>
              <a:srgbClr val="15608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7173E0-911C-53E2-987C-5ECFC5741775}"/>
              </a:ext>
            </a:extLst>
          </p:cNvPr>
          <p:cNvSpPr txBox="1"/>
          <p:nvPr/>
        </p:nvSpPr>
        <p:spPr>
          <a:xfrm>
            <a:off x="3685262" y="6367541"/>
            <a:ext cx="709703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cs typeface="Arial"/>
              </a:rPr>
              <a:t>‘Here’s the link - good luck’ is not supervised practice.</a:t>
            </a:r>
          </a:p>
        </p:txBody>
      </p:sp>
      <p:pic>
        <p:nvPicPr>
          <p:cNvPr id="9" name="Graphic 8" descr="Four Leaf Clover with solid fill">
            <a:extLst>
              <a:ext uri="{FF2B5EF4-FFF2-40B4-BE49-F238E27FC236}">
                <a16:creationId xmlns:a16="http://schemas.microsoft.com/office/drawing/2014/main" id="{47BCB54C-D2E7-AC8E-C1CD-D097AC2E4C1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/>
        </p:blipFill>
        <p:spPr>
          <a:xfrm>
            <a:off x="3084320" y="6312834"/>
            <a:ext cx="348761" cy="348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211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EC26A5-4912-691B-B409-21EEE8B32D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EA74479A-DBBE-9F39-C068-D949F6D8DCBF}"/>
              </a:ext>
            </a:extLst>
          </p:cNvPr>
          <p:cNvSpPr/>
          <p:nvPr/>
        </p:nvSpPr>
        <p:spPr>
          <a:xfrm>
            <a:off x="946147" y="1576547"/>
            <a:ext cx="5727551" cy="918148"/>
          </a:xfrm>
          <a:prstGeom prst="roundRect">
            <a:avLst/>
          </a:prstGeom>
          <a:solidFill>
            <a:srgbClr val="CFEDEC"/>
          </a:solidFill>
          <a:ln>
            <a:solidFill>
              <a:srgbClr val="00917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4C092095-B7E6-5B31-7E5E-203DF39937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509" r="19509"/>
          <a:stretch/>
        </p:blipFill>
        <p:spPr>
          <a:xfrm flipH="1">
            <a:off x="7304943" y="647700"/>
            <a:ext cx="4887058" cy="5335470"/>
          </a:xfrm>
          <a:prstGeom prst="flowChartDelay">
            <a:avLst/>
          </a:prstGeom>
          <a:ln w="57150">
            <a:solidFill>
              <a:srgbClr val="00917F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BCB250A-E934-B7A7-FC20-6DC2244B1A3B}"/>
              </a:ext>
            </a:extLst>
          </p:cNvPr>
          <p:cNvSpPr txBox="1"/>
          <p:nvPr/>
        </p:nvSpPr>
        <p:spPr>
          <a:xfrm>
            <a:off x="279264" y="3481959"/>
            <a:ext cx="2098431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917F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DATA PRECISION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917F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325083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325083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ü"/>
              <a:tabLst/>
              <a:defRPr/>
            </a:pPr>
            <a:r>
              <a:rPr lang="en-GB" sz="1200" dirty="0">
                <a:solidFill>
                  <a:srgbClr val="325083"/>
                </a:solidFill>
                <a:latin typeface="Arial" panose="020B0604020202020204"/>
                <a:cs typeface="Arial"/>
              </a:rPr>
              <a:t>Reliable, timely information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ü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325083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Earlier insight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ü"/>
              <a:tabLst/>
              <a:defRPr/>
            </a:pPr>
            <a:r>
              <a:rPr lang="en-GB" sz="1200" dirty="0">
                <a:solidFill>
                  <a:srgbClr val="325083"/>
                </a:solidFill>
                <a:latin typeface="Arial" panose="020B0604020202020204"/>
                <a:cs typeface="Arial"/>
              </a:rPr>
              <a:t>Informed decisions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325083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81C24DE-A95A-1692-9CCB-65ECBC6A3D29}"/>
              </a:ext>
            </a:extLst>
          </p:cNvPr>
          <p:cNvSpPr txBox="1"/>
          <p:nvPr/>
        </p:nvSpPr>
        <p:spPr>
          <a:xfrm>
            <a:off x="2499322" y="3481959"/>
            <a:ext cx="2098431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917F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NURSING CONNECTS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917F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325083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ü"/>
              <a:tabLst/>
              <a:defRPr/>
            </a:pPr>
            <a:r>
              <a:rPr lang="en-GB" sz="1200" dirty="0">
                <a:solidFill>
                  <a:srgbClr val="325083"/>
                </a:solidFill>
                <a:latin typeface="Arial" panose="020B0604020202020204"/>
                <a:cs typeface="Arial"/>
              </a:rPr>
              <a:t>Interpret the data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ü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325083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Apply clinical judgement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ü"/>
              <a:tabLst/>
              <a:defRPr/>
            </a:pPr>
            <a:r>
              <a:rPr lang="en-GB" sz="1200" dirty="0">
                <a:solidFill>
                  <a:srgbClr val="325083"/>
                </a:solidFill>
                <a:latin typeface="Arial" panose="020B0604020202020204"/>
                <a:cs typeface="Arial"/>
              </a:rPr>
              <a:t>Act with the person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325083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F3AB6BD-C66F-FA2B-92C5-E201975A85FD}"/>
              </a:ext>
            </a:extLst>
          </p:cNvPr>
          <p:cNvSpPr txBox="1"/>
          <p:nvPr/>
        </p:nvSpPr>
        <p:spPr>
          <a:xfrm>
            <a:off x="4704725" y="3481958"/>
            <a:ext cx="2098431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917F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RELATIONAL PRECISION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917F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325083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ü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325083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Trust and continuity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ü"/>
              <a:tabLst/>
              <a:defRPr/>
            </a:pPr>
            <a:r>
              <a:rPr lang="en-GB" sz="1200" dirty="0">
                <a:solidFill>
                  <a:srgbClr val="325083"/>
                </a:solidFill>
                <a:latin typeface="Arial" panose="020B0604020202020204"/>
                <a:cs typeface="Arial"/>
              </a:rPr>
              <a:t>Whole-person context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/>
              <a:buChar char="ü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325083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What matters to the person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4CD76B5-1DF2-0387-3A0C-7252E82FF5AA}"/>
              </a:ext>
            </a:extLst>
          </p:cNvPr>
          <p:cNvCxnSpPr>
            <a:cxnSpLocks/>
          </p:cNvCxnSpPr>
          <p:nvPr/>
        </p:nvCxnSpPr>
        <p:spPr>
          <a:xfrm>
            <a:off x="279264" y="4112159"/>
            <a:ext cx="1913858" cy="677"/>
          </a:xfrm>
          <a:prstGeom prst="straightConnector1">
            <a:avLst/>
          </a:prstGeom>
          <a:ln>
            <a:solidFill>
              <a:srgbClr val="00917F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CFBAC88C-699A-94F6-C687-FF9855E5500E}"/>
              </a:ext>
            </a:extLst>
          </p:cNvPr>
          <p:cNvCxnSpPr>
            <a:cxnSpLocks/>
          </p:cNvCxnSpPr>
          <p:nvPr/>
        </p:nvCxnSpPr>
        <p:spPr>
          <a:xfrm>
            <a:off x="2594571" y="4112159"/>
            <a:ext cx="1913858" cy="677"/>
          </a:xfrm>
          <a:prstGeom prst="straightConnector1">
            <a:avLst/>
          </a:prstGeom>
          <a:ln>
            <a:solidFill>
              <a:srgbClr val="00917F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AA47C0AE-A121-A1CE-1DE1-B62CA69A9178}"/>
              </a:ext>
            </a:extLst>
          </p:cNvPr>
          <p:cNvCxnSpPr>
            <a:cxnSpLocks/>
          </p:cNvCxnSpPr>
          <p:nvPr/>
        </p:nvCxnSpPr>
        <p:spPr>
          <a:xfrm>
            <a:off x="4799975" y="4112158"/>
            <a:ext cx="1913858" cy="677"/>
          </a:xfrm>
          <a:prstGeom prst="straightConnector1">
            <a:avLst/>
          </a:prstGeom>
          <a:ln>
            <a:solidFill>
              <a:srgbClr val="00917F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0A206744-E67C-393C-5A55-7FD56E412D0A}"/>
              </a:ext>
            </a:extLst>
          </p:cNvPr>
          <p:cNvCxnSpPr>
            <a:cxnSpLocks/>
          </p:cNvCxnSpPr>
          <p:nvPr/>
        </p:nvCxnSpPr>
        <p:spPr>
          <a:xfrm flipH="1" flipV="1">
            <a:off x="2403165" y="2741726"/>
            <a:ext cx="5796" cy="2893456"/>
          </a:xfrm>
          <a:prstGeom prst="straightConnector1">
            <a:avLst/>
          </a:prstGeom>
          <a:ln>
            <a:solidFill>
              <a:srgbClr val="00917F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30E40FD-DF12-2F18-CE5C-7C8F82774C52}"/>
              </a:ext>
            </a:extLst>
          </p:cNvPr>
          <p:cNvCxnSpPr>
            <a:cxnSpLocks/>
          </p:cNvCxnSpPr>
          <p:nvPr/>
        </p:nvCxnSpPr>
        <p:spPr>
          <a:xfrm flipH="1" flipV="1">
            <a:off x="4637876" y="2741726"/>
            <a:ext cx="5796" cy="2893456"/>
          </a:xfrm>
          <a:prstGeom prst="straightConnector1">
            <a:avLst/>
          </a:prstGeom>
          <a:ln>
            <a:solidFill>
              <a:srgbClr val="00917F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22" name="Oval 21">
            <a:extLst>
              <a:ext uri="{FF2B5EF4-FFF2-40B4-BE49-F238E27FC236}">
                <a16:creationId xmlns:a16="http://schemas.microsoft.com/office/drawing/2014/main" id="{262ADC88-F309-BF62-7C74-EDFD2470AB80}"/>
              </a:ext>
            </a:extLst>
          </p:cNvPr>
          <p:cNvSpPr/>
          <p:nvPr/>
        </p:nvSpPr>
        <p:spPr>
          <a:xfrm>
            <a:off x="807004" y="2606147"/>
            <a:ext cx="851267" cy="880876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AAF4F09-0968-95F4-D2C6-545A9C4B012D}"/>
              </a:ext>
            </a:extLst>
          </p:cNvPr>
          <p:cNvSpPr/>
          <p:nvPr/>
        </p:nvSpPr>
        <p:spPr>
          <a:xfrm>
            <a:off x="5327715" y="2606147"/>
            <a:ext cx="851267" cy="880876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ACD7EBFA-48F0-9728-152B-E78CB594C3A1}"/>
              </a:ext>
            </a:extLst>
          </p:cNvPr>
          <p:cNvSpPr/>
          <p:nvPr/>
        </p:nvSpPr>
        <p:spPr>
          <a:xfrm>
            <a:off x="3122311" y="2606146"/>
            <a:ext cx="851267" cy="880876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11" name="Graphic 10" descr="Research with solid fill">
            <a:extLst>
              <a:ext uri="{FF2B5EF4-FFF2-40B4-BE49-F238E27FC236}">
                <a16:creationId xmlns:a16="http://schemas.microsoft.com/office/drawing/2014/main" id="{7C9132E5-CE4A-6D67-6D96-131FAD1A1A7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920261" y="2744664"/>
            <a:ext cx="628651" cy="628651"/>
          </a:xfrm>
          <a:prstGeom prst="rect">
            <a:avLst/>
          </a:prstGeom>
        </p:spPr>
      </p:pic>
      <p:pic>
        <p:nvPicPr>
          <p:cNvPr id="12" name="Graphic 11" descr="Social network with solid fill">
            <a:extLst>
              <a:ext uri="{FF2B5EF4-FFF2-40B4-BE49-F238E27FC236}">
                <a16:creationId xmlns:a16="http://schemas.microsoft.com/office/drawing/2014/main" id="{122C00DD-EFBF-3DED-B864-EF098324CE1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5455307" y="2732258"/>
            <a:ext cx="628651" cy="628651"/>
          </a:xfrm>
          <a:prstGeom prst="rect">
            <a:avLst/>
          </a:prstGeom>
        </p:spPr>
      </p:pic>
      <p:pic>
        <p:nvPicPr>
          <p:cNvPr id="13" name="Graphic 12" descr="Rope Knot with solid fill">
            <a:extLst>
              <a:ext uri="{FF2B5EF4-FFF2-40B4-BE49-F238E27FC236}">
                <a16:creationId xmlns:a16="http://schemas.microsoft.com/office/drawing/2014/main" id="{E71EAA80-4B07-0CA4-968A-B8E04D24A7B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3251677" y="2751085"/>
            <a:ext cx="621324" cy="621324"/>
          </a:xfrm>
          <a:prstGeom prst="rect">
            <a:avLst/>
          </a:prstGeom>
        </p:spPr>
      </p:pic>
      <p:sp>
        <p:nvSpPr>
          <p:cNvPr id="25" name="Oval 24">
            <a:extLst>
              <a:ext uri="{FF2B5EF4-FFF2-40B4-BE49-F238E27FC236}">
                <a16:creationId xmlns:a16="http://schemas.microsoft.com/office/drawing/2014/main" id="{DB0881E5-66EF-3218-3C6D-967567E50B6A}"/>
              </a:ext>
            </a:extLst>
          </p:cNvPr>
          <p:cNvSpPr/>
          <p:nvPr/>
        </p:nvSpPr>
        <p:spPr>
          <a:xfrm>
            <a:off x="7875460" y="1679152"/>
            <a:ext cx="851267" cy="880876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26" name="Graphic 25" descr="Doctor female outline">
            <a:extLst>
              <a:ext uri="{FF2B5EF4-FFF2-40B4-BE49-F238E27FC236}">
                <a16:creationId xmlns:a16="http://schemas.microsoft.com/office/drawing/2014/main" id="{3849D3EA-8A68-5DDB-785A-235A92930C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988717" y="1817669"/>
            <a:ext cx="628651" cy="628651"/>
          </a:xfrm>
          <a:prstGeom prst="rect">
            <a:avLst/>
          </a:prstGeom>
        </p:spPr>
      </p:pic>
      <p:sp>
        <p:nvSpPr>
          <p:cNvPr id="27" name="Oval 26">
            <a:extLst>
              <a:ext uri="{FF2B5EF4-FFF2-40B4-BE49-F238E27FC236}">
                <a16:creationId xmlns:a16="http://schemas.microsoft.com/office/drawing/2014/main" id="{800BA730-D85E-2D51-6ABA-0BCE259C30B4}"/>
              </a:ext>
            </a:extLst>
          </p:cNvPr>
          <p:cNvSpPr/>
          <p:nvPr/>
        </p:nvSpPr>
        <p:spPr>
          <a:xfrm>
            <a:off x="7640998" y="2895421"/>
            <a:ext cx="851267" cy="880876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28" name="Graphic 27" descr="Internet Of Things with solid fill">
            <a:extLst>
              <a:ext uri="{FF2B5EF4-FFF2-40B4-BE49-F238E27FC236}">
                <a16:creationId xmlns:a16="http://schemas.microsoft.com/office/drawing/2014/main" id="{9FFC9113-B95C-5482-B62B-FC4B8CAB7AD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7763189" y="3026900"/>
            <a:ext cx="621324" cy="621324"/>
          </a:xfrm>
          <a:prstGeom prst="rect">
            <a:avLst/>
          </a:prstGeom>
        </p:spPr>
      </p:pic>
      <p:sp>
        <p:nvSpPr>
          <p:cNvPr id="29" name="Oval 28">
            <a:extLst>
              <a:ext uri="{FF2B5EF4-FFF2-40B4-BE49-F238E27FC236}">
                <a16:creationId xmlns:a16="http://schemas.microsoft.com/office/drawing/2014/main" id="{17BF1ED3-1D83-68DD-EFF0-2A3F28B66DBC}"/>
              </a:ext>
            </a:extLst>
          </p:cNvPr>
          <p:cNvSpPr/>
          <p:nvPr/>
        </p:nvSpPr>
        <p:spPr>
          <a:xfrm>
            <a:off x="7860805" y="4148325"/>
            <a:ext cx="851267" cy="880876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30" name="Graphic 29" descr="Handshake with solid fill">
            <a:extLst>
              <a:ext uri="{FF2B5EF4-FFF2-40B4-BE49-F238E27FC236}">
                <a16:creationId xmlns:a16="http://schemas.microsoft.com/office/drawing/2014/main" id="{B0D601A4-C314-C81A-9A3D-A38FED9DE13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/>
        </p:blipFill>
        <p:spPr>
          <a:xfrm>
            <a:off x="7974063" y="4286843"/>
            <a:ext cx="628651" cy="628651"/>
          </a:xfrm>
          <a:prstGeom prst="rect">
            <a:avLst/>
          </a:prstGeom>
        </p:spPr>
      </p:pic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8C8F9779-2774-0E22-0DE2-9AAF5D30E3EB}"/>
              </a:ext>
            </a:extLst>
          </p:cNvPr>
          <p:cNvSpPr/>
          <p:nvPr/>
        </p:nvSpPr>
        <p:spPr>
          <a:xfrm>
            <a:off x="9782248" y="723077"/>
            <a:ext cx="2275844" cy="954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A37EF20-0806-1BF1-10B7-2CCDA03949FA}"/>
              </a:ext>
            </a:extLst>
          </p:cNvPr>
          <p:cNvSpPr txBox="1"/>
          <p:nvPr/>
        </p:nvSpPr>
        <p:spPr>
          <a:xfrm>
            <a:off x="10527515" y="793925"/>
            <a:ext cx="1504950" cy="9387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The person at the centre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50" dirty="0">
                <a:solidFill>
                  <a:srgbClr val="FFFFFF"/>
                </a:solidFill>
                <a:latin typeface="Arial" panose="020B0604020202020204"/>
                <a:cs typeface="Arial"/>
              </a:rPr>
              <a:t>Technology should strengthen the human core of care.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srgbClr val="00917F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</p:txBody>
      </p:sp>
      <p:pic>
        <p:nvPicPr>
          <p:cNvPr id="38" name="Graphic 37" descr="Heart with pulse with solid fill">
            <a:extLst>
              <a:ext uri="{FF2B5EF4-FFF2-40B4-BE49-F238E27FC236}">
                <a16:creationId xmlns:a16="http://schemas.microsoft.com/office/drawing/2014/main" id="{CA559FCA-EFEE-8614-F764-217533967F0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/>
        </p:blipFill>
        <p:spPr>
          <a:xfrm>
            <a:off x="9884228" y="909641"/>
            <a:ext cx="613998" cy="613998"/>
          </a:xfrm>
          <a:prstGeom prst="rect">
            <a:avLst/>
          </a:prstGeom>
        </p:spPr>
      </p:pic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917C1A3D-582A-E8F2-227F-49247B1FAB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5533" y="1656732"/>
            <a:ext cx="5329417" cy="837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E62E7D"/>
                </a:solidFill>
              </a:rPr>
              <a:t>PRECISION NURSING | PART 1</a:t>
            </a:r>
          </a:p>
          <a:p>
            <a:pPr marL="0" indent="0">
              <a:buNone/>
            </a:pPr>
            <a:r>
              <a:rPr lang="en-GB" sz="1800" dirty="0"/>
              <a:t>Digital insight and human connection must come together around the person.</a:t>
            </a:r>
          </a:p>
          <a:p>
            <a:pPr marL="0" indent="0">
              <a:buNone/>
            </a:pPr>
            <a:endParaRPr lang="en-GB" sz="1200" b="1" dirty="0">
              <a:solidFill>
                <a:srgbClr val="00917F"/>
              </a:solidFill>
            </a:endParaRPr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7B1A2248-3004-6E63-D44A-CE5A660A4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327006" cy="1073478"/>
          </a:xfrm>
        </p:spPr>
        <p:txBody>
          <a:bodyPr/>
          <a:lstStyle/>
          <a:p>
            <a:r>
              <a:rPr lang="en-GB" dirty="0"/>
              <a:t>Care quality is created where data meets relationship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A32C3EF-19EE-4194-E388-8EC87A58B858}"/>
              </a:ext>
            </a:extLst>
          </p:cNvPr>
          <p:cNvCxnSpPr/>
          <p:nvPr/>
        </p:nvCxnSpPr>
        <p:spPr>
          <a:xfrm>
            <a:off x="946150" y="1327150"/>
            <a:ext cx="5715000" cy="0"/>
          </a:xfrm>
          <a:prstGeom prst="line">
            <a:avLst/>
          </a:prstGeom>
          <a:ln>
            <a:solidFill>
              <a:srgbClr val="00917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99038FE-089F-C380-F4C8-73816C7D7B2A}"/>
              </a:ext>
            </a:extLst>
          </p:cNvPr>
          <p:cNvSpPr/>
          <p:nvPr/>
        </p:nvSpPr>
        <p:spPr>
          <a:xfrm>
            <a:off x="2613613" y="6265745"/>
            <a:ext cx="8511587" cy="478768"/>
          </a:xfrm>
          <a:prstGeom prst="roundRect">
            <a:avLst/>
          </a:prstGeom>
          <a:solidFill>
            <a:srgbClr val="156082"/>
          </a:solidFill>
          <a:ln>
            <a:solidFill>
              <a:srgbClr val="15608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333F7B4-1328-2235-D221-1EDA629BFEE6}"/>
              </a:ext>
            </a:extLst>
          </p:cNvPr>
          <p:cNvSpPr/>
          <p:nvPr/>
        </p:nvSpPr>
        <p:spPr>
          <a:xfrm>
            <a:off x="9011776" y="1734194"/>
            <a:ext cx="1418737" cy="3193228"/>
          </a:xfrm>
          <a:prstGeom prst="rect">
            <a:avLst/>
          </a:prstGeom>
          <a:solidFill>
            <a:srgbClr val="156082">
              <a:alpha val="54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8BF393-8D61-1051-38F9-6B08B51EB26D}"/>
              </a:ext>
            </a:extLst>
          </p:cNvPr>
          <p:cNvSpPr txBox="1"/>
          <p:nvPr/>
        </p:nvSpPr>
        <p:spPr>
          <a:xfrm>
            <a:off x="3685262" y="6367541"/>
            <a:ext cx="709703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solidFill>
                  <a:schemeClr val="bg1"/>
                </a:solidFill>
                <a:cs typeface="Arial"/>
              </a:rPr>
              <a:t>Data tells us what is happening; relationships tell us what matters.</a:t>
            </a:r>
          </a:p>
        </p:txBody>
      </p:sp>
      <p:pic>
        <p:nvPicPr>
          <p:cNvPr id="10" name="Graphic 9" descr="Research with solid fill">
            <a:extLst>
              <a:ext uri="{FF2B5EF4-FFF2-40B4-BE49-F238E27FC236}">
                <a16:creationId xmlns:a16="http://schemas.microsoft.com/office/drawing/2014/main" id="{F4E445F2-C203-92D9-5498-428DC3CA98E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/>
        </p:blipFill>
        <p:spPr>
          <a:xfrm>
            <a:off x="3084320" y="6312834"/>
            <a:ext cx="348761" cy="348761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72386CAE-EDA7-FAF4-E9C8-54DFD6F83C0E}"/>
              </a:ext>
            </a:extLst>
          </p:cNvPr>
          <p:cNvSpPr txBox="1"/>
          <p:nvPr/>
        </p:nvSpPr>
        <p:spPr>
          <a:xfrm>
            <a:off x="9015758" y="1911616"/>
            <a:ext cx="1319306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NURSING</a:t>
            </a:r>
            <a:endParaRPr lang="en-GB" sz="12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cs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/>
              <a:cs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/>
              <a:cs typeface="Arial"/>
            </a:endParaRPr>
          </a:p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/>
              <a:cs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/>
              <a:cs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solidFill>
                <a:srgbClr val="FFFFFF"/>
              </a:solidFill>
              <a:latin typeface="Arial" panose="020B0604020202020204"/>
              <a:cs typeface="Arial"/>
            </a:endParaRPr>
          </a:p>
          <a:p>
            <a:pPr algn="ctr">
              <a:defRPr/>
            </a:pPr>
            <a:endParaRPr lang="en-GB" sz="1200" b="1" dirty="0">
              <a:solidFill>
                <a:srgbClr val="FFFFFF"/>
              </a:solidFill>
              <a:latin typeface="Arial" panose="020B0604020202020204"/>
              <a:cs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DATA</a:t>
            </a:r>
            <a:endParaRPr lang="en-GB" sz="1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/>
              <a:cs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/>
              <a:cs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/>
              <a:cs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/>
              <a:cs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/>
              <a:cs typeface="Arial"/>
            </a:endParaRPr>
          </a:p>
          <a:p>
            <a:pPr marL="0" marR="0" lv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/>
              <a:cs typeface="Arial"/>
            </a:endParaRPr>
          </a:p>
          <a:p>
            <a:pPr algn="ctr">
              <a:defRPr/>
            </a:pPr>
            <a:endParaRPr lang="en-GB" sz="1200" b="1" dirty="0">
              <a:solidFill>
                <a:srgbClr val="FFFFFF"/>
              </a:solidFill>
              <a:latin typeface="Arial" panose="020B0604020202020204"/>
              <a:cs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RELATIONSHIP</a:t>
            </a:r>
            <a:endParaRPr lang="en-GB" sz="1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972412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D64600-FE00-36C5-835F-A87D2D2C39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34D0C87-3993-45F1-ADF9-AFAE5FB475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523030"/>
            <a:ext cx="4159250" cy="4874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>
                <a:solidFill>
                  <a:srgbClr val="00917F"/>
                </a:solidFill>
              </a:rPr>
              <a:t>One module, one assessment or one go-live training session is not enough.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AB9222C-29AA-5A47-2640-E00BF4727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870700" cy="1073478"/>
          </a:xfrm>
        </p:spPr>
        <p:txBody>
          <a:bodyPr/>
          <a:lstStyle/>
          <a:p>
            <a:r>
              <a:rPr lang="en-GB" dirty="0"/>
              <a:t>Digital capability develops throughout a career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52A99F6-B378-01B0-1A60-2EBF8522240E}"/>
              </a:ext>
            </a:extLst>
          </p:cNvPr>
          <p:cNvCxnSpPr/>
          <p:nvPr/>
        </p:nvCxnSpPr>
        <p:spPr>
          <a:xfrm>
            <a:off x="946150" y="1327150"/>
            <a:ext cx="5715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611428E-95BA-FF80-958A-E584AB22E7C1}"/>
              </a:ext>
            </a:extLst>
          </p:cNvPr>
          <p:cNvSpPr/>
          <p:nvPr/>
        </p:nvSpPr>
        <p:spPr>
          <a:xfrm>
            <a:off x="946150" y="2184399"/>
            <a:ext cx="4660900" cy="3223439"/>
          </a:xfrm>
          <a:prstGeom prst="rect">
            <a:avLst/>
          </a:prstGeom>
          <a:solidFill>
            <a:srgbClr val="156082">
              <a:alpha val="12941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23FF9BA-EE39-9BD6-0160-A6E480E290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7514176"/>
              </p:ext>
            </p:extLst>
          </p:nvPr>
        </p:nvGraphicFramePr>
        <p:xfrm>
          <a:off x="1119863" y="2255317"/>
          <a:ext cx="4330700" cy="3100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5650">
                  <a:extLst>
                    <a:ext uri="{9D8B030D-6E8A-4147-A177-3AD203B41FA5}">
                      <a16:colId xmlns:a16="http://schemas.microsoft.com/office/drawing/2014/main" val="1632984729"/>
                    </a:ext>
                  </a:extLst>
                </a:gridCol>
                <a:gridCol w="3575050">
                  <a:extLst>
                    <a:ext uri="{9D8B030D-6E8A-4147-A177-3AD203B41FA5}">
                      <a16:colId xmlns:a16="http://schemas.microsoft.com/office/drawing/2014/main" val="3159292184"/>
                    </a:ext>
                  </a:extLst>
                </a:gridCol>
              </a:tblGrid>
              <a:tr h="775022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endParaRPr lang="en-GB" sz="1000" b="0" dirty="0">
                        <a:solidFill>
                          <a:srgbClr val="325083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sz="1200" dirty="0">
                          <a:solidFill>
                            <a:srgbClr val="325083"/>
                          </a:solidFill>
                        </a:rPr>
                        <a:t>Professional education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1050" b="0" dirty="0">
                        <a:solidFill>
                          <a:srgbClr val="325083"/>
                        </a:solidFill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en-GB" sz="1050" b="0" dirty="0">
                          <a:solidFill>
                            <a:srgbClr val="325083"/>
                          </a:solidFill>
                        </a:rPr>
                        <a:t>Make digital practice explicit in the curriculum.</a:t>
                      </a:r>
                      <a:endParaRPr lang="en-GB" sz="1000" b="0" dirty="0">
                        <a:solidFill>
                          <a:srgbClr val="325083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7235750"/>
                  </a:ext>
                </a:extLst>
              </a:tr>
              <a:tr h="775022">
                <a:tc>
                  <a:txBody>
                    <a:bodyPr/>
                    <a:lstStyle/>
                    <a:p>
                      <a:endParaRPr lang="en-GB" dirty="0">
                        <a:solidFill>
                          <a:srgbClr val="325083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sz="1200" b="1" kern="1200" dirty="0">
                          <a:solidFill>
                            <a:srgbClr val="325083"/>
                          </a:solidFill>
                          <a:latin typeface="+mn-lt"/>
                          <a:ea typeface="+mn-ea"/>
                          <a:cs typeface="+mn-cs"/>
                        </a:rPr>
                        <a:t>Preceptorship and induction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1200" b="1" kern="1200" dirty="0">
                        <a:solidFill>
                          <a:srgbClr val="325083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en-GB" sz="1050" b="0" kern="1200" dirty="0">
                          <a:solidFill>
                            <a:srgbClr val="325083"/>
                          </a:solidFill>
                          <a:latin typeface="+mn-lt"/>
                          <a:ea typeface="+mn-ea"/>
                          <a:cs typeface="+mn-cs"/>
                        </a:rPr>
                        <a:t>Provide supported practice in real workflows.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02550402"/>
                  </a:ext>
                </a:extLst>
              </a:tr>
              <a:tr h="775022">
                <a:tc>
                  <a:txBody>
                    <a:bodyPr/>
                    <a:lstStyle/>
                    <a:p>
                      <a:endParaRPr lang="en-GB" dirty="0">
                        <a:solidFill>
                          <a:srgbClr val="325083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sz="1200" b="1" kern="1200" dirty="0">
                          <a:solidFill>
                            <a:srgbClr val="325083"/>
                          </a:solidFill>
                          <a:latin typeface="+mn-lt"/>
                          <a:ea typeface="+mn-ea"/>
                          <a:cs typeface="+mn-cs"/>
                        </a:rPr>
                        <a:t>CPD and postgraduate study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1200" b="1" kern="1200" dirty="0">
                        <a:solidFill>
                          <a:srgbClr val="325083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en-GB" sz="1050" b="0" kern="1200" dirty="0">
                          <a:solidFill>
                            <a:srgbClr val="325083"/>
                          </a:solidFill>
                          <a:latin typeface="+mn-lt"/>
                          <a:ea typeface="+mn-ea"/>
                          <a:cs typeface="+mn-cs"/>
                        </a:rPr>
                        <a:t>Build judgement, confidence and credibility.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4888410"/>
                  </a:ext>
                </a:extLst>
              </a:tr>
              <a:tr h="775022">
                <a:tc>
                  <a:txBody>
                    <a:bodyPr/>
                    <a:lstStyle/>
                    <a:p>
                      <a:endParaRPr lang="en-GB" dirty="0">
                        <a:solidFill>
                          <a:srgbClr val="325083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sz="1200" b="1" kern="1200" dirty="0">
                          <a:solidFill>
                            <a:srgbClr val="325083"/>
                          </a:solidFill>
                          <a:latin typeface="+mn-lt"/>
                          <a:ea typeface="+mn-ea"/>
                          <a:cs typeface="+mn-cs"/>
                        </a:rPr>
                        <a:t>Role and service change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1050" b="0" kern="1200" dirty="0">
                        <a:solidFill>
                          <a:srgbClr val="325083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en-GB" sz="1050" b="0" kern="1200" dirty="0">
                          <a:solidFill>
                            <a:srgbClr val="325083"/>
                          </a:solidFill>
                          <a:latin typeface="+mn-lt"/>
                          <a:ea typeface="+mn-ea"/>
                          <a:cs typeface="+mn-cs"/>
                        </a:rPr>
                        <a:t>Learn through implementation and feedback.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91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7320384"/>
                  </a:ext>
                </a:extLst>
              </a:tr>
            </a:tbl>
          </a:graphicData>
        </a:graphic>
      </p:graphicFrame>
      <p:sp>
        <p:nvSpPr>
          <p:cNvPr id="9" name="Oval 8">
            <a:extLst>
              <a:ext uri="{FF2B5EF4-FFF2-40B4-BE49-F238E27FC236}">
                <a16:creationId xmlns:a16="http://schemas.microsoft.com/office/drawing/2014/main" id="{25603D64-4CA2-FA73-172E-C6091F25C855}"/>
              </a:ext>
            </a:extLst>
          </p:cNvPr>
          <p:cNvSpPr/>
          <p:nvPr/>
        </p:nvSpPr>
        <p:spPr>
          <a:xfrm>
            <a:off x="1146812" y="2307735"/>
            <a:ext cx="679450" cy="668041"/>
          </a:xfrm>
          <a:prstGeom prst="ellipse">
            <a:avLst/>
          </a:prstGeom>
          <a:solidFill>
            <a:srgbClr val="325083"/>
          </a:solidFill>
          <a:ln>
            <a:solidFill>
              <a:srgbClr val="32508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28358DC-8957-AA90-3EBA-5B08BF02E017}"/>
              </a:ext>
            </a:extLst>
          </p:cNvPr>
          <p:cNvSpPr/>
          <p:nvPr/>
        </p:nvSpPr>
        <p:spPr>
          <a:xfrm>
            <a:off x="1146812" y="3078602"/>
            <a:ext cx="679450" cy="668041"/>
          </a:xfrm>
          <a:prstGeom prst="ellipse">
            <a:avLst/>
          </a:prstGeom>
          <a:solidFill>
            <a:srgbClr val="325083"/>
          </a:solidFill>
          <a:ln>
            <a:solidFill>
              <a:srgbClr val="32508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Graphic 10" descr="Remote learning language with solid fill">
            <a:extLst>
              <a:ext uri="{FF2B5EF4-FFF2-40B4-BE49-F238E27FC236}">
                <a16:creationId xmlns:a16="http://schemas.microsoft.com/office/drawing/2014/main" id="{E64B2881-D0D7-B322-2808-07CD6C462C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/>
        </p:blipFill>
        <p:spPr>
          <a:xfrm>
            <a:off x="1211257" y="2366475"/>
            <a:ext cx="550560" cy="550560"/>
          </a:xfrm>
          <a:prstGeom prst="rect">
            <a:avLst/>
          </a:prstGeom>
        </p:spPr>
      </p:pic>
      <p:pic>
        <p:nvPicPr>
          <p:cNvPr id="12" name="Graphic 11" descr="Social distancing with solid fill">
            <a:extLst>
              <a:ext uri="{FF2B5EF4-FFF2-40B4-BE49-F238E27FC236}">
                <a16:creationId xmlns:a16="http://schemas.microsoft.com/office/drawing/2014/main" id="{48A7889E-E390-C4BB-65D5-58FBB3D7127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178006" y="3104828"/>
            <a:ext cx="603482" cy="603482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6FF2D939-9B61-CD80-C2C3-0146555280A7}"/>
              </a:ext>
            </a:extLst>
          </p:cNvPr>
          <p:cNvSpPr/>
          <p:nvPr/>
        </p:nvSpPr>
        <p:spPr>
          <a:xfrm>
            <a:off x="1146812" y="3850837"/>
            <a:ext cx="679450" cy="668041"/>
          </a:xfrm>
          <a:prstGeom prst="ellipse">
            <a:avLst/>
          </a:prstGeom>
          <a:solidFill>
            <a:srgbClr val="325083"/>
          </a:solidFill>
          <a:ln>
            <a:solidFill>
              <a:srgbClr val="32508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Graphic 18" descr="Graduation cap with solid fill">
            <a:extLst>
              <a:ext uri="{FF2B5EF4-FFF2-40B4-BE49-F238E27FC236}">
                <a16:creationId xmlns:a16="http://schemas.microsoft.com/office/drawing/2014/main" id="{C7DE3055-D87D-F89B-6E3E-18038852A4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198977" y="3903937"/>
            <a:ext cx="575119" cy="57511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0777E40C-12A7-6C4B-815D-3CBF6EE2C2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9433" r="19433"/>
          <a:stretch/>
        </p:blipFill>
        <p:spPr>
          <a:xfrm flipH="1">
            <a:off x="7304943" y="647700"/>
            <a:ext cx="4887058" cy="5335470"/>
          </a:xfrm>
          <a:prstGeom prst="flowChartDelay">
            <a:avLst/>
          </a:prstGeom>
          <a:ln w="57150">
            <a:solidFill>
              <a:srgbClr val="00917F"/>
            </a:solidFill>
          </a:ln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2F4FBC48-194C-9EFC-FB99-B67EDC6BBF6E}"/>
              </a:ext>
            </a:extLst>
          </p:cNvPr>
          <p:cNvSpPr/>
          <p:nvPr/>
        </p:nvSpPr>
        <p:spPr>
          <a:xfrm>
            <a:off x="1146812" y="4618898"/>
            <a:ext cx="679450" cy="668041"/>
          </a:xfrm>
          <a:prstGeom prst="ellipse">
            <a:avLst/>
          </a:prstGeom>
          <a:solidFill>
            <a:srgbClr val="325083"/>
          </a:solidFill>
          <a:ln>
            <a:solidFill>
              <a:srgbClr val="32508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Graphic 13" descr="Workflow with solid fill">
            <a:extLst>
              <a:ext uri="{FF2B5EF4-FFF2-40B4-BE49-F238E27FC236}">
                <a16:creationId xmlns:a16="http://schemas.microsoft.com/office/drawing/2014/main" id="{D793C102-32D5-ADA2-8AEB-6D00A14AA22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1198977" y="4671998"/>
            <a:ext cx="575119" cy="575119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52CC163-911B-3E56-1703-5228CE9B6951}"/>
              </a:ext>
            </a:extLst>
          </p:cNvPr>
          <p:cNvSpPr txBox="1"/>
          <p:nvPr/>
        </p:nvSpPr>
        <p:spPr>
          <a:xfrm>
            <a:off x="8636000" y="1071387"/>
            <a:ext cx="2344743" cy="4093428"/>
          </a:xfrm>
          <a:prstGeom prst="rect">
            <a:avLst/>
          </a:prstGeom>
          <a:solidFill>
            <a:srgbClr val="156082">
              <a:alpha val="50196"/>
            </a:srgb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 b="1" dirty="0">
                <a:solidFill>
                  <a:schemeClr val="bg1"/>
                </a:solidFill>
                <a:cs typeface="Arial"/>
              </a:rPr>
              <a:t>Pre-registration</a:t>
            </a:r>
          </a:p>
          <a:p>
            <a:pPr algn="l"/>
            <a:r>
              <a:rPr lang="en-GB" sz="1200" dirty="0">
                <a:solidFill>
                  <a:schemeClr val="bg1"/>
                </a:solidFill>
                <a:cs typeface="Arial"/>
              </a:rPr>
              <a:t>Digital within professional practice.</a:t>
            </a:r>
          </a:p>
          <a:p>
            <a:pPr algn="l"/>
            <a:endParaRPr lang="en-GB" sz="12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2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200" dirty="0">
              <a:solidFill>
                <a:schemeClr val="bg1"/>
              </a:solidFill>
              <a:cs typeface="Arial"/>
            </a:endParaRPr>
          </a:p>
          <a:p>
            <a:pPr algn="l"/>
            <a:r>
              <a:rPr lang="en-GB" sz="1400" b="1" dirty="0">
                <a:solidFill>
                  <a:schemeClr val="bg1"/>
                </a:solidFill>
                <a:cs typeface="Arial"/>
              </a:rPr>
              <a:t>Starting a role</a:t>
            </a:r>
          </a:p>
          <a:p>
            <a:pPr algn="l"/>
            <a:r>
              <a:rPr lang="en-GB" sz="1200" dirty="0">
                <a:solidFill>
                  <a:schemeClr val="bg1"/>
                </a:solidFill>
                <a:cs typeface="Arial"/>
              </a:rPr>
              <a:t>Induction, preceptorship and support.</a:t>
            </a:r>
          </a:p>
          <a:p>
            <a:pPr algn="l"/>
            <a:endParaRPr lang="en-GB" sz="12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2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200" dirty="0">
              <a:solidFill>
                <a:schemeClr val="bg1"/>
              </a:solidFill>
              <a:cs typeface="Arial"/>
            </a:endParaRPr>
          </a:p>
          <a:p>
            <a:pPr algn="l"/>
            <a:r>
              <a:rPr lang="en-GB" sz="1400" b="1" dirty="0">
                <a:solidFill>
                  <a:schemeClr val="bg1"/>
                </a:solidFill>
                <a:cs typeface="Arial"/>
              </a:rPr>
              <a:t>Developing practice</a:t>
            </a:r>
          </a:p>
          <a:p>
            <a:pPr algn="l"/>
            <a:r>
              <a:rPr lang="en-GB" sz="1200" dirty="0">
                <a:solidFill>
                  <a:schemeClr val="bg1"/>
                </a:solidFill>
                <a:cs typeface="Arial"/>
              </a:rPr>
              <a:t>CPD, postgraduate study and peer learning.</a:t>
            </a:r>
          </a:p>
          <a:p>
            <a:pPr algn="l"/>
            <a:endParaRPr lang="en-GB" sz="12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200" dirty="0">
              <a:solidFill>
                <a:schemeClr val="bg1"/>
              </a:solidFill>
              <a:cs typeface="Arial"/>
            </a:endParaRPr>
          </a:p>
          <a:p>
            <a:pPr algn="l"/>
            <a:endParaRPr lang="en-GB" sz="1200" dirty="0">
              <a:solidFill>
                <a:schemeClr val="bg1"/>
              </a:solidFill>
              <a:cs typeface="Arial"/>
            </a:endParaRPr>
          </a:p>
          <a:p>
            <a:r>
              <a:rPr lang="en-GB" sz="1400" b="1" dirty="0">
                <a:solidFill>
                  <a:schemeClr val="bg1"/>
                </a:solidFill>
                <a:cs typeface="Arial"/>
              </a:rPr>
              <a:t>Change in practice</a:t>
            </a:r>
          </a:p>
          <a:p>
            <a:pPr algn="l"/>
            <a:r>
              <a:rPr lang="en-GB" sz="1200" dirty="0">
                <a:solidFill>
                  <a:schemeClr val="bg1"/>
                </a:solidFill>
                <a:cs typeface="Arial"/>
              </a:rPr>
              <a:t>Learning through implementation and reflection.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61C225B-792E-9696-0D88-6CADEF2A1459}"/>
              </a:ext>
            </a:extLst>
          </p:cNvPr>
          <p:cNvSpPr/>
          <p:nvPr/>
        </p:nvSpPr>
        <p:spPr>
          <a:xfrm>
            <a:off x="10775129" y="984673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" name="Graphic 16" descr="Circles with arrows with solid fill">
            <a:extLst>
              <a:ext uri="{FF2B5EF4-FFF2-40B4-BE49-F238E27FC236}">
                <a16:creationId xmlns:a16="http://schemas.microsoft.com/office/drawing/2014/main" id="{A33CC1FF-40E8-77D0-A054-3223BACD8FD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10854147" y="1045630"/>
            <a:ext cx="640853" cy="640853"/>
          </a:xfrm>
          <a:prstGeom prst="rect">
            <a:avLst/>
          </a:prstGeom>
        </p:spPr>
      </p:pic>
      <p:sp>
        <p:nvSpPr>
          <p:cNvPr id="24" name="Oval 23">
            <a:extLst>
              <a:ext uri="{FF2B5EF4-FFF2-40B4-BE49-F238E27FC236}">
                <a16:creationId xmlns:a16="http://schemas.microsoft.com/office/drawing/2014/main" id="{BFF7163B-18F5-AD0E-BE83-8BA1FF96B0F5}"/>
              </a:ext>
            </a:extLst>
          </p:cNvPr>
          <p:cNvSpPr/>
          <p:nvPr/>
        </p:nvSpPr>
        <p:spPr>
          <a:xfrm>
            <a:off x="10774655" y="3367833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" name="Graphic 24" descr="Idea with solid fill">
            <a:extLst>
              <a:ext uri="{FF2B5EF4-FFF2-40B4-BE49-F238E27FC236}">
                <a16:creationId xmlns:a16="http://schemas.microsoft.com/office/drawing/2014/main" id="{1645F08B-0868-3048-18D2-14F9D04B467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/>
        </p:blipFill>
        <p:spPr>
          <a:xfrm>
            <a:off x="10840473" y="3455642"/>
            <a:ext cx="687266" cy="687266"/>
          </a:xfrm>
          <a:prstGeom prst="rect">
            <a:avLst/>
          </a:prstGeom>
        </p:spPr>
      </p:pic>
      <p:sp>
        <p:nvSpPr>
          <p:cNvPr id="26" name="Oval 25">
            <a:extLst>
              <a:ext uri="{FF2B5EF4-FFF2-40B4-BE49-F238E27FC236}">
                <a16:creationId xmlns:a16="http://schemas.microsoft.com/office/drawing/2014/main" id="{F59029AB-1472-574E-3637-24C41549646C}"/>
              </a:ext>
            </a:extLst>
          </p:cNvPr>
          <p:cNvSpPr/>
          <p:nvPr/>
        </p:nvSpPr>
        <p:spPr>
          <a:xfrm>
            <a:off x="10771859" y="2139554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7" name="Graphic 26" descr="Sprouting Seed with solid fill">
            <a:extLst>
              <a:ext uri="{FF2B5EF4-FFF2-40B4-BE49-F238E27FC236}">
                <a16:creationId xmlns:a16="http://schemas.microsoft.com/office/drawing/2014/main" id="{6E436D1E-6B3E-5258-1B96-F2E9BA643FB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/>
        </p:blipFill>
        <p:spPr>
          <a:xfrm>
            <a:off x="10904543" y="2255317"/>
            <a:ext cx="544200" cy="544200"/>
          </a:xfrm>
          <a:prstGeom prst="rect">
            <a:avLst/>
          </a:prstGeom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4EDB22C5-59C9-04F7-171B-2827E71647EE}"/>
              </a:ext>
            </a:extLst>
          </p:cNvPr>
          <p:cNvSpPr/>
          <p:nvPr/>
        </p:nvSpPr>
        <p:spPr>
          <a:xfrm>
            <a:off x="10774655" y="4487488"/>
            <a:ext cx="806853" cy="799451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9" name="Graphic 28" descr="Map compass with solid fill">
            <a:extLst>
              <a:ext uri="{FF2B5EF4-FFF2-40B4-BE49-F238E27FC236}">
                <a16:creationId xmlns:a16="http://schemas.microsoft.com/office/drawing/2014/main" id="{7A6A0DFB-A07C-1C44-4911-3847666A99B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/>
        </p:blipFill>
        <p:spPr>
          <a:xfrm>
            <a:off x="10840473" y="4575297"/>
            <a:ext cx="687266" cy="687266"/>
          </a:xfrm>
          <a:prstGeom prst="rect">
            <a:avLst/>
          </a:prstGeom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15F20EC-3EF8-4B86-1E73-99A6895FD232}"/>
              </a:ext>
            </a:extLst>
          </p:cNvPr>
          <p:cNvSpPr/>
          <p:nvPr/>
        </p:nvSpPr>
        <p:spPr>
          <a:xfrm>
            <a:off x="2613613" y="6265745"/>
            <a:ext cx="8511587" cy="478768"/>
          </a:xfrm>
          <a:prstGeom prst="roundRect">
            <a:avLst/>
          </a:prstGeom>
          <a:solidFill>
            <a:srgbClr val="156082"/>
          </a:solidFill>
          <a:ln>
            <a:solidFill>
              <a:srgbClr val="15608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9EE4616-A939-6B2F-3E3E-4656C7A23308}"/>
              </a:ext>
            </a:extLst>
          </p:cNvPr>
          <p:cNvSpPr txBox="1"/>
          <p:nvPr/>
        </p:nvSpPr>
        <p:spPr>
          <a:xfrm>
            <a:off x="3685262" y="6367541"/>
            <a:ext cx="709703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solidFill>
                  <a:schemeClr val="bg1"/>
                </a:solidFill>
                <a:cs typeface="Arial"/>
              </a:rPr>
              <a:t>Careers evolve. Technology evolves faster. Learning must keep up.</a:t>
            </a:r>
          </a:p>
        </p:txBody>
      </p:sp>
      <p:pic>
        <p:nvPicPr>
          <p:cNvPr id="30" name="Graphic 29" descr="Run with solid fill">
            <a:extLst>
              <a:ext uri="{FF2B5EF4-FFF2-40B4-BE49-F238E27FC236}">
                <a16:creationId xmlns:a16="http://schemas.microsoft.com/office/drawing/2014/main" id="{B0A59AF4-0D2D-C78B-477F-7998A281198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/>
        </p:blipFill>
        <p:spPr>
          <a:xfrm>
            <a:off x="3084320" y="6312834"/>
            <a:ext cx="348761" cy="348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143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694A9655-AAB9-3B4C-0A6A-3A7B0730A5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652" r="15652"/>
          <a:stretch/>
        </p:blipFill>
        <p:spPr>
          <a:xfrm flipH="1">
            <a:off x="7304943" y="647700"/>
            <a:ext cx="4887058" cy="5335470"/>
          </a:xfrm>
          <a:prstGeom prst="flowChartDelay">
            <a:avLst/>
          </a:prstGeom>
          <a:ln w="57150">
            <a:solidFill>
              <a:srgbClr val="00917F"/>
            </a:solidFill>
          </a:ln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8D248D1D-E179-BA9E-005E-FCB1A045A97A}"/>
              </a:ext>
            </a:extLst>
          </p:cNvPr>
          <p:cNvSpPr/>
          <p:nvPr/>
        </p:nvSpPr>
        <p:spPr>
          <a:xfrm>
            <a:off x="493223" y="4022412"/>
            <a:ext cx="954900" cy="940095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342D638-271E-B226-B0F4-FB0D0D2F940A}"/>
              </a:ext>
            </a:extLst>
          </p:cNvPr>
          <p:cNvSpPr/>
          <p:nvPr/>
        </p:nvSpPr>
        <p:spPr>
          <a:xfrm>
            <a:off x="1829845" y="4022411"/>
            <a:ext cx="954900" cy="940095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F32E0EC-4E3B-E880-DDA0-30758DEE36CE}"/>
              </a:ext>
            </a:extLst>
          </p:cNvPr>
          <p:cNvSpPr/>
          <p:nvPr/>
        </p:nvSpPr>
        <p:spPr>
          <a:xfrm>
            <a:off x="3166468" y="4022411"/>
            <a:ext cx="954900" cy="940095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268F643-C049-6AE3-3E32-8423A3A5FA1E}"/>
              </a:ext>
            </a:extLst>
          </p:cNvPr>
          <p:cNvSpPr/>
          <p:nvPr/>
        </p:nvSpPr>
        <p:spPr>
          <a:xfrm>
            <a:off x="4515583" y="4022412"/>
            <a:ext cx="954900" cy="940095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064AAD9-D1FC-83B4-25F7-B48C08D3623B}"/>
              </a:ext>
            </a:extLst>
          </p:cNvPr>
          <p:cNvSpPr/>
          <p:nvPr/>
        </p:nvSpPr>
        <p:spPr>
          <a:xfrm>
            <a:off x="5858452" y="4022411"/>
            <a:ext cx="954900" cy="940095"/>
          </a:xfrm>
          <a:prstGeom prst="ellipse">
            <a:avLst/>
          </a:prstGeom>
          <a:solidFill>
            <a:srgbClr val="E9F5F5"/>
          </a:solidFill>
          <a:ln>
            <a:solidFill>
              <a:srgbClr val="E9F5F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pic>
        <p:nvPicPr>
          <p:cNvPr id="12" name="Graphic 11" descr="Hero Female with solid fill">
            <a:extLst>
              <a:ext uri="{FF2B5EF4-FFF2-40B4-BE49-F238E27FC236}">
                <a16:creationId xmlns:a16="http://schemas.microsoft.com/office/drawing/2014/main" id="{1CD92250-721F-CCAF-F491-E052A7C9C9D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934982" y="4102308"/>
            <a:ext cx="752006" cy="789482"/>
          </a:xfrm>
          <a:prstGeom prst="rect">
            <a:avLst/>
          </a:prstGeom>
        </p:spPr>
      </p:pic>
      <p:pic>
        <p:nvPicPr>
          <p:cNvPr id="14" name="Graphic 13" descr="Lecturer with solid fill">
            <a:extLst>
              <a:ext uri="{FF2B5EF4-FFF2-40B4-BE49-F238E27FC236}">
                <a16:creationId xmlns:a16="http://schemas.microsoft.com/office/drawing/2014/main" id="{024F6AEA-7911-32CB-E22F-66BE655E9D5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88846" y="4038287"/>
            <a:ext cx="914400" cy="914400"/>
          </a:xfrm>
          <a:prstGeom prst="rect">
            <a:avLst/>
          </a:prstGeom>
        </p:spPr>
      </p:pic>
      <p:pic>
        <p:nvPicPr>
          <p:cNvPr id="15" name="Graphic 14" descr="Connections outline">
            <a:extLst>
              <a:ext uri="{FF2B5EF4-FFF2-40B4-BE49-F238E27FC236}">
                <a16:creationId xmlns:a16="http://schemas.microsoft.com/office/drawing/2014/main" id="{EA16EA99-5338-2066-068D-5BD06F6AC20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539521" y="4052341"/>
            <a:ext cx="914400" cy="914400"/>
          </a:xfrm>
          <a:prstGeom prst="rect">
            <a:avLst/>
          </a:prstGeom>
        </p:spPr>
      </p:pic>
      <p:pic>
        <p:nvPicPr>
          <p:cNvPr id="16" name="Graphic 15" descr="Illustrator with solid fill">
            <a:extLst>
              <a:ext uri="{FF2B5EF4-FFF2-40B4-BE49-F238E27FC236}">
                <a16:creationId xmlns:a16="http://schemas.microsoft.com/office/drawing/2014/main" id="{6988F3AE-25D1-0236-34FD-5418832D493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900347" y="4051561"/>
            <a:ext cx="914400" cy="914400"/>
          </a:xfrm>
          <a:prstGeom prst="rect">
            <a:avLst/>
          </a:prstGeom>
        </p:spPr>
      </p:pic>
      <p:pic>
        <p:nvPicPr>
          <p:cNvPr id="21" name="Graphic 20" descr="Care with solid fill">
            <a:extLst>
              <a:ext uri="{FF2B5EF4-FFF2-40B4-BE49-F238E27FC236}">
                <a16:creationId xmlns:a16="http://schemas.microsoft.com/office/drawing/2014/main" id="{48247818-FAB5-047F-DAB1-2DD01E52773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535898" y="4021111"/>
            <a:ext cx="914400" cy="91440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51CFB2F-1255-1ACF-0C58-B9380AA4D7D0}"/>
              </a:ext>
            </a:extLst>
          </p:cNvPr>
          <p:cNvSpPr txBox="1"/>
          <p:nvPr/>
        </p:nvSpPr>
        <p:spPr>
          <a:xfrm>
            <a:off x="425427" y="3274340"/>
            <a:ext cx="590843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917F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NHS Wales is small. Its digital community is smaller.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B637019-8BE1-3B4B-70AC-DB506E082C54}"/>
              </a:ext>
            </a:extLst>
          </p:cNvPr>
          <p:cNvSpPr txBox="1"/>
          <p:nvPr/>
        </p:nvSpPr>
        <p:spPr>
          <a:xfrm>
            <a:off x="425429" y="5054782"/>
            <a:ext cx="760659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917F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CARE FIRST   CREDIBILITY     YOUR VOICE     COMMUNITY   KEEP LEARNING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4EA6C3A-C83D-E399-A04C-780BD9BD9B41}"/>
              </a:ext>
            </a:extLst>
          </p:cNvPr>
          <p:cNvSpPr txBox="1"/>
          <p:nvPr/>
        </p:nvSpPr>
        <p:spPr>
          <a:xfrm>
            <a:off x="918343" y="1552842"/>
            <a:ext cx="641295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rgbClr val="00917F"/>
                </a:solidFill>
                <a:cs typeface="Arial"/>
              </a:rPr>
              <a:t>Capability.</a:t>
            </a:r>
          </a:p>
          <a:p>
            <a:r>
              <a:rPr lang="en-GB" sz="2400" b="1" dirty="0">
                <a:solidFill>
                  <a:srgbClr val="E62E7D"/>
                </a:solidFill>
                <a:cs typeface="Arial"/>
              </a:rPr>
              <a:t>Credibility.</a:t>
            </a:r>
          </a:p>
          <a:p>
            <a:r>
              <a:rPr lang="en-GB" sz="2400" b="1" dirty="0">
                <a:solidFill>
                  <a:schemeClr val="accent1"/>
                </a:solidFill>
                <a:cs typeface="Arial"/>
              </a:rPr>
              <a:t>Community.</a:t>
            </a:r>
            <a:endParaRPr lang="en-GB" sz="2400" b="1" dirty="0">
              <a:solidFill>
                <a:srgbClr val="00917F"/>
              </a:solidFill>
              <a:cs typeface="Arial"/>
            </a:endParaRPr>
          </a:p>
        </p:txBody>
      </p:sp>
      <p:sp>
        <p:nvSpPr>
          <p:cNvPr id="23" name="Title 2">
            <a:extLst>
              <a:ext uri="{FF2B5EF4-FFF2-40B4-BE49-F238E27FC236}">
                <a16:creationId xmlns:a16="http://schemas.microsoft.com/office/drawing/2014/main" id="{756F9197-917B-BC4B-860C-405D58BC4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327006" cy="1073478"/>
          </a:xfrm>
        </p:spPr>
        <p:txBody>
          <a:bodyPr/>
          <a:lstStyle/>
          <a:p>
            <a:r>
              <a:rPr lang="en-GB" dirty="0"/>
              <a:t>The people in this room are part of the learning system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C576096-99B0-DE03-7841-C31F1D12B6A7}"/>
              </a:ext>
            </a:extLst>
          </p:cNvPr>
          <p:cNvCxnSpPr/>
          <p:nvPr/>
        </p:nvCxnSpPr>
        <p:spPr>
          <a:xfrm>
            <a:off x="946150" y="1327150"/>
            <a:ext cx="5715000" cy="0"/>
          </a:xfrm>
          <a:prstGeom prst="line">
            <a:avLst/>
          </a:prstGeom>
          <a:ln>
            <a:solidFill>
              <a:srgbClr val="00917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EC4E020-BC49-7711-C7FB-4C39C6B758DD}"/>
              </a:ext>
            </a:extLst>
          </p:cNvPr>
          <p:cNvCxnSpPr/>
          <p:nvPr/>
        </p:nvCxnSpPr>
        <p:spPr>
          <a:xfrm>
            <a:off x="959271" y="3048000"/>
            <a:ext cx="5715000" cy="0"/>
          </a:xfrm>
          <a:prstGeom prst="line">
            <a:avLst/>
          </a:prstGeom>
          <a:ln>
            <a:solidFill>
              <a:srgbClr val="00917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31299FDA-AB4A-09D4-6E0C-12587B23C1B6}"/>
              </a:ext>
            </a:extLst>
          </p:cNvPr>
          <p:cNvSpPr/>
          <p:nvPr/>
        </p:nvSpPr>
        <p:spPr>
          <a:xfrm>
            <a:off x="939874" y="5448631"/>
            <a:ext cx="5727551" cy="655770"/>
          </a:xfrm>
          <a:prstGeom prst="roundRect">
            <a:avLst/>
          </a:prstGeom>
          <a:solidFill>
            <a:srgbClr val="CFEDEC"/>
          </a:solidFill>
          <a:ln>
            <a:solidFill>
              <a:srgbClr val="00917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Content Placeholder 1">
            <a:extLst>
              <a:ext uri="{FF2B5EF4-FFF2-40B4-BE49-F238E27FC236}">
                <a16:creationId xmlns:a16="http://schemas.microsoft.com/office/drawing/2014/main" id="{24ECF43B-4BE7-DBAC-7679-FDEE73F2FA14}"/>
              </a:ext>
            </a:extLst>
          </p:cNvPr>
          <p:cNvSpPr txBox="1">
            <a:spLocks/>
          </p:cNvSpPr>
          <p:nvPr/>
        </p:nvSpPr>
        <p:spPr>
          <a:xfrm>
            <a:off x="1790453" y="5574739"/>
            <a:ext cx="4299274" cy="5755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26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24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20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18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917F"/>
              </a:buClr>
              <a:buFont typeface="Arial" panose="020B0604020202020204" pitchFamily="34" charset="0"/>
              <a:buChar char="•"/>
              <a:defRPr sz="1800" kern="1200">
                <a:solidFill>
                  <a:srgbClr val="325083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200" b="1" dirty="0">
                <a:solidFill>
                  <a:srgbClr val="00917F"/>
                </a:solidFill>
                <a:cs typeface="Arial"/>
              </a:rPr>
              <a:t>The people you learn with today may be the people you transform care with tomorrow.</a:t>
            </a:r>
          </a:p>
        </p:txBody>
      </p:sp>
      <p:pic>
        <p:nvPicPr>
          <p:cNvPr id="42" name="Graphic 41" descr="Rope Knot with solid fill">
            <a:extLst>
              <a:ext uri="{FF2B5EF4-FFF2-40B4-BE49-F238E27FC236}">
                <a16:creationId xmlns:a16="http://schemas.microsoft.com/office/drawing/2014/main" id="{8650FFB8-FA38-CE35-4AA7-6F7C8265AE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/>
        </p:blipFill>
        <p:spPr>
          <a:xfrm>
            <a:off x="1145354" y="5528133"/>
            <a:ext cx="496765" cy="496765"/>
          </a:xfrm>
          <a:prstGeom prst="rect">
            <a:avLst/>
          </a:prstGeom>
        </p:spPr>
      </p:pic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645BA436-F3B8-9992-4561-5E918A78EC21}"/>
              </a:ext>
            </a:extLst>
          </p:cNvPr>
          <p:cNvSpPr/>
          <p:nvPr/>
        </p:nvSpPr>
        <p:spPr>
          <a:xfrm>
            <a:off x="7575550" y="3001100"/>
            <a:ext cx="4432300" cy="1020011"/>
          </a:xfrm>
          <a:prstGeom prst="roundRect">
            <a:avLst/>
          </a:prstGeom>
          <a:solidFill>
            <a:srgbClr val="CFEDEC">
              <a:alpha val="80000"/>
            </a:srgbClr>
          </a:solidFill>
          <a:ln>
            <a:solidFill>
              <a:srgbClr val="00917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0E55101-69ED-FFE3-BB72-683F4138E884}"/>
              </a:ext>
            </a:extLst>
          </p:cNvPr>
          <p:cNvSpPr txBox="1"/>
          <p:nvPr/>
        </p:nvSpPr>
        <p:spPr>
          <a:xfrm>
            <a:off x="7642030" y="3173598"/>
            <a:ext cx="429934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>
                <a:solidFill>
                  <a:srgbClr val="156082"/>
                </a:solidFill>
                <a:cs typeface="Arial"/>
              </a:rPr>
              <a:t>Technology will keep changing. Our ability to learn together is what will make that change safe.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BBDE733-E441-ABA0-2077-BDC86416BEBF}"/>
              </a:ext>
            </a:extLst>
          </p:cNvPr>
          <p:cNvSpPr/>
          <p:nvPr/>
        </p:nvSpPr>
        <p:spPr>
          <a:xfrm>
            <a:off x="2613613" y="6265745"/>
            <a:ext cx="8511587" cy="478768"/>
          </a:xfrm>
          <a:prstGeom prst="roundRect">
            <a:avLst/>
          </a:prstGeom>
          <a:solidFill>
            <a:srgbClr val="156082"/>
          </a:solidFill>
          <a:ln>
            <a:solidFill>
              <a:srgbClr val="15608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2EEADF-045F-F3C8-622F-7226F9E8EA51}"/>
              </a:ext>
            </a:extLst>
          </p:cNvPr>
          <p:cNvSpPr txBox="1"/>
          <p:nvPr/>
        </p:nvSpPr>
        <p:spPr>
          <a:xfrm>
            <a:off x="3685262" y="6367541"/>
            <a:ext cx="709703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>
                <a:solidFill>
                  <a:schemeClr val="bg1"/>
                </a:solidFill>
                <a:cs typeface="Arial"/>
              </a:rPr>
              <a:t>Technology changes quickly; trusted networks help us change well.</a:t>
            </a:r>
          </a:p>
        </p:txBody>
      </p:sp>
      <p:pic>
        <p:nvPicPr>
          <p:cNvPr id="7" name="Graphic 6" descr="Cycle with people with solid fill">
            <a:extLst>
              <a:ext uri="{FF2B5EF4-FFF2-40B4-BE49-F238E27FC236}">
                <a16:creationId xmlns:a16="http://schemas.microsoft.com/office/drawing/2014/main" id="{2AF15212-274A-019F-F77C-F457C41B1BB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/>
        </p:blipFill>
        <p:spPr>
          <a:xfrm>
            <a:off x="3084320" y="6312834"/>
            <a:ext cx="348761" cy="348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990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276E2B-B375-B6C2-63C1-E9DA4FA856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A1BBAC0-0D99-3B25-24F2-CA8D866A04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3377" y="1582175"/>
            <a:ext cx="9144000" cy="2387600"/>
          </a:xfrm>
        </p:spPr>
        <p:txBody>
          <a:bodyPr anchor="b"/>
          <a:lstStyle>
            <a:lvl1pPr algn="l">
              <a:defRPr sz="6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Diolch</a:t>
            </a:r>
            <a:r>
              <a:rPr lang="en-GB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| Thank you</a:t>
            </a:r>
            <a:endParaRPr lang="en-GB" noProof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093020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  <a:txDef>
      <a:spPr>
        <a:noFill/>
      </a:spPr>
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<a:prstTxWarp prst="textNoShape">
          <a:avLst/>
        </a:prstTxWarp>
        <a:spAutoFit/>
      </a:bodyPr>
      <a:lstStyle>
        <a:defPPr algn="l">
          <a:defRPr dirty="0" err="1">
            <a:solidFill>
              <a:srgbClr val="325083"/>
            </a:solidFill>
            <a:cs typeface="Arial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3b3e2692-512f-49d0-99f9-399323b2fe6a">
      <Terms xmlns="http://schemas.microsoft.com/office/infopath/2007/PartnerControls"/>
    </lcf76f155ced4ddcb4097134ff3c332f>
    <TaxCatchAll xmlns="bc9a99bb-9e3d-4f13-bd6f-896c0b46d524" xsi:nil="true"/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3FFAEA455D88C47A7D4F11199D4F374" ma:contentTypeVersion="12" ma:contentTypeDescription="Create a new document." ma:contentTypeScope="" ma:versionID="137ced6dd425c51ec5504f728c5b4818">
  <xsd:schema xmlns:xsd="http://www.w3.org/2001/XMLSchema" xmlns:xs="http://www.w3.org/2001/XMLSchema" xmlns:p="http://schemas.microsoft.com/office/2006/metadata/properties" xmlns:ns1="http://schemas.microsoft.com/sharepoint/v3" xmlns:ns2="3b3e2692-512f-49d0-99f9-399323b2fe6a" xmlns:ns3="bc9a99bb-9e3d-4f13-bd6f-896c0b46d524" targetNamespace="http://schemas.microsoft.com/office/2006/metadata/properties" ma:root="true" ma:fieldsID="05f3ff2ca8cf3164da8d4f381481a603" ns1:_="" ns2:_="" ns3:_="">
    <xsd:import namespace="http://schemas.microsoft.com/sharepoint/v3"/>
    <xsd:import namespace="3b3e2692-512f-49d0-99f9-399323b2fe6a"/>
    <xsd:import namespace="bc9a99bb-9e3d-4f13-bd6f-896c0b46d52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8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9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b3e2692-512f-49d0-99f9-399323b2fe6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cefaef41-70dc-4075-804e-d4e4dbdaeee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9a99bb-9e3d-4f13-bd6f-896c0b46d524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080d93b5-e953-4bed-b105-54ce6d30f8c1}" ma:internalName="TaxCatchAll" ma:showField="CatchAllData" ma:web="bc9a99bb-9e3d-4f13-bd6f-896c0b46d52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EC00C66-0EA6-460C-A2E4-5605E2F449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F3CA3-6C2F-42B3-8320-4C8431F389C1}">
  <ds:schemaRefs>
    <ds:schemaRef ds:uri="http://schemas.microsoft.com/sharepoint/v3"/>
    <ds:schemaRef ds:uri="bc9a99bb-9e3d-4f13-bd6f-896c0b46d524"/>
    <ds:schemaRef ds:uri="3b3e2692-512f-49d0-99f9-399323b2fe6a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15F00A0-7BC4-42B0-B367-B376314E0F8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3b3e2692-512f-49d0-99f9-399323b2fe6a"/>
    <ds:schemaRef ds:uri="bc9a99bb-9e3d-4f13-bd6f-896c0b46d52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402</TotalTime>
  <Words>948</Words>
  <Application>Microsoft Office PowerPoint</Application>
  <PresentationFormat>Widescreen</PresentationFormat>
  <Paragraphs>253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Wingdings</vt:lpstr>
      <vt:lpstr>1_Office Theme</vt:lpstr>
      <vt:lpstr>PowerPoint Presentation</vt:lpstr>
      <vt:lpstr>My route into digital transformation</vt:lpstr>
      <vt:lpstr>Formal study turned interest into recognised expertise</vt:lpstr>
      <vt:lpstr>The word ‘digital’ hides the scale of the task</vt:lpstr>
      <vt:lpstr>‘Digitally capable’ is not yet measurable</vt:lpstr>
      <vt:lpstr>One framework cannot set one expectation</vt:lpstr>
      <vt:lpstr>The DEWTP connects assessment with change</vt:lpstr>
      <vt:lpstr>Digital capability is clinical capability</vt:lpstr>
      <vt:lpstr>Care quality is created where data meets relationship</vt:lpstr>
      <vt:lpstr>Digital capability develops throughout a career</vt:lpstr>
      <vt:lpstr>The people in this room are part of the learning system</vt:lpstr>
      <vt:lpstr>Diolch | 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Luke Collins (HEIW)</dc:creator>
  <cp:lastModifiedBy>Victoria Hayman-Teear (HEIW)</cp:lastModifiedBy>
  <cp:revision>72</cp:revision>
  <dcterms:created xsi:type="dcterms:W3CDTF">2025-09-02T13:05:49Z</dcterms:created>
  <dcterms:modified xsi:type="dcterms:W3CDTF">2026-09-08T15:14:09Z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0x01010073FFAEA455D88C47A7D4F11199D4F374</vt:lpwstr>
  </property>
  <property fmtid="{D5CDD505-2E9C-101B-9397-08002B2CF9AE}" pid="3" name="MediaServiceImageTags">
    <vt:lpwstr/>
  </property>
</Properties>
</file>