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01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A9A5F-05CB-4C96-BA82-62396076C38C}" type="datetimeFigureOut">
              <a:rPr lang="en-US" smtClean="0"/>
              <a:pPr/>
              <a:t>10/16/2011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4BF35C-4EC1-4D72-A37B-B79205ED7DC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A9A5F-05CB-4C96-BA82-62396076C38C}" type="datetimeFigureOut">
              <a:rPr lang="en-US" smtClean="0"/>
              <a:pPr/>
              <a:t>10/16/2011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4BF35C-4EC1-4D72-A37B-B79205ED7DC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Activity Intro:</a:t>
            </a:r>
            <a:br>
              <a:rPr lang="en-GB" dirty="0" smtClean="0"/>
            </a:br>
            <a:r>
              <a:rPr lang="en-GB" dirty="0" smtClean="0"/>
              <a:t> </a:t>
            </a:r>
            <a:r>
              <a:rPr lang="en-GB" b="1" dirty="0" smtClean="0"/>
              <a:t>Force-field Analysis</a:t>
            </a:r>
            <a:endParaRPr 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u="sng" dirty="0" smtClean="0"/>
              <a:t>A typical ‘Force-field Analysis’</a:t>
            </a:r>
            <a:endParaRPr lang="en-GB" u="sng" dirty="0"/>
          </a:p>
        </p:txBody>
      </p:sp>
      <p:sp>
        <p:nvSpPr>
          <p:cNvPr id="4" name="TextBox 3"/>
          <p:cNvSpPr txBox="1"/>
          <p:nvPr/>
        </p:nvSpPr>
        <p:spPr>
          <a:xfrm>
            <a:off x="0" y="6643710"/>
            <a:ext cx="7786710" cy="246221"/>
          </a:xfrm>
          <a:prstGeom prst="rect">
            <a:avLst/>
          </a:prstGeom>
          <a:noFill/>
        </p:spPr>
        <p:txBody>
          <a:bodyPr wrap="square" rtlCol="0">
            <a:spAutoFit/>
          </a:bodyPr>
          <a:lstStyle/>
          <a:p>
            <a:r>
              <a:rPr lang="en-GB" sz="1000" dirty="0" smtClean="0"/>
              <a:t>Illustration 6.10, Organisational Change 4ed , Barbara Senior &amp; Stephen </a:t>
            </a:r>
            <a:r>
              <a:rPr lang="en-GB" sz="1000" dirty="0" err="1" smtClean="0"/>
              <a:t>Swailes</a:t>
            </a:r>
            <a:r>
              <a:rPr lang="en-GB" sz="1000" dirty="0" smtClean="0"/>
              <a:t>.</a:t>
            </a:r>
            <a:endParaRPr lang="en-GB" sz="1000" dirty="0"/>
          </a:p>
        </p:txBody>
      </p:sp>
      <p:sp>
        <p:nvSpPr>
          <p:cNvPr id="5" name="TextBox 4"/>
          <p:cNvSpPr txBox="1"/>
          <p:nvPr/>
        </p:nvSpPr>
        <p:spPr>
          <a:xfrm>
            <a:off x="0" y="860514"/>
            <a:ext cx="9144000" cy="5878532"/>
          </a:xfrm>
          <a:prstGeom prst="rect">
            <a:avLst/>
          </a:prstGeom>
          <a:noFill/>
        </p:spPr>
        <p:txBody>
          <a:bodyPr wrap="square" rtlCol="0">
            <a:spAutoFit/>
          </a:bodyPr>
          <a:lstStyle/>
          <a:p>
            <a:pPr>
              <a:buNone/>
            </a:pPr>
            <a:r>
              <a:rPr lang="en-US" sz="2000" b="1" u="sng" dirty="0" smtClean="0"/>
              <a:t>Class Activity 1:</a:t>
            </a:r>
            <a:endParaRPr lang="en-US" sz="2000" b="1" u="sng" dirty="0" smtClean="0"/>
          </a:p>
          <a:p>
            <a:pPr>
              <a:buNone/>
            </a:pPr>
            <a:r>
              <a:rPr lang="en-US" sz="2000" b="1" dirty="0" smtClean="0"/>
              <a:t>Step 1:</a:t>
            </a:r>
            <a:r>
              <a:rPr lang="en-US" sz="2000" dirty="0" smtClean="0"/>
              <a:t> Define the Change.</a:t>
            </a:r>
            <a:br>
              <a:rPr lang="en-US" sz="2000" dirty="0" smtClean="0"/>
            </a:br>
            <a:r>
              <a:rPr lang="en-US" sz="2000" b="1" dirty="0" smtClean="0"/>
              <a:t>Step 2:</a:t>
            </a:r>
            <a:r>
              <a:rPr lang="en-US" sz="2000" dirty="0" smtClean="0"/>
              <a:t> List the forces working for and against the desired change. These can be based on people, power, symbols, procedures, resources, time, external factors,  culture etc..</a:t>
            </a:r>
            <a:br>
              <a:rPr lang="en-US" sz="2000" dirty="0" smtClean="0"/>
            </a:br>
            <a:r>
              <a:rPr lang="en-GB" sz="2000" b="1" dirty="0" smtClean="0"/>
              <a:t>Step 3:</a:t>
            </a:r>
            <a:r>
              <a:rPr lang="en-GB" sz="2000" dirty="0" smtClean="0"/>
              <a:t> Rate each of the forces for and against change in terms of strength: e.g. out of 10 or high, medium, low.</a:t>
            </a:r>
            <a:br>
              <a:rPr lang="en-GB" sz="2000" dirty="0" smtClean="0"/>
            </a:br>
            <a:r>
              <a:rPr lang="en-GB" sz="2000" b="1" dirty="0" smtClean="0"/>
              <a:t>Step 4:</a:t>
            </a:r>
            <a:r>
              <a:rPr lang="en-GB" sz="2000" dirty="0" smtClean="0"/>
              <a:t> Create a Force-field analysis diagram, draw lines of different lengths to indicate the different strengths of the forces</a:t>
            </a:r>
            <a:r>
              <a:rPr lang="en-GB" sz="2000" dirty="0" smtClean="0"/>
              <a:t>.</a:t>
            </a:r>
          </a:p>
          <a:p>
            <a:pPr>
              <a:buNone/>
            </a:pPr>
            <a:r>
              <a:rPr lang="en-US" sz="800" b="1" dirty="0" smtClean="0"/>
              <a:t/>
            </a:r>
            <a:br>
              <a:rPr lang="en-US" sz="800" b="1" dirty="0" smtClean="0"/>
            </a:br>
            <a:r>
              <a:rPr lang="en-US" sz="2000" b="1" u="sng" dirty="0" smtClean="0"/>
              <a:t>Class Activity 2:</a:t>
            </a:r>
            <a:r>
              <a:rPr lang="en-US" sz="2000" dirty="0" smtClean="0"/>
              <a:t/>
            </a:r>
            <a:br>
              <a:rPr lang="en-US" sz="2000" dirty="0" smtClean="0"/>
            </a:br>
            <a:r>
              <a:rPr lang="en-US" sz="2000" b="1" dirty="0" smtClean="0"/>
              <a:t>Step 6:</a:t>
            </a:r>
            <a:r>
              <a:rPr lang="en-US" sz="2000" dirty="0" smtClean="0"/>
              <a:t> For each very important and important force supporting the change, indicate how the force may be strengthened. Then do the same for those forces opposing the change, but in this case indicate how they could be weakened. </a:t>
            </a:r>
          </a:p>
          <a:p>
            <a:pPr>
              <a:buNone/>
            </a:pPr>
            <a:endParaRPr lang="en-US" sz="800" dirty="0" smtClean="0"/>
          </a:p>
          <a:p>
            <a:pPr>
              <a:buNone/>
            </a:pPr>
            <a:r>
              <a:rPr lang="en-US" sz="2000" b="1" u="sng" dirty="0" smtClean="0"/>
              <a:t>Practical implementation guidelines:</a:t>
            </a:r>
            <a:r>
              <a:rPr lang="en-US" sz="2000" dirty="0" smtClean="0"/>
              <a:t/>
            </a:r>
            <a:br>
              <a:rPr lang="en-US" sz="2000" dirty="0" smtClean="0"/>
            </a:br>
            <a:r>
              <a:rPr lang="en-US" sz="2000" b="1" dirty="0" smtClean="0"/>
              <a:t>Step 7: </a:t>
            </a:r>
            <a:r>
              <a:rPr lang="en-US" sz="2000" dirty="0" smtClean="0"/>
              <a:t>identify the resources that will be needed to take the agreed actions and how these resources may be obtained. </a:t>
            </a:r>
            <a:br>
              <a:rPr lang="en-US" sz="2000" dirty="0" smtClean="0"/>
            </a:br>
            <a:r>
              <a:rPr lang="en-US" sz="2000" b="1" dirty="0" smtClean="0"/>
              <a:t>Step 8: </a:t>
            </a:r>
            <a:r>
              <a:rPr lang="en-US" sz="2000" dirty="0" smtClean="0"/>
              <a:t>Make a practical action plan designed to achieve the change, which should include timing of events, specified milestones and deadlines, specific responsibilities and who does what.  </a:t>
            </a:r>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33</Words>
  <Application>Microsoft Office PowerPoint</Application>
  <PresentationFormat>On-screen Show (4:3)</PresentationFormat>
  <Paragraphs>8</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Activity Intro:  Force-field Analysis</vt:lpstr>
      <vt:lpstr>A typical ‘Force-field Analysis’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12</cp:revision>
  <dcterms:created xsi:type="dcterms:W3CDTF">2010-11-30T19:41:20Z</dcterms:created>
  <dcterms:modified xsi:type="dcterms:W3CDTF">2011-10-16T15:02:22Z</dcterms:modified>
</cp:coreProperties>
</file>