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1pPr>
    <a:lvl2pPr marL="0" marR="0" indent="4572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2pPr>
    <a:lvl3pPr marL="0" marR="0" indent="9144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3pPr>
    <a:lvl4pPr marL="0" marR="0" indent="13716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4pPr>
    <a:lvl5pPr marL="0" marR="0" indent="18288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5pPr>
    <a:lvl6pPr marL="0" marR="0" indent="22860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6pPr>
    <a:lvl7pPr marL="0" marR="0" indent="27432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7pPr>
    <a:lvl8pPr marL="0" marR="0" indent="32004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8pPr>
    <a:lvl9pPr marL="0" marR="0" indent="36576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b="def" i="def"/>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b="def" i="def"/>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lastRow>
    <a:firstRow>
      <a:tcTxStyle b="on"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b="def" i="def"/>
      <a:tcStyle>
        <a:tcBdr/>
        <a:fill>
          <a:solidFill>
            <a:srgbClr val="EDEEEE"/>
          </a:solidFill>
        </a:fill>
      </a:tcStyle>
    </a:band2H>
    <a:firstCol>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b="def" i="def"/>
      <a:tcStyle>
        <a:tcBdr/>
        <a:fill>
          <a:solidFill>
            <a:schemeClr val="accent4">
              <a:hueOff val="348544"/>
              <a:lumOff val="7139"/>
            </a:scheme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381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b="def" i="def"/>
      <a:tcStyle>
        <a:tcBdr/>
        <a:fill>
          <a:solidFill>
            <a:srgbClr val="D4D5D5"/>
          </a:solidFill>
        </a:fill>
      </a:tcStyle>
    </a:band2H>
    <a:firstCol>
      <a:tcTxStyle b="on" i="off">
        <a:fontRef idx="minor">
          <a:srgbClr val="FFFFFF"/>
        </a:fontRef>
        <a:srgbClr val="FFFFFF"/>
      </a:tcTxStyle>
      <a:tcStyle>
        <a:tcBdr>
          <a:left>
            <a:ln w="12700" cap="flat">
              <a:solidFill>
                <a:srgbClr val="5E5E5E"/>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Ref idx="minor">
          <a:srgbClr val="000000"/>
        </a:fontRef>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38100" cap="flat">
              <a:solidFill>
                <a:srgbClr val="CB297B"/>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FFFFFF"/>
          </a:solid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5E5E5E"/>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b="def" i="def"/>
      <a:tcStyle>
        <a:tcBdr/>
        <a:fill>
          <a:solidFill>
            <a:srgbClr val="EDEEEE"/>
          </a:solidFill>
        </a:fill>
      </a:tcStyle>
    </a:band2H>
    <a:firstCol>
      <a:tcTxStyle b="on" i="off">
        <a:fontRef idx="minor">
          <a:srgbClr val="000000"/>
        </a:fontRef>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s>

</file>

<file path=ppt/charts/_rels/chart1.xml.rels><?xml version="1.0" encoding="UTF-8"?>
<Relationships xmlns="http://schemas.openxmlformats.org/package/2006/relationships"><Relationship Id="rId1" Type="http://schemas.openxmlformats.org/officeDocument/2006/relationships/package" Target="../embeddings/Microsoft_Excel_Sheet1.xlsx"/></Relationships>

</file>

<file path=ppt/charts/chart1.xml><?xml version="1.0" encoding="utf-8"?>
<c:chartSpace xmlns:c="http://schemas.openxmlformats.org/drawingml/2006/chart" xmlns:a="http://schemas.openxmlformats.org/drawingml/2006/main" xmlns:r="http://schemas.openxmlformats.org/officeDocument/2006/relationships">
  <c:date1904 val="1"/>
  <c:roundedCorners val="0"/>
  <c:chart>
    <c:autoTitleDeleted val="1"/>
    <c:plotArea>
      <c:layout>
        <c:manualLayout>
          <c:layoutTarget val="inner"/>
          <c:xMode val="edge"/>
          <c:yMode val="edge"/>
          <c:x val="0.005"/>
          <c:y val="0.005"/>
          <c:w val="0.99"/>
          <c:h val="0.9875"/>
        </c:manualLayout>
      </c:layout>
      <c:pieChart>
        <c:varyColors val="0"/>
        <c:ser>
          <c:idx val="0"/>
          <c:order val="0"/>
          <c:tx>
            <c:strRef>
              <c:f>Sheet1!$A$2</c:f>
              <c:strCache>
                <c:ptCount val="1"/>
                <c:pt idx="0">
                  <c:v>Region 1</c:v>
                </c:pt>
              </c:strCache>
            </c:strRef>
          </c:tx>
          <c:spPr>
            <a:solidFill>
              <a:schemeClr val="accent1"/>
            </a:solidFill>
            <a:ln w="12700" cap="flat">
              <a:noFill/>
              <a:miter lim="400000"/>
            </a:ln>
            <a:effectLst/>
          </c:spPr>
          <c:explosion val="0"/>
          <c:dPt>
            <c:idx val="0"/>
            <c:explosion val="0"/>
            <c:spPr>
              <a:solidFill>
                <a:schemeClr val="accent1"/>
              </a:solidFill>
              <a:ln w="12700" cap="flat">
                <a:noFill/>
                <a:miter lim="400000"/>
              </a:ln>
              <a:effectLst/>
            </c:spPr>
          </c:dPt>
          <c:dPt>
            <c:idx val="1"/>
            <c:explosion val="0"/>
            <c:spPr>
              <a:solidFill>
                <a:schemeClr val="accent3"/>
              </a:solidFill>
              <a:ln w="12700" cap="flat">
                <a:noFill/>
                <a:miter lim="400000"/>
              </a:ln>
              <a:effectLst/>
            </c:spPr>
          </c:dPt>
          <c:dLbls>
            <c:dLbl>
              <c:idx val="0"/>
              <c:numFmt formatCode="#,##0%" sourceLinked="0"/>
              <c:txPr>
                <a:bodyPr/>
                <a:lstStyle/>
                <a:p>
                  <a:pPr>
                    <a:defRPr b="0" i="0" strike="noStrike" sz="2950" u="none">
                      <a:solidFill>
                        <a:srgbClr val="FFFFFF"/>
                      </a:solidFill>
                      <a:latin typeface="Helvetica Neue"/>
                    </a:defRPr>
                  </a:pPr>
                </a:p>
              </c:txPr>
              <c:dLblPos val="ctr"/>
              <c:showLegendKey val="0"/>
              <c:showVal val="0"/>
              <c:showCatName val="0"/>
              <c:showSerName val="0"/>
              <c:showPercent val="1"/>
              <c:showBubbleSize val="0"/>
            </c:dLbl>
            <c:dLbl>
              <c:idx val="1"/>
              <c:numFmt formatCode="#,##0%" sourceLinked="0"/>
              <c:txPr>
                <a:bodyPr/>
                <a:lstStyle/>
                <a:p>
                  <a:pPr>
                    <a:defRPr b="0" i="0" strike="noStrike" sz="2950" u="none">
                      <a:solidFill>
                        <a:srgbClr val="FFFFFF"/>
                      </a:solidFill>
                      <a:latin typeface="Helvetica Neue"/>
                    </a:defRPr>
                  </a:pPr>
                </a:p>
              </c:txPr>
              <c:dLblPos val="ctr"/>
              <c:showLegendKey val="0"/>
              <c:showVal val="0"/>
              <c:showCatName val="0"/>
              <c:showSerName val="0"/>
              <c:showPercent val="1"/>
              <c:showBubbleSize val="0"/>
            </c:dLbl>
            <c:numFmt formatCode="#,##0%" sourceLinked="0"/>
            <c:txPr>
              <a:bodyPr/>
              <a:lstStyle/>
              <a:p>
                <a:pPr>
                  <a:defRPr b="0" i="0" strike="noStrike" sz="2950" u="none">
                    <a:solidFill>
                      <a:srgbClr val="FFFFFF"/>
                    </a:solidFill>
                    <a:latin typeface="Helvetica Neue"/>
                  </a:defRPr>
                </a:pPr>
              </a:p>
            </c:txPr>
            <c:dLblPos val="ctr"/>
            <c:showLegendKey val="0"/>
            <c:showVal val="0"/>
            <c:showCatName val="0"/>
            <c:showSerName val="0"/>
            <c:showPercent val="1"/>
            <c:showBubbleSize val="0"/>
            <c:showLeaderLines val="1"/>
            <c:leaderLines>
              <c:spPr>
                <a:noFill/>
                <a:ln w="6350" cap="flat">
                  <a:solidFill>
                    <a:srgbClr val="000000"/>
                  </a:solidFill>
                  <a:prstDash val="solid"/>
                  <a:miter lim="400000"/>
                </a:ln>
                <a:effectLst/>
              </c:spPr>
            </c:leaderLines>
          </c:dLbls>
          <c:cat>
            <c:strRef>
              <c:f>Sheet1!$B$1:$C$1</c:f>
              <c:strCache>
                <c:ptCount val="2"/>
                <c:pt idx="0">
                  <c:v>ALN</c:v>
                </c:pt>
                <c:pt idx="1">
                  <c:v>No ALN identified </c:v>
                </c:pt>
              </c:strCache>
            </c:strRef>
          </c:cat>
          <c:val>
            <c:numRef>
              <c:f>Sheet1!$B$2:$C$2</c:f>
              <c:numCache>
                <c:ptCount val="2"/>
                <c:pt idx="0">
                  <c:v>12.000000</c:v>
                </c:pt>
                <c:pt idx="1">
                  <c:v>88.000000</c:v>
                </c:pt>
              </c:numCache>
            </c:numRef>
          </c:val>
        </c:ser>
        <c:firstSliceAng val="0"/>
      </c:pieChart>
      <c:spPr>
        <a:noFill/>
        <a:ln w="12700" cap="flat">
          <a:noFill/>
          <a:miter lim="400000"/>
        </a:ln>
        <a:effectLst/>
      </c:spPr>
    </c:plotArea>
    <c:plotVisOnly val="1"/>
    <c:dispBlanksAs val="gap"/>
  </c:chart>
  <c:spPr>
    <a:noFill/>
    <a:ln>
      <a:noFill/>
    </a:ln>
    <a:effectLst/>
  </c:spPr>
  <c:externalData r:id="rId1">
    <c:autoUpdate val="0"/>
  </c:externalData>
</c:chartSpace>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48" name="Shape 148"/>
          <p:cNvSpPr/>
          <p:nvPr>
            <p:ph type="sldImg"/>
          </p:nvPr>
        </p:nvSpPr>
        <p:spPr>
          <a:xfrm>
            <a:off x="1143000" y="685800"/>
            <a:ext cx="4572000" cy="3429000"/>
          </a:xfrm>
          <a:prstGeom prst="rect">
            <a:avLst/>
          </a:prstGeom>
        </p:spPr>
        <p:txBody>
          <a:bodyPr/>
          <a:lstStyle/>
          <a:p>
            <a:pPr/>
          </a:p>
        </p:txBody>
      </p:sp>
      <p:sp>
        <p:nvSpPr>
          <p:cNvPr id="149" name="Shape 14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spTree>
      <p:nvGrpSpPr>
        <p:cNvPr id="1" name=""/>
        <p:cNvGrpSpPr/>
        <p:nvPr/>
      </p:nvGrpSpPr>
      <p:grpSpPr>
        <a:xfrm>
          <a:off x="0" y="0"/>
          <a:ext cx="0" cy="0"/>
          <a:chOff x="0" y="0"/>
          <a:chExt cx="0" cy="0"/>
        </a:xfrm>
      </p:grpSpPr>
      <p:sp>
        <p:nvSpPr>
          <p:cNvPr id="11" name="Author and Date"/>
          <p:cNvSpPr txBox="1"/>
          <p:nvPr>
            <p:ph type="body" sz="quarter" idx="21" hasCustomPrompt="1"/>
          </p:nvPr>
        </p:nvSpPr>
        <p:spPr>
          <a:xfrm>
            <a:off x="1201340" y="11859862"/>
            <a:ext cx="21971003"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Author and Date</a:t>
            </a:r>
          </a:p>
        </p:txBody>
      </p:sp>
      <p:sp>
        <p:nvSpPr>
          <p:cNvPr id="12" name="Presentation Title"/>
          <p:cNvSpPr txBox="1"/>
          <p:nvPr>
            <p:ph type="title" hasCustomPrompt="1"/>
          </p:nvPr>
        </p:nvSpPr>
        <p:spPr>
          <a:xfrm>
            <a:off x="1206496" y="2574991"/>
            <a:ext cx="21971004" cy="4648201"/>
          </a:xfrm>
          <a:prstGeom prst="rect">
            <a:avLst/>
          </a:prstGeom>
        </p:spPr>
        <p:txBody>
          <a:bodyPr anchor="b"/>
          <a:lstStyle>
            <a:lvl1pPr>
              <a:defRPr spc="-232" sz="11600"/>
            </a:lvl1pPr>
          </a:lstStyle>
          <a:p>
            <a:pPr/>
            <a:r>
              <a:t>Presentation Title</a:t>
            </a:r>
          </a:p>
        </p:txBody>
      </p:sp>
      <p:sp>
        <p:nvSpPr>
          <p:cNvPr id="13" name="Body Level One…"/>
          <p:cNvSpPr txBox="1"/>
          <p:nvPr>
            <p:ph type="body" sz="quarter" idx="1" hasCustomPrompt="1"/>
          </p:nvPr>
        </p:nvSpPr>
        <p:spPr>
          <a:xfrm>
            <a:off x="1201342" y="7223190"/>
            <a:ext cx="21971001" cy="1905001"/>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Presentation Subtitle</a:t>
            </a:r>
          </a:p>
          <a:p>
            <a:pPr lvl="1"/>
            <a:r>
              <a:t/>
            </a:r>
          </a:p>
          <a:p>
            <a:pPr lvl="2"/>
            <a:r>
              <a:t/>
            </a:r>
          </a:p>
          <a:p>
            <a:pPr lvl="3"/>
            <a:r>
              <a:t/>
            </a:r>
          </a:p>
          <a:p>
            <a:pPr lvl="4"/>
            <a:r>
              <a:t/>
            </a:r>
          </a:p>
        </p:txBody>
      </p:sp>
      <p:sp>
        <p:nvSpPr>
          <p:cNvPr id="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p:spTree>
      <p:nvGrpSpPr>
        <p:cNvPr id="1" name=""/>
        <p:cNvGrpSpPr/>
        <p:nvPr/>
      </p:nvGrpSpPr>
      <p:grpSpPr>
        <a:xfrm>
          <a:off x="0" y="0"/>
          <a:ext cx="0" cy="0"/>
          <a:chOff x="0" y="0"/>
          <a:chExt cx="0" cy="0"/>
        </a:xfrm>
      </p:grpSpPr>
      <p:sp>
        <p:nvSpPr>
          <p:cNvPr id="21" name="666699290_02_crop_3159x1892.jpg"/>
          <p:cNvSpPr/>
          <p:nvPr>
            <p:ph type="pic" idx="21"/>
          </p:nvPr>
        </p:nvSpPr>
        <p:spPr>
          <a:xfrm>
            <a:off x="-1155700" y="-1295400"/>
            <a:ext cx="26746200" cy="16018933"/>
          </a:xfrm>
          <a:prstGeom prst="rect">
            <a:avLst/>
          </a:prstGeom>
        </p:spPr>
        <p:txBody>
          <a:bodyPr lIns="91439" tIns="45719" rIns="91439" bIns="45719">
            <a:noAutofit/>
          </a:bodyPr>
          <a:lstStyle/>
          <a:p>
            <a:pPr/>
          </a:p>
        </p:txBody>
      </p:sp>
      <p:sp>
        <p:nvSpPr>
          <p:cNvPr id="22" name="Presentation Title"/>
          <p:cNvSpPr txBox="1"/>
          <p:nvPr>
            <p:ph type="title" hasCustomPrompt="1"/>
          </p:nvPr>
        </p:nvSpPr>
        <p:spPr>
          <a:xfrm>
            <a:off x="1206500" y="7124700"/>
            <a:ext cx="21971000" cy="4648200"/>
          </a:xfrm>
          <a:prstGeom prst="rect">
            <a:avLst/>
          </a:prstGeom>
        </p:spPr>
        <p:txBody>
          <a:bodyPr anchor="b"/>
          <a:lstStyle>
            <a:lvl1pPr>
              <a:defRPr spc="-232" sz="11600"/>
            </a:lvl1pPr>
          </a:lstStyle>
          <a:p>
            <a:pPr/>
            <a:r>
              <a:t>Presentation Title</a:t>
            </a:r>
          </a:p>
        </p:txBody>
      </p:sp>
      <p:sp>
        <p:nvSpPr>
          <p:cNvPr id="23" name="Author and Date"/>
          <p:cNvSpPr txBox="1"/>
          <p:nvPr>
            <p:ph type="body" sz="quarter" idx="22" hasCustomPrompt="1"/>
          </p:nvPr>
        </p:nvSpPr>
        <p:spPr>
          <a:xfrm>
            <a:off x="1207690" y="1106137"/>
            <a:ext cx="21968621"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Author and Date</a:t>
            </a:r>
          </a:p>
        </p:txBody>
      </p:sp>
      <p:sp>
        <p:nvSpPr>
          <p:cNvPr id="24" name="Body Level One…"/>
          <p:cNvSpPr txBox="1"/>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Presentation Subtitle</a:t>
            </a:r>
          </a:p>
          <a:p>
            <a:pPr lvl="1"/>
            <a:r>
              <a:t/>
            </a:r>
          </a:p>
          <a:p>
            <a:pPr lvl="2"/>
            <a:r>
              <a:t/>
            </a:r>
          </a:p>
          <a:p>
            <a:pPr lvl="3"/>
            <a:r>
              <a:t/>
            </a:r>
          </a:p>
          <a:p>
            <a:pPr lvl="4"/>
            <a:r>
              <a:t/>
            </a:r>
          </a:p>
        </p:txBody>
      </p:sp>
      <p:sp>
        <p:nvSpPr>
          <p:cNvPr id="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Alt">
    <p:spTree>
      <p:nvGrpSpPr>
        <p:cNvPr id="1" name=""/>
        <p:cNvGrpSpPr/>
        <p:nvPr/>
      </p:nvGrpSpPr>
      <p:grpSpPr>
        <a:xfrm>
          <a:off x="0" y="0"/>
          <a:ext cx="0" cy="0"/>
          <a:chOff x="0" y="0"/>
          <a:chExt cx="0" cy="0"/>
        </a:xfrm>
      </p:grpSpPr>
      <p:sp>
        <p:nvSpPr>
          <p:cNvPr id="32" name="910457886_1434x1669.jpg"/>
          <p:cNvSpPr/>
          <p:nvPr>
            <p:ph type="pic" idx="21"/>
          </p:nvPr>
        </p:nvSpPr>
        <p:spPr>
          <a:xfrm>
            <a:off x="10972800" y="-203200"/>
            <a:ext cx="12144837" cy="14135100"/>
          </a:xfrm>
          <a:prstGeom prst="rect">
            <a:avLst/>
          </a:prstGeom>
        </p:spPr>
        <p:txBody>
          <a:bodyPr lIns="91439" tIns="45719" rIns="91439" bIns="45719">
            <a:noAutofit/>
          </a:bodyPr>
          <a:lstStyle/>
          <a:p>
            <a:pPr/>
          </a:p>
        </p:txBody>
      </p:sp>
      <p:sp>
        <p:nvSpPr>
          <p:cNvPr id="33" name="Slide Title"/>
          <p:cNvSpPr txBox="1"/>
          <p:nvPr>
            <p:ph type="title" hasCustomPrompt="1"/>
          </p:nvPr>
        </p:nvSpPr>
        <p:spPr>
          <a:xfrm>
            <a:off x="1206500" y="1270000"/>
            <a:ext cx="9779000" cy="5882273"/>
          </a:xfrm>
          <a:prstGeom prst="rect">
            <a:avLst/>
          </a:prstGeom>
        </p:spPr>
        <p:txBody>
          <a:bodyPr anchor="b"/>
          <a:lstStyle/>
          <a:p>
            <a:pPr/>
            <a:r>
              <a:t>Slide Title</a:t>
            </a:r>
          </a:p>
        </p:txBody>
      </p:sp>
      <p:sp>
        <p:nvSpPr>
          <p:cNvPr id="34" name="Body Level One…"/>
          <p:cNvSpPr txBox="1"/>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Slide Subtitle</a:t>
            </a:r>
          </a:p>
          <a:p>
            <a:pPr lvl="1"/>
            <a:r>
              <a:t/>
            </a:r>
          </a:p>
          <a:p>
            <a:pPr lvl="2"/>
            <a:r>
              <a:t/>
            </a:r>
          </a:p>
          <a:p>
            <a:pPr lvl="3"/>
            <a:r>
              <a:t/>
            </a:r>
          </a:p>
          <a:p>
            <a:pPr lvl="4"/>
            <a:r>
              <a:t/>
            </a:r>
          </a:p>
        </p:txBody>
      </p:sp>
      <p:sp>
        <p:nvSpPr>
          <p:cNvPr id="35" name="Slide Number"/>
          <p:cNvSpPr txBox="1"/>
          <p:nvPr>
            <p:ph type="sldNum" sz="quarter" idx="2"/>
          </p:nvPr>
        </p:nvSpPr>
        <p:spPr>
          <a:xfrm>
            <a:off x="12001499" y="13085233"/>
            <a:ext cx="368505"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42" name="Slide Title"/>
          <p:cNvSpPr txBox="1"/>
          <p:nvPr>
            <p:ph type="title" hasCustomPrompt="1"/>
          </p:nvPr>
        </p:nvSpPr>
        <p:spPr>
          <a:prstGeom prst="rect">
            <a:avLst/>
          </a:prstGeom>
        </p:spPr>
        <p:txBody>
          <a:bodyPr/>
          <a:lstStyle/>
          <a:p>
            <a:pPr/>
            <a:r>
              <a:t>Slide Title</a:t>
            </a:r>
          </a:p>
        </p:txBody>
      </p:sp>
      <p:sp>
        <p:nvSpPr>
          <p:cNvPr id="43" name="Slide Subtitle"/>
          <p:cNvSpPr txBox="1"/>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44" name="Body Level One…"/>
          <p:cNvSpPr txBox="1"/>
          <p:nvPr>
            <p:ph type="body" idx="1" hasCustomPrompt="1"/>
          </p:nvPr>
        </p:nvSpPr>
        <p:spPr>
          <a:prstGeom prst="rect">
            <a:avLst/>
          </a:prstGeom>
        </p:spPr>
        <p:txBody>
          <a:bodyPr/>
          <a:lstStyle/>
          <a:p>
            <a:pPr/>
            <a:r>
              <a:t>Slide bullet text</a:t>
            </a:r>
          </a:p>
          <a:p>
            <a:pPr lvl="1"/>
            <a:r>
              <a:t/>
            </a:r>
          </a:p>
          <a:p>
            <a:pPr lvl="2"/>
            <a:r>
              <a:t/>
            </a:r>
          </a:p>
          <a:p>
            <a:pPr lvl="3"/>
            <a:r>
              <a:t/>
            </a:r>
          </a:p>
          <a:p>
            <a:pPr lvl="4"/>
            <a:r>
              <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52" name="Body Level One…"/>
          <p:cNvSpPr txBox="1"/>
          <p:nvPr>
            <p:ph type="body" idx="1" hasCustomPrompt="1"/>
          </p:nvPr>
        </p:nvSpPr>
        <p:spPr>
          <a:prstGeom prst="rect">
            <a:avLst/>
          </a:prstGeom>
        </p:spPr>
        <p:txBody>
          <a:bodyPr numCol="2" spcCol="1098550"/>
          <a:lstStyle/>
          <a:p>
            <a:pPr/>
            <a:r>
              <a:t>Slide bullet text</a:t>
            </a:r>
          </a:p>
          <a:p>
            <a:pPr lvl="1"/>
            <a:r>
              <a:t/>
            </a:r>
          </a:p>
          <a:p>
            <a:pPr lvl="2"/>
            <a:r>
              <a:t/>
            </a:r>
          </a:p>
          <a:p>
            <a:pPr lvl="3"/>
            <a:r>
              <a:t/>
            </a:r>
          </a:p>
          <a:p>
            <a:pPr lvl="4"/>
            <a:r>
              <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0" name="Slide Subtitle"/>
          <p:cNvSpPr txBox="1"/>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61" name="Body Level One…"/>
          <p:cNvSpPr txBox="1"/>
          <p:nvPr>
            <p:ph type="body" sz="half" idx="1" hasCustomPrompt="1"/>
          </p:nvPr>
        </p:nvSpPr>
        <p:spPr>
          <a:xfrm>
            <a:off x="1206500" y="4248504"/>
            <a:ext cx="9779000" cy="8256630"/>
          </a:xfrm>
          <a:prstGeom prst="rect">
            <a:avLst/>
          </a:prstGeom>
        </p:spPr>
        <p:txBody>
          <a:bodyPr/>
          <a:lstStyle/>
          <a:p>
            <a:pPr/>
            <a:r>
              <a:t>Slide bullet text</a:t>
            </a:r>
          </a:p>
          <a:p>
            <a:pPr lvl="1"/>
            <a:r>
              <a:t/>
            </a:r>
          </a:p>
          <a:p>
            <a:pPr lvl="2"/>
            <a:r>
              <a:t/>
            </a:r>
          </a:p>
          <a:p>
            <a:pPr lvl="3"/>
            <a:r>
              <a:t/>
            </a:r>
          </a:p>
          <a:p>
            <a:pPr lvl="4"/>
            <a:r>
              <a:t/>
            </a:r>
          </a:p>
        </p:txBody>
      </p:sp>
      <p:sp>
        <p:nvSpPr>
          <p:cNvPr id="62" name="660384004_1290x1720.jpg"/>
          <p:cNvSpPr/>
          <p:nvPr>
            <p:ph type="pic" idx="22"/>
          </p:nvPr>
        </p:nvSpPr>
        <p:spPr>
          <a:xfrm>
            <a:off x="12192000" y="-407266"/>
            <a:ext cx="10916874" cy="14555832"/>
          </a:xfrm>
          <a:prstGeom prst="rect">
            <a:avLst/>
          </a:prstGeom>
        </p:spPr>
        <p:txBody>
          <a:bodyPr lIns="91439" tIns="45719" rIns="91439" bIns="45719">
            <a:noAutofit/>
          </a:bodyPr>
          <a:lstStyle/>
          <a:p>
            <a:pPr/>
          </a:p>
        </p:txBody>
      </p:sp>
      <p:sp>
        <p:nvSpPr>
          <p:cNvPr id="63" name="Slide Title"/>
          <p:cNvSpPr txBox="1"/>
          <p:nvPr>
            <p:ph type="title" hasCustomPrompt="1"/>
          </p:nvPr>
        </p:nvSpPr>
        <p:spPr>
          <a:xfrm>
            <a:off x="1206500" y="1079500"/>
            <a:ext cx="9779000" cy="1435100"/>
          </a:xfrm>
          <a:prstGeom prst="rect">
            <a:avLst/>
          </a:prstGeom>
        </p:spPr>
        <p:txBody>
          <a:bodyPr/>
          <a:lstStyle/>
          <a:p>
            <a:pPr/>
            <a:r>
              <a:t>Slide Title</a:t>
            </a: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p:spTree>
      <p:nvGrpSpPr>
        <p:cNvPr id="1" name=""/>
        <p:cNvGrpSpPr/>
        <p:nvPr/>
      </p:nvGrpSpPr>
      <p:grpSpPr>
        <a:xfrm>
          <a:off x="0" y="0"/>
          <a:ext cx="0" cy="0"/>
          <a:chOff x="0" y="0"/>
          <a:chExt cx="0" cy="0"/>
        </a:xfrm>
      </p:grpSpPr>
      <p:sp>
        <p:nvSpPr>
          <p:cNvPr id="71" name="Section Title"/>
          <p:cNvSpPr txBox="1"/>
          <p:nvPr>
            <p:ph type="title" hasCustomPrompt="1"/>
          </p:nvPr>
        </p:nvSpPr>
        <p:spPr>
          <a:xfrm>
            <a:off x="1206496" y="4533900"/>
            <a:ext cx="21971004" cy="4648200"/>
          </a:xfrm>
          <a:prstGeom prst="rect">
            <a:avLst/>
          </a:prstGeom>
        </p:spPr>
        <p:txBody>
          <a:bodyPr anchor="ctr"/>
          <a:lstStyle>
            <a:lvl1pPr>
              <a:defRPr b="0" spc="-232" sz="11600">
                <a:latin typeface="Helvetica Neue Medium"/>
                <a:ea typeface="Helvetica Neue Medium"/>
                <a:cs typeface="Helvetica Neue Medium"/>
                <a:sym typeface="Helvetica Neue Medium"/>
              </a:defRPr>
            </a:lvl1pPr>
          </a:lstStyle>
          <a:p>
            <a:pPr/>
            <a:r>
              <a:t>Section Title</a:t>
            </a:r>
          </a:p>
        </p:txBody>
      </p:sp>
      <p:sp>
        <p:nvSpPr>
          <p:cNvPr id="72" name="Slide Number"/>
          <p:cNvSpPr txBox="1"/>
          <p:nvPr>
            <p:ph type="sldNum" sz="quarter" idx="2"/>
          </p:nvPr>
        </p:nvSpPr>
        <p:spPr>
          <a:xfrm>
            <a:off x="12001499" y="13085233"/>
            <a:ext cx="368505"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79" name="Slide Title"/>
          <p:cNvSpPr txBox="1"/>
          <p:nvPr>
            <p:ph type="title" hasCustomPrompt="1"/>
          </p:nvPr>
        </p:nvSpPr>
        <p:spPr>
          <a:xfrm>
            <a:off x="1206500" y="1079500"/>
            <a:ext cx="21971000" cy="1434949"/>
          </a:xfrm>
          <a:prstGeom prst="rect">
            <a:avLst/>
          </a:prstGeom>
        </p:spPr>
        <p:txBody>
          <a:bodyPr/>
          <a:lstStyle/>
          <a:p>
            <a:pPr/>
            <a:r>
              <a:t>Slide Title</a:t>
            </a:r>
          </a:p>
        </p:txBody>
      </p:sp>
      <p:sp>
        <p:nvSpPr>
          <p:cNvPr id="80" name="Slide Subtitle"/>
          <p:cNvSpPr txBox="1"/>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8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p:spTree>
      <p:nvGrpSpPr>
        <p:cNvPr id="1" name=""/>
        <p:cNvGrpSpPr/>
        <p:nvPr/>
      </p:nvGrpSpPr>
      <p:grpSpPr>
        <a:xfrm>
          <a:off x="0" y="0"/>
          <a:ext cx="0" cy="0"/>
          <a:chOff x="0" y="0"/>
          <a:chExt cx="0" cy="0"/>
        </a:xfrm>
      </p:grpSpPr>
      <p:sp>
        <p:nvSpPr>
          <p:cNvPr id="88" name="Agenda Title"/>
          <p:cNvSpPr txBox="1"/>
          <p:nvPr>
            <p:ph type="title" hasCustomPrompt="1"/>
          </p:nvPr>
        </p:nvSpPr>
        <p:spPr>
          <a:xfrm>
            <a:off x="1206500" y="1079500"/>
            <a:ext cx="21971000" cy="1435100"/>
          </a:xfrm>
          <a:prstGeom prst="rect">
            <a:avLst/>
          </a:prstGeom>
        </p:spPr>
        <p:txBody>
          <a:bodyPr/>
          <a:lstStyle/>
          <a:p>
            <a:pPr/>
            <a:r>
              <a:t>Agenda Title</a:t>
            </a:r>
          </a:p>
        </p:txBody>
      </p:sp>
      <p:sp>
        <p:nvSpPr>
          <p:cNvPr id="89" name="Agenda Subtitle"/>
          <p:cNvSpPr txBox="1"/>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Agenda Subtitle</a:t>
            </a:r>
          </a:p>
        </p:txBody>
      </p:sp>
      <p:sp>
        <p:nvSpPr>
          <p:cNvPr id="90" name="Body Level One…"/>
          <p:cNvSpPr txBox="1"/>
          <p:nvPr>
            <p:ph type="body" idx="1" hasCustomPrompt="1"/>
          </p:nvPr>
        </p:nvSpPr>
        <p:spPr>
          <a:prstGeom prst="rect">
            <a:avLst/>
          </a:prstGeom>
        </p:spPr>
        <p:txBody>
          <a:bodyPr/>
          <a:lstStyle>
            <a:lvl1pPr marL="0" indent="0" defTabSz="825500">
              <a:lnSpc>
                <a:spcPct val="100000"/>
              </a:lnSpc>
              <a:spcBef>
                <a:spcPts val="1800"/>
              </a:spcBef>
              <a:buSzTx/>
              <a:buNone/>
              <a:defRPr spc="-55" sz="5500"/>
            </a:lvl1pPr>
            <a:lvl2pPr marL="0" indent="457200" defTabSz="825500">
              <a:lnSpc>
                <a:spcPct val="100000"/>
              </a:lnSpc>
              <a:spcBef>
                <a:spcPts val="1800"/>
              </a:spcBef>
              <a:buSzTx/>
              <a:buNone/>
              <a:defRPr spc="-55" sz="5500"/>
            </a:lvl2pPr>
            <a:lvl3pPr marL="0" indent="914400" defTabSz="825500">
              <a:lnSpc>
                <a:spcPct val="100000"/>
              </a:lnSpc>
              <a:spcBef>
                <a:spcPts val="1800"/>
              </a:spcBef>
              <a:buSzTx/>
              <a:buNone/>
              <a:defRPr spc="-55" sz="5500"/>
            </a:lvl3pPr>
            <a:lvl4pPr marL="0" indent="1371600" defTabSz="825500">
              <a:lnSpc>
                <a:spcPct val="100000"/>
              </a:lnSpc>
              <a:spcBef>
                <a:spcPts val="1800"/>
              </a:spcBef>
              <a:buSzTx/>
              <a:buNone/>
              <a:defRPr spc="-55" sz="5500"/>
            </a:lvl4pPr>
            <a:lvl5pPr marL="0" indent="1828800" defTabSz="825500">
              <a:lnSpc>
                <a:spcPct val="100000"/>
              </a:lnSpc>
              <a:spcBef>
                <a:spcPts val="1800"/>
              </a:spcBef>
              <a:buSzTx/>
              <a:buNone/>
              <a:defRPr spc="-55" sz="5500"/>
            </a:lvl5pPr>
          </a:lstStyle>
          <a:p>
            <a:pPr/>
            <a:r>
              <a:t>Agenda Topics</a:t>
            </a:r>
          </a:p>
          <a:p>
            <a:pPr lvl="1"/>
            <a:r>
              <a:t/>
            </a:r>
          </a:p>
          <a:p>
            <a:pPr lvl="2"/>
            <a:r>
              <a:t/>
            </a:r>
          </a:p>
          <a:p>
            <a:pPr lvl="3"/>
            <a:r>
              <a:t/>
            </a:r>
          </a:p>
          <a:p>
            <a:pPr lvl="4"/>
            <a:r>
              <a:t/>
            </a:r>
          </a:p>
        </p:txBody>
      </p:sp>
      <p:sp>
        <p:nvSpPr>
          <p:cNvPr id="9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tement">
    <p:spTree>
      <p:nvGrpSpPr>
        <p:cNvPr id="1" name=""/>
        <p:cNvGrpSpPr/>
        <p:nvPr/>
      </p:nvGrpSpPr>
      <p:grpSpPr>
        <a:xfrm>
          <a:off x="0" y="0"/>
          <a:ext cx="0" cy="0"/>
          <a:chOff x="0" y="0"/>
          <a:chExt cx="0" cy="0"/>
        </a:xfrm>
      </p:grpSpPr>
      <p:sp>
        <p:nvSpPr>
          <p:cNvPr id="98" name="Body Level One…"/>
          <p:cNvSpPr txBox="1"/>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pc="-232" sz="11600">
                <a:latin typeface="Helvetica Neue Medium"/>
                <a:ea typeface="Helvetica Neue Medium"/>
                <a:cs typeface="Helvetica Neue Medium"/>
                <a:sym typeface="Helvetica Neue Medium"/>
              </a:defRPr>
            </a:lvl1pPr>
            <a:lvl2pPr marL="0" indent="457200" algn="ctr">
              <a:lnSpc>
                <a:spcPct val="80000"/>
              </a:lnSpc>
              <a:spcBef>
                <a:spcPts val="0"/>
              </a:spcBef>
              <a:buSzTx/>
              <a:buNone/>
              <a:defRPr spc="-232" sz="11600">
                <a:latin typeface="Helvetica Neue Medium"/>
                <a:ea typeface="Helvetica Neue Medium"/>
                <a:cs typeface="Helvetica Neue Medium"/>
                <a:sym typeface="Helvetica Neue Medium"/>
              </a:defRPr>
            </a:lvl2pPr>
            <a:lvl3pPr marL="0" indent="914400" algn="ctr">
              <a:lnSpc>
                <a:spcPct val="80000"/>
              </a:lnSpc>
              <a:spcBef>
                <a:spcPts val="0"/>
              </a:spcBef>
              <a:buSzTx/>
              <a:buNone/>
              <a:defRPr spc="-232" sz="11600">
                <a:latin typeface="Helvetica Neue Medium"/>
                <a:ea typeface="Helvetica Neue Medium"/>
                <a:cs typeface="Helvetica Neue Medium"/>
                <a:sym typeface="Helvetica Neue Medium"/>
              </a:defRPr>
            </a:lvl3pPr>
            <a:lvl4pPr marL="0" indent="1371600" algn="ctr">
              <a:lnSpc>
                <a:spcPct val="80000"/>
              </a:lnSpc>
              <a:spcBef>
                <a:spcPts val="0"/>
              </a:spcBef>
              <a:buSzTx/>
              <a:buNone/>
              <a:defRPr spc="-232" sz="11600">
                <a:latin typeface="Helvetica Neue Medium"/>
                <a:ea typeface="Helvetica Neue Medium"/>
                <a:cs typeface="Helvetica Neue Medium"/>
                <a:sym typeface="Helvetica Neue Medium"/>
              </a:defRPr>
            </a:lvl4pPr>
            <a:lvl5pPr marL="0" indent="1828800" algn="ctr">
              <a:lnSpc>
                <a:spcPct val="80000"/>
              </a:lnSpc>
              <a:spcBef>
                <a:spcPts val="0"/>
              </a:spcBef>
              <a:buSzTx/>
              <a:buNone/>
              <a:defRPr spc="-232" sz="11600">
                <a:latin typeface="Helvetica Neue Medium"/>
                <a:ea typeface="Helvetica Neue Medium"/>
                <a:cs typeface="Helvetica Neue Medium"/>
                <a:sym typeface="Helvetica Neue Medium"/>
              </a:defRPr>
            </a:lvl5pPr>
          </a:lstStyle>
          <a:p>
            <a:pPr/>
            <a:r>
              <a:t>Statement</a:t>
            </a:r>
          </a:p>
          <a:p>
            <a:pPr lvl="1"/>
            <a:r>
              <a:t/>
            </a:r>
          </a:p>
          <a:p>
            <a:pPr lvl="2"/>
            <a:r>
              <a:t/>
            </a:r>
          </a:p>
          <a:p>
            <a:pPr lvl="3"/>
            <a:r>
              <a:t/>
            </a:r>
          </a:p>
          <a:p>
            <a:pPr lvl="4"/>
            <a:r>
              <a:t/>
            </a:r>
          </a:p>
        </p:txBody>
      </p:sp>
      <p:sp>
        <p:nvSpPr>
          <p:cNvPr id="9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ig Fact">
    <p:spTree>
      <p:nvGrpSpPr>
        <p:cNvPr id="1" name=""/>
        <p:cNvGrpSpPr/>
        <p:nvPr/>
      </p:nvGrpSpPr>
      <p:grpSpPr>
        <a:xfrm>
          <a:off x="0" y="0"/>
          <a:ext cx="0" cy="0"/>
          <a:chOff x="0" y="0"/>
          <a:chExt cx="0" cy="0"/>
        </a:xfrm>
      </p:grpSpPr>
      <p:sp>
        <p:nvSpPr>
          <p:cNvPr id="106" name="Body Level One…"/>
          <p:cNvSpPr txBox="1"/>
          <p:nvPr>
            <p:ph type="body" idx="1" hasCustomPrompt="1"/>
          </p:nvPr>
        </p:nvSpPr>
        <p:spPr>
          <a:xfrm>
            <a:off x="1206500" y="1075927"/>
            <a:ext cx="21971000" cy="7241584"/>
          </a:xfrm>
          <a:prstGeom prst="rect">
            <a:avLst/>
          </a:prstGeom>
        </p:spPr>
        <p:txBody>
          <a:bodyPr anchor="b"/>
          <a:lstStyle>
            <a:lvl1pPr marL="0" indent="0" algn="ctr">
              <a:lnSpc>
                <a:spcPct val="80000"/>
              </a:lnSpc>
              <a:spcBef>
                <a:spcPts val="0"/>
              </a:spcBef>
              <a:buSzTx/>
              <a:buNone/>
              <a:defRPr b="1" spc="-250" sz="25000"/>
            </a:lvl1pPr>
            <a:lvl2pPr marL="0" indent="457200" algn="ctr">
              <a:lnSpc>
                <a:spcPct val="80000"/>
              </a:lnSpc>
              <a:spcBef>
                <a:spcPts val="0"/>
              </a:spcBef>
              <a:buSzTx/>
              <a:buNone/>
              <a:defRPr b="1" spc="-250" sz="25000"/>
            </a:lvl2pPr>
            <a:lvl3pPr marL="0" indent="914400" algn="ctr">
              <a:lnSpc>
                <a:spcPct val="80000"/>
              </a:lnSpc>
              <a:spcBef>
                <a:spcPts val="0"/>
              </a:spcBef>
              <a:buSzTx/>
              <a:buNone/>
              <a:defRPr b="1" spc="-250" sz="25000"/>
            </a:lvl3pPr>
            <a:lvl4pPr marL="0" indent="1371600" algn="ctr">
              <a:lnSpc>
                <a:spcPct val="80000"/>
              </a:lnSpc>
              <a:spcBef>
                <a:spcPts val="0"/>
              </a:spcBef>
              <a:buSzTx/>
              <a:buNone/>
              <a:defRPr b="1" spc="-250" sz="25000"/>
            </a:lvl4pPr>
            <a:lvl5pPr marL="0" indent="1828800" algn="ctr">
              <a:lnSpc>
                <a:spcPct val="80000"/>
              </a:lnSpc>
              <a:spcBef>
                <a:spcPts val="0"/>
              </a:spcBef>
              <a:buSzTx/>
              <a:buNone/>
              <a:defRPr b="1" spc="-250" sz="25000"/>
            </a:lvl5pPr>
          </a:lstStyle>
          <a:p>
            <a:pPr/>
            <a:r>
              <a:t>100%</a:t>
            </a:r>
          </a:p>
          <a:p>
            <a:pPr lvl="1"/>
            <a:r>
              <a:t/>
            </a:r>
          </a:p>
          <a:p>
            <a:pPr lvl="2"/>
            <a:r>
              <a:t/>
            </a:r>
          </a:p>
          <a:p>
            <a:pPr lvl="3"/>
            <a:r>
              <a:t/>
            </a:r>
          </a:p>
          <a:p>
            <a:pPr lvl="4"/>
            <a:r>
              <a:t/>
            </a:r>
          </a:p>
        </p:txBody>
      </p:sp>
      <p:sp>
        <p:nvSpPr>
          <p:cNvPr id="107" name="Fact information"/>
          <p:cNvSpPr txBox="1"/>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b="1" sz="5500"/>
            </a:lvl1pPr>
          </a:lstStyle>
          <a:p>
            <a:pPr/>
            <a:r>
              <a:t>Fact information</a:t>
            </a:r>
          </a:p>
        </p:txBody>
      </p:sp>
      <p:sp>
        <p:nvSpPr>
          <p:cNvPr id="10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115" name="Attribution"/>
          <p:cNvSpPr txBox="1"/>
          <p:nvPr>
            <p:ph type="body" sz="quarter" idx="21" hasCustomPrompt="1"/>
          </p:nvPr>
        </p:nvSpPr>
        <p:spPr>
          <a:xfrm>
            <a:off x="2430025" y="10675453"/>
            <a:ext cx="20200052"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Attribution</a:t>
            </a:r>
          </a:p>
        </p:txBody>
      </p:sp>
      <p:sp>
        <p:nvSpPr>
          <p:cNvPr id="116" name="Body Level One…"/>
          <p:cNvSpPr txBox="1"/>
          <p:nvPr>
            <p:ph type="body" sz="half" idx="1" hasCustomPrompt="1"/>
          </p:nvPr>
        </p:nvSpPr>
        <p:spPr>
          <a:xfrm>
            <a:off x="1753923" y="4939860"/>
            <a:ext cx="20876154" cy="3836280"/>
          </a:xfrm>
          <a:prstGeom prst="rect">
            <a:avLst/>
          </a:prstGeom>
        </p:spPr>
        <p:txBody>
          <a:bodyPr/>
          <a:lstStyle>
            <a:lvl1pPr marL="638923" indent="-469900">
              <a:spcBef>
                <a:spcPts val="0"/>
              </a:spcBef>
              <a:buSzTx/>
              <a:buNone/>
              <a:defRPr spc="-170" sz="8500">
                <a:latin typeface="Helvetica Neue Medium"/>
                <a:ea typeface="Helvetica Neue Medium"/>
                <a:cs typeface="Helvetica Neue Medium"/>
                <a:sym typeface="Helvetica Neue Medium"/>
              </a:defRPr>
            </a:lvl1pPr>
            <a:lvl2pPr marL="638923" indent="-12700">
              <a:spcBef>
                <a:spcPts val="0"/>
              </a:spcBef>
              <a:buSzTx/>
              <a:buNone/>
              <a:defRPr spc="-170" sz="8500">
                <a:latin typeface="Helvetica Neue Medium"/>
                <a:ea typeface="Helvetica Neue Medium"/>
                <a:cs typeface="Helvetica Neue Medium"/>
                <a:sym typeface="Helvetica Neue Medium"/>
              </a:defRPr>
            </a:lvl2pPr>
            <a:lvl3pPr marL="638923" indent="444500">
              <a:spcBef>
                <a:spcPts val="0"/>
              </a:spcBef>
              <a:buSzTx/>
              <a:buNone/>
              <a:defRPr spc="-170" sz="8500">
                <a:latin typeface="Helvetica Neue Medium"/>
                <a:ea typeface="Helvetica Neue Medium"/>
                <a:cs typeface="Helvetica Neue Medium"/>
                <a:sym typeface="Helvetica Neue Medium"/>
              </a:defRPr>
            </a:lvl3pPr>
            <a:lvl4pPr marL="638923" indent="901700">
              <a:spcBef>
                <a:spcPts val="0"/>
              </a:spcBef>
              <a:buSzTx/>
              <a:buNone/>
              <a:defRPr spc="-170" sz="8500">
                <a:latin typeface="Helvetica Neue Medium"/>
                <a:ea typeface="Helvetica Neue Medium"/>
                <a:cs typeface="Helvetica Neue Medium"/>
                <a:sym typeface="Helvetica Neue Medium"/>
              </a:defRPr>
            </a:lvl4pPr>
            <a:lvl5pPr marL="638923" indent="1358900">
              <a:spcBef>
                <a:spcPts val="0"/>
              </a:spcBef>
              <a:buSzTx/>
              <a:buNone/>
              <a:defRPr spc="-170" sz="8500">
                <a:latin typeface="Helvetica Neue Medium"/>
                <a:ea typeface="Helvetica Neue Medium"/>
                <a:cs typeface="Helvetica Neue Medium"/>
                <a:sym typeface="Helvetica Neue Medium"/>
              </a:defRPr>
            </a:lvl5pPr>
          </a:lstStyle>
          <a:p>
            <a:pPr/>
            <a:r>
              <a:t>“Notable Quote”</a:t>
            </a:r>
          </a:p>
          <a:p>
            <a:pPr lvl="1"/>
            <a:r>
              <a:t/>
            </a:r>
          </a:p>
          <a:p>
            <a:pPr lvl="2"/>
            <a:r>
              <a:t/>
            </a:r>
          </a:p>
          <a:p>
            <a:pPr lvl="3"/>
            <a:r>
              <a:t/>
            </a:r>
          </a:p>
          <a:p>
            <a:pPr lvl="4"/>
            <a:r>
              <a:t/>
            </a:r>
          </a:p>
        </p:txBody>
      </p:sp>
      <p:sp>
        <p:nvSpPr>
          <p:cNvPr id="11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24" name="Image"/>
          <p:cNvSpPr/>
          <p:nvPr>
            <p:ph type="pic" sz="quarter" idx="21"/>
          </p:nvPr>
        </p:nvSpPr>
        <p:spPr>
          <a:xfrm>
            <a:off x="15760700" y="1016000"/>
            <a:ext cx="7439099" cy="5949678"/>
          </a:xfrm>
          <a:prstGeom prst="rect">
            <a:avLst/>
          </a:prstGeom>
        </p:spPr>
        <p:txBody>
          <a:bodyPr lIns="91439" tIns="45719" rIns="91439" bIns="45719">
            <a:noAutofit/>
          </a:bodyPr>
          <a:lstStyle/>
          <a:p>
            <a:pPr/>
          </a:p>
        </p:txBody>
      </p:sp>
      <p:sp>
        <p:nvSpPr>
          <p:cNvPr id="125" name="Image"/>
          <p:cNvSpPr/>
          <p:nvPr>
            <p:ph type="pic" sz="half" idx="22"/>
          </p:nvPr>
        </p:nvSpPr>
        <p:spPr>
          <a:xfrm>
            <a:off x="13500100" y="3978275"/>
            <a:ext cx="10439400" cy="12150181"/>
          </a:xfrm>
          <a:prstGeom prst="rect">
            <a:avLst/>
          </a:prstGeom>
        </p:spPr>
        <p:txBody>
          <a:bodyPr lIns="91439" tIns="45719" rIns="91439" bIns="45719">
            <a:noAutofit/>
          </a:bodyPr>
          <a:lstStyle/>
          <a:p>
            <a:pPr/>
          </a:p>
        </p:txBody>
      </p:sp>
      <p:sp>
        <p:nvSpPr>
          <p:cNvPr id="126" name="Image"/>
          <p:cNvSpPr/>
          <p:nvPr>
            <p:ph type="pic" idx="23"/>
          </p:nvPr>
        </p:nvSpPr>
        <p:spPr>
          <a:xfrm>
            <a:off x="-139700" y="495300"/>
            <a:ext cx="16611600" cy="12458700"/>
          </a:xfrm>
          <a:prstGeom prst="rect">
            <a:avLst/>
          </a:prstGeom>
        </p:spPr>
        <p:txBody>
          <a:bodyPr lIns="91439" tIns="45719" rIns="91439" bIns="45719">
            <a:noAutofit/>
          </a:bodyPr>
          <a:lstStyle/>
          <a:p>
            <a:pPr/>
          </a:p>
        </p:txBody>
      </p:sp>
      <p:sp>
        <p:nvSpPr>
          <p:cNvPr id="12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34" name="Image"/>
          <p:cNvSpPr/>
          <p:nvPr>
            <p:ph type="pic" idx="21"/>
          </p:nvPr>
        </p:nvSpPr>
        <p:spPr>
          <a:xfrm>
            <a:off x="-1333500" y="-5524500"/>
            <a:ext cx="27051000" cy="21640800"/>
          </a:xfrm>
          <a:prstGeom prst="rect">
            <a:avLst/>
          </a:prstGeom>
        </p:spPr>
        <p:txBody>
          <a:bodyPr lIns="91439" tIns="45719" rIns="91439" bIns="45719">
            <a:noAutofit/>
          </a:bodyPr>
          <a:lstStyle/>
          <a:p>
            <a:pPr/>
          </a:p>
        </p:txBody>
      </p:sp>
      <p:sp>
        <p:nvSpPr>
          <p:cNvPr id="135"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4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Slide Title"/>
          <p:cNvSpPr txBox="1"/>
          <p:nvPr>
            <p:ph type="title" hasCustomPrompt="1"/>
          </p:nvPr>
        </p:nvSpPr>
        <p:spPr>
          <a:xfrm>
            <a:off x="1206500" y="1079500"/>
            <a:ext cx="21971000" cy="143316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Title</a:t>
            </a:r>
          </a:p>
        </p:txBody>
      </p:sp>
      <p:sp>
        <p:nvSpPr>
          <p:cNvPr id="3" name="Body Level One…"/>
          <p:cNvSpPr txBox="1"/>
          <p:nvPr>
            <p:ph type="body" idx="1" hasCustomPrompt="1"/>
          </p:nvPr>
        </p:nvSpPr>
        <p:spPr>
          <a:xfrm>
            <a:off x="1206500" y="4248504"/>
            <a:ext cx="21971000" cy="825601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bullet text</a:t>
            </a:r>
          </a:p>
          <a:p>
            <a:pPr lvl="1"/>
            <a:r>
              <a:t/>
            </a:r>
          </a:p>
          <a:p>
            <a:pPr lvl="2"/>
            <a:r>
              <a:t/>
            </a:r>
          </a:p>
          <a:p>
            <a:pPr lvl="3"/>
            <a:r>
              <a:t/>
            </a:r>
          </a:p>
          <a:p>
            <a:pPr lvl="4"/>
            <a:r>
              <a:t/>
            </a:r>
          </a:p>
        </p:txBody>
      </p:sp>
      <p:sp>
        <p:nvSpPr>
          <p:cNvPr id="4" name="Slide Number"/>
          <p:cNvSpPr txBox="1"/>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defTabSz="584200">
              <a:defRPr sz="1800">
                <a:solidFill>
                  <a:srgbClr val="000000"/>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transition xmlns:p14="http://schemas.microsoft.com/office/powerpoint/2010/main" spd="med" advClick="1"/>
  <p:txStyles>
    <p:titleStyle>
      <a:lvl1pPr marL="0" marR="0" indent="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1pPr>
      <a:lvl2pPr marL="0" marR="0" indent="4572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2pPr>
      <a:lvl3pPr marL="0" marR="0" indent="9144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3pPr>
      <a:lvl4pPr marL="0" marR="0" indent="13716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4pPr>
      <a:lvl5pPr marL="0" marR="0" indent="18288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5pPr>
      <a:lvl6pPr marL="0" marR="0" indent="22860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6pPr>
      <a:lvl7pPr marL="0" marR="0" indent="27432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7pPr>
      <a:lvl8pPr marL="0" marR="0" indent="32004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8pPr>
      <a:lvl9pPr marL="0" marR="0" indent="365760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chart" Target="../charts/chart1.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1.tif"/></Relationships>

</file>

<file path=ppt/slides/_rels/slide14.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hyperlink" Target="https://www.savethechildren.org.uk/" TargetMode="External"/><Relationship Id="rId3" Type="http://schemas.openxmlformats.org/officeDocument/2006/relationships/hyperlink" Target="https://speechandlanguage.info"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1" name="Bethan Jane Petty (1601574)                   Tuesday 29th March 2022"/>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a:r>
              <a:t>Bethan Jane Petty (1601574)                   Tuesday 29th March 2022</a:t>
            </a:r>
          </a:p>
        </p:txBody>
      </p:sp>
      <p:sp>
        <p:nvSpPr>
          <p:cNvPr id="152" name="Empowering children identified with speech and language difficulties to overcome their potential barriers to learning"/>
          <p:cNvSpPr txBox="1"/>
          <p:nvPr>
            <p:ph type="ctrTitle"/>
          </p:nvPr>
        </p:nvSpPr>
        <p:spPr>
          <a:prstGeom prst="rect">
            <a:avLst/>
          </a:prstGeom>
        </p:spPr>
        <p:txBody>
          <a:bodyPr/>
          <a:lstStyle>
            <a:lvl1pPr defTabSz="800735">
              <a:lnSpc>
                <a:spcPct val="100000"/>
              </a:lnSpc>
              <a:defRPr spc="0" sz="8245"/>
            </a:lvl1pPr>
          </a:lstStyle>
          <a:p>
            <a:pPr/>
            <a:r>
              <a:t>Empowering children identified with speech and language difficulties to overcome their potential barriers to learning </a:t>
            </a:r>
          </a:p>
        </p:txBody>
      </p:sp>
      <p:sp>
        <p:nvSpPr>
          <p:cNvPr id="153" name="MA Education - Exploring Additional Learning Needs (ECEU7002)"/>
          <p:cNvSpPr txBox="1"/>
          <p:nvPr>
            <p:ph type="subTitle" sz="quarter" idx="1"/>
          </p:nvPr>
        </p:nvSpPr>
        <p:spPr>
          <a:xfrm>
            <a:off x="1206500" y="8064986"/>
            <a:ext cx="21971000" cy="1905001"/>
          </a:xfrm>
          <a:prstGeom prst="rect">
            <a:avLst/>
          </a:prstGeom>
        </p:spPr>
        <p:txBody>
          <a:bodyPr/>
          <a:lstStyle/>
          <a:p>
            <a:pPr/>
            <a:r>
              <a:t>MA Education - Exploring Additional Learning Needs (ECEU7002)</a:t>
            </a:r>
          </a:p>
        </p:txBody>
      </p:sp>
      <p:sp>
        <p:nvSpPr>
          <p:cNvPr id="154" name="Slide Number"/>
          <p:cNvSpPr txBox="1"/>
          <p:nvPr>
            <p:ph type="sldNum" sz="quarter" idx="4294967295"/>
          </p:nvPr>
        </p:nvSpPr>
        <p:spPr>
          <a:xfrm>
            <a:off x="12065050" y="13080999"/>
            <a:ext cx="241403" cy="37460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6" name="Objectives"/>
          <p:cNvSpPr txBox="1"/>
          <p:nvPr>
            <p:ph type="title"/>
          </p:nvPr>
        </p:nvSpPr>
        <p:spPr>
          <a:xfrm>
            <a:off x="1206500" y="714722"/>
            <a:ext cx="21971000" cy="1433163"/>
          </a:xfrm>
          <a:prstGeom prst="rect">
            <a:avLst/>
          </a:prstGeom>
        </p:spPr>
        <p:txBody>
          <a:bodyPr/>
          <a:lstStyle/>
          <a:p>
            <a:pPr/>
            <a:r>
              <a:t>Objectives</a:t>
            </a:r>
          </a:p>
        </p:txBody>
      </p:sp>
      <p:sp>
        <p:nvSpPr>
          <p:cNvPr id="157" name="To explain personal and professional rationale behind intervention…"/>
          <p:cNvSpPr txBox="1"/>
          <p:nvPr>
            <p:ph type="body" idx="1"/>
          </p:nvPr>
        </p:nvSpPr>
        <p:spPr>
          <a:xfrm>
            <a:off x="1206500" y="3366515"/>
            <a:ext cx="21971000" cy="6493771"/>
          </a:xfrm>
          <a:prstGeom prst="rect">
            <a:avLst/>
          </a:prstGeom>
        </p:spPr>
        <p:txBody>
          <a:bodyPr/>
          <a:lstStyle/>
          <a:p>
            <a:pPr/>
            <a:r>
              <a:t>To explain personal and professional rationale behind intervention</a:t>
            </a:r>
          </a:p>
          <a:p>
            <a:pPr/>
            <a:r>
              <a:t>To explore the Speech and Language Link assessment and intervention process</a:t>
            </a:r>
          </a:p>
          <a:p>
            <a:pPr/>
            <a:r>
              <a:t>To discuss how the intervention will develop within our setting</a:t>
            </a:r>
          </a:p>
          <a:p>
            <a:pPr/>
            <a:r>
              <a:t>To explore the impact on key stakeholders with a focus on Key Stage Two pupils</a:t>
            </a:r>
          </a:p>
        </p:txBody>
      </p:sp>
      <p:sp>
        <p:nvSpPr>
          <p:cNvPr id="158" name="Slide Number"/>
          <p:cNvSpPr txBox="1"/>
          <p:nvPr>
            <p:ph type="sldNum" sz="quarter" idx="4294967295"/>
          </p:nvPr>
        </p:nvSpPr>
        <p:spPr>
          <a:xfrm>
            <a:off x="12065050" y="13080999"/>
            <a:ext cx="241403" cy="37460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0" name="School Context"/>
          <p:cNvSpPr txBox="1"/>
          <p:nvPr>
            <p:ph type="title"/>
          </p:nvPr>
        </p:nvSpPr>
        <p:spPr>
          <a:xfrm>
            <a:off x="1206500" y="714722"/>
            <a:ext cx="21971000" cy="1433163"/>
          </a:xfrm>
          <a:prstGeom prst="rect">
            <a:avLst/>
          </a:prstGeom>
        </p:spPr>
        <p:txBody>
          <a:bodyPr/>
          <a:lstStyle/>
          <a:p>
            <a:pPr/>
            <a:r>
              <a:t>School Context</a:t>
            </a:r>
          </a:p>
        </p:txBody>
      </p:sp>
      <p:sp>
        <p:nvSpPr>
          <p:cNvPr id="161" name="A small Catholic school located in Bridgend County Borough Council…"/>
          <p:cNvSpPr txBox="1"/>
          <p:nvPr>
            <p:ph type="body" idx="1"/>
          </p:nvPr>
        </p:nvSpPr>
        <p:spPr>
          <a:xfrm>
            <a:off x="1010081" y="2841120"/>
            <a:ext cx="21971001" cy="9546645"/>
          </a:xfrm>
          <a:prstGeom prst="rect">
            <a:avLst/>
          </a:prstGeom>
        </p:spPr>
        <p:txBody>
          <a:bodyPr/>
          <a:lstStyle/>
          <a:p>
            <a:pPr/>
            <a:r>
              <a:t>A small Catholic school located in Bridgend County Borough Council</a:t>
            </a:r>
          </a:p>
          <a:p>
            <a:pPr/>
            <a:r>
              <a:t>A small percentage of Additional Learning Needs children (12%)</a:t>
            </a:r>
          </a:p>
          <a:p>
            <a:pPr/>
            <a:r>
              <a:t>Monitoring Groups of Learners</a:t>
            </a:r>
          </a:p>
          <a:p>
            <a:pPr/>
            <a:r>
              <a:t>Basic Skills +</a:t>
            </a:r>
          </a:p>
          <a:p>
            <a:pPr/>
            <a:r>
              <a:t>Summary of Support</a:t>
            </a:r>
          </a:p>
        </p:txBody>
      </p:sp>
      <p:sp>
        <p:nvSpPr>
          <p:cNvPr id="162" name="Slide Number"/>
          <p:cNvSpPr txBox="1"/>
          <p:nvPr>
            <p:ph type="sldNum" sz="quarter" idx="4294967295"/>
          </p:nvPr>
        </p:nvSpPr>
        <p:spPr>
          <a:xfrm>
            <a:off x="12065050" y="13080999"/>
            <a:ext cx="241403" cy="37460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graphicFrame>
        <p:nvGraphicFramePr>
          <p:cNvPr id="163" name="2D Pie Chart"/>
          <p:cNvGraphicFramePr/>
          <p:nvPr/>
        </p:nvGraphicFramePr>
        <p:xfrm>
          <a:off x="18569401" y="8326377"/>
          <a:ext cx="3730188" cy="3730188"/>
        </p:xfrm>
        <a:graphic xmlns:a="http://schemas.openxmlformats.org/drawingml/2006/main">
          <a:graphicData uri="http://schemas.openxmlformats.org/drawingml/2006/chart">
            <c:chart xmlns:c="http://schemas.openxmlformats.org/drawingml/2006/chart" r:id="rId2"/>
          </a:graphicData>
        </a:graphic>
      </p:graphicFrame>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5" name="Screenshot 2022-03-24 at 16.18.25.png" descr="Screenshot 2022-03-24 at 16.18.25.png"/>
          <p:cNvPicPr>
            <a:picLocks noChangeAspect="1"/>
          </p:cNvPicPr>
          <p:nvPr/>
        </p:nvPicPr>
        <p:blipFill>
          <a:blip r:embed="rId2">
            <a:extLst/>
          </a:blip>
          <a:srcRect l="0" t="11071" r="0" b="0"/>
          <a:stretch>
            <a:fillRect/>
          </a:stretch>
        </p:blipFill>
        <p:spPr>
          <a:xfrm>
            <a:off x="1973871" y="3682682"/>
            <a:ext cx="6449513" cy="7446024"/>
          </a:xfrm>
          <a:prstGeom prst="rect">
            <a:avLst/>
          </a:prstGeom>
          <a:ln w="12700">
            <a:miter lim="400000"/>
          </a:ln>
        </p:spPr>
      </p:pic>
      <p:sp>
        <p:nvSpPr>
          <p:cNvPr id="166" name="Rationale"/>
          <p:cNvSpPr txBox="1"/>
          <p:nvPr>
            <p:ph type="title" idx="4294967295"/>
          </p:nvPr>
        </p:nvSpPr>
        <p:spPr>
          <a:xfrm>
            <a:off x="1206500" y="714722"/>
            <a:ext cx="21971000" cy="1433163"/>
          </a:xfrm>
          <a:prstGeom prst="rect">
            <a:avLst/>
          </a:prstGeom>
        </p:spPr>
        <p:txBody>
          <a:bodyPr/>
          <a:lstStyle/>
          <a:p>
            <a:pPr/>
            <a:r>
              <a:t>Rationale</a:t>
            </a:r>
          </a:p>
        </p:txBody>
      </p:sp>
      <p:sp>
        <p:nvSpPr>
          <p:cNvPr id="167" name="Slide Number"/>
          <p:cNvSpPr txBox="1"/>
          <p:nvPr>
            <p:ph type="sldNum" sz="quarter" idx="4294967295"/>
          </p:nvPr>
        </p:nvSpPr>
        <p:spPr>
          <a:xfrm>
            <a:off x="12065050" y="13080999"/>
            <a:ext cx="241403" cy="37460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168" name="Approximately one in four children that struggled with language early in their primary school career did not reach their expected standard in English at the end of primary school (Save The Children, 2016)"/>
          <p:cNvSpPr txBox="1"/>
          <p:nvPr/>
        </p:nvSpPr>
        <p:spPr>
          <a:xfrm>
            <a:off x="1523477" y="11462641"/>
            <a:ext cx="8274088" cy="9779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457200">
              <a:defRPr sz="1900">
                <a:solidFill>
                  <a:srgbClr val="212529"/>
                </a:solidFill>
                <a:latin typeface="Helvetica"/>
                <a:ea typeface="Helvetica"/>
                <a:cs typeface="Helvetica"/>
                <a:sym typeface="Helvetica"/>
              </a:defRPr>
            </a:lvl1pPr>
          </a:lstStyle>
          <a:p>
            <a:pPr/>
            <a:r>
              <a:t>Approximately one in four children that struggled with language early in their primary school career did not reach their expected standard in English at the end of primary school (Save The Children, 2016)</a:t>
            </a:r>
          </a:p>
        </p:txBody>
      </p:sp>
      <p:graphicFrame>
        <p:nvGraphicFramePr>
          <p:cNvPr id="169" name="Table"/>
          <p:cNvGraphicFramePr/>
          <p:nvPr/>
        </p:nvGraphicFramePr>
        <p:xfrm>
          <a:off x="11831688" y="2736344"/>
          <a:ext cx="10517931" cy="8735650"/>
        </p:xfrm>
        <a:graphic xmlns:a="http://schemas.openxmlformats.org/drawingml/2006/main">
          <a:graphicData uri="http://schemas.openxmlformats.org/drawingml/2006/table">
            <a:tbl>
              <a:tblPr firstCol="0" firstRow="0" lastCol="0" lastRow="0" bandCol="0" bandRow="0" rtl="0">
                <a:tableStyleId>{33BA23B1-9221-436E-865A-0063620EA4FD}</a:tableStyleId>
              </a:tblPr>
              <a:tblGrid>
                <a:gridCol w="5252615"/>
                <a:gridCol w="5252615"/>
              </a:tblGrid>
              <a:tr h="1462316">
                <a:tc>
                  <a:txBody>
                    <a:bodyPr/>
                    <a:lstStyle/>
                    <a:p>
                      <a:pPr defTabSz="914400"/>
                      <a:r>
                        <a:rPr sz="3200"/>
                        <a:t>Personal </a:t>
                      </a:r>
                    </a:p>
                  </a:txBody>
                  <a:tcPr marL="50800" marR="50800" marT="50800" marB="50800" anchor="ctr" anchorCtr="0" horzOverflow="overflow">
                    <a:lnL w="12700">
                      <a:solidFill>
                        <a:srgbClr val="5E5E5E"/>
                      </a:solidFill>
                      <a:miter lim="400000"/>
                    </a:lnL>
                    <a:lnT w="12700">
                      <a:solidFill>
                        <a:srgbClr val="5E5E5E"/>
                      </a:solidFill>
                      <a:miter lim="400000"/>
                    </a:lnT>
                    <a:solidFill>
                      <a:schemeClr val="accent5">
                        <a:hueOff val="-152895"/>
                        <a:lumOff val="12368"/>
                      </a:schemeClr>
                    </a:solidFill>
                  </a:tcPr>
                </a:tc>
                <a:tc>
                  <a:txBody>
                    <a:bodyPr/>
                    <a:lstStyle/>
                    <a:p>
                      <a:pPr defTabSz="914400"/>
                      <a:r>
                        <a:rPr sz="3200"/>
                        <a:t>Professional </a:t>
                      </a:r>
                    </a:p>
                  </a:txBody>
                  <a:tcPr marL="50800" marR="50800" marT="50800" marB="50800" anchor="ctr" anchorCtr="0" horzOverflow="overflow">
                    <a:lnR w="12700">
                      <a:solidFill>
                        <a:srgbClr val="5E5E5E"/>
                      </a:solidFill>
                      <a:miter lim="400000"/>
                    </a:lnR>
                    <a:lnT w="12700">
                      <a:solidFill>
                        <a:srgbClr val="5E5E5E"/>
                      </a:solidFill>
                      <a:miter lim="400000"/>
                    </a:lnT>
                    <a:solidFill>
                      <a:schemeClr val="accent5">
                        <a:hueOff val="-152895"/>
                        <a:lumOff val="12368"/>
                      </a:schemeClr>
                    </a:solidFill>
                  </a:tcPr>
                </a:tc>
              </a:tr>
              <a:tr h="4352982">
                <a:tc>
                  <a:txBody>
                    <a:bodyPr/>
                    <a:lstStyle/>
                    <a:p>
                      <a:pPr marL="609599" indent="-609599" algn="l" defTabSz="2438338">
                        <a:lnSpc>
                          <a:spcPct val="90000"/>
                        </a:lnSpc>
                        <a:spcBef>
                          <a:spcPts val="4500"/>
                        </a:spcBef>
                        <a:buSzPct val="123000"/>
                        <a:buChar char="•"/>
                        <a:defRPr sz="2800"/>
                      </a:pPr>
                      <a:r>
                        <a:t>Experienced working with children with Speech and Language difficulties </a:t>
                      </a:r>
                    </a:p>
                  </a:txBody>
                  <a:tcPr marL="50800" marR="50800" marT="50800" marB="50800" anchor="ctr" anchorCtr="0" horzOverflow="overflow">
                    <a:lnL w="12700">
                      <a:solidFill>
                        <a:srgbClr val="5E5E5E"/>
                      </a:solidFill>
                      <a:miter lim="400000"/>
                    </a:lnL>
                  </a:tcPr>
                </a:tc>
                <a:tc>
                  <a:txBody>
                    <a:bodyPr/>
                    <a:lstStyle/>
                    <a:p>
                      <a:pPr marL="609599" indent="-609599" algn="l" defTabSz="2438338">
                        <a:lnSpc>
                          <a:spcPct val="90000"/>
                        </a:lnSpc>
                        <a:spcBef>
                          <a:spcPts val="4500"/>
                        </a:spcBef>
                        <a:buSzPct val="123000"/>
                        <a:buChar char="•"/>
                        <a:defRPr sz="2800"/>
                      </a:pPr>
                      <a:r>
                        <a:t>SIP Target- improve reading and writing standards- correlation of children with speech and language difficulties within Key Stage Two this year- Impact of pandemic?</a:t>
                      </a:r>
                    </a:p>
                  </a:txBody>
                  <a:tcPr marL="50800" marR="50800" marT="50800" marB="50800" anchor="ctr" anchorCtr="0" horzOverflow="overflow">
                    <a:lnR w="12700">
                      <a:solidFill>
                        <a:srgbClr val="5E5E5E"/>
                      </a:solidFill>
                      <a:miter lim="400000"/>
                    </a:lnR>
                  </a:tcPr>
                </a:tc>
              </a:tr>
              <a:tr h="2907649">
                <a:tc>
                  <a:txBody>
                    <a:bodyPr/>
                    <a:lstStyle/>
                    <a:p>
                      <a:pPr marL="853440" indent="-853440" algn="l" defTabSz="2438338">
                        <a:lnSpc>
                          <a:spcPct val="90000"/>
                        </a:lnSpc>
                        <a:spcBef>
                          <a:spcPts val="4500"/>
                        </a:spcBef>
                        <a:buSzPct val="123000"/>
                        <a:buChar char="•"/>
                        <a:defRPr sz="2800"/>
                      </a:pPr>
                      <a:r>
                        <a:t>Law et al. (2000) research highlighted impact of delays- BA research</a:t>
                      </a:r>
                    </a:p>
                  </a:txBody>
                  <a:tcPr marL="50800" marR="50800" marT="50800" marB="50800" anchor="ctr" anchorCtr="0" horzOverflow="overflow">
                    <a:lnL w="12700">
                      <a:solidFill>
                        <a:srgbClr val="5E5E5E"/>
                      </a:solidFill>
                      <a:miter lim="400000"/>
                    </a:lnL>
                    <a:lnB w="12700">
                      <a:solidFill>
                        <a:srgbClr val="5E5E5E"/>
                      </a:solidFill>
                      <a:miter lim="400000"/>
                    </a:lnB>
                  </a:tcPr>
                </a:tc>
                <a:tc>
                  <a:txBody>
                    <a:bodyPr/>
                    <a:lstStyle/>
                    <a:p>
                      <a:pPr marL="355600" indent="-355600" algn="l" defTabSz="2438338">
                        <a:lnSpc>
                          <a:spcPct val="90000"/>
                        </a:lnSpc>
                        <a:spcBef>
                          <a:spcPts val="4500"/>
                        </a:spcBef>
                        <a:buSzPct val="123000"/>
                        <a:buChar char="•"/>
                        <a:defRPr sz="2800"/>
                      </a:pPr>
                      <a:r>
                        <a:t>Children with speech and language difficulties can experience issues both academically and mentally</a:t>
                      </a:r>
                    </a:p>
                  </a:txBody>
                  <a:tcPr marL="50800" marR="50800" marT="50800" marB="50800" anchor="ctr" anchorCtr="0" horzOverflow="overflow">
                    <a:lnR w="12700">
                      <a:solidFill>
                        <a:srgbClr val="5E5E5E"/>
                      </a:solidFill>
                      <a:miter lim="400000"/>
                    </a:lnR>
                    <a:lnB w="12700">
                      <a:solidFill>
                        <a:srgbClr val="5E5E5E"/>
                      </a:solidFill>
                      <a:miter lim="400000"/>
                    </a:lnB>
                  </a:tcPr>
                </a:tc>
              </a:tr>
            </a:tbl>
          </a:graphicData>
        </a:graphic>
      </p:graphicFrame>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1" name="Speech and Language Link"/>
          <p:cNvSpPr txBox="1"/>
          <p:nvPr>
            <p:ph type="title"/>
          </p:nvPr>
        </p:nvSpPr>
        <p:spPr>
          <a:prstGeom prst="rect">
            <a:avLst/>
          </a:prstGeom>
        </p:spPr>
        <p:txBody>
          <a:bodyPr/>
          <a:lstStyle/>
          <a:p>
            <a:pPr/>
            <a:r>
              <a:t>Speech and Language Link</a:t>
            </a:r>
          </a:p>
        </p:txBody>
      </p:sp>
      <p:sp>
        <p:nvSpPr>
          <p:cNvPr id="172" name="Language Link Assessment examines understanding of spoken words and ideas…"/>
          <p:cNvSpPr txBox="1"/>
          <p:nvPr>
            <p:ph type="body" idx="1"/>
          </p:nvPr>
        </p:nvSpPr>
        <p:spPr>
          <a:xfrm>
            <a:off x="1206500" y="2929692"/>
            <a:ext cx="21971000" cy="8256011"/>
          </a:xfrm>
          <a:prstGeom prst="rect">
            <a:avLst/>
          </a:prstGeom>
        </p:spPr>
        <p:txBody>
          <a:bodyPr/>
          <a:lstStyle/>
          <a:p>
            <a:pPr/>
            <a:r>
              <a:t>Language Link Assessment examines understanding of spoken words and ideas</a:t>
            </a:r>
          </a:p>
          <a:p>
            <a:pPr/>
            <a:r>
              <a:t>Speech Link Assessment observes phonology </a:t>
            </a:r>
          </a:p>
          <a:p>
            <a:pPr/>
            <a:r>
              <a:t>Utilised in over 3,500 schools</a:t>
            </a:r>
          </a:p>
          <a:p>
            <a:pPr/>
            <a:r>
              <a:t>Reviews from schools within both catchment and wider area</a:t>
            </a:r>
          </a:p>
          <a:p>
            <a:pPr/>
            <a:r>
              <a:t>Infant and junior package</a:t>
            </a:r>
          </a:p>
        </p:txBody>
      </p:sp>
      <p:pic>
        <p:nvPicPr>
          <p:cNvPr id="173" name="Screenshot 2022-03-27 at 10.28.37.png" descr="Screenshot 2022-03-27 at 10.28.37.png"/>
          <p:cNvPicPr>
            <a:picLocks noChangeAspect="1"/>
          </p:cNvPicPr>
          <p:nvPr/>
        </p:nvPicPr>
        <p:blipFill>
          <a:blip r:embed="rId2">
            <a:extLst/>
          </a:blip>
          <a:stretch>
            <a:fillRect/>
          </a:stretch>
        </p:blipFill>
        <p:spPr>
          <a:xfrm>
            <a:off x="18520816" y="1137790"/>
            <a:ext cx="4222695" cy="1316582"/>
          </a:xfrm>
          <a:prstGeom prst="rect">
            <a:avLst/>
          </a:prstGeom>
          <a:ln w="12700">
            <a:miter lim="400000"/>
          </a:ln>
        </p:spPr>
      </p:pic>
      <p:sp>
        <p:nvSpPr>
          <p:cNvPr id="174" name="Slide Number"/>
          <p:cNvSpPr txBox="1"/>
          <p:nvPr>
            <p:ph type="sldNum" sz="quarter" idx="4294967295"/>
          </p:nvPr>
        </p:nvSpPr>
        <p:spPr>
          <a:xfrm>
            <a:off x="12065050" y="13080999"/>
            <a:ext cx="241403" cy="37460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6" name="Assessment Process"/>
          <p:cNvSpPr txBox="1"/>
          <p:nvPr>
            <p:ph type="title"/>
          </p:nvPr>
        </p:nvSpPr>
        <p:spPr>
          <a:prstGeom prst="rect">
            <a:avLst/>
          </a:prstGeom>
        </p:spPr>
        <p:txBody>
          <a:bodyPr/>
          <a:lstStyle/>
          <a:p>
            <a:pPr/>
            <a:r>
              <a:t>Assessment Process</a:t>
            </a:r>
          </a:p>
        </p:txBody>
      </p:sp>
      <p:sp>
        <p:nvSpPr>
          <p:cNvPr id="177" name="Baseline assessment at the beginning of the year, comparative judgement against other pupils…"/>
          <p:cNvSpPr txBox="1"/>
          <p:nvPr>
            <p:ph type="body" idx="1"/>
          </p:nvPr>
        </p:nvSpPr>
        <p:spPr>
          <a:xfrm>
            <a:off x="1206500" y="2729994"/>
            <a:ext cx="21971000" cy="9292936"/>
          </a:xfrm>
          <a:prstGeom prst="rect">
            <a:avLst/>
          </a:prstGeom>
        </p:spPr>
        <p:txBody>
          <a:bodyPr/>
          <a:lstStyle/>
          <a:p>
            <a:pPr/>
            <a:r>
              <a:t>Baseline assessment at the beginning of the year, comparative judgement against other pupils</a:t>
            </a:r>
          </a:p>
          <a:p>
            <a:pPr/>
            <a:r>
              <a:t>Assessment includes screening and evidence from the classroom teacher regarding performance in class</a:t>
            </a:r>
            <a:endParaRPr sz="1200">
              <a:latin typeface="Times Roman"/>
              <a:ea typeface="Times Roman"/>
              <a:cs typeface="Times Roman"/>
              <a:sym typeface="Times Roman"/>
            </a:endParaRPr>
          </a:p>
          <a:p>
            <a:pPr/>
            <a:r>
              <a:t>More specific identification of need provided</a:t>
            </a:r>
          </a:p>
          <a:p>
            <a:pPr/>
            <a:r>
              <a:t>Identify if children could benefit from external help</a:t>
            </a:r>
          </a:p>
          <a:p>
            <a:pPr/>
            <a:r>
              <a:t>Pupils are given a score (RAG rated)</a:t>
            </a:r>
          </a:p>
          <a:p>
            <a:pPr/>
            <a:r>
              <a:t>Children can change between ratings </a:t>
            </a:r>
          </a:p>
        </p:txBody>
      </p:sp>
      <p:sp>
        <p:nvSpPr>
          <p:cNvPr id="178" name="Slide Number"/>
          <p:cNvSpPr txBox="1"/>
          <p:nvPr>
            <p:ph type="sldNum" sz="quarter" idx="4294967295"/>
          </p:nvPr>
        </p:nvSpPr>
        <p:spPr>
          <a:xfrm>
            <a:off x="12065050" y="13080999"/>
            <a:ext cx="241403" cy="37460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179" name="Oval"/>
          <p:cNvSpPr/>
          <p:nvPr/>
        </p:nvSpPr>
        <p:spPr>
          <a:xfrm>
            <a:off x="12034017" y="9000924"/>
            <a:ext cx="953095" cy="905992"/>
          </a:xfrm>
          <a:prstGeom prst="ellipse">
            <a:avLst/>
          </a:prstGeom>
          <a:solidFill>
            <a:schemeClr val="accent5">
              <a:hueOff val="-82419"/>
              <a:satOff val="-9513"/>
              <a:lumOff val="-16343"/>
            </a:schemeClr>
          </a:solidFill>
          <a:ln w="12700">
            <a:miter lim="400000"/>
          </a:ln>
        </p:spPr>
        <p:txBody>
          <a:bodyPr lIns="50800" tIns="50800" rIns="50800" bIns="50800" anchor="ctr"/>
          <a:lstStyle/>
          <a:p>
            <a:pPr defTabSz="825500">
              <a:defRPr sz="3200">
                <a:solidFill>
                  <a:srgbClr val="FF2600"/>
                </a:solidFill>
                <a:latin typeface="Helvetica Neue Medium"/>
                <a:ea typeface="Helvetica Neue Medium"/>
                <a:cs typeface="Helvetica Neue Medium"/>
                <a:sym typeface="Helvetica Neue Medium"/>
              </a:defRPr>
            </a:pPr>
          </a:p>
        </p:txBody>
      </p:sp>
      <p:sp>
        <p:nvSpPr>
          <p:cNvPr id="180" name="Oval"/>
          <p:cNvSpPr/>
          <p:nvPr/>
        </p:nvSpPr>
        <p:spPr>
          <a:xfrm>
            <a:off x="14337847" y="9000924"/>
            <a:ext cx="953095" cy="905992"/>
          </a:xfrm>
          <a:prstGeom prst="ellipse">
            <a:avLst/>
          </a:prstGeom>
          <a:solidFill>
            <a:schemeClr val="accent3"/>
          </a:solidFill>
          <a:ln w="12700">
            <a:miter lim="400000"/>
          </a:ln>
        </p:spPr>
        <p:txBody>
          <a:bodyPr lIns="50800" tIns="50800" rIns="50800" bIns="50800" anchor="ctr"/>
          <a:lstStyle/>
          <a:p>
            <a:pPr defTabSz="825500">
              <a:defRPr sz="3200">
                <a:solidFill>
                  <a:srgbClr val="FF2600"/>
                </a:solidFill>
                <a:latin typeface="Helvetica Neue Medium"/>
                <a:ea typeface="Helvetica Neue Medium"/>
                <a:cs typeface="Helvetica Neue Medium"/>
                <a:sym typeface="Helvetica Neue Medium"/>
              </a:defRPr>
            </a:pPr>
          </a:p>
        </p:txBody>
      </p:sp>
      <p:sp>
        <p:nvSpPr>
          <p:cNvPr id="181" name="Oval"/>
          <p:cNvSpPr/>
          <p:nvPr/>
        </p:nvSpPr>
        <p:spPr>
          <a:xfrm>
            <a:off x="13185931" y="9000924"/>
            <a:ext cx="953095" cy="905992"/>
          </a:xfrm>
          <a:prstGeom prst="ellipse">
            <a:avLst/>
          </a:prstGeom>
          <a:solidFill>
            <a:schemeClr val="accent4">
              <a:hueOff val="-476017"/>
              <a:lumOff val="-10042"/>
            </a:schemeClr>
          </a:solidFill>
          <a:ln w="12700">
            <a:miter lim="400000"/>
          </a:ln>
        </p:spPr>
        <p:txBody>
          <a:bodyPr lIns="50800" tIns="50800" rIns="50800" bIns="50800" anchor="ctr"/>
          <a:lstStyle/>
          <a:p>
            <a:pPr defTabSz="825500">
              <a:defRPr sz="3200">
                <a:solidFill>
                  <a:srgbClr val="FF2600"/>
                </a:solidFill>
                <a:latin typeface="Helvetica Neue Medium"/>
                <a:ea typeface="Helvetica Neue Medium"/>
                <a:cs typeface="Helvetica Neue Medium"/>
                <a:sym typeface="Helvetica Neue Medium"/>
              </a:defRPr>
            </a:pP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3" name="Intervention Process"/>
          <p:cNvSpPr txBox="1"/>
          <p:nvPr>
            <p:ph type="title"/>
          </p:nvPr>
        </p:nvSpPr>
        <p:spPr>
          <a:prstGeom prst="rect">
            <a:avLst/>
          </a:prstGeom>
        </p:spPr>
        <p:txBody>
          <a:bodyPr/>
          <a:lstStyle/>
          <a:p>
            <a:pPr/>
            <a:r>
              <a:t>Intervention Process</a:t>
            </a:r>
          </a:p>
        </p:txBody>
      </p:sp>
      <p:sp>
        <p:nvSpPr>
          <p:cNvPr id="184" name="Primarily used in lower Key Stage Two and then used to track identified children…"/>
          <p:cNvSpPr txBox="1"/>
          <p:nvPr>
            <p:ph type="body" idx="1"/>
          </p:nvPr>
        </p:nvSpPr>
        <p:spPr>
          <a:xfrm>
            <a:off x="925901" y="3332107"/>
            <a:ext cx="21971001" cy="8256012"/>
          </a:xfrm>
          <a:prstGeom prst="rect">
            <a:avLst/>
          </a:prstGeom>
        </p:spPr>
        <p:txBody>
          <a:bodyPr/>
          <a:lstStyle/>
          <a:p>
            <a:pPr/>
            <a:r>
              <a:t>Primarily used in lower Key Stage Two and then used to track identified children </a:t>
            </a:r>
          </a:p>
          <a:p>
            <a:pPr/>
            <a:r>
              <a:t>Interventions are usually adult led, older children can work independently</a:t>
            </a:r>
          </a:p>
          <a:p>
            <a:pPr/>
            <a:r>
              <a:t>Audio supported </a:t>
            </a:r>
          </a:p>
          <a:p>
            <a:pPr/>
            <a:r>
              <a:t>Examines the key areas of understanding of language for the classroom</a:t>
            </a:r>
          </a:p>
          <a:p>
            <a:pPr/>
            <a:r>
              <a:t>Resources are adapted to meet the learners’ needs</a:t>
            </a:r>
          </a:p>
        </p:txBody>
      </p:sp>
      <p:sp>
        <p:nvSpPr>
          <p:cNvPr id="185" name="Slide Number"/>
          <p:cNvSpPr txBox="1"/>
          <p:nvPr>
            <p:ph type="sldNum" sz="quarter" idx="4294967295"/>
          </p:nvPr>
        </p:nvSpPr>
        <p:spPr>
          <a:xfrm>
            <a:off x="12065050" y="13080999"/>
            <a:ext cx="241403" cy="37460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chemeClr val="accent4">
            <a:hueOff val="-476017"/>
            <a:lumOff val="-10042"/>
          </a:schemeClr>
        </a:solidFill>
      </p:bgPr>
    </p:bg>
    <p:spTree>
      <p:nvGrpSpPr>
        <p:cNvPr id="1" name=""/>
        <p:cNvGrpSpPr/>
        <p:nvPr/>
      </p:nvGrpSpPr>
      <p:grpSpPr>
        <a:xfrm>
          <a:off x="0" y="0"/>
          <a:ext cx="0" cy="0"/>
          <a:chOff x="0" y="0"/>
          <a:chExt cx="0" cy="0"/>
        </a:xfrm>
      </p:grpSpPr>
      <p:sp>
        <p:nvSpPr>
          <p:cNvPr id="187" name="In class support (Amber)"/>
          <p:cNvSpPr txBox="1"/>
          <p:nvPr>
            <p:ph type="title"/>
          </p:nvPr>
        </p:nvSpPr>
        <p:spPr>
          <a:prstGeom prst="rect">
            <a:avLst/>
          </a:prstGeom>
        </p:spPr>
        <p:txBody>
          <a:bodyPr/>
          <a:lstStyle/>
          <a:p>
            <a:pPr/>
            <a:r>
              <a:t>In class support (Amber)</a:t>
            </a:r>
          </a:p>
        </p:txBody>
      </p:sp>
      <p:sp>
        <p:nvSpPr>
          <p:cNvPr id="188" name="Modelling good use of language…"/>
          <p:cNvSpPr txBox="1"/>
          <p:nvPr>
            <p:ph type="body" idx="1"/>
          </p:nvPr>
        </p:nvSpPr>
        <p:spPr>
          <a:xfrm>
            <a:off x="1206500" y="3668825"/>
            <a:ext cx="21971000" cy="8256012"/>
          </a:xfrm>
          <a:prstGeom prst="rect">
            <a:avLst/>
          </a:prstGeom>
        </p:spPr>
        <p:txBody>
          <a:bodyPr/>
          <a:lstStyle/>
          <a:p>
            <a:pPr/>
            <a:r>
              <a:t>Modelling good use of language</a:t>
            </a:r>
          </a:p>
          <a:p>
            <a:pPr/>
            <a:r>
              <a:t>Small group interventions where relevant </a:t>
            </a:r>
          </a:p>
          <a:p>
            <a:pPr/>
            <a:r>
              <a:t>Resources provided</a:t>
            </a:r>
          </a:p>
          <a:p>
            <a:pPr/>
            <a:r>
              <a:t>Support given to class teachers and support staff</a:t>
            </a:r>
          </a:p>
        </p:txBody>
      </p:sp>
      <p:sp>
        <p:nvSpPr>
          <p:cNvPr id="189" name="Slide Number"/>
          <p:cNvSpPr txBox="1"/>
          <p:nvPr>
            <p:ph type="sldNum" sz="quarter" idx="4294967295"/>
          </p:nvPr>
        </p:nvSpPr>
        <p:spPr>
          <a:xfrm>
            <a:off x="12065050" y="13080999"/>
            <a:ext cx="241403" cy="37460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chemeClr val="accent5"/>
        </a:solidFill>
      </p:bgPr>
    </p:bg>
    <p:spTree>
      <p:nvGrpSpPr>
        <p:cNvPr id="1" name=""/>
        <p:cNvGrpSpPr/>
        <p:nvPr/>
      </p:nvGrpSpPr>
      <p:grpSpPr>
        <a:xfrm>
          <a:off x="0" y="0"/>
          <a:ext cx="0" cy="0"/>
          <a:chOff x="0" y="0"/>
          <a:chExt cx="0" cy="0"/>
        </a:xfrm>
      </p:grpSpPr>
      <p:sp>
        <p:nvSpPr>
          <p:cNvPr id="191" name="In school support (Red)"/>
          <p:cNvSpPr txBox="1"/>
          <p:nvPr>
            <p:ph type="title"/>
          </p:nvPr>
        </p:nvSpPr>
        <p:spPr>
          <a:prstGeom prst="rect">
            <a:avLst/>
          </a:prstGeom>
        </p:spPr>
        <p:txBody>
          <a:bodyPr/>
          <a:lstStyle/>
          <a:p>
            <a:pPr/>
            <a:r>
              <a:t>In school support (Red)</a:t>
            </a:r>
          </a:p>
        </p:txBody>
      </p:sp>
      <p:sp>
        <p:nvSpPr>
          <p:cNvPr id="192" name="Support given by a qualified member of staff…"/>
          <p:cNvSpPr txBox="1"/>
          <p:nvPr>
            <p:ph type="body" idx="1"/>
          </p:nvPr>
        </p:nvSpPr>
        <p:spPr>
          <a:xfrm>
            <a:off x="1206500" y="3668825"/>
            <a:ext cx="21971000" cy="8256012"/>
          </a:xfrm>
          <a:prstGeom prst="rect">
            <a:avLst/>
          </a:prstGeom>
        </p:spPr>
        <p:txBody>
          <a:bodyPr/>
          <a:lstStyle/>
          <a:p>
            <a:pPr/>
            <a:r>
              <a:t>Support given by a qualified member of staff</a:t>
            </a:r>
          </a:p>
          <a:p>
            <a:pPr/>
            <a:r>
              <a:t>Member of staff received training provided by Speech and Language Links</a:t>
            </a:r>
          </a:p>
          <a:p>
            <a:pPr/>
            <a:r>
              <a:t>Summary of Support</a:t>
            </a:r>
          </a:p>
          <a:p>
            <a:pPr/>
            <a:r>
              <a:t>Regular out of class and in class intervention, as and when neccessary</a:t>
            </a:r>
          </a:p>
          <a:p>
            <a:pPr/>
            <a:r>
              <a:t>Resources tailored to meet needs</a:t>
            </a:r>
          </a:p>
        </p:txBody>
      </p:sp>
      <p:sp>
        <p:nvSpPr>
          <p:cNvPr id="193" name="Slide Number"/>
          <p:cNvSpPr txBox="1"/>
          <p:nvPr>
            <p:ph type="sldNum" sz="quarter" idx="4294967295"/>
          </p:nvPr>
        </p:nvSpPr>
        <p:spPr>
          <a:xfrm>
            <a:off x="12065050" y="13080999"/>
            <a:ext cx="241403" cy="37460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5" name="Involving Stakeholders"/>
          <p:cNvSpPr txBox="1"/>
          <p:nvPr>
            <p:ph type="title"/>
          </p:nvPr>
        </p:nvSpPr>
        <p:spPr>
          <a:prstGeom prst="rect">
            <a:avLst/>
          </a:prstGeom>
        </p:spPr>
        <p:txBody>
          <a:bodyPr/>
          <a:lstStyle/>
          <a:p>
            <a:pPr/>
            <a:r>
              <a:t>Involving Stakeholders</a:t>
            </a:r>
          </a:p>
        </p:txBody>
      </p:sp>
      <p:sp>
        <p:nvSpPr>
          <p:cNvPr id="196" name="Parent and pupil views are gathered to monitor changes and review targets…"/>
          <p:cNvSpPr txBox="1"/>
          <p:nvPr>
            <p:ph type="body" idx="1"/>
          </p:nvPr>
        </p:nvSpPr>
        <p:spPr>
          <a:xfrm>
            <a:off x="1206500" y="2985811"/>
            <a:ext cx="21971000" cy="8256012"/>
          </a:xfrm>
          <a:prstGeom prst="rect">
            <a:avLst/>
          </a:prstGeom>
        </p:spPr>
        <p:txBody>
          <a:bodyPr/>
          <a:lstStyle/>
          <a:p>
            <a:pPr marL="342899" indent="-342899" defTabSz="457200">
              <a:lnSpc>
                <a:spcPct val="100000"/>
              </a:lnSpc>
              <a:spcBef>
                <a:spcPts val="0"/>
              </a:spcBef>
              <a:defRPr sz="4100">
                <a:latin typeface="Helvetica"/>
                <a:ea typeface="Helvetica"/>
                <a:cs typeface="Helvetica"/>
                <a:sym typeface="Helvetica"/>
              </a:defRPr>
            </a:pPr>
            <a:r>
              <a:t>Parent and pupil views are gathered to monitor changes and review targets</a:t>
            </a:r>
          </a:p>
          <a:p>
            <a:pPr marL="342899" indent="-342899" defTabSz="457200">
              <a:lnSpc>
                <a:spcPct val="100000"/>
              </a:lnSpc>
              <a:spcBef>
                <a:spcPts val="0"/>
              </a:spcBef>
              <a:defRPr sz="4100">
                <a:latin typeface="Helvetica"/>
                <a:ea typeface="Helvetica"/>
                <a:cs typeface="Helvetica"/>
                <a:sym typeface="Helvetica"/>
              </a:defRPr>
            </a:pPr>
            <a:r>
              <a:t>Reports and provision maps show in-school improvement </a:t>
            </a:r>
          </a:p>
          <a:p>
            <a:pPr marL="342899" indent="-342899" defTabSz="457200">
              <a:lnSpc>
                <a:spcPct val="100000"/>
              </a:lnSpc>
              <a:spcBef>
                <a:spcPts val="0"/>
              </a:spcBef>
              <a:defRPr sz="4100">
                <a:latin typeface="Helvetica"/>
                <a:ea typeface="Helvetica"/>
                <a:cs typeface="Helvetica"/>
                <a:sym typeface="Helvetica"/>
              </a:defRPr>
            </a:pPr>
            <a:r>
              <a:t>Teachers set targets for improvement across key classroom skills which would include:</a:t>
            </a:r>
          </a:p>
          <a:p>
            <a:pPr marL="723900" indent="-342900" defTabSz="457200">
              <a:lnSpc>
                <a:spcPct val="100000"/>
              </a:lnSpc>
              <a:spcBef>
                <a:spcPts val="0"/>
              </a:spcBef>
              <a:defRPr sz="4100">
                <a:latin typeface="Helvetica"/>
                <a:ea typeface="Helvetica"/>
                <a:cs typeface="Helvetica"/>
                <a:sym typeface="Helvetica"/>
              </a:defRPr>
            </a:pPr>
            <a:r>
              <a:t>Communication</a:t>
            </a:r>
          </a:p>
          <a:p>
            <a:pPr marL="723900" indent="-342900" defTabSz="457200">
              <a:lnSpc>
                <a:spcPct val="100000"/>
              </a:lnSpc>
              <a:spcBef>
                <a:spcPts val="0"/>
              </a:spcBef>
              <a:defRPr sz="4100">
                <a:latin typeface="Helvetica"/>
                <a:ea typeface="Helvetica"/>
                <a:cs typeface="Helvetica"/>
                <a:sym typeface="Helvetica"/>
              </a:defRPr>
            </a:pPr>
            <a:r>
              <a:t>Participation</a:t>
            </a:r>
          </a:p>
          <a:p>
            <a:pPr marL="723900" indent="-342900" defTabSz="457200">
              <a:lnSpc>
                <a:spcPct val="100000"/>
              </a:lnSpc>
              <a:spcBef>
                <a:spcPts val="0"/>
              </a:spcBef>
              <a:defRPr sz="4100">
                <a:latin typeface="Helvetica"/>
                <a:ea typeface="Helvetica"/>
                <a:cs typeface="Helvetica"/>
                <a:sym typeface="Helvetica"/>
              </a:defRPr>
            </a:pPr>
            <a:r>
              <a:t>Self regulation</a:t>
            </a:r>
          </a:p>
          <a:p>
            <a:pPr marL="723900" indent="-342900" defTabSz="457200">
              <a:lnSpc>
                <a:spcPct val="100000"/>
              </a:lnSpc>
              <a:spcBef>
                <a:spcPts val="0"/>
              </a:spcBef>
              <a:defRPr sz="4100">
                <a:latin typeface="Helvetica"/>
                <a:ea typeface="Helvetica"/>
                <a:cs typeface="Helvetica"/>
                <a:sym typeface="Helvetica"/>
              </a:defRPr>
            </a:pPr>
            <a:r>
              <a:t>Active involvement</a:t>
            </a:r>
          </a:p>
          <a:p>
            <a:pPr marL="723900" indent="-342900" defTabSz="457200">
              <a:lnSpc>
                <a:spcPct val="100000"/>
              </a:lnSpc>
              <a:spcBef>
                <a:spcPts val="0"/>
              </a:spcBef>
              <a:defRPr sz="4100">
                <a:latin typeface="Helvetica"/>
                <a:ea typeface="Helvetica"/>
                <a:cs typeface="Helvetica"/>
                <a:sym typeface="Helvetica"/>
              </a:defRPr>
            </a:pPr>
            <a:r>
              <a:t>Social confidence</a:t>
            </a:r>
          </a:p>
        </p:txBody>
      </p:sp>
      <p:pic>
        <p:nvPicPr>
          <p:cNvPr id="197" name="Screenshot 2022-03-24 at 16.47.16.png" descr="Screenshot 2022-03-24 at 16.47.16.png"/>
          <p:cNvPicPr>
            <a:picLocks noChangeAspect="1"/>
          </p:cNvPicPr>
          <p:nvPr/>
        </p:nvPicPr>
        <p:blipFill>
          <a:blip r:embed="rId2">
            <a:extLst/>
          </a:blip>
          <a:srcRect l="0" t="3384" r="0" b="0"/>
          <a:stretch>
            <a:fillRect/>
          </a:stretch>
        </p:blipFill>
        <p:spPr>
          <a:xfrm>
            <a:off x="10295621" y="5546456"/>
            <a:ext cx="9337680" cy="6983603"/>
          </a:xfrm>
          <a:prstGeom prst="rect">
            <a:avLst/>
          </a:prstGeom>
          <a:ln w="12700">
            <a:miter lim="400000"/>
          </a:ln>
        </p:spPr>
      </p:pic>
      <p:sp>
        <p:nvSpPr>
          <p:cNvPr id="198" name="Slide Number"/>
          <p:cNvSpPr txBox="1"/>
          <p:nvPr>
            <p:ph type="sldNum" sz="quarter" idx="4294967295"/>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199" name="Speech and Language Link, 2022"/>
          <p:cNvSpPr txBox="1"/>
          <p:nvPr/>
        </p:nvSpPr>
        <p:spPr>
          <a:xfrm>
            <a:off x="12623137" y="12407644"/>
            <a:ext cx="4682643" cy="46136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000000"/>
                </a:solidFill>
              </a:defRPr>
            </a:lvl1pPr>
          </a:lstStyle>
          <a:p>
            <a:pPr/>
            <a:r>
              <a:t>Speech and Language Link, 2022</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1" name="Measuring Progress"/>
          <p:cNvSpPr txBox="1"/>
          <p:nvPr>
            <p:ph type="title"/>
          </p:nvPr>
        </p:nvSpPr>
        <p:spPr>
          <a:prstGeom prst="rect">
            <a:avLst/>
          </a:prstGeom>
        </p:spPr>
        <p:txBody>
          <a:bodyPr/>
          <a:lstStyle/>
          <a:p>
            <a:pPr/>
            <a:r>
              <a:t>Measuring Progress</a:t>
            </a:r>
          </a:p>
        </p:txBody>
      </p:sp>
      <p:sp>
        <p:nvSpPr>
          <p:cNvPr id="202" name="Regularly review the effectiveness of the intervention to ensure that it is empowering children to overcome potential barriers to learning…"/>
          <p:cNvSpPr txBox="1"/>
          <p:nvPr>
            <p:ph type="body" idx="1"/>
          </p:nvPr>
        </p:nvSpPr>
        <p:spPr>
          <a:xfrm>
            <a:off x="1206500" y="2985811"/>
            <a:ext cx="21971000" cy="8256012"/>
          </a:xfrm>
          <a:prstGeom prst="rect">
            <a:avLst/>
          </a:prstGeom>
        </p:spPr>
        <p:txBody>
          <a:bodyPr/>
          <a:lstStyle/>
          <a:p>
            <a:pPr/>
            <a:r>
              <a:t>Regularly review the effectiveness of the intervention to ensure that it is empowering children to overcome potential barriers to learning </a:t>
            </a:r>
          </a:p>
          <a:p>
            <a:pPr/>
            <a:r>
              <a:t>Summary of Support reviewed often </a:t>
            </a:r>
          </a:p>
          <a:p>
            <a:pPr/>
            <a:r>
              <a:t>Regular dialogue between all stakeholders</a:t>
            </a:r>
          </a:p>
          <a:p>
            <a:pPr/>
            <a:r>
              <a:t>Track progress using online tool</a:t>
            </a:r>
          </a:p>
        </p:txBody>
      </p:sp>
      <p:sp>
        <p:nvSpPr>
          <p:cNvPr id="203" name="Slide Number"/>
          <p:cNvSpPr txBox="1"/>
          <p:nvPr>
            <p:ph type="sldNum" sz="quarter" idx="4294967295"/>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5" name="Way forward"/>
          <p:cNvSpPr txBox="1"/>
          <p:nvPr>
            <p:ph type="title"/>
          </p:nvPr>
        </p:nvSpPr>
        <p:spPr>
          <a:prstGeom prst="rect">
            <a:avLst/>
          </a:prstGeom>
        </p:spPr>
        <p:txBody>
          <a:bodyPr/>
          <a:lstStyle/>
          <a:p>
            <a:pPr/>
            <a:r>
              <a:t>Way forward</a:t>
            </a:r>
          </a:p>
        </p:txBody>
      </p:sp>
      <p:sp>
        <p:nvSpPr>
          <p:cNvPr id="206" name="Staff to attend training…"/>
          <p:cNvSpPr txBox="1"/>
          <p:nvPr>
            <p:ph type="body" idx="21"/>
          </p:nvPr>
        </p:nvSpPr>
        <p:spPr>
          <a:xfrm>
            <a:off x="1206500" y="2372962"/>
            <a:ext cx="21971000" cy="9799260"/>
          </a:xfrm>
          <a:prstGeom prst="rect">
            <a:avLst/>
          </a:prstGeom>
          <a:extLst>
            <a:ext uri="{C572A759-6A51-4108-AA02-DFA0A04FC94B}">
              <ma14:wrappingTextBoxFlag xmlns:ma14="http://schemas.microsoft.com/office/mac/drawingml/2011/main" val="1"/>
            </a:ext>
          </a:extLst>
        </p:spPr>
        <p:txBody>
          <a:bodyPr/>
          <a:lstStyle/>
          <a:p>
            <a:pPr marL="228600" indent="-228600">
              <a:lnSpc>
                <a:spcPct val="150000"/>
              </a:lnSpc>
              <a:buSzPct val="100000"/>
              <a:buChar char="•"/>
              <a:defRPr b="0" sz="5000"/>
            </a:pPr>
            <a:r>
              <a:t>Staff to attend training</a:t>
            </a:r>
          </a:p>
          <a:p>
            <a:pPr marL="228600" indent="-228600">
              <a:lnSpc>
                <a:spcPct val="150000"/>
              </a:lnSpc>
              <a:buSzPct val="100000"/>
              <a:buChar char="•"/>
              <a:defRPr b="0" sz="5000"/>
            </a:pPr>
            <a:r>
              <a:t>Online conferences, regular webinar training sessions and video walk-through</a:t>
            </a:r>
          </a:p>
          <a:p>
            <a:pPr marL="228600" indent="-228600">
              <a:lnSpc>
                <a:spcPct val="150000"/>
              </a:lnSpc>
              <a:buSzPct val="100000"/>
              <a:buChar char="•"/>
              <a:defRPr b="0" sz="5000"/>
            </a:pPr>
            <a:r>
              <a:t>INSET training completed in house to up-skill members of staff</a:t>
            </a:r>
          </a:p>
          <a:p>
            <a:pPr marL="228600" indent="-228600">
              <a:lnSpc>
                <a:spcPct val="150000"/>
              </a:lnSpc>
              <a:buSzPct val="100000"/>
              <a:buChar char="•"/>
              <a:defRPr b="0" sz="5000"/>
            </a:pPr>
            <a:r>
              <a:t>Funding</a:t>
            </a:r>
          </a:p>
          <a:p>
            <a:pPr marL="228600" indent="-228600">
              <a:lnSpc>
                <a:spcPct val="150000"/>
              </a:lnSpc>
              <a:buSzPct val="100000"/>
              <a:buChar char="•"/>
              <a:defRPr b="0" sz="5000"/>
            </a:pPr>
            <a:r>
              <a:t>Changes to policies</a:t>
            </a:r>
          </a:p>
          <a:p>
            <a:pPr marL="228600" indent="-228600">
              <a:lnSpc>
                <a:spcPct val="150000"/>
              </a:lnSpc>
              <a:buSzPct val="100000"/>
              <a:buChar char="•"/>
              <a:defRPr b="0" sz="5000"/>
            </a:pPr>
            <a:r>
              <a:t>Regular feedback from stakeholders</a:t>
            </a:r>
          </a:p>
          <a:p>
            <a:pPr marL="228600" indent="-228600">
              <a:lnSpc>
                <a:spcPct val="150000"/>
              </a:lnSpc>
              <a:buSzPct val="100000"/>
              <a:buChar char="•"/>
              <a:defRPr b="0" sz="5000"/>
            </a:pPr>
            <a:r>
              <a:t>Consider whether Foundation Phase could benefit</a:t>
            </a:r>
          </a:p>
        </p:txBody>
      </p:sp>
      <p:sp>
        <p:nvSpPr>
          <p:cNvPr id="207" name="Slide Number"/>
          <p:cNvSpPr txBox="1"/>
          <p:nvPr>
            <p:ph type="sldNum" sz="quarter" idx="4294967295"/>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9" name="Image" descr="Image"/>
          <p:cNvPicPr>
            <a:picLocks noChangeAspect="1"/>
          </p:cNvPicPr>
          <p:nvPr/>
        </p:nvPicPr>
        <p:blipFill>
          <a:blip r:embed="rId2">
            <a:extLst/>
          </a:blip>
          <a:stretch>
            <a:fillRect/>
          </a:stretch>
        </p:blipFill>
        <p:spPr>
          <a:xfrm>
            <a:off x="4011424" y="1508505"/>
            <a:ext cx="15784177" cy="11316307"/>
          </a:xfrm>
          <a:prstGeom prst="rect">
            <a:avLst/>
          </a:prstGeom>
          <a:ln w="12700">
            <a:miter lim="400000"/>
          </a:ln>
        </p:spPr>
      </p:pic>
      <p:sp>
        <p:nvSpPr>
          <p:cNvPr id="210" name="Children to begin accessing…"/>
          <p:cNvSpPr txBox="1"/>
          <p:nvPr/>
        </p:nvSpPr>
        <p:spPr>
          <a:xfrm>
            <a:off x="9370968" y="1083737"/>
            <a:ext cx="3902355" cy="829667"/>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Children to begin accessing</a:t>
            </a:r>
          </a:p>
          <a:p>
            <a:pPr/>
            <a:r>
              <a:t>the intervention</a:t>
            </a:r>
          </a:p>
        </p:txBody>
      </p:sp>
      <p:sp>
        <p:nvSpPr>
          <p:cNvPr id="211" name="Children and practitioners…"/>
          <p:cNvSpPr txBox="1"/>
          <p:nvPr/>
        </p:nvSpPr>
        <p:spPr>
          <a:xfrm>
            <a:off x="17209608" y="6567675"/>
            <a:ext cx="3631388" cy="119796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Children and practitioners</a:t>
            </a:r>
          </a:p>
          <a:p>
            <a:pPr/>
            <a:r>
              <a:t>to provide feedback on</a:t>
            </a:r>
          </a:p>
          <a:p>
            <a:pPr/>
            <a:r>
              <a:t>the intervention</a:t>
            </a:r>
          </a:p>
        </p:txBody>
      </p:sp>
      <p:sp>
        <p:nvSpPr>
          <p:cNvPr id="212" name="Intervention altered and…"/>
          <p:cNvSpPr txBox="1"/>
          <p:nvPr/>
        </p:nvSpPr>
        <p:spPr>
          <a:xfrm>
            <a:off x="1646056" y="6567675"/>
            <a:ext cx="3417114" cy="1197966"/>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Intervention altered and </a:t>
            </a:r>
          </a:p>
          <a:p>
            <a:pPr/>
            <a:r>
              <a:t>tailored to meet </a:t>
            </a:r>
          </a:p>
          <a:p>
            <a:pPr/>
            <a:r>
              <a:t>needs where necessary</a:t>
            </a:r>
          </a:p>
        </p:txBody>
      </p:sp>
      <p:sp>
        <p:nvSpPr>
          <p:cNvPr id="213" name="Practitioners act on feedback"/>
          <p:cNvSpPr txBox="1"/>
          <p:nvPr/>
        </p:nvSpPr>
        <p:spPr>
          <a:xfrm>
            <a:off x="8984694" y="12506583"/>
            <a:ext cx="4116630" cy="461367"/>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Practitioners act on feedback</a:t>
            </a:r>
          </a:p>
        </p:txBody>
      </p:sp>
      <p:sp>
        <p:nvSpPr>
          <p:cNvPr id="214" name="Intervention Monitoring Cycle utilising…"/>
          <p:cNvSpPr txBox="1"/>
          <p:nvPr/>
        </p:nvSpPr>
        <p:spPr>
          <a:xfrm>
            <a:off x="9762690" y="6199375"/>
            <a:ext cx="2560639" cy="193456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r>
              <a:t>Intervention Monitoring Cycle utilising</a:t>
            </a:r>
          </a:p>
          <a:p>
            <a:pPr/>
            <a:r>
              <a:t>Kolb’s Reflective </a:t>
            </a:r>
          </a:p>
          <a:p>
            <a:pPr/>
            <a:r>
              <a:t>Cycle (1984)</a:t>
            </a:r>
          </a:p>
        </p:txBody>
      </p:sp>
      <p:sp>
        <p:nvSpPr>
          <p:cNvPr id="215" name="Slide Number"/>
          <p:cNvSpPr txBox="1"/>
          <p:nvPr>
            <p:ph type="sldNum" sz="quarter" idx="4294967295"/>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7" name="Discussion"/>
          <p:cNvSpPr txBox="1"/>
          <p:nvPr>
            <p:ph type="title"/>
          </p:nvPr>
        </p:nvSpPr>
        <p:spPr>
          <a:xfrm>
            <a:off x="364704" y="602482"/>
            <a:ext cx="21971001" cy="1433164"/>
          </a:xfrm>
          <a:prstGeom prst="rect">
            <a:avLst/>
          </a:prstGeom>
        </p:spPr>
        <p:txBody>
          <a:bodyPr/>
          <a:lstStyle/>
          <a:p>
            <a:pPr/>
            <a:r>
              <a:t>Discussion</a:t>
            </a:r>
          </a:p>
        </p:txBody>
      </p:sp>
      <p:sp>
        <p:nvSpPr>
          <p:cNvPr id="218" name="Have you had experience in using Speech and Language Link?…"/>
          <p:cNvSpPr/>
          <p:nvPr/>
        </p:nvSpPr>
        <p:spPr>
          <a:xfrm>
            <a:off x="4916763" y="1555974"/>
            <a:ext cx="13326266" cy="10354761"/>
          </a:xfrm>
          <a:prstGeom prst="wedgeEllipseCallout">
            <a:avLst>
              <a:gd name="adj1" fmla="val -49880"/>
              <a:gd name="adj2" fmla="val 52467"/>
            </a:avLst>
          </a:prstGeom>
          <a:solidFill>
            <a:srgbClr val="FFFFFF"/>
          </a:solidFill>
          <a:ln w="63500">
            <a:solidFill>
              <a:srgbClr val="000000"/>
            </a:solidFill>
            <a:miter lim="400000"/>
          </a:ln>
          <a:extLst>
            <a:ext uri="{C572A759-6A51-4108-AA02-DFA0A04FC94B}">
              <ma14:wrappingTextBoxFlag xmlns:ma14="http://schemas.microsoft.com/office/mac/drawingml/2011/main" val="1"/>
            </a:ext>
          </a:extLst>
        </p:spPr>
        <p:txBody>
          <a:bodyPr lIns="50800" tIns="50800" rIns="50800" bIns="50800" anchor="ctr"/>
          <a:lstStyle/>
          <a:p>
            <a:pPr defTabSz="825500">
              <a:defRPr sz="5500">
                <a:solidFill>
                  <a:srgbClr val="000000"/>
                </a:solidFill>
                <a:latin typeface="Helvetica Neue Medium"/>
                <a:ea typeface="Helvetica Neue Medium"/>
                <a:cs typeface="Helvetica Neue Medium"/>
                <a:sym typeface="Helvetica Neue Medium"/>
              </a:defRPr>
            </a:pPr>
            <a:r>
              <a:t>Have you had experience in using Speech and Language Link?</a:t>
            </a:r>
          </a:p>
          <a:p>
            <a:pPr defTabSz="825500">
              <a:defRPr sz="5500">
                <a:solidFill>
                  <a:srgbClr val="000000"/>
                </a:solidFill>
                <a:latin typeface="Helvetica Neue Medium"/>
                <a:ea typeface="Helvetica Neue Medium"/>
                <a:cs typeface="Helvetica Neue Medium"/>
                <a:sym typeface="Helvetica Neue Medium"/>
              </a:defRPr>
            </a:pPr>
          </a:p>
          <a:p>
            <a:pPr defTabSz="825500">
              <a:defRPr sz="5500">
                <a:solidFill>
                  <a:srgbClr val="000000"/>
                </a:solidFill>
                <a:latin typeface="Helvetica Neue Medium"/>
                <a:ea typeface="Helvetica Neue Medium"/>
                <a:cs typeface="Helvetica Neue Medium"/>
                <a:sym typeface="Helvetica Neue Medium"/>
              </a:defRPr>
            </a:pPr>
            <a:r>
              <a:t>Do you think this intervention is more suitable within the primary school setting?</a:t>
            </a:r>
          </a:p>
        </p:txBody>
      </p:sp>
      <p:sp>
        <p:nvSpPr>
          <p:cNvPr id="219" name="Slide Number"/>
          <p:cNvSpPr txBox="1"/>
          <p:nvPr>
            <p:ph type="sldNum" sz="quarter" idx="4294967295"/>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1" name="References"/>
          <p:cNvSpPr txBox="1"/>
          <p:nvPr>
            <p:ph type="title"/>
          </p:nvPr>
        </p:nvSpPr>
        <p:spPr>
          <a:prstGeom prst="rect">
            <a:avLst/>
          </a:prstGeom>
        </p:spPr>
        <p:txBody>
          <a:bodyPr/>
          <a:lstStyle/>
          <a:p>
            <a:pPr/>
            <a:r>
              <a:t>References </a:t>
            </a:r>
          </a:p>
        </p:txBody>
      </p:sp>
      <p:sp>
        <p:nvSpPr>
          <p:cNvPr id="222" name="Kolb, D. A. (1984) Experiential learning: Experience as the source of learning and development. Englewood Cliffs, N.J: Prentice-Hall.…"/>
          <p:cNvSpPr txBox="1"/>
          <p:nvPr>
            <p:ph type="body" idx="1"/>
          </p:nvPr>
        </p:nvSpPr>
        <p:spPr>
          <a:xfrm>
            <a:off x="841722" y="2729994"/>
            <a:ext cx="21971001" cy="8256012"/>
          </a:xfrm>
          <a:prstGeom prst="rect">
            <a:avLst/>
          </a:prstGeom>
        </p:spPr>
        <p:txBody>
          <a:bodyPr/>
          <a:lstStyle/>
          <a:p>
            <a:pPr marL="548639" indent="-548639" defTabSz="2194505">
              <a:spcBef>
                <a:spcPts val="4000"/>
              </a:spcBef>
              <a:defRPr sz="4319"/>
            </a:pPr>
            <a:r>
              <a:t>Kolb, D. A. (1984) </a:t>
            </a:r>
            <a:r>
              <a:rPr i="1"/>
              <a:t>Experiential learning: Experience as the source of learning and development.</a:t>
            </a:r>
            <a:r>
              <a:t> Englewood Cliffs, N.J: Prentice-Hall.</a:t>
            </a:r>
          </a:p>
          <a:p>
            <a:pPr marL="548639" indent="-548639" defTabSz="2194505">
              <a:spcBef>
                <a:spcPts val="4000"/>
              </a:spcBef>
              <a:defRPr sz="4319"/>
            </a:pPr>
            <a:r>
              <a:t>Law, J., Boyle, J., Harris, F., Harkness, A., and Nye, C. (2000) </a:t>
            </a:r>
            <a:r>
              <a:rPr i="1"/>
              <a:t>Prevalence and natural history of primary speech and language delay: findings from a systematic review of the literature.</a:t>
            </a:r>
            <a:r>
              <a:t> 35, 165–188. DOI :10.1080/136828200247133 </a:t>
            </a:r>
            <a:r>
              <a:rPr u="sng">
                <a:uFill>
                  <a:solidFill>
                    <a:srgbClr val="2F334F"/>
                  </a:solidFill>
                </a:uFill>
              </a:rPr>
              <a:t>[Accessed on 15th December 2021]</a:t>
            </a:r>
          </a:p>
          <a:p>
            <a:pPr marL="548639" indent="-548639" defTabSz="2194505">
              <a:spcBef>
                <a:spcPts val="4000"/>
              </a:spcBef>
              <a:defRPr sz="4319"/>
            </a:pPr>
            <a:r>
              <a:t>Save the Children (2016) </a:t>
            </a:r>
            <a:r>
              <a:rPr i="1"/>
              <a:t>Early language Development and Children’s Primary School Attainment in English and Maths: New Research Findings.</a:t>
            </a:r>
            <a:r>
              <a:t> Available at: </a:t>
            </a:r>
            <a:r>
              <a:rPr u="sng">
                <a:hlinkClick r:id="rId2" invalidUrl="" action="" tgtFrame="" tooltip="" history="1" highlightClick="0" endSnd="0"/>
              </a:rPr>
              <a:t>https://www.savethechildren.org.uk/</a:t>
            </a:r>
            <a:r>
              <a:rPr u="sng">
                <a:uFill>
                  <a:solidFill>
                    <a:srgbClr val="2F334F"/>
                  </a:solidFill>
                </a:uFill>
              </a:rPr>
              <a:t> </a:t>
            </a:r>
            <a:r>
              <a:rPr>
                <a:uFill>
                  <a:solidFill>
                    <a:srgbClr val="2F334F"/>
                  </a:solidFill>
                </a:uFill>
              </a:rPr>
              <a:t> [Accessed on 5th January 2022]</a:t>
            </a:r>
          </a:p>
          <a:p>
            <a:pPr marL="548639" indent="-548639" defTabSz="2194505">
              <a:spcBef>
                <a:spcPts val="4000"/>
              </a:spcBef>
              <a:defRPr sz="4319"/>
            </a:pPr>
            <a:r>
              <a:t>Speech and Language Link (2022) Available at: </a:t>
            </a:r>
            <a:r>
              <a:rPr u="sng">
                <a:hlinkClick r:id="rId3" invalidUrl="" action="" tgtFrame="" tooltip="" history="1" highlightClick="0" endSnd="0"/>
              </a:rPr>
              <a:t>https://speechandlanguage.info</a:t>
            </a:r>
            <a:r>
              <a:t> </a:t>
            </a:r>
            <a:r>
              <a:rPr u="sng">
                <a:uFill>
                  <a:solidFill>
                    <a:srgbClr val="2F334F"/>
                  </a:solidFill>
                </a:uFill>
              </a:rPr>
              <a:t>[Accessed on 25th November 2021]</a:t>
            </a:r>
          </a:p>
        </p:txBody>
      </p:sp>
      <p:sp>
        <p:nvSpPr>
          <p:cNvPr id="223" name="Slide Number"/>
          <p:cNvSpPr txBox="1"/>
          <p:nvPr>
            <p:ph type="sldNum" sz="quarter" idx="4294967295"/>
          </p:nvPr>
        </p:nvSpPr>
        <p:spPr>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21_BasicWhite">
  <a:themeElements>
    <a:clrScheme name="21_BasicWhite">
      <a:dk1>
        <a:srgbClr val="5E5E5E"/>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