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F321C4-6DDD-4BEA-95B8-7DACBDD7D748}" v="6" dt="2022-03-26T20:56:30.2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2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0BB07-D0BC-44AD-A732-C0F29F1A63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1A4E78-E919-416C-97B0-C80D65ABB5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EE0C7-B2AB-4F27-9281-236F00180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C4366-817B-498B-A867-1FD63997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6F90C0-9176-44DD-855E-55644764E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782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3B610-08B7-4E49-9D56-87ECAD58D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71EF0-BB26-4F81-B3F0-BBD9884C8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D6884-1E99-4593-81D7-CAC19337A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8ED8F-D6B0-4712-901F-5BCCD3F73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88BEC-F898-4474-B789-F2B950794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95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E4E37-8849-4163-8251-0180F8FE8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A729DF-5501-4AAC-B9B2-2B8BB3A6F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38368-B984-4669-A542-B9DAAA4E0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26188-CEAD-4924-B0AA-E3087552B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D2CEC-578D-4CB3-A101-4E66A7AA1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265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7379E-57B4-4AA6-995E-31AC6A513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5B150-7733-4BD1-90B4-9E480BD280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3D445-7367-4CCB-A9B0-7D5C0788B6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9476B-F3F8-4933-BBA1-3C44EC0BD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C1CDD-B5CD-401E-A1FE-E57FE60DC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66D432-AAEF-48E4-9F8E-D886AEC8A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00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37FC3-3F3D-4A11-9837-D0A1E4600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6571B4-4819-4B2D-9309-D4353325B9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0DB8B2-BFFB-43B8-A655-B48A3CAC2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1804D4-1E15-493B-9B3D-406D4F50D3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33DCFC-3F6E-451D-8E9C-0C561C89A6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7CDA2F-A117-49B1-AEEC-B87E4C8CC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4655A6-FAF3-46D6-B4F4-736149F54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D225F9-7789-4D4E-8748-40D5ACD31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865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C7048-75B9-4A07-A4CF-A3EE9836B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8F3AD2-940E-45F7-8C34-C6696DFC2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AF4934-764E-4518-99E6-3253E4DC1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011D2B-86FA-4990-970E-24640D4EE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059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A3A57F-E993-4789-8710-9D3D921B1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D344BF-5887-471B-A5E3-B4539900F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611995-6ABC-4AB8-BCEF-59BB496D4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453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C9703-571A-4DC9-B4C8-87D27B320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FCCF2-5A85-4C16-8791-3737E5724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75376-D8BB-48BE-BC16-D82220463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37C15-E905-4B0E-AB0F-2D76EF94C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670E56-416A-4B45-A804-9DF663FB5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43F903-9C8C-4603-A274-448B35892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683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4C508-DD17-4F23-9B99-23C662411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B5DFF6-AFD7-44F1-8AF9-46CCB0903F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9992AD-AB91-4913-A23A-A21FD8D01E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875BDE-AAB1-4164-8024-343C00A51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29A50C-42FC-4ABF-B3E2-D07348A00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1FB6A-EF92-4390-8A95-6BAD89F2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171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B73B5-70FA-4DC9-9091-3AFC81AFB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F4CC96-DDC7-4D41-AC7D-C46261CEAD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B869A-B509-43AA-A7DD-6E7E3A919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9F8AB-6F41-4E6B-A667-8B775F656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1033A-E3C4-4CE0-B8AD-C3FF6B10A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836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2B4577-9E11-474E-BE09-1CAECF102C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E17050-82C1-4F7F-86E6-C6E53D229D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0AEBF-C6A7-45F2-93E2-39E8C1C1D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23528-1FB5-48AA-80CA-50D4A5985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157DD-DBBA-427F-9420-E73EBED42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918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E52289-69A9-424D-942E-B8878E53C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302E7-D05B-4FE7-A8BA-1961B19610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11936E-CBF9-4B73-BA2D-BCEE374D2A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26E61-67B4-4064-B21D-61AAFDD89CDF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932A0-EE91-49A9-B570-E44E2F5945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34B87-014A-43D1-9569-EA405A0856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4B450-AE4C-4485-AC02-F11E02A01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348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029308@student.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l towers">
            <a:extLst>
              <a:ext uri="{FF2B5EF4-FFF2-40B4-BE49-F238E27FC236}">
                <a16:creationId xmlns:a16="http://schemas.microsoft.com/office/drawing/2014/main" id="{969773E2-B216-B027-2E90-E0A21BA7B2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66" r="-1" b="-1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B3F82-1E41-40CE-B483-A6F947443C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7328" y="640082"/>
            <a:ext cx="6274591" cy="3351602"/>
          </a:xfrm>
        </p:spPr>
        <p:txBody>
          <a:bodyPr>
            <a:normAutofit/>
          </a:bodyPr>
          <a:lstStyle/>
          <a:p>
            <a:pPr algn="l"/>
            <a:r>
              <a:rPr lang="en-GB" sz="5600" dirty="0" err="1">
                <a:solidFill>
                  <a:schemeClr val="bg1"/>
                </a:solidFill>
              </a:rPr>
              <a:t>Mcdonalds</a:t>
            </a:r>
            <a:r>
              <a:rPr lang="en-GB" sz="5600" dirty="0">
                <a:solidFill>
                  <a:schemeClr val="bg1"/>
                </a:solidFill>
              </a:rPr>
              <a:t> using theories relating to modes of communications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EDD8BD-28EF-49DF-914B-31AF1892B9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7" y="4156276"/>
            <a:ext cx="6274592" cy="2061645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Shannon shon Hussain </a:t>
            </a:r>
          </a:p>
          <a:p>
            <a:pPr algn="l"/>
            <a:r>
              <a:rPr lang="en-GB">
                <a:solidFill>
                  <a:schemeClr val="bg1"/>
                </a:solidFill>
                <a:hlinkClick r:id="rId3"/>
              </a:rPr>
              <a:t>2029308@student.uwtsd.ac.uk</a:t>
            </a:r>
            <a:endParaRPr lang="en-GB">
              <a:solidFill>
                <a:schemeClr val="bg1"/>
              </a:solidFill>
            </a:endParaRPr>
          </a:p>
          <a:p>
            <a:pPr algn="l"/>
            <a:r>
              <a:rPr lang="en-GB">
                <a:solidFill>
                  <a:schemeClr val="bg1"/>
                </a:solidFill>
              </a:rPr>
              <a:t>Module:BMSW4002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879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2B4FD-B8E2-41CF-862D-53C574217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6447" y="1084521"/>
            <a:ext cx="4019107" cy="13613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200" kern="1200" dirty="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+mj-cs"/>
              </a:rPr>
              <a:t>MCHD have a internal communications method in place that helps with the diverse </a:t>
            </a:r>
            <a:r>
              <a:rPr lang="en-US" sz="2200" kern="1200" dirty="0" err="1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+mj-cs"/>
              </a:rPr>
              <a:t>aduiance</a:t>
            </a:r>
            <a:endParaRPr lang="en-US" sz="2200" kern="1200" dirty="0">
              <a:solidFill>
                <a:schemeClr val="bg1">
                  <a:alpha val="6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6" name="Content Placeholder 15" descr="Text, calendar&#10;&#10;Description automatically generated">
            <a:extLst>
              <a:ext uri="{FF2B5EF4-FFF2-40B4-BE49-F238E27FC236}">
                <a16:creationId xmlns:a16="http://schemas.microsoft.com/office/drawing/2014/main" id="{523C6A2B-EC48-4E88-A9DE-D01DBF0614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4"/>
          <a:stretch/>
        </p:blipFill>
        <p:spPr>
          <a:xfrm>
            <a:off x="680483" y="685792"/>
            <a:ext cx="2931299" cy="5486400"/>
          </a:xfrm>
          <a:prstGeom prst="rect">
            <a:avLst/>
          </a:prstGeom>
        </p:spPr>
      </p:pic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7568B3A8-E4CE-861A-DCE2-814AA6D0DE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07712" y="2732739"/>
            <a:ext cx="3976577" cy="3083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algn="ctr"/>
            <a:r>
              <a:rPr lang="en-US" sz="2000" dirty="0">
                <a:solidFill>
                  <a:schemeClr val="bg1"/>
                </a:solidFill>
              </a:rPr>
              <a:t>These charts  are the most effective ways of communicating this as been used since 2008 </a:t>
            </a:r>
            <a:r>
              <a:rPr lang="en-US" sz="2000" dirty="0" err="1">
                <a:solidFill>
                  <a:schemeClr val="bg1"/>
                </a:solidFill>
              </a:rPr>
              <a:t>mcdonalds</a:t>
            </a:r>
            <a:r>
              <a:rPr lang="en-US" sz="2000" dirty="0">
                <a:solidFill>
                  <a:schemeClr val="bg1"/>
                </a:solidFill>
              </a:rPr>
              <a:t> had a 100 percent </a:t>
            </a:r>
            <a:r>
              <a:rPr lang="en-US" sz="2000" dirty="0" err="1">
                <a:solidFill>
                  <a:schemeClr val="bg1"/>
                </a:solidFill>
              </a:rPr>
              <a:t>attendece</a:t>
            </a:r>
            <a:r>
              <a:rPr lang="en-US" sz="2000" dirty="0">
                <a:solidFill>
                  <a:schemeClr val="bg1"/>
                </a:solidFill>
              </a:rPr>
              <a:t> from all staff </a:t>
            </a:r>
            <a:r>
              <a:rPr lang="en-US" sz="2000" dirty="0" err="1">
                <a:solidFill>
                  <a:schemeClr val="bg1"/>
                </a:solidFill>
              </a:rPr>
              <a:t>antill</a:t>
            </a:r>
            <a:r>
              <a:rPr lang="en-US" sz="2000" dirty="0">
                <a:solidFill>
                  <a:schemeClr val="bg1"/>
                </a:solidFill>
              </a:rPr>
              <a:t>, covid kick in giving back that negative knock on this is </a:t>
            </a:r>
            <a:r>
              <a:rPr lang="en-US" sz="2000" dirty="0" err="1">
                <a:solidFill>
                  <a:schemeClr val="bg1"/>
                </a:solidFill>
              </a:rPr>
              <a:t>calledl</a:t>
            </a:r>
            <a:r>
              <a:rPr lang="en-US" sz="2000" dirty="0">
                <a:solidFill>
                  <a:schemeClr val="bg1"/>
                </a:solidFill>
              </a:rPr>
              <a:t> the action </a:t>
            </a:r>
            <a:r>
              <a:rPr lang="en-US" sz="2000" dirty="0" err="1">
                <a:solidFill>
                  <a:schemeClr val="bg1"/>
                </a:solidFill>
              </a:rPr>
              <a:t>centred</a:t>
            </a:r>
            <a:r>
              <a:rPr lang="en-US" sz="2000" dirty="0">
                <a:solidFill>
                  <a:schemeClr val="bg1"/>
                </a:solidFill>
              </a:rPr>
              <a:t> leadership</a:t>
            </a:r>
          </a:p>
          <a:p>
            <a:pPr marL="0" algn="ctr"/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4" name="Content Placeholder 13" descr="Text&#10;&#10;Description automatically generated">
            <a:extLst>
              <a:ext uri="{FF2B5EF4-FFF2-40B4-BE49-F238E27FC236}">
                <a16:creationId xmlns:a16="http://schemas.microsoft.com/office/drawing/2014/main" id="{BF76DCCC-0782-4E5E-B02C-E4224CB40C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4467"/>
          <a:stretch/>
        </p:blipFill>
        <p:spPr>
          <a:xfrm>
            <a:off x="8606117" y="685808"/>
            <a:ext cx="2905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998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243C6297-B6CB-C2E9-198F-6D04A3843E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929" b="-1"/>
          <a:stretch/>
        </p:blipFill>
        <p:spPr>
          <a:xfrm>
            <a:off x="3729228" y="-11773"/>
            <a:ext cx="7912104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72EE3B-6336-4979-8090-C675B5AB3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u="sng" dirty="0"/>
              <a:t>The action </a:t>
            </a:r>
            <a:r>
              <a:rPr lang="en-US" sz="2800" b="1" u="sng" dirty="0" err="1"/>
              <a:t>centred</a:t>
            </a:r>
            <a:r>
              <a:rPr lang="en-US" sz="2800" b="1" u="sng" dirty="0"/>
              <a:t> leadership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75757F-80CC-4E7B-81C7-2945F5E65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Is a simple leadership and management model which makes it easy to remember ,apply and adapt to your own business situation these are the 3 steps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Task achievement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Team management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Individual </a:t>
            </a:r>
            <a:r>
              <a:rPr lang="en-US" sz="1700" dirty="0" err="1"/>
              <a:t>managment</a:t>
            </a:r>
            <a:endParaRPr lang="en-US" sz="17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C57E61-4B0D-4CE5-8F52-FE338002EFD9}"/>
              </a:ext>
            </a:extLst>
          </p:cNvPr>
          <p:cNvSpPr txBox="1"/>
          <p:nvPr/>
        </p:nvSpPr>
        <p:spPr>
          <a:xfrm>
            <a:off x="4963539" y="2332950"/>
            <a:ext cx="61468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0" i="0" dirty="0">
              <a:solidFill>
                <a:srgbClr val="636464"/>
              </a:solidFill>
              <a:effectLst/>
              <a:latin typeface="DroidSans"/>
            </a:endParaRP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1026" name="Picture 2" descr="Adair - Action-centred leadership">
            <a:extLst>
              <a:ext uri="{FF2B5EF4-FFF2-40B4-BE49-F238E27FC236}">
                <a16:creationId xmlns:a16="http://schemas.microsoft.com/office/drawing/2014/main" id="{F3B2E870-550C-47E1-9293-F4E74856F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572" y="-21468"/>
            <a:ext cx="6691644" cy="323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20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AB38B-8DD8-456D-99A0-C38EBBC68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1120"/>
            <a:ext cx="10515600" cy="6553199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Refrence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Jhon </a:t>
            </a:r>
            <a:r>
              <a:rPr lang="en-GB" dirty="0" err="1"/>
              <a:t>adairs</a:t>
            </a:r>
            <a:r>
              <a:rPr lang="en-GB" dirty="0"/>
              <a:t> </a:t>
            </a:r>
            <a:r>
              <a:rPr lang="en-GB" dirty="0" err="1"/>
              <a:t>est</a:t>
            </a:r>
            <a:r>
              <a:rPr lang="en-GB" dirty="0"/>
              <a:t> 1934  providing blue print for the </a:t>
            </a:r>
            <a:r>
              <a:rPr lang="en-GB" dirty="0" err="1"/>
              <a:t>adairs</a:t>
            </a:r>
            <a:r>
              <a:rPr lang="en-GB" dirty="0"/>
              <a:t> modes graphs and charts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8524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/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Stefan,Nikisha,Raluca,Bilkisand</a:t>
                      </a:r>
                      <a:r>
                        <a:rPr lang="en-GB" dirty="0"/>
                        <a:t> of course Shannon that’s 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Coming together  as a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It was a challenge to </a:t>
                      </a:r>
                      <a:r>
                        <a:rPr lang="en-GB" dirty="0" err="1"/>
                        <a:t>forfill</a:t>
                      </a:r>
                      <a:r>
                        <a:rPr lang="en-GB" dirty="0"/>
                        <a:t> the task as getting the group united was a little </a:t>
                      </a:r>
                      <a:r>
                        <a:rPr lang="en-GB" dirty="0" err="1"/>
                        <a:t>challanging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Choose who I think </a:t>
                      </a:r>
                      <a:r>
                        <a:rPr lang="en-GB" dirty="0" err="1"/>
                        <a:t>iwas</a:t>
                      </a:r>
                      <a:r>
                        <a:rPr lang="en-GB" dirty="0"/>
                        <a:t> more suitable to team up with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628</TotalTime>
  <Words>242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DroidSans</vt:lpstr>
      <vt:lpstr>Office Theme</vt:lpstr>
      <vt:lpstr>Mcdonalds using theories relating to modes of communications</vt:lpstr>
      <vt:lpstr>MCHD have a internal communications method in place that helps with the diverse aduiance</vt:lpstr>
      <vt:lpstr>The action centred leadership</vt:lpstr>
      <vt:lpstr>Refrence   Jhon adairs est 1934  providing blue print for the adairs modes graphs and charts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Mcdonalds using theorise relating to modes of communications</dc:title>
  <dc:creator>shannon hussain</dc:creator>
  <cp:lastModifiedBy>shannon hussain</cp:lastModifiedBy>
  <cp:revision>4</cp:revision>
  <dcterms:created xsi:type="dcterms:W3CDTF">2022-03-26T04:37:21Z</dcterms:created>
  <dcterms:modified xsi:type="dcterms:W3CDTF">2022-03-27T11:28:27Z</dcterms:modified>
</cp:coreProperties>
</file>