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60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F8633-426B-DB45-8C76-829AC34E1225}" type="datetimeFigureOut">
              <a:rPr lang="en-US" smtClean="0"/>
              <a:t>7/22/26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6A55E-23CF-674A-9968-F1C77F8807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160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/>
              <a:t>Going to the gym how is effective for you guys?.i think it’s best benefit to our bodies, it’s like food and keep healthy to our bodies.</a:t>
            </a:r>
          </a:p>
          <a:p>
            <a:endParaRPr lang="en-GB" b="1" i="1" dirty="0"/>
          </a:p>
          <a:p>
            <a:r>
              <a:rPr lang="en-GB" b="1" i="1" dirty="0"/>
              <a:t>     </a:t>
            </a:r>
            <a:r>
              <a:rPr lang="en-GB" b="1" i="1" u="sng" dirty="0"/>
              <a:t>Our physical health</a:t>
            </a:r>
          </a:p>
          <a:p>
            <a:r>
              <a:rPr lang="en-GB" b="0" i="0" dirty="0"/>
              <a:t>Grows stronger muscles and fit</a:t>
            </a:r>
          </a:p>
          <a:p>
            <a:r>
              <a:rPr lang="en-GB" b="0" i="0" dirty="0"/>
              <a:t>Tips resting </a:t>
            </a:r>
            <a:r>
              <a:rPr lang="en-GB" b="0" i="0" dirty="0" err="1"/>
              <a:t>digestion;muscles</a:t>
            </a:r>
            <a:r>
              <a:rPr lang="en-GB" b="0" i="0" dirty="0"/>
              <a:t> tissue burns calories than fat mass while resting </a:t>
            </a:r>
          </a:p>
          <a:p>
            <a:r>
              <a:rPr lang="en-GB" b="0" i="0" dirty="0"/>
              <a:t>Strength to our bones  keeps good shape </a:t>
            </a:r>
          </a:p>
          <a:p>
            <a:endParaRPr lang="en-GB" b="0" i="0" dirty="0"/>
          </a:p>
          <a:p>
            <a:r>
              <a:rPr lang="en-GB" b="0" i="0" dirty="0"/>
              <a:t>Improvers the bodies fitness and blood pressure lower.</a:t>
            </a:r>
          </a:p>
          <a:p>
            <a:r>
              <a:rPr lang="en-GB" b="0" i="0" dirty="0"/>
              <a:t>  </a:t>
            </a:r>
          </a:p>
          <a:p>
            <a:r>
              <a:rPr lang="en-GB" b="0" i="0" dirty="0"/>
              <a:t>Less injury risk like protecting to the muscles and joints </a:t>
            </a:r>
          </a:p>
          <a:p>
            <a:r>
              <a:rPr lang="en-GB" b="0" i="0" dirty="0"/>
              <a:t> </a:t>
            </a:r>
          </a:p>
          <a:p>
            <a:r>
              <a:rPr lang="en-GB" b="0" i="0" dirty="0"/>
              <a:t>   </a:t>
            </a:r>
            <a:r>
              <a:rPr lang="en-GB" b="1" i="0" u="none" dirty="0"/>
              <a:t>Mental Health understanding advantage </a:t>
            </a:r>
          </a:p>
          <a:p>
            <a:endParaRPr lang="en-GB" b="0" i="0" dirty="0"/>
          </a:p>
          <a:p>
            <a:r>
              <a:rPr lang="en-GB" b="0" i="0" dirty="0"/>
              <a:t>Reduces stress in everyday life and builds confidence </a:t>
            </a:r>
          </a:p>
          <a:p>
            <a:r>
              <a:rPr lang="en-GB" b="0" i="0" dirty="0"/>
              <a:t>Well sleep and dreams positive </a:t>
            </a:r>
          </a:p>
          <a:p>
            <a:r>
              <a:rPr lang="en-GB" b="0" i="0" dirty="0"/>
              <a:t> </a:t>
            </a:r>
          </a:p>
          <a:p>
            <a:r>
              <a:rPr lang="en-GB" b="0" i="0" dirty="0"/>
              <a:t> </a:t>
            </a:r>
            <a:r>
              <a:rPr lang="en-GB" b="1" i="0" dirty="0"/>
              <a:t>Life style and social helps </a:t>
            </a:r>
          </a:p>
          <a:p>
            <a:r>
              <a:rPr lang="en-GB" b="0" i="1" dirty="0"/>
              <a:t>active and your routines are always important ,easy to make friends </a:t>
            </a:r>
          </a:p>
          <a:p>
            <a:endParaRPr lang="en-GB" b="0" i="1" dirty="0"/>
          </a:p>
          <a:p>
            <a:endParaRPr lang="en-GB" b="0" i="1" dirty="0"/>
          </a:p>
          <a:p>
            <a:endParaRPr lang="en-GB" b="0" i="1" dirty="0"/>
          </a:p>
          <a:p>
            <a:endParaRPr lang="en-GB" b="1" i="1" dirty="0"/>
          </a:p>
          <a:p>
            <a:r>
              <a:rPr lang="en-GB" b="1" i="0" dirty="0"/>
              <a:t> </a:t>
            </a:r>
          </a:p>
          <a:p>
            <a:r>
              <a:rPr lang="en-GB" b="1" i="0" dirty="0"/>
              <a:t>  </a:t>
            </a:r>
          </a:p>
          <a:p>
            <a:r>
              <a:rPr lang="en-GB" b="1" i="0" dirty="0"/>
              <a:t> </a:t>
            </a:r>
          </a:p>
          <a:p>
            <a:r>
              <a:rPr lang="en-GB" b="1" i="0" dirty="0"/>
              <a:t>  </a:t>
            </a:r>
          </a:p>
          <a:p>
            <a:r>
              <a:rPr lang="en-GB" b="1" i="0" dirty="0"/>
              <a:t>  </a:t>
            </a:r>
          </a:p>
          <a:p>
            <a:r>
              <a:rPr lang="en-GB" b="1" i="0" dirty="0"/>
              <a:t> </a:t>
            </a:r>
          </a:p>
          <a:p>
            <a:endParaRPr lang="en-GB" b="0" i="0" dirty="0"/>
          </a:p>
          <a:p>
            <a:endParaRPr lang="en-GB" b="1" i="1" dirty="0"/>
          </a:p>
          <a:p>
            <a:endParaRPr lang="en-GB" b="1" i="1" dirty="0"/>
          </a:p>
          <a:p>
            <a:endParaRPr lang="en-GB" b="1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6A55E-23CF-674A-9968-F1C77F88071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55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Working out exercise are physical activities keeping </a:t>
            </a:r>
            <a:r>
              <a:rPr lang="en-GB" b="1" dirty="0" err="1"/>
              <a:t>strength,fitness</a:t>
            </a:r>
            <a:r>
              <a:rPr lang="en-GB" b="1" dirty="0"/>
              <a:t>,flexibility and balance our bodies.</a:t>
            </a:r>
          </a:p>
          <a:p>
            <a:r>
              <a:rPr lang="en-GB" b="1" i="0" dirty="0"/>
              <a:t>Some of exercise like running keep our blood circulation well </a:t>
            </a:r>
          </a:p>
          <a:p>
            <a:r>
              <a:rPr lang="en-GB" b="1" i="0" dirty="0"/>
              <a:t>Swimming like beneficial to all of the body  movements </a:t>
            </a:r>
          </a:p>
          <a:p>
            <a:r>
              <a:rPr lang="en-GB" b="1" i="0" dirty="0"/>
              <a:t>Push up, sit up, walking,,, so on is good for the body’s calories burn and energy levels.</a:t>
            </a:r>
          </a:p>
          <a:p>
            <a:endParaRPr lang="en-GB" b="1" i="0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6A55E-23CF-674A-9968-F1C77F88071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2633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 you know when you are hitting to the gym feeling better confidence and always happy.The one if he needs wait lose and strength muscle easily.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6A55E-23CF-674A-9968-F1C77F88071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429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708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674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763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81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26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040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772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065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371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07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45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87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A2AE8-0A30-8456-770C-15DD01ED43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The gym </a:t>
            </a:r>
            <a:endParaRPr lang="en-US" sz="4800" b="1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A3A8367-BDCA-DDE5-8029-740CE116F4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FFFF"/>
                </a:solidFill>
              </a:rPr>
              <a:t>Our fitness in everyday life </a:t>
            </a:r>
            <a:endParaRPr lang="en-US" b="1">
              <a:ln w="12700" cmpd="sng">
                <a:solidFill>
                  <a:schemeClr val="accent4"/>
                </a:solidFill>
                <a:prstDash val="solid"/>
              </a:ln>
              <a:solidFill>
                <a:srgbClr val="FFFFFF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F38381-25B7-A5A9-08A6-97E0342052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353" r="23754"/>
          <a:stretch>
            <a:fillRect/>
          </a:stretch>
        </p:blipFill>
        <p:spPr>
          <a:xfrm>
            <a:off x="7461864" y="2108877"/>
            <a:ext cx="2654554" cy="26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90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5FF2-0902-C1B5-B50E-A38E0318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2" y="776377"/>
            <a:ext cx="3915032" cy="1693867"/>
          </a:xfrm>
        </p:spPr>
        <p:txBody>
          <a:bodyPr anchor="ctr">
            <a:normAutofit/>
          </a:bodyPr>
          <a:lstStyle/>
          <a:p>
            <a:r>
              <a:rPr lang="en-GB" sz="4000"/>
              <a:t>Working out exercise </a:t>
            </a:r>
            <a:endParaRPr lang="en-US" sz="400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F4C6CB0-A9DF-ECA9-9569-C49664EA6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2" y="2470243"/>
            <a:ext cx="3915032" cy="3769833"/>
          </a:xfrm>
        </p:spPr>
        <p:txBody>
          <a:bodyPr anchor="ctr">
            <a:normAutofit/>
          </a:bodyPr>
          <a:lstStyle/>
          <a:p>
            <a:endParaRPr lang="en-US" sz="2000"/>
          </a:p>
        </p:txBody>
      </p:sp>
      <p:pic>
        <p:nvPicPr>
          <p:cNvPr id="6" name="Picture 5" descr="People celebrating a marathon">
            <a:extLst>
              <a:ext uri="{FF2B5EF4-FFF2-40B4-BE49-F238E27FC236}">
                <a16:creationId xmlns:a16="http://schemas.microsoft.com/office/drawing/2014/main" id="{10631410-9DE6-96BB-5C65-CF8C8259B9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" r="1" b="1"/>
          <a:stretch>
            <a:fillRect/>
          </a:stretch>
        </p:blipFill>
        <p:spPr>
          <a:xfrm>
            <a:off x="5928253" y="1449209"/>
            <a:ext cx="2662605" cy="1818924"/>
          </a:xfrm>
          <a:prstGeom prst="rect">
            <a:avLst/>
          </a:prstGeom>
        </p:spPr>
      </p:pic>
      <p:pic>
        <p:nvPicPr>
          <p:cNvPr id="4" name="Content Placeholder 3" descr="Athletic woman sprinting">
            <a:extLst>
              <a:ext uri="{FF2B5EF4-FFF2-40B4-BE49-F238E27FC236}">
                <a16:creationId xmlns:a16="http://schemas.microsoft.com/office/drawing/2014/main" id="{810004FD-CFCC-4659-BAD8-69A535E67A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" r="3576"/>
          <a:stretch>
            <a:fillRect/>
          </a:stretch>
        </p:blipFill>
        <p:spPr>
          <a:xfrm>
            <a:off x="8916610" y="1385293"/>
            <a:ext cx="2662606" cy="1882841"/>
          </a:xfrm>
          <a:prstGeom prst="rect">
            <a:avLst/>
          </a:prstGeom>
        </p:spPr>
      </p:pic>
      <p:pic>
        <p:nvPicPr>
          <p:cNvPr id="7" name="Picture 6" descr="Child swimming with goggles">
            <a:extLst>
              <a:ext uri="{FF2B5EF4-FFF2-40B4-BE49-F238E27FC236}">
                <a16:creationId xmlns:a16="http://schemas.microsoft.com/office/drawing/2014/main" id="{F522FC94-8A8D-1D99-1241-83B23AEDD6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" r="2923"/>
          <a:stretch>
            <a:fillRect/>
          </a:stretch>
        </p:blipFill>
        <p:spPr>
          <a:xfrm>
            <a:off x="5928252" y="3589867"/>
            <a:ext cx="2662606" cy="1838816"/>
          </a:xfrm>
          <a:prstGeom prst="rect">
            <a:avLst/>
          </a:prstGeom>
        </p:spPr>
      </p:pic>
      <p:pic>
        <p:nvPicPr>
          <p:cNvPr id="5" name="Picture 4" descr="Weight lighting metal bar with various weight plates">
            <a:extLst>
              <a:ext uri="{FF2B5EF4-FFF2-40B4-BE49-F238E27FC236}">
                <a16:creationId xmlns:a16="http://schemas.microsoft.com/office/drawing/2014/main" id="{C17481C4-7DA2-133B-2A2D-1D45400E4A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1" r="1" b="1"/>
          <a:stretch>
            <a:fillRect/>
          </a:stretch>
        </p:blipFill>
        <p:spPr>
          <a:xfrm>
            <a:off x="8916610" y="3589867"/>
            <a:ext cx="2662606" cy="1891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074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oup of young people huddling in gym">
            <a:extLst>
              <a:ext uri="{FF2B5EF4-FFF2-40B4-BE49-F238E27FC236}">
                <a16:creationId xmlns:a16="http://schemas.microsoft.com/office/drawing/2014/main" id="{AC43F1CF-D03A-F050-D1C1-E3BC59C12C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85E4B58-029A-FEB1-378A-435215CB5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4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135646-B937-5885-5121-170D2F57F343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Cheering  and feel confident at the gym </a:t>
            </a:r>
          </a:p>
        </p:txBody>
      </p:sp>
    </p:spTree>
    <p:extLst>
      <p:ext uri="{BB962C8B-B14F-4D97-AF65-F5344CB8AC3E}">
        <p14:creationId xmlns:p14="http://schemas.microsoft.com/office/powerpoint/2010/main" val="2814450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The gym </vt:lpstr>
      <vt:lpstr>Working out exercise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gym </dc:title>
  <dc:creator>Merhawi Ghebrehiwet (2540094)</dc:creator>
  <cp:lastModifiedBy>Merhawi Ghebrehiwet (2540094)</cp:lastModifiedBy>
  <cp:revision>2</cp:revision>
  <dcterms:created xsi:type="dcterms:W3CDTF">2026-07-22T14:17:55Z</dcterms:created>
  <dcterms:modified xsi:type="dcterms:W3CDTF">2026-07-22T17:18:37Z</dcterms:modified>
</cp:coreProperties>
</file>