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38" autoAdjust="0"/>
    <p:restoredTop sz="94660"/>
  </p:normalViewPr>
  <p:slideViewPr>
    <p:cSldViewPr snapToGrid="0">
      <p:cViewPr varScale="1">
        <p:scale>
          <a:sx n="85" d="100"/>
          <a:sy n="85" d="100"/>
        </p:scale>
        <p:origin x="192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394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253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78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772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33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68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19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11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167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36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027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49A73-0C95-4A62-B24F-6AC4D5E9D6B6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644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Identity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you should accept that I am a teletubby</a:t>
            </a:r>
          </a:p>
        </p:txBody>
      </p:sp>
    </p:spTree>
    <p:extLst>
      <p:ext uri="{BB962C8B-B14F-4D97-AF65-F5344CB8AC3E}">
        <p14:creationId xmlns:p14="http://schemas.microsoft.com/office/powerpoint/2010/main" val="12429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098" y="1396289"/>
            <a:ext cx="4624342" cy="1325563"/>
          </a:xfrm>
        </p:spPr>
        <p:txBody>
          <a:bodyPr>
            <a:normAutofit/>
          </a:bodyPr>
          <a:lstStyle/>
          <a:p>
            <a:r>
              <a:rPr lang="en-GB" dirty="0"/>
              <a:t>Physically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78" r="-4" b="15170"/>
          <a:stretch/>
        </p:blipFill>
        <p:spPr>
          <a:xfrm>
            <a:off x="5680087" y="361702"/>
            <a:ext cx="1691640" cy="1691640"/>
          </a:xfrm>
          <a:custGeom>
            <a:avLst/>
            <a:gdLst>
              <a:gd name="connsiteX0" fmla="*/ 978408 w 1956816"/>
              <a:gd name="connsiteY0" fmla="*/ 0 h 1956816"/>
              <a:gd name="connsiteX1" fmla="*/ 1956816 w 1956816"/>
              <a:gd name="connsiteY1" fmla="*/ 978408 h 1956816"/>
              <a:gd name="connsiteX2" fmla="*/ 978408 w 1956816"/>
              <a:gd name="connsiteY2" fmla="*/ 1956816 h 1956816"/>
              <a:gd name="connsiteX3" fmla="*/ 0 w 1956816"/>
              <a:gd name="connsiteY3" fmla="*/ 978408 h 1956816"/>
              <a:gd name="connsiteX4" fmla="*/ 978408 w 1956816"/>
              <a:gd name="connsiteY4" fmla="*/ 0 h 195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/>
          </a:bodyPr>
          <a:lstStyle/>
          <a:p>
            <a:r>
              <a:rPr lang="en-GB" sz="1800"/>
              <a:t>I am relatively tall</a:t>
            </a:r>
          </a:p>
          <a:p>
            <a:endParaRPr lang="en-GB" sz="1800"/>
          </a:p>
          <a:p>
            <a:r>
              <a:rPr lang="en-GB" sz="1800"/>
              <a:t>My anatomy resembles (somewhat) that of a teletubby</a:t>
            </a:r>
          </a:p>
          <a:p>
            <a:endParaRPr lang="en-GB" sz="1800"/>
          </a:p>
          <a:p>
            <a:r>
              <a:rPr lang="en-GB" sz="1800"/>
              <a:t>I have a round head</a:t>
            </a:r>
          </a:p>
          <a:p>
            <a:endParaRPr lang="en-GB" sz="1800"/>
          </a:p>
          <a:p>
            <a:r>
              <a:rPr lang="en-GB" sz="1800"/>
              <a:t>I am wearing blue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22" b="21023"/>
          <a:stretch/>
        </p:blipFill>
        <p:spPr>
          <a:xfrm>
            <a:off x="5838252" y="2722161"/>
            <a:ext cx="2743200" cy="2743200"/>
          </a:xfrm>
          <a:custGeom>
            <a:avLst/>
            <a:gdLst>
              <a:gd name="connsiteX0" fmla="*/ 1417320 w 2834640"/>
              <a:gd name="connsiteY0" fmla="*/ 0 h 2834640"/>
              <a:gd name="connsiteX1" fmla="*/ 2834640 w 2834640"/>
              <a:gd name="connsiteY1" fmla="*/ 1417320 h 2834640"/>
              <a:gd name="connsiteX2" fmla="*/ 1417320 w 2834640"/>
              <a:gd name="connsiteY2" fmla="*/ 2834640 h 2834640"/>
              <a:gd name="connsiteX3" fmla="*/ 0 w 2834640"/>
              <a:gd name="connsiteY3" fmla="*/ 1417320 h 2834640"/>
              <a:gd name="connsiteX4" fmla="*/ 1417320 w 2834640"/>
              <a:gd name="connsiteY4" fmla="*/ 0 h 2834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89" b="36379"/>
          <a:stretch/>
        </p:blipFill>
        <p:spPr>
          <a:xfrm>
            <a:off x="8278624" y="2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19" r="1" b="55578"/>
          <a:stretch/>
        </p:blipFill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817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en-GB" dirty="0"/>
              <a:t>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en-GB" sz="1800"/>
              <a:t>I make silly noises</a:t>
            </a:r>
          </a:p>
          <a:p>
            <a:endParaRPr lang="en-GB" sz="1800"/>
          </a:p>
          <a:p>
            <a:r>
              <a:rPr lang="en-GB" sz="1800"/>
              <a:t>I walk across hills</a:t>
            </a:r>
          </a:p>
          <a:p>
            <a:endParaRPr lang="en-GB" sz="1800"/>
          </a:p>
          <a:p>
            <a:r>
              <a:rPr lang="en-GB" sz="1800"/>
              <a:t>I eat toast with a smiley face</a:t>
            </a:r>
          </a:p>
          <a:p>
            <a:endParaRPr lang="en-GB" sz="1800"/>
          </a:p>
          <a:p>
            <a:r>
              <a:rPr lang="en-GB" sz="1800"/>
              <a:t>I have a vacuum with a smiley face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85" r="2" b="4826"/>
          <a:stretch/>
        </p:blipFill>
        <p:spPr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1" r="244" b="1"/>
          <a:stretch/>
        </p:blipFill>
        <p:spPr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9194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365910-33B6-1040-9FFB-1D95213A9E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F85F2-A18E-F647-9D55-573D2309E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My residence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8871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you convinced yet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733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Macintosh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Identity</vt:lpstr>
      <vt:lpstr>Physically </vt:lpstr>
      <vt:lpstr>Behaviour</vt:lpstr>
      <vt:lpstr>My residence</vt:lpstr>
      <vt:lpstr>Are you convinced yet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Identity</dc:title>
  <dc:creator>Jaymie Phillips</dc:creator>
  <cp:lastModifiedBy>Jaymie Phillips</cp:lastModifiedBy>
  <cp:revision>1</cp:revision>
  <dcterms:created xsi:type="dcterms:W3CDTF">2020-02-03T12:27:13Z</dcterms:created>
  <dcterms:modified xsi:type="dcterms:W3CDTF">2020-02-03T12:27:16Z</dcterms:modified>
</cp:coreProperties>
</file>