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4912" autoAdjust="0"/>
  </p:normalViewPr>
  <p:slideViewPr>
    <p:cSldViewPr snapToGrid="0">
      <p:cViewPr varScale="1">
        <p:scale>
          <a:sx n="97" d="100"/>
          <a:sy n="97" d="100"/>
        </p:scale>
        <p:origin x="105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35AD84-09E6-400A-9426-1BC6207998FA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4AE7A1-BBBA-4A8D-B0BD-43F98C3BD2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348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 .. My name is …. </a:t>
            </a:r>
            <a:r>
              <a:rPr lang="en-GB" i="1" dirty="0"/>
              <a:t> </a:t>
            </a:r>
            <a:r>
              <a:rPr lang="en-GB" i="0" dirty="0"/>
              <a:t>I am presenting my assignment component 2 for </a:t>
            </a:r>
            <a:r>
              <a:rPr lang="en-GB" i="0" dirty="0" err="1"/>
              <a:t>learining</a:t>
            </a:r>
            <a:r>
              <a:rPr lang="en-GB" i="0" dirty="0"/>
              <a:t> in digital era.</a:t>
            </a:r>
          </a:p>
          <a:p>
            <a:pPr algn="l"/>
            <a:r>
              <a:rPr lang="en-GB" i="0" dirty="0"/>
              <a:t>Let me show you my Professional development plan PDP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AE7A1-BBBA-4A8D-B0BD-43F98C3BD24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755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Saleem Mohammed – 2131322</a:t>
            </a:r>
          </a:p>
          <a:p>
            <a:endParaRPr lang="en-GB" dirty="0"/>
          </a:p>
          <a:p>
            <a:r>
              <a:rPr lang="en-GB" dirty="0"/>
              <a:t>https://uowtsd-my.sharepoint.com/:v:/g/personal/2131322_student_uwtsd_ac_uk/EXx4RmVGiblNk2vZE0R4iTcBMx1BArLGGbb18Bsj8Ot00Q?e=RgJ8F8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68"/>
    </mc:Choice>
    <mc:Fallback>
      <p:transition spd="slow" advTm="2356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77456"/>
              </p:ext>
            </p:extLst>
          </p:nvPr>
        </p:nvGraphicFramePr>
        <p:xfrm>
          <a:off x="286623" y="283439"/>
          <a:ext cx="11618754" cy="56083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endParaRPr lang="en-GB" sz="1400" b="0" i="0" dirty="0">
                        <a:solidFill>
                          <a:srgbClr val="202124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r>
                        <a:rPr lang="en-GB" sz="1400" b="0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To get my level 4 certificate programme in computing skills 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finish the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Adaptability-Computing is such a fast-changing environment that it’s highly beneficial to be able to react flexibly to unexpected new information or modifications to a brief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Basic computer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It will take 12 months to complete this course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Do the assignments I have been required to 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Learning skills and problem solving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Analytical thinking-When tackling an issue in computing, it’s useful to pick the problem apart and examine the root of 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Emailing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Every 7 weeks I will be getting assignments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Team work and time keeping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 Problem solving-This is one of the most important skills to have when working in IT, as many of the situations you face on a daily basis will require some out-of-the-box thinking.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Word processing software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will have to come in to class and be paying attention in class and by working as a team and coming on time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277"/>
    </mc:Choice>
    <mc:Fallback>
      <p:transition spd="slow" advTm="193277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281</Words>
  <Application>Microsoft Office PowerPoint</Application>
  <PresentationFormat>Widescreen</PresentationFormat>
  <Paragraphs>44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</vt:lpstr>
      <vt:lpstr>Calibri</vt:lpstr>
      <vt:lpstr>Calibri Light</vt:lpstr>
      <vt:lpstr>Office Theme</vt:lpstr>
      <vt:lpstr>Learning in Digital 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</cp:lastModifiedBy>
  <cp:revision>10</cp:revision>
  <dcterms:created xsi:type="dcterms:W3CDTF">2022-07-21T09:53:39Z</dcterms:created>
  <dcterms:modified xsi:type="dcterms:W3CDTF">2022-07-28T14:59:01Z</dcterms:modified>
</cp:coreProperties>
</file>