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BE2C3-9820-4946-907E-D7C79A6299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FB17EF-0F0D-4EEA-BE81-AC4C7AFF56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2A014-5B33-4FA7-9B0B-9B5B3DBD4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DE199B-2CBF-4D4F-9588-245CC9646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AC9C3-14C3-47ED-A290-87E86B6B3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79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2AB6D-2B15-4527-96E1-9CF560147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B1746-BE5A-4092-AFCC-DBC9CA863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8B8A3-F9E3-4DC7-A75A-8AE2D146C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8B79C-E854-4845-A2CE-F3258155F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8BBA5-5E1C-4B23-876C-126E07218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831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F1C36-B8CF-4DFD-84A5-5AD012990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F1105-9CF7-4ABA-AE56-01D0587B3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70566-B6FA-46D5-9168-72E36441B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005A5-165A-4C0C-B89E-E2119D455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4427A-6B75-4296-AA07-DE6A4D135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32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12341-C576-438E-9ABA-7BECBC176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D585F-6780-47F9-9C77-6EF136720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B7BB72-1B4D-42EC-A662-AD7A2030E6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0B7E9-E925-457C-A2A7-921A9D8C4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A967A9-C00C-4DE8-A912-8A8100A2B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2085F5-8043-436E-A170-ADC6D855A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46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D4BFB-DE8A-41C8-9BDA-7A29A6A20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4DD092-4E91-4989-B258-5E17573D0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B8C6B-1C6A-4CFB-B879-91D6F7798D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A097BF-4161-463C-908B-6123A36F2E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6CEB5A-6581-4C18-ADB8-DDB59A737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AF70B4-7673-4234-ABAF-DFD1D2EAD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C7C645-AC37-4A74-A33C-DB73544E6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331ECA-C623-432C-B0A4-0F2B73DF4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52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34F4-9F08-416A-8EF7-202125A18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EB36A9-BA22-47E4-B189-57D57BAB1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02B91E-2A7A-49C1-8264-5E9CE488D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51B59-B6AF-4636-B050-511B548B3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3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EFE03-12F2-4412-A2A2-24710AC44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8C380-C39C-4659-9079-AA7D4FF98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FA478-53C0-4D81-96EC-0F7A8DC13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9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BDB5E-8B9A-4341-BFF4-A55711F6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5C190-0BC6-4309-B798-5D7EE6DC5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CEE61-F1C0-4666-915A-7F671DE406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697CBC-591A-44F1-992C-AC0F90458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8BC99-D2BA-41FC-A1A8-F641AE302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DFC55C-79C8-44A9-9E6D-BEDE3D95D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8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529A-FFC6-4DF2-93A8-C56482599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0F0E8A-D252-4433-99CE-35050CAB09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86E4D0-6408-4570-B49B-91E490BAAE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37C2F-F625-4752-B0CE-B49900B1B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600C2D-6569-4CAA-BEE5-6BD3A1130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8545E-68BD-462E-B191-F74A66260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96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E78A3-847D-474E-A433-DFB1D304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B646E-0A60-4830-8816-E59FB8CFBB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A2F1E-42EF-49E5-8C72-29B397C5F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066FA-2DCA-47BC-9C93-263B1E2A2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3C588-3287-423B-A97A-70146DBAE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852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567FB-1796-441B-B1FC-3CE9F47749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03FAD-075B-4580-AE00-94CFCB47B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02A50-87F3-43ED-8A9E-2AE838665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78DBF-6885-4FDE-80CF-73AF68950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4AFA0-F312-4345-9C91-18EF4D4FA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93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A0B8D4-AC25-4A55-AA12-559515145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3374F4-6E8C-4F9E-93ED-17B7CBD67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775DD-F0E8-43D7-B4C6-4C6B62AD0C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B7E177-D863-465A-89A5-BACB64E534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D4955-56B7-49B0-BA46-FCA6B5E0D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BF66E-50CF-4090-82DC-F2659B59C1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ED6A6-4740-422C-B011-511FFC5F1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43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BA0B3-DABB-4807-9B2E-19286497C7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E75FD-6F39-427C-B224-A499A27BF4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yellow sign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59BCB128-34C3-411B-875D-3DCE44D34D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100" y="38100"/>
            <a:ext cx="6781800" cy="6781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ED32DB-321F-4252-B269-37B0167DCB4F}"/>
              </a:ext>
            </a:extLst>
          </p:cNvPr>
          <p:cNvSpPr txBox="1"/>
          <p:nvPr/>
        </p:nvSpPr>
        <p:spPr>
          <a:xfrm>
            <a:off x="10182225" y="390525"/>
            <a:ext cx="1190625" cy="107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" dirty="0">
                <a:solidFill>
                  <a:schemeClr val="bg1"/>
                </a:solidFill>
              </a:rPr>
              <a:t>This is a wet floor slip caution sign written in both Spanish and English with Spanish on top as requested.</a:t>
            </a:r>
          </a:p>
        </p:txBody>
      </p:sp>
    </p:spTree>
    <p:extLst>
      <p:ext uri="{BB962C8B-B14F-4D97-AF65-F5344CB8AC3E}">
        <p14:creationId xmlns:p14="http://schemas.microsoft.com/office/powerpoint/2010/main" val="1064932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2022-03-17T22:55:04Z</dcterms:created>
  <dcterms:modified xsi:type="dcterms:W3CDTF">2022-03-17T22:56:48Z</dcterms:modified>
</cp:coreProperties>
</file>