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0"/>
  </p:notesMasterIdLst>
  <p:handoutMasterIdLst>
    <p:handoutMasterId r:id="rId11"/>
  </p:handoutMasterIdLst>
  <p:sldIdLst>
    <p:sldId id="455" r:id="rId2"/>
    <p:sldId id="461" r:id="rId3"/>
    <p:sldId id="464" r:id="rId4"/>
    <p:sldId id="465" r:id="rId5"/>
    <p:sldId id="466" r:id="rId6"/>
    <p:sldId id="468" r:id="rId7"/>
    <p:sldId id="467" r:id="rId8"/>
    <p:sldId id="462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6600"/>
    <a:srgbClr val="00CC99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9"/>
    <p:restoredTop sz="94643"/>
  </p:normalViewPr>
  <p:slideViewPr>
    <p:cSldViewPr>
      <p:cViewPr varScale="1">
        <p:scale>
          <a:sx n="108" d="100"/>
          <a:sy n="108" d="100"/>
        </p:scale>
        <p:origin x="1704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7" d="100"/>
          <a:sy n="57" d="100"/>
        </p:scale>
        <p:origin x="-2862" y="-84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9EE9C1-9492-46F9-8D81-D702689AF0C5}" type="datetimeFigureOut">
              <a:rPr lang="en-US" smtClean="0"/>
              <a:pPr/>
              <a:t>3/22/2022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A82658B-B819-4A28-B67F-EDDC7966318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554429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84A858B-AB5F-4461-99EF-18D3CC6F0C69}" type="datetimeFigureOut">
              <a:rPr lang="en-US" smtClean="0"/>
              <a:pPr/>
              <a:t>3/22/2022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9774DA1-48A7-4104-9F43-65059D6B611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60194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5EE762A1-66F5-4FEC-8438-68D7D57002C2}" type="datetime1">
              <a:rPr lang="en-US" smtClean="0"/>
              <a:pPr/>
              <a:t>3/22/2022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Copyright © 2016 Pearson Education, Inc.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BD83E-D430-4AA5-BD64-86139FC8B47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76983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63F649-8A49-4283-A66F-03EC4EFA02CC}" type="datetime1">
              <a:rPr lang="en-US" smtClean="0"/>
              <a:pPr/>
              <a:t>3/22/2022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Copyright © 2016 Pearson Education, Inc.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BD83E-D430-4AA5-BD64-86139FC8B47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14976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A7CED-8CE9-4626-A4D8-1400145BC75C}" type="datetime1">
              <a:rPr lang="en-US" smtClean="0"/>
              <a:pPr/>
              <a:t>3/22/2022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BD83E-D430-4AA5-BD64-86139FC8B47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17835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DDE70-47EA-40CC-B25D-BD2EB7B8DED0}" type="datetime1">
              <a:rPr lang="en-US" smtClean="0"/>
              <a:pPr/>
              <a:t>3/22/2022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BD83E-D430-4AA5-BD64-86139FC8B47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43126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5174E1-3A2B-45DC-8E7C-1D9ADB525AA1}" type="datetime1">
              <a:rPr lang="en-US" smtClean="0"/>
              <a:pPr/>
              <a:t>3/22/2022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BD83E-D430-4AA5-BD64-86139FC8B47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4944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FABD6-37A6-428B-A12A-8BA443F6C591}" type="datetime1">
              <a:rPr lang="en-US" smtClean="0"/>
              <a:pPr/>
              <a:t>3/22/2022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BD83E-D430-4AA5-BD64-86139FC8B47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97239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1145A-1E73-41F4-9696-369534A6B462}" type="datetime1">
              <a:rPr lang="en-US" smtClean="0"/>
              <a:pPr/>
              <a:t>3/22/2022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BD83E-D430-4AA5-BD64-86139FC8B47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72740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702DD-7AD0-495B-9FDF-8B8E7BB2B1EA}" type="datetime1">
              <a:rPr lang="en-US" smtClean="0"/>
              <a:pPr/>
              <a:t>3/22/2022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BD83E-D430-4AA5-BD64-86139FC8B47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6753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5A4E18-0160-470C-A7CF-F509DCD27558}" type="datetime1">
              <a:rPr lang="en-US" smtClean="0"/>
              <a:pPr/>
              <a:t>3/22/2022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94015D-26B9-4B93-B1DD-0BCB263F828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41372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E3894-1E61-4962-B689-6DF632F84B02}" type="datetime1">
              <a:rPr lang="en-US" smtClean="0"/>
              <a:pPr/>
              <a:t>3/22/2022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BD83E-D430-4AA5-BD64-86139FC8B47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84065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3556CC-FB30-4AFB-A806-300E6283D089}" type="datetime1">
              <a:rPr lang="en-US" smtClean="0"/>
              <a:pPr/>
              <a:t>3/22/2022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BD83E-D430-4AA5-BD64-86139FC8B47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85976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1AE242-8DFE-48F5-AF92-B571EED5F7E2}" type="datetime1">
              <a:rPr lang="en-US" smtClean="0"/>
              <a:pPr/>
              <a:t>3/22/2022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6BD83E-D430-4AA5-BD64-86139FC8B47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C8AB143-A3C6-4C20-9B80-ACCD796FAD40}"/>
              </a:ext>
            </a:extLst>
          </p:cNvPr>
          <p:cNvSpPr txBox="1"/>
          <p:nvPr userDrawn="1"/>
        </p:nvSpPr>
        <p:spPr>
          <a:xfrm>
            <a:off x="7553195" y="6400800"/>
            <a:ext cx="12098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        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9-</a:t>
            </a:r>
            <a:fld id="{A6E5DDE0-9F6E-4E24-9DA3-BA478DA39C0B}" type="slidenum">
              <a:rPr lang="en-US" sz="1200" smtClean="0">
                <a:latin typeface="Arial" panose="020B0604020202020204" pitchFamily="34" charset="0"/>
                <a:cs typeface="Arial" panose="020B0604020202020204" pitchFamily="34" charset="0"/>
              </a:rPr>
              <a:pPr/>
              <a:t>‹#›</a:t>
            </a:fld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165772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46144F-29EB-4825-BEEC-0D8F6654A0A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295400"/>
            <a:ext cx="7772400" cy="1676400"/>
          </a:xfrm>
        </p:spPr>
        <p:txBody>
          <a:bodyPr>
            <a:normAutofit fontScale="90000"/>
          </a:bodyPr>
          <a:lstStyle/>
          <a:p>
            <a:br>
              <a:rPr lang="en-US" sz="4000" b="1" dirty="0"/>
            </a:br>
            <a:br>
              <a:rPr lang="en-US" sz="4000" b="1" dirty="0"/>
            </a:br>
            <a:br>
              <a:rPr lang="en-US" sz="4000" b="1" dirty="0"/>
            </a:br>
            <a:r>
              <a:rPr lang="en-US" sz="4000" b="1" dirty="0"/>
              <a:t>BMSW 4006 Managing Enterprise in the 21</a:t>
            </a:r>
            <a:r>
              <a:rPr lang="en-US" sz="4000" b="1" baseline="30000" dirty="0"/>
              <a:t>st</a:t>
            </a:r>
            <a:r>
              <a:rPr lang="en-US" sz="4000" b="1" dirty="0"/>
              <a:t> Century</a:t>
            </a:r>
            <a:br>
              <a:rPr lang="en-US" sz="4000" b="1" dirty="0"/>
            </a:br>
            <a:br>
              <a:rPr lang="en-US" sz="4000" b="1" dirty="0"/>
            </a:br>
            <a:r>
              <a:rPr lang="en-US" sz="4000" b="1" dirty="0">
                <a:solidFill>
                  <a:srgbClr val="C00000"/>
                </a:solidFill>
              </a:rPr>
              <a:t>Week 9</a:t>
            </a:r>
            <a:endParaRPr lang="en-GB" sz="4000" b="1" dirty="0">
              <a:solidFill>
                <a:srgbClr val="C00000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2B86F20-D384-4EA3-89D0-2FE7ECD020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00200" y="3657600"/>
            <a:ext cx="6172200" cy="1600200"/>
          </a:xfrm>
        </p:spPr>
        <p:txBody>
          <a:bodyPr>
            <a:normAutofit/>
          </a:bodyPr>
          <a:lstStyle/>
          <a:p>
            <a:endParaRPr lang="en-GB" sz="4000" b="1" dirty="0">
              <a:solidFill>
                <a:srgbClr val="FF0000"/>
              </a:solidFill>
              <a:highlight>
                <a:srgbClr val="FFFF00"/>
              </a:highlight>
            </a:endParaRPr>
          </a:p>
          <a:p>
            <a:r>
              <a:rPr lang="en-GB" sz="4000" b="1" dirty="0">
                <a:solidFill>
                  <a:srgbClr val="FF0000"/>
                </a:solidFill>
                <a:highlight>
                  <a:srgbClr val="FFFF00"/>
                </a:highlight>
              </a:rPr>
              <a:t>Assignment Workshop</a:t>
            </a:r>
          </a:p>
        </p:txBody>
      </p:sp>
    </p:spTree>
    <p:extLst>
      <p:ext uri="{BB962C8B-B14F-4D97-AF65-F5344CB8AC3E}">
        <p14:creationId xmlns:p14="http://schemas.microsoft.com/office/powerpoint/2010/main" val="34458013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152400"/>
            <a:ext cx="8229600" cy="762000"/>
          </a:xfrm>
        </p:spPr>
        <p:txBody>
          <a:bodyPr>
            <a:normAutofit/>
          </a:bodyPr>
          <a:lstStyle/>
          <a:p>
            <a:r>
              <a:rPr lang="en-GB" sz="4400" b="1" dirty="0">
                <a:solidFill>
                  <a:srgbClr val="007DC3"/>
                </a:solidFill>
                <a:latin typeface="+mn-lt"/>
                <a:cs typeface="Times New Roman" pitchFamily="18" charset="0"/>
              </a:rPr>
              <a:t>Time For Quiz!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" y="838200"/>
            <a:ext cx="8915400" cy="46863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b="1" dirty="0"/>
              <a:t>Before starting today’s session….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Can you attempt the quiz in week 9 folder on the Moodle page?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It is a recap of BMSW 4006 lectures this term.</a:t>
            </a:r>
          </a:p>
          <a:p>
            <a:pPr marL="0" indent="0">
              <a:buNone/>
            </a:pPr>
            <a:endParaRPr lang="en-GB" sz="400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D82DDF-A647-4172-9EEF-5518C1155B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6487" y="4343400"/>
            <a:ext cx="2143125" cy="1981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62604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76200"/>
            <a:ext cx="8229600" cy="838200"/>
          </a:xfrm>
        </p:spPr>
        <p:txBody>
          <a:bodyPr>
            <a:normAutofit/>
          </a:bodyPr>
          <a:lstStyle/>
          <a:p>
            <a:r>
              <a:rPr lang="en-US" b="1" dirty="0"/>
              <a:t>Assignment Workshop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" y="914400"/>
            <a:ext cx="8991600" cy="4876800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US" sz="4800" b="1" dirty="0"/>
              <a:t>Do not forget to write the executive summary!</a:t>
            </a:r>
          </a:p>
          <a:p>
            <a:pPr marL="0" indent="0" algn="ctr">
              <a:buNone/>
            </a:pPr>
            <a:r>
              <a:rPr lang="en-US" sz="4800" b="1" dirty="0"/>
              <a:t>Note: It is the first section of your prepared business plan.</a:t>
            </a:r>
            <a:endParaRPr lang="en-US" sz="4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BEF4E5B-397E-436A-8A69-95F44CC99F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26874" y="4724400"/>
            <a:ext cx="2145978" cy="137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74569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76200"/>
            <a:ext cx="8229600" cy="990600"/>
          </a:xfrm>
        </p:spPr>
        <p:txBody>
          <a:bodyPr>
            <a:noAutofit/>
          </a:bodyPr>
          <a:lstStyle/>
          <a:p>
            <a:r>
              <a:rPr lang="en-US" b="1" dirty="0"/>
              <a:t>Assignment Workshop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" y="1143000"/>
            <a:ext cx="8991600" cy="4648200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endParaRPr lang="en-US" sz="4800" b="1" dirty="0"/>
          </a:p>
          <a:p>
            <a:pPr marL="0" indent="0" algn="ctr">
              <a:buNone/>
            </a:pPr>
            <a:r>
              <a:rPr lang="en-US" sz="4000" b="1" dirty="0"/>
              <a:t>In this assignment workshop, we will look at </a:t>
            </a:r>
            <a:r>
              <a:rPr lang="en-GB" sz="4000" b="1" i="0" dirty="0">
                <a:solidFill>
                  <a:srgbClr val="000000"/>
                </a:solidFill>
                <a:effectLst/>
              </a:rPr>
              <a:t>previously submitted works as uploaded in week 9 folder.</a:t>
            </a:r>
            <a:endParaRPr lang="en-US" sz="400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BEF4E5B-397E-436A-8A69-95F44CC99F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98022" y="4447713"/>
            <a:ext cx="2145978" cy="160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38522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76200"/>
            <a:ext cx="8229600" cy="990600"/>
          </a:xfrm>
        </p:spPr>
        <p:txBody>
          <a:bodyPr>
            <a:normAutofit/>
          </a:bodyPr>
          <a:lstStyle/>
          <a:p>
            <a:r>
              <a:rPr lang="en-US" sz="4000" b="1" dirty="0"/>
              <a:t>Assignment Workshop</a:t>
            </a:r>
            <a:endParaRPr lang="en-US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" y="914400"/>
            <a:ext cx="8991600" cy="4876800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US" sz="4000" b="1" dirty="0"/>
              <a:t>Can you spot some errors in it?</a:t>
            </a:r>
          </a:p>
          <a:p>
            <a:pPr marL="0" indent="0" algn="ctr">
              <a:buNone/>
            </a:pPr>
            <a:endParaRPr lang="en-US" sz="4000" b="1" dirty="0"/>
          </a:p>
          <a:p>
            <a:pPr marL="0" indent="0" algn="ctr">
              <a:buNone/>
            </a:pPr>
            <a:r>
              <a:rPr lang="en-US" sz="4000" b="1" dirty="0"/>
              <a:t>Mention the errors as seen in the sample works.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BEF4E5B-397E-436A-8A69-95F44CC99F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21822" y="3901736"/>
            <a:ext cx="2145978" cy="1889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25854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76200"/>
            <a:ext cx="8229600" cy="990600"/>
          </a:xfrm>
        </p:spPr>
        <p:txBody>
          <a:bodyPr>
            <a:normAutofit/>
          </a:bodyPr>
          <a:lstStyle/>
          <a:p>
            <a:r>
              <a:rPr lang="en-US" sz="4000" b="1" dirty="0"/>
              <a:t>Assignment Workshop</a:t>
            </a:r>
            <a:endParaRPr lang="en-US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" y="914400"/>
            <a:ext cx="8991600" cy="4876800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endParaRPr lang="en-US" sz="4000" b="1" dirty="0"/>
          </a:p>
          <a:p>
            <a:pPr marL="0" indent="0" algn="ctr">
              <a:buNone/>
            </a:pPr>
            <a:r>
              <a:rPr lang="en-US" sz="4000" b="1" dirty="0"/>
              <a:t>What would you do differently as you complete/review/revise your work?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BEF4E5B-397E-436A-8A69-95F44CC99F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21822" y="3901736"/>
            <a:ext cx="2145978" cy="1889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14290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76200"/>
            <a:ext cx="8229600" cy="1143000"/>
          </a:xfrm>
        </p:spPr>
        <p:txBody>
          <a:bodyPr>
            <a:normAutofit/>
          </a:bodyPr>
          <a:lstStyle/>
          <a:p>
            <a:r>
              <a:rPr lang="en-US" sz="4000" b="1" dirty="0"/>
              <a:t>Assignment Workshop</a:t>
            </a:r>
            <a:endParaRPr lang="en-US" sz="4000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D0C760E-F1D8-4833-9592-8A299D615B5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76400" y="1447800"/>
            <a:ext cx="5486399" cy="3276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99401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685800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Group  Activity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0" y="838200"/>
            <a:ext cx="8686800" cy="4876800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en-GB" sz="4000" b="1" dirty="0"/>
              <a:t>In light of today’s workshop…</a:t>
            </a:r>
          </a:p>
          <a:p>
            <a:pPr marL="0" indent="0" algn="just">
              <a:buNone/>
            </a:pPr>
            <a:r>
              <a:rPr lang="en-GB" sz="4000" b="1" dirty="0"/>
              <a:t>Break into your work groups, complete/review/revise any and/or all the pending components of your business plan.</a:t>
            </a:r>
          </a:p>
          <a:p>
            <a:pPr marL="0" indent="0" algn="just">
              <a:buNone/>
            </a:pPr>
            <a:r>
              <a:rPr lang="en-GB" sz="4000" b="1" dirty="0"/>
              <a:t>NB: PPT submission deadline is Friday March 25</a:t>
            </a:r>
            <a:r>
              <a:rPr lang="en-GB" sz="4000" b="1" baseline="30000" dirty="0"/>
              <a:t>th</a:t>
            </a:r>
            <a:r>
              <a:rPr lang="en-GB" sz="4000" b="1" dirty="0"/>
              <a:t> at 3pm.</a:t>
            </a:r>
            <a:endParaRPr lang="en-US" sz="400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BFED976-E149-4347-BAD3-65C200552D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91925" y="5334000"/>
            <a:ext cx="2152075" cy="13640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699672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temp.</Template>
  <TotalTime>7304</TotalTime>
  <Words>179</Words>
  <Application>Microsoft Office PowerPoint</Application>
  <PresentationFormat>On-screen Show (4:3)</PresentationFormat>
  <Paragraphs>27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Myriad Pro</vt:lpstr>
      <vt:lpstr>Arial</vt:lpstr>
      <vt:lpstr>Calibri</vt:lpstr>
      <vt:lpstr>20140311PresentationUWTSDTemplate</vt:lpstr>
      <vt:lpstr>   BMSW 4006 Managing Enterprise in the 21st Century  Week 9</vt:lpstr>
      <vt:lpstr>Time For Quiz!</vt:lpstr>
      <vt:lpstr>Assignment Workshop</vt:lpstr>
      <vt:lpstr>Assignment Workshop</vt:lpstr>
      <vt:lpstr>Assignment Workshop</vt:lpstr>
      <vt:lpstr>Assignment Workshop</vt:lpstr>
      <vt:lpstr>Assignment Workshop</vt:lpstr>
      <vt:lpstr>Group  Activity </vt:lpstr>
    </vt:vector>
  </TitlesOfParts>
  <Company>Des Moines Area Community College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Grantham, Vada</dc:creator>
  <cp:lastModifiedBy>Olu Adegbite</cp:lastModifiedBy>
  <cp:revision>657</cp:revision>
  <dcterms:created xsi:type="dcterms:W3CDTF">2014-09-25T22:51:55Z</dcterms:created>
  <dcterms:modified xsi:type="dcterms:W3CDTF">2022-03-22T15:49:01Z</dcterms:modified>
</cp:coreProperties>
</file>