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5"/>
  </p:notesMasterIdLst>
  <p:sldIdLst>
    <p:sldId id="274" r:id="rId3"/>
    <p:sldId id="299" r:id="rId4"/>
    <p:sldId id="309" r:id="rId5"/>
    <p:sldId id="308" r:id="rId6"/>
    <p:sldId id="307" r:id="rId7"/>
    <p:sldId id="306" r:id="rId8"/>
    <p:sldId id="305" r:id="rId9"/>
    <p:sldId id="304" r:id="rId10"/>
    <p:sldId id="303" r:id="rId11"/>
    <p:sldId id="302" r:id="rId12"/>
    <p:sldId id="300" r:id="rId13"/>
    <p:sldId id="30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F8AE7D-FD28-4B20-A54D-E7967ECD48F5}" v="40" dt="2022-07-19T09:17:02.971"/>
    <p1510:client id="{2724C1E8-F82E-80BB-A837-038A8FBB3556}" v="312" dt="2022-07-27T10:52:25.326"/>
    <p1510:client id="{5A3375C9-DD73-7AFC-388D-2102E198849C}" v="231" dt="2022-07-27T10:31:25.778"/>
    <p1510:client id="{8369EA87-E364-F7DF-531E-8466D3484905}" v="188" dt="2022-07-27T11:03:35.0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8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microsoft.com/office/2015/10/relationships/revisionInfo" Target="revisionInfo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e MacDonald" userId="S::natalie.macdonald@uwtsd.ac.uk::b149e53e-c5ba-4f14-9dc8-64d738eb5ef6" providerId="AD" clId="Web-{8369EA87-E364-F7DF-531E-8466D3484905}"/>
    <pc:docChg chg="addSld delSld modSld sldOrd">
      <pc:chgData name="Natalie MacDonald" userId="S::natalie.macdonald@uwtsd.ac.uk::b149e53e-c5ba-4f14-9dc8-64d738eb5ef6" providerId="AD" clId="Web-{8369EA87-E364-F7DF-531E-8466D3484905}" dt="2022-07-27T11:03:35.057" v="163" actId="20577"/>
      <pc:docMkLst>
        <pc:docMk/>
      </pc:docMkLst>
      <pc:sldChg chg="modSp">
        <pc:chgData name="Natalie MacDonald" userId="S::natalie.macdonald@uwtsd.ac.uk::b149e53e-c5ba-4f14-9dc8-64d738eb5ef6" providerId="AD" clId="Web-{8369EA87-E364-F7DF-531E-8466D3484905}" dt="2022-07-27T11:03:35.057" v="163" actId="20577"/>
        <pc:sldMkLst>
          <pc:docMk/>
          <pc:sldMk cId="140954325" sldId="274"/>
        </pc:sldMkLst>
        <pc:spChg chg="mod">
          <ac:chgData name="Natalie MacDonald" userId="S::natalie.macdonald@uwtsd.ac.uk::b149e53e-c5ba-4f14-9dc8-64d738eb5ef6" providerId="AD" clId="Web-{8369EA87-E364-F7DF-531E-8466D3484905}" dt="2022-07-27T11:03:35.057" v="163" actId="20577"/>
          <ac:spMkLst>
            <pc:docMk/>
            <pc:sldMk cId="140954325" sldId="274"/>
            <ac:spMk id="2050" creationId="{AA2E3982-959D-5F2C-3DA1-3A57E6921C1C}"/>
          </ac:spMkLst>
        </pc:spChg>
      </pc:sldChg>
      <pc:sldChg chg="del">
        <pc:chgData name="Natalie MacDonald" userId="S::natalie.macdonald@uwtsd.ac.uk::b149e53e-c5ba-4f14-9dc8-64d738eb5ef6" providerId="AD" clId="Web-{8369EA87-E364-F7DF-531E-8466D3484905}" dt="2022-07-27T10:53:41.759" v="0"/>
        <pc:sldMkLst>
          <pc:docMk/>
          <pc:sldMk cId="1665827561" sldId="278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42.290" v="1"/>
        <pc:sldMkLst>
          <pc:docMk/>
          <pc:sldMk cId="3198994500" sldId="279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44.556" v="2"/>
        <pc:sldMkLst>
          <pc:docMk/>
          <pc:sldMk cId="3245731577" sldId="280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45.212" v="3"/>
        <pc:sldMkLst>
          <pc:docMk/>
          <pc:sldMk cId="198220614" sldId="281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46.228" v="5"/>
        <pc:sldMkLst>
          <pc:docMk/>
          <pc:sldMk cId="2229378762" sldId="282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46.696" v="6"/>
        <pc:sldMkLst>
          <pc:docMk/>
          <pc:sldMk cId="3399816700" sldId="283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47.103" v="7"/>
        <pc:sldMkLst>
          <pc:docMk/>
          <pc:sldMk cId="513163995" sldId="284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48.181" v="9"/>
        <pc:sldMkLst>
          <pc:docMk/>
          <pc:sldMk cId="2711734435" sldId="285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48.493" v="10"/>
        <pc:sldMkLst>
          <pc:docMk/>
          <pc:sldMk cId="367058499" sldId="286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49.165" v="11"/>
        <pc:sldMkLst>
          <pc:docMk/>
          <pc:sldMk cId="2501342121" sldId="287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49.618" v="12"/>
        <pc:sldMkLst>
          <pc:docMk/>
          <pc:sldMk cId="3272851668" sldId="288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50.056" v="13"/>
        <pc:sldMkLst>
          <pc:docMk/>
          <pc:sldMk cId="2337984428" sldId="289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50.446" v="14"/>
        <pc:sldMkLst>
          <pc:docMk/>
          <pc:sldMk cId="2471383802" sldId="290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50.853" v="15"/>
        <pc:sldMkLst>
          <pc:docMk/>
          <pc:sldMk cId="2799553671" sldId="291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51.321" v="16"/>
        <pc:sldMkLst>
          <pc:docMk/>
          <pc:sldMk cId="2703021055" sldId="292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51.775" v="17"/>
        <pc:sldMkLst>
          <pc:docMk/>
          <pc:sldMk cId="274896243" sldId="293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52.165" v="18"/>
        <pc:sldMkLst>
          <pc:docMk/>
          <pc:sldMk cId="106391815" sldId="294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52.728" v="19"/>
        <pc:sldMkLst>
          <pc:docMk/>
          <pc:sldMk cId="26859007" sldId="295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53.103" v="20"/>
        <pc:sldMkLst>
          <pc:docMk/>
          <pc:sldMk cId="301264542" sldId="296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54.056" v="21"/>
        <pc:sldMkLst>
          <pc:docMk/>
          <pc:sldMk cId="2918680397" sldId="297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55.728" v="22"/>
        <pc:sldMkLst>
          <pc:docMk/>
          <pc:sldMk cId="2325827701" sldId="298"/>
        </pc:sldMkLst>
      </pc:sldChg>
      <pc:sldChg chg="addSp delSp modSp">
        <pc:chgData name="Natalie MacDonald" userId="S::natalie.macdonald@uwtsd.ac.uk::b149e53e-c5ba-4f14-9dc8-64d738eb5ef6" providerId="AD" clId="Web-{8369EA87-E364-F7DF-531E-8466D3484905}" dt="2022-07-27T10:55:11.402" v="56" actId="1076"/>
        <pc:sldMkLst>
          <pc:docMk/>
          <pc:sldMk cId="2876232435" sldId="299"/>
        </pc:sldMkLst>
        <pc:spChg chg="mod">
          <ac:chgData name="Natalie MacDonald" userId="S::natalie.macdonald@uwtsd.ac.uk::b149e53e-c5ba-4f14-9dc8-64d738eb5ef6" providerId="AD" clId="Web-{8369EA87-E364-F7DF-531E-8466D3484905}" dt="2022-07-27T10:55:11.402" v="56" actId="1076"/>
          <ac:spMkLst>
            <pc:docMk/>
            <pc:sldMk cId="2876232435" sldId="299"/>
            <ac:spMk id="2" creationId="{00000000-0000-0000-0000-000000000000}"/>
          </ac:spMkLst>
        </pc:spChg>
        <pc:spChg chg="add del mod">
          <ac:chgData name="Natalie MacDonald" userId="S::natalie.macdonald@uwtsd.ac.uk::b149e53e-c5ba-4f14-9dc8-64d738eb5ef6" providerId="AD" clId="Web-{8369EA87-E364-F7DF-531E-8466D3484905}" dt="2022-07-27T10:54:35.823" v="43"/>
          <ac:spMkLst>
            <pc:docMk/>
            <pc:sldMk cId="2876232435" sldId="299"/>
            <ac:spMk id="4" creationId="{EE725071-82EB-0B71-C0E7-32FFBBFFFA39}"/>
          </ac:spMkLst>
        </pc:spChg>
        <pc:spChg chg="add del mod">
          <ac:chgData name="Natalie MacDonald" userId="S::natalie.macdonald@uwtsd.ac.uk::b149e53e-c5ba-4f14-9dc8-64d738eb5ef6" providerId="AD" clId="Web-{8369EA87-E364-F7DF-531E-8466D3484905}" dt="2022-07-27T10:54:34.541" v="42"/>
          <ac:spMkLst>
            <pc:docMk/>
            <pc:sldMk cId="2876232435" sldId="299"/>
            <ac:spMk id="6" creationId="{9C4AC91D-951D-F743-147B-129F731F21C5}"/>
          </ac:spMkLst>
        </pc:spChg>
        <pc:spChg chg="del mod">
          <ac:chgData name="Natalie MacDonald" userId="S::natalie.macdonald@uwtsd.ac.uk::b149e53e-c5ba-4f14-9dc8-64d738eb5ef6" providerId="AD" clId="Web-{8369EA87-E364-F7DF-531E-8466D3484905}" dt="2022-07-27T10:54:31.073" v="40"/>
          <ac:spMkLst>
            <pc:docMk/>
            <pc:sldMk cId="2876232435" sldId="299"/>
            <ac:spMk id="14338" creationId="{00000000-0000-0000-0000-000000000000}"/>
          </ac:spMkLst>
        </pc:spChg>
        <pc:spChg chg="del">
          <ac:chgData name="Natalie MacDonald" userId="S::natalie.macdonald@uwtsd.ac.uk::b149e53e-c5ba-4f14-9dc8-64d738eb5ef6" providerId="AD" clId="Web-{8369EA87-E364-F7DF-531E-8466D3484905}" dt="2022-07-27T10:54:32.745" v="41"/>
          <ac:spMkLst>
            <pc:docMk/>
            <pc:sldMk cId="2876232435" sldId="299"/>
            <ac:spMk id="14339" creationId="{00000000-0000-0000-0000-000000000000}"/>
          </ac:spMkLst>
        </pc:spChg>
      </pc:sldChg>
      <pc:sldChg chg="modSp add ord">
        <pc:chgData name="Natalie MacDonald" userId="S::natalie.macdonald@uwtsd.ac.uk::b149e53e-c5ba-4f14-9dc8-64d738eb5ef6" providerId="AD" clId="Web-{8369EA87-E364-F7DF-531E-8466D3484905}" dt="2022-07-27T11:03:15.009" v="159"/>
        <pc:sldMkLst>
          <pc:docMk/>
          <pc:sldMk cId="3401677481" sldId="300"/>
        </pc:sldMkLst>
        <pc:spChg chg="mod">
          <ac:chgData name="Natalie MacDonald" userId="S::natalie.macdonald@uwtsd.ac.uk::b149e53e-c5ba-4f14-9dc8-64d738eb5ef6" providerId="AD" clId="Web-{8369EA87-E364-F7DF-531E-8466D3484905}" dt="2022-07-27T11:03:14.634" v="158" actId="20577"/>
          <ac:spMkLst>
            <pc:docMk/>
            <pc:sldMk cId="3401677481" sldId="300"/>
            <ac:spMk id="2" creationId="{00000000-0000-0000-0000-000000000000}"/>
          </ac:spMkLst>
        </pc:spChg>
      </pc:sldChg>
      <pc:sldChg chg="del">
        <pc:chgData name="Natalie MacDonald" userId="S::natalie.macdonald@uwtsd.ac.uk::b149e53e-c5ba-4f14-9dc8-64d738eb5ef6" providerId="AD" clId="Web-{8369EA87-E364-F7DF-531E-8466D3484905}" dt="2022-07-27T10:53:45.728" v="4"/>
        <pc:sldMkLst>
          <pc:docMk/>
          <pc:sldMk cId="3648816961" sldId="300"/>
        </pc:sldMkLst>
      </pc:sldChg>
      <pc:sldChg chg="del">
        <pc:chgData name="Natalie MacDonald" userId="S::natalie.macdonald@uwtsd.ac.uk::b149e53e-c5ba-4f14-9dc8-64d738eb5ef6" providerId="AD" clId="Web-{8369EA87-E364-F7DF-531E-8466D3484905}" dt="2022-07-27T10:53:47.587" v="8"/>
        <pc:sldMkLst>
          <pc:docMk/>
          <pc:sldMk cId="1944299284" sldId="301"/>
        </pc:sldMkLst>
      </pc:sldChg>
      <pc:sldChg chg="modSp add">
        <pc:chgData name="Natalie MacDonald" userId="S::natalie.macdonald@uwtsd.ac.uk::b149e53e-c5ba-4f14-9dc8-64d738eb5ef6" providerId="AD" clId="Web-{8369EA87-E364-F7DF-531E-8466D3484905}" dt="2022-07-27T11:02:03.960" v="142" actId="20577"/>
        <pc:sldMkLst>
          <pc:docMk/>
          <pc:sldMk cId="4078387581" sldId="301"/>
        </pc:sldMkLst>
        <pc:spChg chg="mod">
          <ac:chgData name="Natalie MacDonald" userId="S::natalie.macdonald@uwtsd.ac.uk::b149e53e-c5ba-4f14-9dc8-64d738eb5ef6" providerId="AD" clId="Web-{8369EA87-E364-F7DF-531E-8466D3484905}" dt="2022-07-27T11:02:03.960" v="142" actId="20577"/>
          <ac:spMkLst>
            <pc:docMk/>
            <pc:sldMk cId="4078387581" sldId="301"/>
            <ac:spMk id="2" creationId="{00000000-0000-0000-0000-000000000000}"/>
          </ac:spMkLst>
        </pc:spChg>
      </pc:sldChg>
      <pc:sldChg chg="modSp add">
        <pc:chgData name="Natalie MacDonald" userId="S::natalie.macdonald@uwtsd.ac.uk::b149e53e-c5ba-4f14-9dc8-64d738eb5ef6" providerId="AD" clId="Web-{8369EA87-E364-F7DF-531E-8466D3484905}" dt="2022-07-27T11:01:30.194" v="130" actId="20577"/>
        <pc:sldMkLst>
          <pc:docMk/>
          <pc:sldMk cId="329336266" sldId="302"/>
        </pc:sldMkLst>
        <pc:spChg chg="mod">
          <ac:chgData name="Natalie MacDonald" userId="S::natalie.macdonald@uwtsd.ac.uk::b149e53e-c5ba-4f14-9dc8-64d738eb5ef6" providerId="AD" clId="Web-{8369EA87-E364-F7DF-531E-8466D3484905}" dt="2022-07-27T11:01:30.194" v="130" actId="20577"/>
          <ac:spMkLst>
            <pc:docMk/>
            <pc:sldMk cId="329336266" sldId="302"/>
            <ac:spMk id="2" creationId="{00000000-0000-0000-0000-000000000000}"/>
          </ac:spMkLst>
        </pc:spChg>
        <pc:spChg chg="mod">
          <ac:chgData name="Natalie MacDonald" userId="S::natalie.macdonald@uwtsd.ac.uk::b149e53e-c5ba-4f14-9dc8-64d738eb5ef6" providerId="AD" clId="Web-{8369EA87-E364-F7DF-531E-8466D3484905}" dt="2022-07-27T10:59:30.034" v="124" actId="20577"/>
          <ac:spMkLst>
            <pc:docMk/>
            <pc:sldMk cId="329336266" sldId="302"/>
            <ac:spMk id="4" creationId="{00000000-0000-0000-0000-000000000000}"/>
          </ac:spMkLst>
        </pc:spChg>
      </pc:sldChg>
      <pc:sldChg chg="modSp add">
        <pc:chgData name="Natalie MacDonald" userId="S::natalie.macdonald@uwtsd.ac.uk::b149e53e-c5ba-4f14-9dc8-64d738eb5ef6" providerId="AD" clId="Web-{8369EA87-E364-F7DF-531E-8466D3484905}" dt="2022-07-27T10:59:12.346" v="120" actId="1076"/>
        <pc:sldMkLst>
          <pc:docMk/>
          <pc:sldMk cId="1487056800" sldId="303"/>
        </pc:sldMkLst>
        <pc:spChg chg="mod">
          <ac:chgData name="Natalie MacDonald" userId="S::natalie.macdonald@uwtsd.ac.uk::b149e53e-c5ba-4f14-9dc8-64d738eb5ef6" providerId="AD" clId="Web-{8369EA87-E364-F7DF-531E-8466D3484905}" dt="2022-07-27T10:59:12.346" v="120" actId="1076"/>
          <ac:spMkLst>
            <pc:docMk/>
            <pc:sldMk cId="1487056800" sldId="303"/>
            <ac:spMk id="2" creationId="{00000000-0000-0000-0000-000000000000}"/>
          </ac:spMkLst>
        </pc:spChg>
        <pc:spChg chg="mod">
          <ac:chgData name="Natalie MacDonald" userId="S::natalie.macdonald@uwtsd.ac.uk::b149e53e-c5ba-4f14-9dc8-64d738eb5ef6" providerId="AD" clId="Web-{8369EA87-E364-F7DF-531E-8466D3484905}" dt="2022-07-27T10:59:09.143" v="119" actId="1076"/>
          <ac:spMkLst>
            <pc:docMk/>
            <pc:sldMk cId="1487056800" sldId="303"/>
            <ac:spMk id="3" creationId="{00000000-0000-0000-0000-000000000000}"/>
          </ac:spMkLst>
        </pc:spChg>
        <pc:spChg chg="mod">
          <ac:chgData name="Natalie MacDonald" userId="S::natalie.macdonald@uwtsd.ac.uk::b149e53e-c5ba-4f14-9dc8-64d738eb5ef6" providerId="AD" clId="Web-{8369EA87-E364-F7DF-531E-8466D3484905}" dt="2022-07-27T10:59:05.955" v="118" actId="1076"/>
          <ac:spMkLst>
            <pc:docMk/>
            <pc:sldMk cId="1487056800" sldId="303"/>
            <ac:spMk id="4" creationId="{00000000-0000-0000-0000-000000000000}"/>
          </ac:spMkLst>
        </pc:spChg>
      </pc:sldChg>
      <pc:sldChg chg="modSp add">
        <pc:chgData name="Natalie MacDonald" userId="S::natalie.macdonald@uwtsd.ac.uk::b149e53e-c5ba-4f14-9dc8-64d738eb5ef6" providerId="AD" clId="Web-{8369EA87-E364-F7DF-531E-8466D3484905}" dt="2022-07-27T10:58:32.986" v="111" actId="1076"/>
        <pc:sldMkLst>
          <pc:docMk/>
          <pc:sldMk cId="3770832288" sldId="304"/>
        </pc:sldMkLst>
        <pc:spChg chg="mod">
          <ac:chgData name="Natalie MacDonald" userId="S::natalie.macdonald@uwtsd.ac.uk::b149e53e-c5ba-4f14-9dc8-64d738eb5ef6" providerId="AD" clId="Web-{8369EA87-E364-F7DF-531E-8466D3484905}" dt="2022-07-27T10:58:22.392" v="106" actId="1076"/>
          <ac:spMkLst>
            <pc:docMk/>
            <pc:sldMk cId="3770832288" sldId="304"/>
            <ac:spMk id="2" creationId="{00000000-0000-0000-0000-000000000000}"/>
          </ac:spMkLst>
        </pc:spChg>
        <pc:spChg chg="mod">
          <ac:chgData name="Natalie MacDonald" userId="S::natalie.macdonald@uwtsd.ac.uk::b149e53e-c5ba-4f14-9dc8-64d738eb5ef6" providerId="AD" clId="Web-{8369EA87-E364-F7DF-531E-8466D3484905}" dt="2022-07-27T10:58:30.829" v="110" actId="1076"/>
          <ac:spMkLst>
            <pc:docMk/>
            <pc:sldMk cId="3770832288" sldId="304"/>
            <ac:spMk id="3" creationId="{00000000-0000-0000-0000-000000000000}"/>
          </ac:spMkLst>
        </pc:spChg>
        <pc:spChg chg="mod">
          <ac:chgData name="Natalie MacDonald" userId="S::natalie.macdonald@uwtsd.ac.uk::b149e53e-c5ba-4f14-9dc8-64d738eb5ef6" providerId="AD" clId="Web-{8369EA87-E364-F7DF-531E-8466D3484905}" dt="2022-07-27T10:58:32.986" v="111" actId="1076"/>
          <ac:spMkLst>
            <pc:docMk/>
            <pc:sldMk cId="3770832288" sldId="304"/>
            <ac:spMk id="4" creationId="{00000000-0000-0000-0000-000000000000}"/>
          </ac:spMkLst>
        </pc:spChg>
      </pc:sldChg>
      <pc:sldChg chg="modSp add">
        <pc:chgData name="Natalie MacDonald" userId="S::natalie.macdonald@uwtsd.ac.uk::b149e53e-c5ba-4f14-9dc8-64d738eb5ef6" providerId="AD" clId="Web-{8369EA87-E364-F7DF-531E-8466D3484905}" dt="2022-07-27T10:58:04.141" v="101" actId="20577"/>
        <pc:sldMkLst>
          <pc:docMk/>
          <pc:sldMk cId="2664425486" sldId="305"/>
        </pc:sldMkLst>
        <pc:spChg chg="mod">
          <ac:chgData name="Natalie MacDonald" userId="S::natalie.macdonald@uwtsd.ac.uk::b149e53e-c5ba-4f14-9dc8-64d738eb5ef6" providerId="AD" clId="Web-{8369EA87-E364-F7DF-531E-8466D3484905}" dt="2022-07-27T10:58:04.141" v="101" actId="20577"/>
          <ac:spMkLst>
            <pc:docMk/>
            <pc:sldMk cId="2664425486" sldId="305"/>
            <ac:spMk id="2" creationId="{00000000-0000-0000-0000-000000000000}"/>
          </ac:spMkLst>
        </pc:spChg>
        <pc:spChg chg="mod">
          <ac:chgData name="Natalie MacDonald" userId="S::natalie.macdonald@uwtsd.ac.uk::b149e53e-c5ba-4f14-9dc8-64d738eb5ef6" providerId="AD" clId="Web-{8369EA87-E364-F7DF-531E-8466D3484905}" dt="2022-07-27T10:57:48.375" v="97" actId="1076"/>
          <ac:spMkLst>
            <pc:docMk/>
            <pc:sldMk cId="2664425486" sldId="305"/>
            <ac:spMk id="3" creationId="{00000000-0000-0000-0000-000000000000}"/>
          </ac:spMkLst>
        </pc:spChg>
        <pc:spChg chg="mod">
          <ac:chgData name="Natalie MacDonald" userId="S::natalie.macdonald@uwtsd.ac.uk::b149e53e-c5ba-4f14-9dc8-64d738eb5ef6" providerId="AD" clId="Web-{8369EA87-E364-F7DF-531E-8466D3484905}" dt="2022-07-27T10:57:43.969" v="96" actId="1076"/>
          <ac:spMkLst>
            <pc:docMk/>
            <pc:sldMk cId="2664425486" sldId="305"/>
            <ac:spMk id="4" creationId="{00000000-0000-0000-0000-000000000000}"/>
          </ac:spMkLst>
        </pc:spChg>
      </pc:sldChg>
      <pc:sldChg chg="modSp add">
        <pc:chgData name="Natalie MacDonald" userId="S::natalie.macdonald@uwtsd.ac.uk::b149e53e-c5ba-4f14-9dc8-64d738eb5ef6" providerId="AD" clId="Web-{8369EA87-E364-F7DF-531E-8466D3484905}" dt="2022-07-27T10:57:06.452" v="87" actId="1076"/>
        <pc:sldMkLst>
          <pc:docMk/>
          <pc:sldMk cId="2967361911" sldId="306"/>
        </pc:sldMkLst>
        <pc:spChg chg="mod">
          <ac:chgData name="Natalie MacDonald" userId="S::natalie.macdonald@uwtsd.ac.uk::b149e53e-c5ba-4f14-9dc8-64d738eb5ef6" providerId="AD" clId="Web-{8369EA87-E364-F7DF-531E-8466D3484905}" dt="2022-07-27T10:56:56.358" v="84" actId="14100"/>
          <ac:spMkLst>
            <pc:docMk/>
            <pc:sldMk cId="2967361911" sldId="306"/>
            <ac:spMk id="2" creationId="{00000000-0000-0000-0000-000000000000}"/>
          </ac:spMkLst>
        </pc:spChg>
        <pc:spChg chg="mod">
          <ac:chgData name="Natalie MacDonald" userId="S::natalie.macdonald@uwtsd.ac.uk::b149e53e-c5ba-4f14-9dc8-64d738eb5ef6" providerId="AD" clId="Web-{8369EA87-E364-F7DF-531E-8466D3484905}" dt="2022-07-27T10:57:06.452" v="87" actId="1076"/>
          <ac:spMkLst>
            <pc:docMk/>
            <pc:sldMk cId="2967361911" sldId="306"/>
            <ac:spMk id="3" creationId="{00000000-0000-0000-0000-000000000000}"/>
          </ac:spMkLst>
        </pc:spChg>
        <pc:spChg chg="mod">
          <ac:chgData name="Natalie MacDonald" userId="S::natalie.macdonald@uwtsd.ac.uk::b149e53e-c5ba-4f14-9dc8-64d738eb5ef6" providerId="AD" clId="Web-{8369EA87-E364-F7DF-531E-8466D3484905}" dt="2022-07-27T10:57:02.624" v="86" actId="1076"/>
          <ac:spMkLst>
            <pc:docMk/>
            <pc:sldMk cId="2967361911" sldId="306"/>
            <ac:spMk id="4" creationId="{00000000-0000-0000-0000-000000000000}"/>
          </ac:spMkLst>
        </pc:spChg>
      </pc:sldChg>
      <pc:sldChg chg="modSp add">
        <pc:chgData name="Natalie MacDonald" userId="S::natalie.macdonald@uwtsd.ac.uk::b149e53e-c5ba-4f14-9dc8-64d738eb5ef6" providerId="AD" clId="Web-{8369EA87-E364-F7DF-531E-8466D3484905}" dt="2022-07-27T10:56:38.811" v="78" actId="1076"/>
        <pc:sldMkLst>
          <pc:docMk/>
          <pc:sldMk cId="3664864543" sldId="307"/>
        </pc:sldMkLst>
        <pc:spChg chg="mod">
          <ac:chgData name="Natalie MacDonald" userId="S::natalie.macdonald@uwtsd.ac.uk::b149e53e-c5ba-4f14-9dc8-64d738eb5ef6" providerId="AD" clId="Web-{8369EA87-E364-F7DF-531E-8466D3484905}" dt="2022-07-27T10:56:21.076" v="72" actId="20577"/>
          <ac:spMkLst>
            <pc:docMk/>
            <pc:sldMk cId="3664864543" sldId="307"/>
            <ac:spMk id="2" creationId="{00000000-0000-0000-0000-000000000000}"/>
          </ac:spMkLst>
        </pc:spChg>
        <pc:spChg chg="mod">
          <ac:chgData name="Natalie MacDonald" userId="S::natalie.macdonald@uwtsd.ac.uk::b149e53e-c5ba-4f14-9dc8-64d738eb5ef6" providerId="AD" clId="Web-{8369EA87-E364-F7DF-531E-8466D3484905}" dt="2022-07-27T10:56:38.811" v="78" actId="1076"/>
          <ac:spMkLst>
            <pc:docMk/>
            <pc:sldMk cId="3664864543" sldId="307"/>
            <ac:spMk id="3" creationId="{00000000-0000-0000-0000-000000000000}"/>
          </ac:spMkLst>
        </pc:spChg>
        <pc:spChg chg="mod">
          <ac:chgData name="Natalie MacDonald" userId="S::natalie.macdonald@uwtsd.ac.uk::b149e53e-c5ba-4f14-9dc8-64d738eb5ef6" providerId="AD" clId="Web-{8369EA87-E364-F7DF-531E-8466D3484905}" dt="2022-07-27T10:56:28.763" v="74" actId="1076"/>
          <ac:spMkLst>
            <pc:docMk/>
            <pc:sldMk cId="3664864543" sldId="307"/>
            <ac:spMk id="4" creationId="{00000000-0000-0000-0000-000000000000}"/>
          </ac:spMkLst>
        </pc:spChg>
      </pc:sldChg>
      <pc:sldChg chg="modSp add">
        <pc:chgData name="Natalie MacDonald" userId="S::natalie.macdonald@uwtsd.ac.uk::b149e53e-c5ba-4f14-9dc8-64d738eb5ef6" providerId="AD" clId="Web-{8369EA87-E364-F7DF-531E-8466D3484905}" dt="2022-07-27T10:56:07.325" v="69" actId="20577"/>
        <pc:sldMkLst>
          <pc:docMk/>
          <pc:sldMk cId="3771912643" sldId="308"/>
        </pc:sldMkLst>
        <pc:spChg chg="mod">
          <ac:chgData name="Natalie MacDonald" userId="S::natalie.macdonald@uwtsd.ac.uk::b149e53e-c5ba-4f14-9dc8-64d738eb5ef6" providerId="AD" clId="Web-{8369EA87-E364-F7DF-531E-8466D3484905}" dt="2022-07-27T10:56:02.356" v="67" actId="1076"/>
          <ac:spMkLst>
            <pc:docMk/>
            <pc:sldMk cId="3771912643" sldId="308"/>
            <ac:spMk id="2" creationId="{00000000-0000-0000-0000-000000000000}"/>
          </ac:spMkLst>
        </pc:spChg>
        <pc:spChg chg="mod">
          <ac:chgData name="Natalie MacDonald" userId="S::natalie.macdonald@uwtsd.ac.uk::b149e53e-c5ba-4f14-9dc8-64d738eb5ef6" providerId="AD" clId="Web-{8369EA87-E364-F7DF-531E-8466D3484905}" dt="2022-07-27T10:56:07.325" v="69" actId="20577"/>
          <ac:spMkLst>
            <pc:docMk/>
            <pc:sldMk cId="3771912643" sldId="308"/>
            <ac:spMk id="3" creationId="{00000000-0000-0000-0000-000000000000}"/>
          </ac:spMkLst>
        </pc:spChg>
        <pc:spChg chg="mod">
          <ac:chgData name="Natalie MacDonald" userId="S::natalie.macdonald@uwtsd.ac.uk::b149e53e-c5ba-4f14-9dc8-64d738eb5ef6" providerId="AD" clId="Web-{8369EA87-E364-F7DF-531E-8466D3484905}" dt="2022-07-27T10:56:07.325" v="69" actId="20577"/>
          <ac:spMkLst>
            <pc:docMk/>
            <pc:sldMk cId="3771912643" sldId="308"/>
            <ac:spMk id="4" creationId="{00000000-0000-0000-0000-000000000000}"/>
          </ac:spMkLst>
        </pc:spChg>
      </pc:sldChg>
      <pc:sldChg chg="modSp add">
        <pc:chgData name="Natalie MacDonald" userId="S::natalie.macdonald@uwtsd.ac.uk::b149e53e-c5ba-4f14-9dc8-64d738eb5ef6" providerId="AD" clId="Web-{8369EA87-E364-F7DF-531E-8466D3484905}" dt="2022-07-27T10:55:39.887" v="63" actId="20577"/>
        <pc:sldMkLst>
          <pc:docMk/>
          <pc:sldMk cId="3897857288" sldId="309"/>
        </pc:sldMkLst>
        <pc:spChg chg="mod">
          <ac:chgData name="Natalie MacDonald" userId="S::natalie.macdonald@uwtsd.ac.uk::b149e53e-c5ba-4f14-9dc8-64d738eb5ef6" providerId="AD" clId="Web-{8369EA87-E364-F7DF-531E-8466D3484905}" dt="2022-07-27T10:55:33.699" v="61" actId="14100"/>
          <ac:spMkLst>
            <pc:docMk/>
            <pc:sldMk cId="3897857288" sldId="309"/>
            <ac:spMk id="2" creationId="{00000000-0000-0000-0000-000000000000}"/>
          </ac:spMkLst>
        </pc:spChg>
        <pc:spChg chg="mod">
          <ac:chgData name="Natalie MacDonald" userId="S::natalie.macdonald@uwtsd.ac.uk::b149e53e-c5ba-4f14-9dc8-64d738eb5ef6" providerId="AD" clId="Web-{8369EA87-E364-F7DF-531E-8466D3484905}" dt="2022-07-27T10:55:23.840" v="59" actId="1076"/>
          <ac:spMkLst>
            <pc:docMk/>
            <pc:sldMk cId="3897857288" sldId="309"/>
            <ac:spMk id="3" creationId="{00000000-0000-0000-0000-000000000000}"/>
          </ac:spMkLst>
        </pc:spChg>
        <pc:spChg chg="mod">
          <ac:chgData name="Natalie MacDonald" userId="S::natalie.macdonald@uwtsd.ac.uk::b149e53e-c5ba-4f14-9dc8-64d738eb5ef6" providerId="AD" clId="Web-{8369EA87-E364-F7DF-531E-8466D3484905}" dt="2022-07-27T10:55:39.887" v="63" actId="20577"/>
          <ac:spMkLst>
            <pc:docMk/>
            <pc:sldMk cId="3897857288" sldId="309"/>
            <ac:spMk id="4" creationId="{00000000-0000-0000-0000-000000000000}"/>
          </ac:spMkLst>
        </pc:spChg>
      </pc:sldChg>
      <pc:sldChg chg="add del">
        <pc:chgData name="Natalie MacDonald" userId="S::natalie.macdonald@uwtsd.ac.uk::b149e53e-c5ba-4f14-9dc8-64d738eb5ef6" providerId="AD" clId="Web-{8369EA87-E364-F7DF-531E-8466D3484905}" dt="2022-07-27T10:55:16.574" v="58"/>
        <pc:sldMkLst>
          <pc:docMk/>
          <pc:sldMk cId="3068051940" sldId="310"/>
        </pc:sldMkLst>
      </pc:sldChg>
      <pc:sldChg chg="modSp add del">
        <pc:chgData name="Natalie MacDonald" userId="S::natalie.macdonald@uwtsd.ac.uk::b149e53e-c5ba-4f14-9dc8-64d738eb5ef6" providerId="AD" clId="Web-{8369EA87-E364-F7DF-531E-8466D3484905}" dt="2022-07-27T10:55:13.355" v="57"/>
        <pc:sldMkLst>
          <pc:docMk/>
          <pc:sldMk cId="368779721" sldId="311"/>
        </pc:sldMkLst>
        <pc:spChg chg="mod">
          <ac:chgData name="Natalie MacDonald" userId="S::natalie.macdonald@uwtsd.ac.uk::b149e53e-c5ba-4f14-9dc8-64d738eb5ef6" providerId="AD" clId="Web-{8369EA87-E364-F7DF-531E-8466D3484905}" dt="2022-07-27T10:54:26.479" v="38" actId="20577"/>
          <ac:spMkLst>
            <pc:docMk/>
            <pc:sldMk cId="368779721" sldId="311"/>
            <ac:spMk id="6" creationId="{00000000-0000-0000-0000-000000000000}"/>
          </ac:spMkLst>
        </pc:spChg>
      </pc:sldChg>
      <pc:sldChg chg="add del">
        <pc:chgData name="Natalie MacDonald" userId="S::natalie.macdonald@uwtsd.ac.uk::b149e53e-c5ba-4f14-9dc8-64d738eb5ef6" providerId="AD" clId="Web-{8369EA87-E364-F7DF-531E-8466D3484905}" dt="2022-07-27T10:54:16.228" v="36"/>
        <pc:sldMkLst>
          <pc:docMk/>
          <pc:sldMk cId="2503123616" sldId="312"/>
        </pc:sldMkLst>
      </pc:sldChg>
      <pc:sldMasterChg chg="addSldLayout">
        <pc:chgData name="Natalie MacDonald" userId="S::natalie.macdonald@uwtsd.ac.uk::b149e53e-c5ba-4f14-9dc8-64d738eb5ef6" providerId="AD" clId="Web-{8369EA87-E364-F7DF-531E-8466D3484905}" dt="2022-07-27T10:54:01.712" v="35"/>
        <pc:sldMasterMkLst>
          <pc:docMk/>
          <pc:sldMasterMk cId="1882438240" sldId="2147483648"/>
        </pc:sldMasterMkLst>
        <pc:sldLayoutChg chg="add">
          <pc:chgData name="Natalie MacDonald" userId="S::natalie.macdonald@uwtsd.ac.uk::b149e53e-c5ba-4f14-9dc8-64d738eb5ef6" providerId="AD" clId="Web-{8369EA87-E364-F7DF-531E-8466D3484905}" dt="2022-07-27T10:54:01.712" v="35"/>
          <pc:sldLayoutMkLst>
            <pc:docMk/>
            <pc:sldMasterMk cId="1882438240" sldId="2147483648"/>
            <pc:sldLayoutMk cId="2499394609" sldId="214748402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AB6523-66DB-4897-B96A-0E117F4D1F9A}" type="datetimeFigureOut">
              <a:t>7/27/2022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EEFC-0DB2-4852-9D77-286406B4173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513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F18E059C-F10D-494F-1874-9595D40A61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363" y="750888"/>
            <a:ext cx="6677025" cy="3756025"/>
          </a:xfrm>
          <a:ln/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045BD5A2-371A-893E-AE67-F8A66E7635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795E3132-4A55-4EE9-2A8F-F3D259551F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9300" indent="-28733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52525" indent="-23018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14488" indent="-23018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78038" indent="-23018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35238" indent="-2301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92438" indent="-2301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49638" indent="-2301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906838" indent="-2301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32989A22-7570-4498-B4C6-202830579B84}" type="slidenum"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/>
              <a:t>1</a:t>
            </a:fld>
            <a:endParaRPr lang="en-GB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students are not clear explain what is meant by data. Data is</a:t>
            </a:r>
            <a:r>
              <a:rPr lang="en-GB" baseline="0" dirty="0"/>
              <a:t> </a:t>
            </a:r>
            <a:r>
              <a:rPr lang="en-GB" dirty="0"/>
              <a:t>the information collected.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F98BA7-56F2-423E-9B94-885970A02864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38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8644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abstract is the whole picture. It is a summary of the whole paper and you read the abstract to find out if the paper is worth reading in full. </a:t>
            </a:r>
          </a:p>
          <a:p>
            <a:endParaRPr lang="en-US" dirty="0"/>
          </a:p>
          <a:p>
            <a:r>
              <a:rPr lang="en-US" dirty="0"/>
              <a:t>What does the abstract in there paper tell us about the paper. </a:t>
            </a:r>
          </a:p>
          <a:p>
            <a:r>
              <a:rPr lang="en-US" dirty="0"/>
              <a:t>Are there difficult terms?</a:t>
            </a:r>
          </a:p>
          <a:p>
            <a:r>
              <a:rPr lang="en-US" dirty="0"/>
              <a:t>Is the point of the research clear?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2371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Point out how useful this is when completing research for assignments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7400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This provides a rationale and context for the research.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Why is this an important area? What are the theoretical arguments or ideas?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What other research exits in the field?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This section will cite and quote the work of other authors.  Why is this useful?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6246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Primary research.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Methodology explains what the researchers  did.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When was the work undertaken?.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Who did they question/ observe ?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Why did they choose a specific sample?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Ethics will be mentioned (or should be )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9385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This is the key points, arguments or take home message of the paper.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8629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Was this covered well in this paper?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117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654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3946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952BC4-54F5-D1CB-F0D6-58318A91864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E54E0AE-4591-4F24-825A-51CC9A27CF4F}" type="datetimeFigureOut">
              <a:rPr lang="en-GB"/>
              <a:pPr>
                <a:defRPr/>
              </a:pPr>
              <a:t>27/07/2022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847C6-A263-67B1-E0F4-71F198E72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0D5DAE-0785-DC23-9B70-DD673C960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B8A1D83A-B291-4092-B7A7-EB7B73B040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5062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36B056-B8A5-F54D-DCC8-8CFA2EA22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F54004C-A8BA-4D4A-83FE-6C443AD5B0D0}" type="datetimeFigureOut">
              <a:rPr lang="en-GB"/>
              <a:pPr>
                <a:defRPr/>
              </a:pPr>
              <a:t>27/07/2022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EDA36E-8678-3D23-20EA-37536DC77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629A38-03D7-1766-CD14-9F64317A3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A0236C0B-9CCB-4385-AC7A-75A8C0960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63126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924A64-32D3-A59C-6E79-50FB8C137E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D788D55D-B51A-4A4D-9485-916BB1B19978}" type="datetimeFigureOut">
              <a:rPr lang="en-GB"/>
              <a:pPr>
                <a:defRPr/>
              </a:pPr>
              <a:t>27/07/2022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E77762B-62DA-E774-3452-7282FF6236C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6085ACC1-667F-420E-97FF-1F56272914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892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DAC8AD-15A6-D032-065E-0B65C426FF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75A1B312-C25B-44C6-8FE1-DE707098B2D4}" type="datetimeFigureOut">
              <a:rPr lang="en-GB"/>
              <a:pPr>
                <a:defRPr/>
              </a:pPr>
              <a:t>27/07/2022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F2E1DBD0-F86C-226C-6021-E68E8EC110E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55B1F447-E77B-4FB7-832F-B6B32339AB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73882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CF1490-0F7E-D4A1-AC91-C9E255B51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74B710F5-56F9-4673-AA5D-A90F4BE17977}" type="datetimeFigureOut">
              <a:rPr lang="en-GB"/>
              <a:pPr>
                <a:defRPr/>
              </a:pPr>
              <a:t>27/07/2022</a:t>
            </a:fld>
            <a:endParaRPr lang="en-GB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67E6DC1B-39B6-D7D5-CAC2-E14B3C0DC7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46226A08-9F59-4063-B731-E55F6142C15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42595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BD4675-1299-446B-35EE-A434E5B997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261704EA-D030-4EDF-BC39-63BF2F5A4BA4}" type="datetimeFigureOut">
              <a:rPr lang="en-GB"/>
              <a:pPr>
                <a:defRPr/>
              </a:pPr>
              <a:t>27/07/2022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F8F10A1D-0C87-1182-4901-D21374C2D5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A6E9C67E-C301-4B86-9D22-18AC03EA51B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69295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BE417E-84E1-A64F-4A19-5DE93E29AE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CB2AA1C7-FB23-4650-A5D8-7223C9D9D368}" type="datetimeFigureOut">
              <a:rPr lang="en-GB"/>
              <a:pPr>
                <a:defRPr/>
              </a:pPr>
              <a:t>27/07/2022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EF2FD4F5-118D-641F-B471-0E6894C5CF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7AADE7F3-1770-466E-9864-6E91E1B74F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98543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9642FB-D9D6-C8A9-5319-4966BA8DF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9997ED88-9C43-41D6-959C-3E2E41A35952}" type="datetimeFigureOut">
              <a:rPr lang="en-GB"/>
              <a:pPr>
                <a:defRPr/>
              </a:pPr>
              <a:t>27/07/2022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A5668D8B-F199-4BD5-A905-89988C69BE9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02C27622-35CE-4FF5-AB4D-858243CC805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59842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8E7B7A-6FC1-FE83-361A-A49DCDDC41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014F78B3-3D2D-494C-B5B8-6A673094806B}" type="datetimeFigureOut">
              <a:rPr lang="en-GB"/>
              <a:pPr>
                <a:defRPr/>
              </a:pPr>
              <a:t>27/07/2022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FA8D5CDB-9A4B-075D-16FF-74F53878D20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1B8D4E71-5E0C-404E-ADA1-2F16029EE8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059850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1BAC7E-19D3-C0F2-2CC9-8AD36DFC9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0FD95CA-4646-45B6-9AD1-066DECB66CBE}" type="datetimeFigureOut">
              <a:rPr lang="en-GB"/>
              <a:pPr>
                <a:defRPr/>
              </a:pPr>
              <a:t>27/07/2022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12CA058-F127-3481-11A4-A9BF2C185C5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2C264A47-6684-439C-A4AF-64F9FC7830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58625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10C38B-D2B3-6BAE-060C-CD35A12D9B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44AB6A2-4465-4E93-991C-DF7839D4A4A5}" type="datetimeFigureOut">
              <a:rPr lang="en-GB"/>
              <a:pPr>
                <a:defRPr/>
              </a:pPr>
              <a:t>27/07/2022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01193D0-42CF-4DFC-C4AA-FC9F67C7DA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FE092296-7135-4230-A743-014DF61626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2130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image" Target="../media/image4.jpeg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6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4024" r:id="rId12"/>
    <p:sldLayoutId id="2147484025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4C031049-2E95-7841-28AB-77BD5040915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AA8F0F04-43CC-D865-90E3-B8D119ED54B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9B3E3-5F9F-1EF3-8C15-3BE6A16483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fld id="{B68F90A1-6FBF-4CE2-81FC-4141AA2304B9}" type="datetimeFigureOut">
              <a:rPr lang="en-GB"/>
              <a:pPr>
                <a:defRPr/>
              </a:pPr>
              <a:t>27/07/2022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83DC8B-8A0B-693C-25E6-1CBF63B26E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 pitchFamily="34" charset="0"/>
              </a:defRPr>
            </a:lvl1pPr>
          </a:lstStyle>
          <a:p>
            <a:pPr>
              <a:defRPr/>
            </a:pPr>
            <a:fld id="{1A88C2E6-4F5F-4D3F-A0C4-320D92A4B12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13" r:id="rId1"/>
    <p:sldLayoutId id="2147484014" r:id="rId2"/>
    <p:sldLayoutId id="2147484015" r:id="rId3"/>
    <p:sldLayoutId id="2147484016" r:id="rId4"/>
    <p:sldLayoutId id="2147484017" r:id="rId5"/>
    <p:sldLayoutId id="2147484018" r:id="rId6"/>
    <p:sldLayoutId id="2147484019" r:id="rId7"/>
    <p:sldLayoutId id="2147484020" r:id="rId8"/>
    <p:sldLayoutId id="2147484021" r:id="rId9"/>
    <p:sldLayoutId id="2147484022" r:id="rId10"/>
    <p:sldLayoutId id="214748402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5">
            <a:extLst>
              <a:ext uri="{FF2B5EF4-FFF2-40B4-BE49-F238E27FC236}">
                <a16:creationId xmlns:a16="http://schemas.microsoft.com/office/drawing/2014/main" id="{AA2E3982-959D-5F2C-3DA1-3A57E6921C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8213" y="1544639"/>
            <a:ext cx="7772400" cy="4319587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cy-GB" altLang="en-US" dirty="0">
                <a:latin typeface="Lucida Sans" pitchFamily="34" charset="0"/>
              </a:rPr>
            </a:br>
            <a:br>
              <a:rPr lang="cy-GB" altLang="en-US" dirty="0">
                <a:latin typeface="Lucida Sans" pitchFamily="34" charset="0"/>
              </a:rPr>
            </a:br>
            <a:br>
              <a:rPr lang="cy-GB" altLang="en-US" dirty="0">
                <a:latin typeface="Lucida Sans" pitchFamily="34" charset="0"/>
              </a:rPr>
            </a:br>
            <a:r>
              <a:rPr lang="cy-GB" altLang="en-US" dirty="0">
                <a:solidFill>
                  <a:schemeClr val="bg1"/>
                </a:solidFill>
                <a:latin typeface="Lucida Sans"/>
              </a:rPr>
              <a:t>ECEY5010C: Ymchwil ar gyfer Dysgu </a:t>
            </a:r>
            <a:br>
              <a:rPr lang="cy-GB" altLang="en-US" dirty="0">
                <a:solidFill>
                  <a:schemeClr val="bg1"/>
                </a:solidFill>
                <a:latin typeface="Lucida Sans"/>
              </a:rPr>
            </a:br>
            <a:r>
              <a:rPr lang="cy-GB" altLang="en-US" dirty="0">
                <a:solidFill>
                  <a:schemeClr val="bg1"/>
                </a:solidFill>
                <a:latin typeface="Lucida Sans"/>
              </a:rPr>
              <a:t>Darlith 3  </a:t>
            </a:r>
          </a:p>
          <a:p>
            <a:pPr>
              <a:defRPr/>
            </a:pPr>
            <a:endParaRPr lang="cy-GB" dirty="0">
              <a:solidFill>
                <a:schemeClr val="bg1"/>
              </a:solidFill>
              <a:latin typeface="Lucida Sans"/>
              <a:cs typeface="Arial"/>
            </a:endParaRPr>
          </a:p>
          <a:p>
            <a:pPr>
              <a:defRPr/>
            </a:pPr>
            <a:endParaRPr lang="cy-GB" dirty="0">
              <a:solidFill>
                <a:schemeClr val="bg1"/>
              </a:solidFill>
              <a:latin typeface="Lucida Sans"/>
              <a:cs typeface="Arial"/>
            </a:endParaRPr>
          </a:p>
          <a:p>
            <a:pPr>
              <a:defRPr/>
            </a:pPr>
            <a:r>
              <a:rPr lang="cy-GB" dirty="0">
                <a:solidFill>
                  <a:schemeClr val="bg1"/>
                </a:solidFill>
                <a:latin typeface="Lucida Sans"/>
                <a:cs typeface="Arial"/>
              </a:rPr>
              <a:t>ECEY5010: Research </a:t>
            </a:r>
            <a:r>
              <a:rPr lang="cy-GB" dirty="0" err="1">
                <a:solidFill>
                  <a:schemeClr val="bg1"/>
                </a:solidFill>
                <a:latin typeface="Lucida Sans"/>
                <a:cs typeface="Arial"/>
              </a:rPr>
              <a:t>for</a:t>
            </a:r>
            <a:r>
              <a:rPr lang="cy-GB" dirty="0">
                <a:solidFill>
                  <a:schemeClr val="bg1"/>
                </a:solidFill>
                <a:latin typeface="Lucida Sans"/>
                <a:cs typeface="Arial"/>
              </a:rPr>
              <a:t> </a:t>
            </a:r>
            <a:r>
              <a:rPr lang="cy-GB" dirty="0" err="1">
                <a:solidFill>
                  <a:schemeClr val="bg1"/>
                </a:solidFill>
                <a:latin typeface="Lucida Sans"/>
                <a:cs typeface="Arial"/>
              </a:rPr>
              <a:t>Learning</a:t>
            </a:r>
            <a:br>
              <a:rPr lang="cy-GB" dirty="0">
                <a:solidFill>
                  <a:schemeClr val="bg1"/>
                </a:solidFill>
                <a:latin typeface="Lucida Sans"/>
                <a:cs typeface="Arial"/>
              </a:rPr>
            </a:br>
            <a:r>
              <a:rPr lang="cy-GB" dirty="0" err="1">
                <a:solidFill>
                  <a:schemeClr val="bg1"/>
                </a:solidFill>
                <a:latin typeface="Lucida Sans"/>
                <a:cs typeface="Arial"/>
              </a:rPr>
              <a:t>Lecture</a:t>
            </a:r>
            <a:r>
              <a:rPr lang="cy-GB" dirty="0">
                <a:solidFill>
                  <a:schemeClr val="bg1"/>
                </a:solidFill>
                <a:latin typeface="Lucida Sans"/>
                <a:cs typeface="Arial"/>
              </a:rPr>
              <a:t> 3</a:t>
            </a:r>
          </a:p>
          <a:p>
            <a:pPr>
              <a:defRPr/>
            </a:pPr>
            <a:br>
              <a:rPr lang="en-US" altLang="en-US" dirty="0"/>
            </a:br>
            <a:br>
              <a:rPr lang="en-US" altLang="en-US" dirty="0">
                <a:solidFill>
                  <a:schemeClr val="bg1"/>
                </a:solidFill>
              </a:rPr>
            </a:br>
            <a:br>
              <a:rPr lang="en-GB" altLang="en-US" sz="3600" b="1" dirty="0"/>
            </a:br>
            <a:endParaRPr lang="en-US" alt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954325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955" y="3326861"/>
            <a:ext cx="11248845" cy="1339940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4800" dirty="0" err="1">
                <a:ea typeface="+mj-lt"/>
                <a:cs typeface="+mj-lt"/>
              </a:rPr>
              <a:t>Darllen</a:t>
            </a:r>
            <a:r>
              <a:rPr lang="en-GB" sz="4800" dirty="0">
                <a:ea typeface="+mj-lt"/>
                <a:cs typeface="+mj-lt"/>
              </a:rPr>
              <a:t> </a:t>
            </a:r>
            <a:r>
              <a:rPr lang="en-GB" sz="4800" dirty="0" err="1">
                <a:ea typeface="+mj-lt"/>
                <a:cs typeface="+mj-lt"/>
              </a:rPr>
              <a:t>Erthyglau</a:t>
            </a:r>
            <a:r>
              <a:rPr lang="en-GB" sz="4800" dirty="0">
                <a:ea typeface="+mj-lt"/>
                <a:cs typeface="+mj-lt"/>
              </a:rPr>
              <a:t> </a:t>
            </a:r>
            <a:r>
              <a:rPr lang="en-GB" sz="4800" dirty="0" err="1">
                <a:ea typeface="+mj-lt"/>
                <a:cs typeface="+mj-lt"/>
              </a:rPr>
              <a:t>Ymchwil</a:t>
            </a:r>
            <a:endParaRPr lang="en-GB" sz="4800">
              <a:ea typeface="+mj-lt"/>
              <a:cs typeface="+mj-lt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4800" dirty="0" err="1">
                <a:ea typeface="+mj-lt"/>
                <a:cs typeface="+mj-lt"/>
              </a:rPr>
              <a:t>Wythnos</a:t>
            </a:r>
            <a:r>
              <a:rPr lang="en-GB" sz="4800" dirty="0">
                <a:ea typeface="+mj-lt"/>
                <a:cs typeface="+mj-lt"/>
              </a:rPr>
              <a:t> Dau</a:t>
            </a:r>
            <a:br>
              <a:rPr lang="en-GB" sz="4800" dirty="0">
                <a:solidFill>
                  <a:srgbClr val="000000"/>
                </a:solidFill>
                <a:ea typeface="+mj-lt"/>
                <a:cs typeface="+mj-lt"/>
              </a:rPr>
            </a:br>
            <a:br>
              <a:rPr lang="en-GB" sz="4800" dirty="0">
                <a:ea typeface="+mj-lt"/>
                <a:cs typeface="+mj-lt"/>
              </a:rPr>
            </a:br>
            <a:r>
              <a:rPr lang="en-GB" sz="4800" dirty="0">
                <a:solidFill>
                  <a:srgbClr val="0070C0"/>
                </a:solidFill>
                <a:ea typeface="+mj-lt"/>
                <a:cs typeface="+mj-lt"/>
              </a:rPr>
              <a:t>Reading Research Articles</a:t>
            </a:r>
            <a:endParaRPr lang="en-US" sz="4800" dirty="0">
              <a:solidFill>
                <a:srgbClr val="0070C0"/>
              </a:solidFill>
              <a:ea typeface="+mj-lt"/>
              <a:cs typeface="+mj-lt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4800" dirty="0">
                <a:solidFill>
                  <a:srgbClr val="0070C0"/>
                </a:solidFill>
                <a:ea typeface="+mj-lt"/>
                <a:cs typeface="+mj-lt"/>
              </a:rPr>
              <a:t>Week Two </a:t>
            </a:r>
            <a:endParaRPr lang="en-US" sz="4800" dirty="0">
              <a:solidFill>
                <a:srgbClr val="0070C0"/>
              </a:solidFill>
              <a:ea typeface="+mj-lt"/>
              <a:cs typeface="+mj-lt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4800" dirty="0">
              <a:ea typeface="+mj-lt"/>
              <a:cs typeface="+mj-lt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4800" dirty="0">
              <a:solidFill>
                <a:srgbClr val="1F497D"/>
              </a:solidFill>
              <a:ea typeface="+mj-lt"/>
              <a:cs typeface="+mj-lt"/>
            </a:endParaRPr>
          </a:p>
          <a:p>
            <a:endParaRPr lang="en-GB" sz="4800" dirty="0">
              <a:solidFill>
                <a:srgbClr val="0070C0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76232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284" y="1"/>
            <a:ext cx="9838066" cy="1705066"/>
          </a:xfrm>
        </p:spPr>
        <p:txBody>
          <a:bodyPr>
            <a:noAutofit/>
          </a:bodyPr>
          <a:lstStyle/>
          <a:p>
            <a:r>
              <a:rPr lang="en-GB" sz="4000" dirty="0"/>
              <a:t>Mae </a:t>
            </a:r>
            <a:r>
              <a:rPr lang="en-GB" sz="4000" dirty="0" err="1"/>
              <a:t>erthyglau</a:t>
            </a:r>
            <a:r>
              <a:rPr lang="en-GB" sz="4000" dirty="0"/>
              <a:t> </a:t>
            </a:r>
            <a:r>
              <a:rPr lang="en-GB" sz="4000" dirty="0" err="1"/>
              <a:t>ymchwil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dilyn</a:t>
            </a:r>
            <a:r>
              <a:rPr lang="en-GB" sz="4000" dirty="0"/>
              <a:t> </a:t>
            </a:r>
            <a:r>
              <a:rPr lang="en-GB" sz="4000" dirty="0" err="1"/>
              <a:t>patrwm</a:t>
            </a:r>
            <a:r>
              <a:rPr lang="en-GB" sz="4000" dirty="0"/>
              <a:t> </a:t>
            </a:r>
            <a:r>
              <a:rPr lang="en-GB" sz="4000" dirty="0" err="1"/>
              <a:t>tebyg</a:t>
            </a:r>
            <a:br>
              <a:rPr lang="en-GB" sz="4000" dirty="0">
                <a:solidFill>
                  <a:schemeClr val="tx2"/>
                </a:solidFill>
              </a:rPr>
            </a:br>
            <a:r>
              <a:rPr lang="en-GB" sz="4000" dirty="0">
                <a:solidFill>
                  <a:srgbClr val="0070C0"/>
                </a:solidFill>
              </a:rPr>
              <a:t>Research articles follow a similar pattern</a:t>
            </a:r>
            <a:endParaRPr lang="en-GB" sz="4000">
              <a:solidFill>
                <a:srgbClr val="0070C0"/>
              </a:solidFill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9445" y="2501361"/>
            <a:ext cx="5181600" cy="4351338"/>
          </a:xfrm>
        </p:spPr>
        <p:txBody>
          <a:bodyPr/>
          <a:lstStyle/>
          <a:p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strwythur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erthygl</a:t>
            </a:r>
            <a:r>
              <a:rPr lang="en-GB" dirty="0"/>
              <a:t> </a:t>
            </a:r>
            <a:r>
              <a:rPr lang="en-GB" dirty="0" err="1"/>
              <a:t>ddewisol</a:t>
            </a:r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adrannau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?</a:t>
            </a:r>
          </a:p>
          <a:p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strwythur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debyg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fathau</a:t>
            </a:r>
            <a:r>
              <a:rPr lang="en-GB" dirty="0"/>
              <a:t> o </a:t>
            </a:r>
            <a:r>
              <a:rPr lang="en-GB" dirty="0" err="1"/>
              <a:t>erthygl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5332" y="2501361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Look at the structure of your chosen article 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What are the key sections?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The structure  is similar across different types of research article.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7857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257" y="264483"/>
            <a:ext cx="10515600" cy="1325563"/>
          </a:xfrm>
        </p:spPr>
        <p:txBody>
          <a:bodyPr/>
          <a:lstStyle/>
          <a:p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Strwythur</a:t>
            </a:r>
            <a:r>
              <a:rPr lang="en-GB" dirty="0">
                <a:solidFill>
                  <a:schemeClr val="tx2"/>
                </a:solidFill>
              </a:rPr>
              <a:t> </a:t>
            </a:r>
            <a:br>
              <a:rPr lang="en-GB" dirty="0">
                <a:solidFill>
                  <a:schemeClr val="tx2"/>
                </a:solidFill>
              </a:rPr>
            </a:br>
            <a:r>
              <a:rPr lang="en-GB" dirty="0">
                <a:solidFill>
                  <a:srgbClr val="0070C0"/>
                </a:solidFill>
              </a:rPr>
              <a:t>Structure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Teitl</a:t>
            </a:r>
            <a:endParaRPr lang="en-GB" dirty="0"/>
          </a:p>
          <a:p>
            <a:r>
              <a:rPr lang="en-GB" dirty="0" err="1"/>
              <a:t>Crynodeb</a:t>
            </a:r>
            <a:r>
              <a:rPr lang="en-GB" dirty="0"/>
              <a:t> / </a:t>
            </a:r>
            <a:r>
              <a:rPr lang="en-GB" dirty="0" err="1"/>
              <a:t>Crynodeb</a:t>
            </a:r>
            <a:endParaRPr lang="en-GB" dirty="0"/>
          </a:p>
          <a:p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allweddol</a:t>
            </a:r>
            <a:endParaRPr lang="en-GB" dirty="0"/>
          </a:p>
          <a:p>
            <a:r>
              <a:rPr lang="en-GB" dirty="0" err="1"/>
              <a:t>Cyflwyniad</a:t>
            </a:r>
            <a:r>
              <a:rPr lang="en-GB" dirty="0"/>
              <a:t> / </a:t>
            </a:r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endParaRPr lang="en-GB" dirty="0"/>
          </a:p>
          <a:p>
            <a:r>
              <a:rPr lang="en-GB" dirty="0" err="1"/>
              <a:t>Isdeitlau</a:t>
            </a:r>
            <a:endParaRPr lang="en-GB" dirty="0"/>
          </a:p>
          <a:p>
            <a:r>
              <a:rPr lang="en-GB" dirty="0" err="1"/>
              <a:t>Methodoleg</a:t>
            </a:r>
            <a:endParaRPr lang="en-GB" dirty="0"/>
          </a:p>
          <a:p>
            <a:r>
              <a:rPr lang="en-GB" dirty="0" err="1"/>
              <a:t>Canlyniadau</a:t>
            </a:r>
            <a:r>
              <a:rPr lang="en-GB" dirty="0"/>
              <a:t> a </a:t>
            </a:r>
            <a:r>
              <a:rPr lang="en-GB" dirty="0" err="1"/>
              <a:t>Thrafodaeth</a:t>
            </a:r>
            <a:endParaRPr lang="en-GB" dirty="0"/>
          </a:p>
          <a:p>
            <a:r>
              <a:rPr lang="en-GB" dirty="0" err="1"/>
              <a:t>Casgliad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</a:rPr>
              <a:t>Title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</a:rPr>
              <a:t>Abstract/ Summary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</a:rPr>
              <a:t>Key words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</a:rPr>
              <a:t>Introduction / Literature Review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</a:rPr>
              <a:t>Subtitles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</a:rPr>
              <a:t>Methodology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</a:rPr>
              <a:t>Results and Discussion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</a:rPr>
              <a:t>Conclusion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912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en-GB" sz="4800" dirty="0"/>
              <a:t>Beth </a:t>
            </a:r>
            <a:r>
              <a:rPr lang="en-GB" sz="4800" dirty="0" err="1"/>
              <a:t>Mae’r</a:t>
            </a:r>
            <a:r>
              <a:rPr lang="en-GB" sz="4800" dirty="0"/>
              <a:t> abstract </a:t>
            </a:r>
            <a:r>
              <a:rPr lang="en-GB" sz="4800" dirty="0" err="1"/>
              <a:t>yn</a:t>
            </a:r>
            <a:r>
              <a:rPr lang="en-GB" sz="4800" dirty="0"/>
              <a:t> </a:t>
            </a:r>
            <a:r>
              <a:rPr lang="en-GB" sz="4800" dirty="0" err="1"/>
              <a:t>gwneud</a:t>
            </a:r>
            <a:r>
              <a:rPr lang="en-GB" sz="4800" dirty="0"/>
              <a:t>?</a:t>
            </a:r>
            <a:br>
              <a:rPr lang="en-GB" sz="4800" dirty="0"/>
            </a:br>
            <a:r>
              <a:rPr lang="en-GB" sz="4800" dirty="0">
                <a:solidFill>
                  <a:srgbClr val="0070C0"/>
                </a:solidFill>
              </a:rPr>
              <a:t>What does the abstract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616380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Crynodeb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erthygl</a:t>
            </a:r>
            <a:r>
              <a:rPr lang="en-GB" dirty="0"/>
              <a:t> </a:t>
            </a:r>
            <a:r>
              <a:rPr lang="en-GB" dirty="0" err="1"/>
              <a:t>gyfan</a:t>
            </a:r>
            <a:r>
              <a:rPr lang="en-GB" dirty="0"/>
              <a:t>. </a:t>
            </a:r>
          </a:p>
          <a:p>
            <a:r>
              <a:rPr lang="en-GB" dirty="0"/>
              <a:t>Yn </a:t>
            </a:r>
            <a:r>
              <a:rPr lang="en-GB" dirty="0" err="1"/>
              <a:t>fyr</a:t>
            </a:r>
            <a:r>
              <a:rPr lang="en-GB" dirty="0"/>
              <a:t> ac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pwynt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5332" y="2616380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Summary of the whole article.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</a:rPr>
              <a:t>Short and to the point</a:t>
            </a:r>
          </a:p>
        </p:txBody>
      </p:sp>
    </p:spTree>
    <p:extLst>
      <p:ext uri="{BB962C8B-B14F-4D97-AF65-F5344CB8AC3E}">
        <p14:creationId xmlns:p14="http://schemas.microsoft.com/office/powerpoint/2010/main" val="36648645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087" y="365125"/>
            <a:ext cx="11665788" cy="133994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4800" dirty="0">
                <a:latin typeface="Arial"/>
                <a:cs typeface="Arial"/>
              </a:rPr>
              <a:t>Beth </a:t>
            </a:r>
            <a:r>
              <a:rPr lang="en-GB" sz="4800" dirty="0" err="1">
                <a:latin typeface="Arial"/>
                <a:cs typeface="Arial"/>
              </a:rPr>
              <a:t>mae’r</a:t>
            </a:r>
            <a:r>
              <a:rPr lang="en-GB" sz="4800" dirty="0">
                <a:latin typeface="Arial"/>
                <a:cs typeface="Arial"/>
              </a:rPr>
              <a:t> </a:t>
            </a:r>
            <a:r>
              <a:rPr lang="en-GB" sz="4800" dirty="0" err="1">
                <a:latin typeface="Arial"/>
                <a:cs typeface="Arial"/>
              </a:rPr>
              <a:t>geiraiu</a:t>
            </a:r>
            <a:r>
              <a:rPr lang="en-GB" sz="4800" dirty="0">
                <a:latin typeface="Arial"/>
                <a:cs typeface="Arial"/>
              </a:rPr>
              <a:t> </a:t>
            </a:r>
            <a:r>
              <a:rPr lang="en-GB" sz="4800" dirty="0" err="1">
                <a:latin typeface="Arial"/>
                <a:cs typeface="Arial"/>
              </a:rPr>
              <a:t>allweddol</a:t>
            </a:r>
            <a:r>
              <a:rPr lang="en-GB" sz="4800" dirty="0">
                <a:latin typeface="Arial"/>
                <a:cs typeface="Arial"/>
              </a:rPr>
              <a:t> </a:t>
            </a:r>
            <a:r>
              <a:rPr lang="en-GB" sz="4800" dirty="0" err="1">
                <a:latin typeface="Arial"/>
                <a:cs typeface="Arial"/>
              </a:rPr>
              <a:t>yn</a:t>
            </a:r>
            <a:r>
              <a:rPr lang="en-GB" sz="4800" dirty="0">
                <a:latin typeface="Arial"/>
                <a:cs typeface="Arial"/>
              </a:rPr>
              <a:t> </a:t>
            </a:r>
            <a:r>
              <a:rPr lang="en-GB" sz="4800" dirty="0" err="1">
                <a:latin typeface="Arial"/>
                <a:cs typeface="Arial"/>
              </a:rPr>
              <a:t>gwneud</a:t>
            </a:r>
            <a:r>
              <a:rPr lang="en-GB" sz="4800" dirty="0">
                <a:latin typeface="Arial"/>
                <a:cs typeface="Arial"/>
              </a:rPr>
              <a:t>?</a:t>
            </a:r>
            <a:br>
              <a:rPr lang="en-GB" sz="4800" dirty="0">
                <a:latin typeface="Arial"/>
              </a:rPr>
            </a:br>
            <a:r>
              <a:rPr lang="en-GB" sz="4800" dirty="0">
                <a:solidFill>
                  <a:srgbClr val="0070C0"/>
                </a:solidFill>
                <a:latin typeface="Arial"/>
                <a:cs typeface="Arial"/>
              </a:rPr>
              <a:t>What do the keywords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1294" y="2371965"/>
            <a:ext cx="5181600" cy="4351338"/>
          </a:xfrm>
        </p:spPr>
        <p:txBody>
          <a:bodyPr/>
          <a:lstStyle/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cy-GB" dirty="0">
                <a:solidFill>
                  <a:prstClr val="black"/>
                </a:solidFill>
              </a:rPr>
              <a:t>Defnyddio ar gyfer chwilio’r we ar gyfer adnoddau digidol neu Google </a:t>
            </a:r>
            <a:r>
              <a:rPr lang="cy-GB" dirty="0" err="1">
                <a:solidFill>
                  <a:prstClr val="black"/>
                </a:solidFill>
              </a:rPr>
              <a:t>scholar</a:t>
            </a:r>
            <a:endParaRPr lang="cy-GB" dirty="0">
              <a:solidFill>
                <a:prstClr val="black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44728" y="2300078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Search engines on databases for digital resources or  Google scholar </a:t>
            </a:r>
            <a:endParaRPr lang="en-US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361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566408"/>
            <a:ext cx="11953335" cy="133994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dirty="0">
                <a:latin typeface="Arial"/>
                <a:cs typeface="Arial"/>
              </a:rPr>
              <a:t>Beth </a:t>
            </a:r>
            <a:r>
              <a:rPr lang="en-GB" dirty="0" err="1">
                <a:latin typeface="Arial"/>
                <a:cs typeface="Arial"/>
              </a:rPr>
              <a:t>mae’r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cyflwyniad</a:t>
            </a:r>
            <a:r>
              <a:rPr lang="en-GB" dirty="0">
                <a:latin typeface="Arial"/>
                <a:cs typeface="Arial"/>
              </a:rPr>
              <a:t>/</a:t>
            </a:r>
            <a:r>
              <a:rPr lang="en-GB" dirty="0" err="1">
                <a:latin typeface="Arial"/>
                <a:cs typeface="Arial"/>
              </a:rPr>
              <a:t>adolygiad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llenyddiaeth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yn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gwneud</a:t>
            </a:r>
            <a:r>
              <a:rPr lang="en-GB" dirty="0">
                <a:latin typeface="Arial"/>
                <a:cs typeface="Arial"/>
              </a:rPr>
              <a:t>?</a:t>
            </a:r>
            <a:br>
              <a:rPr lang="en-GB" dirty="0">
                <a:latin typeface="Arial"/>
              </a:rPr>
            </a:br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What does the introduction/literature review do?</a:t>
            </a:r>
            <a:r>
              <a:rPr lang="en-GB" sz="4800" dirty="0">
                <a:solidFill>
                  <a:srgbClr val="0070C0"/>
                </a:solidFill>
                <a:latin typeface="Arial"/>
                <a:cs typeface="Arial"/>
              </a:rPr>
              <a:t> </a:t>
            </a:r>
            <a:endParaRPr lang="en-GB" sz="4800" dirty="0"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34351" y="2386342"/>
            <a:ext cx="5181600" cy="4351338"/>
          </a:xfrm>
        </p:spPr>
        <p:txBody>
          <a:bodyPr/>
          <a:lstStyle/>
          <a:p>
            <a:r>
              <a:rPr lang="en-GB" dirty="0" err="1"/>
              <a:t>Cefndir</a:t>
            </a:r>
            <a:r>
              <a:rPr lang="en-GB" dirty="0"/>
              <a:t> a </a:t>
            </a:r>
            <a:r>
              <a:rPr lang="en-GB" dirty="0" err="1"/>
              <a:t>rhesymeg</a:t>
            </a:r>
            <a:r>
              <a:rPr lang="en-GB" dirty="0"/>
              <a:t> y </a:t>
            </a:r>
            <a:r>
              <a:rPr lang="en-GB" dirty="0" err="1"/>
              <a:t>pwnc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.</a:t>
            </a:r>
          </a:p>
          <a:p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ddadleuon</a:t>
            </a:r>
            <a:r>
              <a:rPr lang="en-GB" dirty="0"/>
              <a:t> a </a:t>
            </a:r>
            <a:r>
              <a:rPr lang="en-GB" dirty="0" err="1"/>
              <a:t>theori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pwnc</a:t>
            </a:r>
            <a:r>
              <a:rPr lang="en-GB" dirty="0"/>
              <a:t>.</a:t>
            </a:r>
          </a:p>
          <a:p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polisi</a:t>
            </a:r>
            <a:r>
              <a:rPr lang="en-GB" dirty="0"/>
              <a:t> ac </a:t>
            </a:r>
            <a:r>
              <a:rPr lang="en-GB" dirty="0" err="1"/>
              <a:t>ymarfer</a:t>
            </a:r>
            <a:r>
              <a:rPr lang="en-GB" dirty="0"/>
              <a:t> y </a:t>
            </a:r>
            <a:r>
              <a:rPr lang="en-GB" dirty="0" err="1"/>
              <a:t>Llywodraeth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74125" y="2386342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Background and rationale to the research subject.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Main arguments and theory within the subject.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Government  policy and practice links.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425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823" y="77578"/>
            <a:ext cx="10515600" cy="132556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4800" dirty="0">
                <a:latin typeface="Arial"/>
                <a:cs typeface="Arial"/>
              </a:rPr>
              <a:t>Beth </a:t>
            </a:r>
            <a:r>
              <a:rPr lang="en-GB" sz="4800" dirty="0" err="1">
                <a:latin typeface="Arial"/>
                <a:cs typeface="Arial"/>
              </a:rPr>
              <a:t>mae’r</a:t>
            </a:r>
            <a:r>
              <a:rPr lang="en-GB" sz="4800" dirty="0">
                <a:latin typeface="Arial"/>
                <a:cs typeface="Arial"/>
              </a:rPr>
              <a:t> </a:t>
            </a:r>
            <a:r>
              <a:rPr lang="en-GB" sz="4800" dirty="0" err="1">
                <a:latin typeface="Arial"/>
                <a:cs typeface="Arial"/>
              </a:rPr>
              <a:t>methodoleg</a:t>
            </a:r>
            <a:r>
              <a:rPr lang="en-GB" sz="4800" dirty="0">
                <a:latin typeface="Arial"/>
                <a:cs typeface="Arial"/>
              </a:rPr>
              <a:t> </a:t>
            </a:r>
            <a:r>
              <a:rPr lang="en-GB" sz="4800" dirty="0" err="1">
                <a:latin typeface="Arial"/>
                <a:cs typeface="Arial"/>
              </a:rPr>
              <a:t>yn</a:t>
            </a:r>
            <a:r>
              <a:rPr lang="en-GB" sz="4800" dirty="0">
                <a:latin typeface="Arial"/>
                <a:cs typeface="Arial"/>
              </a:rPr>
              <a:t> </a:t>
            </a:r>
            <a:r>
              <a:rPr lang="en-GB" sz="4800" dirty="0" err="1">
                <a:latin typeface="Arial"/>
                <a:cs typeface="Arial"/>
              </a:rPr>
              <a:t>gwneud</a:t>
            </a:r>
            <a:r>
              <a:rPr lang="en-GB" sz="4800" dirty="0">
                <a:latin typeface="Arial"/>
                <a:cs typeface="Arial"/>
              </a:rPr>
              <a:t>?</a:t>
            </a:r>
            <a:br>
              <a:rPr lang="en-GB" sz="4800" dirty="0">
                <a:latin typeface="Arial"/>
              </a:rPr>
            </a:br>
            <a:r>
              <a:rPr lang="en-GB" sz="4800" dirty="0">
                <a:solidFill>
                  <a:srgbClr val="0070C0"/>
                </a:solidFill>
                <a:latin typeface="Arial"/>
                <a:cs typeface="Arial"/>
              </a:rPr>
              <a:t>What does the methodology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3106" y="2012531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cy-GB" dirty="0"/>
              <a:t>Esbonio beth oedd yr ymchwil gwreiddiol.</a:t>
            </a: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cy-GB" dirty="0">
                <a:solidFill>
                  <a:prstClr val="black"/>
                </a:solidFill>
              </a:rPr>
              <a:t>Fel arfer yn trafod moeseg yr ymchwil.</a:t>
            </a: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cy-GB" dirty="0">
                <a:solidFill>
                  <a:prstClr val="black"/>
                </a:solidFill>
              </a:rPr>
              <a:t>Hefyd yn trafod gwendidau’r methodoleg dewiswyd.</a:t>
            </a: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endParaRPr lang="en-GB" dirty="0">
              <a:solidFill>
                <a:prstClr val="black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0955" y="2070040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Explain the primary research undertaken. 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</a:rPr>
              <a:t>Usually includes ethics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</a:rPr>
              <a:t>Discusses the limitations of the methodology chosen.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endParaRPr lang="en-GB" dirty="0">
              <a:solidFill>
                <a:schemeClr val="tx2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08322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4" y="825200"/>
            <a:ext cx="11867070" cy="1339940"/>
          </a:xfrm>
        </p:spPr>
        <p:txBody>
          <a:bodyPr>
            <a:normAutofit fontScale="90000"/>
          </a:bodyPr>
          <a:lstStyle/>
          <a:p>
            <a:r>
              <a:rPr lang="cy-GB" sz="4800" dirty="0">
                <a:latin typeface="Arial"/>
                <a:cs typeface="Arial"/>
              </a:rPr>
              <a:t>Beth mae’r rhan canlyniadau a thrafodaeth yn gwneud?</a:t>
            </a:r>
            <a:br>
              <a:rPr lang="cy-GB" sz="4800" dirty="0">
                <a:latin typeface="Arial"/>
              </a:rPr>
            </a:br>
            <a:r>
              <a:rPr lang="en-GB" sz="4800" dirty="0">
                <a:solidFill>
                  <a:srgbClr val="0070C0"/>
                </a:solidFill>
                <a:latin typeface="Arial"/>
                <a:cs typeface="Arial"/>
              </a:rPr>
              <a:t>What does the results and discussion section do?</a:t>
            </a:r>
            <a:br>
              <a:rPr lang="en-GB" sz="2900" dirty="0">
                <a:solidFill>
                  <a:srgbClr val="1F497D"/>
                </a:solidFill>
                <a:latin typeface="Calibri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6275" y="2731399"/>
            <a:ext cx="5181600" cy="4351338"/>
          </a:xfrm>
        </p:spPr>
        <p:txBody>
          <a:bodyPr/>
          <a:lstStyle/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cy-GB" dirty="0">
                <a:solidFill>
                  <a:prstClr val="black"/>
                </a:solidFill>
              </a:rPr>
              <a:t>Beth maent wedi darganfod</a:t>
            </a: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cy-GB" dirty="0">
                <a:solidFill>
                  <a:prstClr val="black"/>
                </a:solidFill>
              </a:rPr>
              <a:t>Cysylltiadau gyda syniadau awduron a damcaniaeth arall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87860" y="2731399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What they have found out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Links to other authors’ ideas and theory 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70568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err="1">
                <a:ea typeface="+mj-lt"/>
                <a:cs typeface="+mj-lt"/>
              </a:rPr>
              <a:t>Moeseg</a:t>
            </a:r>
            <a:r>
              <a:rPr lang="en-GB" sz="4800" dirty="0">
                <a:ea typeface="+mj-lt"/>
                <a:cs typeface="+mj-lt"/>
              </a:rPr>
              <a:t> </a:t>
            </a:r>
            <a:r>
              <a:rPr lang="en-GB" sz="4800" dirty="0">
                <a:solidFill>
                  <a:srgbClr val="000000"/>
                </a:solidFill>
                <a:latin typeface="Arial"/>
                <a:cs typeface="Arial"/>
              </a:rPr>
              <a:t>                 </a:t>
            </a:r>
            <a:r>
              <a:rPr lang="en-GB" sz="4800" dirty="0">
                <a:solidFill>
                  <a:srgbClr val="0070C0"/>
                </a:solidFill>
                <a:latin typeface="Arial"/>
                <a:cs typeface="Arial"/>
              </a:rPr>
              <a:t>Ethics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lnSpc>
                <a:spcPct val="100000"/>
              </a:lnSpc>
              <a:spcBef>
                <a:spcPct val="20000"/>
              </a:spcBef>
              <a:buNone/>
            </a:pPr>
            <a:r>
              <a:rPr lang="en-GB" dirty="0">
                <a:solidFill>
                  <a:prstClr val="black"/>
                </a:solidFill>
              </a:rPr>
              <a:t>Owed </a:t>
            </a:r>
            <a:r>
              <a:rPr lang="en-GB" dirty="0" err="1">
                <a:solidFill>
                  <a:prstClr val="black"/>
                </a:solidFill>
              </a:rPr>
              <a:t>yna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drafodaeth</a:t>
            </a:r>
            <a:r>
              <a:rPr lang="en-GB" dirty="0">
                <a:solidFill>
                  <a:prstClr val="black"/>
                </a:solidFill>
              </a:rPr>
              <a:t> am</a:t>
            </a: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 err="1">
                <a:solidFill>
                  <a:prstClr val="black"/>
                </a:solidFill>
              </a:rPr>
              <a:t>Gwneud</a:t>
            </a:r>
            <a:r>
              <a:rPr lang="en-GB" dirty="0">
                <a:solidFill>
                  <a:prstClr val="black"/>
                </a:solidFill>
              </a:rPr>
              <a:t> dim </a:t>
            </a:r>
            <a:r>
              <a:rPr lang="en-GB" dirty="0" err="1">
                <a:solidFill>
                  <a:prstClr val="black"/>
                </a:solidFill>
              </a:rPr>
              <a:t>niwed</a:t>
            </a:r>
            <a:endParaRPr lang="en-GB" dirty="0">
              <a:solidFill>
                <a:prstClr val="black"/>
              </a:solidFill>
            </a:endParaRP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 err="1">
                <a:solidFill>
                  <a:prstClr val="black"/>
                </a:solidFill>
              </a:rPr>
              <a:t>Caniatad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gwybodus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i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gymryd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err="1">
                <a:solidFill>
                  <a:prstClr val="black"/>
                </a:solidFill>
              </a:rPr>
              <a:t>rhan</a:t>
            </a:r>
            <a:endParaRPr lang="en-GB" dirty="0">
              <a:solidFill>
                <a:prstClr val="black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Did they discuss?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Do no harm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Informed consent to take part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Anonymity and confidentiality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ct val="20000"/>
              </a:spcBef>
              <a:buNone/>
            </a:pPr>
            <a:r>
              <a:rPr lang="en-GB" dirty="0">
                <a:solidFill>
                  <a:prstClr val="black"/>
                </a:solidFill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3362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512" y="170483"/>
            <a:ext cx="12136536" cy="55399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dirty="0"/>
              <a:t>Pam </a:t>
            </a:r>
            <a:r>
              <a:rPr lang="en-GB" sz="4400" dirty="0" err="1"/>
              <a:t>mae</a:t>
            </a:r>
            <a:r>
              <a:rPr lang="en-GB" sz="4400" dirty="0"/>
              <a:t> </a:t>
            </a:r>
            <a:r>
              <a:rPr lang="en-GB" sz="4400" dirty="0" err="1"/>
              <a:t>angen</a:t>
            </a:r>
            <a:r>
              <a:rPr lang="en-GB" sz="4400" dirty="0"/>
              <a:t> </a:t>
            </a:r>
            <a:r>
              <a:rPr lang="en-GB" sz="4400" dirty="0" err="1"/>
              <a:t>i</a:t>
            </a:r>
            <a:r>
              <a:rPr lang="en-GB" sz="4400" dirty="0"/>
              <a:t> mi </a:t>
            </a:r>
            <a:r>
              <a:rPr lang="en-GB" sz="4400" dirty="0" err="1"/>
              <a:t>ddarllen</a:t>
            </a:r>
            <a:r>
              <a:rPr lang="en-GB" sz="4400" dirty="0"/>
              <a:t> </a:t>
            </a:r>
            <a:r>
              <a:rPr lang="en-GB" sz="4400" dirty="0" err="1"/>
              <a:t>erthyglau</a:t>
            </a:r>
            <a:r>
              <a:rPr lang="en-GB" sz="4400" dirty="0"/>
              <a:t> Journal?</a:t>
            </a:r>
          </a:p>
          <a:p>
            <a:pPr algn="ctr"/>
            <a:endParaRPr lang="en-GB" sz="2400" dirty="0"/>
          </a:p>
          <a:p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lefel</a:t>
            </a:r>
            <a:r>
              <a:rPr lang="en-GB" sz="2200" dirty="0"/>
              <a:t> 5 </a:t>
            </a:r>
            <a:r>
              <a:rPr lang="en-GB" sz="2200" dirty="0" err="1"/>
              <a:t>bydd</a:t>
            </a:r>
            <a:r>
              <a:rPr lang="en-GB" sz="2200" dirty="0"/>
              <a:t> </a:t>
            </a:r>
            <a:r>
              <a:rPr lang="en-GB" sz="2200" dirty="0" err="1"/>
              <a:t>angen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chi </a:t>
            </a:r>
            <a:r>
              <a:rPr lang="en-GB" sz="2200" dirty="0" err="1"/>
              <a:t>ehangu</a:t>
            </a:r>
            <a:r>
              <a:rPr lang="en-GB" sz="2200" dirty="0"/>
              <a:t> </a:t>
            </a:r>
            <a:r>
              <a:rPr lang="en-GB" sz="2200" dirty="0" err="1"/>
              <a:t>eich</a:t>
            </a:r>
            <a:r>
              <a:rPr lang="en-GB" sz="2200" dirty="0"/>
              <a:t> </a:t>
            </a:r>
            <a:r>
              <a:rPr lang="en-GB" sz="2200" dirty="0" err="1"/>
              <a:t>darllen</a:t>
            </a:r>
            <a:r>
              <a:rPr lang="en-GB" sz="2200" dirty="0"/>
              <a:t> </a:t>
            </a:r>
            <a:r>
              <a:rPr lang="en-GB" sz="2200" dirty="0" err="1"/>
              <a:t>a'ch</a:t>
            </a:r>
            <a:r>
              <a:rPr lang="en-GB" sz="2200" dirty="0"/>
              <a:t> </a:t>
            </a:r>
            <a:r>
              <a:rPr lang="en-GB" sz="2200" dirty="0" err="1"/>
              <a:t>ymchwil</a:t>
            </a:r>
            <a:r>
              <a:rPr lang="en-GB" sz="2200" dirty="0"/>
              <a:t>. Mae </a:t>
            </a:r>
            <a:r>
              <a:rPr lang="en-GB" sz="2200" dirty="0" err="1"/>
              <a:t>erthyglau</a:t>
            </a:r>
            <a:r>
              <a:rPr lang="en-GB" sz="2200" dirty="0"/>
              <a:t> </a:t>
            </a:r>
            <a:r>
              <a:rPr lang="en-GB" sz="2200" dirty="0" err="1"/>
              <a:t>cyfnodolion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ffynonellau</a:t>
            </a:r>
            <a:r>
              <a:rPr lang="en-GB" sz="2200" dirty="0"/>
              <a:t> </a:t>
            </a:r>
            <a:r>
              <a:rPr lang="en-GB" sz="2200" dirty="0" err="1"/>
              <a:t>ymchwil</a:t>
            </a:r>
            <a:r>
              <a:rPr lang="en-GB" sz="2200" dirty="0"/>
              <a:t> </a:t>
            </a:r>
            <a:r>
              <a:rPr lang="en-GB" sz="2200" dirty="0" err="1"/>
              <a:t>academaidd</a:t>
            </a:r>
            <a:r>
              <a:rPr lang="en-GB" sz="2200" dirty="0"/>
              <a:t> </a:t>
            </a:r>
            <a:r>
              <a:rPr lang="en-GB" sz="2200" dirty="0" err="1"/>
              <a:t>dilys</a:t>
            </a:r>
            <a:r>
              <a:rPr lang="en-GB" sz="2200" dirty="0"/>
              <a:t>.</a:t>
            </a:r>
            <a:endParaRPr lang="en-GB" sz="2200" dirty="0">
              <a:cs typeface="Arial"/>
            </a:endParaRPr>
          </a:p>
          <a:p>
            <a:endParaRPr lang="en-GB" sz="2200" dirty="0">
              <a:cs typeface="Arial"/>
            </a:endParaRPr>
          </a:p>
          <a:p>
            <a:r>
              <a:rPr lang="en-GB" sz="2200" dirty="0" err="1"/>
              <a:t>Trwy</a:t>
            </a:r>
            <a:r>
              <a:rPr lang="en-GB" sz="2200" dirty="0"/>
              <a:t> </a:t>
            </a:r>
            <a:r>
              <a:rPr lang="en-GB" sz="2200" dirty="0" err="1"/>
              <a:t>ddarllen</a:t>
            </a:r>
            <a:r>
              <a:rPr lang="en-GB" sz="2200" dirty="0"/>
              <a:t> </a:t>
            </a:r>
            <a:r>
              <a:rPr lang="en-GB" sz="2200" dirty="0" err="1"/>
              <a:t>erthyglau</a:t>
            </a:r>
            <a:r>
              <a:rPr lang="en-GB" sz="2200" dirty="0"/>
              <a:t> </a:t>
            </a:r>
            <a:r>
              <a:rPr lang="en-GB" sz="2200" dirty="0" err="1"/>
              <a:t>cyfnodolion</a:t>
            </a:r>
            <a:r>
              <a:rPr lang="en-GB" sz="2200" dirty="0"/>
              <a:t>, </a:t>
            </a:r>
            <a:r>
              <a:rPr lang="en-GB" sz="2200" dirty="0" err="1"/>
              <a:t>byddwch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ehangu</a:t>
            </a:r>
            <a:r>
              <a:rPr lang="en-GB" sz="2200" dirty="0"/>
              <a:t> </a:t>
            </a:r>
            <a:r>
              <a:rPr lang="en-GB" sz="2200" dirty="0" err="1"/>
              <a:t>eich</a:t>
            </a:r>
            <a:r>
              <a:rPr lang="en-GB" sz="2200" dirty="0"/>
              <a:t> </a:t>
            </a:r>
            <a:r>
              <a:rPr lang="en-GB" sz="2200" dirty="0" err="1"/>
              <a:t>meddwl</a:t>
            </a:r>
            <a:r>
              <a:rPr lang="en-GB" sz="2200" dirty="0"/>
              <a:t> ac </a:t>
            </a:r>
            <a:r>
              <a:rPr lang="en-GB" sz="2200" dirty="0" err="1"/>
              <a:t>Dealltwriaeth</a:t>
            </a:r>
            <a:r>
              <a:rPr lang="en-GB" sz="2200" dirty="0"/>
              <a:t>.</a:t>
            </a:r>
            <a:endParaRPr lang="en-GB" sz="2200" dirty="0">
              <a:cs typeface="Arial"/>
            </a:endParaRPr>
          </a:p>
          <a:p>
            <a:endParaRPr lang="en-GB" sz="2200" dirty="0">
              <a:cs typeface="Arial"/>
            </a:endParaRPr>
          </a:p>
          <a:p>
            <a:r>
              <a:rPr lang="en-GB" sz="2200" dirty="0" err="1"/>
              <a:t>Bydd</a:t>
            </a:r>
            <a:r>
              <a:rPr lang="en-GB" sz="2200" dirty="0"/>
              <a:t> </a:t>
            </a:r>
            <a:r>
              <a:rPr lang="en-GB" sz="2200" dirty="0" err="1"/>
              <a:t>hyn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eich</a:t>
            </a:r>
            <a:r>
              <a:rPr lang="en-GB" sz="2200" dirty="0"/>
              <a:t> </a:t>
            </a:r>
            <a:r>
              <a:rPr lang="en-GB" sz="2200" dirty="0" err="1"/>
              <a:t>helpu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ddatblygu</a:t>
            </a:r>
            <a:r>
              <a:rPr lang="en-GB" sz="2200" dirty="0"/>
              <a:t> </a:t>
            </a:r>
            <a:r>
              <a:rPr lang="en-GB" sz="2200" dirty="0" err="1"/>
              <a:t>eich</a:t>
            </a:r>
            <a:r>
              <a:rPr lang="en-GB" sz="2200" dirty="0"/>
              <a:t> synthesis </a:t>
            </a:r>
            <a:r>
              <a:rPr lang="en-GB" sz="2200" dirty="0" err="1"/>
              <a:t>a'ch</a:t>
            </a:r>
            <a:r>
              <a:rPr lang="en-GB" sz="2200" dirty="0"/>
              <a:t> </a:t>
            </a:r>
            <a:r>
              <a:rPr lang="en-GB" sz="2200" dirty="0" err="1"/>
              <a:t>gwerthuso</a:t>
            </a:r>
            <a:r>
              <a:rPr lang="en-GB" sz="2200" dirty="0"/>
              <a:t>, </a:t>
            </a:r>
            <a:r>
              <a:rPr lang="en-GB" sz="2200" dirty="0" err="1"/>
              <a:t>sef</a:t>
            </a:r>
            <a:r>
              <a:rPr lang="en-GB" sz="2200" dirty="0"/>
              <a:t> </a:t>
            </a:r>
            <a:r>
              <a:rPr lang="en-GB" sz="2200" dirty="0" err="1"/>
              <a:t>Bydd</a:t>
            </a:r>
            <a:r>
              <a:rPr lang="en-GB" sz="2200" dirty="0"/>
              <a:t> </a:t>
            </a:r>
            <a:r>
              <a:rPr lang="en-GB" sz="2200" dirty="0" err="1"/>
              <a:t>hefyd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eich</a:t>
            </a:r>
            <a:r>
              <a:rPr lang="en-GB" sz="2200" dirty="0"/>
              <a:t> </a:t>
            </a:r>
            <a:r>
              <a:rPr lang="en-GB" sz="2200" dirty="0" err="1"/>
              <a:t>cefnogi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ddechrau</a:t>
            </a:r>
            <a:r>
              <a:rPr lang="en-GB" sz="2200" dirty="0"/>
              <a:t> </a:t>
            </a:r>
            <a:r>
              <a:rPr lang="en-GB" sz="2200" dirty="0" err="1"/>
              <a:t>datblygu</a:t>
            </a:r>
            <a:r>
              <a:rPr lang="en-GB" sz="2200" dirty="0"/>
              <a:t> </a:t>
            </a:r>
            <a:r>
              <a:rPr lang="en-GB" sz="2200" dirty="0" err="1"/>
              <a:t>dadansoddiad</a:t>
            </a:r>
            <a:r>
              <a:rPr lang="en-GB" sz="2200" dirty="0"/>
              <a:t>.</a:t>
            </a:r>
            <a:endParaRPr lang="en-GB" sz="2200" dirty="0">
              <a:cs typeface="Arial"/>
            </a:endParaRPr>
          </a:p>
          <a:p>
            <a:endParaRPr lang="en-GB" sz="2200" dirty="0">
              <a:cs typeface="Arial"/>
            </a:endParaRPr>
          </a:p>
          <a:p>
            <a:r>
              <a:rPr lang="en-GB" sz="2200" dirty="0" err="1"/>
              <a:t>Bydd</a:t>
            </a:r>
            <a:r>
              <a:rPr lang="en-GB" sz="2200" dirty="0"/>
              <a:t> y </a:t>
            </a:r>
            <a:r>
              <a:rPr lang="en-GB" sz="2200" dirty="0" err="1"/>
              <a:t>lefel</a:t>
            </a:r>
            <a:r>
              <a:rPr lang="en-GB" sz="2200" dirty="0"/>
              <a:t> hon o </a:t>
            </a:r>
            <a:r>
              <a:rPr lang="en-GB" sz="2200" dirty="0" err="1"/>
              <a:t>ymgysylltiad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eich</a:t>
            </a:r>
            <a:r>
              <a:rPr lang="en-GB" sz="2200" dirty="0"/>
              <a:t> </a:t>
            </a:r>
            <a:r>
              <a:rPr lang="en-GB" sz="2200" dirty="0" err="1"/>
              <a:t>helpu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ennill</a:t>
            </a:r>
            <a:r>
              <a:rPr lang="en-GB" sz="2200" dirty="0"/>
              <a:t> </a:t>
            </a:r>
            <a:r>
              <a:rPr lang="en-GB" sz="2200" dirty="0" err="1"/>
              <a:t>marciau</a:t>
            </a:r>
            <a:r>
              <a:rPr lang="en-GB" sz="2200" dirty="0"/>
              <a:t> </a:t>
            </a:r>
            <a:r>
              <a:rPr lang="en-GB" sz="2200" dirty="0" err="1"/>
              <a:t>uwch</a:t>
            </a:r>
            <a:r>
              <a:rPr lang="en-GB" sz="2200" dirty="0"/>
              <a:t> -</a:t>
            </a:r>
            <a:endParaRPr lang="en-GB" sz="2200" dirty="0">
              <a:cs typeface="Arial"/>
            </a:endParaRPr>
          </a:p>
          <a:p>
            <a:r>
              <a:rPr lang="en-GB" sz="2200" dirty="0" err="1"/>
              <a:t>Cofiwch</a:t>
            </a:r>
            <a:r>
              <a:rPr lang="en-GB" sz="2200" dirty="0"/>
              <a:t> </a:t>
            </a:r>
            <a:r>
              <a:rPr lang="en-GB" sz="2200" dirty="0" err="1"/>
              <a:t>fod</a:t>
            </a:r>
            <a:r>
              <a:rPr lang="en-GB" sz="2200" dirty="0"/>
              <a:t> </a:t>
            </a:r>
            <a:r>
              <a:rPr lang="en-GB" sz="2200" dirty="0" err="1"/>
              <a:t>eich</a:t>
            </a:r>
            <a:r>
              <a:rPr lang="en-GB" sz="2200" dirty="0"/>
              <a:t> </a:t>
            </a:r>
            <a:r>
              <a:rPr lang="en-GB" sz="2200" dirty="0" err="1"/>
              <a:t>marciau</a:t>
            </a:r>
            <a:r>
              <a:rPr lang="en-GB" sz="2200" dirty="0"/>
              <a:t> </a:t>
            </a:r>
            <a:r>
              <a:rPr lang="en-GB" sz="2200" dirty="0" err="1"/>
              <a:t>bellach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cyfrif</a:t>
            </a:r>
            <a:r>
              <a:rPr lang="en-GB" sz="2200" dirty="0"/>
              <a:t> </a:t>
            </a:r>
            <a:r>
              <a:rPr lang="en-GB" sz="2200" dirty="0" err="1"/>
              <a:t>tuag</a:t>
            </a:r>
            <a:r>
              <a:rPr lang="en-GB" sz="2200" dirty="0"/>
              <a:t> at </a:t>
            </a:r>
            <a:r>
              <a:rPr lang="en-GB" sz="2200" dirty="0" err="1"/>
              <a:t>eich</a:t>
            </a:r>
            <a:r>
              <a:rPr lang="en-GB" sz="2200" dirty="0"/>
              <a:t> </a:t>
            </a:r>
            <a:r>
              <a:rPr lang="en-GB" sz="2200" dirty="0" err="1"/>
              <a:t>dosbarthiad</a:t>
            </a:r>
            <a:r>
              <a:rPr lang="en-GB" sz="2200" dirty="0"/>
              <a:t>.</a:t>
            </a:r>
            <a:endParaRPr lang="en-GB" sz="2200" dirty="0">
              <a:cs typeface="Arial"/>
            </a:endParaRPr>
          </a:p>
          <a:p>
            <a:r>
              <a:rPr lang="en-GB" sz="2200" b="1" i="1" dirty="0" err="1"/>
              <a:t>Cofiwch</a:t>
            </a:r>
            <a:r>
              <a:rPr lang="en-GB" sz="2200" b="1" i="1" dirty="0"/>
              <a:t> </a:t>
            </a:r>
            <a:r>
              <a:rPr lang="en-GB" sz="2200" b="1" i="1" dirty="0" err="1"/>
              <a:t>sut</a:t>
            </a:r>
            <a:r>
              <a:rPr lang="en-GB" sz="2200" b="1" i="1" dirty="0"/>
              <a:t> </a:t>
            </a:r>
            <a:r>
              <a:rPr lang="en-GB" sz="2200" b="1" i="1" dirty="0" err="1"/>
              <a:t>i</a:t>
            </a:r>
            <a:r>
              <a:rPr lang="en-GB" sz="2200" b="1" i="1" dirty="0"/>
              <a:t> </a:t>
            </a:r>
            <a:r>
              <a:rPr lang="en-GB" sz="2200" b="1" i="1" dirty="0" err="1"/>
              <a:t>ddarllen</a:t>
            </a:r>
            <a:r>
              <a:rPr lang="en-GB" sz="2200" b="1" i="1" dirty="0"/>
              <a:t> </a:t>
            </a:r>
            <a:r>
              <a:rPr lang="en-GB" sz="2200" b="1" i="1" dirty="0" err="1"/>
              <a:t>erthygl</a:t>
            </a:r>
            <a:r>
              <a:rPr lang="en-GB" sz="2200" b="1" i="1" dirty="0"/>
              <a:t> - a </a:t>
            </a:r>
            <a:r>
              <a:rPr lang="en-GB" sz="2200" b="1" i="1" dirty="0" err="1"/>
              <a:t>yw'r</a:t>
            </a:r>
            <a:r>
              <a:rPr lang="en-GB" sz="2200" b="1" i="1" dirty="0"/>
              <a:t> </a:t>
            </a:r>
            <a:r>
              <a:rPr lang="en-GB" sz="2200" b="1" i="1" dirty="0" err="1"/>
              <a:t>crynodeb</a:t>
            </a:r>
            <a:r>
              <a:rPr lang="en-GB" sz="2200" b="1" i="1" dirty="0"/>
              <a:t> </a:t>
            </a:r>
            <a:r>
              <a:rPr lang="en-GB" sz="2200" b="1" i="1" dirty="0" err="1"/>
              <a:t>yn</a:t>
            </a:r>
            <a:r>
              <a:rPr lang="en-GB" sz="2200" b="1" i="1" dirty="0"/>
              <a:t> </a:t>
            </a:r>
            <a:r>
              <a:rPr lang="en-GB" sz="2200" b="1" i="1" dirty="0" err="1"/>
              <a:t>cynnwys</a:t>
            </a:r>
            <a:r>
              <a:rPr lang="en-GB" sz="2200" b="1" i="1" dirty="0"/>
              <a:t> </a:t>
            </a:r>
            <a:r>
              <a:rPr lang="en-GB" sz="2200" b="1" i="1" dirty="0" err="1"/>
              <a:t>gwybodaeth</a:t>
            </a:r>
            <a:r>
              <a:rPr lang="en-GB" sz="2200" b="1" i="1" dirty="0"/>
              <a:t> </a:t>
            </a:r>
            <a:r>
              <a:rPr lang="en-GB" sz="2200" b="1" i="1" dirty="0" err="1"/>
              <a:t>berthnasol</a:t>
            </a:r>
            <a:endParaRPr lang="en-GB" sz="2200" b="1" i="1" dirty="0"/>
          </a:p>
        </p:txBody>
      </p:sp>
    </p:spTree>
    <p:extLst>
      <p:ext uri="{BB962C8B-B14F-4D97-AF65-F5344CB8AC3E}">
        <p14:creationId xmlns:p14="http://schemas.microsoft.com/office/powerpoint/2010/main" val="34016774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5662" y="0"/>
            <a:ext cx="11922606" cy="821763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800" dirty="0">
                <a:solidFill>
                  <a:srgbClr val="0070C0"/>
                </a:solidFill>
              </a:rPr>
              <a:t>Why do I need to read Journal articles ?</a:t>
            </a:r>
          </a:p>
          <a:p>
            <a:pPr algn="ctr"/>
            <a:endParaRPr lang="en-GB" sz="2400" dirty="0"/>
          </a:p>
          <a:p>
            <a:r>
              <a:rPr lang="en-GB" sz="2400" dirty="0">
                <a:solidFill>
                  <a:srgbClr val="0070C0"/>
                </a:solidFill>
              </a:rPr>
              <a:t>At level 5 you will need to widen your reading and research.</a:t>
            </a:r>
            <a:endParaRPr lang="en-GB" sz="2400" dirty="0">
              <a:solidFill>
                <a:srgbClr val="0070C0"/>
              </a:solidFill>
              <a:cs typeface="Arial"/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Journal articles are valid sources of academic research. </a:t>
            </a:r>
          </a:p>
          <a:p>
            <a:endParaRPr lang="en-GB" sz="2400" dirty="0">
              <a:solidFill>
                <a:srgbClr val="0070C0"/>
              </a:solidFill>
              <a:cs typeface="Arial"/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By reading journal articles you will expand your thinking and Understanding.</a:t>
            </a:r>
            <a:endParaRPr lang="en-GB" sz="2400" dirty="0">
              <a:solidFill>
                <a:srgbClr val="0070C0"/>
              </a:solidFill>
              <a:cs typeface="Arial"/>
            </a:endParaRPr>
          </a:p>
          <a:p>
            <a:endParaRPr lang="en-GB" sz="2400" dirty="0">
              <a:solidFill>
                <a:srgbClr val="0070C0"/>
              </a:solidFill>
              <a:cs typeface="Arial"/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This will help you to develop your synthesis and evaluation, it will also support you to start to develop analysis.</a:t>
            </a:r>
            <a:endParaRPr lang="en-GB" sz="2400" dirty="0">
              <a:solidFill>
                <a:srgbClr val="0070C0"/>
              </a:solidFill>
              <a:cs typeface="Arial"/>
            </a:endParaRPr>
          </a:p>
          <a:p>
            <a:endParaRPr lang="en-GB" sz="2400" dirty="0">
              <a:solidFill>
                <a:srgbClr val="0070C0"/>
              </a:solidFill>
              <a:cs typeface="Arial"/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This level of engagement will support you to achieve higher marks –</a:t>
            </a:r>
            <a:endParaRPr lang="en-GB" sz="2400" dirty="0">
              <a:solidFill>
                <a:srgbClr val="0070C0"/>
              </a:solidFill>
              <a:cs typeface="Arial"/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Remember your marks now count towards your classification.</a:t>
            </a:r>
            <a:endParaRPr lang="en-GB" sz="2400" dirty="0">
              <a:solidFill>
                <a:srgbClr val="0070C0"/>
              </a:solidFill>
              <a:cs typeface="Arial"/>
            </a:endParaRPr>
          </a:p>
          <a:p>
            <a:r>
              <a:rPr lang="en-GB" sz="2400" b="1" i="1" dirty="0">
                <a:solidFill>
                  <a:srgbClr val="0070C0"/>
                </a:solidFill>
              </a:rPr>
              <a:t>Remember how to read an article – does the abstract include relevant information</a:t>
            </a:r>
            <a:endParaRPr lang="en-GB" sz="2400" b="1" i="1" dirty="0">
              <a:solidFill>
                <a:srgbClr val="0070C0"/>
              </a:solidFill>
              <a:cs typeface="Arial"/>
            </a:endParaRP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3875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12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4" baseType="lpstr">
      <vt:lpstr>Office Theme</vt:lpstr>
      <vt:lpstr>20140311PresentationUWTSDTemplate</vt:lpstr>
      <vt:lpstr>   ECEY5010C: Ymchwil ar gyfer Dysgu  Darlith 3     ECEY5010: Research for Learning Lecture 3    </vt:lpstr>
      <vt:lpstr>Darllen Erthyglau Ymchwil Wythnos Dau  Reading Research Articles Week Two    </vt:lpstr>
      <vt:lpstr>Mae erthyglau ymchwil yn dilyn patrwm tebyg Research articles follow a similar pattern</vt:lpstr>
      <vt:lpstr>Strwythur  Structure</vt:lpstr>
      <vt:lpstr>Beth Mae’r abstract yn gwneud? What does the abstract do?</vt:lpstr>
      <vt:lpstr>Beth mae’r geiraiu allweddol yn gwneud? What do the keywords do?</vt:lpstr>
      <vt:lpstr>Beth mae’r cyflwyniad/adolygiad llenyddiaeth yn gwneud? What does the introduction/literature review do? </vt:lpstr>
      <vt:lpstr>Beth mae’r methodoleg yn gwneud? What does the methodology do?</vt:lpstr>
      <vt:lpstr>Beth mae’r rhan canlyniadau a thrafodaeth yn gwneud? What does the results and discussion section do? </vt:lpstr>
      <vt:lpstr>Moeseg                  Ethics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Natasha Young</cp:lastModifiedBy>
  <cp:revision>294</cp:revision>
  <dcterms:created xsi:type="dcterms:W3CDTF">2022-07-11T13:19:46Z</dcterms:created>
  <dcterms:modified xsi:type="dcterms:W3CDTF">2022-07-27T11:03:37Z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