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148"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0DD87AB-A5C1-7D43-AFBD-5F9739A7FDE5}" v="4" dt="2026-10-13T21:01:58.7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8780"/>
    <p:restoredTop sz="94658"/>
  </p:normalViewPr>
  <p:slideViewPr>
    <p:cSldViewPr snapToGrid="0">
      <p:cViewPr>
        <p:scale>
          <a:sx n="84" d="100"/>
          <a:sy n="84" d="100"/>
        </p:scale>
        <p:origin x="-208" y="8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by Hitchings (2603130)" userId="316864cc-1b57-41d7-a523-531465828dec" providerId="ADAL" clId="{C0DC2F3A-DF3A-5621-B9F1-C4A800C0BD0A}"/>
    <pc:docChg chg="undo custSel modSld">
      <pc:chgData name="Ruby Hitchings (2603130)" userId="316864cc-1b57-41d7-a523-531465828dec" providerId="ADAL" clId="{C0DC2F3A-DF3A-5621-B9F1-C4A800C0BD0A}" dt="2026-10-13T21:30:20.060" v="5491" actId="20577"/>
      <pc:docMkLst>
        <pc:docMk/>
      </pc:docMkLst>
      <pc:sldChg chg="addSp delSp modSp mod setBg">
        <pc:chgData name="Ruby Hitchings (2603130)" userId="316864cc-1b57-41d7-a523-531465828dec" providerId="ADAL" clId="{C0DC2F3A-DF3A-5621-B9F1-C4A800C0BD0A}" dt="2026-10-13T21:30:20.060" v="5491" actId="20577"/>
        <pc:sldMkLst>
          <pc:docMk/>
          <pc:sldMk cId="436703137" sldId="256"/>
        </pc:sldMkLst>
        <pc:spChg chg="add mod">
          <ac:chgData name="Ruby Hitchings (2603130)" userId="316864cc-1b57-41d7-a523-531465828dec" providerId="ADAL" clId="{C0DC2F3A-DF3A-5621-B9F1-C4A800C0BD0A}" dt="2026-10-13T21:24:31.279" v="5417" actId="1076"/>
          <ac:spMkLst>
            <pc:docMk/>
            <pc:sldMk cId="436703137" sldId="256"/>
            <ac:spMk id="2" creationId="{D5808B40-FC23-BB32-7273-CDBCFB9C3F24}"/>
          </ac:spMkLst>
        </pc:spChg>
        <pc:spChg chg="add del mod">
          <ac:chgData name="Ruby Hitchings (2603130)" userId="316864cc-1b57-41d7-a523-531465828dec" providerId="ADAL" clId="{C0DC2F3A-DF3A-5621-B9F1-C4A800C0BD0A}" dt="2026-10-13T20:49:41.989" v="4581"/>
          <ac:spMkLst>
            <pc:docMk/>
            <pc:sldMk cId="436703137" sldId="256"/>
            <ac:spMk id="3" creationId="{BBFEF2BF-1BC4-F360-3C0D-D798B260B3FD}"/>
          </ac:spMkLst>
        </pc:spChg>
        <pc:spChg chg="mod">
          <ac:chgData name="Ruby Hitchings (2603130)" userId="316864cc-1b57-41d7-a523-531465828dec" providerId="ADAL" clId="{C0DC2F3A-DF3A-5621-B9F1-C4A800C0BD0A}" dt="2026-10-05T11:56:51.488" v="1666" actId="1076"/>
          <ac:spMkLst>
            <pc:docMk/>
            <pc:sldMk cId="436703137" sldId="256"/>
            <ac:spMk id="4" creationId="{6CF28F3D-F086-F00C-B766-CED511001853}"/>
          </ac:spMkLst>
        </pc:spChg>
        <pc:spChg chg="add del mod">
          <ac:chgData name="Ruby Hitchings (2603130)" userId="316864cc-1b57-41d7-a523-531465828dec" providerId="ADAL" clId="{C0DC2F3A-DF3A-5621-B9F1-C4A800C0BD0A}" dt="2026-10-13T20:52:49.510" v="4602" actId="478"/>
          <ac:spMkLst>
            <pc:docMk/>
            <pc:sldMk cId="436703137" sldId="256"/>
            <ac:spMk id="5" creationId="{275C3FD9-CCF9-3E01-B8C5-4451AF45011D}"/>
          </ac:spMkLst>
        </pc:spChg>
        <pc:spChg chg="add mod">
          <ac:chgData name="Ruby Hitchings (2603130)" userId="316864cc-1b57-41d7-a523-531465828dec" providerId="ADAL" clId="{C0DC2F3A-DF3A-5621-B9F1-C4A800C0BD0A}" dt="2026-10-13T21:25:10.904" v="5429" actId="20577"/>
          <ac:spMkLst>
            <pc:docMk/>
            <pc:sldMk cId="436703137" sldId="256"/>
            <ac:spMk id="6" creationId="{170B09B3-FAB4-471E-4740-CF230CF6A8CC}"/>
          </ac:spMkLst>
        </pc:spChg>
        <pc:spChg chg="mod">
          <ac:chgData name="Ruby Hitchings (2603130)" userId="316864cc-1b57-41d7-a523-531465828dec" providerId="ADAL" clId="{C0DC2F3A-DF3A-5621-B9F1-C4A800C0BD0A}" dt="2026-10-13T21:20:48.936" v="5367" actId="1076"/>
          <ac:spMkLst>
            <pc:docMk/>
            <pc:sldMk cId="436703137" sldId="256"/>
            <ac:spMk id="7" creationId="{21CD7054-AC11-E27E-09B0-C5995F5605DE}"/>
          </ac:spMkLst>
        </pc:spChg>
        <pc:spChg chg="add mod">
          <ac:chgData name="Ruby Hitchings (2603130)" userId="316864cc-1b57-41d7-a523-531465828dec" providerId="ADAL" clId="{C0DC2F3A-DF3A-5621-B9F1-C4A800C0BD0A}" dt="2026-10-13T20:58:46.713" v="4765" actId="20577"/>
          <ac:spMkLst>
            <pc:docMk/>
            <pc:sldMk cId="436703137" sldId="256"/>
            <ac:spMk id="8" creationId="{DC106B8C-D602-B087-BB9C-371B9EF96899}"/>
          </ac:spMkLst>
        </pc:spChg>
        <pc:spChg chg="mod">
          <ac:chgData name="Ruby Hitchings (2603130)" userId="316864cc-1b57-41d7-a523-531465828dec" providerId="ADAL" clId="{C0DC2F3A-DF3A-5621-B9F1-C4A800C0BD0A}" dt="2026-10-06T20:55:48.897" v="4169" actId="20577"/>
          <ac:spMkLst>
            <pc:docMk/>
            <pc:sldMk cId="436703137" sldId="256"/>
            <ac:spMk id="9" creationId="{6D22DC5B-8AB4-D092-25E0-24350C7B289B}"/>
          </ac:spMkLst>
        </pc:spChg>
        <pc:spChg chg="mod">
          <ac:chgData name="Ruby Hitchings (2603130)" userId="316864cc-1b57-41d7-a523-531465828dec" providerId="ADAL" clId="{C0DC2F3A-DF3A-5621-B9F1-C4A800C0BD0A}" dt="2026-10-13T20:53:42.113" v="4612" actId="1076"/>
          <ac:spMkLst>
            <pc:docMk/>
            <pc:sldMk cId="436703137" sldId="256"/>
            <ac:spMk id="10" creationId="{0EF5A403-944E-AE82-83DF-6C121A498CA7}"/>
          </ac:spMkLst>
        </pc:spChg>
        <pc:spChg chg="add del mod">
          <ac:chgData name="Ruby Hitchings (2603130)" userId="316864cc-1b57-41d7-a523-531465828dec" providerId="ADAL" clId="{C0DC2F3A-DF3A-5621-B9F1-C4A800C0BD0A}" dt="2026-10-13T20:58:06.253" v="4732" actId="478"/>
          <ac:spMkLst>
            <pc:docMk/>
            <pc:sldMk cId="436703137" sldId="256"/>
            <ac:spMk id="11" creationId="{EE287065-69F5-273A-13B1-5DCAF041DB2C}"/>
          </ac:spMkLst>
        </pc:spChg>
        <pc:spChg chg="add mod">
          <ac:chgData name="Ruby Hitchings (2603130)" userId="316864cc-1b57-41d7-a523-531465828dec" providerId="ADAL" clId="{C0DC2F3A-DF3A-5621-B9F1-C4A800C0BD0A}" dt="2026-10-13T21:24:36.386" v="5418" actId="1076"/>
          <ac:spMkLst>
            <pc:docMk/>
            <pc:sldMk cId="436703137" sldId="256"/>
            <ac:spMk id="12" creationId="{1D2EDFCE-2E83-7280-912F-55ABBAE2921D}"/>
          </ac:spMkLst>
        </pc:spChg>
        <pc:spChg chg="mod">
          <ac:chgData name="Ruby Hitchings (2603130)" userId="316864cc-1b57-41d7-a523-531465828dec" providerId="ADAL" clId="{C0DC2F3A-DF3A-5621-B9F1-C4A800C0BD0A}" dt="2026-10-13T21:21:59.721" v="5379" actId="1076"/>
          <ac:spMkLst>
            <pc:docMk/>
            <pc:sldMk cId="436703137" sldId="256"/>
            <ac:spMk id="13" creationId="{85E22380-5C0F-830F-E9FC-DBEDF4FC2EAB}"/>
          </ac:spMkLst>
        </pc:spChg>
        <pc:spChg chg="mod">
          <ac:chgData name="Ruby Hitchings (2603130)" userId="316864cc-1b57-41d7-a523-531465828dec" providerId="ADAL" clId="{C0DC2F3A-DF3A-5621-B9F1-C4A800C0BD0A}" dt="2026-10-13T20:53:11.092" v="4607" actId="1076"/>
          <ac:spMkLst>
            <pc:docMk/>
            <pc:sldMk cId="436703137" sldId="256"/>
            <ac:spMk id="15" creationId="{6E8FF155-95EE-F7E5-D488-2BF5EB5B3096}"/>
          </ac:spMkLst>
        </pc:spChg>
        <pc:spChg chg="mod">
          <ac:chgData name="Ruby Hitchings (2603130)" userId="316864cc-1b57-41d7-a523-531465828dec" providerId="ADAL" clId="{C0DC2F3A-DF3A-5621-B9F1-C4A800C0BD0A}" dt="2026-10-06T20:50:40.451" v="4121" actId="1076"/>
          <ac:spMkLst>
            <pc:docMk/>
            <pc:sldMk cId="436703137" sldId="256"/>
            <ac:spMk id="21" creationId="{EE5975A9-7FD9-2F00-EEE3-399B0BC2E8C5}"/>
          </ac:spMkLst>
        </pc:spChg>
        <pc:spChg chg="mod">
          <ac:chgData name="Ruby Hitchings (2603130)" userId="316864cc-1b57-41d7-a523-531465828dec" providerId="ADAL" clId="{C0DC2F3A-DF3A-5621-B9F1-C4A800C0BD0A}" dt="2026-10-02T23:08:43.723" v="180" actId="1076"/>
          <ac:spMkLst>
            <pc:docMk/>
            <pc:sldMk cId="436703137" sldId="256"/>
            <ac:spMk id="22" creationId="{D282919E-333C-8BAD-DF67-DF776654A7FB}"/>
          </ac:spMkLst>
        </pc:spChg>
        <pc:spChg chg="add mod">
          <ac:chgData name="Ruby Hitchings (2603130)" userId="316864cc-1b57-41d7-a523-531465828dec" providerId="ADAL" clId="{C0DC2F3A-DF3A-5621-B9F1-C4A800C0BD0A}" dt="2026-10-13T21:22:04.424" v="5380" actId="1076"/>
          <ac:spMkLst>
            <pc:docMk/>
            <pc:sldMk cId="436703137" sldId="256"/>
            <ac:spMk id="23" creationId="{D2C35CFE-C6D4-47D4-2C77-F0938C588E91}"/>
          </ac:spMkLst>
        </pc:spChg>
        <pc:spChg chg="add mod">
          <ac:chgData name="Ruby Hitchings (2603130)" userId="316864cc-1b57-41d7-a523-531465828dec" providerId="ADAL" clId="{C0DC2F3A-DF3A-5621-B9F1-C4A800C0BD0A}" dt="2026-10-13T20:51:30.112" v="4591" actId="1076"/>
          <ac:spMkLst>
            <pc:docMk/>
            <pc:sldMk cId="436703137" sldId="256"/>
            <ac:spMk id="24" creationId="{573EA77C-A891-6B93-0700-E49CE49259ED}"/>
          </ac:spMkLst>
        </pc:spChg>
        <pc:spChg chg="add mod">
          <ac:chgData name="Ruby Hitchings (2603130)" userId="316864cc-1b57-41d7-a523-531465828dec" providerId="ADAL" clId="{C0DC2F3A-DF3A-5621-B9F1-C4A800C0BD0A}" dt="2026-10-13T20:53:26.979" v="4609" actId="1076"/>
          <ac:spMkLst>
            <pc:docMk/>
            <pc:sldMk cId="436703137" sldId="256"/>
            <ac:spMk id="25" creationId="{514CBA8B-8597-03BB-DE91-7AD38412EFAB}"/>
          </ac:spMkLst>
        </pc:spChg>
        <pc:spChg chg="add mod">
          <ac:chgData name="Ruby Hitchings (2603130)" userId="316864cc-1b57-41d7-a523-531465828dec" providerId="ADAL" clId="{C0DC2F3A-DF3A-5621-B9F1-C4A800C0BD0A}" dt="2026-10-05T12:13:46.553" v="2924" actId="1076"/>
          <ac:spMkLst>
            <pc:docMk/>
            <pc:sldMk cId="436703137" sldId="256"/>
            <ac:spMk id="26" creationId="{7775B1A7-36EF-397F-3BCD-2867115654D2}"/>
          </ac:spMkLst>
        </pc:spChg>
        <pc:spChg chg="add mod">
          <ac:chgData name="Ruby Hitchings (2603130)" userId="316864cc-1b57-41d7-a523-531465828dec" providerId="ADAL" clId="{C0DC2F3A-DF3A-5621-B9F1-C4A800C0BD0A}" dt="2026-10-05T11:57:11" v="1672" actId="1076"/>
          <ac:spMkLst>
            <pc:docMk/>
            <pc:sldMk cId="436703137" sldId="256"/>
            <ac:spMk id="27" creationId="{29FA2C1D-9EB7-B791-A212-755A01802E6E}"/>
          </ac:spMkLst>
        </pc:spChg>
        <pc:spChg chg="add mod">
          <ac:chgData name="Ruby Hitchings (2603130)" userId="316864cc-1b57-41d7-a523-531465828dec" providerId="ADAL" clId="{C0DC2F3A-DF3A-5621-B9F1-C4A800C0BD0A}" dt="2026-10-06T20:50:44.522" v="4122" actId="1076"/>
          <ac:spMkLst>
            <pc:docMk/>
            <pc:sldMk cId="436703137" sldId="256"/>
            <ac:spMk id="28" creationId="{F7A3EE29-3E5F-ADE8-7939-30B1B5D20155}"/>
          </ac:spMkLst>
        </pc:spChg>
        <pc:spChg chg="add mod">
          <ac:chgData name="Ruby Hitchings (2603130)" userId="316864cc-1b57-41d7-a523-531465828dec" providerId="ADAL" clId="{C0DC2F3A-DF3A-5621-B9F1-C4A800C0BD0A}" dt="2026-10-05T11:56:56.294" v="1667" actId="1076"/>
          <ac:spMkLst>
            <pc:docMk/>
            <pc:sldMk cId="436703137" sldId="256"/>
            <ac:spMk id="31" creationId="{917003DB-8AF4-BECE-B9D8-066C2B202979}"/>
          </ac:spMkLst>
        </pc:spChg>
        <pc:spChg chg="add mod">
          <ac:chgData name="Ruby Hitchings (2603130)" userId="316864cc-1b57-41d7-a523-531465828dec" providerId="ADAL" clId="{C0DC2F3A-DF3A-5621-B9F1-C4A800C0BD0A}" dt="2026-10-13T21:30:20.060" v="5491" actId="20577"/>
          <ac:spMkLst>
            <pc:docMk/>
            <pc:sldMk cId="436703137" sldId="256"/>
            <ac:spMk id="32" creationId="{064AA09E-6FCB-DED9-2ABB-7F98E6F971FB}"/>
          </ac:spMkLst>
        </pc:spChg>
      </pc:sldChg>
      <pc:sldChg chg="addSp delSp modSp mod setBg">
        <pc:chgData name="Ruby Hitchings (2603130)" userId="316864cc-1b57-41d7-a523-531465828dec" providerId="ADAL" clId="{C0DC2F3A-DF3A-5621-B9F1-C4A800C0BD0A}" dt="2026-10-13T21:29:20.951" v="5485" actId="33524"/>
        <pc:sldMkLst>
          <pc:docMk/>
          <pc:sldMk cId="2755865430" sldId="257"/>
        </pc:sldMkLst>
        <pc:spChg chg="mod">
          <ac:chgData name="Ruby Hitchings (2603130)" userId="316864cc-1b57-41d7-a523-531465828dec" providerId="ADAL" clId="{C0DC2F3A-DF3A-5621-B9F1-C4A800C0BD0A}" dt="2026-10-13T21:28:47.336" v="5483" actId="255"/>
          <ac:spMkLst>
            <pc:docMk/>
            <pc:sldMk cId="2755865430" sldId="257"/>
            <ac:spMk id="4" creationId="{52F72547-0CBC-E5F7-B4E4-3A78B839C6E4}"/>
          </ac:spMkLst>
        </pc:spChg>
        <pc:spChg chg="mod">
          <ac:chgData name="Ruby Hitchings (2603130)" userId="316864cc-1b57-41d7-a523-531465828dec" providerId="ADAL" clId="{C0DC2F3A-DF3A-5621-B9F1-C4A800C0BD0A}" dt="2026-10-05T12:56:15.219" v="4047" actId="20577"/>
          <ac:spMkLst>
            <pc:docMk/>
            <pc:sldMk cId="2755865430" sldId="257"/>
            <ac:spMk id="5" creationId="{8338B3BE-C9DC-2328-3DC3-CD0F4F3F30BB}"/>
          </ac:spMkLst>
        </pc:spChg>
        <pc:spChg chg="mod">
          <ac:chgData name="Ruby Hitchings (2603130)" userId="316864cc-1b57-41d7-a523-531465828dec" providerId="ADAL" clId="{C0DC2F3A-DF3A-5621-B9F1-C4A800C0BD0A}" dt="2026-10-13T21:01:49.262" v="4812" actId="1076"/>
          <ac:spMkLst>
            <pc:docMk/>
            <pc:sldMk cId="2755865430" sldId="257"/>
            <ac:spMk id="6" creationId="{716B64E0-75FF-F666-A8B0-DED2A950838D}"/>
          </ac:spMkLst>
        </pc:spChg>
        <pc:spChg chg="mod">
          <ac:chgData name="Ruby Hitchings (2603130)" userId="316864cc-1b57-41d7-a523-531465828dec" providerId="ADAL" clId="{C0DC2F3A-DF3A-5621-B9F1-C4A800C0BD0A}" dt="2026-10-13T21:29:20.951" v="5485" actId="33524"/>
          <ac:spMkLst>
            <pc:docMk/>
            <pc:sldMk cId="2755865430" sldId="257"/>
            <ac:spMk id="7" creationId="{FFEA10DB-EC85-06A4-0063-6F5D2E7C7BE4}"/>
          </ac:spMkLst>
        </pc:spChg>
        <pc:spChg chg="mod">
          <ac:chgData name="Ruby Hitchings (2603130)" userId="316864cc-1b57-41d7-a523-531465828dec" providerId="ADAL" clId="{C0DC2F3A-DF3A-5621-B9F1-C4A800C0BD0A}" dt="2026-10-12T18:09:40.588" v="4259" actId="1076"/>
          <ac:spMkLst>
            <pc:docMk/>
            <pc:sldMk cId="2755865430" sldId="257"/>
            <ac:spMk id="16" creationId="{9106C757-A898-4890-AF74-2BED5B2F6B66}"/>
          </ac:spMkLst>
        </pc:spChg>
        <pc:spChg chg="mod">
          <ac:chgData name="Ruby Hitchings (2603130)" userId="316864cc-1b57-41d7-a523-531465828dec" providerId="ADAL" clId="{C0DC2F3A-DF3A-5621-B9F1-C4A800C0BD0A}" dt="2026-10-05T12:46:39.070" v="3810" actId="1076"/>
          <ac:spMkLst>
            <pc:docMk/>
            <pc:sldMk cId="2755865430" sldId="257"/>
            <ac:spMk id="17" creationId="{3EB91AA1-D014-A666-C2E6-46B66526C3E7}"/>
          </ac:spMkLst>
        </pc:spChg>
        <pc:spChg chg="add mod">
          <ac:chgData name="Ruby Hitchings (2603130)" userId="316864cc-1b57-41d7-a523-531465828dec" providerId="ADAL" clId="{C0DC2F3A-DF3A-5621-B9F1-C4A800C0BD0A}" dt="2026-10-02T23:10:33.741" v="280" actId="14100"/>
          <ac:spMkLst>
            <pc:docMk/>
            <pc:sldMk cId="2755865430" sldId="257"/>
            <ac:spMk id="18" creationId="{A6408985-F7CC-E6FF-28B1-DC6BCFF0F61D}"/>
          </ac:spMkLst>
        </pc:spChg>
        <pc:spChg chg="add mod">
          <ac:chgData name="Ruby Hitchings (2603130)" userId="316864cc-1b57-41d7-a523-531465828dec" providerId="ADAL" clId="{C0DC2F3A-DF3A-5621-B9F1-C4A800C0BD0A}" dt="2026-10-12T18:09:35.402" v="4258" actId="1076"/>
          <ac:spMkLst>
            <pc:docMk/>
            <pc:sldMk cId="2755865430" sldId="257"/>
            <ac:spMk id="19" creationId="{1409B595-7E37-9C38-C681-C25A68CF6C68}"/>
          </ac:spMkLst>
        </pc:spChg>
        <pc:spChg chg="add mod">
          <ac:chgData name="Ruby Hitchings (2603130)" userId="316864cc-1b57-41d7-a523-531465828dec" providerId="ADAL" clId="{C0DC2F3A-DF3A-5621-B9F1-C4A800C0BD0A}" dt="2026-10-05T12:44:26.030" v="3791" actId="1076"/>
          <ac:spMkLst>
            <pc:docMk/>
            <pc:sldMk cId="2755865430" sldId="257"/>
            <ac:spMk id="20" creationId="{BE2DDB46-405C-44D7-C88D-0180B4B788C8}"/>
          </ac:spMkLst>
        </pc:spChg>
        <pc:graphicFrameChg chg="add mod modGraphic">
          <ac:chgData name="Ruby Hitchings (2603130)" userId="316864cc-1b57-41d7-a523-531465828dec" providerId="ADAL" clId="{C0DC2F3A-DF3A-5621-B9F1-C4A800C0BD0A}" dt="2026-10-13T21:28:34.709" v="5481" actId="1076"/>
          <ac:graphicFrameMkLst>
            <pc:docMk/>
            <pc:sldMk cId="2755865430" sldId="257"/>
            <ac:graphicFrameMk id="8" creationId="{7CB432A6-B4E7-7BFD-BA8D-95E160356C22}"/>
          </ac:graphicFrameMkLst>
        </pc:graphicFrameChg>
        <pc:picChg chg="mod">
          <ac:chgData name="Ruby Hitchings (2603130)" userId="316864cc-1b57-41d7-a523-531465828dec" providerId="ADAL" clId="{C0DC2F3A-DF3A-5621-B9F1-C4A800C0BD0A}" dt="2026-10-12T18:05:00.605" v="4257" actId="1076"/>
          <ac:picMkLst>
            <pc:docMk/>
            <pc:sldMk cId="2755865430" sldId="257"/>
            <ac:picMk id="10" creationId="{F63819DA-06F4-4451-E8DD-BD3CD0241683}"/>
          </ac:picMkLst>
        </pc:picChg>
        <pc:picChg chg="mod">
          <ac:chgData name="Ruby Hitchings (2603130)" userId="316864cc-1b57-41d7-a523-531465828dec" providerId="ADAL" clId="{C0DC2F3A-DF3A-5621-B9F1-C4A800C0BD0A}" dt="2026-10-13T21:01:58.775" v="4813" actId="1076"/>
          <ac:picMkLst>
            <pc:docMk/>
            <pc:sldMk cId="2755865430" sldId="257"/>
            <ac:picMk id="1025" creationId="{40FD66D0-43F6-FD56-CA9D-A16C72C9CD71}"/>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B5E7BB4-DD14-9C4D-87A7-66B884BC4FDC}" type="datetimeFigureOut">
              <a:rPr lang="en-US" smtClean="0"/>
              <a:t>10/12/26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B0183DC-2039-8D4D-BD2E-C5626EF7292C}" type="slidenum">
              <a:rPr lang="en-US" smtClean="0"/>
              <a:t>‹#›</a:t>
            </a:fld>
            <a:endParaRPr lang="en-US"/>
          </a:p>
        </p:txBody>
      </p:sp>
    </p:spTree>
    <p:extLst>
      <p:ext uri="{BB962C8B-B14F-4D97-AF65-F5344CB8AC3E}">
        <p14:creationId xmlns:p14="http://schemas.microsoft.com/office/powerpoint/2010/main" val="33029420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B0183DC-2039-8D4D-BD2E-C5626EF7292C}" type="slidenum">
              <a:rPr lang="en-US" smtClean="0"/>
              <a:t>1</a:t>
            </a:fld>
            <a:endParaRPr lang="en-US"/>
          </a:p>
        </p:txBody>
      </p:sp>
    </p:spTree>
    <p:extLst>
      <p:ext uri="{BB962C8B-B14F-4D97-AF65-F5344CB8AC3E}">
        <p14:creationId xmlns:p14="http://schemas.microsoft.com/office/powerpoint/2010/main" val="14628459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B0183DC-2039-8D4D-BD2E-C5626EF7292C}" type="slidenum">
              <a:rPr lang="en-US" smtClean="0"/>
              <a:t>2</a:t>
            </a:fld>
            <a:endParaRPr lang="en-US"/>
          </a:p>
        </p:txBody>
      </p:sp>
    </p:spTree>
    <p:extLst>
      <p:ext uri="{BB962C8B-B14F-4D97-AF65-F5344CB8AC3E}">
        <p14:creationId xmlns:p14="http://schemas.microsoft.com/office/powerpoint/2010/main" val="201696465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A180A8E-4668-486A-95D0-DBD6BDD7C43F}"/>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3" name="Straight Connector 12">
            <a:extLst>
              <a:ext uri="{FF2B5EF4-FFF2-40B4-BE49-F238E27FC236}">
                <a16:creationId xmlns:a16="http://schemas.microsoft.com/office/drawing/2014/main" id="{1CBB8E81-5147-5506-5F4B-DBC0E7AF26E1}"/>
              </a:ext>
              <a:ext uri="{C183D7F6-B498-43B3-948B-1728B52AA6E4}">
                <adec:decorative xmlns:adec="http://schemas.microsoft.com/office/drawing/2017/decorative" val="1"/>
              </a:ext>
            </a:extLst>
          </p:cNvPr>
          <p:cNvCxnSpPr>
            <a:cxnSpLocks/>
          </p:cNvCxnSpPr>
          <p:nvPr/>
        </p:nvCxnSpPr>
        <p:spPr>
          <a:xfrm>
            <a:off x="11506200" y="637890"/>
            <a:ext cx="0" cy="557241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34852B95-CFB8-EEBE-3973-7363B361118A}"/>
              </a:ext>
              <a:ext uri="{C183D7F6-B498-43B3-948B-1728B52AA6E4}">
                <adec:decorative xmlns:adec="http://schemas.microsoft.com/office/drawing/2017/decorative" val="1"/>
              </a:ext>
            </a:extLst>
          </p:cNvPr>
          <p:cNvCxnSpPr>
            <a:cxnSpLocks/>
          </p:cNvCxnSpPr>
          <p:nvPr/>
        </p:nvCxnSpPr>
        <p:spPr>
          <a:xfrm>
            <a:off x="696332" y="768924"/>
            <a:ext cx="0" cy="480060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10" name="Picture Placeholder 9">
            <a:extLst>
              <a:ext uri="{FF2B5EF4-FFF2-40B4-BE49-F238E27FC236}">
                <a16:creationId xmlns:a16="http://schemas.microsoft.com/office/drawing/2014/main" id="{F1A205B3-F30A-B2B0-2AFF-593443D32773}"/>
              </a:ext>
              <a:ext uri="{C183D7F6-B498-43B3-948B-1728B52AA6E4}">
                <adec:decorative xmlns:adec="http://schemas.microsoft.com/office/drawing/2017/decorative" val="0"/>
              </a:ext>
            </a:extLst>
          </p:cNvPr>
          <p:cNvSpPr>
            <a:spLocks noGrp="1"/>
          </p:cNvSpPr>
          <p:nvPr>
            <p:ph type="pic" sz="quarter" idx="14" hasCustomPrompt="1"/>
          </p:nvPr>
        </p:nvSpPr>
        <p:spPr>
          <a:xfrm>
            <a:off x="5503863" y="1354138"/>
            <a:ext cx="5322887" cy="4481512"/>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914400" y="831992"/>
            <a:ext cx="5897880" cy="4258956"/>
          </a:xfrm>
          <a:solidFill>
            <a:schemeClr val="bg2"/>
          </a:solidFill>
        </p:spPr>
        <p:txBody>
          <a:bodyPr lIns="182880" rIns="228600" bIns="91440" anchor="b">
            <a:normAutofit/>
          </a:bodyPr>
          <a:lstStyle>
            <a:lvl1pPr algn="r">
              <a:lnSpc>
                <a:spcPct val="80000"/>
              </a:lnSpc>
              <a:defRPr sz="7200">
                <a:solidFill>
                  <a:schemeClr val="accent1"/>
                </a:solidFill>
              </a:defRPr>
            </a:lvl1pPr>
          </a:lstStyle>
          <a:p>
            <a:r>
              <a:rPr lang="en-GB"/>
              <a:t>Click to edit Master title style</a:t>
            </a:r>
            <a:endParaRPr lang="en-US" dirty="0"/>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605431" y="5372809"/>
            <a:ext cx="2364946" cy="909119"/>
          </a:xfrm>
          <a:solidFill>
            <a:schemeClr val="bg2"/>
          </a:solidFill>
        </p:spPr>
        <p:txBody>
          <a:bodyPr vert="horz" lIns="91440" tIns="45720" rIns="91440" bIns="45720" rtlCol="0" anchor="b">
            <a:normAutofit/>
          </a:bodyPr>
          <a:lstStyle>
            <a:lvl1pPr marL="0" indent="0">
              <a:lnSpc>
                <a:spcPct val="100000"/>
              </a:lnSpc>
              <a:buNone/>
              <a:defRPr lang="en-US" sz="1600" cap="all" baseline="0" dirty="0">
                <a:solidFill>
                  <a:schemeClr val="accent3">
                    <a:lumMod val="75000"/>
                  </a:schemeClr>
                </a:solidFill>
                <a:latin typeface="+mj-lt"/>
              </a:defRPr>
            </a:lvl1pPr>
          </a:lstStyle>
          <a:p>
            <a:pPr lvl="0"/>
            <a:r>
              <a:rPr lang="en-GB"/>
              <a:t>Click to edit Master subtitle style</a:t>
            </a:r>
            <a:endParaRPr lang="en-US" dirty="0"/>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9547529" y="612251"/>
            <a:ext cx="2070397" cy="518965"/>
          </a:xfrm>
          <a:solidFill>
            <a:schemeClr val="bg2"/>
          </a:solidFill>
        </p:spPr>
        <p:txBody>
          <a:bodyPr anchor="t"/>
          <a:lstStyle>
            <a:lvl1pPr algn="r">
              <a:defRPr sz="1050"/>
            </a:lvl1pPr>
          </a:lstStyle>
          <a:p>
            <a:endParaRPr lang="en-US"/>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xfrm rot="5400000">
            <a:off x="10897326" y="5229935"/>
            <a:ext cx="1223795" cy="365125"/>
          </a:xfrm>
          <a:solidFill>
            <a:schemeClr val="bg2"/>
          </a:solidFill>
        </p:spPr>
        <p:txBody>
          <a:bodyPr rIns="182880"/>
          <a:lstStyle/>
          <a:p>
            <a:fld id="{FC886B6B-05C7-C344-8262-B9DDA2270177}" type="datetimeFigureOut">
              <a:rPr lang="en-US" smtClean="0"/>
              <a:t>10/12/26</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xfrm>
            <a:off x="11201400" y="6029866"/>
            <a:ext cx="461438" cy="365125"/>
          </a:xfrm>
          <a:solidFill>
            <a:schemeClr val="bg2"/>
          </a:solidFill>
        </p:spPr>
        <p:txBody>
          <a:bodyPr/>
          <a:lstStyle/>
          <a:p>
            <a:fld id="{CB09DAC1-8ACB-144B-ABD9-BC0808C54C37}" type="slidenum">
              <a:rPr lang="en-US" smtClean="0"/>
              <a:t>‹#›</a:t>
            </a:fld>
            <a:endParaRPr lang="en-US"/>
          </a:p>
        </p:txBody>
      </p:sp>
    </p:spTree>
    <p:extLst>
      <p:ext uri="{BB962C8B-B14F-4D97-AF65-F5344CB8AC3E}">
        <p14:creationId xmlns:p14="http://schemas.microsoft.com/office/powerpoint/2010/main" val="31096764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2986" y="265728"/>
            <a:ext cx="10981137" cy="1325563"/>
          </a:xfrm>
          <a:noFill/>
        </p:spPr>
        <p:txBody>
          <a:bodyPr/>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2986" y="1736176"/>
            <a:ext cx="10981137" cy="419886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FC886B6B-05C7-C344-8262-B9DDA2270177}" type="datetimeFigureOut">
              <a:rPr lang="en-US" smtClean="0"/>
              <a:t>10/12/26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CB09DAC1-8ACB-144B-ABD9-BC0808C54C37}" type="slidenum">
              <a:rPr lang="en-US" smtClean="0"/>
              <a:t>‹#›</a:t>
            </a:fld>
            <a:endParaRPr lang="en-US"/>
          </a:p>
        </p:txBody>
      </p:sp>
    </p:spTree>
    <p:extLst>
      <p:ext uri="{BB962C8B-B14F-4D97-AF65-F5344CB8AC3E}">
        <p14:creationId xmlns:p14="http://schemas.microsoft.com/office/powerpoint/2010/main" val="14940680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C4281C-DEF6-4D7C-EC36-131C16834D5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Connector 7">
            <a:extLst>
              <a:ext uri="{FF2B5EF4-FFF2-40B4-BE49-F238E27FC236}">
                <a16:creationId xmlns:a16="http://schemas.microsoft.com/office/drawing/2014/main" id="{9B7AE09E-7342-F8D6-76B9-3191D2C214A6}"/>
              </a:ext>
              <a:ext uri="{C183D7F6-B498-43B3-948B-1728B52AA6E4}">
                <adec:decorative xmlns:adec="http://schemas.microsoft.com/office/drawing/2017/decorative" val="1"/>
              </a:ext>
            </a:extLst>
          </p:cNvPr>
          <p:cNvCxnSpPr>
            <a:cxnSpLocks/>
          </p:cNvCxnSpPr>
          <p:nvPr/>
        </p:nvCxnSpPr>
        <p:spPr>
          <a:xfrm>
            <a:off x="11502895" y="1090397"/>
            <a:ext cx="0" cy="4396003"/>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FD120947-D69A-84F3-7617-0239E8E5C7F8}"/>
              </a:ext>
              <a:ext uri="{C183D7F6-B498-43B3-948B-1728B52AA6E4}">
                <adec:decorative xmlns:adec="http://schemas.microsoft.com/office/drawing/2017/decorative" val="0"/>
              </a:ext>
            </a:extLst>
          </p:cNvPr>
          <p:cNvSpPr>
            <a:spLocks noGrp="1"/>
          </p:cNvSpPr>
          <p:nvPr>
            <p:ph type="pic" sz="quarter" idx="13" hasCustomPrompt="1"/>
          </p:nvPr>
        </p:nvSpPr>
        <p:spPr>
          <a:xfrm>
            <a:off x="-791" y="1371600"/>
            <a:ext cx="6706392" cy="5486400"/>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4133850" y="685799"/>
            <a:ext cx="6373670" cy="2743201"/>
          </a:xfrm>
          <a:solidFill>
            <a:schemeClr val="bg2"/>
          </a:solidFill>
        </p:spPr>
        <p:txBody>
          <a:bodyPr vert="horz" lIns="182880" tIns="45720" rIns="91440" bIns="91440" rtlCol="0" anchor="b">
            <a:normAutofit/>
          </a:bodyPr>
          <a:lstStyle>
            <a:lvl1pPr>
              <a:lnSpc>
                <a:spcPct val="80000"/>
              </a:lnSpc>
              <a:defRPr lang="en-US" sz="6800" dirty="0">
                <a:solidFill>
                  <a:schemeClr val="accent1"/>
                </a:solidFill>
              </a:defRPr>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7500457" y="5570290"/>
            <a:ext cx="4114799" cy="699518"/>
          </a:xfrm>
        </p:spPr>
        <p:txBody>
          <a:bodyPr vert="horz" lIns="91440" tIns="45720" rIns="91440" bIns="45720" rtlCol="0" anchor="b">
            <a:normAutofit/>
          </a:bodyPr>
          <a:lstStyle>
            <a:lvl1pPr marL="0" indent="0" algn="r">
              <a:buNone/>
              <a:defRPr lang="en-US" sz="1600" cap="all" baseline="0" dirty="0">
                <a:solidFill>
                  <a:schemeClr val="accent3">
                    <a:lumMod val="75000"/>
                  </a:schemeClr>
                </a:solidFill>
                <a:latin typeface="+mj-lt"/>
              </a:defRPr>
            </a:lvl1pPr>
          </a:lstStyle>
          <a:p>
            <a:pPr lvl="0"/>
            <a:r>
              <a:rPr lang="en-GB"/>
              <a:t>Click to edit Master subtitle style</a:t>
            </a:r>
            <a:endParaRPr lang="en-US" dirty="0"/>
          </a:p>
        </p:txBody>
      </p:sp>
      <p:sp>
        <p:nvSpPr>
          <p:cNvPr id="6" name="Slide Number Placeholder 5">
            <a:extLst>
              <a:ext uri="{FF2B5EF4-FFF2-40B4-BE49-F238E27FC236}">
                <a16:creationId xmlns:a16="http://schemas.microsoft.com/office/drawing/2014/main" id="{B945FE83-3A40-27CC-D68D-E889297B8CA2}"/>
              </a:ext>
            </a:extLst>
          </p:cNvPr>
          <p:cNvSpPr>
            <a:spLocks noGrp="1"/>
          </p:cNvSpPr>
          <p:nvPr>
            <p:ph type="sldNum" sz="quarter" idx="14"/>
          </p:nvPr>
        </p:nvSpPr>
        <p:spPr>
          <a:xfrm>
            <a:off x="145716" y="508084"/>
            <a:ext cx="429372" cy="365125"/>
          </a:xfrm>
          <a:noFill/>
        </p:spPr>
        <p:txBody>
          <a:bodyPr/>
          <a:lstStyle/>
          <a:p>
            <a:fld id="{CB09DAC1-8ACB-144B-ABD9-BC0808C54C37}" type="slidenum">
              <a:rPr lang="en-US" smtClean="0"/>
              <a:t>‹#›</a:t>
            </a:fld>
            <a:endParaRPr lang="en-US"/>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xfrm>
            <a:off x="603663" y="508084"/>
            <a:ext cx="1203320" cy="365125"/>
          </a:xfrm>
          <a:solidFill>
            <a:schemeClr val="bg2"/>
          </a:solidFill>
        </p:spPr>
        <p:txBody>
          <a:bodyPr/>
          <a:lstStyle>
            <a:lvl1pPr algn="l">
              <a:defRPr/>
            </a:lvl1pPr>
          </a:lstStyle>
          <a:p>
            <a:fld id="{FC886B6B-05C7-C344-8262-B9DDA2270177}" type="datetimeFigureOut">
              <a:rPr lang="en-US" smtClean="0"/>
              <a:t>10/12/26</a:t>
            </a:fld>
            <a:endParaRPr lang="en-US"/>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10134603" y="612063"/>
            <a:ext cx="1487296" cy="478334"/>
          </a:xfrm>
          <a:solidFill>
            <a:schemeClr val="bg2"/>
          </a:solidFill>
        </p:spPr>
        <p:txBody>
          <a:bodyPr anchor="t"/>
          <a:lstStyle>
            <a:lvl1pPr algn="r">
              <a:defRPr sz="1050"/>
            </a:lvl1pPr>
          </a:lstStyle>
          <a:p>
            <a:endParaRPr lang="en-US"/>
          </a:p>
        </p:txBody>
      </p:sp>
    </p:spTree>
    <p:extLst>
      <p:ext uri="{BB962C8B-B14F-4D97-AF65-F5344CB8AC3E}">
        <p14:creationId xmlns:p14="http://schemas.microsoft.com/office/powerpoint/2010/main" val="15610810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C4281C-DEF6-4D7C-EC36-131C16834D5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Connector 7">
            <a:extLst>
              <a:ext uri="{FF2B5EF4-FFF2-40B4-BE49-F238E27FC236}">
                <a16:creationId xmlns:a16="http://schemas.microsoft.com/office/drawing/2014/main" id="{9B7AE09E-7342-F8D6-76B9-3191D2C214A6}"/>
              </a:ext>
              <a:ext uri="{C183D7F6-B498-43B3-948B-1728B52AA6E4}">
                <adec:decorative xmlns:adec="http://schemas.microsoft.com/office/drawing/2017/decorative" val="1"/>
              </a:ext>
            </a:extLst>
          </p:cNvPr>
          <p:cNvCxnSpPr>
            <a:cxnSpLocks/>
          </p:cNvCxnSpPr>
          <p:nvPr/>
        </p:nvCxnSpPr>
        <p:spPr>
          <a:xfrm>
            <a:off x="11502895" y="1033580"/>
            <a:ext cx="0" cy="4800292"/>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137159" y="338328"/>
            <a:ext cx="8168640" cy="4462272"/>
          </a:xfrm>
          <a:noFill/>
        </p:spPr>
        <p:txBody>
          <a:bodyPr vert="horz" lIns="91440" tIns="45720" rIns="91440" bIns="137160" rtlCol="0" anchor="t">
            <a:normAutofit/>
          </a:bodyPr>
          <a:lstStyle>
            <a:lvl1pPr>
              <a:lnSpc>
                <a:spcPct val="80000"/>
              </a:lnSpc>
              <a:defRPr lang="en-US" sz="9600" spc="-100" baseline="0" dirty="0">
                <a:solidFill>
                  <a:schemeClr val="accent1"/>
                </a:solidFill>
              </a:defRPr>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8534400" y="4754729"/>
            <a:ext cx="3084441" cy="1080302"/>
          </a:xfrm>
          <a:solidFill>
            <a:schemeClr val="bg2"/>
          </a:solidFill>
        </p:spPr>
        <p:txBody>
          <a:bodyPr vert="horz" lIns="91440" tIns="45720" rIns="91440" bIns="45720" rtlCol="0" anchor="b">
            <a:normAutofit/>
          </a:bodyPr>
          <a:lstStyle>
            <a:lvl1pPr marL="0" indent="0" algn="r">
              <a:buNone/>
              <a:defRPr lang="en-US" sz="1600" cap="all" spc="100" baseline="0" dirty="0">
                <a:solidFill>
                  <a:schemeClr val="accent5"/>
                </a:solidFill>
                <a:latin typeface="+mj-lt"/>
              </a:defRPr>
            </a:lvl1pPr>
          </a:lstStyle>
          <a:p>
            <a:pPr lvl="0"/>
            <a:r>
              <a:rPr lang="en-GB"/>
              <a:t>Click to edit Master subtitle style</a:t>
            </a:r>
            <a:endParaRPr lang="en-US" dirty="0"/>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9144000" y="447579"/>
            <a:ext cx="2477899" cy="586001"/>
          </a:xfrm>
          <a:noFill/>
        </p:spPr>
        <p:txBody>
          <a:bodyPr/>
          <a:lstStyle>
            <a:lvl1pPr algn="r">
              <a:defRPr sz="1050"/>
            </a:lvl1pPr>
          </a:lstStyle>
          <a:p>
            <a:endParaRPr lang="en-US"/>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noFill/>
        </p:spPr>
        <p:txBody>
          <a:bodyPr/>
          <a:lstStyle/>
          <a:p>
            <a:fld id="{FC886B6B-05C7-C344-8262-B9DDA2270177}" type="datetimeFigureOut">
              <a:rPr lang="en-US" smtClean="0"/>
              <a:t>10/12/26</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noFill/>
        </p:spPr>
        <p:txBody>
          <a:bodyPr/>
          <a:lstStyle/>
          <a:p>
            <a:fld id="{CB09DAC1-8ACB-144B-ABD9-BC0808C54C37}" type="slidenum">
              <a:rPr lang="en-US" smtClean="0"/>
              <a:t>‹#›</a:t>
            </a:fld>
            <a:endParaRPr lang="en-US"/>
          </a:p>
        </p:txBody>
      </p:sp>
    </p:spTree>
    <p:extLst>
      <p:ext uri="{BB962C8B-B14F-4D97-AF65-F5344CB8AC3E}">
        <p14:creationId xmlns:p14="http://schemas.microsoft.com/office/powerpoint/2010/main" val="2877939863"/>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D3069F5-8FDE-3652-E906-3619BF9A5D9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1"/>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B286"/>
              </a:solidFill>
            </a:endParaRPr>
          </a:p>
        </p:txBody>
      </p:sp>
      <p:cxnSp>
        <p:nvCxnSpPr>
          <p:cNvPr id="8" name="Straight Connector 7">
            <a:extLst>
              <a:ext uri="{FF2B5EF4-FFF2-40B4-BE49-F238E27FC236}">
                <a16:creationId xmlns:a16="http://schemas.microsoft.com/office/drawing/2014/main" id="{7F3E913D-4F8E-6F1A-DB89-A9E5CB7D266C}"/>
              </a:ext>
              <a:ext uri="{C183D7F6-B498-43B3-948B-1728B52AA6E4}">
                <adec:decorative xmlns:adec="http://schemas.microsoft.com/office/drawing/2017/decorative" val="1"/>
              </a:ext>
            </a:extLst>
          </p:cNvPr>
          <p:cNvCxnSpPr>
            <a:cxnSpLocks/>
          </p:cNvCxnSpPr>
          <p:nvPr/>
        </p:nvCxnSpPr>
        <p:spPr>
          <a:xfrm flipH="1">
            <a:off x="926297" y="6172185"/>
            <a:ext cx="10326757" cy="0"/>
          </a:xfrm>
          <a:prstGeom prst="line">
            <a:avLst/>
          </a:prstGeom>
          <a:ln w="12700">
            <a:solidFill>
              <a:schemeClr val="bg2">
                <a:alpha val="47000"/>
              </a:schemeClr>
            </a:solidFill>
          </a:ln>
        </p:spPr>
        <p:style>
          <a:lnRef idx="1">
            <a:schemeClr val="accent1"/>
          </a:lnRef>
          <a:fillRef idx="0">
            <a:schemeClr val="accent1"/>
          </a:fillRef>
          <a:effectRef idx="0">
            <a:schemeClr val="accent1"/>
          </a:effectRef>
          <a:fontRef idx="minor">
            <a:schemeClr val="tx1"/>
          </a:fontRef>
        </p:style>
      </p:cxnSp>
      <p:sp>
        <p:nvSpPr>
          <p:cNvPr id="9" name="Title 8">
            <a:extLst>
              <a:ext uri="{FF2B5EF4-FFF2-40B4-BE49-F238E27FC236}">
                <a16:creationId xmlns:a16="http://schemas.microsoft.com/office/drawing/2014/main" id="{15478846-46FB-2BEE-98D6-C903223E25CA}"/>
              </a:ext>
            </a:extLst>
          </p:cNvPr>
          <p:cNvSpPr>
            <a:spLocks noGrp="1"/>
          </p:cNvSpPr>
          <p:nvPr>
            <p:ph type="title" hasCustomPrompt="1"/>
          </p:nvPr>
        </p:nvSpPr>
        <p:spPr>
          <a:xfrm>
            <a:off x="128016" y="365760"/>
            <a:ext cx="11534790" cy="5525653"/>
          </a:xfrm>
          <a:noFill/>
        </p:spPr>
        <p:txBody>
          <a:bodyPr anchor="t">
            <a:normAutofit/>
          </a:bodyPr>
          <a:lstStyle>
            <a:lvl1pPr>
              <a:defRPr sz="11500" baseline="0">
                <a:ln>
                  <a:solidFill>
                    <a:schemeClr val="bg1"/>
                  </a:solidFill>
                </a:ln>
                <a:solidFill>
                  <a:schemeClr val="accent1"/>
                </a:solidFill>
              </a:defRPr>
            </a:lvl1pPr>
          </a:lstStyle>
          <a:p>
            <a:r>
              <a:rPr lang="en-US" dirty="0"/>
              <a:t>Section Header</a:t>
            </a:r>
          </a:p>
        </p:txBody>
      </p:sp>
      <p:sp>
        <p:nvSpPr>
          <p:cNvPr id="5" name="Footer Placeholder 4">
            <a:extLst>
              <a:ext uri="{FF2B5EF4-FFF2-40B4-BE49-F238E27FC236}">
                <a16:creationId xmlns:a16="http://schemas.microsoft.com/office/drawing/2014/main" id="{37A8544F-8D58-BFED-5A2B-2F718BA6F4F4}"/>
              </a:ext>
            </a:extLst>
          </p:cNvPr>
          <p:cNvSpPr>
            <a:spLocks noGrp="1"/>
          </p:cNvSpPr>
          <p:nvPr>
            <p:ph type="ftr" sz="quarter" idx="11"/>
          </p:nvPr>
        </p:nvSpPr>
        <p:spPr>
          <a:solidFill>
            <a:schemeClr val="accent1"/>
          </a:solidFill>
        </p:spPr>
        <p:txBody>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AB70139D-4890-4E0D-B3FD-098A02AB4ADF}"/>
              </a:ext>
            </a:extLst>
          </p:cNvPr>
          <p:cNvSpPr>
            <a:spLocks noGrp="1"/>
          </p:cNvSpPr>
          <p:nvPr>
            <p:ph type="dt" sz="half" idx="10"/>
          </p:nvPr>
        </p:nvSpPr>
        <p:spPr>
          <a:solidFill>
            <a:schemeClr val="accent1"/>
          </a:solidFill>
        </p:spPr>
        <p:txBody>
          <a:bodyPr/>
          <a:lstStyle>
            <a:lvl1pPr>
              <a:defRPr>
                <a:solidFill>
                  <a:schemeClr val="bg1"/>
                </a:solidFill>
              </a:defRPr>
            </a:lvl1pPr>
          </a:lstStyle>
          <a:p>
            <a:fld id="{71006E0F-42A5-451E-8A36-26756F7C34E0}" type="datetime1">
              <a:rPr lang="en-US" smtClean="0"/>
              <a:pPr/>
              <a:t>10/12/26</a:t>
            </a:fld>
            <a:endParaRPr lang="en-US" dirty="0"/>
          </a:p>
        </p:txBody>
      </p:sp>
      <p:sp>
        <p:nvSpPr>
          <p:cNvPr id="6" name="Slide Number Placeholder 5">
            <a:extLst>
              <a:ext uri="{FF2B5EF4-FFF2-40B4-BE49-F238E27FC236}">
                <a16:creationId xmlns:a16="http://schemas.microsoft.com/office/drawing/2014/main" id="{BA1CD1DB-3989-A34F-B5F7-DF66E018CF83}"/>
              </a:ext>
            </a:extLst>
          </p:cNvPr>
          <p:cNvSpPr>
            <a:spLocks noGrp="1"/>
          </p:cNvSpPr>
          <p:nvPr>
            <p:ph type="sldNum" sz="quarter" idx="12"/>
          </p:nvPr>
        </p:nvSpPr>
        <p:spPr>
          <a:solidFill>
            <a:schemeClr val="accent1"/>
          </a:solidFill>
        </p:spPr>
        <p:txBody>
          <a:bodyPr/>
          <a:lstStyle>
            <a:lvl1pPr>
              <a:defRPr>
                <a:solidFill>
                  <a:schemeClr val="bg1"/>
                </a:solidFill>
              </a:defRPr>
            </a:lvl1pPr>
          </a:lstStyle>
          <a:p>
            <a:fld id="{8E274F5D-21DC-40EF-8DBA-AB9BB119E939}" type="slidenum">
              <a:rPr lang="en-US" smtClean="0"/>
              <a:pPr/>
              <a:t>‹#›</a:t>
            </a:fld>
            <a:endParaRPr lang="en-US"/>
          </a:p>
        </p:txBody>
      </p:sp>
    </p:spTree>
    <p:extLst>
      <p:ext uri="{BB962C8B-B14F-4D97-AF65-F5344CB8AC3E}">
        <p14:creationId xmlns:p14="http://schemas.microsoft.com/office/powerpoint/2010/main" val="1914048191"/>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p:cSld name="Agenda">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53CEDCC-8645-A5B4-D871-D690615124B2}"/>
              </a:ext>
              <a:ext uri="{C183D7F6-B498-43B3-948B-1728B52AA6E4}">
                <adec:decorative xmlns:adec="http://schemas.microsoft.com/office/drawing/2017/decorative" val="1"/>
              </a:ext>
            </a:extLst>
          </p:cNvPr>
          <p:cNvSpPr/>
          <p:nvPr/>
        </p:nvSpPr>
        <p:spPr>
          <a:xfrm>
            <a:off x="1" y="0"/>
            <a:ext cx="12191996" cy="6858000"/>
          </a:xfrm>
          <a:prstGeom prst="rect">
            <a:avLst/>
          </a:prstGeom>
          <a:solidFill>
            <a:schemeClr val="bg2">
              <a:lumMod val="9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cxnSp>
        <p:nvCxnSpPr>
          <p:cNvPr id="9" name="Straight Connector 8">
            <a:extLst>
              <a:ext uri="{FF2B5EF4-FFF2-40B4-BE49-F238E27FC236}">
                <a16:creationId xmlns:a16="http://schemas.microsoft.com/office/drawing/2014/main" id="{65A45860-DB3A-9EDB-7B6D-FBF1001212E9}"/>
              </a:ext>
              <a:ext uri="{C183D7F6-B498-43B3-948B-1728B52AA6E4}">
                <adec:decorative xmlns:adec="http://schemas.microsoft.com/office/drawing/2017/decorative" val="1"/>
              </a:ext>
            </a:extLst>
          </p:cNvPr>
          <p:cNvCxnSpPr>
            <a:cxnSpLocks/>
          </p:cNvCxnSpPr>
          <p:nvPr/>
        </p:nvCxnSpPr>
        <p:spPr>
          <a:xfrm flipH="1">
            <a:off x="1321906" y="685800"/>
            <a:ext cx="10184294" cy="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CC2FAA59-861A-3F3D-3441-F663554088BE}"/>
              </a:ext>
              <a:ext uri="{C183D7F6-B498-43B3-948B-1728B52AA6E4}">
                <adec:decorative xmlns:adec="http://schemas.microsoft.com/office/drawing/2017/decorative" val="1"/>
              </a:ext>
            </a:extLst>
          </p:cNvPr>
          <p:cNvSpPr/>
          <p:nvPr/>
        </p:nvSpPr>
        <p:spPr>
          <a:xfrm>
            <a:off x="4724403" y="2043904"/>
            <a:ext cx="7467597" cy="481409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rot="16200000">
            <a:off x="-1406175" y="2720396"/>
            <a:ext cx="5645423" cy="2494309"/>
          </a:xfrm>
          <a:solidFill>
            <a:schemeClr val="bg2">
              <a:lumMod val="90000"/>
            </a:schemeClr>
          </a:solidFill>
        </p:spPr>
        <p:txBody>
          <a:bodyPr vert="horz" lIns="91440" tIns="45720" rIns="91440" bIns="137160" rtlCol="0" anchor="t">
            <a:normAutofit/>
          </a:bodyPr>
          <a:lstStyle>
            <a:lvl1pPr>
              <a:defRPr lang="en-US" sz="12000" dirty="0">
                <a:solidFill>
                  <a:schemeClr val="accent2"/>
                </a:solidFill>
              </a:defRPr>
            </a:lvl1pPr>
          </a:lstStyle>
          <a:p>
            <a:pPr lvl="0"/>
            <a:r>
              <a:rPr lang="en-US" dirty="0"/>
              <a:t>Agenda</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586410" y="569843"/>
            <a:ext cx="1470992" cy="541698"/>
          </a:xfrm>
          <a:solidFill>
            <a:schemeClr val="bg2">
              <a:lumMod val="90000"/>
            </a:schemeClr>
          </a:solidFill>
        </p:spPr>
        <p:txBody>
          <a:bodyPr anchor="t"/>
          <a:lstStyle>
            <a:lvl1pPr algn="l">
              <a:defRPr sz="1050"/>
            </a:lvl1pPr>
          </a:lstStyle>
          <a:p>
            <a:endParaRPr lang="en-US"/>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410198" y="2743202"/>
            <a:ext cx="6096001" cy="3467098"/>
          </a:xfrm>
        </p:spPr>
        <p:txBody>
          <a:bodyPr>
            <a:normAutofit/>
          </a:bodyPr>
          <a:lstStyle>
            <a:lvl1pPr marL="342900" indent="-342900">
              <a:buClr>
                <a:schemeClr val="accent2"/>
              </a:buClr>
              <a:buFont typeface="+mj-lt"/>
              <a:buAutoNum type="arabicPeriod"/>
              <a:defRPr sz="1800"/>
            </a:lvl1pPr>
            <a:lvl2pPr marL="800100" indent="-342900">
              <a:buClr>
                <a:schemeClr val="accent2"/>
              </a:buClr>
              <a:buFont typeface="+mj-lt"/>
              <a:buAutoNum type="arabicPeriod"/>
              <a:defRPr sz="1600"/>
            </a:lvl2pPr>
            <a:lvl3pPr marL="1257300" indent="-342900">
              <a:buClr>
                <a:schemeClr val="accent2"/>
              </a:buClr>
              <a:buFont typeface="+mj-lt"/>
              <a:buAutoNum type="arabicPeriod"/>
              <a:defRPr sz="1400"/>
            </a:lvl3pPr>
            <a:lvl4pPr>
              <a:buClr>
                <a:schemeClr val="accent2"/>
              </a:buClr>
              <a:buFont typeface="+mj-lt"/>
              <a:buAutoNum type="arabicPeriod"/>
              <a:defRPr sz="1200"/>
            </a:lvl4pPr>
            <a:lvl5pPr>
              <a:buClr>
                <a:schemeClr val="accent2"/>
              </a:buClr>
              <a:buFont typeface="+mj-lt"/>
              <a:buAutoNum type="arabicPeriod"/>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900458" y="413627"/>
            <a:ext cx="1256738" cy="545500"/>
          </a:xfrm>
          <a:solidFill>
            <a:schemeClr val="bg2">
              <a:lumMod val="90000"/>
            </a:schemeClr>
          </a:solidFill>
        </p:spPr>
        <p:txBody>
          <a:bodyPr/>
          <a:lstStyle/>
          <a:p>
            <a:fld id="{FC886B6B-05C7-C344-8262-B9DDA2270177}" type="datetimeFigureOut">
              <a:rPr lang="en-US" smtClean="0"/>
              <a:t>10/12/26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157196" y="413627"/>
            <a:ext cx="429372" cy="545500"/>
          </a:xfrm>
          <a:solidFill>
            <a:schemeClr val="bg2">
              <a:lumMod val="90000"/>
            </a:schemeClr>
          </a:solidFill>
        </p:spPr>
        <p:txBody>
          <a:bodyPr/>
          <a:lstStyle/>
          <a:p>
            <a:fld id="{CB09DAC1-8ACB-144B-ABD9-BC0808C54C37}" type="slidenum">
              <a:rPr lang="en-US" smtClean="0"/>
              <a:t>‹#›</a:t>
            </a:fld>
            <a:endParaRPr lang="en-US"/>
          </a:p>
        </p:txBody>
      </p:sp>
    </p:spTree>
    <p:extLst>
      <p:ext uri="{BB962C8B-B14F-4D97-AF65-F5344CB8AC3E}">
        <p14:creationId xmlns:p14="http://schemas.microsoft.com/office/powerpoint/2010/main" val="7988837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p:cSld name="Agenda with Pictur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53CEDCC-8645-A5B4-D871-D690615124B2}"/>
              </a:ext>
              <a:ext uri="{C183D7F6-B498-43B3-948B-1728B52AA6E4}">
                <adec:decorative xmlns:adec="http://schemas.microsoft.com/office/drawing/2017/decorative" val="1"/>
              </a:ext>
            </a:extLst>
          </p:cNvPr>
          <p:cNvSpPr/>
          <p:nvPr/>
        </p:nvSpPr>
        <p:spPr>
          <a:xfrm>
            <a:off x="1" y="0"/>
            <a:ext cx="12191996" cy="6858000"/>
          </a:xfrm>
          <a:prstGeom prst="rect">
            <a:avLst/>
          </a:prstGeom>
          <a:solidFill>
            <a:schemeClr val="bg2">
              <a:lumMod val="9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8" name="Rectangle 7">
            <a:extLst>
              <a:ext uri="{FF2B5EF4-FFF2-40B4-BE49-F238E27FC236}">
                <a16:creationId xmlns:a16="http://schemas.microsoft.com/office/drawing/2014/main" id="{CC2FAA59-861A-3F3D-3441-F663554088BE}"/>
              </a:ext>
              <a:ext uri="{C183D7F6-B498-43B3-948B-1728B52AA6E4}">
                <adec:decorative xmlns:adec="http://schemas.microsoft.com/office/drawing/2017/decorative" val="1"/>
              </a:ext>
            </a:extLst>
          </p:cNvPr>
          <p:cNvSpPr/>
          <p:nvPr/>
        </p:nvSpPr>
        <p:spPr>
          <a:xfrm>
            <a:off x="1371603" y="3415504"/>
            <a:ext cx="10820397" cy="344249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 name="Straight Connector 8">
            <a:extLst>
              <a:ext uri="{FF2B5EF4-FFF2-40B4-BE49-F238E27FC236}">
                <a16:creationId xmlns:a16="http://schemas.microsoft.com/office/drawing/2014/main" id="{65A45860-DB3A-9EDB-7B6D-FBF1001212E9}"/>
              </a:ext>
              <a:ext uri="{C183D7F6-B498-43B3-948B-1728B52AA6E4}">
                <adec:decorative xmlns:adec="http://schemas.microsoft.com/office/drawing/2017/decorative" val="1"/>
              </a:ext>
            </a:extLst>
          </p:cNvPr>
          <p:cNvCxnSpPr>
            <a:cxnSpLocks/>
          </p:cNvCxnSpPr>
          <p:nvPr/>
        </p:nvCxnSpPr>
        <p:spPr>
          <a:xfrm flipV="1">
            <a:off x="11506200" y="1113182"/>
            <a:ext cx="0" cy="1704012"/>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46306" y="182880"/>
            <a:ext cx="7930892" cy="2238587"/>
          </a:xfrm>
          <a:noFill/>
        </p:spPr>
        <p:txBody>
          <a:bodyPr anchor="t">
            <a:normAutofit/>
          </a:bodyPr>
          <a:lstStyle>
            <a:lvl1pPr>
              <a:defRPr sz="12000" spc="-50" baseline="0">
                <a:solidFill>
                  <a:schemeClr val="accent2"/>
                </a:solidFill>
              </a:defRPr>
            </a:lvl1pPr>
          </a:lstStyle>
          <a:p>
            <a:r>
              <a:rPr lang="en-US" dirty="0"/>
              <a:t>Agenda</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1804946" y="3840480"/>
            <a:ext cx="6543924" cy="2536466"/>
          </a:xfrm>
        </p:spPr>
        <p:txBody>
          <a:bodyPr>
            <a:normAutofit/>
          </a:bodyPr>
          <a:lstStyle>
            <a:lvl1pPr marL="342900" indent="-342900">
              <a:buClr>
                <a:schemeClr val="accent2"/>
              </a:buClr>
              <a:buFont typeface="+mj-lt"/>
              <a:buAutoNum type="arabicPeriod"/>
              <a:defRPr sz="1800"/>
            </a:lvl1pPr>
            <a:lvl2pPr marL="800100" indent="-342900">
              <a:buClr>
                <a:schemeClr val="accent2"/>
              </a:buClr>
              <a:buFont typeface="+mj-lt"/>
              <a:buAutoNum type="arabicPeriod"/>
              <a:defRPr sz="1600"/>
            </a:lvl2pPr>
            <a:lvl3pPr marL="1257300" indent="-342900">
              <a:buClr>
                <a:schemeClr val="accent2"/>
              </a:buClr>
              <a:buFont typeface="+mj-lt"/>
              <a:buAutoNum type="arabicPeriod"/>
              <a:defRPr sz="1400"/>
            </a:lvl3pPr>
            <a:lvl4pPr>
              <a:buClr>
                <a:schemeClr val="accent2"/>
              </a:buClr>
              <a:buFont typeface="+mj-lt"/>
              <a:buAutoNum type="arabicPeriod"/>
              <a:defRPr sz="1200"/>
            </a:lvl4pPr>
            <a:lvl5pPr>
              <a:buClr>
                <a:schemeClr val="accent2"/>
              </a:buClr>
              <a:buFont typeface="+mj-lt"/>
              <a:buAutoNum type="arabicPeriod"/>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10134611" y="612381"/>
            <a:ext cx="1484228" cy="479352"/>
          </a:xfrm>
          <a:noFill/>
        </p:spPr>
        <p:txBody>
          <a:bodyPr anchor="t"/>
          <a:lstStyle>
            <a:lvl1pPr algn="r">
              <a:defRPr sz="1050"/>
            </a:lvl1p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933512" y="2756699"/>
            <a:ext cx="1256738" cy="423823"/>
          </a:xfrm>
          <a:solidFill>
            <a:schemeClr val="bg2">
              <a:lumMod val="90000"/>
            </a:schemeClr>
          </a:solidFill>
        </p:spPr>
        <p:txBody>
          <a:bodyPr anchor="ctr"/>
          <a:lstStyle>
            <a:lvl1pPr algn="r">
              <a:defRPr/>
            </a:lvl1pPr>
          </a:lstStyle>
          <a:p>
            <a:fld id="{FC886B6B-05C7-C344-8262-B9DDA2270177}" type="datetimeFigureOut">
              <a:rPr lang="en-US" smtClean="0"/>
              <a:t>10/12/26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10544" y="2756699"/>
            <a:ext cx="429372" cy="423823"/>
          </a:xfrm>
          <a:solidFill>
            <a:schemeClr val="bg2">
              <a:lumMod val="90000"/>
            </a:schemeClr>
          </a:solidFill>
        </p:spPr>
        <p:txBody>
          <a:bodyPr/>
          <a:lstStyle/>
          <a:p>
            <a:fld id="{CB09DAC1-8ACB-144B-ABD9-BC0808C54C37}" type="slidenum">
              <a:rPr lang="en-US" smtClean="0"/>
              <a:t>‹#›</a:t>
            </a:fld>
            <a:endParaRPr lang="en-US"/>
          </a:p>
        </p:txBody>
      </p:sp>
      <p:sp>
        <p:nvSpPr>
          <p:cNvPr id="14" name="Picture Placeholder 13">
            <a:extLst>
              <a:ext uri="{FF2B5EF4-FFF2-40B4-BE49-F238E27FC236}">
                <a16:creationId xmlns:a16="http://schemas.microsoft.com/office/drawing/2014/main" id="{1DA62460-475C-38E7-135D-916B98438D09}"/>
              </a:ext>
            </a:extLst>
          </p:cNvPr>
          <p:cNvSpPr>
            <a:spLocks noGrp="1"/>
          </p:cNvSpPr>
          <p:nvPr>
            <p:ph type="pic" sz="quarter" idx="13" hasCustomPrompt="1"/>
          </p:nvPr>
        </p:nvSpPr>
        <p:spPr>
          <a:xfrm>
            <a:off x="8763000" y="3415504"/>
            <a:ext cx="3429000" cy="3442496"/>
          </a:xfrm>
          <a:blipFill>
            <a:blip r:embed="rId2">
              <a:alphaModFix amt="70000"/>
            </a:blip>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11409254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371601" y="2057399"/>
            <a:ext cx="3429000" cy="1868557"/>
          </a:xfrm>
          <a:noFill/>
        </p:spPr>
        <p:txBody>
          <a:bodyPr anchor="t"/>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486400" y="2057401"/>
            <a:ext cx="4648200" cy="2743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FC886B6B-05C7-C344-8262-B9DDA2270177}" type="datetimeFigureOut">
              <a:rPr lang="en-US" smtClean="0"/>
              <a:t>10/12/26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CB09DAC1-8ACB-144B-ABD9-BC0808C54C37}" type="slidenum">
              <a:rPr lang="en-US" smtClean="0"/>
              <a:t>‹#›</a:t>
            </a:fld>
            <a:endParaRPr lang="en-US"/>
          </a:p>
        </p:txBody>
      </p:sp>
    </p:spTree>
    <p:extLst>
      <p:ext uri="{BB962C8B-B14F-4D97-AF65-F5344CB8AC3E}">
        <p14:creationId xmlns:p14="http://schemas.microsoft.com/office/powerpoint/2010/main" val="35907514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1031915"/>
            <a:ext cx="3968496" cy="1494845"/>
          </a:xfrm>
          <a:noFill/>
        </p:spPr>
        <p:txBody>
          <a:bodyPr anchor="t"/>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090020" y="1001865"/>
            <a:ext cx="6416180" cy="468331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7"/>
            <a:ext cx="1179576" cy="365125"/>
          </a:xfrm>
        </p:spPr>
        <p:txBody>
          <a:bodyPr/>
          <a:lstStyle/>
          <a:p>
            <a:fld id="{FC886B6B-05C7-C344-8262-B9DDA2270177}" type="datetimeFigureOut">
              <a:rPr lang="en-US" smtClean="0"/>
              <a:t>10/12/26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CB09DAC1-8ACB-144B-ABD9-BC0808C54C37}" type="slidenum">
              <a:rPr lang="en-US" smtClean="0"/>
              <a:t>‹#›</a:t>
            </a:fld>
            <a:endParaRPr lang="en-US"/>
          </a:p>
        </p:txBody>
      </p:sp>
    </p:spTree>
    <p:extLst>
      <p:ext uri="{BB962C8B-B14F-4D97-AF65-F5344CB8AC3E}">
        <p14:creationId xmlns:p14="http://schemas.microsoft.com/office/powerpoint/2010/main" val="33240554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0"/>
            <a:ext cx="3124200" cy="6858000"/>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2438400" y="0"/>
            <a:ext cx="7391400" cy="1207008"/>
          </a:xfrm>
        </p:spPr>
        <p:txBody>
          <a:bodyPr lIns="137160" tIns="137160" bIns="91440" anchor="b"/>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3733800" y="1367622"/>
            <a:ext cx="7929006" cy="447754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10" name="Straight Connector 9">
            <a:extLst>
              <a:ext uri="{FF2B5EF4-FFF2-40B4-BE49-F238E27FC236}">
                <a16:creationId xmlns:a16="http://schemas.microsoft.com/office/drawing/2014/main" id="{BB460515-4779-2CA9-5335-1F4AD158B79D}"/>
              </a:ext>
              <a:ext uri="{C183D7F6-B498-43B3-948B-1728B52AA6E4}">
                <adec:decorative xmlns:adec="http://schemas.microsoft.com/office/drawing/2017/decorative" val="1"/>
              </a:ext>
            </a:extLst>
          </p:cNvPr>
          <p:cNvCxnSpPr>
            <a:cxnSpLocks/>
          </p:cNvCxnSpPr>
          <p:nvPr/>
        </p:nvCxnSpPr>
        <p:spPr>
          <a:xfrm>
            <a:off x="3810000" y="6210300"/>
            <a:ext cx="7696200" cy="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3657601" y="6029868"/>
            <a:ext cx="2024542" cy="365125"/>
          </a:xfrm>
        </p:spPr>
        <p:txBody>
          <a:body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FC886B6B-05C7-C344-8262-B9DDA2270177}" type="datetimeFigureOut">
              <a:rPr lang="en-US" smtClean="0"/>
              <a:t>10/12/26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CB09DAC1-8ACB-144B-ABD9-BC0808C54C37}" type="slidenum">
              <a:rPr lang="en-US" smtClean="0"/>
              <a:t>‹#›</a:t>
            </a:fld>
            <a:endParaRPr lang="en-US"/>
          </a:p>
        </p:txBody>
      </p:sp>
    </p:spTree>
    <p:extLst>
      <p:ext uri="{BB962C8B-B14F-4D97-AF65-F5344CB8AC3E}">
        <p14:creationId xmlns:p14="http://schemas.microsoft.com/office/powerpoint/2010/main" val="32918733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0"/>
            <a:ext cx="5486400" cy="5562600"/>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5063318" y="0"/>
            <a:ext cx="4385481" cy="1796124"/>
          </a:xfrm>
        </p:spPr>
        <p:txBody>
          <a:bodyPr lIns="137160"/>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55056" y="1965281"/>
            <a:ext cx="4859992" cy="37328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FC886B6B-05C7-C344-8262-B9DDA2270177}" type="datetimeFigureOut">
              <a:rPr lang="en-US" smtClean="0"/>
              <a:t>10/12/26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CB09DAC1-8ACB-144B-ABD9-BC0808C54C37}" type="slidenum">
              <a:rPr lang="en-US" smtClean="0"/>
              <a:t>‹#›</a:t>
            </a:fld>
            <a:endParaRPr lang="en-US"/>
          </a:p>
        </p:txBody>
      </p:sp>
    </p:spTree>
    <p:extLst>
      <p:ext uri="{BB962C8B-B14F-4D97-AF65-F5344CB8AC3E}">
        <p14:creationId xmlns:p14="http://schemas.microsoft.com/office/powerpoint/2010/main" val="37242789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499475"/>
            <a:ext cx="3625442" cy="1474692"/>
          </a:xfrm>
          <a:noFill/>
        </p:spPr>
        <p:txBody>
          <a:bodyPr/>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5432" y="2124222"/>
            <a:ext cx="3567404" cy="34887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6" name="Picture Placeholder 15">
            <a:extLst>
              <a:ext uri="{FF2B5EF4-FFF2-40B4-BE49-F238E27FC236}">
                <a16:creationId xmlns:a16="http://schemas.microsoft.com/office/drawing/2014/main" id="{16CAFF7D-6BAD-AE1B-CFE3-A9AB4D8667C6}"/>
              </a:ext>
            </a:extLst>
          </p:cNvPr>
          <p:cNvSpPr>
            <a:spLocks noGrp="1"/>
          </p:cNvSpPr>
          <p:nvPr>
            <p:ph type="pic" sz="quarter" idx="13" hasCustomPrompt="1"/>
          </p:nvPr>
        </p:nvSpPr>
        <p:spPr>
          <a:xfrm>
            <a:off x="4800601" y="0"/>
            <a:ext cx="7391400" cy="5562600"/>
          </a:xfrm>
          <a:blipFill>
            <a:blip r:embed="rId2">
              <a:alphaModFix amt="70000"/>
            </a:blip>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FC886B6B-05C7-C344-8262-B9DDA2270177}" type="datetimeFigureOut">
              <a:rPr lang="en-US" smtClean="0"/>
              <a:t>10/12/26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8206" y="6029868"/>
            <a:ext cx="429372" cy="365125"/>
          </a:xfrm>
        </p:spPr>
        <p:txBody>
          <a:bodyPr/>
          <a:lstStyle/>
          <a:p>
            <a:fld id="{CB09DAC1-8ACB-144B-ABD9-BC0808C54C37}" type="slidenum">
              <a:rPr lang="en-US" smtClean="0"/>
              <a:t>‹#›</a:t>
            </a:fld>
            <a:endParaRPr lang="en-US"/>
          </a:p>
        </p:txBody>
      </p:sp>
    </p:spTree>
    <p:extLst>
      <p:ext uri="{BB962C8B-B14F-4D97-AF65-F5344CB8AC3E}">
        <p14:creationId xmlns:p14="http://schemas.microsoft.com/office/powerpoint/2010/main" val="35543934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430047"/>
            <a:ext cx="4939005" cy="1166270"/>
          </a:xfrm>
          <a:noFill/>
        </p:spPr>
        <p:txBody>
          <a:bodyPr/>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5432" y="1746792"/>
            <a:ext cx="5776896" cy="3969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6" name="Picture Placeholder 15">
            <a:extLst>
              <a:ext uri="{FF2B5EF4-FFF2-40B4-BE49-F238E27FC236}">
                <a16:creationId xmlns:a16="http://schemas.microsoft.com/office/drawing/2014/main" id="{16CAFF7D-6BAD-AE1B-CFE3-A9AB4D8667C6}"/>
              </a:ext>
            </a:extLst>
          </p:cNvPr>
          <p:cNvSpPr>
            <a:spLocks noGrp="1"/>
          </p:cNvSpPr>
          <p:nvPr>
            <p:ph type="pic" sz="quarter" idx="13" hasCustomPrompt="1"/>
          </p:nvPr>
        </p:nvSpPr>
        <p:spPr>
          <a:xfrm>
            <a:off x="7391400" y="0"/>
            <a:ext cx="4800600" cy="5562600"/>
          </a:xfrm>
          <a:blipFill>
            <a:blip r:embed="rId2">
              <a:alphaModFix amt="70000"/>
            </a:blip>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FC886B6B-05C7-C344-8262-B9DDA2270177}" type="datetimeFigureOut">
              <a:rPr lang="en-US" smtClean="0"/>
              <a:t>10/12/26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8206" y="6029868"/>
            <a:ext cx="429372" cy="365125"/>
          </a:xfrm>
        </p:spPr>
        <p:txBody>
          <a:bodyPr/>
          <a:lstStyle/>
          <a:p>
            <a:fld id="{CB09DAC1-8ACB-144B-ABD9-BC0808C54C37}" type="slidenum">
              <a:rPr lang="en-US" smtClean="0"/>
              <a:t>‹#›</a:t>
            </a:fld>
            <a:endParaRPr lang="en-US"/>
          </a:p>
        </p:txBody>
      </p:sp>
    </p:spTree>
    <p:extLst>
      <p:ext uri="{BB962C8B-B14F-4D97-AF65-F5344CB8AC3E}">
        <p14:creationId xmlns:p14="http://schemas.microsoft.com/office/powerpoint/2010/main" val="35940854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0"/>
            <a:ext cx="7848600" cy="6858000"/>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7450456" y="0"/>
            <a:ext cx="4142830" cy="1978681"/>
          </a:xfrm>
        </p:spPr>
        <p:txBody>
          <a:bodyPr lIns="137160"/>
          <a:lstStyle>
            <a:lvl1pPr>
              <a:defRPr/>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8442196" y="2112973"/>
            <a:ext cx="3151090" cy="36782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8439912" y="6029868"/>
            <a:ext cx="1911096" cy="365125"/>
          </a:xfrm>
          <a:noFill/>
        </p:spPr>
        <p:txBody>
          <a:body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351008" y="6029868"/>
            <a:ext cx="890077" cy="365125"/>
          </a:xfrm>
          <a:noFill/>
        </p:spPr>
        <p:txBody>
          <a:bodyPr/>
          <a:lstStyle/>
          <a:p>
            <a:fld id="{FC886B6B-05C7-C344-8262-B9DDA2270177}" type="datetimeFigureOut">
              <a:rPr lang="en-US" smtClean="0"/>
              <a:t>10/12/26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p>
            <a:fld id="{CB09DAC1-8ACB-144B-ABD9-BC0808C54C37}" type="slidenum">
              <a:rPr lang="en-US" smtClean="0"/>
              <a:t>‹#›</a:t>
            </a:fld>
            <a:endParaRPr lang="en-US"/>
          </a:p>
        </p:txBody>
      </p:sp>
    </p:spTree>
    <p:extLst>
      <p:ext uri="{BB962C8B-B14F-4D97-AF65-F5344CB8AC3E}">
        <p14:creationId xmlns:p14="http://schemas.microsoft.com/office/powerpoint/2010/main" val="23454798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Content with Picture 6">
    <p:spTree>
      <p:nvGrpSpPr>
        <p:cNvPr id="1" name=""/>
        <p:cNvGrpSpPr/>
        <p:nvPr/>
      </p:nvGrpSpPr>
      <p:grpSpPr>
        <a:xfrm>
          <a:off x="0" y="0"/>
          <a:ext cx="0" cy="0"/>
          <a:chOff x="0" y="0"/>
          <a:chExt cx="0" cy="0"/>
        </a:xfrm>
      </p:grpSpPr>
      <p:sp>
        <p:nvSpPr>
          <p:cNvPr id="15" name="Picture Placeholder 14">
            <a:extLst>
              <a:ext uri="{FF2B5EF4-FFF2-40B4-BE49-F238E27FC236}">
                <a16:creationId xmlns:a16="http://schemas.microsoft.com/office/drawing/2014/main" id="{EEB1BA68-9980-8CBB-7BAF-A1D760EB21EC}"/>
              </a:ext>
            </a:extLst>
          </p:cNvPr>
          <p:cNvSpPr>
            <a:spLocks noGrp="1"/>
          </p:cNvSpPr>
          <p:nvPr>
            <p:ph type="pic" sz="quarter" idx="13" hasCustomPrompt="1"/>
          </p:nvPr>
        </p:nvSpPr>
        <p:spPr>
          <a:xfrm>
            <a:off x="0" y="1"/>
            <a:ext cx="12192000" cy="6858000"/>
          </a:xfrm>
          <a:custGeom>
            <a:avLst/>
            <a:gdLst>
              <a:gd name="connsiteX0" fmla="*/ 480060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0 w 12192000"/>
              <a:gd name="connsiteY4" fmla="*/ 5562599 h 6858000"/>
              <a:gd name="connsiteX5" fmla="*/ 4800600 w 12192000"/>
              <a:gd name="connsiteY5" fmla="*/ 55625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6858000">
                <a:moveTo>
                  <a:pt x="4800600" y="0"/>
                </a:moveTo>
                <a:lnTo>
                  <a:pt x="12192000" y="0"/>
                </a:lnTo>
                <a:lnTo>
                  <a:pt x="12192000" y="6858000"/>
                </a:lnTo>
                <a:lnTo>
                  <a:pt x="0" y="6858000"/>
                </a:lnTo>
                <a:lnTo>
                  <a:pt x="0" y="5562599"/>
                </a:lnTo>
                <a:lnTo>
                  <a:pt x="4800600" y="5562599"/>
                </a:ln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1001376"/>
            <a:ext cx="3601122" cy="1362458"/>
          </a:xfrm>
          <a:noFill/>
        </p:spPr>
        <p:txBody>
          <a:bodyPr/>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3504" y="2496848"/>
            <a:ext cx="3601122" cy="2303752"/>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3504" y="503237"/>
            <a:ext cx="1907799" cy="365125"/>
          </a:xfrm>
          <a:noFill/>
        </p:spPr>
        <p:txBody>
          <a:bodyPr/>
          <a:lstStyle>
            <a:lvl1pPr algn="l">
              <a:defRPr/>
            </a:lvl1p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603504" y="4800600"/>
            <a:ext cx="1256738" cy="365125"/>
          </a:xfrm>
          <a:noFill/>
        </p:spPr>
        <p:txBody>
          <a:bodyPr/>
          <a:lstStyle>
            <a:lvl1pPr algn="l">
              <a:defRPr/>
            </a:lvl1pPr>
          </a:lstStyle>
          <a:p>
            <a:fld id="{FC886B6B-05C7-C344-8262-B9DDA2270177}" type="datetimeFigureOut">
              <a:rPr lang="en-US" smtClean="0"/>
              <a:t>10/12/26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3947641" y="4800600"/>
            <a:ext cx="429372" cy="365125"/>
          </a:xfrm>
          <a:noFill/>
        </p:spPr>
        <p:txBody>
          <a:bodyPr/>
          <a:lstStyle/>
          <a:p>
            <a:fld id="{CB09DAC1-8ACB-144B-ABD9-BC0808C54C37}" type="slidenum">
              <a:rPr lang="en-US" smtClean="0"/>
              <a:t>‹#›</a:t>
            </a:fld>
            <a:endParaRPr lang="en-US"/>
          </a:p>
        </p:txBody>
      </p:sp>
    </p:spTree>
    <p:extLst>
      <p:ext uri="{BB962C8B-B14F-4D97-AF65-F5344CB8AC3E}">
        <p14:creationId xmlns:p14="http://schemas.microsoft.com/office/powerpoint/2010/main" val="16733545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4673955"/>
            <a:ext cx="3154680" cy="1287913"/>
          </a:xfrm>
          <a:noFill/>
        </p:spPr>
        <p:txBody>
          <a:bodyPr anchor="t"/>
          <a:lstStyle>
            <a:lvl1pPr>
              <a:defRPr/>
            </a:lvl1pPr>
          </a:lstStyle>
          <a:p>
            <a:r>
              <a:rPr lang="en-US" dirty="0"/>
              <a:t>Click to Edit Master Title style</a:t>
            </a:r>
          </a:p>
        </p:txBody>
      </p:sp>
      <p:sp>
        <p:nvSpPr>
          <p:cNvPr id="16" name="Picture Placeholder 15">
            <a:extLst>
              <a:ext uri="{FF2B5EF4-FFF2-40B4-BE49-F238E27FC236}">
                <a16:creationId xmlns:a16="http://schemas.microsoft.com/office/drawing/2014/main" id="{16CAFF7D-6BAD-AE1B-CFE3-A9AB4D8667C6}"/>
              </a:ext>
            </a:extLst>
          </p:cNvPr>
          <p:cNvSpPr>
            <a:spLocks noGrp="1"/>
          </p:cNvSpPr>
          <p:nvPr>
            <p:ph type="pic" sz="quarter" idx="13" hasCustomPrompt="1"/>
          </p:nvPr>
        </p:nvSpPr>
        <p:spPr>
          <a:xfrm>
            <a:off x="0" y="0"/>
            <a:ext cx="12191999" cy="4114800"/>
          </a:xfrm>
          <a:blipFill>
            <a:blip r:embed="rId2">
              <a:alphaModFix amt="7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114800" y="4647060"/>
            <a:ext cx="7552114" cy="138280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noFill/>
        </p:spPr>
        <p:txBody>
          <a:body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a:noFill/>
        </p:spPr>
        <p:txBody>
          <a:bodyPr/>
          <a:lstStyle/>
          <a:p>
            <a:fld id="{FC886B6B-05C7-C344-8262-B9DDA2270177}" type="datetimeFigureOut">
              <a:rPr lang="en-US" smtClean="0"/>
              <a:t>10/12/26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7542" y="6029868"/>
            <a:ext cx="429372" cy="365125"/>
          </a:xfrm>
          <a:noFill/>
        </p:spPr>
        <p:txBody>
          <a:bodyPr/>
          <a:lstStyle/>
          <a:p>
            <a:fld id="{CB09DAC1-8ACB-144B-ABD9-BC0808C54C37}" type="slidenum">
              <a:rPr lang="en-US" smtClean="0"/>
              <a:t>‹#›</a:t>
            </a:fld>
            <a:endParaRPr lang="en-US"/>
          </a:p>
        </p:txBody>
      </p:sp>
    </p:spTree>
    <p:extLst>
      <p:ext uri="{BB962C8B-B14F-4D97-AF65-F5344CB8AC3E}">
        <p14:creationId xmlns:p14="http://schemas.microsoft.com/office/powerpoint/2010/main" val="23194444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3505" y="337062"/>
            <a:ext cx="6787898" cy="845931"/>
          </a:xfrm>
        </p:spPr>
        <p:txBody>
          <a:bodyPr tIns="91440" bIns="91440"/>
          <a:lstStyle>
            <a:lvl1pPr>
              <a:defRPr/>
            </a:lvl1p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9705468" y="637706"/>
            <a:ext cx="1907799" cy="365125"/>
          </a:xfrm>
        </p:spPr>
        <p:txBody>
          <a:bodyPr anchor="t"/>
          <a:lstStyle>
            <a:lvl1pPr algn="r">
              <a:defRPr/>
            </a:lvl1pPr>
          </a:lstStyle>
          <a:p>
            <a:endParaRPr lang="en-US"/>
          </a:p>
        </p:txBody>
      </p:sp>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1371600"/>
            <a:ext cx="7391402" cy="5486400"/>
          </a:xfrm>
          <a:blipFill>
            <a:blip r:embed="rId2">
              <a:alphaModFix amt="7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7966163" y="1266737"/>
            <a:ext cx="2894795" cy="476313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FC886B6B-05C7-C344-8262-B9DDA2270177}" type="datetimeFigureOut">
              <a:rPr lang="en-US" smtClean="0"/>
              <a:t>10/12/26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CB09DAC1-8ACB-144B-ABD9-BC0808C54C37}" type="slidenum">
              <a:rPr lang="en-US" smtClean="0"/>
              <a:t>‹#›</a:t>
            </a:fld>
            <a:endParaRPr lang="en-US"/>
          </a:p>
        </p:txBody>
      </p:sp>
      <p:cxnSp>
        <p:nvCxnSpPr>
          <p:cNvPr id="12" name="Straight Connector 11">
            <a:extLst>
              <a:ext uri="{FF2B5EF4-FFF2-40B4-BE49-F238E27FC236}">
                <a16:creationId xmlns:a16="http://schemas.microsoft.com/office/drawing/2014/main" id="{DF397562-DA4B-EE6B-8F6C-1CE4F33EBED1}"/>
              </a:ext>
              <a:ext uri="{C183D7F6-B498-43B3-948B-1728B52AA6E4}">
                <adec:decorative xmlns:adec="http://schemas.microsoft.com/office/drawing/2017/decorative" val="1"/>
              </a:ext>
            </a:extLst>
          </p:cNvPr>
          <p:cNvCxnSpPr>
            <a:cxnSpLocks/>
          </p:cNvCxnSpPr>
          <p:nvPr/>
        </p:nvCxnSpPr>
        <p:spPr>
          <a:xfrm>
            <a:off x="11502704" y="1028700"/>
            <a:ext cx="0" cy="480060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1118692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1"/>
            <a:ext cx="4800600" cy="4822372"/>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002085" y="4374100"/>
            <a:ext cx="3897905" cy="1380814"/>
          </a:xfrm>
        </p:spPr>
        <p:txBody>
          <a:bodyPr lIns="137160" tIns="137160" anchor="t"/>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389516" y="685800"/>
            <a:ext cx="5430884" cy="520498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2974" y="6029867"/>
            <a:ext cx="1911096" cy="365126"/>
          </a:xfrm>
          <a:solidFill>
            <a:schemeClr val="bg1"/>
          </a:solidFill>
        </p:spPr>
        <p:txBody>
          <a:bodyPr anchor="ctr"/>
          <a:lstStyle>
            <a:lvl1pPr algn="l">
              <a:defRPr/>
            </a:lvl1p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a:solidFill>
            <a:schemeClr val="bg1"/>
          </a:solidFill>
        </p:spPr>
        <p:txBody>
          <a:bodyPr/>
          <a:lstStyle/>
          <a:p>
            <a:fld id="{FC886B6B-05C7-C344-8262-B9DDA2270177}" type="datetimeFigureOut">
              <a:rPr lang="en-US" smtClean="0"/>
              <a:t>10/12/26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CB09DAC1-8ACB-144B-ABD9-BC0808C54C37}" type="slidenum">
              <a:rPr lang="en-US" smtClean="0"/>
              <a:t>‹#›</a:t>
            </a:fld>
            <a:endParaRPr lang="en-US"/>
          </a:p>
        </p:txBody>
      </p:sp>
    </p:spTree>
    <p:extLst>
      <p:ext uri="{BB962C8B-B14F-4D97-AF65-F5344CB8AC3E}">
        <p14:creationId xmlns:p14="http://schemas.microsoft.com/office/powerpoint/2010/main" val="302076591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 preserve="1">
  <p:cSld name="Number Larg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424EAB6-808C-672B-68A5-49764748CDD8}"/>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4800599" y="5149121"/>
            <a:ext cx="6861107" cy="842527"/>
          </a:xfrm>
          <a:noFill/>
        </p:spPr>
        <p:txBody>
          <a:bodyPr anchor="t"/>
          <a:lstStyle>
            <a:lvl1pPr algn="r">
              <a:defRPr b="0" cap="all" baseline="0">
                <a:solidFill>
                  <a:schemeClr val="accent1"/>
                </a:solidFill>
                <a:effectLst/>
                <a:latin typeface="+mj-lt"/>
              </a:defRPr>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434196" y="120765"/>
            <a:ext cx="10723000" cy="4260404"/>
          </a:xfrm>
        </p:spPr>
        <p:txBody>
          <a:bodyPr lIns="0" tIns="0" rIns="0" bIns="0" anchor="b">
            <a:normAutofit/>
          </a:bodyPr>
          <a:lstStyle>
            <a:lvl1pPr marL="0" indent="0">
              <a:buNone/>
              <a:defRPr sz="28000" spc="-200" baseline="0">
                <a:solidFill>
                  <a:schemeClr val="accent3"/>
                </a:solidFill>
                <a:latin typeface="+mj-lt"/>
              </a:defRPr>
            </a:lvl1pPr>
            <a:lvl2pPr marL="457200" indent="0">
              <a:buNone/>
              <a:defRPr/>
            </a:lvl2pPr>
            <a:lvl3pPr marL="914400" indent="0">
              <a:buNone/>
              <a:defRPr/>
            </a:lvl3pPr>
            <a:lvl4pPr marL="1371600" indent="0">
              <a:buNone/>
              <a:defRPr/>
            </a:lvl4pPr>
            <a:lvl5pPr marL="1828800" indent="0">
              <a:buNone/>
              <a:defRPr/>
            </a:lvl5pPr>
          </a:lstStyle>
          <a:p>
            <a:pPr lvl="0"/>
            <a:r>
              <a:rPr lang="en-US" dirty="0"/>
              <a:t>##%</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6029867"/>
            <a:ext cx="2137769" cy="365125"/>
          </a:xfrm>
          <a:noFill/>
        </p:spPr>
        <p:txBody>
          <a:bodyPr/>
          <a:lstStyle>
            <a:lvl1pPr>
              <a:defRPr b="0">
                <a:solidFill>
                  <a:schemeClr val="tx2"/>
                </a:solidFill>
              </a:defRPr>
            </a:lvl1p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lvl1pPr>
              <a:defRPr>
                <a:solidFill>
                  <a:schemeClr val="tx2"/>
                </a:solidFill>
              </a:defRPr>
            </a:lvl1pPr>
          </a:lstStyle>
          <a:p>
            <a:fld id="{FC886B6B-05C7-C344-8262-B9DDA2270177}" type="datetimeFigureOut">
              <a:rPr lang="en-US" smtClean="0"/>
              <a:t>10/12/26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lvl1pPr>
              <a:defRPr>
                <a:solidFill>
                  <a:schemeClr val="tx2"/>
                </a:solidFill>
              </a:defRPr>
            </a:lvl1pPr>
          </a:lstStyle>
          <a:p>
            <a:fld id="{CB09DAC1-8ACB-144B-ABD9-BC0808C54C37}" type="slidenum">
              <a:rPr lang="en-US" smtClean="0"/>
              <a:t>‹#›</a:t>
            </a:fld>
            <a:endParaRPr lang="en-US"/>
          </a:p>
        </p:txBody>
      </p:sp>
      <p:cxnSp>
        <p:nvCxnSpPr>
          <p:cNvPr id="9" name="Straight Connector 8">
            <a:extLst>
              <a:ext uri="{FF2B5EF4-FFF2-40B4-BE49-F238E27FC236}">
                <a16:creationId xmlns:a16="http://schemas.microsoft.com/office/drawing/2014/main" id="{838393CD-94B6-EC8A-E14F-A09689A25C51}"/>
              </a:ext>
              <a:ext uri="{C183D7F6-B498-43B3-948B-1728B52AA6E4}">
                <adec:decorative xmlns:adec="http://schemas.microsoft.com/office/drawing/2017/decorative" val="1"/>
              </a:ext>
            </a:extLst>
          </p:cNvPr>
          <p:cNvCxnSpPr>
            <a:cxnSpLocks/>
          </p:cNvCxnSpPr>
          <p:nvPr/>
        </p:nvCxnSpPr>
        <p:spPr>
          <a:xfrm>
            <a:off x="11503594" y="675861"/>
            <a:ext cx="0" cy="4184295"/>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651081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obj" preserve="1">
  <p:cSld name="Statemen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65FCAFD-B73A-5597-B603-55FD5D3AAC1E}"/>
              </a:ext>
              <a:ext uri="{C183D7F6-B498-43B3-948B-1728B52AA6E4}">
                <adec:decorative xmlns:adec="http://schemas.microsoft.com/office/drawing/2017/decorative" val="1"/>
              </a:ext>
            </a:extLst>
          </p:cNvPr>
          <p:cNvSpPr/>
          <p:nvPr/>
        </p:nvSpPr>
        <p:spPr>
          <a:xfrm>
            <a:off x="1" y="0"/>
            <a:ext cx="12192000" cy="6858000"/>
          </a:xfrm>
          <a:prstGeom prst="rect">
            <a:avLst/>
          </a:prstGeom>
          <a:solidFill>
            <a:schemeClr val="accent2">
              <a:lumMod val="60000"/>
              <a:lumOff val="4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5431" y="-785191"/>
            <a:ext cx="10981137" cy="640080"/>
          </a:xfrm>
          <a:noFill/>
        </p:spPr>
        <p:txBody>
          <a:body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337930" y="1649896"/>
            <a:ext cx="10169921" cy="4949687"/>
          </a:xfrm>
        </p:spPr>
        <p:txBody>
          <a:bodyPr anchor="b">
            <a:normAutofit/>
          </a:bodyPr>
          <a:lstStyle>
            <a:lvl1pPr marL="0" indent="0">
              <a:lnSpc>
                <a:spcPct val="80000"/>
              </a:lnSpc>
              <a:spcBef>
                <a:spcPts val="0"/>
              </a:spcBef>
              <a:buNone/>
              <a:defRPr sz="7200" cap="all" spc="-100" baseline="0">
                <a:solidFill>
                  <a:schemeClr val="accent1"/>
                </a:solidFill>
                <a:latin typeface="+mj-lt"/>
              </a:defRPr>
            </a:lvl1pPr>
            <a:lvl2pPr marL="457200" indent="0">
              <a:lnSpc>
                <a:spcPct val="80000"/>
              </a:lnSpc>
              <a:buNone/>
              <a:defRPr sz="7200" cap="all" baseline="0">
                <a:solidFill>
                  <a:schemeClr val="bg1"/>
                </a:solidFill>
                <a:latin typeface="+mj-lt"/>
              </a:defRPr>
            </a:lvl2pPr>
            <a:lvl3pPr marL="914400" indent="0">
              <a:lnSpc>
                <a:spcPct val="80000"/>
              </a:lnSpc>
              <a:buNone/>
              <a:defRPr sz="7200" cap="all" baseline="0">
                <a:solidFill>
                  <a:schemeClr val="bg1"/>
                </a:solidFill>
                <a:latin typeface="+mj-lt"/>
              </a:defRPr>
            </a:lvl3pPr>
            <a:lvl4pPr marL="1371600" indent="0">
              <a:lnSpc>
                <a:spcPct val="80000"/>
              </a:lnSpc>
              <a:buNone/>
              <a:defRPr sz="6600" cap="all" baseline="0">
                <a:solidFill>
                  <a:schemeClr val="bg1"/>
                </a:solidFill>
                <a:latin typeface="+mj-lt"/>
              </a:defRPr>
            </a:lvl4pPr>
            <a:lvl5pPr marL="1828800" indent="0">
              <a:lnSpc>
                <a:spcPct val="80000"/>
              </a:lnSpc>
              <a:buNone/>
              <a:defRPr sz="6600" cap="all" baseline="0">
                <a:solidFill>
                  <a:schemeClr val="bg1"/>
                </a:solidFill>
                <a:latin typeface="+mj-lt"/>
              </a:defRPr>
            </a:lvl5pPr>
          </a:lstStyle>
          <a:p>
            <a:pPr lvl="0"/>
            <a:r>
              <a:rPr lang="en-US" dirty="0"/>
              <a:t>Click to edit statement</a:t>
            </a:r>
          </a:p>
        </p:txBody>
      </p:sp>
      <p:cxnSp>
        <p:nvCxnSpPr>
          <p:cNvPr id="9" name="Straight Connector 8">
            <a:extLst>
              <a:ext uri="{FF2B5EF4-FFF2-40B4-BE49-F238E27FC236}">
                <a16:creationId xmlns:a16="http://schemas.microsoft.com/office/drawing/2014/main" id="{E9C1887E-643E-BB68-F557-E1EAB0A0A644}"/>
              </a:ext>
              <a:ext uri="{C183D7F6-B498-43B3-948B-1728B52AA6E4}">
                <adec:decorative xmlns:adec="http://schemas.microsoft.com/office/drawing/2017/decorative" val="1"/>
              </a:ext>
            </a:extLst>
          </p:cNvPr>
          <p:cNvCxnSpPr>
            <a:cxnSpLocks/>
          </p:cNvCxnSpPr>
          <p:nvPr/>
        </p:nvCxnSpPr>
        <p:spPr>
          <a:xfrm flipH="1">
            <a:off x="926297" y="685800"/>
            <a:ext cx="10326757" cy="0"/>
          </a:xfrm>
          <a:prstGeom prst="line">
            <a:avLst/>
          </a:prstGeom>
          <a:ln w="12700">
            <a:solidFill>
              <a:schemeClr val="bg1">
                <a:alpha val="47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501227"/>
            <a:ext cx="1907799" cy="365125"/>
          </a:xfrm>
          <a:solidFill>
            <a:schemeClr val="accent2">
              <a:lumMod val="60000"/>
              <a:lumOff val="40000"/>
            </a:schemeClr>
          </a:solidFill>
        </p:spPr>
        <p:txBody>
          <a:bodyPr/>
          <a:lstStyle>
            <a:lvl1pPr>
              <a:defRPr b="0" spc="0">
                <a:solidFill>
                  <a:schemeClr val="bg1"/>
                </a:solidFill>
              </a:defRPr>
            </a:lvl1p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900458" y="501227"/>
            <a:ext cx="1256738" cy="365125"/>
          </a:xfrm>
          <a:solidFill>
            <a:schemeClr val="accent2">
              <a:lumMod val="60000"/>
              <a:lumOff val="40000"/>
            </a:schemeClr>
          </a:solidFill>
        </p:spPr>
        <p:txBody>
          <a:bodyPr/>
          <a:lstStyle>
            <a:lvl1pPr>
              <a:defRPr>
                <a:solidFill>
                  <a:schemeClr val="bg1"/>
                </a:solidFill>
              </a:defRPr>
            </a:lvl1pPr>
          </a:lstStyle>
          <a:p>
            <a:fld id="{FC886B6B-05C7-C344-8262-B9DDA2270177}" type="datetimeFigureOut">
              <a:rPr lang="en-US" smtClean="0"/>
              <a:t>10/12/26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157196" y="501227"/>
            <a:ext cx="429372" cy="365125"/>
          </a:xfrm>
          <a:solidFill>
            <a:schemeClr val="accent2">
              <a:lumMod val="60000"/>
              <a:lumOff val="40000"/>
            </a:schemeClr>
          </a:solidFill>
        </p:spPr>
        <p:txBody>
          <a:bodyPr/>
          <a:lstStyle>
            <a:lvl1pPr>
              <a:defRPr>
                <a:solidFill>
                  <a:schemeClr val="bg1"/>
                </a:solidFill>
              </a:defRPr>
            </a:lvl1pPr>
          </a:lstStyle>
          <a:p>
            <a:fld id="{CB09DAC1-8ACB-144B-ABD9-BC0808C54C37}" type="slidenum">
              <a:rPr lang="en-US" smtClean="0"/>
              <a:t>‹#›</a:t>
            </a:fld>
            <a:endParaRPr lang="en-US"/>
          </a:p>
        </p:txBody>
      </p:sp>
    </p:spTree>
    <p:extLst>
      <p:ext uri="{BB962C8B-B14F-4D97-AF65-F5344CB8AC3E}">
        <p14:creationId xmlns:p14="http://schemas.microsoft.com/office/powerpoint/2010/main" val="290842264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052C017-FC5C-A7A2-BA15-6C113717C33C}"/>
              </a:ext>
              <a:ext uri="{C183D7F6-B498-43B3-948B-1728B52AA6E4}">
                <adec:decorative xmlns:adec="http://schemas.microsoft.com/office/drawing/2017/decorative" val="1"/>
              </a:ext>
            </a:extLst>
          </p:cNvPr>
          <p:cNvSpPr/>
          <p:nvPr/>
        </p:nvSpPr>
        <p:spPr>
          <a:xfrm>
            <a:off x="0" y="0"/>
            <a:ext cx="12191999" cy="6858001"/>
          </a:xfrm>
          <a:prstGeom prst="rect">
            <a:avLst/>
          </a:prstGeom>
          <a:solidFill>
            <a:schemeClr val="accent3">
              <a:lumMod val="60000"/>
              <a:lumOff val="4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8" name="Rectangle 7">
            <a:extLst>
              <a:ext uri="{FF2B5EF4-FFF2-40B4-BE49-F238E27FC236}">
                <a16:creationId xmlns:a16="http://schemas.microsoft.com/office/drawing/2014/main" id="{358D5F78-0179-D9C3-74D3-62CE152FFECE}"/>
              </a:ext>
              <a:ext uri="{C183D7F6-B498-43B3-948B-1728B52AA6E4}">
                <adec:decorative xmlns:adec="http://schemas.microsoft.com/office/drawing/2017/decorative" val="1"/>
              </a:ext>
            </a:extLst>
          </p:cNvPr>
          <p:cNvSpPr/>
          <p:nvPr/>
        </p:nvSpPr>
        <p:spPr>
          <a:xfrm>
            <a:off x="1" y="2"/>
            <a:ext cx="8763000" cy="5038338"/>
          </a:xfrm>
          <a:prstGeom prst="rect">
            <a:avLst/>
          </a:prstGeom>
          <a:solidFill>
            <a:schemeClr val="accent3">
              <a:lumMod val="40000"/>
              <a:lumOff val="6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 name="Straight Connector 19">
            <a:extLst>
              <a:ext uri="{FF2B5EF4-FFF2-40B4-BE49-F238E27FC236}">
                <a16:creationId xmlns:a16="http://schemas.microsoft.com/office/drawing/2014/main" id="{ABB386FE-4A21-B72A-BB2B-D4FDFDC3ECA5}"/>
              </a:ext>
              <a:ext uri="{C183D7F6-B498-43B3-948B-1728B52AA6E4}">
                <adec:decorative xmlns:adec="http://schemas.microsoft.com/office/drawing/2017/decorative" val="1"/>
              </a:ext>
            </a:extLst>
          </p:cNvPr>
          <p:cNvCxnSpPr>
            <a:cxnSpLocks/>
          </p:cNvCxnSpPr>
          <p:nvPr/>
        </p:nvCxnSpPr>
        <p:spPr>
          <a:xfrm flipH="1">
            <a:off x="722427" y="6212437"/>
            <a:ext cx="10808612" cy="0"/>
          </a:xfrm>
          <a:prstGeom prst="line">
            <a:avLst/>
          </a:prstGeom>
          <a:ln w="12700">
            <a:solidFill>
              <a:schemeClr val="accent5">
                <a:alpha val="45000"/>
              </a:schemeClr>
            </a:solidFill>
          </a:ln>
        </p:spPr>
        <p:style>
          <a:lnRef idx="1">
            <a:schemeClr val="accent1"/>
          </a:lnRef>
          <a:fillRef idx="0">
            <a:schemeClr val="accent1"/>
          </a:fillRef>
          <a:effectRef idx="0">
            <a:schemeClr val="accent1"/>
          </a:effectRef>
          <a:fontRef idx="minor">
            <a:schemeClr val="tx1"/>
          </a:fontRef>
        </p:style>
      </p:cxnSp>
      <p:sp>
        <p:nvSpPr>
          <p:cNvPr id="7" name="Title 6">
            <a:extLst>
              <a:ext uri="{FF2B5EF4-FFF2-40B4-BE49-F238E27FC236}">
                <a16:creationId xmlns:a16="http://schemas.microsoft.com/office/drawing/2014/main" id="{D4813FB1-9165-4DD7-C4C2-EAFC20602DB8}"/>
              </a:ext>
            </a:extLst>
          </p:cNvPr>
          <p:cNvSpPr>
            <a:spLocks noGrp="1"/>
          </p:cNvSpPr>
          <p:nvPr>
            <p:ph type="title" hasCustomPrompt="1"/>
          </p:nvPr>
        </p:nvSpPr>
        <p:spPr>
          <a:xfrm>
            <a:off x="4114800" y="5410203"/>
            <a:ext cx="7543800" cy="372746"/>
          </a:xfrm>
          <a:noFill/>
        </p:spPr>
        <p:txBody>
          <a:bodyPr tIns="91440" bIns="91440" anchor="ctr">
            <a:normAutofit/>
          </a:bodyPr>
          <a:lstStyle>
            <a:lvl1pPr algn="r">
              <a:defRPr sz="2000">
                <a:solidFill>
                  <a:schemeClr val="accent1"/>
                </a:solidFill>
              </a:defRPr>
            </a:lvl1pPr>
          </a:lstStyle>
          <a:p>
            <a:r>
              <a:rPr lang="en-US" dirty="0"/>
              <a:t>Quote Author</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603504" y="725556"/>
            <a:ext cx="8845296" cy="3656168"/>
          </a:xfrm>
        </p:spPr>
        <p:txBody>
          <a:bodyPr>
            <a:normAutofit/>
          </a:bodyPr>
          <a:lstStyle>
            <a:lvl1pPr marL="228600" indent="-228600">
              <a:lnSpc>
                <a:spcPct val="85000"/>
              </a:lnSpc>
              <a:spcBef>
                <a:spcPts val="0"/>
              </a:spcBef>
              <a:buNone/>
              <a:defRPr sz="5800" b="0" cap="all" spc="0" baseline="0">
                <a:solidFill>
                  <a:schemeClr val="accent5"/>
                </a:solidFill>
                <a:latin typeface="+mj-lt"/>
              </a:defRPr>
            </a:lvl1pPr>
          </a:lstStyle>
          <a:p>
            <a:pPr lvl="0"/>
            <a:r>
              <a:rPr lang="en-US" dirty="0"/>
              <a:t>Click to edit quote</a:t>
            </a:r>
          </a:p>
        </p:txBody>
      </p:sp>
      <p:sp>
        <p:nvSpPr>
          <p:cNvPr id="10" name="Footer Placeholder 9">
            <a:extLst>
              <a:ext uri="{FF2B5EF4-FFF2-40B4-BE49-F238E27FC236}">
                <a16:creationId xmlns:a16="http://schemas.microsoft.com/office/drawing/2014/main" id="{94F49A81-8721-B846-5567-52769C04D66C}"/>
              </a:ext>
            </a:extLst>
          </p:cNvPr>
          <p:cNvSpPr>
            <a:spLocks noGrp="1"/>
          </p:cNvSpPr>
          <p:nvPr>
            <p:ph type="ftr" sz="quarter" idx="11"/>
          </p:nvPr>
        </p:nvSpPr>
        <p:spPr>
          <a:xfrm>
            <a:off x="605430" y="6029868"/>
            <a:ext cx="1911096" cy="365125"/>
          </a:xfrm>
          <a:solidFill>
            <a:schemeClr val="accent3">
              <a:lumMod val="60000"/>
              <a:lumOff val="40000"/>
            </a:schemeClr>
          </a:solidFill>
        </p:spPr>
        <p:txBody>
          <a:bodyPr/>
          <a:lstStyle>
            <a:lvl1pPr>
              <a:defRPr b="0">
                <a:solidFill>
                  <a:schemeClr val="accent5"/>
                </a:solidFill>
                <a:latin typeface="+mn-lt"/>
              </a:defRPr>
            </a:lvl1pPr>
          </a:lstStyle>
          <a:p>
            <a:endParaRPr lang="en-US"/>
          </a:p>
        </p:txBody>
      </p:sp>
      <p:sp>
        <p:nvSpPr>
          <p:cNvPr id="9" name="Date Placeholder 8">
            <a:extLst>
              <a:ext uri="{FF2B5EF4-FFF2-40B4-BE49-F238E27FC236}">
                <a16:creationId xmlns:a16="http://schemas.microsoft.com/office/drawing/2014/main" id="{FB3E54B7-FFB1-7BFC-0189-A17360728C52}"/>
              </a:ext>
            </a:extLst>
          </p:cNvPr>
          <p:cNvSpPr>
            <a:spLocks noGrp="1"/>
          </p:cNvSpPr>
          <p:nvPr>
            <p:ph type="dt" sz="half" idx="10"/>
          </p:nvPr>
        </p:nvSpPr>
        <p:spPr>
          <a:xfrm>
            <a:off x="9802368" y="6029868"/>
            <a:ext cx="1435608" cy="365125"/>
          </a:xfrm>
          <a:solidFill>
            <a:schemeClr val="accent3">
              <a:lumMod val="60000"/>
              <a:lumOff val="40000"/>
            </a:schemeClr>
          </a:solidFill>
        </p:spPr>
        <p:txBody>
          <a:bodyPr/>
          <a:lstStyle>
            <a:lvl1pPr>
              <a:defRPr b="0">
                <a:solidFill>
                  <a:schemeClr val="accent5"/>
                </a:solidFill>
                <a:latin typeface="+mn-lt"/>
              </a:defRPr>
            </a:lvl1pPr>
          </a:lstStyle>
          <a:p>
            <a:fld id="{FC886B6B-05C7-C344-8262-B9DDA2270177}" type="datetimeFigureOut">
              <a:rPr lang="en-US" smtClean="0"/>
              <a:t>10/12/26</a:t>
            </a:fld>
            <a:endParaRPr lang="en-US"/>
          </a:p>
        </p:txBody>
      </p:sp>
      <p:sp>
        <p:nvSpPr>
          <p:cNvPr id="11" name="Slide Number Placeholder 10">
            <a:extLst>
              <a:ext uri="{FF2B5EF4-FFF2-40B4-BE49-F238E27FC236}">
                <a16:creationId xmlns:a16="http://schemas.microsoft.com/office/drawing/2014/main" id="{D1DF2706-0EDF-0D3B-C01B-613E7D1BB6CC}"/>
              </a:ext>
            </a:extLst>
          </p:cNvPr>
          <p:cNvSpPr>
            <a:spLocks noGrp="1"/>
          </p:cNvSpPr>
          <p:nvPr>
            <p:ph type="sldNum" sz="quarter" idx="12"/>
          </p:nvPr>
        </p:nvSpPr>
        <p:spPr>
          <a:solidFill>
            <a:schemeClr val="accent3">
              <a:lumMod val="60000"/>
              <a:lumOff val="40000"/>
            </a:schemeClr>
          </a:solidFill>
        </p:spPr>
        <p:txBody>
          <a:bodyPr/>
          <a:lstStyle>
            <a:lvl1pPr>
              <a:defRPr b="0">
                <a:solidFill>
                  <a:schemeClr val="accent5"/>
                </a:solidFill>
                <a:latin typeface="+mn-lt"/>
              </a:defRPr>
            </a:lvl1pPr>
          </a:lstStyle>
          <a:p>
            <a:fld id="{CB09DAC1-8ACB-144B-ABD9-BC0808C54C37}" type="slidenum">
              <a:rPr lang="en-US" smtClean="0"/>
              <a:t>‹#›</a:t>
            </a:fld>
            <a:endParaRPr lang="en-US"/>
          </a:p>
        </p:txBody>
      </p:sp>
    </p:spTree>
    <p:extLst>
      <p:ext uri="{BB962C8B-B14F-4D97-AF65-F5344CB8AC3E}">
        <p14:creationId xmlns:p14="http://schemas.microsoft.com/office/powerpoint/2010/main" val="3941623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50773-1259-8F51-3561-DF3A80B264DE}"/>
              </a:ext>
            </a:extLst>
          </p:cNvPr>
          <p:cNvSpPr>
            <a:spLocks noGrp="1"/>
          </p:cNvSpPr>
          <p:nvPr>
            <p:ph type="title"/>
          </p:nvPr>
        </p:nvSpPr>
        <p:spPr>
          <a:xfrm>
            <a:off x="603504" y="521185"/>
            <a:ext cx="10902696" cy="1070849"/>
          </a:xfrm>
          <a:noFill/>
        </p:spPr>
        <p:txBody>
          <a:body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F9C966CF-BE4B-28C8-6D17-E087E97C0E98}"/>
              </a:ext>
            </a:extLst>
          </p:cNvPr>
          <p:cNvSpPr>
            <a:spLocks noGrp="1"/>
          </p:cNvSpPr>
          <p:nvPr>
            <p:ph sz="half" idx="1"/>
          </p:nvPr>
        </p:nvSpPr>
        <p:spPr>
          <a:xfrm>
            <a:off x="605431" y="1756230"/>
            <a:ext cx="5181600" cy="403496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a:extLst>
              <a:ext uri="{FF2B5EF4-FFF2-40B4-BE49-F238E27FC236}">
                <a16:creationId xmlns:a16="http://schemas.microsoft.com/office/drawing/2014/main" id="{41559437-5037-4EE7-88FA-80C5AA0870F2}"/>
              </a:ext>
            </a:extLst>
          </p:cNvPr>
          <p:cNvSpPr>
            <a:spLocks noGrp="1"/>
          </p:cNvSpPr>
          <p:nvPr>
            <p:ph sz="half" idx="2"/>
          </p:nvPr>
        </p:nvSpPr>
        <p:spPr>
          <a:xfrm>
            <a:off x="6324600" y="1756230"/>
            <a:ext cx="5181600" cy="403496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68326746-DF44-9DEF-8471-A5E1F6CCC502}"/>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15850B58-64D5-F359-1AC8-3D57AA87BFBD}"/>
              </a:ext>
            </a:extLst>
          </p:cNvPr>
          <p:cNvSpPr>
            <a:spLocks noGrp="1"/>
          </p:cNvSpPr>
          <p:nvPr>
            <p:ph type="dt" sz="half" idx="10"/>
          </p:nvPr>
        </p:nvSpPr>
        <p:spPr/>
        <p:txBody>
          <a:bodyPr/>
          <a:lstStyle/>
          <a:p>
            <a:fld id="{FC886B6B-05C7-C344-8262-B9DDA2270177}" type="datetimeFigureOut">
              <a:rPr lang="en-US" smtClean="0"/>
              <a:t>10/12/26</a:t>
            </a:fld>
            <a:endParaRPr lang="en-US"/>
          </a:p>
        </p:txBody>
      </p:sp>
      <p:sp>
        <p:nvSpPr>
          <p:cNvPr id="7" name="Slide Number Placeholder 6">
            <a:extLst>
              <a:ext uri="{FF2B5EF4-FFF2-40B4-BE49-F238E27FC236}">
                <a16:creationId xmlns:a16="http://schemas.microsoft.com/office/drawing/2014/main" id="{9F6A22FA-48E7-5BF5-6432-6C7A54D7E031}"/>
              </a:ext>
            </a:extLst>
          </p:cNvPr>
          <p:cNvSpPr>
            <a:spLocks noGrp="1"/>
          </p:cNvSpPr>
          <p:nvPr>
            <p:ph type="sldNum" sz="quarter" idx="12"/>
          </p:nvPr>
        </p:nvSpPr>
        <p:spPr/>
        <p:txBody>
          <a:bodyPr/>
          <a:lstStyle/>
          <a:p>
            <a:fld id="{CB09DAC1-8ACB-144B-ABD9-BC0808C54C37}" type="slidenum">
              <a:rPr lang="en-US" smtClean="0"/>
              <a:t>‹#›</a:t>
            </a:fld>
            <a:endParaRPr lang="en-US"/>
          </a:p>
        </p:txBody>
      </p:sp>
    </p:spTree>
    <p:extLst>
      <p:ext uri="{BB962C8B-B14F-4D97-AF65-F5344CB8AC3E}">
        <p14:creationId xmlns:p14="http://schemas.microsoft.com/office/powerpoint/2010/main" val="357154197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D8D87-72DE-A210-5C2D-570A1B01D41E}"/>
              </a:ext>
            </a:extLst>
          </p:cNvPr>
          <p:cNvSpPr>
            <a:spLocks noGrp="1"/>
          </p:cNvSpPr>
          <p:nvPr>
            <p:ph type="title"/>
          </p:nvPr>
        </p:nvSpPr>
        <p:spPr>
          <a:xfrm>
            <a:off x="603504" y="521206"/>
            <a:ext cx="10899648" cy="1069848"/>
          </a:xfrm>
          <a:noFill/>
        </p:spPr>
        <p:txBody>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F73932A9-21A4-5A57-9D72-8C46993E6B11}"/>
              </a:ext>
            </a:extLst>
          </p:cNvPr>
          <p:cNvSpPr>
            <a:spLocks noGrp="1"/>
          </p:cNvSpPr>
          <p:nvPr>
            <p:ph type="body" idx="1"/>
          </p:nvPr>
        </p:nvSpPr>
        <p:spPr>
          <a:xfrm>
            <a:off x="605431" y="1631076"/>
            <a:ext cx="5157787" cy="709394"/>
          </a:xfrm>
        </p:spPr>
        <p:txBody>
          <a:bodyPr anchor="b">
            <a:normAutofit/>
          </a:bodyPr>
          <a:lstStyle>
            <a:lvl1pPr marL="0" indent="0">
              <a:buNone/>
              <a:defRPr sz="1800" b="1" cap="all" spc="5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283D4B4-A366-E12D-19BB-C17B71466184}"/>
              </a:ext>
            </a:extLst>
          </p:cNvPr>
          <p:cNvSpPr>
            <a:spLocks noGrp="1"/>
          </p:cNvSpPr>
          <p:nvPr>
            <p:ph sz="half" idx="2"/>
          </p:nvPr>
        </p:nvSpPr>
        <p:spPr>
          <a:xfrm>
            <a:off x="605431" y="2372146"/>
            <a:ext cx="5157787" cy="349525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a:extLst>
              <a:ext uri="{FF2B5EF4-FFF2-40B4-BE49-F238E27FC236}">
                <a16:creationId xmlns:a16="http://schemas.microsoft.com/office/drawing/2014/main" id="{BC06DAAF-1A05-D83C-70C1-CEADA4EB7389}"/>
              </a:ext>
            </a:extLst>
          </p:cNvPr>
          <p:cNvSpPr>
            <a:spLocks noGrp="1"/>
          </p:cNvSpPr>
          <p:nvPr>
            <p:ph type="body" sz="quarter" idx="3"/>
          </p:nvPr>
        </p:nvSpPr>
        <p:spPr>
          <a:xfrm>
            <a:off x="6324600" y="1631076"/>
            <a:ext cx="5183188" cy="709393"/>
          </a:xfrm>
        </p:spPr>
        <p:txBody>
          <a:bodyPr anchor="b">
            <a:normAutofit/>
          </a:bodyPr>
          <a:lstStyle>
            <a:lvl1pPr marL="0" indent="0">
              <a:buNone/>
              <a:defRPr sz="1800" b="1" cap="all" spc="5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CFE7B13-3453-6313-B416-E9FF9DA2E010}"/>
              </a:ext>
            </a:extLst>
          </p:cNvPr>
          <p:cNvSpPr>
            <a:spLocks noGrp="1"/>
          </p:cNvSpPr>
          <p:nvPr>
            <p:ph sz="quarter" idx="4"/>
          </p:nvPr>
        </p:nvSpPr>
        <p:spPr>
          <a:xfrm>
            <a:off x="6324600" y="2372146"/>
            <a:ext cx="5183188" cy="349525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Footer Placeholder 7">
            <a:extLst>
              <a:ext uri="{FF2B5EF4-FFF2-40B4-BE49-F238E27FC236}">
                <a16:creationId xmlns:a16="http://schemas.microsoft.com/office/drawing/2014/main" id="{3061BE2D-E1A3-1A5C-AE37-9DC52A9717B7}"/>
              </a:ext>
            </a:extLst>
          </p:cNvPr>
          <p:cNvSpPr>
            <a:spLocks noGrp="1"/>
          </p:cNvSpPr>
          <p:nvPr>
            <p:ph type="ftr" sz="quarter" idx="11"/>
          </p:nvPr>
        </p:nvSpPr>
        <p:spPr/>
        <p:txBody>
          <a:bodyPr/>
          <a:lstStyle/>
          <a:p>
            <a:endParaRPr lang="en-US"/>
          </a:p>
        </p:txBody>
      </p:sp>
      <p:sp>
        <p:nvSpPr>
          <p:cNvPr id="7" name="Date Placeholder 6">
            <a:extLst>
              <a:ext uri="{FF2B5EF4-FFF2-40B4-BE49-F238E27FC236}">
                <a16:creationId xmlns:a16="http://schemas.microsoft.com/office/drawing/2014/main" id="{71D5902D-DF04-F2A8-C2F8-EBDD2A897D21}"/>
              </a:ext>
            </a:extLst>
          </p:cNvPr>
          <p:cNvSpPr>
            <a:spLocks noGrp="1"/>
          </p:cNvSpPr>
          <p:nvPr>
            <p:ph type="dt" sz="half" idx="10"/>
          </p:nvPr>
        </p:nvSpPr>
        <p:spPr/>
        <p:txBody>
          <a:bodyPr/>
          <a:lstStyle/>
          <a:p>
            <a:fld id="{FC886B6B-05C7-C344-8262-B9DDA2270177}" type="datetimeFigureOut">
              <a:rPr lang="en-US" smtClean="0"/>
              <a:t>10/12/26</a:t>
            </a:fld>
            <a:endParaRPr lang="en-US"/>
          </a:p>
        </p:txBody>
      </p:sp>
      <p:sp>
        <p:nvSpPr>
          <p:cNvPr id="9" name="Slide Number Placeholder 8">
            <a:extLst>
              <a:ext uri="{FF2B5EF4-FFF2-40B4-BE49-F238E27FC236}">
                <a16:creationId xmlns:a16="http://schemas.microsoft.com/office/drawing/2014/main" id="{DA4FDDA8-940A-B407-4EB2-85DC9BEDB476}"/>
              </a:ext>
            </a:extLst>
          </p:cNvPr>
          <p:cNvSpPr>
            <a:spLocks noGrp="1"/>
          </p:cNvSpPr>
          <p:nvPr>
            <p:ph type="sldNum" sz="quarter" idx="12"/>
          </p:nvPr>
        </p:nvSpPr>
        <p:spPr/>
        <p:txBody>
          <a:bodyPr/>
          <a:lstStyle/>
          <a:p>
            <a:fld id="{CB09DAC1-8ACB-144B-ABD9-BC0808C54C37}" type="slidenum">
              <a:rPr lang="en-US" smtClean="0"/>
              <a:t>‹#›</a:t>
            </a:fld>
            <a:endParaRPr lang="en-US"/>
          </a:p>
        </p:txBody>
      </p:sp>
    </p:spTree>
    <p:extLst>
      <p:ext uri="{BB962C8B-B14F-4D97-AF65-F5344CB8AC3E}">
        <p14:creationId xmlns:p14="http://schemas.microsoft.com/office/powerpoint/2010/main" val="346585084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151FC-CD6F-656F-54A8-59B782BEFB30}"/>
              </a:ext>
            </a:extLst>
          </p:cNvPr>
          <p:cNvSpPr>
            <a:spLocks noGrp="1"/>
          </p:cNvSpPr>
          <p:nvPr>
            <p:ph type="title"/>
          </p:nvPr>
        </p:nvSpPr>
        <p:spPr>
          <a:xfrm>
            <a:off x="603504" y="265176"/>
            <a:ext cx="11028923" cy="1325880"/>
          </a:xfrm>
          <a:noFill/>
        </p:spPr>
        <p:txBody>
          <a:body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D07D307A-FF1F-38A3-7DE5-F11DC31CA5B8}"/>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1E4C539B-20CB-8D83-0ECC-5F682BD06D6F}"/>
              </a:ext>
            </a:extLst>
          </p:cNvPr>
          <p:cNvSpPr>
            <a:spLocks noGrp="1"/>
          </p:cNvSpPr>
          <p:nvPr>
            <p:ph type="dt" sz="half" idx="10"/>
          </p:nvPr>
        </p:nvSpPr>
        <p:spPr/>
        <p:txBody>
          <a:bodyPr/>
          <a:lstStyle/>
          <a:p>
            <a:fld id="{FC886B6B-05C7-C344-8262-B9DDA2270177}" type="datetimeFigureOut">
              <a:rPr lang="en-US" smtClean="0"/>
              <a:t>10/12/26</a:t>
            </a:fld>
            <a:endParaRPr lang="en-US"/>
          </a:p>
        </p:txBody>
      </p:sp>
      <p:sp>
        <p:nvSpPr>
          <p:cNvPr id="5" name="Slide Number Placeholder 4">
            <a:extLst>
              <a:ext uri="{FF2B5EF4-FFF2-40B4-BE49-F238E27FC236}">
                <a16:creationId xmlns:a16="http://schemas.microsoft.com/office/drawing/2014/main" id="{466EB674-912E-381A-49CE-08E49DFF46A7}"/>
              </a:ext>
            </a:extLst>
          </p:cNvPr>
          <p:cNvSpPr>
            <a:spLocks noGrp="1"/>
          </p:cNvSpPr>
          <p:nvPr>
            <p:ph type="sldNum" sz="quarter" idx="12"/>
          </p:nvPr>
        </p:nvSpPr>
        <p:spPr/>
        <p:txBody>
          <a:bodyPr/>
          <a:lstStyle/>
          <a:p>
            <a:fld id="{CB09DAC1-8ACB-144B-ABD9-BC0808C54C37}" type="slidenum">
              <a:rPr lang="en-US" smtClean="0"/>
              <a:t>‹#›</a:t>
            </a:fld>
            <a:endParaRPr lang="en-US"/>
          </a:p>
        </p:txBody>
      </p:sp>
    </p:spTree>
    <p:extLst>
      <p:ext uri="{BB962C8B-B14F-4D97-AF65-F5344CB8AC3E}">
        <p14:creationId xmlns:p14="http://schemas.microsoft.com/office/powerpoint/2010/main" val="279280571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A2FA0B77-3CB1-4071-30F6-B0766D75C10A}"/>
              </a:ext>
            </a:extLst>
          </p:cNvPr>
          <p:cNvSpPr>
            <a:spLocks noGrp="1"/>
          </p:cNvSpPr>
          <p:nvPr>
            <p:ph type="ftr" sz="quarter" idx="11"/>
          </p:nvPr>
        </p:nvSpPr>
        <p:spPr/>
        <p:txBody>
          <a:bodyPr/>
          <a:lstStyle/>
          <a:p>
            <a:endParaRPr lang="en-US"/>
          </a:p>
        </p:txBody>
      </p:sp>
      <p:sp>
        <p:nvSpPr>
          <p:cNvPr id="2" name="Date Placeholder 1">
            <a:extLst>
              <a:ext uri="{FF2B5EF4-FFF2-40B4-BE49-F238E27FC236}">
                <a16:creationId xmlns:a16="http://schemas.microsoft.com/office/drawing/2014/main" id="{4B4A81A7-FC7B-1689-D59F-4173A1763CB9}"/>
              </a:ext>
            </a:extLst>
          </p:cNvPr>
          <p:cNvSpPr>
            <a:spLocks noGrp="1"/>
          </p:cNvSpPr>
          <p:nvPr>
            <p:ph type="dt" sz="half" idx="10"/>
          </p:nvPr>
        </p:nvSpPr>
        <p:spPr/>
        <p:txBody>
          <a:bodyPr/>
          <a:lstStyle/>
          <a:p>
            <a:fld id="{FC886B6B-05C7-C344-8262-B9DDA2270177}" type="datetimeFigureOut">
              <a:rPr lang="en-US" smtClean="0"/>
              <a:t>10/12/26</a:t>
            </a:fld>
            <a:endParaRPr lang="en-US"/>
          </a:p>
        </p:txBody>
      </p:sp>
      <p:sp>
        <p:nvSpPr>
          <p:cNvPr id="4" name="Slide Number Placeholder 3">
            <a:extLst>
              <a:ext uri="{FF2B5EF4-FFF2-40B4-BE49-F238E27FC236}">
                <a16:creationId xmlns:a16="http://schemas.microsoft.com/office/drawing/2014/main" id="{5D080D98-2C9A-3434-E8A3-DA6CCD2F5EFE}"/>
              </a:ext>
            </a:extLst>
          </p:cNvPr>
          <p:cNvSpPr>
            <a:spLocks noGrp="1"/>
          </p:cNvSpPr>
          <p:nvPr>
            <p:ph type="sldNum" sz="quarter" idx="12"/>
          </p:nvPr>
        </p:nvSpPr>
        <p:spPr/>
        <p:txBody>
          <a:bodyPr/>
          <a:lstStyle/>
          <a:p>
            <a:fld id="{CB09DAC1-8ACB-144B-ABD9-BC0808C54C37}" type="slidenum">
              <a:rPr lang="en-US" smtClean="0"/>
              <a:t>‹#›</a:t>
            </a:fld>
            <a:endParaRPr lang="en-US"/>
          </a:p>
        </p:txBody>
      </p:sp>
    </p:spTree>
    <p:extLst>
      <p:ext uri="{BB962C8B-B14F-4D97-AF65-F5344CB8AC3E}">
        <p14:creationId xmlns:p14="http://schemas.microsoft.com/office/powerpoint/2010/main" val="130964116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p:cSld name="Conclusion">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8073289-DB44-2F27-575B-3B0123960D1D}"/>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lumMod val="9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F22766A-BE9C-B780-CC66-44ECFC5C0A47}"/>
              </a:ext>
              <a:ext uri="{C183D7F6-B498-43B3-948B-1728B52AA6E4}">
                <adec:decorative xmlns:adec="http://schemas.microsoft.com/office/drawing/2017/decorative" val="1"/>
              </a:ext>
            </a:extLst>
          </p:cNvPr>
          <p:cNvSpPr/>
          <p:nvPr/>
        </p:nvSpPr>
        <p:spPr>
          <a:xfrm>
            <a:off x="2057400" y="3084659"/>
            <a:ext cx="10133956" cy="3773341"/>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1"/>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146306" y="182881"/>
            <a:ext cx="8616684" cy="1874520"/>
          </a:xfrm>
          <a:noFill/>
        </p:spPr>
        <p:txBody>
          <a:bodyPr anchor="t">
            <a:normAutofit/>
          </a:bodyPr>
          <a:lstStyle>
            <a:lvl1pPr>
              <a:defRPr sz="9600">
                <a:solidFill>
                  <a:schemeClr val="accent2"/>
                </a:solidFill>
              </a:defRPr>
            </a:lvl1p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9753600" y="617923"/>
            <a:ext cx="1866897" cy="461881"/>
          </a:xfrm>
          <a:noFill/>
        </p:spPr>
        <p:txBody>
          <a:bodyPr anchor="t"/>
          <a:lstStyle>
            <a:lvl1pPr algn="r">
              <a:defRPr sz="900"/>
            </a:lvl1pPr>
          </a:lstStyle>
          <a:p>
            <a:endParaRPr lang="en-US"/>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2595846" y="3544866"/>
            <a:ext cx="8990722" cy="2446782"/>
          </a:xfrm>
        </p:spPr>
        <p:txBody>
          <a:bodyPr>
            <a:normAutofit/>
          </a:bodyPr>
          <a:lstStyle>
            <a:lvl1pPr marL="0" indent="0">
              <a:buClr>
                <a:schemeClr val="tx2"/>
              </a:buClr>
              <a:buFont typeface="Arial" panose="020B0604020202020204" pitchFamily="34" charset="0"/>
              <a:buNone/>
              <a:defRPr sz="1800"/>
            </a:lvl1pPr>
            <a:lvl2pPr marL="457200" indent="0">
              <a:buClr>
                <a:schemeClr val="tx2"/>
              </a:buClr>
              <a:buFont typeface="Arial" panose="020B0604020202020204" pitchFamily="34" charset="0"/>
              <a:buNone/>
              <a:defRPr sz="1600"/>
            </a:lvl2pPr>
            <a:lvl3pPr marL="914400" indent="0">
              <a:buClr>
                <a:schemeClr val="tx2"/>
              </a:buClr>
              <a:buFont typeface="Arial" panose="020B0604020202020204" pitchFamily="34" charset="0"/>
              <a:buNone/>
              <a:defRPr sz="1400"/>
            </a:lvl3pPr>
            <a:lvl4pPr marL="1371600" indent="0">
              <a:buClr>
                <a:schemeClr val="tx2"/>
              </a:buClr>
              <a:buFont typeface="Arial" panose="020B0604020202020204" pitchFamily="34" charset="0"/>
              <a:buNone/>
              <a:defRPr sz="1200"/>
            </a:lvl4pPr>
            <a:lvl5pPr marL="1828800" indent="0">
              <a:buClr>
                <a:schemeClr val="tx2"/>
              </a:buClr>
              <a:buFont typeface="Arial" panose="020B0604020202020204" pitchFamily="34" charset="0"/>
              <a:buNone/>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2595846" y="6024816"/>
            <a:ext cx="1809495" cy="365125"/>
          </a:xfrm>
          <a:solidFill>
            <a:schemeClr val="bg2"/>
          </a:solidFill>
        </p:spPr>
        <p:txBody>
          <a:bodyPr/>
          <a:lstStyle>
            <a:lvl1pPr algn="l">
              <a:defRPr/>
            </a:lvl1pPr>
          </a:lstStyle>
          <a:p>
            <a:fld id="{FC886B6B-05C7-C344-8262-B9DDA2270177}" type="datetimeFigureOut">
              <a:rPr lang="en-US" smtClean="0"/>
              <a:t>10/12/26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solidFill>
            <a:schemeClr val="bg2"/>
          </a:solidFill>
        </p:spPr>
        <p:txBody>
          <a:bodyPr/>
          <a:lstStyle/>
          <a:p>
            <a:fld id="{CB09DAC1-8ACB-144B-ABD9-BC0808C54C37}" type="slidenum">
              <a:rPr lang="en-US" smtClean="0"/>
              <a:t>‹#›</a:t>
            </a:fld>
            <a:endParaRPr lang="en-US"/>
          </a:p>
        </p:txBody>
      </p:sp>
    </p:spTree>
    <p:extLst>
      <p:ext uri="{BB962C8B-B14F-4D97-AF65-F5344CB8AC3E}">
        <p14:creationId xmlns:p14="http://schemas.microsoft.com/office/powerpoint/2010/main" val="317883299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preserve="1">
  <p:cSld name="Conclusion 2">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8073289-DB44-2F27-575B-3B0123960D1D}"/>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072AC4BE-2FD3-AAF4-8A1B-0633F1BEE33B}"/>
              </a:ext>
              <a:ext uri="{C183D7F6-B498-43B3-948B-1728B52AA6E4}">
                <adec:decorative xmlns:adec="http://schemas.microsoft.com/office/drawing/2017/decorative" val="1"/>
              </a:ext>
            </a:extLst>
          </p:cNvPr>
          <p:cNvSpPr/>
          <p:nvPr/>
        </p:nvSpPr>
        <p:spPr>
          <a:xfrm>
            <a:off x="0" y="0"/>
            <a:ext cx="8436077" cy="20574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7652D305-42E1-E86E-632C-9DFD4F747E62}"/>
              </a:ext>
              <a:ext uri="{C183D7F6-B498-43B3-948B-1728B52AA6E4}">
                <adec:decorative xmlns:adec="http://schemas.microsoft.com/office/drawing/2017/decorative" val="1"/>
              </a:ext>
            </a:extLst>
          </p:cNvPr>
          <p:cNvCxnSpPr>
            <a:cxnSpLocks/>
          </p:cNvCxnSpPr>
          <p:nvPr/>
        </p:nvCxnSpPr>
        <p:spPr>
          <a:xfrm>
            <a:off x="685800" y="4564627"/>
            <a:ext cx="5068016" cy="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373625" y="530940"/>
            <a:ext cx="7703576" cy="1308290"/>
          </a:xfrm>
          <a:noFill/>
        </p:spPr>
        <p:txBody>
          <a:bodyPr anchor="t">
            <a:normAutofit/>
          </a:bodyPr>
          <a:lstStyle>
            <a:lvl1pPr>
              <a:defRPr sz="8000">
                <a:solidFill>
                  <a:schemeClr val="accent2"/>
                </a:solidFill>
              </a:defRPr>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37005" y="3571531"/>
            <a:ext cx="5009534" cy="1987694"/>
          </a:xfrm>
        </p:spPr>
        <p:txBody>
          <a:bodyPr anchor="ctr">
            <a:normAutofit/>
          </a:bodyPr>
          <a:lstStyle>
            <a:lvl1pPr marL="0" indent="0">
              <a:buClr>
                <a:schemeClr val="tx2"/>
              </a:buClr>
              <a:buFont typeface="Arial" panose="020B0604020202020204" pitchFamily="34" charset="0"/>
              <a:buNone/>
              <a:defRPr sz="1800"/>
            </a:lvl1pPr>
            <a:lvl2pPr marL="457200" indent="0">
              <a:buClr>
                <a:schemeClr val="tx2"/>
              </a:buClr>
              <a:buFont typeface="Arial" panose="020B0604020202020204" pitchFamily="34" charset="0"/>
              <a:buNone/>
              <a:defRPr sz="1600"/>
            </a:lvl2pPr>
            <a:lvl3pPr marL="914400" indent="0">
              <a:buClr>
                <a:schemeClr val="tx2"/>
              </a:buClr>
              <a:buFont typeface="Arial" panose="020B0604020202020204" pitchFamily="34" charset="0"/>
              <a:buNone/>
              <a:defRPr sz="1400"/>
            </a:lvl3pPr>
            <a:lvl4pPr marL="1371600" indent="0">
              <a:buClr>
                <a:schemeClr val="tx2"/>
              </a:buClr>
              <a:buFont typeface="Arial" panose="020B0604020202020204" pitchFamily="34" charset="0"/>
              <a:buNone/>
              <a:defRPr sz="1200"/>
            </a:lvl4pPr>
            <a:lvl5pPr marL="1828800" indent="0">
              <a:buClr>
                <a:schemeClr val="tx2"/>
              </a:buClr>
              <a:buFont typeface="Arial" panose="020B0604020202020204" pitchFamily="34" charset="0"/>
              <a:buNone/>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0" y="6029867"/>
            <a:ext cx="1911096" cy="365126"/>
          </a:xfrm>
          <a:noFill/>
        </p:spPr>
        <p:txBody>
          <a:bodyPr anchor="ctr"/>
          <a:lstStyle>
            <a:lvl1pPr algn="l">
              <a:defRPr sz="900" b="1"/>
            </a:lvl1pPr>
          </a:lstStyle>
          <a:p>
            <a:endParaRPr lang="en-US"/>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799320" y="6029867"/>
            <a:ext cx="1441766" cy="365125"/>
          </a:xfrm>
          <a:noFill/>
        </p:spPr>
        <p:txBody>
          <a:bodyPr/>
          <a:lstStyle>
            <a:lvl1pPr algn="r">
              <a:defRPr/>
            </a:lvl1pPr>
          </a:lstStyle>
          <a:p>
            <a:fld id="{FC886B6B-05C7-C344-8262-B9DDA2270177}" type="datetimeFigureOut">
              <a:rPr lang="en-US" smtClean="0"/>
              <a:t>10/12/26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p>
            <a:fld id="{CB09DAC1-8ACB-144B-ABD9-BC0808C54C37}" type="slidenum">
              <a:rPr lang="en-US" smtClean="0"/>
              <a:t>‹#›</a:t>
            </a:fld>
            <a:endParaRPr lang="en-US"/>
          </a:p>
        </p:txBody>
      </p:sp>
    </p:spTree>
    <p:extLst>
      <p:ext uri="{BB962C8B-B14F-4D97-AF65-F5344CB8AC3E}">
        <p14:creationId xmlns:p14="http://schemas.microsoft.com/office/powerpoint/2010/main" val="41391880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5FBAF5C3-82B6-427E-5D2E-900A2D90AD99}"/>
              </a:ext>
              <a:ext uri="{C183D7F6-B498-43B3-948B-1728B52AA6E4}">
                <adec:decorative xmlns:adec="http://schemas.microsoft.com/office/drawing/2017/decorative" val="1"/>
              </a:ext>
            </a:extLst>
          </p:cNvPr>
          <p:cNvCxnSpPr>
            <a:cxnSpLocks/>
          </p:cNvCxnSpPr>
          <p:nvPr/>
        </p:nvCxnSpPr>
        <p:spPr>
          <a:xfrm flipH="1">
            <a:off x="722427" y="6212437"/>
            <a:ext cx="10808612" cy="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301AA792-727F-F91C-6564-A882FAF11ED4}"/>
              </a:ext>
            </a:extLst>
          </p:cNvPr>
          <p:cNvSpPr>
            <a:spLocks noGrp="1"/>
          </p:cNvSpPr>
          <p:nvPr>
            <p:ph type="title"/>
          </p:nvPr>
        </p:nvSpPr>
        <p:spPr>
          <a:xfrm>
            <a:off x="603504" y="351270"/>
            <a:ext cx="10981137" cy="1239720"/>
          </a:xfrm>
          <a:prstGeom prst="rect">
            <a:avLst/>
          </a:prstGeom>
          <a:solidFill>
            <a:schemeClr val="bg1"/>
          </a:solidFill>
        </p:spPr>
        <p:txBody>
          <a:bodyPr vert="horz" lIns="91440" tIns="45720" rIns="91440" bIns="137160" rtlCol="0" anchor="b">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3390A246-77A4-EC4C-28B8-90388BB8E78F}"/>
              </a:ext>
            </a:extLst>
          </p:cNvPr>
          <p:cNvSpPr>
            <a:spLocks noGrp="1"/>
          </p:cNvSpPr>
          <p:nvPr>
            <p:ph type="body" idx="1"/>
          </p:nvPr>
        </p:nvSpPr>
        <p:spPr>
          <a:xfrm>
            <a:off x="605431" y="1745956"/>
            <a:ext cx="10981137" cy="39834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D3EF6714-5B6F-439F-4173-D51823712315}"/>
              </a:ext>
            </a:extLst>
          </p:cNvPr>
          <p:cNvSpPr>
            <a:spLocks noGrp="1"/>
          </p:cNvSpPr>
          <p:nvPr>
            <p:ph type="ftr" sz="quarter" idx="3"/>
          </p:nvPr>
        </p:nvSpPr>
        <p:spPr>
          <a:xfrm>
            <a:off x="605430" y="6029868"/>
            <a:ext cx="1911096" cy="365125"/>
          </a:xfrm>
          <a:prstGeom prst="rect">
            <a:avLst/>
          </a:prstGeom>
          <a:solidFill>
            <a:schemeClr val="bg1"/>
          </a:solidFill>
        </p:spPr>
        <p:txBody>
          <a:bodyPr vert="horz" lIns="91440" tIns="45720" rIns="91440" bIns="45720" rtlCol="0" anchor="ctr"/>
          <a:lstStyle>
            <a:lvl1pPr algn="l">
              <a:defRPr sz="900" b="1" cap="all" spc="60" baseline="0">
                <a:solidFill>
                  <a:schemeClr val="tx2"/>
                </a:solidFill>
              </a:defRPr>
            </a:lvl1pPr>
          </a:lstStyle>
          <a:p>
            <a:endParaRPr lang="en-US"/>
          </a:p>
        </p:txBody>
      </p:sp>
      <p:sp>
        <p:nvSpPr>
          <p:cNvPr id="4" name="Date Placeholder 3">
            <a:extLst>
              <a:ext uri="{FF2B5EF4-FFF2-40B4-BE49-F238E27FC236}">
                <a16:creationId xmlns:a16="http://schemas.microsoft.com/office/drawing/2014/main" id="{BF9842E6-B4ED-431B-B1A0-22352BA620AE}"/>
              </a:ext>
            </a:extLst>
          </p:cNvPr>
          <p:cNvSpPr>
            <a:spLocks noGrp="1"/>
          </p:cNvSpPr>
          <p:nvPr>
            <p:ph type="dt" sz="half" idx="2"/>
          </p:nvPr>
        </p:nvSpPr>
        <p:spPr>
          <a:xfrm>
            <a:off x="10058400" y="6029868"/>
            <a:ext cx="1182686" cy="365125"/>
          </a:xfrm>
          <a:prstGeom prst="rect">
            <a:avLst/>
          </a:prstGeom>
          <a:solidFill>
            <a:schemeClr val="bg1"/>
          </a:solidFill>
        </p:spPr>
        <p:txBody>
          <a:bodyPr vert="horz" lIns="91440" tIns="45720" rIns="91440" bIns="45720" rtlCol="0" anchor="ctr"/>
          <a:lstStyle>
            <a:lvl1pPr algn="r">
              <a:defRPr sz="900" cap="all" baseline="0">
                <a:solidFill>
                  <a:schemeClr val="tx2"/>
                </a:solidFill>
              </a:defRPr>
            </a:lvl1pPr>
          </a:lstStyle>
          <a:p>
            <a:fld id="{FC886B6B-05C7-C344-8262-B9DDA2270177}" type="datetimeFigureOut">
              <a:rPr lang="en-US" smtClean="0"/>
              <a:t>10/12/26</a:t>
            </a:fld>
            <a:endParaRPr lang="en-US"/>
          </a:p>
        </p:txBody>
      </p:sp>
      <p:sp>
        <p:nvSpPr>
          <p:cNvPr id="6" name="Slide Number Placeholder 5">
            <a:extLst>
              <a:ext uri="{FF2B5EF4-FFF2-40B4-BE49-F238E27FC236}">
                <a16:creationId xmlns:a16="http://schemas.microsoft.com/office/drawing/2014/main" id="{156743A1-0EE5-84FA-44EE-3CDDB793AAC4}"/>
              </a:ext>
            </a:extLst>
          </p:cNvPr>
          <p:cNvSpPr>
            <a:spLocks noGrp="1"/>
          </p:cNvSpPr>
          <p:nvPr>
            <p:ph type="sldNum" sz="quarter" idx="4"/>
          </p:nvPr>
        </p:nvSpPr>
        <p:spPr>
          <a:xfrm>
            <a:off x="11233434" y="6029868"/>
            <a:ext cx="429372" cy="365125"/>
          </a:xfrm>
          <a:prstGeom prst="rect">
            <a:avLst/>
          </a:prstGeom>
          <a:solidFill>
            <a:schemeClr val="bg1"/>
          </a:solidFill>
        </p:spPr>
        <p:txBody>
          <a:bodyPr vert="horz" lIns="91440" tIns="45720" rIns="91440" bIns="45720" rtlCol="0" anchor="ctr"/>
          <a:lstStyle>
            <a:lvl1pPr algn="r">
              <a:defRPr sz="900" cap="all" baseline="0">
                <a:solidFill>
                  <a:schemeClr val="tx2"/>
                </a:solidFill>
              </a:defRPr>
            </a:lvl1pPr>
          </a:lstStyle>
          <a:p>
            <a:fld id="{CB09DAC1-8ACB-144B-ABD9-BC0808C54C37}" type="slidenum">
              <a:rPr lang="en-US" smtClean="0"/>
              <a:t>‹#›</a:t>
            </a:fld>
            <a:endParaRPr lang="en-US"/>
          </a:p>
        </p:txBody>
      </p:sp>
    </p:spTree>
    <p:extLst>
      <p:ext uri="{BB962C8B-B14F-4D97-AF65-F5344CB8AC3E}">
        <p14:creationId xmlns:p14="http://schemas.microsoft.com/office/powerpoint/2010/main" val="3676479380"/>
      </p:ext>
    </p:extLst>
  </p:cSld>
  <p:clrMap bg1="lt1" tx1="dk1" bg2="lt2" tx2="dk2" accent1="accent1" accent2="accent2" accent3="accent3" accent4="accent4" accent5="accent5" accent6="accent6" hlink="hlink" folHlink="folHlink"/>
  <p:sldLayoutIdLst>
    <p:sldLayoutId id="2147484149" r:id="rId1"/>
    <p:sldLayoutId id="2147484150" r:id="rId2"/>
    <p:sldLayoutId id="2147484151" r:id="rId3"/>
    <p:sldLayoutId id="2147484152" r:id="rId4"/>
    <p:sldLayoutId id="2147484153" r:id="rId5"/>
    <p:sldLayoutId id="2147484154" r:id="rId6"/>
    <p:sldLayoutId id="2147484155" r:id="rId7"/>
    <p:sldLayoutId id="2147484156" r:id="rId8"/>
    <p:sldLayoutId id="2147484157" r:id="rId9"/>
    <p:sldLayoutId id="2147484158" r:id="rId10"/>
    <p:sldLayoutId id="2147484159" r:id="rId11"/>
    <p:sldLayoutId id="2147484160" r:id="rId12"/>
    <p:sldLayoutId id="2147484161" r:id="rId13"/>
    <p:sldLayoutId id="2147484162" r:id="rId14"/>
    <p:sldLayoutId id="2147484163" r:id="rId15"/>
    <p:sldLayoutId id="2147484164" r:id="rId16"/>
    <p:sldLayoutId id="2147484165" r:id="rId17"/>
    <p:sldLayoutId id="2147484166" r:id="rId18"/>
    <p:sldLayoutId id="2147484167" r:id="rId19"/>
    <p:sldLayoutId id="2147484168" r:id="rId20"/>
    <p:sldLayoutId id="2147484169" r:id="rId21"/>
    <p:sldLayoutId id="2147484170" r:id="rId22"/>
    <p:sldLayoutId id="2147484171" r:id="rId23"/>
    <p:sldLayoutId id="2147484172" r:id="rId24"/>
    <p:sldLayoutId id="2147484173" r:id="rId25"/>
    <p:sldLayoutId id="2147484174" r:id="rId26"/>
    <p:sldLayoutId id="2147484175" r:id="rId27"/>
  </p:sldLayoutIdLst>
  <p:txStyles>
    <p:titleStyle>
      <a:lvl1pPr marL="0" algn="l" defTabSz="914400" rtl="0" eaLnBrk="1" latinLnBrk="0" hangingPunct="1">
        <a:lnSpc>
          <a:spcPct val="100000"/>
        </a:lnSpc>
        <a:spcBef>
          <a:spcPct val="0"/>
        </a:spcBef>
        <a:spcAft>
          <a:spcPts val="0"/>
        </a:spcAft>
        <a:buNone/>
        <a:defRPr sz="2800" kern="1200" cap="all" baseline="0">
          <a:solidFill>
            <a:schemeClr val="accent5"/>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2"/>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200" kern="1200">
          <a:solidFill>
            <a:schemeClr val="tx2"/>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864">
          <p15:clr>
            <a:srgbClr val="F26B43"/>
          </p15:clr>
        </p15:guide>
        <p15:guide id="3" pos="432">
          <p15:clr>
            <a:srgbClr val="F26B43"/>
          </p15:clr>
        </p15:guide>
        <p15:guide id="4" orient="horz" pos="3912">
          <p15:clr>
            <a:srgbClr val="F26B43"/>
          </p15:clr>
        </p15:guide>
        <p15:guide id="5" orient="horz" pos="3504">
          <p15:clr>
            <a:srgbClr val="F26B43"/>
          </p15:clr>
        </p15:guide>
        <p15:guide id="6" orient="horz" pos="3024">
          <p15:clr>
            <a:srgbClr val="F26B43"/>
          </p15:clr>
        </p15:guide>
        <p15:guide id="7" orient="horz" pos="2592">
          <p15:clr>
            <a:srgbClr val="F26B43"/>
          </p15:clr>
        </p15:guide>
        <p15:guide id="8" orient="horz" pos="1728">
          <p15:clr>
            <a:srgbClr val="F26B43"/>
          </p15:clr>
        </p15:guide>
        <p15:guide id="9" orient="horz" pos="1296">
          <p15:clr>
            <a:srgbClr val="F26B43"/>
          </p15:clr>
        </p15:guide>
        <p15:guide id="10" orient="horz" pos="864">
          <p15:clr>
            <a:srgbClr val="F26B43"/>
          </p15:clr>
        </p15:guide>
        <p15:guide id="11" orient="horz" pos="432">
          <p15:clr>
            <a:srgbClr val="F26B43"/>
          </p15:clr>
        </p15:guide>
        <p15:guide id="12" pos="1296">
          <p15:clr>
            <a:srgbClr val="F26B43"/>
          </p15:clr>
        </p15:guide>
        <p15:guide id="13" pos="1728">
          <p15:clr>
            <a:srgbClr val="F26B43"/>
          </p15:clr>
        </p15:guide>
        <p15:guide id="18" pos="2160">
          <p15:clr>
            <a:srgbClr val="F26B43"/>
          </p15:clr>
        </p15:guide>
        <p15:guide id="20" pos="5520">
          <p15:clr>
            <a:srgbClr val="F26B43"/>
          </p15:clr>
        </p15:guide>
        <p15:guide id="21" pos="5952">
          <p15:clr>
            <a:srgbClr val="F26B43"/>
          </p15:clr>
        </p15:guide>
        <p15:guide id="22" pos="6384">
          <p15:clr>
            <a:srgbClr val="F26B43"/>
          </p15:clr>
        </p15:guide>
        <p15:guide id="24" pos="6816">
          <p15:clr>
            <a:srgbClr val="F26B43"/>
          </p15:clr>
        </p15:guide>
        <p15:guide id="25" pos="7248">
          <p15:clr>
            <a:srgbClr val="F26B43"/>
          </p15:clr>
        </p15:guide>
        <p15:guide id="26" pos="5088">
          <p15:clr>
            <a:srgbClr val="F26B43"/>
          </p15:clr>
        </p15:guide>
        <p15:guide id="27" pos="4656">
          <p15:clr>
            <a:srgbClr val="F26B43"/>
          </p15:clr>
        </p15:guide>
        <p15:guide id="28" pos="4224">
          <p15:clr>
            <a:srgbClr val="F26B43"/>
          </p15:clr>
        </p15:guide>
        <p15:guide id="29" pos="2592">
          <p15:clr>
            <a:srgbClr val="F26B43"/>
          </p15:clr>
        </p15:guide>
        <p15:guide id="30" pos="3024">
          <p15:clr>
            <a:srgbClr val="F26B43"/>
          </p15:clr>
        </p15:guide>
        <p15:guide id="31" pos="3456">
          <p15:clr>
            <a:srgbClr val="F26B43"/>
          </p15:clr>
        </p15:guide>
        <p15:guide id="32" orient="horz" pos="648">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https://reflection.ed.ac.uk/sites/default/files/styles/no_crop_full_width/public/thumbnails/image/gibbs_cycle_600x600.png.jpg?itok=RNBIr8ZY" TargetMode="External"/><Relationship Id="rId4" Type="http://schemas.openxmlformats.org/officeDocument/2006/relationships/image" Target="../media/image7.jpeg"/></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0">
              <a:schemeClr val="accent1">
                <a:lumMod val="0"/>
                <a:lumOff val="100000"/>
              </a:schemeClr>
            </a:gs>
            <a:gs pos="35000">
              <a:schemeClr val="accent1">
                <a:lumMod val="0"/>
                <a:lumOff val="100000"/>
              </a:schemeClr>
            </a:gs>
            <a:gs pos="100000">
              <a:schemeClr val="accent1">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4" name="Delay 3">
            <a:extLst>
              <a:ext uri="{FF2B5EF4-FFF2-40B4-BE49-F238E27FC236}">
                <a16:creationId xmlns:a16="http://schemas.microsoft.com/office/drawing/2014/main" id="{6CF28F3D-F086-F00C-B766-CED511001853}"/>
              </a:ext>
            </a:extLst>
          </p:cNvPr>
          <p:cNvSpPr/>
          <p:nvPr/>
        </p:nvSpPr>
        <p:spPr>
          <a:xfrm rot="5400000">
            <a:off x="144191" y="-72948"/>
            <a:ext cx="2823883" cy="2878340"/>
          </a:xfrm>
          <a:prstGeom prst="flowChartDelay">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21CD7054-AC11-E27E-09B0-C5995F5605DE}"/>
              </a:ext>
            </a:extLst>
          </p:cNvPr>
          <p:cNvSpPr/>
          <p:nvPr/>
        </p:nvSpPr>
        <p:spPr>
          <a:xfrm>
            <a:off x="3033431" y="569466"/>
            <a:ext cx="6279605" cy="1032734"/>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r>
              <a:rPr lang="en-GB" sz="1200" dirty="0">
                <a:latin typeface="Arial" panose="020B0604020202020204" pitchFamily="34" charset="0"/>
                <a:cs typeface="Arial" panose="020B0604020202020204" pitchFamily="34" charset="0"/>
              </a:rPr>
              <a:t>Reflection is looking back on one’s work and involving observation, self awareness, critical thinking and evaluation to achieve a new understanding into future planning and goal setting.  (Mann et al, 2009, quoted in Lewis, 2013, p.3)  a continuous cycle of analysing and reflection is important in any workforce to make changes, promote positive change and further professional practice.</a:t>
            </a:r>
            <a:endParaRPr lang="en-US" sz="1200" dirty="0">
              <a:latin typeface="Arial" panose="020B0604020202020204" pitchFamily="34" charset="0"/>
              <a:cs typeface="Arial" panose="020B0604020202020204" pitchFamily="34" charset="0"/>
            </a:endParaRPr>
          </a:p>
        </p:txBody>
      </p:sp>
      <p:sp>
        <p:nvSpPr>
          <p:cNvPr id="9" name="Rectangle 8">
            <a:extLst>
              <a:ext uri="{FF2B5EF4-FFF2-40B4-BE49-F238E27FC236}">
                <a16:creationId xmlns:a16="http://schemas.microsoft.com/office/drawing/2014/main" id="{6D22DC5B-8AB4-D092-25E0-24350C7B289B}"/>
              </a:ext>
            </a:extLst>
          </p:cNvPr>
          <p:cNvSpPr/>
          <p:nvPr/>
        </p:nvSpPr>
        <p:spPr>
          <a:xfrm>
            <a:off x="9351165" y="592624"/>
            <a:ext cx="2622176" cy="2622836"/>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marL="285750" indent="-285750">
              <a:buFont typeface="Arial" panose="020B0604020202020204" pitchFamily="34" charset="0"/>
              <a:buChar char="•"/>
            </a:pPr>
            <a:endParaRPr lang="en-US" sz="1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Facilitate children's learning and development (Hayes, 2024)</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Takes Teaching quality to a higher standard </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Tracking development </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Continuous self improvement and confidence</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Enhance skills to implement in the setting </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Practice professionalism</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Transform and empower oneself </a:t>
            </a:r>
            <a:r>
              <a:rPr lang="en-GB" sz="1200" dirty="0">
                <a:latin typeface="Arial" panose="020B0604020202020204" pitchFamily="34" charset="0"/>
                <a:cs typeface="Arial" panose="020B0604020202020204" pitchFamily="34" charset="0"/>
              </a:rPr>
              <a:t>( 2010, quoted in Reed and Walker 2015). </a:t>
            </a:r>
            <a:endParaRPr lang="en-US" sz="1200" b="1" dirty="0">
              <a:latin typeface="Arial" panose="020B0604020202020204" pitchFamily="34" charset="0"/>
              <a:cs typeface="Arial" panose="020B0604020202020204" pitchFamily="34" charset="0"/>
            </a:endParaRPr>
          </a:p>
          <a:p>
            <a:pPr marL="285750" indent="-285750" algn="ctr">
              <a:buFont typeface="Arial" panose="020B0604020202020204" pitchFamily="34" charset="0"/>
              <a:buChar char="•"/>
            </a:pPr>
            <a:endParaRPr lang="en-US" sz="1400" b="1" dirty="0"/>
          </a:p>
        </p:txBody>
      </p:sp>
      <p:sp>
        <p:nvSpPr>
          <p:cNvPr id="10" name="Rectangle 9">
            <a:extLst>
              <a:ext uri="{FF2B5EF4-FFF2-40B4-BE49-F238E27FC236}">
                <a16:creationId xmlns:a16="http://schemas.microsoft.com/office/drawing/2014/main" id="{0EF5A403-944E-AE82-83DF-6C121A498CA7}"/>
              </a:ext>
            </a:extLst>
          </p:cNvPr>
          <p:cNvSpPr/>
          <p:nvPr/>
        </p:nvSpPr>
        <p:spPr>
          <a:xfrm>
            <a:off x="112565" y="3313151"/>
            <a:ext cx="2763710" cy="2262354"/>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John Dewey (1933) talks about reflection in the context of professionalism. Dewey identified two types of action ’routine action and ‘reflective action’ which was then developed further by Schon (1933) into a method known as ‘reflective practice’ Schon had the idea of 2 different types of reflection one being reflection on action and the other reflection in action (Hayes 2024).</a:t>
            </a:r>
          </a:p>
          <a:p>
            <a:pPr algn="ctr"/>
            <a:endParaRPr lang="en-US" dirty="0"/>
          </a:p>
        </p:txBody>
      </p:sp>
      <p:sp>
        <p:nvSpPr>
          <p:cNvPr id="13" name="Rectangle 12">
            <a:extLst>
              <a:ext uri="{FF2B5EF4-FFF2-40B4-BE49-F238E27FC236}">
                <a16:creationId xmlns:a16="http://schemas.microsoft.com/office/drawing/2014/main" id="{85E22380-5C0F-830F-E9FC-DBEDF4FC2EAB}"/>
              </a:ext>
            </a:extLst>
          </p:cNvPr>
          <p:cNvSpPr/>
          <p:nvPr/>
        </p:nvSpPr>
        <p:spPr>
          <a:xfrm>
            <a:off x="5610278" y="2276208"/>
            <a:ext cx="2528047" cy="367957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1400" b="1"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This is where you start ‘thinking on your feet’ in response to an unexpected turn out of an experience for example during an activity if something isn’t going to plan to take a step back reflect and change the scenario there and then. Some may disagree with this reflection type and argue that it is not possible to reflect in the moment. However, psychologists like Schacter (2001) have proven that as you get further away in time from the experience the less a person would remember it (hayes, 2024).  Therefore, the reflection and solution would be more accurate the closer in time you are to the experience.</a:t>
            </a:r>
          </a:p>
        </p:txBody>
      </p:sp>
      <p:sp>
        <p:nvSpPr>
          <p:cNvPr id="15" name="Rectangle 14">
            <a:extLst>
              <a:ext uri="{FF2B5EF4-FFF2-40B4-BE49-F238E27FC236}">
                <a16:creationId xmlns:a16="http://schemas.microsoft.com/office/drawing/2014/main" id="{6E8FF155-95EE-F7E5-D488-2BF5EB5B3096}"/>
              </a:ext>
            </a:extLst>
          </p:cNvPr>
          <p:cNvSpPr/>
          <p:nvPr/>
        </p:nvSpPr>
        <p:spPr>
          <a:xfrm>
            <a:off x="2995301" y="2514247"/>
            <a:ext cx="2528049" cy="193008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1400" b="1"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Reflecting on the past once the experience has already happened and finding a possible solution. </a:t>
            </a:r>
          </a:p>
          <a:p>
            <a:r>
              <a:rPr lang="en-GB" sz="1200" dirty="0">
                <a:latin typeface="Arial" panose="020B0604020202020204" pitchFamily="34" charset="0"/>
                <a:cs typeface="Arial" panose="020B0604020202020204" pitchFamily="34" charset="0"/>
              </a:rPr>
              <a:t>As a practitioner this could be a scenario where a child had an accident based off an unsafe environment, the practitioner would think ‘if only I had…’ (Hayes 2024).</a:t>
            </a:r>
          </a:p>
        </p:txBody>
      </p:sp>
      <p:sp>
        <p:nvSpPr>
          <p:cNvPr id="21" name="Rectangle 20">
            <a:extLst>
              <a:ext uri="{FF2B5EF4-FFF2-40B4-BE49-F238E27FC236}">
                <a16:creationId xmlns:a16="http://schemas.microsoft.com/office/drawing/2014/main" id="{EE5975A9-7FD9-2F00-EEE3-399B0BC2E8C5}"/>
              </a:ext>
            </a:extLst>
          </p:cNvPr>
          <p:cNvSpPr/>
          <p:nvPr/>
        </p:nvSpPr>
        <p:spPr>
          <a:xfrm>
            <a:off x="8254123" y="3676643"/>
            <a:ext cx="3789985" cy="2870513"/>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r>
              <a:rPr lang="en-US" sz="1050" dirty="0">
                <a:latin typeface="Arial" panose="020B0604020202020204" pitchFamily="34" charset="0"/>
                <a:cs typeface="Arial" panose="020B0604020202020204" pitchFamily="34" charset="0"/>
              </a:rPr>
              <a:t>Observation: upon taking a group of 6 children to the bathroom I noticed Child A started to get upset and covered up his ears, I looked around at the environment and realized that all the children were a little loud and there was a lot going on. I thought that it could be a little overstimulating for Child A based off what I know about their specific needs. I got down to his level and acknowledged his feelings “I can see that you're feeling a little overwhelmed because of the noises. Would you like to come back to the toilet with a smaller group of friends?’ child A replied yes and I could see he felt relieved as he went back into class and waited with a smaller group of children. </a:t>
            </a:r>
          </a:p>
          <a:p>
            <a:r>
              <a:rPr lang="en-US" sz="1050" dirty="0">
                <a:latin typeface="Arial" panose="020B0604020202020204" pitchFamily="34" charset="0"/>
                <a:cs typeface="Arial" panose="020B0604020202020204" pitchFamily="34" charset="0"/>
              </a:rPr>
              <a:t>Upon reflection I realized this busy environment is affecting child A and, in the moment, I found a solution which made him feel much better. Next time I will only bring groups of 3 to the bathroom and relay this information in the staff meeting.</a:t>
            </a:r>
          </a:p>
        </p:txBody>
      </p:sp>
      <p:sp>
        <p:nvSpPr>
          <p:cNvPr id="22" name="TextBox 21">
            <a:extLst>
              <a:ext uri="{FF2B5EF4-FFF2-40B4-BE49-F238E27FC236}">
                <a16:creationId xmlns:a16="http://schemas.microsoft.com/office/drawing/2014/main" id="{D282919E-333C-8BAD-DF67-DF776654A7FB}"/>
              </a:ext>
            </a:extLst>
          </p:cNvPr>
          <p:cNvSpPr txBox="1"/>
          <p:nvPr/>
        </p:nvSpPr>
        <p:spPr>
          <a:xfrm>
            <a:off x="3627091" y="1656444"/>
            <a:ext cx="5404220"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b="1" dirty="0"/>
              <a:t>“We do not learn from experience… We learn from reflecting on experience” – John Dewey</a:t>
            </a:r>
          </a:p>
        </p:txBody>
      </p:sp>
      <p:sp>
        <p:nvSpPr>
          <p:cNvPr id="23" name="Rectangle 22">
            <a:extLst>
              <a:ext uri="{FF2B5EF4-FFF2-40B4-BE49-F238E27FC236}">
                <a16:creationId xmlns:a16="http://schemas.microsoft.com/office/drawing/2014/main" id="{D2C35CFE-C6D4-47D4-2C77-F0938C588E91}"/>
              </a:ext>
            </a:extLst>
          </p:cNvPr>
          <p:cNvSpPr/>
          <p:nvPr/>
        </p:nvSpPr>
        <p:spPr>
          <a:xfrm>
            <a:off x="5610277" y="2361127"/>
            <a:ext cx="2528046" cy="364887"/>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r>
              <a:rPr lang="en-GB" b="1" dirty="0">
                <a:latin typeface="Arial" panose="020B0604020202020204" pitchFamily="34" charset="0"/>
                <a:cs typeface="Arial" panose="020B0604020202020204" pitchFamily="34" charset="0"/>
              </a:rPr>
              <a:t>Reflection in action</a:t>
            </a:r>
          </a:p>
        </p:txBody>
      </p:sp>
      <p:sp>
        <p:nvSpPr>
          <p:cNvPr id="24" name="Rectangle 23">
            <a:extLst>
              <a:ext uri="{FF2B5EF4-FFF2-40B4-BE49-F238E27FC236}">
                <a16:creationId xmlns:a16="http://schemas.microsoft.com/office/drawing/2014/main" id="{573EA77C-A891-6B93-0700-E49CE49259ED}"/>
              </a:ext>
            </a:extLst>
          </p:cNvPr>
          <p:cNvSpPr/>
          <p:nvPr/>
        </p:nvSpPr>
        <p:spPr>
          <a:xfrm>
            <a:off x="2995302" y="2356085"/>
            <a:ext cx="2528047" cy="345865"/>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r>
              <a:rPr lang="en-GB" b="1" dirty="0">
                <a:latin typeface="Arial" panose="020B0604020202020204" pitchFamily="34" charset="0"/>
                <a:cs typeface="Arial" panose="020B0604020202020204" pitchFamily="34" charset="0"/>
              </a:rPr>
              <a:t>Reflection on action</a:t>
            </a:r>
          </a:p>
        </p:txBody>
      </p:sp>
      <p:sp>
        <p:nvSpPr>
          <p:cNvPr id="25" name="Rectangle 24">
            <a:extLst>
              <a:ext uri="{FF2B5EF4-FFF2-40B4-BE49-F238E27FC236}">
                <a16:creationId xmlns:a16="http://schemas.microsoft.com/office/drawing/2014/main" id="{514CBA8B-8597-03BB-DE91-7AD38412EFAB}"/>
              </a:ext>
            </a:extLst>
          </p:cNvPr>
          <p:cNvSpPr/>
          <p:nvPr/>
        </p:nvSpPr>
        <p:spPr>
          <a:xfrm>
            <a:off x="112566" y="3015467"/>
            <a:ext cx="2763710" cy="34586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latin typeface="Arial" panose="020B0604020202020204" pitchFamily="34" charset="0"/>
                <a:cs typeface="Arial" panose="020B0604020202020204" pitchFamily="34" charset="0"/>
              </a:rPr>
              <a:t>Dewey and Schon </a:t>
            </a:r>
          </a:p>
        </p:txBody>
      </p:sp>
      <p:sp>
        <p:nvSpPr>
          <p:cNvPr id="26" name="Rectangle 25">
            <a:extLst>
              <a:ext uri="{FF2B5EF4-FFF2-40B4-BE49-F238E27FC236}">
                <a16:creationId xmlns:a16="http://schemas.microsoft.com/office/drawing/2014/main" id="{7775B1A7-36EF-397F-3BCD-2867115654D2}"/>
              </a:ext>
            </a:extLst>
          </p:cNvPr>
          <p:cNvSpPr/>
          <p:nvPr/>
        </p:nvSpPr>
        <p:spPr>
          <a:xfrm>
            <a:off x="9280398" y="131441"/>
            <a:ext cx="2763710" cy="54109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latin typeface="Arial" panose="020B0604020202020204" pitchFamily="34" charset="0"/>
                <a:cs typeface="Arial" panose="020B0604020202020204" pitchFamily="34" charset="0"/>
              </a:rPr>
              <a:t>Why is it important in Early Years?</a:t>
            </a:r>
          </a:p>
        </p:txBody>
      </p:sp>
      <p:sp>
        <p:nvSpPr>
          <p:cNvPr id="27" name="Rectangle 26">
            <a:extLst>
              <a:ext uri="{FF2B5EF4-FFF2-40B4-BE49-F238E27FC236}">
                <a16:creationId xmlns:a16="http://schemas.microsoft.com/office/drawing/2014/main" id="{29FA2C1D-9EB7-B791-A212-755A01802E6E}"/>
              </a:ext>
            </a:extLst>
          </p:cNvPr>
          <p:cNvSpPr/>
          <p:nvPr/>
        </p:nvSpPr>
        <p:spPr>
          <a:xfrm>
            <a:off x="3859160" y="93337"/>
            <a:ext cx="4442327" cy="54109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latin typeface="Arial" panose="020B0604020202020204" pitchFamily="34" charset="0"/>
                <a:cs typeface="Arial" panose="020B0604020202020204" pitchFamily="34" charset="0"/>
              </a:rPr>
              <a:t>What is Reflective Practice?</a:t>
            </a:r>
          </a:p>
        </p:txBody>
      </p:sp>
      <p:sp>
        <p:nvSpPr>
          <p:cNvPr id="28" name="Rectangle 27">
            <a:extLst>
              <a:ext uri="{FF2B5EF4-FFF2-40B4-BE49-F238E27FC236}">
                <a16:creationId xmlns:a16="http://schemas.microsoft.com/office/drawing/2014/main" id="{F7A3EE29-3E5F-ADE8-7939-30B1B5D20155}"/>
              </a:ext>
            </a:extLst>
          </p:cNvPr>
          <p:cNvSpPr/>
          <p:nvPr/>
        </p:nvSpPr>
        <p:spPr>
          <a:xfrm>
            <a:off x="8138326" y="3384585"/>
            <a:ext cx="4021578" cy="33719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latin typeface="Arial" panose="020B0604020202020204" pitchFamily="34" charset="0"/>
                <a:cs typeface="Arial" panose="020B0604020202020204" pitchFamily="34" charset="0"/>
              </a:rPr>
              <a:t>Reflective Observation Example</a:t>
            </a:r>
          </a:p>
        </p:txBody>
      </p:sp>
      <p:sp>
        <p:nvSpPr>
          <p:cNvPr id="31" name="TextBox 30">
            <a:extLst>
              <a:ext uri="{FF2B5EF4-FFF2-40B4-BE49-F238E27FC236}">
                <a16:creationId xmlns:a16="http://schemas.microsoft.com/office/drawing/2014/main" id="{917003DB-8AF4-BECE-B9D8-066C2B202979}"/>
              </a:ext>
            </a:extLst>
          </p:cNvPr>
          <p:cNvSpPr txBox="1"/>
          <p:nvPr/>
        </p:nvSpPr>
        <p:spPr>
          <a:xfrm>
            <a:off x="40705" y="93337"/>
            <a:ext cx="2954598" cy="1600438"/>
          </a:xfrm>
          <a:prstGeom prst="rect">
            <a:avLst/>
          </a:prstGeom>
          <a:noFill/>
        </p:spPr>
        <p:txBody>
          <a:bodyPr wrap="square" rtlCol="0">
            <a:spAutoFit/>
          </a:bodyPr>
          <a:lstStyle/>
          <a:p>
            <a:pPr algn="ctr"/>
            <a:r>
              <a:rPr lang="en-US" sz="2400" b="1" dirty="0">
                <a:solidFill>
                  <a:schemeClr val="bg1"/>
                </a:solidFill>
                <a:latin typeface="Arial" panose="020B0604020202020204" pitchFamily="34" charset="0"/>
                <a:cs typeface="Arial" panose="020B0604020202020204" pitchFamily="34" charset="0"/>
              </a:rPr>
              <a:t>Reflective </a:t>
            </a:r>
          </a:p>
          <a:p>
            <a:pPr algn="ctr"/>
            <a:r>
              <a:rPr lang="en-US" sz="2400" b="1" dirty="0">
                <a:solidFill>
                  <a:schemeClr val="bg1"/>
                </a:solidFill>
                <a:latin typeface="Arial" panose="020B0604020202020204" pitchFamily="34" charset="0"/>
                <a:cs typeface="Arial" panose="020B0604020202020204" pitchFamily="34" charset="0"/>
              </a:rPr>
              <a:t>Practice </a:t>
            </a:r>
          </a:p>
          <a:p>
            <a:endParaRPr lang="en-US" dirty="0"/>
          </a:p>
          <a:p>
            <a:pPr algn="ctr"/>
            <a:r>
              <a:rPr lang="en-US" sz="1600" dirty="0">
                <a:latin typeface="Arial" panose="020B0604020202020204" pitchFamily="34" charset="0"/>
                <a:cs typeface="Arial" panose="020B0604020202020204" pitchFamily="34" charset="0"/>
              </a:rPr>
              <a:t>Why is It Important in Early Years Education and Care </a:t>
            </a:r>
          </a:p>
        </p:txBody>
      </p:sp>
      <p:sp>
        <p:nvSpPr>
          <p:cNvPr id="32" name="TextBox 31">
            <a:extLst>
              <a:ext uri="{FF2B5EF4-FFF2-40B4-BE49-F238E27FC236}">
                <a16:creationId xmlns:a16="http://schemas.microsoft.com/office/drawing/2014/main" id="{064AA09E-6FCB-DED9-2ABB-7F98E6F971FB}"/>
              </a:ext>
            </a:extLst>
          </p:cNvPr>
          <p:cNvSpPr txBox="1"/>
          <p:nvPr/>
        </p:nvSpPr>
        <p:spPr>
          <a:xfrm>
            <a:off x="952506" y="1783065"/>
            <a:ext cx="1207251" cy="553998"/>
          </a:xfrm>
          <a:prstGeom prst="rect">
            <a:avLst/>
          </a:prstGeom>
          <a:noFill/>
        </p:spPr>
        <p:txBody>
          <a:bodyPr wrap="square" rtlCol="0">
            <a:spAutoFit/>
          </a:bodyPr>
          <a:lstStyle/>
          <a:p>
            <a:r>
              <a:rPr lang="en-US" sz="1000" dirty="0">
                <a:solidFill>
                  <a:schemeClr val="bg1"/>
                </a:solidFill>
                <a:latin typeface="Arial" panose="020B0604020202020204" pitchFamily="34" charset="0"/>
                <a:cs typeface="Arial" panose="020B0604020202020204" pitchFamily="34" charset="0"/>
              </a:rPr>
              <a:t>2603130</a:t>
            </a:r>
          </a:p>
          <a:p>
            <a:r>
              <a:rPr lang="en-US" sz="1000" dirty="0">
                <a:solidFill>
                  <a:schemeClr val="bg1"/>
                </a:solidFill>
                <a:latin typeface="Arial" panose="020B0604020202020204" pitchFamily="34" charset="0"/>
                <a:cs typeface="Arial" panose="020B0604020202020204" pitchFamily="34" charset="0"/>
              </a:rPr>
              <a:t>ECEY4014</a:t>
            </a:r>
          </a:p>
          <a:p>
            <a:r>
              <a:rPr lang="en-US" sz="1000" dirty="0">
                <a:solidFill>
                  <a:schemeClr val="bg1"/>
                </a:solidFill>
                <a:latin typeface="Arial" panose="020B0604020202020204" pitchFamily="34" charset="0"/>
                <a:cs typeface="Arial" panose="020B0604020202020204" pitchFamily="34" charset="0"/>
              </a:rPr>
              <a:t>Word count: 1153</a:t>
            </a:r>
          </a:p>
        </p:txBody>
      </p:sp>
      <p:sp>
        <p:nvSpPr>
          <p:cNvPr id="2" name="Rectangle 1">
            <a:extLst>
              <a:ext uri="{FF2B5EF4-FFF2-40B4-BE49-F238E27FC236}">
                <a16:creationId xmlns:a16="http://schemas.microsoft.com/office/drawing/2014/main" id="{D5808B40-FC23-BB32-7273-CDBCFB9C3F24}"/>
              </a:ext>
            </a:extLst>
          </p:cNvPr>
          <p:cNvSpPr/>
          <p:nvPr/>
        </p:nvSpPr>
        <p:spPr>
          <a:xfrm>
            <a:off x="2995302" y="4935358"/>
            <a:ext cx="2528047" cy="166090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400" b="1" dirty="0">
                <a:latin typeface="Arial" panose="020B0604020202020204" pitchFamily="34" charset="0"/>
                <a:cs typeface="Arial" panose="020B0604020202020204" pitchFamily="34" charset="0"/>
              </a:rPr>
              <a:t>How can you reflect?</a:t>
            </a:r>
          </a:p>
          <a:p>
            <a:endParaRPr lang="en-US" sz="1400" b="1" dirty="0">
              <a:latin typeface="Arial" panose="020B0604020202020204" pitchFamily="34" charset="0"/>
              <a:cs typeface="Arial" panose="020B0604020202020204" pitchFamily="34" charset="0"/>
            </a:endParaRPr>
          </a:p>
          <a:p>
            <a:pPr marL="171450" indent="-171450">
              <a:buFont typeface="Wingdings" pitchFamily="2" charset="2"/>
              <a:buChar char="Ø"/>
            </a:pPr>
            <a:r>
              <a:rPr lang="en-US" sz="1200" dirty="0">
                <a:latin typeface="Arial" panose="020B0604020202020204" pitchFamily="34" charset="0"/>
                <a:cs typeface="Arial" panose="020B0604020202020204" pitchFamily="34" charset="0"/>
              </a:rPr>
              <a:t>Diary</a:t>
            </a:r>
          </a:p>
          <a:p>
            <a:pPr marL="171450" indent="-171450">
              <a:buFont typeface="Wingdings" pitchFamily="2" charset="2"/>
              <a:buChar char="Ø"/>
            </a:pPr>
            <a:r>
              <a:rPr lang="en-US" sz="1200" dirty="0">
                <a:latin typeface="Arial" panose="020B0604020202020204" pitchFamily="34" charset="0"/>
                <a:cs typeface="Arial" panose="020B0604020202020204" pitchFamily="34" charset="0"/>
              </a:rPr>
              <a:t>Collaborative reflection</a:t>
            </a:r>
          </a:p>
          <a:p>
            <a:pPr marL="171450" indent="-171450">
              <a:buFont typeface="Wingdings" pitchFamily="2" charset="2"/>
              <a:buChar char="Ø"/>
            </a:pPr>
            <a:r>
              <a:rPr lang="en-US" sz="1200" dirty="0">
                <a:latin typeface="Arial" panose="020B0604020202020204" pitchFamily="34" charset="0"/>
                <a:cs typeface="Arial" panose="020B0604020202020204" pitchFamily="34" charset="0"/>
              </a:rPr>
              <a:t>Through observations –by using theories for example ‘Kolb's learning cycle’</a:t>
            </a:r>
          </a:p>
          <a:p>
            <a:pPr marL="171450" indent="-171450">
              <a:buFont typeface="Wingdings" pitchFamily="2" charset="2"/>
              <a:buChar char="Ø"/>
            </a:pPr>
            <a:r>
              <a:rPr lang="en-US" sz="1200" dirty="0">
                <a:latin typeface="Arial" panose="020B0604020202020204" pitchFamily="34" charset="0"/>
                <a:cs typeface="Arial" panose="020B0604020202020204" pitchFamily="34" charset="0"/>
              </a:rPr>
              <a:t> learning journal </a:t>
            </a:r>
          </a:p>
        </p:txBody>
      </p:sp>
      <p:sp>
        <p:nvSpPr>
          <p:cNvPr id="6" name="Rectangle 5">
            <a:extLst>
              <a:ext uri="{FF2B5EF4-FFF2-40B4-BE49-F238E27FC236}">
                <a16:creationId xmlns:a16="http://schemas.microsoft.com/office/drawing/2014/main" id="{170B09B3-FAB4-471E-4740-CF230CF6A8CC}"/>
              </a:ext>
            </a:extLst>
          </p:cNvPr>
          <p:cNvSpPr/>
          <p:nvPr/>
        </p:nvSpPr>
        <p:spPr>
          <a:xfrm>
            <a:off x="112565" y="5714826"/>
            <a:ext cx="2763710" cy="104983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400" b="1" dirty="0">
                <a:latin typeface="Arial" panose="020B0604020202020204" pitchFamily="34" charset="0"/>
                <a:cs typeface="Arial" panose="020B0604020202020204" pitchFamily="34" charset="0"/>
              </a:rPr>
              <a:t>Forms of reflection</a:t>
            </a:r>
          </a:p>
          <a:p>
            <a:endParaRPr lang="en-US" sz="1200" dirty="0">
              <a:latin typeface="Arial" panose="020B0604020202020204" pitchFamily="34" charset="0"/>
              <a:cs typeface="Arial" panose="020B0604020202020204" pitchFamily="34" charset="0"/>
            </a:endParaRPr>
          </a:p>
          <a:p>
            <a:pPr marL="171450" indent="-171450">
              <a:buFont typeface="Wingdings" pitchFamily="2" charset="2"/>
              <a:buChar char="Ø"/>
            </a:pPr>
            <a:r>
              <a:rPr lang="en-US" sz="1200" dirty="0">
                <a:latin typeface="Arial" panose="020B0604020202020204" pitchFamily="34" charset="0"/>
                <a:cs typeface="Arial" panose="020B0604020202020204" pitchFamily="34" charset="0"/>
              </a:rPr>
              <a:t>Reflective thinking </a:t>
            </a:r>
          </a:p>
          <a:p>
            <a:pPr marL="171450" indent="-171450">
              <a:buFont typeface="Wingdings" pitchFamily="2" charset="2"/>
              <a:buChar char="Ø"/>
            </a:pPr>
            <a:r>
              <a:rPr lang="en-US" sz="1200" dirty="0">
                <a:latin typeface="Arial" panose="020B0604020202020204" pitchFamily="34" charset="0"/>
                <a:cs typeface="Arial" panose="020B0604020202020204" pitchFamily="34" charset="0"/>
              </a:rPr>
              <a:t>Reflective learning</a:t>
            </a:r>
          </a:p>
          <a:p>
            <a:pPr marL="171450" indent="-171450">
              <a:buFont typeface="Wingdings" pitchFamily="2" charset="2"/>
              <a:buChar char="Ø"/>
            </a:pPr>
            <a:r>
              <a:rPr lang="en-US" sz="1200" dirty="0">
                <a:latin typeface="Arial" panose="020B0604020202020204" pitchFamily="34" charset="0"/>
                <a:cs typeface="Arial" panose="020B0604020202020204" pitchFamily="34" charset="0"/>
              </a:rPr>
              <a:t>Reflective action </a:t>
            </a:r>
          </a:p>
          <a:p>
            <a:endParaRPr lang="en-US" sz="1400" b="1" dirty="0">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DC106B8C-D602-B087-BB9C-371B9EF96899}"/>
              </a:ext>
            </a:extLst>
          </p:cNvPr>
          <p:cNvSpPr/>
          <p:nvPr/>
        </p:nvSpPr>
        <p:spPr>
          <a:xfrm>
            <a:off x="40705" y="5636483"/>
            <a:ext cx="2835570" cy="345864"/>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r>
              <a:rPr lang="en-US" sz="1200" b="1" dirty="0">
                <a:latin typeface="Arial" panose="020B0604020202020204" pitchFamily="34" charset="0"/>
                <a:cs typeface="Arial" panose="020B0604020202020204" pitchFamily="34" charset="0"/>
              </a:rPr>
              <a:t>Forms of Reflection</a:t>
            </a:r>
          </a:p>
        </p:txBody>
      </p:sp>
      <p:sp>
        <p:nvSpPr>
          <p:cNvPr id="12" name="Rectangle 11">
            <a:extLst>
              <a:ext uri="{FF2B5EF4-FFF2-40B4-BE49-F238E27FC236}">
                <a16:creationId xmlns:a16="http://schemas.microsoft.com/office/drawing/2014/main" id="{1D2EDFCE-2E83-7280-912F-55ABBAE2921D}"/>
              </a:ext>
            </a:extLst>
          </p:cNvPr>
          <p:cNvSpPr/>
          <p:nvPr/>
        </p:nvSpPr>
        <p:spPr>
          <a:xfrm>
            <a:off x="2995301" y="5036417"/>
            <a:ext cx="2528048" cy="330277"/>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r>
              <a:rPr lang="en-US" sz="1600" b="1" dirty="0">
                <a:latin typeface="Arial" panose="020B0604020202020204" pitchFamily="34" charset="0"/>
                <a:cs typeface="Arial" panose="020B0604020202020204" pitchFamily="34" charset="0"/>
              </a:rPr>
              <a:t>How to Reflect</a:t>
            </a:r>
          </a:p>
        </p:txBody>
      </p:sp>
    </p:spTree>
    <p:extLst>
      <p:ext uri="{BB962C8B-B14F-4D97-AF65-F5344CB8AC3E}">
        <p14:creationId xmlns:p14="http://schemas.microsoft.com/office/powerpoint/2010/main" val="4367031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0">
              <a:schemeClr val="accent1">
                <a:lumMod val="0"/>
                <a:lumOff val="100000"/>
              </a:schemeClr>
            </a:gs>
            <a:gs pos="10000">
              <a:schemeClr val="accent1">
                <a:lumMod val="0"/>
                <a:lumOff val="100000"/>
              </a:schemeClr>
            </a:gs>
            <a:gs pos="100000">
              <a:schemeClr val="accent1">
                <a:lumMod val="10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2F72547-0CBC-E5F7-B4E4-3A78B839C6E4}"/>
              </a:ext>
            </a:extLst>
          </p:cNvPr>
          <p:cNvSpPr/>
          <p:nvPr/>
        </p:nvSpPr>
        <p:spPr>
          <a:xfrm>
            <a:off x="0" y="6457368"/>
            <a:ext cx="12192000" cy="40063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dirty="0">
                <a:latin typeface="Arial" panose="020B0604020202020204" pitchFamily="34" charset="0"/>
                <a:cs typeface="Arial" panose="020B0604020202020204" pitchFamily="34" charset="0"/>
              </a:rPr>
              <a:t>References: see portfolio bibliography </a:t>
            </a:r>
          </a:p>
        </p:txBody>
      </p:sp>
      <p:sp>
        <p:nvSpPr>
          <p:cNvPr id="5" name="Rectangle 4">
            <a:extLst>
              <a:ext uri="{FF2B5EF4-FFF2-40B4-BE49-F238E27FC236}">
                <a16:creationId xmlns:a16="http://schemas.microsoft.com/office/drawing/2014/main" id="{8338B3BE-C9DC-2328-3DC3-CD0F4F3F30BB}"/>
              </a:ext>
            </a:extLst>
          </p:cNvPr>
          <p:cNvSpPr/>
          <p:nvPr/>
        </p:nvSpPr>
        <p:spPr>
          <a:xfrm>
            <a:off x="357444" y="81572"/>
            <a:ext cx="5375700" cy="1538790"/>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endParaRPr lang="en-GB" sz="1000" dirty="0"/>
          </a:p>
          <a:p>
            <a:endParaRPr lang="en-GB" sz="1000" dirty="0"/>
          </a:p>
          <a:p>
            <a:r>
              <a:rPr lang="en-GB" sz="1400" b="1" dirty="0">
                <a:latin typeface="Arial" panose="020B0604020202020204" pitchFamily="34" charset="0"/>
                <a:cs typeface="Arial" panose="020B0604020202020204" pitchFamily="34" charset="0"/>
              </a:rPr>
              <a:t>Kolb’s Learning cycle </a:t>
            </a:r>
          </a:p>
          <a:p>
            <a:r>
              <a:rPr lang="en-GB" sz="1000" dirty="0">
                <a:latin typeface="Arial" panose="020B0604020202020204" pitchFamily="34" charset="0"/>
                <a:cs typeface="Arial" panose="020B0604020202020204" pitchFamily="34" charset="0"/>
              </a:rPr>
              <a:t>David Kolb (1984) created a learning cycle or otherwise known as experiential cycle . It is a process made up of four parts which explain how one learns through experiences. Being able to jump in at any point The four steps are to be followed to learn effectively. The steps are concrete experience, reflective observation, abstract conceptualization and active experimentation. There are also four learning styles to be seen in this model showing how people learn in different ways (Expert Program Management, 2020). Hayes questions the models worth, arguing that it undermines reflective practice and fails to acknowledge the hidden roles of emotions, cultural values, and moral dilemmas.</a:t>
            </a:r>
          </a:p>
          <a:p>
            <a:r>
              <a:rPr lang="en-GB" dirty="0"/>
              <a:t> </a:t>
            </a:r>
          </a:p>
        </p:txBody>
      </p:sp>
      <p:sp>
        <p:nvSpPr>
          <p:cNvPr id="6" name="Rectangle 5">
            <a:extLst>
              <a:ext uri="{FF2B5EF4-FFF2-40B4-BE49-F238E27FC236}">
                <a16:creationId xmlns:a16="http://schemas.microsoft.com/office/drawing/2014/main" id="{716B64E0-75FF-F666-A8B0-DED2A950838D}"/>
              </a:ext>
            </a:extLst>
          </p:cNvPr>
          <p:cNvSpPr/>
          <p:nvPr/>
        </p:nvSpPr>
        <p:spPr>
          <a:xfrm>
            <a:off x="3312801" y="1784630"/>
            <a:ext cx="5042452" cy="2313378"/>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endParaRPr lang="en-GB" sz="1400" b="1" dirty="0"/>
          </a:p>
          <a:p>
            <a:endParaRPr lang="en-GB" sz="1400" b="1" dirty="0"/>
          </a:p>
          <a:p>
            <a:endParaRPr lang="en-GB" sz="1400" b="1" dirty="0"/>
          </a:p>
          <a:p>
            <a:endParaRPr lang="en-GB" sz="1400" b="1"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Attempting to build on Kolb’s learning cycle (Hayes 2025) Graham Gibbs (1988) created The Reflective Cycle to help structure one's reflections. Gibbs believed people learned best by doing so he developed a Reflective Cycle to help with structuring how to learn from analysing one's experiences (York st john university, no date). Gibbs' reflective cycle, one of the most famous models of reflection, gives guidance through six steps to analyse an experience (the university of Edinburgh, 2024) .Hayes also believes that this model too is to “simplistic” arguing that the reflective process is multi layered and there maybe different levels of reflection for example issues with value, change, commitment to quality, differentiation and diversity. Whereas the reflective cycle seems to be based more on practical experiences (2025).</a:t>
            </a:r>
          </a:p>
          <a:p>
            <a:endParaRPr lang="en-GB" dirty="0"/>
          </a:p>
          <a:p>
            <a:endParaRPr lang="en-GB" dirty="0"/>
          </a:p>
        </p:txBody>
      </p:sp>
      <p:sp>
        <p:nvSpPr>
          <p:cNvPr id="7" name="Rectangle 6">
            <a:extLst>
              <a:ext uri="{FF2B5EF4-FFF2-40B4-BE49-F238E27FC236}">
                <a16:creationId xmlns:a16="http://schemas.microsoft.com/office/drawing/2014/main" id="{FFEA10DB-EC85-06A4-0063-6F5D2E7C7BE4}"/>
              </a:ext>
            </a:extLst>
          </p:cNvPr>
          <p:cNvSpPr/>
          <p:nvPr/>
        </p:nvSpPr>
        <p:spPr>
          <a:xfrm>
            <a:off x="8485100" y="49989"/>
            <a:ext cx="3673021" cy="2187070"/>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endParaRPr lang="en-GB" sz="1400" b="1"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The birth to 5 matters provides non statutory guidance on the Early Years’ Foundation Stage reaffirming core principles of early years learning (Early Years </a:t>
            </a:r>
            <a:r>
              <a:rPr lang="en-GB" sz="1000" dirty="0" err="1">
                <a:latin typeface="Arial" panose="020B0604020202020204" pitchFamily="34" charset="0"/>
                <a:cs typeface="Arial" panose="020B0604020202020204" pitchFamily="34" charset="0"/>
              </a:rPr>
              <a:t>Coalation</a:t>
            </a:r>
            <a:r>
              <a:rPr lang="en-GB" sz="1000" dirty="0">
                <a:latin typeface="Arial" panose="020B0604020202020204" pitchFamily="34" charset="0"/>
                <a:cs typeface="Arial" panose="020B0604020202020204" pitchFamily="34" charset="0"/>
              </a:rPr>
              <a:t>, 2026).</a:t>
            </a:r>
          </a:p>
          <a:p>
            <a:r>
              <a:rPr lang="en-GB" sz="1000" dirty="0">
                <a:latin typeface="Arial" panose="020B0604020202020204" pitchFamily="34" charset="0"/>
                <a:cs typeface="Arial" panose="020B0604020202020204" pitchFamily="34" charset="0"/>
              </a:rPr>
              <a:t> </a:t>
            </a:r>
          </a:p>
          <a:p>
            <a:r>
              <a:rPr lang="en-GB" sz="1000" dirty="0">
                <a:latin typeface="Arial" panose="020B0604020202020204" pitchFamily="34" charset="0"/>
                <a:cs typeface="Arial" panose="020B0604020202020204" pitchFamily="34" charset="0"/>
              </a:rPr>
              <a:t>Within the birth to 5 matters guidance, It provides an observation, assessment and planning wheel (The OAP Cycle) explaining the broader context of the child's lives, this is made to support practitioners view and reflect on the child's progress and their own knowledge and practice. One can agree this is not simplistic, but Child centred and easy to follow (Early Years </a:t>
            </a:r>
            <a:r>
              <a:rPr lang="en-GB" sz="1000" dirty="0" err="1">
                <a:latin typeface="Arial" panose="020B0604020202020204" pitchFamily="34" charset="0"/>
                <a:cs typeface="Arial" panose="020B0604020202020204" pitchFamily="34" charset="0"/>
              </a:rPr>
              <a:t>Coalation</a:t>
            </a:r>
            <a:r>
              <a:rPr lang="en-GB" sz="1000" dirty="0">
                <a:latin typeface="Arial" panose="020B0604020202020204" pitchFamily="34" charset="0"/>
                <a:cs typeface="Arial" panose="020B0604020202020204" pitchFamily="34" charset="0"/>
              </a:rPr>
              <a:t>, 2026).</a:t>
            </a:r>
          </a:p>
        </p:txBody>
      </p:sp>
      <p:pic>
        <p:nvPicPr>
          <p:cNvPr id="10" name="Picture 9">
            <a:extLst>
              <a:ext uri="{FF2B5EF4-FFF2-40B4-BE49-F238E27FC236}">
                <a16:creationId xmlns:a16="http://schemas.microsoft.com/office/drawing/2014/main" id="{F63819DA-06F4-4451-E8DD-BD3CD024168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921827" y="2237059"/>
            <a:ext cx="2799564" cy="2940259"/>
          </a:xfrm>
          <a:prstGeom prst="rect">
            <a:avLst/>
          </a:prstGeom>
        </p:spPr>
      </p:pic>
      <p:sp>
        <p:nvSpPr>
          <p:cNvPr id="11" name="Rectangle 2">
            <a:extLst>
              <a:ext uri="{FF2B5EF4-FFF2-40B4-BE49-F238E27FC236}">
                <a16:creationId xmlns:a16="http://schemas.microsoft.com/office/drawing/2014/main" id="{09148FFA-44DE-37BE-33E2-B71E1C167476}"/>
              </a:ext>
            </a:extLst>
          </p:cNvPr>
          <p:cNvSpPr>
            <a:spLocks noChangeArrowheads="1"/>
          </p:cNvSpPr>
          <p:nvPr/>
        </p:nvSpPr>
        <p:spPr bwMode="auto">
          <a:xfrm>
            <a:off x="4424597" y="3630981"/>
            <a:ext cx="24481593"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pic>
        <p:nvPicPr>
          <p:cNvPr id="1025" name="Picture 1" descr="A circular diagram showing the 6 stages of Gibbs' Reflective cycle">
            <a:extLst>
              <a:ext uri="{FF2B5EF4-FFF2-40B4-BE49-F238E27FC236}">
                <a16:creationId xmlns:a16="http://schemas.microsoft.com/office/drawing/2014/main" id="{40FD66D0-43F6-FD56-CA9D-A16C72C9CD71}"/>
              </a:ext>
            </a:extLst>
          </p:cNvPr>
          <p:cNvPicPr>
            <a:picLocks noChangeAspect="1" noChangeArrowheads="1"/>
          </p:cNvPicPr>
          <p:nvPr/>
        </p:nvPicPr>
        <p:blipFill>
          <a:blip r:embed="rId4" r:link="rId5">
            <a:extLst>
              <a:ext uri="{28A0092B-C50C-407E-A947-70E740481C1C}">
                <a14:useLocalDpi xmlns:a14="http://schemas.microsoft.com/office/drawing/2010/main" val="0"/>
              </a:ext>
            </a:extLst>
          </a:blip>
          <a:srcRect/>
          <a:stretch>
            <a:fillRect/>
          </a:stretch>
        </p:blipFill>
        <p:spPr bwMode="auto">
          <a:xfrm>
            <a:off x="6045885" y="-15927"/>
            <a:ext cx="2046112" cy="2046112"/>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descr="Kolb's Learning Styles &amp; Experiential Learning Cycle">
            <a:extLst>
              <a:ext uri="{FF2B5EF4-FFF2-40B4-BE49-F238E27FC236}">
                <a16:creationId xmlns:a16="http://schemas.microsoft.com/office/drawing/2014/main" id="{DD51DF1B-3BF0-44DE-1F54-6BF9D85D5607}"/>
              </a:ext>
            </a:extLst>
          </p:cNvPr>
          <p:cNvPicPr>
            <a:picLocks noChangeAspect="1"/>
          </p:cNvPicPr>
          <p:nvPr/>
        </p:nvPicPr>
        <p:blipFill>
          <a:blip r:embed="rId6"/>
          <a:stretch>
            <a:fillRect/>
          </a:stretch>
        </p:blipFill>
        <p:spPr>
          <a:xfrm>
            <a:off x="631599" y="1669686"/>
            <a:ext cx="2543267" cy="2543267"/>
          </a:xfrm>
          <a:prstGeom prst="rect">
            <a:avLst/>
          </a:prstGeom>
        </p:spPr>
      </p:pic>
      <p:sp>
        <p:nvSpPr>
          <p:cNvPr id="15" name="Up Arrow 14">
            <a:extLst>
              <a:ext uri="{FF2B5EF4-FFF2-40B4-BE49-F238E27FC236}">
                <a16:creationId xmlns:a16="http://schemas.microsoft.com/office/drawing/2014/main" id="{D9956ACB-35C7-3290-5454-7DD01EBFEFB5}"/>
              </a:ext>
            </a:extLst>
          </p:cNvPr>
          <p:cNvSpPr/>
          <p:nvPr/>
        </p:nvSpPr>
        <p:spPr>
          <a:xfrm>
            <a:off x="2902857" y="1669686"/>
            <a:ext cx="272009" cy="648922"/>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ight Arrow 15">
            <a:extLst>
              <a:ext uri="{FF2B5EF4-FFF2-40B4-BE49-F238E27FC236}">
                <a16:creationId xmlns:a16="http://schemas.microsoft.com/office/drawing/2014/main" id="{9106C757-A898-4890-AF74-2BED5B2F6B66}"/>
              </a:ext>
            </a:extLst>
          </p:cNvPr>
          <p:cNvSpPr/>
          <p:nvPr/>
        </p:nvSpPr>
        <p:spPr>
          <a:xfrm>
            <a:off x="4464580" y="1679762"/>
            <a:ext cx="1451458" cy="27577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Up Arrow 16">
            <a:extLst>
              <a:ext uri="{FF2B5EF4-FFF2-40B4-BE49-F238E27FC236}">
                <a16:creationId xmlns:a16="http://schemas.microsoft.com/office/drawing/2014/main" id="{3EB91AA1-D014-A666-C2E6-46B66526C3E7}"/>
              </a:ext>
            </a:extLst>
          </p:cNvPr>
          <p:cNvSpPr/>
          <p:nvPr/>
        </p:nvSpPr>
        <p:spPr>
          <a:xfrm>
            <a:off x="11529483" y="2031827"/>
            <a:ext cx="321755" cy="1218657"/>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6408985-F7CC-E6FF-28B1-DC6BCFF0F61D}"/>
              </a:ext>
            </a:extLst>
          </p:cNvPr>
          <p:cNvSpPr/>
          <p:nvPr/>
        </p:nvSpPr>
        <p:spPr>
          <a:xfrm>
            <a:off x="285988" y="64324"/>
            <a:ext cx="5518611" cy="29101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b="1" dirty="0">
                <a:latin typeface="Arial" panose="020B0604020202020204" pitchFamily="34" charset="0"/>
                <a:cs typeface="Arial" panose="020B0604020202020204" pitchFamily="34" charset="0"/>
              </a:rPr>
              <a:t>Kolb’s Learning Cycle</a:t>
            </a:r>
          </a:p>
        </p:txBody>
      </p:sp>
      <p:sp>
        <p:nvSpPr>
          <p:cNvPr id="19" name="Rectangle 18">
            <a:extLst>
              <a:ext uri="{FF2B5EF4-FFF2-40B4-BE49-F238E27FC236}">
                <a16:creationId xmlns:a16="http://schemas.microsoft.com/office/drawing/2014/main" id="{1409B595-7E37-9C38-C681-C25A68CF6C68}"/>
              </a:ext>
            </a:extLst>
          </p:cNvPr>
          <p:cNvSpPr/>
          <p:nvPr/>
        </p:nvSpPr>
        <p:spPr>
          <a:xfrm>
            <a:off x="3354828" y="2005529"/>
            <a:ext cx="5042453" cy="30390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b="1" dirty="0">
                <a:latin typeface="Arial" panose="020B0604020202020204" pitchFamily="34" charset="0"/>
                <a:cs typeface="Arial" panose="020B0604020202020204" pitchFamily="34" charset="0"/>
              </a:rPr>
              <a:t>Gibbs’ Learning Cycle</a:t>
            </a:r>
          </a:p>
        </p:txBody>
      </p:sp>
      <p:sp>
        <p:nvSpPr>
          <p:cNvPr id="20" name="Rectangle 19">
            <a:extLst>
              <a:ext uri="{FF2B5EF4-FFF2-40B4-BE49-F238E27FC236}">
                <a16:creationId xmlns:a16="http://schemas.microsoft.com/office/drawing/2014/main" id="{BE2DDB46-405C-44D7-C88D-0180B4B788C8}"/>
              </a:ext>
            </a:extLst>
          </p:cNvPr>
          <p:cNvSpPr/>
          <p:nvPr/>
        </p:nvSpPr>
        <p:spPr>
          <a:xfrm>
            <a:off x="8485099" y="81572"/>
            <a:ext cx="3673021" cy="30390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b="1" dirty="0">
                <a:latin typeface="Arial" panose="020B0604020202020204" pitchFamily="34" charset="0"/>
                <a:cs typeface="Arial" panose="020B0604020202020204" pitchFamily="34" charset="0"/>
              </a:rPr>
              <a:t>Birth to 5 years </a:t>
            </a:r>
          </a:p>
        </p:txBody>
      </p:sp>
      <p:graphicFrame>
        <p:nvGraphicFramePr>
          <p:cNvPr id="8" name="Table 7">
            <a:extLst>
              <a:ext uri="{FF2B5EF4-FFF2-40B4-BE49-F238E27FC236}">
                <a16:creationId xmlns:a16="http://schemas.microsoft.com/office/drawing/2014/main" id="{7CB432A6-B4E7-7BFD-BA8D-95E160356C22}"/>
              </a:ext>
            </a:extLst>
          </p:cNvPr>
          <p:cNvGraphicFramePr>
            <a:graphicFrameLocks noGrp="1"/>
          </p:cNvGraphicFramePr>
          <p:nvPr>
            <p:extLst>
              <p:ext uri="{D42A27DB-BD31-4B8C-83A1-F6EECF244321}">
                <p14:modId xmlns:p14="http://schemas.microsoft.com/office/powerpoint/2010/main" val="3531716291"/>
              </p:ext>
            </p:extLst>
          </p:nvPr>
        </p:nvGraphicFramePr>
        <p:xfrm>
          <a:off x="1486957" y="4283600"/>
          <a:ext cx="7632367" cy="2103120"/>
        </p:xfrm>
        <a:graphic>
          <a:graphicData uri="http://schemas.openxmlformats.org/drawingml/2006/table">
            <a:tbl>
              <a:tblPr firstRow="1" bandRow="1">
                <a:tableStyleId>{5C22544A-7EE6-4342-B048-85BDC9FD1C3A}</a:tableStyleId>
              </a:tblPr>
              <a:tblGrid>
                <a:gridCol w="1965521">
                  <a:extLst>
                    <a:ext uri="{9D8B030D-6E8A-4147-A177-3AD203B41FA5}">
                      <a16:colId xmlns:a16="http://schemas.microsoft.com/office/drawing/2014/main" val="2802874954"/>
                    </a:ext>
                  </a:extLst>
                </a:gridCol>
                <a:gridCol w="2833423">
                  <a:extLst>
                    <a:ext uri="{9D8B030D-6E8A-4147-A177-3AD203B41FA5}">
                      <a16:colId xmlns:a16="http://schemas.microsoft.com/office/drawing/2014/main" val="885104611"/>
                    </a:ext>
                  </a:extLst>
                </a:gridCol>
                <a:gridCol w="2833423">
                  <a:extLst>
                    <a:ext uri="{9D8B030D-6E8A-4147-A177-3AD203B41FA5}">
                      <a16:colId xmlns:a16="http://schemas.microsoft.com/office/drawing/2014/main" val="3498703428"/>
                    </a:ext>
                  </a:extLst>
                </a:gridCol>
              </a:tblGrid>
              <a:tr h="258795">
                <a:tc>
                  <a:txBody>
                    <a:bodyPr/>
                    <a:lstStyle/>
                    <a:p>
                      <a:endParaRPr lang="en-US"/>
                    </a:p>
                  </a:txBody>
                  <a:tcPr/>
                </a:tc>
                <a:tc>
                  <a:txBody>
                    <a:bodyPr/>
                    <a:lstStyle/>
                    <a:p>
                      <a:r>
                        <a:rPr lang="en-US" sz="1200" dirty="0">
                          <a:latin typeface="Arial" panose="020B0604020202020204" pitchFamily="34" charset="0"/>
                          <a:cs typeface="Arial" panose="020B0604020202020204" pitchFamily="34" charset="0"/>
                        </a:rPr>
                        <a:t>PROS </a:t>
                      </a:r>
                    </a:p>
                  </a:txBody>
                  <a:tcPr/>
                </a:tc>
                <a:tc>
                  <a:txBody>
                    <a:bodyPr/>
                    <a:lstStyle/>
                    <a:p>
                      <a:r>
                        <a:rPr lang="en-US" sz="1200" dirty="0">
                          <a:latin typeface="Arial" panose="020B0604020202020204" pitchFamily="34" charset="0"/>
                          <a:cs typeface="Arial" panose="020B0604020202020204" pitchFamily="34" charset="0"/>
                        </a:rPr>
                        <a:t>CONS </a:t>
                      </a:r>
                    </a:p>
                  </a:txBody>
                  <a:tcPr/>
                </a:tc>
                <a:extLst>
                  <a:ext uri="{0D108BD9-81ED-4DB2-BD59-A6C34878D82A}">
                    <a16:rowId xmlns:a16="http://schemas.microsoft.com/office/drawing/2014/main" val="2601847180"/>
                  </a:ext>
                </a:extLst>
              </a:tr>
              <a:tr h="367336">
                <a:tc>
                  <a:txBody>
                    <a:bodyPr/>
                    <a:lstStyle/>
                    <a:p>
                      <a:r>
                        <a:rPr lang="en-US" sz="800" b="1" dirty="0">
                          <a:latin typeface="Arial" panose="020B0604020202020204" pitchFamily="34" charset="0"/>
                          <a:cs typeface="Arial" panose="020B0604020202020204" pitchFamily="34" charset="0"/>
                        </a:rPr>
                        <a:t>Kolb’s Learning Cycle</a:t>
                      </a:r>
                    </a:p>
                  </a:txBody>
                  <a:tcPr/>
                </a:tc>
                <a:tc>
                  <a:txBody>
                    <a:bodyPr/>
                    <a:lstStyle/>
                    <a:p>
                      <a:pPr marL="171450" indent="-171450">
                        <a:buFont typeface="Wingdings" pitchFamily="2" charset="2"/>
                        <a:buChar char="Ø"/>
                      </a:pPr>
                      <a:r>
                        <a:rPr lang="en-US" sz="800" dirty="0">
                          <a:latin typeface="Arial" panose="020B0604020202020204" pitchFamily="34" charset="0"/>
                          <a:cs typeface="Arial" panose="020B0604020202020204" pitchFamily="34" charset="0"/>
                        </a:rPr>
                        <a:t>Continuous learning</a:t>
                      </a:r>
                    </a:p>
                    <a:p>
                      <a:pPr marL="171450" indent="-171450">
                        <a:buFont typeface="Wingdings" pitchFamily="2" charset="2"/>
                        <a:buChar char="Ø"/>
                      </a:pPr>
                      <a:r>
                        <a:rPr lang="en-US" sz="800" dirty="0">
                          <a:latin typeface="Arial" panose="020B0604020202020204" pitchFamily="34" charset="0"/>
                          <a:cs typeface="Arial" panose="020B0604020202020204" pitchFamily="34" charset="0"/>
                        </a:rPr>
                        <a:t>Great for building new skills </a:t>
                      </a:r>
                    </a:p>
                    <a:p>
                      <a:pPr marL="171450" indent="-171450">
                        <a:buFont typeface="Wingdings" pitchFamily="2" charset="2"/>
                        <a:buChar char="Ø"/>
                      </a:pPr>
                      <a:r>
                        <a:rPr lang="en-US" sz="800" dirty="0">
                          <a:latin typeface="Arial" panose="020B0604020202020204" pitchFamily="34" charset="0"/>
                          <a:cs typeface="Arial" panose="020B0604020202020204" pitchFamily="34" charset="0"/>
                        </a:rPr>
                        <a:t>Becoming more professional</a:t>
                      </a:r>
                    </a:p>
                    <a:p>
                      <a:pPr marL="171450" indent="-171450">
                        <a:buFont typeface="Wingdings" pitchFamily="2" charset="2"/>
                        <a:buChar char="Ø"/>
                      </a:pPr>
                      <a:r>
                        <a:rPr lang="en-US" sz="800" dirty="0">
                          <a:latin typeface="Arial" panose="020B0604020202020204" pitchFamily="34" charset="0"/>
                          <a:cs typeface="Arial" panose="020B0604020202020204" pitchFamily="34" charset="0"/>
                        </a:rPr>
                        <a:t>Structured approach</a:t>
                      </a:r>
                    </a:p>
                  </a:txBody>
                  <a:tcPr/>
                </a:tc>
                <a:tc>
                  <a:txBody>
                    <a:bodyPr/>
                    <a:lstStyle/>
                    <a:p>
                      <a:pPr marL="171450" indent="-171450">
                        <a:buFont typeface="Wingdings" pitchFamily="2" charset="2"/>
                        <a:buChar char="Ø"/>
                      </a:pPr>
                      <a:r>
                        <a:rPr lang="en-US" sz="800" dirty="0">
                          <a:latin typeface="Arial" panose="020B0604020202020204" pitchFamily="34" charset="0"/>
                          <a:cs typeface="Arial" panose="020B0604020202020204" pitchFamily="34" charset="0"/>
                        </a:rPr>
                        <a:t>Restricted and no room for emotions</a:t>
                      </a:r>
                    </a:p>
                    <a:p>
                      <a:pPr marL="171450" indent="-171450">
                        <a:buFont typeface="Wingdings" pitchFamily="2" charset="2"/>
                        <a:buChar char="Ø"/>
                      </a:pPr>
                      <a:r>
                        <a:rPr lang="en-US" sz="800" dirty="0">
                          <a:latin typeface="Arial" panose="020B0604020202020204" pitchFamily="34" charset="0"/>
                          <a:cs typeface="Arial" panose="020B0604020202020204" pitchFamily="34" charset="0"/>
                        </a:rPr>
                        <a:t>Time consuming</a:t>
                      </a:r>
                    </a:p>
                    <a:p>
                      <a:pPr marL="171450" indent="-171450">
                        <a:buFont typeface="Wingdings" pitchFamily="2" charset="2"/>
                        <a:buChar char="Ø"/>
                      </a:pPr>
                      <a:r>
                        <a:rPr lang="en-US" sz="800" dirty="0">
                          <a:latin typeface="Arial" panose="020B0604020202020204" pitchFamily="34" charset="0"/>
                          <a:cs typeface="Arial" panose="020B0604020202020204" pitchFamily="34" charset="0"/>
                        </a:rPr>
                        <a:t>Complicated to follow with various entry points </a:t>
                      </a:r>
                    </a:p>
                  </a:txBody>
                  <a:tcPr/>
                </a:tc>
                <a:extLst>
                  <a:ext uri="{0D108BD9-81ED-4DB2-BD59-A6C34878D82A}">
                    <a16:rowId xmlns:a16="http://schemas.microsoft.com/office/drawing/2014/main" val="1160117953"/>
                  </a:ext>
                </a:extLst>
              </a:tr>
              <a:tr h="262382">
                <a:tc>
                  <a:txBody>
                    <a:bodyPr/>
                    <a:lstStyle/>
                    <a:p>
                      <a:r>
                        <a:rPr lang="en-US" sz="800" b="1" dirty="0">
                          <a:latin typeface="Arial" panose="020B0604020202020204" pitchFamily="34" charset="0"/>
                          <a:cs typeface="Arial" panose="020B0604020202020204" pitchFamily="34" charset="0"/>
                        </a:rPr>
                        <a:t>Gibbs’ Reflective Cycle </a:t>
                      </a:r>
                    </a:p>
                  </a:txBody>
                  <a:tcPr/>
                </a:tc>
                <a:tc>
                  <a:txBody>
                    <a:bodyPr/>
                    <a:lstStyle/>
                    <a:p>
                      <a:pPr marL="171450" indent="-171450">
                        <a:buFont typeface="Wingdings" pitchFamily="2" charset="2"/>
                        <a:buChar char="Ø"/>
                      </a:pPr>
                      <a:r>
                        <a:rPr lang="en-US" sz="800" dirty="0">
                          <a:latin typeface="Arial" panose="020B0604020202020204" pitchFamily="34" charset="0"/>
                          <a:cs typeface="Arial" panose="020B0604020202020204" pitchFamily="34" charset="0"/>
                        </a:rPr>
                        <a:t>Easy to follow with clear instruction</a:t>
                      </a:r>
                    </a:p>
                    <a:p>
                      <a:pPr marL="171450" indent="-171450">
                        <a:buFont typeface="Wingdings" pitchFamily="2" charset="2"/>
                        <a:buChar char="Ø"/>
                      </a:pPr>
                      <a:r>
                        <a:rPr lang="en-US" sz="800" dirty="0">
                          <a:latin typeface="Arial" panose="020B0604020202020204" pitchFamily="34" charset="0"/>
                          <a:cs typeface="Arial" panose="020B0604020202020204" pitchFamily="34" charset="0"/>
                        </a:rPr>
                        <a:t>Room for emotions and feelings</a:t>
                      </a:r>
                    </a:p>
                    <a:p>
                      <a:pPr marL="171450" indent="-171450">
                        <a:buFont typeface="Wingdings" pitchFamily="2" charset="2"/>
                        <a:buChar char="Ø"/>
                      </a:pPr>
                      <a:r>
                        <a:rPr lang="en-US" sz="800" dirty="0">
                          <a:latin typeface="Arial" panose="020B0604020202020204" pitchFamily="34" charset="0"/>
                          <a:cs typeface="Arial" panose="020B0604020202020204" pitchFamily="34" charset="0"/>
                        </a:rPr>
                        <a:t>Keeps the focus on one step at a time</a:t>
                      </a:r>
                    </a:p>
                  </a:txBody>
                  <a:tcPr/>
                </a:tc>
                <a:tc>
                  <a:txBody>
                    <a:bodyPr/>
                    <a:lstStyle/>
                    <a:p>
                      <a:pPr marL="171450" indent="-171450">
                        <a:buFont typeface="Wingdings" pitchFamily="2" charset="2"/>
                        <a:buChar char="Ø"/>
                      </a:pPr>
                      <a:r>
                        <a:rPr lang="en-US" sz="800" dirty="0">
                          <a:latin typeface="Arial" panose="020B0604020202020204" pitchFamily="34" charset="0"/>
                          <a:cs typeface="Arial" panose="020B0604020202020204" pitchFamily="34" charset="0"/>
                        </a:rPr>
                        <a:t>Time consuming unable to use “in the moment”</a:t>
                      </a:r>
                    </a:p>
                    <a:p>
                      <a:pPr marL="171450" indent="-171450">
                        <a:buFont typeface="Wingdings" pitchFamily="2" charset="2"/>
                        <a:buChar char="Ø"/>
                      </a:pPr>
                      <a:r>
                        <a:rPr lang="en-US" sz="800" dirty="0">
                          <a:latin typeface="Arial" panose="020B0604020202020204" pitchFamily="34" charset="0"/>
                          <a:cs typeface="Arial" panose="020B0604020202020204" pitchFamily="34" charset="0"/>
                        </a:rPr>
                        <a:t>Provides clear starting point</a:t>
                      </a:r>
                    </a:p>
                  </a:txBody>
                  <a:tcPr/>
                </a:tc>
                <a:extLst>
                  <a:ext uri="{0D108BD9-81ED-4DB2-BD59-A6C34878D82A}">
                    <a16:rowId xmlns:a16="http://schemas.microsoft.com/office/drawing/2014/main" val="3062010915"/>
                  </a:ext>
                </a:extLst>
              </a:tr>
              <a:tr h="577241">
                <a:tc>
                  <a:txBody>
                    <a:bodyPr/>
                    <a:lstStyle/>
                    <a:p>
                      <a:r>
                        <a:rPr lang="en-US" sz="800" b="1" dirty="0">
                          <a:latin typeface="Arial" panose="020B0604020202020204" pitchFamily="34" charset="0"/>
                          <a:cs typeface="Arial" panose="020B0604020202020204" pitchFamily="34" charset="0"/>
                        </a:rPr>
                        <a:t>The OAP Cycle </a:t>
                      </a:r>
                    </a:p>
                  </a:txBody>
                  <a:tcPr/>
                </a:tc>
                <a:tc>
                  <a:txBody>
                    <a:bodyPr/>
                    <a:lstStyle/>
                    <a:p>
                      <a:pPr marL="171450" indent="-171450">
                        <a:buFont typeface="Wingdings" pitchFamily="2" charset="2"/>
                        <a:buChar char="Ø"/>
                      </a:pPr>
                      <a:r>
                        <a:rPr lang="en-US" sz="800" dirty="0">
                          <a:latin typeface="Arial" panose="020B0604020202020204" pitchFamily="34" charset="0"/>
                          <a:cs typeface="Arial" panose="020B0604020202020204" pitchFamily="34" charset="0"/>
                        </a:rPr>
                        <a:t>Child centered </a:t>
                      </a:r>
                    </a:p>
                    <a:p>
                      <a:pPr marL="171450" indent="-171450">
                        <a:buFont typeface="Wingdings" pitchFamily="2" charset="2"/>
                        <a:buChar char="Ø"/>
                      </a:pPr>
                      <a:r>
                        <a:rPr lang="en-US" sz="800" dirty="0">
                          <a:latin typeface="Arial" panose="020B0604020202020204" pitchFamily="34" charset="0"/>
                          <a:cs typeface="Arial" panose="020B0604020202020204" pitchFamily="34" charset="0"/>
                        </a:rPr>
                        <a:t>Follows professional practice</a:t>
                      </a:r>
                    </a:p>
                    <a:p>
                      <a:pPr marL="171450" indent="-171450">
                        <a:buFont typeface="Wingdings" pitchFamily="2" charset="2"/>
                        <a:buChar char="Ø"/>
                      </a:pPr>
                      <a:r>
                        <a:rPr lang="en-US" sz="800" dirty="0">
                          <a:latin typeface="Arial" panose="020B0604020202020204" pitchFamily="34" charset="0"/>
                          <a:cs typeface="Arial" panose="020B0604020202020204" pitchFamily="34" charset="0"/>
                        </a:rPr>
                        <a:t>Direct impact on children </a:t>
                      </a:r>
                    </a:p>
                    <a:p>
                      <a:pPr marL="171450" indent="-171450">
                        <a:buFont typeface="Wingdings" pitchFamily="2" charset="2"/>
                        <a:buChar char="Ø"/>
                      </a:pPr>
                      <a:r>
                        <a:rPr lang="en-US" sz="800" dirty="0">
                          <a:latin typeface="Arial" panose="020B0604020202020204" pitchFamily="34" charset="0"/>
                          <a:cs typeface="Arial" panose="020B0604020202020204" pitchFamily="34" charset="0"/>
                        </a:rPr>
                        <a:t>Allows ‘in the moment’ planning and adjustments</a:t>
                      </a:r>
                    </a:p>
                    <a:p>
                      <a:pPr marL="171450" indent="-171450">
                        <a:buFont typeface="Wingdings" pitchFamily="2" charset="2"/>
                        <a:buChar char="Ø"/>
                      </a:pPr>
                      <a:r>
                        <a:rPr lang="en-US" sz="800" dirty="0">
                          <a:latin typeface="Arial" panose="020B0604020202020204" pitchFamily="34" charset="0"/>
                          <a:cs typeface="Arial" panose="020B0604020202020204" pitchFamily="34" charset="0"/>
                        </a:rPr>
                        <a:t>Clear structure </a:t>
                      </a:r>
                    </a:p>
                  </a:txBody>
                  <a:tcPr/>
                </a:tc>
                <a:tc>
                  <a:txBody>
                    <a:bodyPr/>
                    <a:lstStyle/>
                    <a:p>
                      <a:pPr marL="171450" indent="-171450">
                        <a:buFont typeface="Wingdings" pitchFamily="2" charset="2"/>
                        <a:buChar char="Ø"/>
                      </a:pPr>
                      <a:r>
                        <a:rPr lang="en-US" sz="800" dirty="0">
                          <a:latin typeface="Arial" panose="020B0604020202020204" pitchFamily="34" charset="0"/>
                          <a:cs typeface="Arial" panose="020B0604020202020204" pitchFamily="34" charset="0"/>
                        </a:rPr>
                        <a:t>After time can feel like routine paperwork and be rushed </a:t>
                      </a:r>
                    </a:p>
                    <a:p>
                      <a:pPr marL="171450" indent="-171450">
                        <a:buFont typeface="Wingdings" pitchFamily="2" charset="2"/>
                        <a:buChar char="Ø"/>
                      </a:pPr>
                      <a:r>
                        <a:rPr lang="en-US" sz="800" dirty="0">
                          <a:latin typeface="Arial" panose="020B0604020202020204" pitchFamily="34" charset="0"/>
                          <a:cs typeface="Arial" panose="020B0604020202020204" pitchFamily="34" charset="0"/>
                        </a:rPr>
                        <a:t>Confined to practice, not personal </a:t>
                      </a:r>
                    </a:p>
                    <a:p>
                      <a:pPr marL="171450" indent="-171450">
                        <a:buFont typeface="Wingdings" pitchFamily="2" charset="2"/>
                        <a:buChar char="Ø"/>
                      </a:pPr>
                      <a:r>
                        <a:rPr lang="en-US" sz="800" dirty="0">
                          <a:latin typeface="Arial" panose="020B0604020202020204" pitchFamily="34" charset="0"/>
                          <a:cs typeface="Arial" panose="020B0604020202020204" pitchFamily="34" charset="0"/>
                        </a:rPr>
                        <a:t>Time consuming</a:t>
                      </a:r>
                    </a:p>
                  </a:txBody>
                  <a:tcPr/>
                </a:tc>
                <a:extLst>
                  <a:ext uri="{0D108BD9-81ED-4DB2-BD59-A6C34878D82A}">
                    <a16:rowId xmlns:a16="http://schemas.microsoft.com/office/drawing/2014/main" val="1222790991"/>
                  </a:ext>
                </a:extLst>
              </a:tr>
            </a:tbl>
          </a:graphicData>
        </a:graphic>
      </p:graphicFrame>
    </p:spTree>
    <p:extLst>
      <p:ext uri="{BB962C8B-B14F-4D97-AF65-F5344CB8AC3E}">
        <p14:creationId xmlns:p14="http://schemas.microsoft.com/office/powerpoint/2010/main" val="2755865430"/>
      </p:ext>
    </p:extLst>
  </p:cSld>
  <p:clrMapOvr>
    <a:masterClrMapping/>
  </p:clrMapOvr>
</p:sld>
</file>

<file path=ppt/theme/theme1.xml><?xml version="1.0" encoding="utf-8"?>
<a:theme xmlns:a="http://schemas.openxmlformats.org/drawingml/2006/main" name="Orange Experience">
  <a:themeElements>
    <a:clrScheme name="Orange Experience">
      <a:dk1>
        <a:srgbClr val="131313"/>
      </a:dk1>
      <a:lt1>
        <a:sysClr val="window" lastClr="FFFFFF"/>
      </a:lt1>
      <a:dk2>
        <a:srgbClr val="444742"/>
      </a:dk2>
      <a:lt2>
        <a:srgbClr val="EDECE9"/>
      </a:lt2>
      <a:accent1>
        <a:srgbClr val="ED6845"/>
      </a:accent1>
      <a:accent2>
        <a:srgbClr val="F48A56"/>
      </a:accent2>
      <a:accent3>
        <a:srgbClr val="9FA295"/>
      </a:accent3>
      <a:accent4>
        <a:srgbClr val="5B6E74"/>
      </a:accent4>
      <a:accent5>
        <a:srgbClr val="6E7868"/>
      </a:accent5>
      <a:accent6>
        <a:srgbClr val="A1AAAA"/>
      </a:accent6>
      <a:hlink>
        <a:srgbClr val="F05814"/>
      </a:hlink>
      <a:folHlink>
        <a:srgbClr val="E99401"/>
      </a:folHlink>
    </a:clrScheme>
    <a:fontScheme name="Custom 40">
      <a:majorFont>
        <a:latin typeface="Oswald SemiBold"/>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range experience" id="{9BAA8FFB-1EEF-49AC-B7FF-0F37799585E9}" vid="{6523F788-A6E6-47B0-B3C7-625411BE5A1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Orange Experience</Template>
  <TotalTime>3755</TotalTime>
  <Words>1154</Words>
  <Application>Microsoft Macintosh PowerPoint</Application>
  <PresentationFormat>Widescreen</PresentationFormat>
  <Paragraphs>94</Paragraphs>
  <Slides>2</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vt:i4>
      </vt:variant>
    </vt:vector>
  </HeadingPairs>
  <TitlesOfParts>
    <vt:vector size="9" baseType="lpstr">
      <vt:lpstr>Aptos</vt:lpstr>
      <vt:lpstr>Arial</vt:lpstr>
      <vt:lpstr>Calibri</vt:lpstr>
      <vt:lpstr>Oswald SemiBold</vt:lpstr>
      <vt:lpstr>Univers Condensed Light</vt:lpstr>
      <vt:lpstr>Wingdings</vt:lpstr>
      <vt:lpstr>Orange Experience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Ruby Hitchings (2603130)</dc:creator>
  <cp:lastModifiedBy>Ruby Hitchings (2603130)</cp:lastModifiedBy>
  <cp:revision>1</cp:revision>
  <dcterms:created xsi:type="dcterms:W3CDTF">2026-10-02T21:40:26Z</dcterms:created>
  <dcterms:modified xsi:type="dcterms:W3CDTF">2026-10-13T21:30:27Z</dcterms:modified>
</cp:coreProperties>
</file>