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notesMasterIdLst>
    <p:notesMasterId r:id="rId15"/>
  </p:notesMasterIdLst>
  <p:sldIdLst>
    <p:sldId id="260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5319" autoAdjust="0"/>
  </p:normalViewPr>
  <p:slideViewPr>
    <p:cSldViewPr snapToGrid="0">
      <p:cViewPr varScale="1">
        <p:scale>
          <a:sx n="59" d="100"/>
          <a:sy n="59" d="100"/>
        </p:scale>
        <p:origin x="25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AC8319-5255-4289-B51E-B39B433CCF30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B7E9F9-F4D5-4D9C-BDF8-F945A95741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679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B7E9F9-F4D5-4D9C-BDF8-F945A957419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0522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B7E9F9-F4D5-4D9C-BDF8-F945A957419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8474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D465D-F1BC-422D-AEC4-C9CAA69E4727}" type="datetime1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D58CC5F-A801-4AF9-8DAD-B97E102C9F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059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72B2-8FAC-47AD-AE5E-D7751EBFAD05}" type="datetime1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087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46610-4326-49B2-B672-9D1BC704C4DF}" type="datetime1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D58CC5F-A801-4AF9-8DAD-B97E102C9F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540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192FE-F49B-4400-8E1C-99BB82AE62E8}" type="datetime1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D58CC5F-A801-4AF9-8DAD-B97E102C9F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901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20933-349D-42D2-A08D-288DC040C749}" type="datetime1">
              <a:rPr lang="en-GB" smtClean="0"/>
              <a:t>15/04/2026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D58CC5F-A801-4AF9-8DAD-B97E102C9F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608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3E770-4D37-443A-9FC5-D92F0FBD4857}" type="datetime1">
              <a:rPr lang="en-GB" smtClean="0"/>
              <a:t>15/04/2026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38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1CED-EBD3-468C-9701-DF9DF86EE2B2}" type="datetime1">
              <a:rPr lang="en-GB" smtClean="0"/>
              <a:t>15/04/2026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6087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054A0B-FA0F-4521-89BA-4BE2DDF70074}" type="datetime1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023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351EB-B033-40B5-B42F-FCF81CF6CB30}" type="datetime1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D58CC5F-A801-4AF9-8DAD-B97E102C9F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482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9A1AA-C2F8-443C-88A4-D945F1565B95}" type="datetime1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D58CC5F-A801-4AF9-8DAD-B97E102C9F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86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A24CD-57C0-4155-BF32-B87C3AA37877}" type="datetime1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D58CC5F-A801-4AF9-8DAD-B97E102C9F7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01718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800A4-EBE5-499E-8F89-04B03011AA65}" type="datetime1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D58CC5F-A801-4AF9-8DAD-B97E102C9F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009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EEFA60-FED5-443B-8998-DAF0DB24AB17}" type="datetime1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D58CC5F-A801-4AF9-8DAD-B97E102C9F78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898544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A54F-A419-4FAF-AA7F-9FE3BFE579F9}" type="datetime1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D58CC5F-A801-4AF9-8DAD-B97E102C9F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5719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8BDE27-8C56-4B30-800A-552A18475EDA}" type="datetime1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2388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4D46F-0A3A-4B4D-9247-E2DD2CD32F40}" type="datetime1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778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366014-5518-4640-AE7A-E77526E87878}" type="datetime1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D58CC5F-A801-4AF9-8DAD-B97E102C9F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084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  <p:sldLayoutId id="2147483759" r:id="rId12"/>
    <p:sldLayoutId id="2147483760" r:id="rId13"/>
    <p:sldLayoutId id="2147483761" r:id="rId14"/>
    <p:sldLayoutId id="2147483762" r:id="rId15"/>
    <p:sldLayoutId id="2147483763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E6E0E-DD27-4DA9-8B18-75222AFD6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/>
              <a:t>Configure and Manage the Virtualised Enterprise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AAB28-98E3-5210-B772-3E6B51DE9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7077302" cy="1964871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pPr lvl="0" fontAlgn="base"/>
            <a:r>
              <a:rPr lang="en-GB" sz="3200" dirty="0"/>
              <a:t>Name: Cristinel-Cosmin Vanusca</a:t>
            </a:r>
          </a:p>
          <a:p>
            <a:pPr marL="1828800" lvl="4" indent="0" fontAlgn="base">
              <a:buNone/>
            </a:pPr>
            <a:r>
              <a:rPr lang="en-GB" sz="2600" dirty="0"/>
              <a:t>2411394</a:t>
            </a:r>
          </a:p>
          <a:p>
            <a:pPr lvl="0" fontAlgn="base"/>
            <a:r>
              <a:rPr lang="en-GB" sz="3200" dirty="0"/>
              <a:t>Module: ACCA5023</a:t>
            </a:r>
          </a:p>
          <a:p>
            <a:r>
              <a:rPr lang="en-GB" sz="3200" dirty="0"/>
              <a:t>Domain: </a:t>
            </a:r>
            <a:r>
              <a:rPr lang="en-GB" sz="3200" dirty="0" err="1"/>
              <a:t>cristinel.acca</a:t>
            </a:r>
            <a:endParaRPr lang="en-GB" sz="32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382C3B-4BB7-47CD-A08A-7C88C9983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2519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82171-021F-FE53-FB55-7815C4FC3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/>
              <a:t>Objective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34211-E51D-5217-B302-8CE703A24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2819401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lvl="0" fontAlgn="base"/>
            <a:r>
              <a:rPr lang="en-GB" sz="3200" dirty="0"/>
              <a:t>Build a virtual enterprise network</a:t>
            </a:r>
          </a:p>
          <a:p>
            <a:pPr lvl="0" fontAlgn="base"/>
            <a:r>
              <a:rPr lang="en-GB" sz="3200" dirty="0"/>
              <a:t>Birmingham (main site) + London (remote site)</a:t>
            </a:r>
          </a:p>
          <a:p>
            <a:r>
              <a:rPr lang="en-GB" sz="3200" dirty="0"/>
              <a:t>Implement AD, DNS, DHCP, Routing, IIS, RDS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17379C-409C-49D5-BFC9-5CC85C2EB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041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D8E35-46AF-E163-9F37-6D1CF6207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Topology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85F76-401E-1776-514F-77254EEFB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472" y="2133600"/>
            <a:ext cx="5633358" cy="1899557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sz="3200" dirty="0"/>
              <a:t>Birmingham = main site</a:t>
            </a:r>
          </a:p>
          <a:p>
            <a:r>
              <a:rPr lang="en-GB" sz="3200" dirty="0"/>
              <a:t>London = remote site</a:t>
            </a:r>
          </a:p>
          <a:p>
            <a:r>
              <a:rPr lang="en-GB" sz="3200" dirty="0"/>
              <a:t>WAN link connects both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FA1552-C5E2-EDF4-A9E1-F7296C4EF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3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839DDA-A463-607F-A78A-FB8D634714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537" y="1264555"/>
            <a:ext cx="5633358" cy="5227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4708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92385-5B8C-2B96-2630-7EE16FB29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dirty="0"/>
              <a:t>Virtual</a:t>
            </a:r>
            <a:r>
              <a:rPr lang="en-GB" dirty="0"/>
              <a:t> Machines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18C999D-5173-02FA-C53D-B1D4E1F323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925" y="1344048"/>
            <a:ext cx="8130618" cy="488984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EB3F4F-77E7-8596-C745-23681EEB8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9073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5ADE8-D8DB-C3B6-02AA-709EEFBCD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IP </a:t>
            </a:r>
            <a:r>
              <a:rPr lang="en-GB" sz="3200" dirty="0"/>
              <a:t>Addressing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B8FE3-B773-57E3-9882-5E01064F4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6309859" cy="2013857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sz="3200" dirty="0"/>
              <a:t>Birmingham: 172.16.1.0/24</a:t>
            </a:r>
          </a:p>
          <a:p>
            <a:pPr lvl="0" fontAlgn="base"/>
            <a:r>
              <a:rPr lang="en-GB" sz="3200" dirty="0"/>
              <a:t>London: 172.16.2.0/24</a:t>
            </a:r>
          </a:p>
          <a:p>
            <a:pPr lvl="0" fontAlgn="base"/>
            <a:r>
              <a:rPr lang="en-GB" sz="3200" dirty="0"/>
              <a:t>WAN: 10.0.O.O/30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65EEE6-E533-997F-3964-AA1BBF632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1100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2E972-951B-C825-105C-91A6C8E5E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dirty="0"/>
              <a:t>Domain</a:t>
            </a:r>
            <a:r>
              <a:rPr lang="en-GB" dirty="0"/>
              <a:t> Controller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0E22A-7A8C-A3A7-63D3-0082659D11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703614"/>
            <a:ext cx="5983288" cy="2013857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sz="3200" dirty="0"/>
              <a:t>Domain: </a:t>
            </a:r>
            <a:r>
              <a:rPr lang="en-GB" sz="3200" dirty="0" err="1"/>
              <a:t>cristinel.acca</a:t>
            </a:r>
            <a:endParaRPr lang="en-GB" sz="3200" dirty="0"/>
          </a:p>
          <a:p>
            <a:r>
              <a:rPr lang="en-GB" sz="3200" dirty="0"/>
              <a:t>AD DS + DNS configured</a:t>
            </a:r>
          </a:p>
          <a:p>
            <a:r>
              <a:rPr lang="en-GB" sz="3200" dirty="0"/>
              <a:t>A records + PTR records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2819D1-B589-5C6D-5E78-DFB44BEC7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6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AB573D-8B6E-4B35-5643-1E58FB504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579" y="3543300"/>
            <a:ext cx="10193033" cy="3080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300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ABBC1-BF6F-D1D3-E1CC-782D7C716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80147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DHCP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8E08F-79DA-9E5E-AA45-5C0A111A85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04258"/>
            <a:ext cx="8915400" cy="1894114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lvl="0" fontAlgn="base"/>
            <a:r>
              <a:rPr lang="en-GB" sz="3200" dirty="0"/>
              <a:t>scope: 172.16.1.10 - 172.16.1.20  </a:t>
            </a:r>
          </a:p>
          <a:p>
            <a:r>
              <a:rPr lang="en-GB" sz="3200" dirty="0"/>
              <a:t>Automatic IP assignment DHCP Relay (London via Debian)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FA37E3-4DDB-AC88-C521-F1ECE39D5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7</a:t>
            </a:fld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FC13AF9-48E5-88C4-4E4A-8A5062947B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694" y="3249387"/>
            <a:ext cx="10560549" cy="2984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654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F3749-F56C-7954-19A3-97B5C2D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31161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Routing &amp; Connectivity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EE976-3283-FD99-C771-59408372C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518557"/>
            <a:ext cx="6587445" cy="2073729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3200" dirty="0"/>
              <a:t>RRAS configured (Windows)</a:t>
            </a:r>
          </a:p>
          <a:p>
            <a:r>
              <a:rPr lang="en-GB" sz="3200" dirty="0"/>
              <a:t>IP forwarding (Debian)</a:t>
            </a:r>
          </a:p>
          <a:p>
            <a:r>
              <a:rPr lang="en-GB" sz="3200" dirty="0"/>
              <a:t>Ping between sites successful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086F4C-2C7A-6CFF-3B5A-AA3C40F47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8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73EA49-9A52-3E21-482D-9EC177B50A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4466" y="3510643"/>
            <a:ext cx="7739063" cy="305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539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F9E74-CC05-6449-9762-E00FF17CD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94447"/>
          </a:xfrm>
        </p:spPr>
        <p:txBody>
          <a:bodyPr/>
          <a:lstStyle/>
          <a:p>
            <a:pPr algn="ctr"/>
            <a:r>
              <a:rPr lang="en-GB" sz="3200" dirty="0"/>
              <a:t>VPN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0A964-9930-473A-0AFD-470B1B1ED3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518558"/>
            <a:ext cx="7518174" cy="2122713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sz="3200" dirty="0"/>
              <a:t>Site-to-Site VPN planned</a:t>
            </a:r>
          </a:p>
          <a:p>
            <a:pPr lvl="0" fontAlgn="base"/>
            <a:r>
              <a:rPr lang="en-GB" sz="3200" dirty="0"/>
              <a:t>Uses RRAS + IKE encryption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F2AA0D-0F6C-A2AD-B339-124CF7463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9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C5FD7-7E29-FEDE-DD6F-89A3FC1A1E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8941" y="3641271"/>
            <a:ext cx="6220621" cy="2886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663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F39A3-11B2-6208-6F85-E78CBAB4B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025076"/>
          </a:xfrm>
        </p:spPr>
        <p:txBody>
          <a:bodyPr/>
          <a:lstStyle/>
          <a:p>
            <a:pPr algn="ctr"/>
            <a:r>
              <a:rPr lang="en-GB" dirty="0"/>
              <a:t>Users &amp; </a:t>
            </a:r>
            <a:r>
              <a:rPr lang="en-GB" sz="3200" dirty="0"/>
              <a:t>Domain</a:t>
            </a:r>
            <a:r>
              <a:rPr lang="en-GB" dirty="0"/>
              <a:t> Join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996B0-0D4B-D743-58ED-0D4EEC8E36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352723"/>
            <a:ext cx="7812088" cy="2052757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3200" dirty="0"/>
              <a:t>Users created in AD (e.g. </a:t>
            </a:r>
            <a:r>
              <a:rPr lang="en-GB" sz="3200" dirty="0" err="1"/>
              <a:t>k.tanusca</a:t>
            </a:r>
            <a:r>
              <a:rPr lang="en-GB" sz="3200" dirty="0"/>
              <a:t>)</a:t>
            </a:r>
          </a:p>
          <a:p>
            <a:pPr lvl="0" fontAlgn="base"/>
            <a:r>
              <a:rPr lang="en-GB" sz="3200" dirty="0"/>
              <a:t>All machines joined to domain</a:t>
            </a:r>
          </a:p>
          <a:p>
            <a:r>
              <a:rPr lang="en-GB" sz="3200" dirty="0"/>
              <a:t>Centralised authentication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017A97-36A8-CDDD-0ADC-C389AE157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10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09414C5-CAE3-9687-7406-05AF2FFDE9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0035" y="3942840"/>
            <a:ext cx="10508946" cy="253194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8DE392-4E53-DF45-5DB8-83F7641ACE6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56" r="14567"/>
          <a:stretch>
            <a:fillRect/>
          </a:stretch>
        </p:blipFill>
        <p:spPr>
          <a:xfrm>
            <a:off x="5731328" y="3249386"/>
            <a:ext cx="5937024" cy="2255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395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42DC4-253C-771E-5FA5-F4887CF48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61790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IIS Website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7E621-B649-6EA1-7617-1439DA9AB0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85900"/>
            <a:ext cx="8915400" cy="1943100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sz="3200" dirty="0"/>
              <a:t>URL: </a:t>
            </a:r>
            <a:r>
              <a:rPr lang="en-GB" sz="3200" dirty="0" err="1"/>
              <a:t>ccv.vanusca.acca</a:t>
            </a:r>
            <a:endParaRPr lang="en-GB" sz="3200" dirty="0"/>
          </a:p>
          <a:p>
            <a:pPr lvl="0" fontAlgn="base"/>
            <a:r>
              <a:rPr lang="en-GB" sz="3200" dirty="0"/>
              <a:t>DNS linked to server</a:t>
            </a:r>
          </a:p>
          <a:p>
            <a:r>
              <a:rPr lang="en-GB" sz="3200" dirty="0"/>
              <a:t>Internal website working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FF77DC-06F8-B0EA-68EF-33C8D05E5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11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5D6A0E-2FF1-2383-02EE-9DC31FA71D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8103" y="3346298"/>
            <a:ext cx="8915400" cy="3149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2246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12263-F56F-76FB-4C52-30646152C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12804"/>
          </a:xfrm>
        </p:spPr>
        <p:txBody>
          <a:bodyPr/>
          <a:lstStyle/>
          <a:p>
            <a:pPr algn="ctr"/>
            <a:r>
              <a:rPr lang="en-GB" dirty="0"/>
              <a:t>Remote </a:t>
            </a:r>
            <a:r>
              <a:rPr lang="en-GB" sz="3200" dirty="0"/>
              <a:t>Desktop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7A866-9E11-723C-1E7C-F7189A7BD7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758" y="1436913"/>
            <a:ext cx="4898572" cy="298813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lvl="0" fontAlgn="base"/>
            <a:r>
              <a:rPr lang="en-GB" sz="3200" dirty="0"/>
              <a:t>Web access via browser </a:t>
            </a:r>
          </a:p>
          <a:p>
            <a:pPr lvl="0" fontAlgn="base"/>
            <a:r>
              <a:rPr lang="en-GB" sz="3200" dirty="0"/>
              <a:t>HTTPS enabled (SSL)</a:t>
            </a:r>
          </a:p>
          <a:p>
            <a:r>
              <a:rPr lang="en-GB" sz="3200" dirty="0"/>
              <a:t>Domain authentication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CF84B4-CF5C-F6E0-1578-5F0CB42B8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12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76B2D8-76B9-A388-C3BB-133DDF143A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0" t="9101"/>
          <a:stretch>
            <a:fillRect/>
          </a:stretch>
        </p:blipFill>
        <p:spPr>
          <a:xfrm>
            <a:off x="6096000" y="1152907"/>
            <a:ext cx="5887583" cy="5558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5310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61E6A-C9CD-9C68-CFD5-4DCE40A5F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102289" cy="812804"/>
          </a:xfrm>
        </p:spPr>
        <p:txBody>
          <a:bodyPr>
            <a:normAutofit/>
          </a:bodyPr>
          <a:lstStyle/>
          <a:p>
            <a:pPr algn="ctr"/>
            <a:r>
              <a:rPr lang="en-US" sz="3200" dirty="0"/>
              <a:t>Conclusion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FDB31-AD0D-8251-8C59-EC863DF180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2030186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pPr lvl="0" fontAlgn="base"/>
            <a:r>
              <a:rPr lang="en-GB" sz="3200" dirty="0"/>
              <a:t>Network successfully deployed</a:t>
            </a:r>
          </a:p>
          <a:p>
            <a:pPr lvl="0" fontAlgn="base"/>
            <a:r>
              <a:rPr lang="en-GB" sz="3200" dirty="0"/>
              <a:t>Services integrated (AD, DNS, DHCP, IIS, RDS)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A09F96-FE39-DF3A-D1D5-BDDBBEADE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58CC5F-A801-4AF9-8DAD-B97E102C9F7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58645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73</TotalTime>
  <Words>226</Words>
  <Application>Microsoft Office PowerPoint</Application>
  <PresentationFormat>Widescreen</PresentationFormat>
  <Paragraphs>62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Century Gothic</vt:lpstr>
      <vt:lpstr>Wingdings 3</vt:lpstr>
      <vt:lpstr>Wisp</vt:lpstr>
      <vt:lpstr>Configure and Manage the Virtualised Enterprise Network</vt:lpstr>
      <vt:lpstr>Objective</vt:lpstr>
      <vt:lpstr>Topology Content</vt:lpstr>
      <vt:lpstr>Virtual Machines</vt:lpstr>
      <vt:lpstr>IP Addressing</vt:lpstr>
      <vt:lpstr>Domain Controller</vt:lpstr>
      <vt:lpstr>DHCP</vt:lpstr>
      <vt:lpstr>Routing &amp; Connectivity </vt:lpstr>
      <vt:lpstr>VPN </vt:lpstr>
      <vt:lpstr>Users &amp; Domain Join </vt:lpstr>
      <vt:lpstr>IIS Website</vt:lpstr>
      <vt:lpstr>Remote Desktop 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Cristinel-Cosmin Vanusca (2411394)</dc:creator>
  <cp:lastModifiedBy>Cristinel-Cosmin Vanusca (2411394)</cp:lastModifiedBy>
  <cp:revision>14</cp:revision>
  <cp:lastPrinted>2026-04-13T13:45:50Z</cp:lastPrinted>
  <dcterms:created xsi:type="dcterms:W3CDTF">2026-04-13T12:39:44Z</dcterms:created>
  <dcterms:modified xsi:type="dcterms:W3CDTF">2026-04-15T09:04:03Z</dcterms:modified>
</cp:coreProperties>
</file>