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31" r:id="rId3"/>
    <p:sldId id="349" r:id="rId4"/>
    <p:sldId id="258" r:id="rId5"/>
    <p:sldId id="333" r:id="rId6"/>
    <p:sldId id="337" r:id="rId7"/>
    <p:sldId id="339" r:id="rId8"/>
    <p:sldId id="342" r:id="rId9"/>
    <p:sldId id="341" r:id="rId10"/>
    <p:sldId id="343" r:id="rId11"/>
    <p:sldId id="336" r:id="rId12"/>
    <p:sldId id="335" r:id="rId13"/>
    <p:sldId id="344" r:id="rId14"/>
    <p:sldId id="348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A714FF-5B72-4DDD-837D-BC04E495E871}" v="474" dt="2025-01-12T19:13:28.0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25" d="100"/>
          <a:sy n="125" d="100"/>
        </p:scale>
        <p:origin x="105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7DA714FF-5B72-4DDD-837D-BC04E495E871}"/>
    <pc:docChg chg="undo redo custSel addSld delSld modSld">
      <pc:chgData name="Aliyu Sambo" userId="d9766618-3e46-45d4-99f2-08120d84987f" providerId="ADAL" clId="{7DA714FF-5B72-4DDD-837D-BC04E495E871}" dt="2025-01-12T19:16:13.425" v="1441" actId="20577"/>
      <pc:docMkLst>
        <pc:docMk/>
      </pc:docMkLst>
      <pc:sldChg chg="addSp delSp modSp mod modAnim">
        <pc:chgData name="Aliyu Sambo" userId="d9766618-3e46-45d4-99f2-08120d84987f" providerId="ADAL" clId="{7DA714FF-5B72-4DDD-837D-BC04E495E871}" dt="2025-01-12T18:54:35.394" v="1248" actId="1076"/>
        <pc:sldMkLst>
          <pc:docMk/>
          <pc:sldMk cId="0" sldId="258"/>
        </pc:sldMkLst>
        <pc:spChg chg="add mod">
          <ac:chgData name="Aliyu Sambo" userId="d9766618-3e46-45d4-99f2-08120d84987f" providerId="ADAL" clId="{7DA714FF-5B72-4DDD-837D-BC04E495E871}" dt="2025-01-12T18:21:39.061" v="671" actId="164"/>
          <ac:spMkLst>
            <pc:docMk/>
            <pc:sldMk cId="0" sldId="258"/>
            <ac:spMk id="4" creationId="{704E3954-83BD-8576-21DB-097C6BBD037B}"/>
          </ac:spMkLst>
        </pc:spChg>
        <pc:spChg chg="add mod">
          <ac:chgData name="Aliyu Sambo" userId="d9766618-3e46-45d4-99f2-08120d84987f" providerId="ADAL" clId="{7DA714FF-5B72-4DDD-837D-BC04E495E871}" dt="2025-01-12T18:44:28.786" v="987"/>
          <ac:spMkLst>
            <pc:docMk/>
            <pc:sldMk cId="0" sldId="258"/>
            <ac:spMk id="8" creationId="{C6C3D3BB-0809-BF9C-6B72-ACD5F26E4FD6}"/>
          </ac:spMkLst>
        </pc:spChg>
        <pc:spChg chg="mod">
          <ac:chgData name="Aliyu Sambo" userId="d9766618-3e46-45d4-99f2-08120d84987f" providerId="ADAL" clId="{7DA714FF-5B72-4DDD-837D-BC04E495E871}" dt="2025-01-12T18:52:17.504" v="1197" actId="1076"/>
          <ac:spMkLst>
            <pc:docMk/>
            <pc:sldMk cId="0" sldId="258"/>
            <ac:spMk id="9221" creationId="{00000000-0000-0000-0000-000000000000}"/>
          </ac:spMkLst>
        </pc:spChg>
        <pc:spChg chg="mod">
          <ac:chgData name="Aliyu Sambo" userId="d9766618-3e46-45d4-99f2-08120d84987f" providerId="ADAL" clId="{7DA714FF-5B72-4DDD-837D-BC04E495E871}" dt="2025-01-12T18:54:35.394" v="1248" actId="1076"/>
          <ac:spMkLst>
            <pc:docMk/>
            <pc:sldMk cId="0" sldId="258"/>
            <ac:spMk id="9222" creationId="{00000000-0000-0000-0000-000000000000}"/>
          </ac:spMkLst>
        </pc:spChg>
        <pc:grpChg chg="add mod">
          <ac:chgData name="Aliyu Sambo" userId="d9766618-3e46-45d4-99f2-08120d84987f" providerId="ADAL" clId="{7DA714FF-5B72-4DDD-837D-BC04E495E871}" dt="2025-01-12T18:40:11.441" v="945" actId="1076"/>
          <ac:grpSpMkLst>
            <pc:docMk/>
            <pc:sldMk cId="0" sldId="258"/>
            <ac:grpSpMk id="5" creationId="{2BBB3AED-1C43-5CAD-C589-9E24C08244A2}"/>
          </ac:grpSpMkLst>
        </pc:grpChg>
        <pc:picChg chg="add mod">
          <ac:chgData name="Aliyu Sambo" userId="d9766618-3e46-45d4-99f2-08120d84987f" providerId="ADAL" clId="{7DA714FF-5B72-4DDD-837D-BC04E495E871}" dt="2025-01-12T18:21:39.061" v="671" actId="164"/>
          <ac:picMkLst>
            <pc:docMk/>
            <pc:sldMk cId="0" sldId="258"/>
            <ac:picMk id="3" creationId="{D0465E98-5EF5-47F7-8097-B5387AE629C5}"/>
          </ac:picMkLst>
        </pc:picChg>
        <pc:picChg chg="add del mod">
          <ac:chgData name="Aliyu Sambo" userId="d9766618-3e46-45d4-99f2-08120d84987f" providerId="ADAL" clId="{7DA714FF-5B72-4DDD-837D-BC04E495E871}" dt="2025-01-12T18:39:42.989" v="938" actId="21"/>
          <ac:picMkLst>
            <pc:docMk/>
            <pc:sldMk cId="0" sldId="258"/>
            <ac:picMk id="7" creationId="{9999D79C-F4FA-F146-A73B-16CFB4E562C5}"/>
          </ac:picMkLst>
        </pc:picChg>
        <pc:picChg chg="add mod">
          <ac:chgData name="Aliyu Sambo" userId="d9766618-3e46-45d4-99f2-08120d84987f" providerId="ADAL" clId="{7DA714FF-5B72-4DDD-837D-BC04E495E871}" dt="2025-01-12T18:40:13.370" v="946" actId="1076"/>
          <ac:picMkLst>
            <pc:docMk/>
            <pc:sldMk cId="0" sldId="258"/>
            <ac:picMk id="2050" creationId="{00B6F1B9-8F9B-98AD-9A74-4287BFC8869B}"/>
          </ac:picMkLst>
        </pc:picChg>
        <pc:picChg chg="add del mod">
          <ac:chgData name="Aliyu Sambo" userId="d9766618-3e46-45d4-99f2-08120d84987f" providerId="ADAL" clId="{7DA714FF-5B72-4DDD-837D-BC04E495E871}" dt="2025-01-12T18:18:18.792" v="642" actId="478"/>
          <ac:picMkLst>
            <pc:docMk/>
            <pc:sldMk cId="0" sldId="258"/>
            <ac:picMk id="2052" creationId="{82A9AEB8-FAD0-8035-8A98-9EC47708F5F9}"/>
          </ac:picMkLst>
        </pc:picChg>
      </pc:sldChg>
      <pc:sldChg chg="modSp mod">
        <pc:chgData name="Aliyu Sambo" userId="d9766618-3e46-45d4-99f2-08120d84987f" providerId="ADAL" clId="{7DA714FF-5B72-4DDD-837D-BC04E495E871}" dt="2025-01-12T12:47:54.761" v="0" actId="20577"/>
        <pc:sldMkLst>
          <pc:docMk/>
          <pc:sldMk cId="0" sldId="277"/>
        </pc:sldMkLst>
        <pc:spChg chg="mod">
          <ac:chgData name="Aliyu Sambo" userId="d9766618-3e46-45d4-99f2-08120d84987f" providerId="ADAL" clId="{7DA714FF-5B72-4DDD-837D-BC04E495E871}" dt="2025-01-12T12:47:54.761" v="0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">
        <pc:chgData name="Aliyu Sambo" userId="d9766618-3e46-45d4-99f2-08120d84987f" providerId="ADAL" clId="{7DA714FF-5B72-4DDD-837D-BC04E495E871}" dt="2025-01-12T18:03:35.112" v="360" actId="1076"/>
        <pc:sldMkLst>
          <pc:docMk/>
          <pc:sldMk cId="0" sldId="331"/>
        </pc:sldMkLst>
        <pc:spChg chg="mod">
          <ac:chgData name="Aliyu Sambo" userId="d9766618-3e46-45d4-99f2-08120d84987f" providerId="ADAL" clId="{7DA714FF-5B72-4DDD-837D-BC04E495E871}" dt="2025-01-12T18:03:35.112" v="360" actId="1076"/>
          <ac:spMkLst>
            <pc:docMk/>
            <pc:sldMk cId="0" sldId="331"/>
            <ac:spMk id="7172" creationId="{0724A76E-155B-47DE-A1DF-4361EF20C5CA}"/>
          </ac:spMkLst>
        </pc:spChg>
      </pc:sldChg>
      <pc:sldChg chg="del">
        <pc:chgData name="Aliyu Sambo" userId="d9766618-3e46-45d4-99f2-08120d84987f" providerId="ADAL" clId="{7DA714FF-5B72-4DDD-837D-BC04E495E871}" dt="2025-01-12T18:23:01.707" v="712" actId="2696"/>
        <pc:sldMkLst>
          <pc:docMk/>
          <pc:sldMk cId="663428650" sldId="332"/>
        </pc:sldMkLst>
      </pc:sldChg>
      <pc:sldChg chg="addSp delSp modSp mod delAnim modAnim">
        <pc:chgData name="Aliyu Sambo" userId="d9766618-3e46-45d4-99f2-08120d84987f" providerId="ADAL" clId="{7DA714FF-5B72-4DDD-837D-BC04E495E871}" dt="2025-01-12T18:41:58.225" v="961" actId="14100"/>
        <pc:sldMkLst>
          <pc:docMk/>
          <pc:sldMk cId="1099961963" sldId="333"/>
        </pc:sldMkLst>
        <pc:spChg chg="mod">
          <ac:chgData name="Aliyu Sambo" userId="d9766618-3e46-45d4-99f2-08120d84987f" providerId="ADAL" clId="{7DA714FF-5B72-4DDD-837D-BC04E495E871}" dt="2025-01-12T18:41:58.225" v="961" actId="14100"/>
          <ac:spMkLst>
            <pc:docMk/>
            <pc:sldMk cId="1099961963" sldId="333"/>
            <ac:spMk id="3" creationId="{00000000-0000-0000-0000-000000000000}"/>
          </ac:spMkLst>
        </pc:spChg>
        <pc:spChg chg="del mod topLvl">
          <ac:chgData name="Aliyu Sambo" userId="d9766618-3e46-45d4-99f2-08120d84987f" providerId="ADAL" clId="{7DA714FF-5B72-4DDD-837D-BC04E495E871}" dt="2025-01-12T18:40:27.034" v="950" actId="21"/>
          <ac:spMkLst>
            <pc:docMk/>
            <pc:sldMk cId="1099961963" sldId="333"/>
            <ac:spMk id="8" creationId="{C6C3D3BB-0809-BF9C-6B72-ACD5F26E4FD6}"/>
          </ac:spMkLst>
        </pc:spChg>
        <pc:spChg chg="add del mod">
          <ac:chgData name="Aliyu Sambo" userId="d9766618-3e46-45d4-99f2-08120d84987f" providerId="ADAL" clId="{7DA714FF-5B72-4DDD-837D-BC04E495E871}" dt="2025-01-12T18:36:33.028" v="916"/>
          <ac:spMkLst>
            <pc:docMk/>
            <pc:sldMk cId="1099961963" sldId="333"/>
            <ac:spMk id="10" creationId="{5EDC7976-CCE7-A089-40E3-E511699A946B}"/>
          </ac:spMkLst>
        </pc:spChg>
        <pc:spChg chg="add del mod">
          <ac:chgData name="Aliyu Sambo" userId="d9766618-3e46-45d4-99f2-08120d84987f" providerId="ADAL" clId="{7DA714FF-5B72-4DDD-837D-BC04E495E871}" dt="2025-01-12T18:38:15.166" v="924" actId="478"/>
          <ac:spMkLst>
            <pc:docMk/>
            <pc:sldMk cId="1099961963" sldId="333"/>
            <ac:spMk id="11" creationId="{2E788585-2DE2-DDB3-F4BF-AC42D40F982E}"/>
          </ac:spMkLst>
        </pc:spChg>
        <pc:grpChg chg="add del mod">
          <ac:chgData name="Aliyu Sambo" userId="d9766618-3e46-45d4-99f2-08120d84987f" providerId="ADAL" clId="{7DA714FF-5B72-4DDD-837D-BC04E495E871}" dt="2025-01-12T18:40:27.034" v="950" actId="21"/>
          <ac:grpSpMkLst>
            <pc:docMk/>
            <pc:sldMk cId="1099961963" sldId="333"/>
            <ac:grpSpMk id="6" creationId="{972D30D8-8577-48F5-662C-B63FB7A0F42F}"/>
          </ac:grpSpMkLst>
        </pc:grpChg>
        <pc:picChg chg="mod topLvl">
          <ac:chgData name="Aliyu Sambo" userId="d9766618-3e46-45d4-99f2-08120d84987f" providerId="ADAL" clId="{7DA714FF-5B72-4DDD-837D-BC04E495E871}" dt="2025-01-12T18:40:29.537" v="952" actId="1076"/>
          <ac:picMkLst>
            <pc:docMk/>
            <pc:sldMk cId="1099961963" sldId="333"/>
            <ac:picMk id="7" creationId="{34FE2A77-72EF-0A1C-F00C-B2DEE5BA8C2B}"/>
          </ac:picMkLst>
        </pc:picChg>
        <pc:picChg chg="add del mod">
          <ac:chgData name="Aliyu Sambo" userId="d9766618-3e46-45d4-99f2-08120d84987f" providerId="ADAL" clId="{7DA714FF-5B72-4DDD-837D-BC04E495E871}" dt="2025-01-12T18:38:12.731" v="923" actId="478"/>
          <ac:picMkLst>
            <pc:docMk/>
            <pc:sldMk cId="1099961963" sldId="333"/>
            <ac:picMk id="9" creationId="{9A022297-AE56-CBDF-2F2E-3631EDC6C0DC}"/>
          </ac:picMkLst>
        </pc:picChg>
        <pc:picChg chg="add mod">
          <ac:chgData name="Aliyu Sambo" userId="d9766618-3e46-45d4-99f2-08120d84987f" providerId="ADAL" clId="{7DA714FF-5B72-4DDD-837D-BC04E495E871}" dt="2025-01-12T18:40:45.661" v="954" actId="1076"/>
          <ac:picMkLst>
            <pc:docMk/>
            <pc:sldMk cId="1099961963" sldId="333"/>
            <ac:picMk id="13" creationId="{FA228B04-480F-5708-082B-E088B9DA7307}"/>
          </ac:picMkLst>
        </pc:picChg>
      </pc:sldChg>
      <pc:sldChg chg="del">
        <pc:chgData name="Aliyu Sambo" userId="d9766618-3e46-45d4-99f2-08120d84987f" providerId="ADAL" clId="{7DA714FF-5B72-4DDD-837D-BC04E495E871}" dt="2025-01-12T18:54:50.978" v="1249" actId="2696"/>
        <pc:sldMkLst>
          <pc:docMk/>
          <pc:sldMk cId="3171754810" sldId="334"/>
        </pc:sldMkLst>
      </pc:sldChg>
      <pc:sldChg chg="modSp mod">
        <pc:chgData name="Aliyu Sambo" userId="d9766618-3e46-45d4-99f2-08120d84987f" providerId="ADAL" clId="{7DA714FF-5B72-4DDD-837D-BC04E495E871}" dt="2025-01-12T19:15:59.391" v="1438" actId="255"/>
        <pc:sldMkLst>
          <pc:docMk/>
          <pc:sldMk cId="230868557" sldId="335"/>
        </pc:sldMkLst>
        <pc:spChg chg="mod">
          <ac:chgData name="Aliyu Sambo" userId="d9766618-3e46-45d4-99f2-08120d84987f" providerId="ADAL" clId="{7DA714FF-5B72-4DDD-837D-BC04E495E871}" dt="2025-01-12T19:15:59.391" v="1438" actId="255"/>
          <ac:spMkLst>
            <pc:docMk/>
            <pc:sldMk cId="230868557" sldId="335"/>
            <ac:spMk id="7" creationId="{20D53BAD-E86D-42DE-9B7A-B2CCC7843765}"/>
          </ac:spMkLst>
        </pc:spChg>
      </pc:sldChg>
      <pc:sldChg chg="modSp mod">
        <pc:chgData name="Aliyu Sambo" userId="d9766618-3e46-45d4-99f2-08120d84987f" providerId="ADAL" clId="{7DA714FF-5B72-4DDD-837D-BC04E495E871}" dt="2025-01-12T19:14:43.494" v="1428"/>
        <pc:sldMkLst>
          <pc:docMk/>
          <pc:sldMk cId="692690049" sldId="336"/>
        </pc:sldMkLst>
        <pc:spChg chg="mod">
          <ac:chgData name="Aliyu Sambo" userId="d9766618-3e46-45d4-99f2-08120d84987f" providerId="ADAL" clId="{7DA714FF-5B72-4DDD-837D-BC04E495E871}" dt="2025-01-12T19:14:43.494" v="1428"/>
          <ac:spMkLst>
            <pc:docMk/>
            <pc:sldMk cId="692690049" sldId="336"/>
            <ac:spMk id="7" creationId="{35B02A0A-43D1-4E07-98CA-A7066A2D5494}"/>
          </ac:spMkLst>
        </pc:spChg>
      </pc:sldChg>
      <pc:sldChg chg="addSp delSp modSp mod">
        <pc:chgData name="Aliyu Sambo" userId="d9766618-3e46-45d4-99f2-08120d84987f" providerId="ADAL" clId="{7DA714FF-5B72-4DDD-837D-BC04E495E871}" dt="2025-01-12T19:03:57.370" v="1334" actId="1076"/>
        <pc:sldMkLst>
          <pc:docMk/>
          <pc:sldMk cId="1604865049" sldId="337"/>
        </pc:sldMkLst>
        <pc:spChg chg="mod">
          <ac:chgData name="Aliyu Sambo" userId="d9766618-3e46-45d4-99f2-08120d84987f" providerId="ADAL" clId="{7DA714FF-5B72-4DDD-837D-BC04E495E871}" dt="2025-01-12T19:02:03.828" v="1315" actId="14100"/>
          <ac:spMkLst>
            <pc:docMk/>
            <pc:sldMk cId="1604865049" sldId="337"/>
            <ac:spMk id="2" creationId="{00000000-0000-0000-0000-000000000000}"/>
          </ac:spMkLst>
        </pc:spChg>
        <pc:spChg chg="mod">
          <ac:chgData name="Aliyu Sambo" userId="d9766618-3e46-45d4-99f2-08120d84987f" providerId="ADAL" clId="{7DA714FF-5B72-4DDD-837D-BC04E495E871}" dt="2025-01-12T19:03:52.906" v="1332" actId="1076"/>
          <ac:spMkLst>
            <pc:docMk/>
            <pc:sldMk cId="1604865049" sldId="337"/>
            <ac:spMk id="7" creationId="{147833B7-4AB8-466A-AEAC-0F5B5027ECBC}"/>
          </ac:spMkLst>
        </pc:spChg>
        <pc:picChg chg="add del mod">
          <ac:chgData name="Aliyu Sambo" userId="d9766618-3e46-45d4-99f2-08120d84987f" providerId="ADAL" clId="{7DA714FF-5B72-4DDD-837D-BC04E495E871}" dt="2025-01-12T19:03:05.974" v="1322" actId="478"/>
          <ac:picMkLst>
            <pc:docMk/>
            <pc:sldMk cId="1604865049" sldId="337"/>
            <ac:picMk id="3" creationId="{1E33C8EB-91C3-C770-B854-6EACCB4CE199}"/>
          </ac:picMkLst>
        </pc:picChg>
        <pc:picChg chg="add mod">
          <ac:chgData name="Aliyu Sambo" userId="d9766618-3e46-45d4-99f2-08120d84987f" providerId="ADAL" clId="{7DA714FF-5B72-4DDD-837D-BC04E495E871}" dt="2025-01-12T19:03:57.370" v="1334" actId="1076"/>
          <ac:picMkLst>
            <pc:docMk/>
            <pc:sldMk cId="1604865049" sldId="337"/>
            <ac:picMk id="3074" creationId="{C6BE64B2-F4F7-43D5-E529-8F74876CD5F2}"/>
          </ac:picMkLst>
        </pc:picChg>
      </pc:sldChg>
      <pc:sldChg chg="modSp del mod">
        <pc:chgData name="Aliyu Sambo" userId="d9766618-3e46-45d4-99f2-08120d84987f" providerId="ADAL" clId="{7DA714FF-5B72-4DDD-837D-BC04E495E871}" dt="2025-01-12T19:04:17.138" v="1335" actId="47"/>
        <pc:sldMkLst>
          <pc:docMk/>
          <pc:sldMk cId="3452396331" sldId="338"/>
        </pc:sldMkLst>
        <pc:picChg chg="mod">
          <ac:chgData name="Aliyu Sambo" userId="d9766618-3e46-45d4-99f2-08120d84987f" providerId="ADAL" clId="{7DA714FF-5B72-4DDD-837D-BC04E495E871}" dt="2025-01-12T19:01:25.755" v="1302" actId="1076"/>
          <ac:picMkLst>
            <pc:docMk/>
            <pc:sldMk cId="3452396331" sldId="338"/>
            <ac:picMk id="6" creationId="{3294E87F-FDCD-476D-B916-C41144B87821}"/>
          </ac:picMkLst>
        </pc:picChg>
      </pc:sldChg>
      <pc:sldChg chg="modSp mod">
        <pc:chgData name="Aliyu Sambo" userId="d9766618-3e46-45d4-99f2-08120d84987f" providerId="ADAL" clId="{7DA714FF-5B72-4DDD-837D-BC04E495E871}" dt="2025-01-12T19:06:31.222" v="1377" actId="20577"/>
        <pc:sldMkLst>
          <pc:docMk/>
          <pc:sldMk cId="1831834469" sldId="339"/>
        </pc:sldMkLst>
        <pc:spChg chg="mod">
          <ac:chgData name="Aliyu Sambo" userId="d9766618-3e46-45d4-99f2-08120d84987f" providerId="ADAL" clId="{7DA714FF-5B72-4DDD-837D-BC04E495E871}" dt="2025-01-12T19:06:07.709" v="1371" actId="20577"/>
          <ac:spMkLst>
            <pc:docMk/>
            <pc:sldMk cId="1831834469" sldId="339"/>
            <ac:spMk id="2" creationId="{00000000-0000-0000-0000-000000000000}"/>
          </ac:spMkLst>
        </pc:spChg>
        <pc:spChg chg="mod">
          <ac:chgData name="Aliyu Sambo" userId="d9766618-3e46-45d4-99f2-08120d84987f" providerId="ADAL" clId="{7DA714FF-5B72-4DDD-837D-BC04E495E871}" dt="2025-01-12T19:06:31.222" v="1377" actId="20577"/>
          <ac:spMkLst>
            <pc:docMk/>
            <pc:sldMk cId="1831834469" sldId="33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7DA714FF-5B72-4DDD-837D-BC04E495E871}" dt="2025-01-12T19:07:42.497" v="1380" actId="15"/>
        <pc:sldMkLst>
          <pc:docMk/>
          <pc:sldMk cId="2384895289" sldId="342"/>
        </pc:sldMkLst>
        <pc:spChg chg="mod">
          <ac:chgData name="Aliyu Sambo" userId="d9766618-3e46-45d4-99f2-08120d84987f" providerId="ADAL" clId="{7DA714FF-5B72-4DDD-837D-BC04E495E871}" dt="2025-01-12T19:07:42.497" v="1380" actId="15"/>
          <ac:spMkLst>
            <pc:docMk/>
            <pc:sldMk cId="2384895289" sldId="34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7DA714FF-5B72-4DDD-837D-BC04E495E871}" dt="2025-01-12T19:16:13.425" v="1441" actId="20577"/>
        <pc:sldMkLst>
          <pc:docMk/>
          <pc:sldMk cId="3080439234" sldId="344"/>
        </pc:sldMkLst>
        <pc:spChg chg="mod">
          <ac:chgData name="Aliyu Sambo" userId="d9766618-3e46-45d4-99f2-08120d84987f" providerId="ADAL" clId="{7DA714FF-5B72-4DDD-837D-BC04E495E871}" dt="2025-01-12T19:16:13.425" v="1441" actId="20577"/>
          <ac:spMkLst>
            <pc:docMk/>
            <pc:sldMk cId="3080439234" sldId="344"/>
            <ac:spMk id="7" creationId="{FB481BD6-33D3-4B53-BAB6-06B9B70AD530}"/>
          </ac:spMkLst>
        </pc:spChg>
      </pc:sldChg>
      <pc:sldChg chg="addSp modSp new mod">
        <pc:chgData name="Aliyu Sambo" userId="d9766618-3e46-45d4-99f2-08120d84987f" providerId="ADAL" clId="{7DA714FF-5B72-4DDD-837D-BC04E495E871}" dt="2025-01-12T18:40:00.251" v="944" actId="1076"/>
        <pc:sldMkLst>
          <pc:docMk/>
          <pc:sldMk cId="1907232790" sldId="349"/>
        </pc:sldMkLst>
        <pc:spChg chg="add mod">
          <ac:chgData name="Aliyu Sambo" userId="d9766618-3e46-45d4-99f2-08120d84987f" providerId="ADAL" clId="{7DA714FF-5B72-4DDD-837D-BC04E495E871}" dt="2025-01-12T18:02:45.198" v="348" actId="6549"/>
          <ac:spMkLst>
            <pc:docMk/>
            <pc:sldMk cId="1907232790" sldId="349"/>
            <ac:spMk id="5" creationId="{40142B13-84EF-4FF7-0BE2-AEF2153D87CC}"/>
          </ac:spMkLst>
        </pc:spChg>
        <pc:spChg chg="add mod">
          <ac:chgData name="Aliyu Sambo" userId="d9766618-3e46-45d4-99f2-08120d84987f" providerId="ADAL" clId="{7DA714FF-5B72-4DDD-837D-BC04E495E871}" dt="2025-01-12T17:56:59.140" v="185" actId="6549"/>
          <ac:spMkLst>
            <pc:docMk/>
            <pc:sldMk cId="1907232790" sldId="349"/>
            <ac:spMk id="6" creationId="{3BBB5A44-92C0-976C-2DD9-888FEDEEC176}"/>
          </ac:spMkLst>
        </pc:spChg>
        <pc:picChg chg="add mod">
          <ac:chgData name="Aliyu Sambo" userId="d9766618-3e46-45d4-99f2-08120d84987f" providerId="ADAL" clId="{7DA714FF-5B72-4DDD-837D-BC04E495E871}" dt="2025-01-12T18:40:00.251" v="944" actId="1076"/>
          <ac:picMkLst>
            <pc:docMk/>
            <pc:sldMk cId="1907232790" sldId="349"/>
            <ac:picMk id="7" creationId="{9999D79C-F4FA-F146-A73B-16CFB4E562C5}"/>
          </ac:picMkLst>
        </pc:picChg>
        <pc:picChg chg="add mod">
          <ac:chgData name="Aliyu Sambo" userId="d9766618-3e46-45d4-99f2-08120d84987f" providerId="ADAL" clId="{7DA714FF-5B72-4DDD-837D-BC04E495E871}" dt="2025-01-12T18:02:57.584" v="349" actId="1076"/>
          <ac:picMkLst>
            <pc:docMk/>
            <pc:sldMk cId="1907232790" sldId="349"/>
            <ac:picMk id="1026" creationId="{BD23CD21-D028-6F50-6B0E-68B3409C1DF6}"/>
          </ac:picMkLst>
        </pc:picChg>
      </pc:sldChg>
      <pc:sldChg chg="add del">
        <pc:chgData name="Aliyu Sambo" userId="d9766618-3e46-45d4-99f2-08120d84987f" providerId="ADAL" clId="{7DA714FF-5B72-4DDD-837D-BC04E495E871}" dt="2025-01-12T18:09:57.039" v="537" actId="2696"/>
        <pc:sldMkLst>
          <pc:docMk/>
          <pc:sldMk cId="2448941397" sldId="35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ACCC5023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Operating Systems and Services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Number-1(Lesson 2)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Virtual Machines and Hypervisors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3568" y="1436718"/>
            <a:ext cx="7355160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Virtual machine and hypervisors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Types and examples of Hypervisor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Advantage and disadvantage of Hypervisors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26092D-377B-467A-A952-0A2B55F28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47BB68-1A0D-F21B-A0DC-65A4A8EA88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“Parallels Desktop 8” is an example of software that can create a “virtual machine,” an emulation of a separate computer system done without adding additional hardware.">
            <a:extLst>
              <a:ext uri="{FF2B5EF4-FFF2-40B4-BE49-F238E27FC236}">
                <a16:creationId xmlns:a16="http://schemas.microsoft.com/office/drawing/2014/main" id="{BD23CD21-D028-6F50-6B0E-68B3409C1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74572"/>
            <a:ext cx="5208500" cy="293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142B13-84EF-4FF7-0BE2-AEF2153D87CC}"/>
              </a:ext>
            </a:extLst>
          </p:cNvPr>
          <p:cNvSpPr txBox="1"/>
          <p:nvPr/>
        </p:nvSpPr>
        <p:spPr>
          <a:xfrm>
            <a:off x="457200" y="1343700"/>
            <a:ext cx="73455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73239"/>
                </a:solidFill>
                <a:effectLst/>
                <a:latin typeface="Nunito" pitchFamily="2" charset="0"/>
              </a:rPr>
              <a:t>A computer system that functions </a:t>
            </a:r>
            <a:r>
              <a:rPr lang="en-GB" b="0" i="1" dirty="0">
                <a:solidFill>
                  <a:srgbClr val="273239"/>
                </a:solidFill>
                <a:effectLst/>
                <a:latin typeface="Nunito" pitchFamily="2" charset="0"/>
              </a:rPr>
              <a:t>like a</a:t>
            </a:r>
            <a:r>
              <a:rPr lang="en-GB" i="1" dirty="0">
                <a:solidFill>
                  <a:srgbClr val="273239"/>
                </a:solidFill>
                <a:latin typeface="Nunito" pitchFamily="2" charset="0"/>
              </a:rPr>
              <a:t>n independent</a:t>
            </a:r>
            <a:r>
              <a:rPr lang="en-GB" b="0" i="1" dirty="0">
                <a:solidFill>
                  <a:srgbClr val="273239"/>
                </a:solidFill>
                <a:effectLst/>
                <a:latin typeface="Nunito" pitchFamily="2" charset="0"/>
              </a:rPr>
              <a:t> physical system</a:t>
            </a:r>
            <a:r>
              <a:rPr lang="en-GB" b="0" i="0" dirty="0">
                <a:solidFill>
                  <a:srgbClr val="273239"/>
                </a:solidFill>
                <a:effectLst/>
                <a:latin typeface="Nunito" pitchFamily="2" charset="0"/>
              </a:rPr>
              <a:t> while it runs </a:t>
            </a:r>
            <a:r>
              <a:rPr lang="en-GB" dirty="0">
                <a:solidFill>
                  <a:srgbClr val="273239"/>
                </a:solidFill>
                <a:latin typeface="Nunito" pitchFamily="2" charset="0"/>
              </a:rPr>
              <a:t>on a physical </a:t>
            </a:r>
            <a:r>
              <a:rPr lang="en-GB" b="0" i="1" dirty="0">
                <a:solidFill>
                  <a:srgbClr val="273239"/>
                </a:solidFill>
                <a:effectLst/>
                <a:latin typeface="Nunito" pitchFamily="2" charset="0"/>
              </a:rPr>
              <a:t>host machine</a:t>
            </a:r>
            <a:r>
              <a:rPr lang="en-GB" b="0" i="0" dirty="0">
                <a:solidFill>
                  <a:srgbClr val="273239"/>
                </a:solidFill>
                <a:effectLst/>
                <a:latin typeface="Nunito" pitchFamily="2" charset="0"/>
              </a:rPr>
              <a:t> or a </a:t>
            </a:r>
            <a:r>
              <a:rPr lang="en-GB" b="0" i="1" dirty="0">
                <a:solidFill>
                  <a:srgbClr val="273239"/>
                </a:solidFill>
                <a:effectLst/>
                <a:latin typeface="Nunito" pitchFamily="2" charset="0"/>
              </a:rPr>
              <a:t>cloud provider’s server</a:t>
            </a:r>
            <a:r>
              <a:rPr lang="en-GB" b="0" i="0" dirty="0">
                <a:solidFill>
                  <a:srgbClr val="273239"/>
                </a:solidFill>
                <a:effectLst/>
                <a:latin typeface="Nunito" pitchFamily="2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73239"/>
                </a:solidFill>
                <a:latin typeface="Nunito" pitchFamily="2" charset="0"/>
              </a:rPr>
              <a:t>We can have multiple VMs sharing resources on a single system</a:t>
            </a:r>
            <a:endParaRPr lang="en-GB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3BBB5A44-92C0-976C-2DD9-888FEDEEC176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dirty="0"/>
              <a:t>Virtual Machines (VM)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99D79C-F4FA-F146-A73B-16CFB4E562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3083032"/>
            <a:ext cx="3168352" cy="1965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232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421011" y="114300"/>
            <a:ext cx="8229600" cy="639977"/>
          </a:xfrm>
        </p:spPr>
        <p:txBody>
          <a:bodyPr/>
          <a:lstStyle/>
          <a:p>
            <a:pPr eaLnBrk="1" hangingPunct="1"/>
            <a:r>
              <a:rPr lang="en-GB" altLang="en-US" dirty="0"/>
              <a:t>Why VM?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92625" y="878399"/>
            <a:ext cx="5772355" cy="4608512"/>
          </a:xfrm>
        </p:spPr>
        <p:txBody>
          <a:bodyPr/>
          <a:lstStyle/>
          <a:p>
            <a:pPr marL="0" indent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i="0" dirty="0">
                <a:solidFill>
                  <a:srgbClr val="001D35"/>
                </a:solidFill>
                <a:effectLst/>
                <a:latin typeface="+mj-lt"/>
              </a:rPr>
              <a:t>Reasons include: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400" i="1" dirty="0">
              <a:solidFill>
                <a:srgbClr val="001D35"/>
              </a:solidFill>
              <a:effectLst/>
              <a:latin typeface="+mj-lt"/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i="1" dirty="0">
                <a:solidFill>
                  <a:srgbClr val="001D35"/>
                </a:solidFill>
                <a:effectLst/>
                <a:latin typeface="+mj-lt"/>
              </a:rPr>
              <a:t>Flexibility</a:t>
            </a:r>
            <a:r>
              <a:rPr lang="en-GB" sz="1400" i="0" dirty="0">
                <a:solidFill>
                  <a:srgbClr val="001D35"/>
                </a:solidFill>
                <a:effectLst/>
                <a:latin typeface="+mj-lt"/>
              </a:rPr>
              <a:t>: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i="0" dirty="0">
                <a:solidFill>
                  <a:srgbClr val="001D35"/>
                </a:solidFill>
                <a:effectLst/>
                <a:latin typeface="+mj-lt"/>
              </a:rPr>
              <a:t>to run multiple operating systems on a single host,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solidFill>
                  <a:srgbClr val="001D35"/>
                </a:solidFill>
                <a:latin typeface="+mj-lt"/>
              </a:rPr>
              <a:t>running software that requires a specific OS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i="0" dirty="0">
                <a:solidFill>
                  <a:srgbClr val="001D35"/>
                </a:solidFill>
                <a:effectLst/>
                <a:latin typeface="+mj-lt"/>
              </a:rPr>
              <a:t>useful for experimenting with different OSs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i="0" dirty="0">
                <a:solidFill>
                  <a:srgbClr val="001D35"/>
                </a:solidFill>
                <a:effectLst/>
                <a:latin typeface="+mj-lt"/>
              </a:rPr>
              <a:t>e.g., </a:t>
            </a:r>
            <a:r>
              <a:rPr lang="en-GB" sz="1400" i="1" u="sng" dirty="0">
                <a:solidFill>
                  <a:srgbClr val="0070C0"/>
                </a:solidFill>
                <a:latin typeface="+mj-lt"/>
              </a:rPr>
              <a:t>ACCA5023 Network Operating Systems and Services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endParaRPr lang="en-GB" sz="1400" dirty="0">
              <a:solidFill>
                <a:srgbClr val="001D35"/>
              </a:solidFill>
              <a:latin typeface="+mj-lt"/>
            </a:endParaRPr>
          </a:p>
          <a:p>
            <a:pPr marL="0" indent="-14580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i="1" dirty="0">
                <a:solidFill>
                  <a:srgbClr val="001D35"/>
                </a:solidFill>
                <a:latin typeface="+mj-lt"/>
              </a:rPr>
              <a:t>Cost savings: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solidFill>
                  <a:srgbClr val="001D35"/>
                </a:solidFill>
                <a:latin typeface="+mj-lt"/>
              </a:rPr>
              <a:t>Fewer physical hardware saves on: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solidFill>
                  <a:srgbClr val="001D35"/>
                </a:solidFill>
                <a:latin typeface="+mj-lt"/>
              </a:rPr>
              <a:t>space, maintenance, and software license and update costs. 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endParaRPr lang="en-GB" sz="1400" i="0" dirty="0">
              <a:solidFill>
                <a:srgbClr val="001D35"/>
              </a:solidFill>
              <a:effectLst/>
              <a:latin typeface="+mj-lt"/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i="1" dirty="0">
                <a:solidFill>
                  <a:srgbClr val="001D35"/>
                </a:solidFill>
                <a:effectLst/>
                <a:latin typeface="+mj-lt"/>
              </a:rPr>
              <a:t>Data security</a:t>
            </a:r>
            <a:r>
              <a:rPr lang="en-GB" sz="1400" i="0" dirty="0">
                <a:solidFill>
                  <a:srgbClr val="001D35"/>
                </a:solidFill>
                <a:effectLst/>
                <a:latin typeface="+mj-lt"/>
              </a:rPr>
              <a:t>: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i="0" dirty="0">
                <a:solidFill>
                  <a:srgbClr val="001D35"/>
                </a:solidFill>
                <a:effectLst/>
                <a:latin typeface="+mj-lt"/>
              </a:rPr>
              <a:t>VMs can be secure when best practices like encryption, access controls, and hypervisor patching are implemented. 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solidFill>
                  <a:srgbClr val="001D35"/>
                </a:solidFill>
                <a:latin typeface="+mj-lt"/>
              </a:rPr>
              <a:t>crashes of one VM will not affect others.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endParaRPr lang="en-GB" sz="1400" i="0" dirty="0">
              <a:solidFill>
                <a:srgbClr val="001D35"/>
              </a:solidFill>
              <a:effectLst/>
              <a:latin typeface="+mj-lt"/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i="1" dirty="0">
                <a:solidFill>
                  <a:srgbClr val="001D35"/>
                </a:solidFill>
                <a:latin typeface="+mj-lt"/>
              </a:rPr>
              <a:t>Scalability and ease of maintenance</a:t>
            </a:r>
            <a:r>
              <a:rPr lang="en-GB" sz="1400" dirty="0">
                <a:solidFill>
                  <a:srgbClr val="001D35"/>
                </a:solidFill>
                <a:latin typeface="+mj-lt"/>
              </a:rPr>
              <a:t>: 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solidFill>
                  <a:srgbClr val="001D35"/>
                </a:solidFill>
                <a:latin typeface="+mj-lt"/>
              </a:rPr>
              <a:t>VMs can be used to dynamically allocate resources and adapt to workload changes. </a:t>
            </a:r>
          </a:p>
          <a:p>
            <a:pPr marL="540000" lvl="1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solidFill>
                  <a:srgbClr val="001D35"/>
                </a:solidFill>
                <a:latin typeface="+mj-lt"/>
              </a:rPr>
              <a:t>Quick and easy to provision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1400" i="0" dirty="0">
              <a:solidFill>
                <a:srgbClr val="001D35"/>
              </a:solidFill>
              <a:effectLst/>
              <a:latin typeface="+mj-lt"/>
            </a:endParaRPr>
          </a:p>
        </p:txBody>
      </p:sp>
      <p:pic>
        <p:nvPicPr>
          <p:cNvPr id="2050" name="Picture 2" descr="What is a virtual machine? | Parallels">
            <a:extLst>
              <a:ext uri="{FF2B5EF4-FFF2-40B4-BE49-F238E27FC236}">
                <a16:creationId xmlns:a16="http://schemas.microsoft.com/office/drawing/2014/main" id="{00B6F1B9-8F9B-98AD-9A74-4287BFC88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552" y="1070307"/>
            <a:ext cx="2195475" cy="126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2BBB3AED-1C43-5CAD-C589-9E24C08244A2}"/>
              </a:ext>
            </a:extLst>
          </p:cNvPr>
          <p:cNvGrpSpPr/>
          <p:nvPr/>
        </p:nvGrpSpPr>
        <p:grpSpPr>
          <a:xfrm>
            <a:off x="6451748" y="2997989"/>
            <a:ext cx="2573085" cy="2072452"/>
            <a:chOff x="6590679" y="2996952"/>
            <a:chExt cx="2573085" cy="207245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0465E98-5EF5-47F7-8097-B5387AE629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590679" y="3576413"/>
              <a:ext cx="2573085" cy="1492991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04E3954-83BD-8576-21DB-097C6BBD037B}"/>
                </a:ext>
              </a:extLst>
            </p:cNvPr>
            <p:cNvSpPr txBox="1"/>
            <p:nvPr/>
          </p:nvSpPr>
          <p:spPr>
            <a:xfrm>
              <a:off x="6732240" y="2996952"/>
              <a:ext cx="20580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Cloud Computing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dirty="0"/>
              <a:t>What is a hypervisor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152" y="1556793"/>
            <a:ext cx="4720912" cy="3600400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GB" sz="1800" dirty="0"/>
              <a:t>A hypervisor is software that creates and runs virtual machines (VMs). </a:t>
            </a:r>
          </a:p>
          <a:p>
            <a:pPr>
              <a:spcBef>
                <a:spcPts val="600"/>
              </a:spcBef>
            </a:pPr>
            <a:r>
              <a:rPr lang="en-GB" sz="1800" dirty="0"/>
              <a:t>A hypervisor allows one host computer to support multiple guest VMs by virtually</a:t>
            </a:r>
          </a:p>
          <a:p>
            <a:pPr>
              <a:spcBef>
                <a:spcPts val="600"/>
              </a:spcBef>
            </a:pPr>
            <a:r>
              <a:rPr lang="en-GB" sz="1800" dirty="0"/>
              <a:t>Effectively shares computing resources (e.g., processing, memory, storage…) amongst the virtual machines.</a:t>
            </a:r>
          </a:p>
          <a:p>
            <a:pPr>
              <a:spcBef>
                <a:spcPts val="600"/>
              </a:spcBef>
            </a:pPr>
            <a:r>
              <a:rPr lang="en-GB" sz="1800" dirty="0"/>
              <a:t>A.k.a. </a:t>
            </a:r>
            <a:r>
              <a:rPr lang="en-GB" sz="1800" i="1" dirty="0"/>
              <a:t>virtual machine monitor </a:t>
            </a:r>
            <a:r>
              <a:rPr lang="en-GB" sz="1800" dirty="0"/>
              <a:t>or (VMM)</a:t>
            </a:r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FE2A77-72EF-0A1C-F00C-B2DEE5BA8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6339" y="1988840"/>
            <a:ext cx="2573085" cy="149299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A228B04-480F-5708-082B-E088B9DA73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9590" y="3933056"/>
            <a:ext cx="2756813" cy="1710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Two Types of Hypervisors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7833B7-4AB8-466A-AEAC-0F5B5027E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4059"/>
            <a:ext cx="5616624" cy="2808312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“Type 1” (or “bare metal”)</a:t>
            </a:r>
          </a:p>
          <a:p>
            <a:pPr marL="0" indent="0">
              <a:buNone/>
            </a:pPr>
            <a:r>
              <a:rPr lang="en-GB" sz="1600" dirty="0"/>
              <a:t>A type 1 hypervisor runs directly on the host's hardware.</a:t>
            </a:r>
          </a:p>
          <a:p>
            <a:pPr marL="0" indent="0">
              <a:buNone/>
            </a:pPr>
            <a:r>
              <a:rPr lang="en-GB" sz="1600" dirty="0"/>
              <a:t>Acts like a lightweight operating system.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“Type 2” (or “hosted”)</a:t>
            </a:r>
          </a:p>
          <a:p>
            <a:pPr marL="0" indent="0">
              <a:buNone/>
            </a:pPr>
            <a:r>
              <a:rPr lang="en-GB" sz="1600" dirty="0"/>
              <a:t>A type 2 hypervisor runs on top of an operating system, like other computer programs.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3074" name="Picture 2" descr="Hypervisors: Virtual Control with Real Benefits">
            <a:extLst>
              <a:ext uri="{FF2B5EF4-FFF2-40B4-BE49-F238E27FC236}">
                <a16:creationId xmlns:a16="http://schemas.microsoft.com/office/drawing/2014/main" id="{C6BE64B2-F4F7-43D5-E529-8F74876CD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455738"/>
            <a:ext cx="6213398" cy="213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Hypervisors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7414" y="1556792"/>
            <a:ext cx="7139136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Examples of </a:t>
            </a:r>
            <a:r>
              <a:rPr lang="en-US" sz="2400" b="1" dirty="0"/>
              <a:t>Type 1</a:t>
            </a:r>
            <a:r>
              <a:rPr lang="en-US" sz="2400" dirty="0"/>
              <a:t>:</a:t>
            </a:r>
          </a:p>
          <a:p>
            <a:r>
              <a:rPr lang="en-US" sz="2400" dirty="0"/>
              <a:t>VMware </a:t>
            </a:r>
            <a:r>
              <a:rPr lang="en-US" sz="2400" dirty="0" err="1"/>
              <a:t>ESXi</a:t>
            </a:r>
            <a:r>
              <a:rPr lang="en-US" sz="2400" dirty="0"/>
              <a:t>, </a:t>
            </a:r>
          </a:p>
          <a:p>
            <a:r>
              <a:rPr lang="en-US" sz="2400" dirty="0"/>
              <a:t>Citrix </a:t>
            </a:r>
            <a:r>
              <a:rPr lang="en-US" sz="2400" dirty="0" err="1"/>
              <a:t>XenServer</a:t>
            </a:r>
            <a:r>
              <a:rPr lang="en-US" sz="2400" dirty="0"/>
              <a:t> </a:t>
            </a:r>
          </a:p>
          <a:p>
            <a:r>
              <a:rPr lang="en-US" sz="2400" dirty="0"/>
              <a:t>Microsoft Hyper-V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Examples of </a:t>
            </a:r>
            <a:r>
              <a:rPr lang="en-US" sz="2400" b="1" dirty="0"/>
              <a:t>Type-2</a:t>
            </a:r>
            <a:r>
              <a:rPr lang="en-US" sz="2400" dirty="0"/>
              <a:t>: </a:t>
            </a:r>
          </a:p>
          <a:p>
            <a:r>
              <a:rPr lang="en-US" sz="2400" dirty="0"/>
              <a:t>VirtualBox</a:t>
            </a:r>
          </a:p>
          <a:p>
            <a:r>
              <a:rPr lang="en-US" sz="2400" dirty="0"/>
              <a:t>VMware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sz="2000" dirty="0"/>
              <a:t>Hypervisor gives security advantages</a:t>
            </a:r>
          </a:p>
          <a:p>
            <a:r>
              <a:rPr lang="en-GB" sz="2000" dirty="0"/>
              <a:t>Isolation, protected environment execution</a:t>
            </a:r>
          </a:p>
          <a:p>
            <a:pPr lvl="1"/>
            <a:r>
              <a:rPr lang="en-GB" sz="1600" dirty="0"/>
              <a:t>E.g. verify proper implementation of JVM code</a:t>
            </a:r>
          </a:p>
          <a:p>
            <a:r>
              <a:rPr lang="en-GB" sz="2000" dirty="0"/>
              <a:t>Software development</a:t>
            </a:r>
          </a:p>
          <a:p>
            <a:pPr lvl="1"/>
            <a:r>
              <a:rPr lang="en-GB" sz="1600" dirty="0"/>
              <a:t>Not unusual to get buggy code in development</a:t>
            </a:r>
          </a:p>
          <a:p>
            <a:pPr lvl="1"/>
            <a:r>
              <a:rPr lang="en-GB" sz="1600" dirty="0"/>
              <a:t>Can test on or compile for multiple OSs</a:t>
            </a:r>
          </a:p>
          <a:p>
            <a:r>
              <a:rPr lang="en-GB" sz="2000" dirty="0"/>
              <a:t>Multiple servers on one machine means less hardware spend and less energy expense</a:t>
            </a:r>
          </a:p>
          <a:p>
            <a:r>
              <a:rPr lang="en-GB" sz="2000" dirty="0"/>
              <a:t>Migration for load balancing is possible</a:t>
            </a:r>
          </a:p>
          <a:p>
            <a:r>
              <a:rPr lang="en-GB" sz="2000" dirty="0"/>
              <a:t>All the status information about the processes is in memory</a:t>
            </a:r>
          </a:p>
          <a:p>
            <a:r>
              <a:rPr lang="en-GB" sz="2000" dirty="0"/>
              <a:t>Usually in operating system tables when not virtual</a:t>
            </a:r>
          </a:p>
          <a:p>
            <a:r>
              <a:rPr lang="en-GB" sz="2000" dirty="0"/>
              <a:t>Hosting legacy applications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4895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Protection advantages</a:t>
            </a:r>
          </a:p>
          <a:p>
            <a:r>
              <a:rPr lang="en-GB" sz="2400" dirty="0"/>
              <a:t>Security advantages</a:t>
            </a:r>
          </a:p>
          <a:p>
            <a:r>
              <a:rPr lang="en-GB" sz="2400" dirty="0"/>
              <a:t>Management of server operations advantages</a:t>
            </a:r>
          </a:p>
          <a:p>
            <a:r>
              <a:rPr lang="en-GB" sz="2400" dirty="0"/>
              <a:t>Reduced backup and recovery time</a:t>
            </a:r>
          </a:p>
          <a:p>
            <a:r>
              <a:rPr lang="en-GB" sz="2400" dirty="0"/>
              <a:t>Reduced hardware costs</a:t>
            </a:r>
          </a:p>
          <a:p>
            <a:r>
              <a:rPr lang="en-GB" sz="2400" dirty="0"/>
              <a:t>Reduced energy costs</a:t>
            </a:r>
          </a:p>
          <a:p>
            <a:r>
              <a:rPr lang="en-GB" sz="2400" dirty="0"/>
              <a:t>Easier management of complexity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984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dirty="0"/>
              <a:t>What’s the Down Side?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744416"/>
          </a:xfrm>
        </p:spPr>
        <p:txBody>
          <a:bodyPr/>
          <a:lstStyle/>
          <a:p>
            <a:pPr lvl="0"/>
            <a:endParaRPr lang="en-US" sz="1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/>
              <a:t>Learning curve</a:t>
            </a:r>
          </a:p>
          <a:p>
            <a:r>
              <a:rPr lang="en-GB" sz="2000" dirty="0"/>
              <a:t>Conceptualising how virtual servers will form part of your organisation, network and IT infrastructure</a:t>
            </a:r>
          </a:p>
          <a:p>
            <a:r>
              <a:rPr lang="en-GB" sz="2000" dirty="0"/>
              <a:t>Learning how to run them reliably</a:t>
            </a:r>
          </a:p>
          <a:p>
            <a:r>
              <a:rPr lang="en-GB" sz="2000" dirty="0"/>
              <a:t>Learning how to make them efficient</a:t>
            </a:r>
          </a:p>
          <a:p>
            <a:r>
              <a:rPr lang="en-GB" sz="2000" dirty="0"/>
              <a:t>Transparent to the user only if you get it right</a:t>
            </a:r>
          </a:p>
          <a:p>
            <a:r>
              <a:rPr lang="en-GB" sz="2000" dirty="0"/>
              <a:t>What about “non-tech” staff if you can’t make it transparent?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8976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Does What?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B02A0A-43D1-4E07-98CA-A7066A2D5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851104" cy="3917032"/>
          </a:xfrm>
        </p:spPr>
        <p:txBody>
          <a:bodyPr/>
          <a:lstStyle/>
          <a:p>
            <a:r>
              <a:rPr lang="en-GB" sz="2400" dirty="0"/>
              <a:t>Microsoft Hyper-V (Windows focused)</a:t>
            </a:r>
          </a:p>
          <a:p>
            <a:r>
              <a:rPr lang="en-GB" sz="2400" dirty="0"/>
              <a:t>Oracle VirtualBox (open source)</a:t>
            </a:r>
          </a:p>
          <a:p>
            <a:r>
              <a:rPr lang="en-GB" sz="2400" dirty="0"/>
              <a:t>Parallels (Mac focused)</a:t>
            </a:r>
          </a:p>
          <a:p>
            <a:r>
              <a:rPr lang="en-GB" sz="2400" dirty="0"/>
              <a:t>Citrix (well-established cloud computing &amp; virtualisation technology)</a:t>
            </a:r>
          </a:p>
          <a:p>
            <a:r>
              <a:rPr lang="en-GB" sz="2400" dirty="0"/>
              <a:t>VMware (established cloud computing &amp; virtualisation technology)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90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VMware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D53BAD-E86D-42DE-9B7A-B2CCC7843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Most popular virtualisation software </a:t>
            </a:r>
          </a:p>
          <a:p>
            <a:r>
              <a:rPr lang="en-GB" sz="2200" dirty="0"/>
              <a:t>Offers everything</a:t>
            </a:r>
          </a:p>
          <a:p>
            <a:r>
              <a:rPr lang="en-GB" sz="2200" dirty="0"/>
              <a:t>Enterprise-level product suites </a:t>
            </a:r>
          </a:p>
          <a:p>
            <a:r>
              <a:rPr lang="en-GB" sz="2200" dirty="0"/>
              <a:t>help manage and virtualise data </a:t>
            </a:r>
            <a:r>
              <a:rPr lang="en-GB" sz="2200" dirty="0" err="1"/>
              <a:t>centers</a:t>
            </a:r>
            <a:r>
              <a:rPr lang="en-GB" sz="2200" dirty="0"/>
              <a:t> </a:t>
            </a:r>
          </a:p>
          <a:p>
            <a:r>
              <a:rPr lang="en-GB" sz="2200" dirty="0"/>
              <a:t>Free VMWare Player to create and use virtual machines</a:t>
            </a:r>
          </a:p>
          <a:p>
            <a:r>
              <a:rPr lang="en-GB" sz="2200" dirty="0"/>
              <a:t>Downloadable virtual appliances, virtual machines (often free)</a:t>
            </a:r>
          </a:p>
          <a:p>
            <a:r>
              <a:rPr lang="en-GB" sz="2200" dirty="0"/>
              <a:t>Windows, Unix/Linux variants, Mac</a:t>
            </a:r>
          </a:p>
        </p:txBody>
      </p:sp>
    </p:spTree>
    <p:extLst>
      <p:ext uri="{BB962C8B-B14F-4D97-AF65-F5344CB8AC3E}">
        <p14:creationId xmlns:p14="http://schemas.microsoft.com/office/powerpoint/2010/main" val="2308685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066129"/>
          </a:xfrm>
        </p:spPr>
        <p:txBody>
          <a:bodyPr/>
          <a:lstStyle/>
          <a:p>
            <a:r>
              <a:rPr lang="en-US" sz="2800" dirty="0"/>
              <a:t>Oracle VirtualBox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481BD6-33D3-4B53-BAB6-06B9B70AD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Free and open-source alternative to commercial virtualisation software</a:t>
            </a:r>
          </a:p>
          <a:p>
            <a:r>
              <a:rPr lang="en-GB" sz="2200" dirty="0"/>
              <a:t>GNU(Not Unix) public licence distribution</a:t>
            </a:r>
          </a:p>
          <a:p>
            <a:r>
              <a:rPr lang="en-GB" sz="2200" dirty="0"/>
              <a:t>Sun platform is the most popular package</a:t>
            </a:r>
          </a:p>
          <a:p>
            <a:r>
              <a:rPr lang="en-GB" sz="2200" dirty="0"/>
              <a:t>Variety of guest and host systems including Windows, Linux, Unix </a:t>
            </a:r>
            <a:r>
              <a:rPr lang="en-GB" sz="2200"/>
              <a:t>and MAC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80439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738</Words>
  <Application>Microsoft Office PowerPoint</Application>
  <PresentationFormat>On-screen Show (4:3)</PresentationFormat>
  <Paragraphs>138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Myriad Pro</vt:lpstr>
      <vt:lpstr>Arial</vt:lpstr>
      <vt:lpstr>Nunito</vt:lpstr>
      <vt:lpstr>Times New Roman</vt:lpstr>
      <vt:lpstr>Verdana</vt:lpstr>
      <vt:lpstr>20140311PresentationUWTSDTemplate</vt:lpstr>
      <vt:lpstr>Module Code:ACCC5023  </vt:lpstr>
      <vt:lpstr>Lesson Aims</vt:lpstr>
      <vt:lpstr>PowerPoint Presentation</vt:lpstr>
      <vt:lpstr>Why VM?</vt:lpstr>
      <vt:lpstr>What is a hypervisor</vt:lpstr>
      <vt:lpstr>Two Types of Hypervisors</vt:lpstr>
      <vt:lpstr>Examples of Hypervisors</vt:lpstr>
      <vt:lpstr>Advantages</vt:lpstr>
      <vt:lpstr>So?</vt:lpstr>
      <vt:lpstr>What’s the Down Side?</vt:lpstr>
      <vt:lpstr>Who Does What?</vt:lpstr>
      <vt:lpstr>VMware</vt:lpstr>
      <vt:lpstr>Oracle VirtualBox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Aliyu Sambo</cp:lastModifiedBy>
  <cp:revision>108</cp:revision>
  <cp:lastPrinted>2018-07-09T15:27:01Z</cp:lastPrinted>
  <dcterms:created xsi:type="dcterms:W3CDTF">2002-10-07T19:43:58Z</dcterms:created>
  <dcterms:modified xsi:type="dcterms:W3CDTF">2025-01-12T19:16:14Z</dcterms:modified>
</cp:coreProperties>
</file>