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80" autoAdjust="0"/>
    <p:restoredTop sz="94660"/>
  </p:normalViewPr>
  <p:slideViewPr>
    <p:cSldViewPr snapToGrid="0">
      <p:cViewPr varScale="1">
        <p:scale>
          <a:sx n="102" d="100"/>
          <a:sy n="102" d="100"/>
        </p:scale>
        <p:origin x="126" y="6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287B44-93E5-4DD3-A059-AA90907666B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0DFB03F-7D07-488A-8A74-22BC53329CC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AD17A5-3C37-4D5A-902E-E462D5F35D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A924BB-BA22-46A3-8EB4-0DF300CC19F9}" type="datetimeFigureOut">
              <a:rPr lang="en-GB" smtClean="0"/>
              <a:t>20/09/2021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FC47F7-28D4-4109-8C8D-D0D09B3299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B5AC8E-25C8-4E5C-9D7B-D049DCE955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A1C6DA-1985-4E8C-84CF-6BA67421C3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97882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667EDD-6C88-4680-976F-847C2FD352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445B6C-629E-4173-B200-C61193BBAF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3349D53-4F43-48DE-95F2-7A731D84E9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A924BB-BA22-46A3-8EB4-0DF300CC19F9}" type="datetimeFigureOut">
              <a:rPr lang="en-GB" smtClean="0"/>
              <a:t>20/09/2021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CD8839-FFB1-490D-9FD8-CCAFED4F33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478A92-4C13-410A-8724-20E0C705D0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A1C6DA-1985-4E8C-84CF-6BA67421C3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13812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17609B-2BB2-4359-BC2B-1F8C99A34E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1FE58FA-792A-4881-8EE1-21A9607E1B3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56E9E1-5722-451C-882F-0632C732B8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A924BB-BA22-46A3-8EB4-0DF300CC19F9}" type="datetimeFigureOut">
              <a:rPr lang="en-GB" smtClean="0"/>
              <a:t>20/09/2021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677AEB4-11E7-475D-9E77-98C5DCE7CA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75B96D7-794F-4439-8560-A583BEF8AA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A1C6DA-1985-4E8C-84CF-6BA67421C3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70858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DD3577-9F79-4D94-AA56-D19C6DE1F1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F4A848-370A-426A-A20C-2C6866D0F61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3F7C307-7D66-4544-8E78-446D6851565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44DAF45-98B5-458A-90E5-BB42252873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A924BB-BA22-46A3-8EB4-0DF300CC19F9}" type="datetimeFigureOut">
              <a:rPr lang="en-GB" smtClean="0"/>
              <a:t>20/09/2021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6E2EF6F-4076-4EDF-9878-73F7D05BA2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C766B08-4C76-448F-8E8C-DDB832AE26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A1C6DA-1985-4E8C-84CF-6BA67421C3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19525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0CC23B-1273-40CF-970C-A2F76977F1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249D994-D656-4500-A716-C939245B307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FB6D2B2-51EC-479E-847C-3B1288EA5C5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E18E108-1251-487B-B298-990C4A89A64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4018396-4987-46D1-A3F0-ABAB5736635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8301C31-C513-4F08-B306-49EA7656A8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A924BB-BA22-46A3-8EB4-0DF300CC19F9}" type="datetimeFigureOut">
              <a:rPr lang="en-GB" smtClean="0"/>
              <a:t>20/09/2021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9414CA5-2103-47B4-8693-416AF9488D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B692BCF-769A-4B18-BBCC-B93EAA662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A1C6DA-1985-4E8C-84CF-6BA67421C3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0664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45E619-5625-476A-880B-C0A1AC8E21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552C015-781B-43D5-B110-4C274B15D4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A924BB-BA22-46A3-8EB4-0DF300CC19F9}" type="datetimeFigureOut">
              <a:rPr lang="en-GB" smtClean="0"/>
              <a:t>20/09/2021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9864E3E-24A3-4388-9BD4-94CFD1A5F8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06323CA-2716-4472-8E50-4E32C86CA7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A1C6DA-1985-4E8C-84CF-6BA67421C3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39107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5B85946-3BBF-4A49-A154-EF9F5AC62F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A924BB-BA22-46A3-8EB4-0DF300CC19F9}" type="datetimeFigureOut">
              <a:rPr lang="en-GB" smtClean="0"/>
              <a:t>20/09/2021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7BE719B-C2E7-4049-9811-C008300000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A1E40D9-4471-45A9-ABF5-76F24D81C2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A1C6DA-1985-4E8C-84CF-6BA67421C3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58055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C8180D-852E-4E99-85EB-0E88020C99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BCB343-4E26-4B1F-8E81-03DC4AF28E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ED03D77-3FA2-4D11-B0E4-7C674821BE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D014188-7C55-4205-97AE-C05182DB42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A924BB-BA22-46A3-8EB4-0DF300CC19F9}" type="datetimeFigureOut">
              <a:rPr lang="en-GB" smtClean="0"/>
              <a:t>20/09/2021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F6247C5-D999-4AF1-A53A-746EEEBD04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68C44B-C7DC-42D1-AD11-6E4036DC00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A1C6DA-1985-4E8C-84CF-6BA67421C3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67727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A82858-D0CE-4993-8853-F3058DC2C4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8A278CE-CFDE-4060-8A38-DE6F1445F7C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21D7850-B7CE-4BB1-BBC6-64D0C44480B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75DCC6-43C2-4784-9EC2-7EA80A12A3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A924BB-BA22-46A3-8EB4-0DF300CC19F9}" type="datetimeFigureOut">
              <a:rPr lang="en-GB" smtClean="0"/>
              <a:t>20/09/2021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5F48AE-86C6-4AC6-A315-0EA5C1C36F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46BCFC-08D7-43F3-8EC5-B6EDD1A5B3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A1C6DA-1985-4E8C-84CF-6BA67421C3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28910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3D66BC-725D-4E99-84C1-1F63B27AD8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41679DD-C8AE-4510-B7BF-5B987F4040C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9F2F9D-1227-4727-B9D2-31E4C02C37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A924BB-BA22-46A3-8EB4-0DF300CC19F9}" type="datetimeFigureOut">
              <a:rPr lang="en-GB" smtClean="0"/>
              <a:t>20/09/2021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F98F89-8E4E-462B-8370-A8FDA71735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DF7991-A22E-435A-A564-ECDDCE46A1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A1C6DA-1985-4E8C-84CF-6BA67421C3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3237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453DE2C-98C7-4C98-84F9-412C0B8A115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3A3FAB1-132C-428F-B786-C3379DDE6F5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51CE15-E8E6-42DD-88A6-02CD80D096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A924BB-BA22-46A3-8EB4-0DF300CC19F9}" type="datetimeFigureOut">
              <a:rPr lang="en-GB" smtClean="0"/>
              <a:t>20/09/2021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6115D89-7F53-40E7-B24A-11850968BB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09EE02-E48A-4EDF-BE07-EEBE40177F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A1C6DA-1985-4E8C-84CF-6BA67421C3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03399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7521B39-719D-469C-8D58-967C7D4E1C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7C4D512-F3EA-4A93-8172-C70012031E9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45BF6E-DED1-4E71-8171-293D84EE16D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A924BB-BA22-46A3-8EB4-0DF300CC19F9}" type="datetimeFigureOut">
              <a:rPr lang="en-GB" smtClean="0"/>
              <a:t>20/09/2021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9292DAD-6165-4B27-ACCE-48CD808494C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A2BF23-9927-4B64-A123-0A2D7AC15FB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6A1C6DA-1985-4E8C-84CF-6BA67421C3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90068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525/9780520965478" TargetMode="External"/><Relationship Id="rId2" Type="http://schemas.openxmlformats.org/officeDocument/2006/relationships/hyperlink" Target="https://www.youtube.com/watch?v=Cum3k-Wglfw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libguides.reading.ac.uk/reading/notemaki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8D17603F-D986-4873-8EDE-C32797F44B35}"/>
              </a:ext>
            </a:extLst>
          </p:cNvPr>
          <p:cNvSpPr txBox="1"/>
          <p:nvPr/>
        </p:nvSpPr>
        <p:spPr>
          <a:xfrm>
            <a:off x="0" y="0"/>
            <a:ext cx="3495675" cy="646330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r>
              <a:rPr lang="en-GB" b="1" u="sng" dirty="0"/>
              <a:t>What is Critical Thinking?</a:t>
            </a:r>
          </a:p>
          <a:p>
            <a:r>
              <a:rPr lang="en-GB" dirty="0"/>
              <a:t>According to Wireless Philosophy (2014) critical thinking is examining the strength of an argument. </a:t>
            </a:r>
          </a:p>
          <a:p>
            <a:endParaRPr lang="en-GB" dirty="0"/>
          </a:p>
          <a:p>
            <a:r>
              <a:rPr lang="en-GB" dirty="0"/>
              <a:t>Vygotsky’s theory suggests…….. (Bates, 2020).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FC19727-5E17-4828-AFE5-8545E9837987}"/>
              </a:ext>
            </a:extLst>
          </p:cNvPr>
          <p:cNvSpPr txBox="1"/>
          <p:nvPr/>
        </p:nvSpPr>
        <p:spPr>
          <a:xfrm>
            <a:off x="3495674" y="856110"/>
            <a:ext cx="5950475" cy="1754326"/>
          </a:xfrm>
          <a:prstGeom prst="rect">
            <a:avLst/>
          </a:prstGeom>
          <a:noFill/>
          <a:ln w="47625"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r>
              <a:rPr lang="en-GB" u="sng" dirty="0"/>
              <a:t>Time Management and Organisation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8C891DA-EFCE-4675-ACEB-F2F126769A75}"/>
              </a:ext>
            </a:extLst>
          </p:cNvPr>
          <p:cNvSpPr txBox="1"/>
          <p:nvPr/>
        </p:nvSpPr>
        <p:spPr>
          <a:xfrm>
            <a:off x="3495675" y="2628325"/>
            <a:ext cx="5950475" cy="2031325"/>
          </a:xfrm>
          <a:prstGeom prst="rect">
            <a:avLst/>
          </a:prstGeom>
          <a:noFill/>
          <a:ln w="47625"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r>
              <a:rPr lang="en-GB" u="sng" dirty="0"/>
              <a:t>Referencing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1851A52-7C0D-4DCA-B63F-C1FD662AD5EA}"/>
              </a:ext>
            </a:extLst>
          </p:cNvPr>
          <p:cNvSpPr txBox="1"/>
          <p:nvPr/>
        </p:nvSpPr>
        <p:spPr>
          <a:xfrm>
            <a:off x="3495675" y="4659650"/>
            <a:ext cx="5950475" cy="2031325"/>
          </a:xfrm>
          <a:prstGeom prst="rect">
            <a:avLst/>
          </a:prstGeom>
          <a:noFill/>
          <a:ln w="47625"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r>
              <a:rPr lang="en-GB" u="sng" dirty="0"/>
              <a:t>Plagiarism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274717A-9DE3-4F59-B0E3-A35935A321D9}"/>
              </a:ext>
            </a:extLst>
          </p:cNvPr>
          <p:cNvSpPr txBox="1"/>
          <p:nvPr/>
        </p:nvSpPr>
        <p:spPr>
          <a:xfrm>
            <a:off x="9446150" y="7223"/>
            <a:ext cx="2745850" cy="5170646"/>
          </a:xfrm>
          <a:prstGeom prst="rect">
            <a:avLst/>
          </a:prstGeom>
          <a:noFill/>
          <a:ln w="47625"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r>
              <a:rPr lang="en-GB" u="sng" dirty="0"/>
              <a:t>Note Taking</a:t>
            </a:r>
          </a:p>
          <a:p>
            <a:pPr algn="l"/>
            <a:r>
              <a:rPr lang="en-GB" sz="1050" b="1" i="0" dirty="0">
                <a:solidFill>
                  <a:srgbClr val="333333"/>
                </a:solidFill>
                <a:effectLst/>
                <a:latin typeface="Arial" panose="020B0604020202020204" pitchFamily="34" charset="0"/>
              </a:rPr>
              <a:t>Good note-making...</a:t>
            </a:r>
            <a:endParaRPr lang="en-GB" sz="1050" b="0" i="0" dirty="0">
              <a:solidFill>
                <a:srgbClr val="333333"/>
              </a:solidFill>
              <a:effectLst/>
              <a:latin typeface="Arial" panose="020B0604020202020204" pitchFamily="34" charset="0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050" b="0" i="0" dirty="0">
                <a:solidFill>
                  <a:srgbClr val="333333"/>
                </a:solidFill>
                <a:effectLst/>
                <a:latin typeface="Arial" panose="020B0604020202020204" pitchFamily="34" charset="0"/>
              </a:rPr>
              <a:t>enables you to avoid unintentional plagiarism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050" b="0" i="0" dirty="0">
                <a:solidFill>
                  <a:srgbClr val="333333"/>
                </a:solidFill>
                <a:effectLst/>
                <a:latin typeface="Arial" panose="020B0604020202020204" pitchFamily="34" charset="0"/>
              </a:rPr>
              <a:t>helps you to focus on what is important in what you are reading or hearing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050" b="0" i="0" dirty="0">
                <a:solidFill>
                  <a:srgbClr val="333333"/>
                </a:solidFill>
                <a:effectLst/>
                <a:latin typeface="Arial" panose="020B0604020202020204" pitchFamily="34" charset="0"/>
              </a:rPr>
              <a:t>helps you to understand and remember material, and make connections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050" b="0" i="0" dirty="0">
                <a:solidFill>
                  <a:srgbClr val="333333"/>
                </a:solidFill>
                <a:effectLst/>
                <a:latin typeface="Arial" panose="020B0604020202020204" pitchFamily="34" charset="0"/>
              </a:rPr>
              <a:t>helps you to structure the assignments you're researching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050" b="0" i="0" dirty="0">
                <a:solidFill>
                  <a:srgbClr val="333333"/>
                </a:solidFill>
                <a:effectLst/>
                <a:latin typeface="Arial" panose="020B0604020202020204" pitchFamily="34" charset="0"/>
              </a:rPr>
              <a:t>provides a personal record of what you've learnt (more useful than your lecturer's or friends' notes) and records your questions and ideas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050" b="0" i="0" dirty="0">
                <a:solidFill>
                  <a:srgbClr val="333333"/>
                </a:solidFill>
                <a:effectLst/>
                <a:latin typeface="Arial" panose="020B0604020202020204" pitchFamily="34" charset="0"/>
              </a:rPr>
              <a:t>sets you up for exam revision</a:t>
            </a:r>
          </a:p>
          <a:p>
            <a:r>
              <a:rPr lang="en-GB" sz="1050" dirty="0"/>
              <a:t>                        (University of Reading, 2021, p. 1)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70A78F4-E414-4FC6-B625-54DB9580E7EA}"/>
              </a:ext>
            </a:extLst>
          </p:cNvPr>
          <p:cNvSpPr txBox="1"/>
          <p:nvPr/>
        </p:nvSpPr>
        <p:spPr>
          <a:xfrm>
            <a:off x="9446150" y="3051886"/>
            <a:ext cx="2745850" cy="3693319"/>
          </a:xfrm>
          <a:prstGeom prst="rect">
            <a:avLst/>
          </a:prstGeom>
          <a:noFill/>
          <a:ln w="47625"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r>
              <a:rPr lang="en-GB" u="sng" dirty="0"/>
              <a:t>Conclusion</a:t>
            </a:r>
          </a:p>
          <a:p>
            <a:endParaRPr lang="en-GB" u="sng" dirty="0"/>
          </a:p>
          <a:p>
            <a:endParaRPr lang="en-GB" u="sng" dirty="0"/>
          </a:p>
          <a:p>
            <a:endParaRPr lang="en-GB" u="sng" dirty="0"/>
          </a:p>
          <a:p>
            <a:endParaRPr lang="en-GB" u="sng" dirty="0"/>
          </a:p>
          <a:p>
            <a:endParaRPr lang="en-GB" u="sng" dirty="0"/>
          </a:p>
          <a:p>
            <a:endParaRPr lang="en-GB" u="sng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2A41060-EE9C-4C77-B899-40537465F38D}"/>
              </a:ext>
            </a:extLst>
          </p:cNvPr>
          <p:cNvSpPr/>
          <p:nvPr/>
        </p:nvSpPr>
        <p:spPr>
          <a:xfrm>
            <a:off x="3903860" y="7223"/>
            <a:ext cx="479246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rgbClr val="FF0000"/>
                </a:solidFill>
                <a:effectLst/>
              </a:rPr>
              <a:t>Critical Thinking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B9BEB3C8-5494-4E25-BD5A-B4DDC47CE96F}"/>
              </a:ext>
            </a:extLst>
          </p:cNvPr>
          <p:cNvSpPr txBox="1"/>
          <p:nvPr/>
        </p:nvSpPr>
        <p:spPr>
          <a:xfrm>
            <a:off x="56562" y="6479241"/>
            <a:ext cx="33825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212345 ECGE4003P</a:t>
            </a:r>
          </a:p>
        </p:txBody>
      </p:sp>
    </p:spTree>
    <p:extLst>
      <p:ext uri="{BB962C8B-B14F-4D97-AF65-F5344CB8AC3E}">
        <p14:creationId xmlns:p14="http://schemas.microsoft.com/office/powerpoint/2010/main" val="5136435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45A600-430C-48B0-B9BC-022F451328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AFD89F-C9B1-4B53-9BD1-712C5F4ADE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Wireless Philosophy (2014)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CRITICAL THINKING - Fundamentals: Introduction to Critical Thinking [HD] 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[video]. Available at: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https://www.youtube.com/watch?v=Cum3k-Wglfw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6 September 2021). </a:t>
            </a:r>
          </a:p>
          <a:p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Nardi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P. M. (2017).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Critical Thinking : Tools for Evaluating Research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University of California Press. Available at:  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https://doi.org/10.1525/9780520965478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date)</a:t>
            </a:r>
          </a:p>
          <a:p>
            <a:r>
              <a:rPr lang="en-GB" sz="1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University of Reading (2021) </a:t>
            </a:r>
            <a:r>
              <a:rPr lang="en-GB" sz="180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Reading and taking notes. </a:t>
            </a:r>
            <a:r>
              <a:rPr lang="en-GB" sz="1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https://libguides.reading.ac.uk/reading/notemaking</a:t>
            </a:r>
            <a:r>
              <a:rPr lang="en-GB" sz="1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20</a:t>
            </a:r>
            <a:r>
              <a:rPr lang="en-GB" sz="1800" baseline="30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September 2021).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1187511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6143</TotalTime>
  <Words>246</Words>
  <Application>Microsoft Office PowerPoint</Application>
  <PresentationFormat>Widescreen</PresentationFormat>
  <Paragraphs>64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PowerPoint Presentation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Natalie MacDonald</dc:creator>
  <cp:lastModifiedBy>Natalie MacDonald</cp:lastModifiedBy>
  <cp:revision>4</cp:revision>
  <dcterms:created xsi:type="dcterms:W3CDTF">2021-09-06T14:16:44Z</dcterms:created>
  <dcterms:modified xsi:type="dcterms:W3CDTF">2021-09-20T15:23:14Z</dcterms:modified>
</cp:coreProperties>
</file>