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D23AB97-1D6E-AD9B-46FC-85B995FB598C}" v="900" dt="2024-07-08T15:34:08.848"/>
    <p1510:client id="{D7DFCBF8-6494-B4E3-BA21-30AD6E1F97B6}" v="196" dt="2024-07-08T16:16:10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tableStyles" Target="tableStyles.xml" Id="rId12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theme" Target="theme/theme1.xml" Id="rId11" /><Relationship Type="http://schemas.openxmlformats.org/officeDocument/2006/relationships/slide" Target="slides/slide4.xml" Id="rId5" /><Relationship Type="http://schemas.openxmlformats.org/officeDocument/2006/relationships/viewProps" Target="viewProps.xml" Id="rId10" /><Relationship Type="http://schemas.openxmlformats.org/officeDocument/2006/relationships/slide" Target="slides/slide3.xml" Id="rId4" /><Relationship Type="http://schemas.openxmlformats.org/officeDocument/2006/relationships/presProps" Target="presProps.xml" Id="rId9" /><Relationship Type="http://schemas.microsoft.com/office/2015/10/relationships/revisionInfo" Target="revisionInfo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0F8CF-692C-4963-8B5E-D1C0928CF1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612" y="1013984"/>
            <a:ext cx="7714388" cy="3260635"/>
          </a:xfrm>
        </p:spPr>
        <p:txBody>
          <a:bodyPr anchor="b"/>
          <a:lstStyle>
            <a:lvl1pPr algn="l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419655-1613-4CC0-BBE9-BD2CB2C3C7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29612" y="4848464"/>
            <a:ext cx="7714388" cy="1085849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67FFF-6BC4-4DF0-BC55-B2C3BFD8E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70120-CDFC-48DE-A6EA-6DEEDD0E436A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389830-A1B7-484B-832C-F64A558BD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8F727-72C8-47A9-8E54-AD8459028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EED5540-64E5-4258-ABA4-753F07B71B38}"/>
              </a:ext>
            </a:extLst>
          </p:cNvPr>
          <p:cNvCxnSpPr>
            <a:cxnSpLocks/>
          </p:cNvCxnSpPr>
          <p:nvPr/>
        </p:nvCxnSpPr>
        <p:spPr>
          <a:xfrm>
            <a:off x="1524000" y="4571506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3919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3EF94C-BCB1-4F4C-AF70-DD2A5C4E3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5445"/>
            <a:ext cx="9238434" cy="857559"/>
          </a:xfrm>
        </p:spPr>
        <p:txBody>
          <a:bodyPr anchor="b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909B75-A057-44B5-872F-DF01BDC8EA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9566" y="2286000"/>
            <a:ext cx="9238434" cy="3810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6260C-3219-4812-88F2-3162D37F2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9FAAF-C467-4C93-8ECD-39AF5A14D498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762B73-9C01-4BE3-A199-782BE6EBA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61492-EB56-4454-9D2A-8BB94AACB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3590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980A128-A52A-402C-865B-1BF08D7F045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900447-3778-4AB7-ACB3-7C2313FE9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745" y="1287554"/>
            <a:ext cx="8284963" cy="3113064"/>
          </a:xfrm>
        </p:spPr>
        <p:txBody>
          <a:bodyPr anchor="t"/>
          <a:lstStyle>
            <a:lvl1pPr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B910C9-BA3C-4D31-9C62-2C240859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1744" y="4619707"/>
            <a:ext cx="7722256" cy="1476293"/>
          </a:xfrm>
        </p:spPr>
        <p:txBody>
          <a:bodyPr anchor="b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742E8A-6B69-406B-A3DF-0A1B76832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37E480-B2BA-4553-A144-61E7F75833ED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D665CF-4461-4BB8-8F3A-ED1CB1084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98B27-5EF3-49F4-B3CE-F3CF419AE0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3279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33F3BA-5AD5-4F15-97B2-E4652D1D4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997B8-1FD3-40E6-A486-256EB41DB7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29566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83F4D8-AA9A-4AF7-86EA-E4D797B98C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08823E-BC08-4810-9BFF-35D2EA2AE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682A-6B53-4B08-AE4D-4C5E659103CC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DD2BFB-BB2C-4C4A-A6E1-DD223C2BE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D369B2-12F8-4583-8A7F-523C9A3EF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025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C717F-84B9-44BA-8DD6-680394AB19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79150"/>
            <a:ext cx="9238434" cy="82391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1217D6-7448-4625-964F-5D82F65F11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7" y="2013217"/>
            <a:ext cx="4495799" cy="704232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3A534C-0B54-4327-99C0-4F0019FD21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9567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89D4A63-0795-4B74-8C11-5FE7944118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013215"/>
            <a:ext cx="4495800" cy="70423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23D16F3-F747-441B-9854-27225954DE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48000"/>
            <a:ext cx="4495800" cy="3048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8168E2-6B97-486E-B0E4-4E7F5CDBB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9F0F6-BEBB-4894-ABB2-75C5CBE0DDB9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5D3E2B-2F4E-4347-A8E9-27EB7D035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C1FC4F5-6876-414E-9E30-84706A3F5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70D2F04-5474-46B9-B838-858CDF4AB2D2}"/>
              </a:ext>
            </a:extLst>
          </p:cNvPr>
          <p:cNvCxnSpPr>
            <a:cxnSpLocks/>
          </p:cNvCxnSpPr>
          <p:nvPr/>
        </p:nvCxnSpPr>
        <p:spPr>
          <a:xfrm>
            <a:off x="6270727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ADEE893-BE45-47F3-BCF0-02424B3503CC}"/>
              </a:ext>
            </a:extLst>
          </p:cNvPr>
          <p:cNvSpPr/>
          <p:nvPr/>
        </p:nvSpPr>
        <p:spPr>
          <a:xfrm>
            <a:off x="-1171838" y="4592406"/>
            <a:ext cx="808262" cy="3897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FB5178A-4501-4B56-8BF1-D083D7B021CE}"/>
              </a:ext>
            </a:extLst>
          </p:cNvPr>
          <p:cNvCxnSpPr>
            <a:cxnSpLocks/>
          </p:cNvCxnSpPr>
          <p:nvPr/>
        </p:nvCxnSpPr>
        <p:spPr>
          <a:xfrm>
            <a:off x="1524000" y="2876662"/>
            <a:ext cx="971155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5533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A52109C6-041C-42BA-B507-8EA298046E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7BF877-20DD-40F4-AEA8-E1B6D5350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7DC874-15B5-4338-B7D1-8E393AB4C1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3E9E5F-17D9-4A30-9DA3-64E46A6DF111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66BAE3-24C5-483F-9141-D860A265E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9AEEB4-66F8-4008-B616-804FB9D91C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958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46C975-8FFB-4A4B-9213-774EE3901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AC5F0-3BC3-4718-BCCA-24B5655EC864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BA744F-475D-4105-8E4A-025815549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3FA64C-7966-4D6F-88D7-4B89F2A1D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957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4ED5F-AB94-4DCF-8971-B8B2B55AF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740" y="1558944"/>
            <a:ext cx="3279689" cy="1864196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EE4CB-68CF-4BF3-A891-8277AFD13D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762000"/>
            <a:ext cx="5333999" cy="5334000"/>
          </a:xfrm>
        </p:spPr>
        <p:txBody>
          <a:bodyPr anchor="ctr">
            <a:normAutofit/>
          </a:bodyPr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400">
                <a:solidFill>
                  <a:schemeClr val="tx1"/>
                </a:solidFill>
              </a:defRPr>
            </a:lvl2pPr>
            <a:lvl3pPr>
              <a:defRPr sz="2000">
                <a:solidFill>
                  <a:schemeClr val="tx1"/>
                </a:solidFill>
              </a:defRPr>
            </a:lvl3pPr>
            <a:lvl4pPr>
              <a:defRPr sz="1800">
                <a:solidFill>
                  <a:schemeClr val="tx1"/>
                </a:solidFill>
              </a:defRPr>
            </a:lvl4pPr>
            <a:lvl5pPr>
              <a:defRPr sz="1800">
                <a:solidFill>
                  <a:schemeClr val="tx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92E72-B66D-40EE-B182-5585382A6D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43741" y="3649682"/>
            <a:ext cx="3233096" cy="1933605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3B694-B050-45F3-AE6F-A86A129F1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8BD81-465B-40F2-9A54-9DF3B12AF598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8AE423-9CA5-46B3-96B1-7586AD020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4B973D-F1F7-47BC-996D-6100B7C89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7790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AE9949-4A1F-4DA9-9B75-A6180F954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3543" y="1383126"/>
            <a:ext cx="3289886" cy="2045874"/>
          </a:xfrm>
        </p:spPr>
        <p:txBody>
          <a:bodyPr anchor="b"/>
          <a:lstStyle>
            <a:lvl1pPr algn="r">
              <a:defRPr sz="2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A8D794-C670-4569-93D9-0FF8B35AA7A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334001" y="762000"/>
            <a:ext cx="5333999" cy="5334000"/>
          </a:xfrm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2486F6-AE67-4B34-B8E2-0B7576DC2E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33544" y="3649682"/>
            <a:ext cx="3243292" cy="1684317"/>
          </a:xfrm>
        </p:spPr>
        <p:txBody>
          <a:bodyPr/>
          <a:lstStyle>
            <a:lvl1pPr marL="0" indent="0" algn="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98B11C-BB63-49A6-B488-29D4FBF8E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4B3CEF-64EF-4C43-9530-8E9CBFD2CAD1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4B9166-6D36-4F0A-9ADD-33D49A0C3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B22B8F-7760-41B3-9053-DD90255B9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27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8A5DE-E5C6-4DB9-AD28-8F1EAC6F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63E08E-9B2D-4740-9AC6-D5E1CFB95F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429566" y="2229957"/>
            <a:ext cx="9238434" cy="3866043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3736-E8AA-4F58-9D3A-27050B287F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F5BA7-0A17-4D30-9B66-E29324151C73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E95E84-15BC-478B-9DAB-15025867BB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9D98F-E0A8-4254-A957-7F17811D0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944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DE70F5-2276-4F91-9FC2-8DA4B52881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44000" y="1467699"/>
            <a:ext cx="1758461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1856C5-C2FD-45E4-A631-AC06B5495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82312" y="1467699"/>
            <a:ext cx="7839379" cy="4628301"/>
          </a:xfrm>
        </p:spPr>
        <p:txBody>
          <a:bodyPr vert="eaVert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E336EA-B6DD-4115-9C67-79A24C866E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BB1B-D40A-4DB9-B3DE-BAAE675B83CD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EA668B-1DAB-449C-9BA4-7B1572A22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6567E-119D-4C98-93FF-73A332803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804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84152A-7FE0-4708-B7C1-DBEC8F133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41621"/>
            <a:ext cx="9238434" cy="86138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1AB53-BAF9-439D-9451-47193CF2FF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29566" y="2285999"/>
            <a:ext cx="9238434" cy="3810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96D9F-562A-496F-A530-A561994DC5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71087" y="4891318"/>
            <a:ext cx="26732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fld id="{B70A3DFD-A535-46B2-84C1-61DC8B16A904}" type="datetimeFigureOut">
              <a:rPr lang="en-US" dirty="0"/>
              <a:t>7/8/2024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060FE-AAC3-4FAE-9EB4-BCAE72D956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73021" y="1609893"/>
            <a:ext cx="26694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7EDB2-8F31-42FA-B253-62D2414663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92908" y="3219853"/>
            <a:ext cx="629653" cy="4298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96A61CA-0502-4EE4-9724-96EA822543E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7410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2800" b="1" kern="1200" cap="all" spc="6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130000"/>
        </a:lnSpc>
        <a:spcBef>
          <a:spcPts val="1000"/>
        </a:spcBef>
        <a:buSzPct val="8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274320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466344" indent="0" algn="l" defTabSz="914400" rtl="0" eaLnBrk="1" latinLnBrk="0" hangingPunct="1">
        <a:lnSpc>
          <a:spcPct val="130000"/>
        </a:lnSpc>
        <a:spcBef>
          <a:spcPts val="500"/>
        </a:spcBef>
        <a:buSzPct val="85000"/>
        <a:buFontTx/>
        <a:buNone/>
        <a:defRPr sz="1200" b="1" kern="1200">
          <a:solidFill>
            <a:schemeClr val="tx1"/>
          </a:solidFill>
          <a:latin typeface="+mn-lt"/>
          <a:ea typeface="+mn-ea"/>
          <a:cs typeface="+mn-cs"/>
        </a:defRPr>
      </a:lvl4pPr>
      <a:lvl5pPr marL="640080" indent="-182880" algn="l" defTabSz="914400" rtl="0" eaLnBrk="1" latinLnBrk="0" hangingPunct="1">
        <a:lnSpc>
          <a:spcPct val="130000"/>
        </a:lnSpc>
        <a:spcBef>
          <a:spcPts val="500"/>
        </a:spcBef>
        <a:buSzPct val="85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80">
          <p15:clr>
            <a:srgbClr val="F26B43"/>
          </p15:clr>
        </p15:guide>
        <p15:guide id="2" pos="3840">
          <p15:clr>
            <a:srgbClr val="F26B43"/>
          </p15:clr>
        </p15:guide>
        <p15:guide id="3" pos="7200">
          <p15:clr>
            <a:srgbClr val="F26B43"/>
          </p15:clr>
        </p15:guide>
        <p15:guide id="4" pos="6720">
          <p15:clr>
            <a:srgbClr val="F26B43"/>
          </p15:clr>
        </p15:guide>
        <p15:guide id="16" pos="480">
          <p15:clr>
            <a:srgbClr val="F26B43"/>
          </p15:clr>
        </p15:guide>
        <p15:guide id="23" orient="horz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barbaraainscough/305934161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1gf5RjtwjkA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ulakaz.net/2019/06/02/liverpool-wins-the-uefa-champions-league-2019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bayubaron.deviantart.com/art/Liverpool-FC-Wallpaper-273708151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Youth-soccer-indiana.jp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bing.com/work/search?form=BAWLCG&amp;q=soursed%20from%20goog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>
            <a:extLst>
              <a:ext uri="{FF2B5EF4-FFF2-40B4-BE49-F238E27FC236}">
                <a16:creationId xmlns:a16="http://schemas.microsoft.com/office/drawing/2014/main" id="{75DA01D7-8B36-CA58-A576-9BF55000484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2" b="14791"/>
          <a:stretch/>
        </p:blipFill>
        <p:spPr>
          <a:xfrm>
            <a:off x="20" y="10"/>
            <a:ext cx="12191980" cy="6857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76091" y="2633933"/>
            <a:ext cx="8039818" cy="1988286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My favorite Hobby 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7556" y="4637810"/>
            <a:ext cx="8442384" cy="177730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1600" b="1" err="1">
                <a:solidFill>
                  <a:srgbClr val="FFFFFF"/>
                </a:solidFill>
              </a:rPr>
              <a:t>Shahboz</a:t>
            </a:r>
            <a:r>
              <a:rPr lang="en-US" sz="1600" b="1" dirty="0">
                <a:solidFill>
                  <a:srgbClr val="FFFFFF"/>
                </a:solidFill>
              </a:rPr>
              <a:t> Nabiev </a:t>
            </a:r>
            <a:r>
              <a:rPr lang="en-US" b="1" dirty="0">
                <a:solidFill>
                  <a:srgbClr val="FFFFFF"/>
                </a:solidFill>
              </a:rPr>
              <a:t>2335794</a:t>
            </a:r>
            <a:r>
              <a:rPr lang="en-US" sz="1600" b="1" dirty="0">
                <a:solidFill>
                  <a:srgbClr val="FFFFFF"/>
                </a:solidFill>
              </a:rPr>
              <a:t>  </a:t>
            </a:r>
            <a:endParaRPr lang="en-US" sz="1600" b="1" dirty="0">
              <a:solidFill>
                <a:srgbClr val="3E3423"/>
              </a:solidFill>
            </a:endParaRPr>
          </a:p>
          <a:p>
            <a:pPr algn="ctr"/>
            <a:r>
              <a:rPr lang="en-US" dirty="0">
                <a:solidFill>
                  <a:srgbClr val="FFFFFF"/>
                </a:solidFill>
              </a:rPr>
              <a:t>Learning in the Digital Era</a:t>
            </a:r>
            <a:r>
              <a:rPr lang="en-US" dirty="0"/>
              <a:t> </a:t>
            </a:r>
          </a:p>
          <a:p>
            <a:pPr algn="ctr"/>
            <a:r>
              <a:rPr lang="en-US" b="1" dirty="0"/>
              <a:t>(ACCA4025_LON)</a:t>
            </a:r>
            <a:endParaRPr lang="en-US" dirty="0"/>
          </a:p>
          <a:p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4DBA8B-778F-B645-4C01-1AC1FB929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209" y="4355"/>
            <a:ext cx="3668578" cy="1785398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My </a:t>
            </a:r>
            <a:r>
              <a:rPr lang="en-US" sz="2400" dirty="0" err="1">
                <a:solidFill>
                  <a:srgbClr val="FF0000"/>
                </a:solidFill>
              </a:rPr>
              <a:t>favourite</a:t>
            </a:r>
            <a:r>
              <a:rPr lang="en-US" sz="2400" dirty="0">
                <a:solidFill>
                  <a:srgbClr val="FF0000"/>
                </a:solidFill>
              </a:rPr>
              <a:t>  hobby is watching football</a:t>
            </a:r>
            <a:r>
              <a:rPr lang="en-US" sz="2000" dirty="0">
                <a:solidFill>
                  <a:srgbClr val="FF0000"/>
                </a:solidFill>
              </a:rPr>
              <a:t>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EDF3C-A194-86E0-267E-245368B9A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504" y="1606673"/>
            <a:ext cx="2580008" cy="483875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Liverpool football club  is my </a:t>
            </a:r>
            <a:r>
              <a:rPr lang="en-US" sz="240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favourite</a:t>
            </a:r>
            <a:r>
              <a:rPr lang="en-US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 team </a:t>
            </a:r>
          </a:p>
          <a:p>
            <a:r>
              <a:rPr lang="en-US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I like to watch every minute of watching my team </a:t>
            </a:r>
          </a:p>
          <a:p>
            <a:r>
              <a:rPr lang="en-US" sz="24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  I'm supporter sings I was 9 years old </a:t>
            </a:r>
            <a:r>
              <a:rPr lang="en-US" dirty="0"/>
              <a:t> 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F57AF-4B45-C583-B61C-32D3208E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11C3E-0564-4DB1-AE72-66A141F2DD50}" type="datetime1">
              <a:t>7/8/2024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9D1D6-E63C-7099-39ED-E4DB405A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0D587A-C3FC-26BE-0225-7DFF47DF2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2</a:t>
            </a:fld>
            <a:endParaRPr lang="en-US" dirty="0"/>
          </a:p>
        </p:txBody>
      </p:sp>
      <p:pic>
        <p:nvPicPr>
          <p:cNvPr id="16" name="Picture 15" descr="HD wallpaper: Liver Pool football club logo, Liverpool FC, England ...">
            <a:extLst>
              <a:ext uri="{FF2B5EF4-FFF2-40B4-BE49-F238E27FC236}">
                <a16:creationId xmlns:a16="http://schemas.microsoft.com/office/drawing/2014/main" id="{4858B48A-505F-A395-EB64-0F08F3DF7E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3043" y="1134"/>
            <a:ext cx="8530771" cy="685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644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AC1E6-A5CF-A345-2D07-B0BBD1AE8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3" y="4355"/>
            <a:ext cx="8322221" cy="1168543"/>
          </a:xfrm>
        </p:spPr>
        <p:txBody>
          <a:bodyPr anchor="t">
            <a:noAutofit/>
          </a:bodyPr>
          <a:lstStyle/>
          <a:p>
            <a:r>
              <a:rPr lang="en-US" sz="4000" dirty="0">
                <a:solidFill>
                  <a:srgbClr val="C00000"/>
                </a:solidFill>
              </a:rPr>
              <a:t>LFC founded in 1892</a:t>
            </a:r>
            <a:br>
              <a:rPr lang="en-US" sz="4000" dirty="0"/>
            </a:br>
            <a:endParaRPr lang="en-US" sz="4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2E988-3556-6913-E141-B1B0A0226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4335A9C9-E039-41D5-B5B9-B83F3593DE2E}" type="datetime1">
              <a:pPr>
                <a:spcAft>
                  <a:spcPts val="600"/>
                </a:spcAft>
              </a:pPr>
              <a:t>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292C38-00A9-CB1C-8AF1-4D47DDB02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C4303-7A9D-5A14-2641-15C76EA93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  <p:pic>
        <p:nvPicPr>
          <p:cNvPr id="7" name="Picture 6" descr="A newspaper with a newspaper and a newspaper&#10;&#10;Description automatically generated">
            <a:extLst>
              <a:ext uri="{FF2B5EF4-FFF2-40B4-BE49-F238E27FC236}">
                <a16:creationId xmlns:a16="http://schemas.microsoft.com/office/drawing/2014/main" id="{DE7576A2-124B-698F-55CE-15FCF01554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249" y="1176564"/>
            <a:ext cx="8227785" cy="5466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162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03A5E-3CC6-F8FF-171C-A454C50C7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9D1DEC0-4C4F-2EE1-7B05-868A6DD397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5D89B6-3C97-5D4D-3E05-4D2A58F30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BC412-4A2D-4BDD-BBF8-3D9F3B096C99}" type="datetime1">
              <a:t>7/8/2024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4596EC-E75B-3C0A-3DC1-04E0986DC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E2E936-8DAC-A92A-6D82-B88C80616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4</a:t>
            </a:fld>
            <a:endParaRPr lang="en-US" dirty="0"/>
          </a:p>
        </p:txBody>
      </p:sp>
      <p:pic>
        <p:nvPicPr>
          <p:cNvPr id="7" name="Online Media 6" title="125 years of LFC in 125 seconds | This is our story">
            <a:hlinkClick r:id="" action="ppaction://media"/>
            <a:extLst>
              <a:ext uri="{FF2B5EF4-FFF2-40B4-BE49-F238E27FC236}">
                <a16:creationId xmlns:a16="http://schemas.microsoft.com/office/drawing/2014/main" id="{B095F879-FA96-2902-4105-21C46F27893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1361" y="1039585"/>
            <a:ext cx="12196310" cy="58220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537A83-7411-B5A5-9489-95690FE392C3}"/>
              </a:ext>
            </a:extLst>
          </p:cNvPr>
          <p:cNvSpPr txBox="1"/>
          <p:nvPr/>
        </p:nvSpPr>
        <p:spPr>
          <a:xfrm>
            <a:off x="70120" y="97577"/>
            <a:ext cx="12050482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>
                <a:solidFill>
                  <a:srgbClr val="C00000"/>
                </a:solidFill>
                <a:latin typeface="Franklin Gothic Medium"/>
              </a:rPr>
              <a:t>This is short video about my team </a:t>
            </a:r>
            <a:endParaRPr lang="en-US" sz="3200" b="1">
              <a:solidFill>
                <a:srgbClr val="C00000"/>
              </a:solidFill>
              <a:latin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065768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2765C3-39A5-8A2A-832F-2A76CAB56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pPr algn="ctr"/>
            <a:r>
              <a:rPr lang="en-US" dirty="0">
                <a:solidFill>
                  <a:srgbClr val="C00000"/>
                </a:solidFill>
              </a:rPr>
              <a:t>benefits of my hobby</a:t>
            </a:r>
          </a:p>
        </p:txBody>
      </p:sp>
      <p:pic>
        <p:nvPicPr>
          <p:cNvPr id="9" name="Content Placeholder 8" descr="A group of football players celebrating with a trophy&#10;&#10;Description automatically generated">
            <a:extLst>
              <a:ext uri="{FF2B5EF4-FFF2-40B4-BE49-F238E27FC236}">
                <a16:creationId xmlns:a16="http://schemas.microsoft.com/office/drawing/2014/main" id="{2AFE68A7-FD44-1F93-3376-AC6B920303A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7413" r="18733"/>
          <a:stretch/>
        </p:blipFill>
        <p:spPr>
          <a:xfrm>
            <a:off x="1429566" y="2135565"/>
            <a:ext cx="4495800" cy="3960435"/>
          </a:xfr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59F4C4-184B-F8AF-34F0-65A4D345DC86}"/>
              </a:ext>
            </a:extLst>
          </p:cNvPr>
          <p:cNvSpPr txBox="1"/>
          <p:nvPr/>
        </p:nvSpPr>
        <p:spPr>
          <a:xfrm>
            <a:off x="6172200" y="2135565"/>
            <a:ext cx="4495800" cy="39604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274320" indent="-274320"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dirty="0"/>
              <a:t>I don't have much free time but by watching them in end of day (high lights) I'm relaxing </a:t>
            </a:r>
          </a:p>
          <a:p>
            <a:pPr marL="274320" indent="-274320"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dirty="0"/>
              <a:t>Every goal making me happy </a:t>
            </a:r>
          </a:p>
          <a:p>
            <a:pPr marL="274320" indent="-274320"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r>
              <a:rPr lang="en-US" dirty="0"/>
              <a:t>By watching in big games can develop dopamine and adrenaline in my body</a:t>
            </a:r>
          </a:p>
          <a:p>
            <a:pPr marL="274320" indent="-274320"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endParaRPr lang="en-US" dirty="0"/>
          </a:p>
          <a:p>
            <a:pPr marL="274320" indent="-274320">
              <a:spcBef>
                <a:spcPts val="1000"/>
              </a:spcBef>
              <a:buSzPct val="85000"/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8137F9-CDFD-5ADF-533B-74A0FA93AD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212F8C2-95E2-40E7-B780-9789863555EB}" type="datetime1">
              <a:pPr>
                <a:spcAft>
                  <a:spcPts val="600"/>
                </a:spcAft>
              </a:pPr>
              <a:t>7/8/2024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BC674C-0DFF-BFB6-9D5C-C3FE6D459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3F2346-149A-8A74-B137-CF2A7409A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97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59050-4C66-C4E0-CD5C-C299AAFFF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9566" y="1013411"/>
            <a:ext cx="9238434" cy="889592"/>
          </a:xfrm>
        </p:spPr>
        <p:txBody>
          <a:bodyPr anchor="b">
            <a:normAutofit/>
          </a:bodyPr>
          <a:lstStyle/>
          <a:p>
            <a:r>
              <a:rPr lang="en-US" dirty="0"/>
              <a:t>Fun facts </a:t>
            </a:r>
          </a:p>
        </p:txBody>
      </p:sp>
      <p:pic>
        <p:nvPicPr>
          <p:cNvPr id="12" name="Content Placeholder 11" descr="A logo of a football club&#10;&#10;Description automatically generated">
            <a:extLst>
              <a:ext uri="{FF2B5EF4-FFF2-40B4-BE49-F238E27FC236}">
                <a16:creationId xmlns:a16="http://schemas.microsoft.com/office/drawing/2014/main" id="{0BABAF9D-09F5-4FC3-6854-0C833EE76E3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29566" y="2851339"/>
            <a:ext cx="4495800" cy="2528887"/>
          </a:xfrm>
          <a:noFill/>
        </p:spPr>
      </p:pic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39E30578-21E0-88DD-B699-B6B0FBB448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35565"/>
            <a:ext cx="4495800" cy="396043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Football is full of surprises. </a:t>
            </a:r>
            <a:endParaRPr lang="en-US"/>
          </a:p>
          <a:p>
            <a:r>
              <a:rPr lang="en-US"/>
              <a:t>Last minute goals </a:t>
            </a:r>
          </a:p>
          <a:p>
            <a:r>
              <a:rPr lang="en-US" dirty="0"/>
              <a:t>Underdogs winning it's always exciting </a:t>
            </a:r>
          </a:p>
          <a:p>
            <a:r>
              <a:rPr lang="en-US" dirty="0"/>
              <a:t>Each game has moments that make us feels amazed </a:t>
            </a:r>
          </a:p>
          <a:p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68555D-15A4-8430-F314-AE2BB3878F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71087" y="4891318"/>
            <a:ext cx="2673295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EBF7E7CB-2594-473D-BC10-291B8B7AF80C}" type="datetime1">
              <a:rPr lang="en-US"/>
              <a:pPr>
                <a:spcAft>
                  <a:spcPts val="600"/>
                </a:spcAft>
              </a:pPr>
              <a:t>7/8/2024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B58ED3-532C-8633-1352-B4C2599CA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73021" y="1609893"/>
            <a:ext cx="2669427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dirty="0"/>
              <a:t>
              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AAA849-C4F0-3579-2A63-101A8D7D5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92908" y="3219853"/>
            <a:ext cx="629653" cy="429830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196A61CA-0502-4EE4-9724-96EA822543E5}" type="slidenum">
              <a:rPr lang="en-US" dirty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48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BF043-C484-5954-F048-85C0D05499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339" y="104124"/>
            <a:ext cx="4496694" cy="1100144"/>
          </a:xfrm>
        </p:spPr>
        <p:txBody>
          <a:bodyPr/>
          <a:lstStyle/>
          <a:p>
            <a:r>
              <a:rPr lang="en-US" sz="4000" dirty="0">
                <a:latin typeface="Times New Roman"/>
                <a:cs typeface="Times New Roman"/>
              </a:rPr>
              <a:t>Conclusion</a:t>
            </a:r>
            <a:endParaRPr lang="en-US" sz="4000" dirty="0"/>
          </a:p>
        </p:txBody>
      </p:sp>
      <p:pic>
        <p:nvPicPr>
          <p:cNvPr id="8" name="Content Placeholder 7" descr="A group of young boys playing football&#10;&#10;Description automatically generated">
            <a:extLst>
              <a:ext uri="{FF2B5EF4-FFF2-40B4-BE49-F238E27FC236}">
                <a16:creationId xmlns:a16="http://schemas.microsoft.com/office/drawing/2014/main" id="{78B0DAE1-0551-927D-22AC-EC7281D4009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79154" y="1457185"/>
            <a:ext cx="4495800" cy="3785052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BCEBC4-1CD8-E225-8092-8FEE82F169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2082" y="182306"/>
            <a:ext cx="7457104" cy="1205412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r>
              <a:rPr lang="en-US" sz="9600" b="1" dirty="0">
                <a:solidFill>
                  <a:srgbClr val="FF0000"/>
                </a:solidFill>
                <a:highlight>
                  <a:srgbClr val="00FF00"/>
                </a:highlight>
                <a:ea typeface="+mn-lt"/>
                <a:cs typeface="+mn-lt"/>
              </a:rPr>
              <a:t>I  want my boys to have a healthy and active lifestyle from a young ag</a:t>
            </a:r>
            <a:r>
              <a:rPr lang="en-US" dirty="0">
                <a:solidFill>
                  <a:srgbClr val="FF0000"/>
                </a:solidFill>
                <a:highlight>
                  <a:srgbClr val="00FF00"/>
                </a:highlight>
                <a:ea typeface="+mn-lt"/>
                <a:cs typeface="+mn-lt"/>
              </a:rPr>
              <a:t> </a:t>
            </a:r>
            <a:endParaRPr lang="en-US" dirty="0">
              <a:solidFill>
                <a:srgbClr val="FFFFFF"/>
              </a:solidFill>
              <a:highlight>
                <a:srgbClr val="00FF00"/>
              </a:highlight>
              <a:ea typeface="+mn-lt"/>
              <a:cs typeface="+mn-lt"/>
            </a:endParaRPr>
          </a:p>
          <a:p>
            <a:endParaRPr lang="en-US" dirty="0">
              <a:solidFill>
                <a:srgbClr val="FF0000"/>
              </a:solidFill>
              <a:ea typeface="+mn-lt"/>
              <a:cs typeface="+mn-lt"/>
            </a:endParaRPr>
          </a:p>
          <a:p>
            <a:r>
              <a:rPr lang="en-US" dirty="0">
                <a:solidFill>
                  <a:srgbClr val="1A1919"/>
                </a:solidFill>
                <a:ea typeface="+mn-lt"/>
                <a:cs typeface="+mn-lt"/>
              </a:rPr>
              <a:t>e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9E8CE4-6068-87D9-C4FD-FB2199BBF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4DFE7-F38A-4E44-BEAC-F2B21C8375B5}" type="datetime1">
              <a:t>7/8/2024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73F73E-4E5D-26C1-7AAB-A49401941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ADDBD4-603D-F8F3-967D-7038F799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6A61CA-0502-4EE4-9724-96EA822543E5}" type="slidenum">
              <a:rPr lang="en-US" dirty="0"/>
              <a:t>7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1E2059-4ED7-A81E-FB66-88AE56B88423}"/>
              </a:ext>
            </a:extLst>
          </p:cNvPr>
          <p:cNvSpPr txBox="1"/>
          <p:nvPr/>
        </p:nvSpPr>
        <p:spPr>
          <a:xfrm>
            <a:off x="324902" y="5164439"/>
            <a:ext cx="11868953" cy="110879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/>
          <a:p>
            <a:r>
              <a:rPr lang="en-US" sz="6000" dirty="0"/>
              <a:t>Thank you verry much for you time and consideration </a:t>
            </a:r>
            <a:r>
              <a:rPr lang="en-US" sz="6000" dirty="0">
                <a:solidFill>
                  <a:srgbClr val="FF0000"/>
                </a:solidFill>
              </a:rPr>
              <a:t>YNWA</a:t>
            </a:r>
            <a:r>
              <a:rPr lang="en-US" sz="6000" dirty="0"/>
              <a:t>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C1A8678-B107-8AE2-15BC-9FDD28B63352}"/>
              </a:ext>
            </a:extLst>
          </p:cNvPr>
          <p:cNvSpPr txBox="1"/>
          <p:nvPr/>
        </p:nvSpPr>
        <p:spPr>
          <a:xfrm>
            <a:off x="6452969" y="1459450"/>
            <a:ext cx="5350859" cy="38472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latin typeface="Red Hat Text"/>
                <a:ea typeface="Red Hat Text"/>
                <a:cs typeface="Red Hat Text"/>
              </a:rPr>
              <a:t>Encourage your child to watch football</a:t>
            </a:r>
          </a:p>
          <a:p>
            <a:endParaRPr lang="en-US" dirty="0">
              <a:latin typeface="Red Hat Text"/>
              <a:ea typeface="Red Hat Text"/>
              <a:cs typeface="Red Hat Text"/>
            </a:endParaRPr>
          </a:p>
          <a:p>
            <a:r>
              <a:rPr lang="en-US" dirty="0">
                <a:latin typeface="Red Hat Text"/>
                <a:ea typeface="Red Hat Text"/>
                <a:cs typeface="Red Hat Text"/>
              </a:rPr>
              <a:t>Once your child has </a:t>
            </a:r>
            <a:r>
              <a:rPr lang="en-US" err="1">
                <a:latin typeface="Red Hat Text"/>
                <a:ea typeface="Red Hat Text"/>
                <a:cs typeface="Red Hat Text"/>
              </a:rPr>
              <a:t>realised</a:t>
            </a:r>
            <a:r>
              <a:rPr lang="en-US" dirty="0">
                <a:latin typeface="Red Hat Text"/>
                <a:ea typeface="Red Hat Text"/>
                <a:cs typeface="Red Hat Text"/>
              </a:rPr>
              <a:t> how much fun kicking a ball around can be, you can begin to introduce them to the concept of football as a sport. Sit down and watch a game on television with them, explaining what is going on and answering any questions they might have. Talk about the different hairstyles, boots and kits.</a:t>
            </a:r>
          </a:p>
          <a:p>
            <a:r>
              <a:rPr lang="en-US" dirty="0">
                <a:latin typeface="Red Hat Text"/>
                <a:ea typeface="Red Hat Text"/>
                <a:cs typeface="Red Hat Text"/>
              </a:rPr>
              <a:t>Even better would be taking them to a live game. This doesn’t have to be a Premier League clash, but your local Football League or even non-league side. That way they can experience the atmosphere and the magic which comes with competitive football. </a:t>
            </a:r>
            <a:r>
              <a:rPr lang="en-US" sz="800" b="1" u="sng" dirty="0">
                <a:solidFill>
                  <a:srgbClr val="4007A2"/>
                </a:solidFill>
                <a:latin typeface="Roboto"/>
                <a:ea typeface="Roboto"/>
                <a:cs typeface="Roboto"/>
                <a:hlinkClick r:id="rId4"/>
              </a:rPr>
              <a:t>soursed from google</a:t>
            </a:r>
            <a:endParaRPr lang="en-US" sz="800" dirty="0">
              <a:latin typeface="Red Hat Text"/>
              <a:ea typeface="Red Hat Text"/>
              <a:cs typeface="Red Hat Text"/>
            </a:endParaRPr>
          </a:p>
        </p:txBody>
      </p:sp>
    </p:spTree>
    <p:extLst>
      <p:ext uri="{BB962C8B-B14F-4D97-AF65-F5344CB8AC3E}">
        <p14:creationId xmlns:p14="http://schemas.microsoft.com/office/powerpoint/2010/main" val="72643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theme/theme1.xml><?xml version="1.0" encoding="utf-8"?>
<a:theme xmlns:a="http://schemas.openxmlformats.org/drawingml/2006/main" name="PortalVTI">
  <a:themeElements>
    <a:clrScheme name="PortalVTI">
      <a:dk1>
        <a:sysClr val="windowText" lastClr="000000"/>
      </a:dk1>
      <a:lt1>
        <a:sysClr val="window" lastClr="FFFFFF"/>
      </a:lt1>
      <a:dk2>
        <a:srgbClr val="051618"/>
      </a:dk2>
      <a:lt2>
        <a:srgbClr val="E8E8DF"/>
      </a:lt2>
      <a:accent1>
        <a:srgbClr val="2D714C"/>
      </a:accent1>
      <a:accent2>
        <a:srgbClr val="1F7985"/>
      </a:accent2>
      <a:accent3>
        <a:srgbClr val="0D6756"/>
      </a:accent3>
      <a:accent4>
        <a:srgbClr val="40945E"/>
      </a:accent4>
      <a:accent5>
        <a:srgbClr val="389896"/>
      </a:accent5>
      <a:accent6>
        <a:srgbClr val="64924A"/>
      </a:accent6>
      <a:hlink>
        <a:srgbClr val="1F855C"/>
      </a:hlink>
      <a:folHlink>
        <a:srgbClr val="227390"/>
      </a:folHlink>
    </a:clrScheme>
    <a:fontScheme name="PortalVTI">
      <a:majorFont>
        <a:latin typeface="Trade Gothic Next Cond"/>
        <a:ea typeface=""/>
        <a:cs typeface=""/>
      </a:majorFont>
      <a:minorFont>
        <a:latin typeface="Trade Gothic Next Light"/>
        <a:ea typeface=""/>
        <a:cs typeface=""/>
      </a:minorFont>
    </a:fontScheme>
    <a:fmtScheme name="Portal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rtalVTI" id="{E3A4BB4D-5227-4A6D-99D3-DBAB0FE4C68F}" vid="{BE515EFD-5A7A-4BFE-BE06-A21DB8499C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PortalVTI</vt:lpstr>
      <vt:lpstr>My favorite Hobby </vt:lpstr>
      <vt:lpstr>My favourite  hobby is watching football </vt:lpstr>
      <vt:lpstr>LFC founded in 1892 </vt:lpstr>
      <vt:lpstr>PowerPoint Presentation</vt:lpstr>
      <vt:lpstr>benefits of my hobby</vt:lpstr>
      <vt:lpstr>Fun facts 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511</cp:revision>
  <dcterms:created xsi:type="dcterms:W3CDTF">2024-07-08T13:25:30Z</dcterms:created>
  <dcterms:modified xsi:type="dcterms:W3CDTF">2024-07-08T16:17:50Z</dcterms:modified>
</cp:coreProperties>
</file>