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2239A9-D580-4ACD-822F-78568191389A}" type="datetimeFigureOut">
              <a:rPr lang="en-US" smtClean="0"/>
              <a:t>8/24/2018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499CD6-7194-4EA1-BA56-18615265D96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Welcome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499CD6-7194-4EA1-BA56-18615265D96C}" type="slidenum">
              <a:rPr lang="en-GB" smtClean="0"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Explain</a:t>
            </a:r>
            <a:r>
              <a:rPr lang="en-GB" baseline="0" dirty="0" smtClean="0"/>
              <a:t> what a the presentation is about and include what a Team is?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499CD6-7194-4EA1-BA56-18615265D96C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Explain why is Team working Important?</a:t>
            </a:r>
          </a:p>
          <a:p>
            <a:r>
              <a:rPr lang="en-GB" dirty="0" err="1" smtClean="0"/>
              <a:t>Demi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499CD6-7194-4EA1-BA56-18615265D96C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Demi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499CD6-7194-4EA1-BA56-18615265D96C}" type="slidenum">
              <a:rPr lang="en-GB" smtClean="0"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Ahad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499CD6-7194-4EA1-BA56-18615265D96C}" type="slidenum">
              <a:rPr lang="en-GB" smtClean="0"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499CD6-7194-4EA1-BA56-18615265D96C}" type="slidenum">
              <a:rPr lang="en-GB" smtClean="0"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Explain why Successful Team development is important.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Tanya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499CD6-7194-4EA1-BA56-18615265D96C}" type="slidenum">
              <a:rPr lang="en-GB" smtClean="0"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Tanya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499CD6-7194-4EA1-BA56-18615265D96C}" type="slidenum">
              <a:rPr lang="en-GB" smtClean="0"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Explain</a:t>
            </a:r>
            <a:r>
              <a:rPr lang="en-GB" baseline="0" dirty="0" smtClean="0"/>
              <a:t> what conflict is and suggest the best ways to solve conflict.</a:t>
            </a:r>
          </a:p>
          <a:p>
            <a:r>
              <a:rPr lang="en-GB" baseline="0" dirty="0" err="1" smtClean="0"/>
              <a:t>Shabina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499CD6-7194-4EA1-BA56-18615265D96C}" type="slidenum">
              <a:rPr lang="en-GB" smtClean="0"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Shabina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B499CD6-7194-4EA1-BA56-18615265D96C}" type="slidenum">
              <a:rPr lang="en-GB" smtClean="0"/>
              <a:t>11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A5687E-3716-48C0-8CFD-4EC1397F1A82}" type="datetimeFigureOut">
              <a:rPr lang="en-US" smtClean="0"/>
              <a:pPr/>
              <a:t>8/24/2018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13BDC3-8DDA-4C8C-95BA-3DE14BD67D0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4348" y="2357430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/>
              <a:t>Effective Team working and Communication</a:t>
            </a:r>
            <a:endParaRPr lang="en-GB" dirty="0"/>
          </a:p>
        </p:txBody>
      </p:sp>
      <p:pic>
        <p:nvPicPr>
          <p:cNvPr id="23554" name="Picture 2" descr="Image result for Teamwor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285728"/>
            <a:ext cx="2286016" cy="1928826"/>
          </a:xfrm>
          <a:prstGeom prst="rect">
            <a:avLst/>
          </a:prstGeom>
          <a:noFill/>
        </p:spPr>
      </p:pic>
      <p:pic>
        <p:nvPicPr>
          <p:cNvPr id="23556" name="Picture 4" descr="Image result for Teamwor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388" y="4214819"/>
            <a:ext cx="2165759" cy="2000264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pic>
        <p:nvPicPr>
          <p:cNvPr id="21506" name="Picture 2" descr="Image result for Teamwork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4269" y="1357298"/>
            <a:ext cx="7883945" cy="471490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Team working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2910" y="1500174"/>
            <a:ext cx="8015286" cy="5143512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Increased efficiency</a:t>
            </a:r>
          </a:p>
          <a:p>
            <a:r>
              <a:rPr lang="en-GB" dirty="0" smtClean="0"/>
              <a:t>The ability to focus different minds on the same problem and mutual support</a:t>
            </a:r>
          </a:p>
          <a:p>
            <a:r>
              <a:rPr lang="en-GB" dirty="0" smtClean="0"/>
              <a:t>Develop better communication skills</a:t>
            </a:r>
          </a:p>
          <a:p>
            <a:r>
              <a:rPr lang="en-GB" dirty="0" smtClean="0"/>
              <a:t>Content is broken down in a team so you teach things to one another, whilst also learning new things</a:t>
            </a:r>
          </a:p>
          <a:p>
            <a:r>
              <a:rPr lang="en-GB" dirty="0" smtClean="0"/>
              <a:t>Pool expertise, knowledge and skills.</a:t>
            </a:r>
          </a:p>
          <a:p>
            <a:r>
              <a:rPr lang="en-GB" dirty="0" smtClean="0"/>
              <a:t>Builds trust</a:t>
            </a:r>
          </a:p>
          <a:p>
            <a:r>
              <a:rPr lang="en-GB" dirty="0" smtClean="0"/>
              <a:t>Teaches conflict resolution skills</a:t>
            </a:r>
          </a:p>
          <a:p>
            <a:r>
              <a:rPr lang="en-GB" dirty="0" smtClean="0"/>
              <a:t>Healthy risk taking</a:t>
            </a:r>
            <a:endParaRPr lang="en-GB" dirty="0"/>
          </a:p>
        </p:txBody>
      </p:sp>
    </p:spTree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2852"/>
            <a:ext cx="8229600" cy="6500858"/>
          </a:xfrm>
        </p:spPr>
        <p:txBody>
          <a:bodyPr/>
          <a:lstStyle/>
          <a:p>
            <a:r>
              <a:rPr lang="en-GB" dirty="0" smtClean="0"/>
              <a:t>Promotes a wider sense of ownership</a:t>
            </a:r>
          </a:p>
          <a:p>
            <a:r>
              <a:rPr lang="en-GB" dirty="0" smtClean="0"/>
              <a:t>Benefits employers </a:t>
            </a:r>
          </a:p>
          <a:p>
            <a:r>
              <a:rPr lang="en-GB" dirty="0" smtClean="0"/>
              <a:t>Boosts productivity</a:t>
            </a:r>
          </a:p>
          <a:p>
            <a:endParaRPr lang="en-GB" dirty="0" smtClean="0"/>
          </a:p>
        </p:txBody>
      </p:sp>
      <p:pic>
        <p:nvPicPr>
          <p:cNvPr id="4" name="Picture 3" descr="teamwork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4876" y="1646923"/>
            <a:ext cx="4214842" cy="5211078"/>
          </a:xfrm>
          <a:prstGeom prst="rect">
            <a:avLst/>
          </a:prstGeom>
        </p:spPr>
      </p:pic>
      <p:pic>
        <p:nvPicPr>
          <p:cNvPr id="5" name="Picture 4" descr="teamwork2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282" y="2071678"/>
            <a:ext cx="4298855" cy="44291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Stages of team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2071678"/>
            <a:ext cx="3400420" cy="4000527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Forming 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Storming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Norming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Performing</a:t>
            </a:r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Adjourning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Team 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Team Roles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There are 9 key roles:</a:t>
            </a:r>
          </a:p>
          <a:p>
            <a:r>
              <a:rPr lang="en-GB" dirty="0" smtClean="0"/>
              <a:t>Linker</a:t>
            </a:r>
          </a:p>
          <a:p>
            <a:r>
              <a:rPr lang="en-GB" dirty="0" smtClean="0"/>
              <a:t>Creator</a:t>
            </a:r>
          </a:p>
          <a:p>
            <a:r>
              <a:rPr lang="en-GB" dirty="0" smtClean="0"/>
              <a:t>Assessor</a:t>
            </a:r>
          </a:p>
          <a:p>
            <a:r>
              <a:rPr lang="en-GB" dirty="0" smtClean="0"/>
              <a:t>Organisers</a:t>
            </a:r>
          </a:p>
          <a:p>
            <a:r>
              <a:rPr lang="en-GB" dirty="0" smtClean="0"/>
              <a:t>Producer</a:t>
            </a:r>
          </a:p>
          <a:p>
            <a:r>
              <a:rPr lang="en-GB" dirty="0" smtClean="0"/>
              <a:t>Controller</a:t>
            </a:r>
          </a:p>
          <a:p>
            <a:r>
              <a:rPr lang="en-GB" dirty="0" smtClean="0"/>
              <a:t>Maintainer</a:t>
            </a:r>
          </a:p>
          <a:p>
            <a:r>
              <a:rPr lang="en-GB" dirty="0" smtClean="0"/>
              <a:t>Adviser</a:t>
            </a:r>
          </a:p>
          <a:p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Successful Team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58" y="1714488"/>
            <a:ext cx="4286280" cy="191134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Successful team</a:t>
            </a:r>
          </a:p>
          <a:p>
            <a:pPr>
              <a:buNone/>
            </a:pPr>
            <a:r>
              <a:rPr lang="en-GB" dirty="0" smtClean="0"/>
              <a:t>development is </a:t>
            </a:r>
            <a:r>
              <a:rPr lang="en-GB" dirty="0" smtClean="0"/>
              <a:t>vital</a:t>
            </a:r>
          </a:p>
          <a:p>
            <a:pPr>
              <a:buNone/>
            </a:pPr>
            <a:r>
              <a:rPr lang="en-GB" dirty="0" smtClean="0"/>
              <a:t>within organisations.</a:t>
            </a:r>
            <a:endParaRPr lang="en-GB" dirty="0"/>
          </a:p>
        </p:txBody>
      </p:sp>
      <p:pic>
        <p:nvPicPr>
          <p:cNvPr id="14338" name="Picture 2" descr="See the source imag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1714488"/>
            <a:ext cx="3505196" cy="1965530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714348" y="3714752"/>
            <a:ext cx="692948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An effective process includes:</a:t>
            </a:r>
          </a:p>
          <a:p>
            <a:pPr algn="ctr">
              <a:buFont typeface="Arial" pitchFamily="34" charset="0"/>
              <a:buChar char="•"/>
            </a:pPr>
            <a:endParaRPr lang="en-GB" sz="2400" dirty="0" smtClean="0"/>
          </a:p>
          <a:p>
            <a:pPr algn="ctr">
              <a:buFont typeface="Arial" pitchFamily="34" charset="0"/>
              <a:buChar char="•"/>
            </a:pPr>
            <a:r>
              <a:rPr lang="en-GB" sz="2400" dirty="0" smtClean="0"/>
              <a:t>A plan</a:t>
            </a:r>
          </a:p>
          <a:p>
            <a:pPr algn="ctr">
              <a:buFont typeface="Arial" pitchFamily="34" charset="0"/>
              <a:buChar char="•"/>
            </a:pPr>
            <a:r>
              <a:rPr lang="en-GB" sz="2400" dirty="0" smtClean="0"/>
              <a:t>Group process</a:t>
            </a:r>
          </a:p>
          <a:p>
            <a:pPr algn="ctr">
              <a:buFont typeface="Arial" pitchFamily="34" charset="0"/>
              <a:buChar char="•"/>
            </a:pPr>
            <a:r>
              <a:rPr lang="en-GB" sz="2400" dirty="0" smtClean="0"/>
              <a:t>Team Behaviours – procedures, codes of conducts and responsibilities</a:t>
            </a:r>
          </a:p>
          <a:p>
            <a:pPr algn="ctr">
              <a:buFont typeface="Arial" pitchFamily="34" charset="0"/>
              <a:buChar char="•"/>
            </a:pPr>
            <a:r>
              <a:rPr lang="en-GB" sz="2400" dirty="0" smtClean="0"/>
              <a:t>Forming personal relationships/ friendships  </a:t>
            </a:r>
          </a:p>
          <a:p>
            <a:pPr>
              <a:buFont typeface="Arial" pitchFamily="34" charset="0"/>
              <a:buChar char="•"/>
            </a:pPr>
            <a:endParaRPr lang="en-GB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Successful Team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Understand what is expected of them as a whole Team as well as individuals</a:t>
            </a:r>
            <a:endParaRPr lang="en-GB" dirty="0" smtClean="0"/>
          </a:p>
          <a:p>
            <a:r>
              <a:rPr lang="en-GB" dirty="0" smtClean="0"/>
              <a:t>Effective communication</a:t>
            </a:r>
          </a:p>
          <a:p>
            <a:r>
              <a:rPr lang="en-GB" dirty="0" smtClean="0"/>
              <a:t>Shared ideas/ focus </a:t>
            </a:r>
          </a:p>
          <a:p>
            <a:r>
              <a:rPr lang="en-GB" dirty="0" smtClean="0"/>
              <a:t>Support and encourage each other </a:t>
            </a:r>
          </a:p>
          <a:p>
            <a:r>
              <a:rPr lang="en-GB" dirty="0" smtClean="0"/>
              <a:t>Maximise strengths and weaknesses</a:t>
            </a:r>
          </a:p>
          <a:p>
            <a:r>
              <a:rPr lang="en-GB" dirty="0" smtClean="0"/>
              <a:t>Combined efforts </a:t>
            </a:r>
          </a:p>
          <a:p>
            <a:r>
              <a:rPr lang="en-GB" dirty="0" smtClean="0"/>
              <a:t>Build friendships and gain more knowledge from others within the team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Conflict  in a team drains energy time and money</a:t>
            </a:r>
          </a:p>
          <a:p>
            <a:r>
              <a:rPr lang="en-GB" dirty="0" smtClean="0"/>
              <a:t>Reduces costs by recruiting and training costs due to employing better retentions</a:t>
            </a:r>
          </a:p>
          <a:p>
            <a:r>
              <a:rPr lang="en-GB" dirty="0" smtClean="0"/>
              <a:t>It also increases productivity by reducing stress levels of decision making</a:t>
            </a:r>
          </a:p>
          <a:p>
            <a:r>
              <a:rPr lang="en-GB" dirty="0" smtClean="0"/>
              <a:t>Retain your top performers by </a:t>
            </a:r>
            <a:r>
              <a:rPr lang="en-GB" dirty="0" smtClean="0"/>
              <a:t>strengthen </a:t>
            </a:r>
            <a:r>
              <a:rPr lang="en-GB" dirty="0" smtClean="0"/>
              <a:t>supervisory relationship</a:t>
            </a:r>
            <a:r>
              <a:rPr lang="en-GB" dirty="0" smtClean="0"/>
              <a:t>, communicate </a:t>
            </a:r>
            <a:r>
              <a:rPr lang="en-GB" dirty="0" smtClean="0"/>
              <a:t>with each other and empower peoples positive </a:t>
            </a:r>
            <a:r>
              <a:rPr lang="en-GB" dirty="0" smtClean="0"/>
              <a:t>difference</a:t>
            </a:r>
          </a:p>
          <a:p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Managing Conflict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Managing risks it prevents aggression, violence, sabotage and also vandalism amongst the staff</a:t>
            </a:r>
          </a:p>
          <a:p>
            <a:r>
              <a:rPr lang="en-GB" dirty="0" smtClean="0"/>
              <a:t>Mitigates any legal rights involved</a:t>
            </a:r>
          </a:p>
          <a:p>
            <a:r>
              <a:rPr lang="en-GB" dirty="0" smtClean="0"/>
              <a:t>Has a better public perception of the organisations and it also reduces people bad mouthing about each other</a:t>
            </a:r>
          </a:p>
          <a:p>
            <a:r>
              <a:rPr lang="en-GB" dirty="0" smtClean="0"/>
              <a:t>Conflict in a team itself can drain all your energy , time and also money</a:t>
            </a:r>
          </a:p>
          <a:p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Thank </a:t>
            </a:r>
            <a:r>
              <a:rPr lang="en-GB" dirty="0" smtClean="0"/>
              <a:t>you</a:t>
            </a:r>
            <a:endParaRPr lang="en-GB" dirty="0"/>
          </a:p>
        </p:txBody>
      </p:sp>
      <p:pic>
        <p:nvPicPr>
          <p:cNvPr id="10242" name="Picture 2" descr="See the source imag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857364"/>
            <a:ext cx="7358114" cy="4429156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</TotalTime>
  <Words>351</Words>
  <Application>Microsoft Office PowerPoint</Application>
  <PresentationFormat>On-screen Show (4:3)</PresentationFormat>
  <Paragraphs>93</Paragraphs>
  <Slides>12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Effective Team working and Communication</vt:lpstr>
      <vt:lpstr>Introduction</vt:lpstr>
      <vt:lpstr>Benefits of Team working</vt:lpstr>
      <vt:lpstr>Slide 4</vt:lpstr>
      <vt:lpstr>Stages of team development</vt:lpstr>
      <vt:lpstr>Team Roles</vt:lpstr>
      <vt:lpstr>Team Roles</vt:lpstr>
      <vt:lpstr>Successful Team development</vt:lpstr>
      <vt:lpstr>Successful Team Development</vt:lpstr>
      <vt:lpstr>Managing Conflict</vt:lpstr>
      <vt:lpstr>Managing Conflict</vt:lpstr>
      <vt:lpstr>Thank you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</dc:title>
  <dc:creator>T</dc:creator>
  <cp:lastModifiedBy>T</cp:lastModifiedBy>
  <cp:revision>25</cp:revision>
  <dcterms:created xsi:type="dcterms:W3CDTF">2018-08-15T09:24:40Z</dcterms:created>
  <dcterms:modified xsi:type="dcterms:W3CDTF">2018-08-24T13:43:09Z</dcterms:modified>
</cp:coreProperties>
</file>