
<file path=[Content_Types].xml><?xml version="1.0" encoding="utf-8"?>
<Types xmlns="http://schemas.openxmlformats.org/package/2006/content-types">
  <Default ContentType="image/jpeg" Extension="jpeg"/>
  <Default ContentType="image/jpeg" Extension="jp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officedocument.presentationml.presProps+xml" PartName="/ppt/presProps.xml"/>
  <Override ContentType="application/vnd.openxmlformats-officedocument.presentationml.presentation.main+xml" PartName="/ppt/presentation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tableStyles+xml" PartName="/ppt/tableStyles.xml"/>
  <Override ContentType="application/vnd.openxmlformats-officedocument.presentationml.viewProps+xml" PartName="/ppt/viewProps.xml"/>
  <Override ContentType="application/vnd.openxmlformats-officedocument.theme+xml" PartName="/ppt/theme/theme1.xml"/>
  <Override ContentType="application/vnd.openxmlformats-package.core-properties+xml" PartName="/docProps/core.xml"/>
</Types>
</file>

<file path=_rels/.rels><?xml version="1.0" encoding="UTF-8" standalone="yes"?><Relationships xmlns="http://schemas.openxmlformats.org/package/2006/relationships"><Relationship Id="rId4" Target="ppt/presentation.xml" Type="http://schemas.openxmlformats.org/officeDocument/2006/relationships/officeDocument"/><Relationship Id="rId3" Target="docProps/core.xml" Type="http://schemas.openxmlformats.org/package/2006/relationships/metadata/core-properties"/><Relationship Id="rId2" Target="docProps/app.xml" Type="http://schemas.openxmlformats.org/officeDocument/2006/relationships/extended-properties"/><Relationship Id="rId1" Target="docProps/thumbnail.jpeg" Type="http://schemas.openxmlformats.org/package/2006/relationships/metadata/thumbnai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9" r:id="rId5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</p:sldIdLst>
  <p:sldSz cx="12192000" cy="6858000"/>
  <p:notesSz cx="6858000" cy="9144000"/>
  <p:defaultTextStyle>
    <a:defPPr>
      <a:defRPr lang="en-US"/>
    </a:defPPr>
    <a:lvl1pPr algn="l" defTabSz="4572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4572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4572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4572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4572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4572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4572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4572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4572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autoAdjust="0" sz="15000"/>
    <p:restoredTop sz="94660"/>
  </p:normalViewPr>
  <p:slideViewPr>
    <p:cSldViewPr snapToGrid="0">
      <p:cViewPr varScale="1">
        <p:scale>
          <a:sx d="100" n="72"/>
          <a:sy d="100" n="72"/>
        </p:scale>
        <p:origin x="660" y="66"/>
      </p:cViewPr>
      <p:guideLst/>
    </p:cSldViewPr>
  </p:slideViewPr>
  <p:notesTextViewPr>
    <p:cViewPr>
      <p:scale>
        <a:sx d="1" n="1"/>
        <a:sy d="1" n="1"/>
      </p:scale>
      <p:origin x="0" y="0"/>
    </p:cViewPr>
  </p:notesTextViewPr>
  <p:gridSpacing cx="72008" cy="72008"/>
</p:viewPr>
</file>

<file path=ppt/_rels/presentation.xml.rels><?xml version="1.0" encoding="UTF-8" standalone="yes"?><Relationships xmlns="http://schemas.openxmlformats.org/package/2006/relationships"><Relationship Id="rId15" Target="slides/slide10.xml" Type="http://schemas.openxmlformats.org/officeDocument/2006/relationships/slide"/><Relationship Id="rId14" Target="slides/slide9.xml" Type="http://schemas.openxmlformats.org/officeDocument/2006/relationships/slide"/><Relationship Id="rId13" Target="slides/slide8.xml" Type="http://schemas.openxmlformats.org/officeDocument/2006/relationships/slide"/><Relationship Id="rId12" Target="slides/slide7.xml" Type="http://schemas.openxmlformats.org/officeDocument/2006/relationships/slide"/><Relationship Id="rId11" Target="slides/slide6.xml" Type="http://schemas.openxmlformats.org/officeDocument/2006/relationships/slide"/><Relationship Id="rId10" Target="slides/slide5.xml" Type="http://schemas.openxmlformats.org/officeDocument/2006/relationships/slide"/><Relationship Id="rId9" Target="slides/slide4.xml" Type="http://schemas.openxmlformats.org/officeDocument/2006/relationships/slide"/><Relationship Id="rId8" Target="slides/slide3.xml" Type="http://schemas.openxmlformats.org/officeDocument/2006/relationships/slide"/><Relationship Id="rId7" Target="slides/slide2.xml" Type="http://schemas.openxmlformats.org/officeDocument/2006/relationships/slide"/><Relationship Id="rId6" Target="slides/slide1.xml" Type="http://schemas.openxmlformats.org/officeDocument/2006/relationships/slide"/><Relationship Id="rId5" Target="slideMasters/slideMaster1.xml" Type="http://schemas.openxmlformats.org/officeDocument/2006/relationships/slideMaster"/><Relationship Id="rId4" Target="tableStyles.xml" Type="http://schemas.openxmlformats.org/officeDocument/2006/relationships/tableStyles"/><Relationship Id="rId3" Target="presProps.xml" Type="http://schemas.openxmlformats.org/officeDocument/2006/relationships/presProps"/><Relationship Id="rId2" Target="viewProps.xml" Type="http://schemas.openxmlformats.org/officeDocument/2006/relationships/viewProps"/><Relationship Id="rId1" Target="theme/theme1.xml" Type="http://schemas.openxmlformats.org/officeDocument/2006/relationships/theme"/></Relationships>
</file>

<file path=ppt/slideLayouts/_rels/slideLayout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type="title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>
          <a:xfrm>
            <a:off x="3557016" y="630936"/>
            <a:ext cx="5235575" cy="5229225"/>
          </a:xfrm>
          <a:custGeom>
            <a:avLst/>
            <a:gdLst/>
            <a:ahLst/>
            <a:cxnLst/>
            <a:rect b="b" l="0" r="r" t="0"/>
            <a:pathLst>
              <a:path h="3294" w="3298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 numCol="1">
            <a:noAutofit/>
          </a:bodyPr>
          <a:lstStyle>
            <a:lvl1pPr algn="ctr">
              <a:defRPr baseline="0" spc="800" sz="1000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Subtitle 2"/>
          <p:cNvSpPr>
            <a:spLocks noGrp="1"/>
          </p:cNvSpPr>
          <p:nvPr>
            <p:ph idx="1" type="subTitle"/>
          </p:nvPr>
        </p:nvSpPr>
        <p:spPr>
          <a:xfrm>
            <a:off x="2215045" y="5979196"/>
            <a:ext cx="8045373" cy="742279"/>
          </a:xfrm>
        </p:spPr>
        <p:txBody>
          <a:bodyPr anchor="t" numCol="1">
            <a:normAutofit/>
          </a:bodyPr>
          <a:lstStyle>
            <a:lvl1pPr algn="ctr" indent="0" marL="0">
              <a:lnSpc>
                <a:spcPct val="100000"/>
              </a:lnSpc>
              <a:buNone/>
              <a:defRPr b="1" baseline="0" cap="all" i="0" spc="400" sz="2000">
                <a:solidFill>
                  <a:schemeClr val="tx2"/>
                </a:solidFill>
              </a:defRPr>
            </a:lvl1pPr>
            <a:lvl2pPr algn="ctr" indent="0" marL="457200">
              <a:buNone/>
              <a:defRPr sz="2000"/>
            </a:lvl2pPr>
            <a:lvl3pPr algn="ctr" indent="0" marL="914400">
              <a:buNone/>
              <a:defRPr sz="1800"/>
            </a:lvl3pPr>
            <a:lvl4pPr algn="ctr" indent="0" marL="1371600">
              <a:buNone/>
              <a:defRPr sz="1600"/>
            </a:lvl4pPr>
            <a:lvl5pPr algn="ctr" indent="0" marL="1828800">
              <a:buNone/>
              <a:defRPr sz="1600"/>
            </a:lvl5pPr>
            <a:lvl6pPr algn="ctr" indent="0" marL="2286000">
              <a:buNone/>
              <a:defRPr sz="1600"/>
            </a:lvl6pPr>
            <a:lvl7pPr algn="ctr" indent="0" marL="2743200">
              <a:buNone/>
              <a:defRPr sz="1600"/>
            </a:lvl7pPr>
            <a:lvl8pPr algn="ctr" indent="0" marL="3200400">
              <a:buNone/>
              <a:defRPr sz="1600"/>
            </a:lvl8pPr>
            <a:lvl9pPr algn="ctr" indent="0" marL="3657600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>
          <a:xfrm>
            <a:off x="1078523" y="6375679"/>
            <a:ext cx="2329722" cy="348462"/>
          </a:xfrm>
        </p:spPr>
        <p:txBody>
          <a:bodyPr numCol="1"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40756908-6AA3-4C28-8845-1FA1B855D2FF}" type="datetimeFigureOut">
              <a:rPr altLang="en-GB" lang="en-GB" smtClean="0"/>
              <a:t>30/01/2020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>
          <a:xfrm>
            <a:off x="4180332" y="6375679"/>
            <a:ext cx="4114800" cy="345796"/>
          </a:xfrm>
        </p:spPr>
        <p:txBody>
          <a:bodyPr numCol="1"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>
          <a:xfrm>
            <a:off x="9067218" y="6375679"/>
            <a:ext cx="2329723" cy="345796"/>
          </a:xfrm>
        </p:spPr>
        <p:txBody>
          <a:bodyPr numCol="1"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0F8100D5-0364-433E-ADD2-3ABC9F3BDEB2}" type="slidenum">
              <a:rPr altLang="en-GB" lang="en-GB" smtClean="0"/>
              <a:t>‹#›</a:t>
            </a:fld>
            <a:endParaRPr altLang="en-GB" lang="en-GB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286325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40756908-6AA3-4C28-8845-1FA1B855D2FF}" type="datetimeFigureOut">
              <a:rPr altLang="en-GB" lang="en-GB" smtClean="0"/>
              <a:t>30/01/2020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0F8100D5-0364-433E-ADD2-3ABC9F3BDEB2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20570063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type="secHead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 numCol="1">
            <a:normAutofit/>
          </a:bodyPr>
          <a:lstStyle>
            <a:lvl1pPr>
              <a:defRPr baseline="0" spc="800" sz="8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3242930" y="5159781"/>
            <a:ext cx="7017488" cy="951135"/>
          </a:xfrm>
        </p:spPr>
        <p:txBody>
          <a:bodyPr numCol="1">
            <a:normAutofit/>
          </a:bodyPr>
          <a:lstStyle>
            <a:lvl1pPr indent="0" marL="0">
              <a:lnSpc>
                <a:spcPct val="100000"/>
              </a:lnSpc>
              <a:buNone/>
              <a:defRPr b="1" baseline="0" cap="all" i="0" spc="400" sz="2000">
                <a:solidFill>
                  <a:schemeClr val="accent1"/>
                </a:solidFill>
              </a:defRPr>
            </a:lvl1pPr>
            <a:lvl2pPr indent="0" marL="45720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indent="0" marL="91440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indent="0" marL="13716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indent="0" marL="18288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indent="0" marL="22860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indent="0" marL="27432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indent="0" marL="32004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indent="0" marL="36576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>
          <a:xfrm>
            <a:off x="3236546" y="6375679"/>
            <a:ext cx="1493947" cy="348462"/>
          </a:xfrm>
        </p:spPr>
        <p:txBody>
          <a:bodyPr numCol="1"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0756908-6AA3-4C28-8845-1FA1B855D2FF}" type="datetimeFigureOut">
              <a:rPr altLang="en-GB" lang="en-GB" smtClean="0"/>
              <a:t>30/01/2020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>
          <a:xfrm>
            <a:off x="5279064" y="6375679"/>
            <a:ext cx="4114800" cy="345796"/>
          </a:xfrm>
        </p:spPr>
        <p:txBody>
          <a:bodyPr numCol="1"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>
          <a:xfrm>
            <a:off x="9942434" y="6375679"/>
            <a:ext cx="1487566" cy="345796"/>
          </a:xfrm>
        </p:spPr>
        <p:txBody>
          <a:bodyPr numCol="1"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0F8100D5-0364-433E-ADD2-3ABC9F3BDEB2}" type="slidenum">
              <a:rPr altLang="en-GB" lang="en-GB" smtClean="0"/>
              <a:t>‹#›</a:t>
            </a:fld>
            <a:endParaRPr altLang="en-GB" lang="en-GB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>
            <a:xfrm>
              <a:off x="0" y="0"/>
              <a:ext cx="2814638" cy="6858000"/>
            </a:xfrm>
            <a:custGeom>
              <a:avLst/>
              <a:gdLst/>
              <a:ahLst/>
              <a:cxnLst/>
              <a:rect b="b" l="0" r="r" t="0"/>
              <a:pathLst>
                <a:path h="4320" w="1773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b="b" l="0" r="r" t="0"/>
              <a:pathLst>
                <a:path h="4320" w="1037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3860440308"/>
      </p:ext>
    </p:extLst>
  </p:cSld>
  <p:clrMapOvr>
    <a:overrideClrMapping accent1="accent1" accent2="accent2" accent3="accent3" accent4="accent4" accent5="accent5" accent6="accent6" bg1="dk1" bg2="dk2" folHlink="folHlink" hlink="hlink" tx1="lt1" tx2="lt2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 sz="half"/>
          </p:nvPr>
        </p:nvSpPr>
        <p:spPr>
          <a:xfrm>
            <a:off x="1257300" y="2286000"/>
            <a:ext cx="4800600" cy="3619500"/>
          </a:xfrm>
        </p:spPr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4" name="Content Placeholder 3"/>
          <p:cNvSpPr>
            <a:spLocks noGrp="1"/>
          </p:cNvSpPr>
          <p:nvPr>
            <p:ph idx="2" sz="half"/>
          </p:nvPr>
        </p:nvSpPr>
        <p:spPr>
          <a:xfrm>
            <a:off x="6647796" y="2286000"/>
            <a:ext cx="4800600" cy="3619500"/>
          </a:xfrm>
        </p:spPr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40756908-6AA3-4C28-8845-1FA1B855D2FF}" type="datetimeFigureOut">
              <a:rPr altLang="en-GB" lang="en-GB" smtClean="0"/>
              <a:t>30/01/2020</a:t>
            </a:fld>
            <a:endParaRPr altLang="en-GB" lang="en-GB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0F8100D5-0364-433E-ADD2-3ABC9F3BDEB2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279826535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 numCol="1"/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1251678" y="2199633"/>
            <a:ext cx="4800600" cy="632529"/>
          </a:xfrm>
        </p:spPr>
        <p:txBody>
          <a:bodyPr anchor="b" numCol="1">
            <a:noAutofit/>
          </a:bodyPr>
          <a:lstStyle>
            <a:lvl1pPr indent="0" marL="0">
              <a:lnSpc>
                <a:spcPct val="100000"/>
              </a:lnSpc>
              <a:buNone/>
              <a:defRPr b="1" baseline="0" cap="all" spc="200" sz="1900">
                <a:solidFill>
                  <a:schemeClr val="tx2"/>
                </a:solidFill>
              </a:defRPr>
            </a:lvl1pPr>
            <a:lvl2pPr indent="0" marL="457200">
              <a:buNone/>
              <a:defRPr b="1" sz="19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2" sz="half"/>
          </p:nvPr>
        </p:nvSpPr>
        <p:spPr>
          <a:xfrm>
            <a:off x="1257300" y="2909102"/>
            <a:ext cx="4800600" cy="2996398"/>
          </a:xfrm>
        </p:spPr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5" name="Text Placeholder 4"/>
          <p:cNvSpPr>
            <a:spLocks noGrp="1"/>
          </p:cNvSpPr>
          <p:nvPr>
            <p:ph idx="3" sz="quarter" type="body"/>
          </p:nvPr>
        </p:nvSpPr>
        <p:spPr>
          <a:xfrm>
            <a:off x="6633864" y="2199633"/>
            <a:ext cx="4800600" cy="632529"/>
          </a:xfrm>
        </p:spPr>
        <p:txBody>
          <a:bodyPr anchor="b" numCol="1">
            <a:noAutofit/>
          </a:bodyPr>
          <a:lstStyle>
            <a:lvl1pPr indent="0" marL="0">
              <a:lnSpc>
                <a:spcPct val="100000"/>
              </a:lnSpc>
              <a:buNone/>
              <a:defRPr b="1" baseline="0" cap="all" spc="200" sz="1900">
                <a:solidFill>
                  <a:schemeClr val="tx2"/>
                </a:solidFill>
              </a:defRPr>
            </a:lvl1pPr>
            <a:lvl2pPr indent="0" marL="457200">
              <a:buNone/>
              <a:defRPr b="1" sz="19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4" sz="quarter"/>
          </p:nvPr>
        </p:nvSpPr>
        <p:spPr>
          <a:xfrm>
            <a:off x="6633864" y="2909102"/>
            <a:ext cx="4800600" cy="2996398"/>
          </a:xfrm>
        </p:spPr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7" name="Date Placeholder 6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40756908-6AA3-4C28-8845-1FA1B855D2FF}" type="datetimeFigureOut">
              <a:rPr altLang="en-GB" lang="en-GB" smtClean="0"/>
              <a:t>30/01/2020</a:t>
            </a:fld>
            <a:endParaRPr altLang="en-GB" lang="en-GB"/>
          </a:p>
        </p:txBody>
      </p:sp>
      <p:sp>
        <p:nvSpPr>
          <p:cNvPr id="8" name="Footer Placeholder 7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9" name="Slide Number Placeholder 8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0F8100D5-0364-433E-ADD2-3ABC9F3BDEB2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33090094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Date Placeholder 2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40756908-6AA3-4C28-8845-1FA1B855D2FF}" type="datetimeFigureOut">
              <a:rPr altLang="en-GB" lang="en-GB" smtClean="0"/>
              <a:t>30/01/2020</a:t>
            </a:fld>
            <a:endParaRPr altLang="en-GB" lang="en-GB"/>
          </a:p>
        </p:txBody>
      </p:sp>
      <p:sp>
        <p:nvSpPr>
          <p:cNvPr id="4" name="Footer Placeholder 3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5" name="Slide Number Placeholder 4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0F8100D5-0364-433E-ADD2-3ABC9F3BDEB2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20549003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40756908-6AA3-4C28-8845-1FA1B855D2FF}" type="datetimeFigureOut">
              <a:rPr altLang="en-GB" lang="en-GB" smtClean="0"/>
              <a:t>30/01/2020</a:t>
            </a:fld>
            <a:endParaRPr altLang="en-GB" lang="en-GB"/>
          </a:p>
        </p:txBody>
      </p:sp>
      <p:sp>
        <p:nvSpPr>
          <p:cNvPr id="3" name="Footer Placeholder 2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4" name="Slide Number Placeholder 3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0F8100D5-0364-433E-ADD2-3ABC9F3BDEB2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7079887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>
          <a:xfrm>
            <a:off x="7389812" y="0"/>
            <a:ext cx="4802188" cy="6858000"/>
          </a:xfrm>
          <a:custGeom>
            <a:avLst/>
            <a:gdLst/>
            <a:ahLst/>
            <a:cxnLst/>
            <a:rect b="b" l="0" r="r" t="0"/>
            <a:pathLst>
              <a:path h="4320" w="3025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 numCol="1">
            <a:normAutofit/>
          </a:bodyPr>
          <a:lstStyle>
            <a:lvl1pPr>
              <a:lnSpc>
                <a:spcPct val="100000"/>
              </a:lnSpc>
              <a:defRPr b="1" baseline="0" cap="all" i="0" spc="300" sz="190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 numCol="1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4" name="Text Placeholder 3"/>
          <p:cNvSpPr>
            <a:spLocks noGrp="1"/>
          </p:cNvSpPr>
          <p:nvPr>
            <p:ph idx="2" sz="half" type="body"/>
          </p:nvPr>
        </p:nvSpPr>
        <p:spPr>
          <a:xfrm>
            <a:off x="8337885" y="1741336"/>
            <a:ext cx="3092115" cy="4164164"/>
          </a:xfrm>
        </p:spPr>
        <p:txBody>
          <a:bodyPr numCol="1"/>
          <a:lstStyle>
            <a:lvl1pPr indent="0" marL="0">
              <a:lnSpc>
                <a:spcPct val="120000"/>
              </a:lnSpc>
              <a:spcBef>
                <a:spcPts val="1200"/>
              </a:spcBef>
              <a:buNone/>
              <a:defRPr baseline="0" sz="1600">
                <a:solidFill>
                  <a:schemeClr val="bg2"/>
                </a:solidFill>
              </a:defRPr>
            </a:lvl1pPr>
            <a:lvl2pPr indent="0" marL="457200">
              <a:buNone/>
              <a:defRPr sz="1400"/>
            </a:lvl2pPr>
            <a:lvl3pPr indent="0" marL="914400">
              <a:buNone/>
              <a:defRPr sz="1200"/>
            </a:lvl3pPr>
            <a:lvl4pPr indent="0" marL="1371600">
              <a:buNone/>
              <a:defRPr sz="1000"/>
            </a:lvl4pPr>
            <a:lvl5pPr indent="0" marL="1828800">
              <a:buNone/>
              <a:defRPr sz="1000"/>
            </a:lvl5pPr>
            <a:lvl6pPr indent="0" marL="2286000">
              <a:buNone/>
              <a:defRPr sz="1000"/>
            </a:lvl6pPr>
            <a:lvl7pPr indent="0" marL="2743200">
              <a:buNone/>
              <a:defRPr sz="1000"/>
            </a:lvl7pPr>
            <a:lvl8pPr indent="0" marL="3200400">
              <a:buNone/>
              <a:defRPr sz="1000"/>
            </a:lvl8pPr>
            <a:lvl9pPr indent="0" marL="365760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>
          <a:xfrm>
            <a:off x="765051" y="6375679"/>
            <a:ext cx="1233355" cy="348462"/>
          </a:xfrm>
        </p:spPr>
        <p:txBody>
          <a:bodyPr numCol="1"/>
          <a:lstStyle/>
          <a:p>
            <a:fld id="{40756908-6AA3-4C28-8845-1FA1B855D2FF}" type="datetimeFigureOut">
              <a:rPr altLang="en-GB" lang="en-GB" smtClean="0"/>
              <a:t>30/01/2020</a:t>
            </a:fld>
            <a:endParaRPr altLang="en-GB" lang="en-GB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>
          <a:xfrm>
            <a:off x="2103620" y="6375679"/>
            <a:ext cx="3482179" cy="345796"/>
          </a:xfrm>
        </p:spPr>
        <p:txBody>
          <a:bodyPr numCol="1"/>
          <a:lstStyle/>
          <a:p>
            <a:endParaRPr altLang="en-GB" lang="en-GB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>
          <a:xfrm>
            <a:off x="5691014" y="6375679"/>
            <a:ext cx="1232456" cy="345796"/>
          </a:xfrm>
        </p:spPr>
        <p:txBody>
          <a:bodyPr numCol="1"/>
          <a:lstStyle/>
          <a:p>
            <a:fld id="{0F8100D5-0364-433E-ADD2-3ABC9F3BDEB2}" type="slidenum">
              <a:rPr altLang="en-GB" lang="en-GB" smtClean="0"/>
              <a:t>‹#›</a:t>
            </a:fld>
            <a:endParaRPr altLang="en-GB" lang="en-GB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017936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ChangeAspect="1" noGrp="1"/>
          </p:cNvSpPr>
          <p:nvPr>
            <p:ph idx="1" type="pic"/>
          </p:nvPr>
        </p:nvSpPr>
        <p:spPr>
          <a:xfrm>
            <a:off x="283464" y="0"/>
            <a:ext cx="7355585" cy="6857999"/>
          </a:xfrm>
        </p:spPr>
        <p:txBody>
          <a:bodyPr anchor="t" numCol="1"/>
          <a:lstStyle>
            <a:lvl1pPr indent="0" marL="0">
              <a:buNone/>
              <a:defRPr sz="3200"/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dirty="0" lang="en-US"/>
          </a:p>
        </p:txBody>
      </p:sp>
      <p:sp>
        <p:nvSpPr>
          <p:cNvPr id="11" name="Freeform 11" title="right scallop background shape"/>
          <p:cNvSpPr/>
          <p:nvPr/>
        </p:nvSpPr>
        <p:spPr>
          <a:xfrm>
            <a:off x="7389812" y="0"/>
            <a:ext cx="4802188" cy="6858000"/>
          </a:xfrm>
          <a:custGeom>
            <a:avLst/>
            <a:gdLst/>
            <a:ahLst/>
            <a:cxnLst/>
            <a:rect b="b" l="0" r="r" t="0"/>
            <a:pathLst>
              <a:path h="4320" w="3025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 numCol="1">
            <a:normAutofit/>
          </a:bodyPr>
          <a:lstStyle>
            <a:lvl1pPr>
              <a:lnSpc>
                <a:spcPct val="100000"/>
              </a:lnSpc>
              <a:defRPr b="1" baseline="0" i="0" spc="300" sz="190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4" name="Text Placeholder 3"/>
          <p:cNvSpPr>
            <a:spLocks noGrp="1"/>
          </p:cNvSpPr>
          <p:nvPr>
            <p:ph idx="2" sz="half" type="body"/>
          </p:nvPr>
        </p:nvSpPr>
        <p:spPr>
          <a:xfrm>
            <a:off x="8337883" y="1741336"/>
            <a:ext cx="3092117" cy="4164164"/>
          </a:xfrm>
        </p:spPr>
        <p:txBody>
          <a:bodyPr numCol="1"/>
          <a:lstStyle>
            <a:lvl1pPr indent="0" marL="0">
              <a:lnSpc>
                <a:spcPct val="120000"/>
              </a:lnSpc>
              <a:spcBef>
                <a:spcPts val="1200"/>
              </a:spcBef>
              <a:buNone/>
              <a:defRPr baseline="0" sz="1600">
                <a:solidFill>
                  <a:schemeClr val="bg2"/>
                </a:solidFill>
              </a:defRPr>
            </a:lvl1pPr>
            <a:lvl2pPr indent="0" marL="457200">
              <a:buNone/>
              <a:defRPr sz="1400"/>
            </a:lvl2pPr>
            <a:lvl3pPr indent="0" marL="914400">
              <a:buNone/>
              <a:defRPr sz="1200"/>
            </a:lvl3pPr>
            <a:lvl4pPr indent="0" marL="1371600">
              <a:buNone/>
              <a:defRPr sz="1000"/>
            </a:lvl4pPr>
            <a:lvl5pPr indent="0" marL="1828800">
              <a:buNone/>
              <a:defRPr sz="1000"/>
            </a:lvl5pPr>
            <a:lvl6pPr indent="0" marL="2286000">
              <a:buNone/>
              <a:defRPr sz="1000"/>
            </a:lvl6pPr>
            <a:lvl7pPr indent="0" marL="2743200">
              <a:buNone/>
              <a:defRPr sz="1000"/>
            </a:lvl7pPr>
            <a:lvl8pPr indent="0" marL="3200400">
              <a:buNone/>
              <a:defRPr sz="1000"/>
            </a:lvl8pPr>
            <a:lvl9pPr indent="0" marL="365760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>
          <a:xfrm>
            <a:off x="765950" y="6375679"/>
            <a:ext cx="1232456" cy="348462"/>
          </a:xfrm>
        </p:spPr>
        <p:txBody>
          <a:bodyPr numCol="1"/>
          <a:lstStyle/>
          <a:p>
            <a:fld id="{40756908-6AA3-4C28-8845-1FA1B855D2FF}" type="datetimeFigureOut">
              <a:rPr altLang="en-GB" lang="en-GB" smtClean="0"/>
              <a:t>30/01/2020</a:t>
            </a:fld>
            <a:endParaRPr altLang="en-GB" lang="en-GB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>
          <a:xfrm>
            <a:off x="2103621" y="6375679"/>
            <a:ext cx="3482178" cy="345796"/>
          </a:xfrm>
        </p:spPr>
        <p:txBody>
          <a:bodyPr numCol="1"/>
          <a:lstStyle/>
          <a:p>
            <a:endParaRPr altLang="en-GB" lang="en-GB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>
          <a:xfrm>
            <a:off x="5687568" y="6375679"/>
            <a:ext cx="1234440" cy="345796"/>
          </a:xfrm>
        </p:spPr>
        <p:txBody>
          <a:bodyPr numCol="1"/>
          <a:lstStyle/>
          <a:p>
            <a:fld id="{0F8100D5-0364-433E-ADD2-3ABC9F3BDEB2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8288564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x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idx="1" orient="vert" type="body"/>
          </p:nvPr>
        </p:nvSpPr>
        <p:spPr/>
        <p:txBody>
          <a:bodyPr numCol="1"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40756908-6AA3-4C28-8845-1FA1B855D2FF}" type="datetimeFigureOut">
              <a:rPr altLang="en-GB" lang="en-GB" smtClean="0"/>
              <a:t>30/01/2020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0F8100D5-0364-433E-ADD2-3ABC9F3BDEB2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23651504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itleAndTx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orient="vert" type="title"/>
          </p:nvPr>
        </p:nvSpPr>
        <p:spPr>
          <a:xfrm>
            <a:off x="10066321" y="382386"/>
            <a:ext cx="1492132" cy="5600404"/>
          </a:xfrm>
        </p:spPr>
        <p:txBody>
          <a:bodyPr numCol="1" vert="eaVert"/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idx="1" orient="vert" type="body"/>
          </p:nvPr>
        </p:nvSpPr>
        <p:spPr>
          <a:xfrm>
            <a:off x="1257300" y="382385"/>
            <a:ext cx="8392585" cy="5600405"/>
          </a:xfrm>
        </p:spPr>
        <p:txBody>
          <a:bodyPr numCol="1"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40756908-6AA3-4C28-8845-1FA1B855D2FF}" type="datetimeFigureOut">
              <a:rPr altLang="en-GB" lang="en-GB" smtClean="0"/>
              <a:t>30/01/2020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0F8100D5-0364-433E-ADD2-3ABC9F3BDEB2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1089158054"/>
      </p:ext>
    </p:extLst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2" Target="../slideLayouts/slideLayout11.xml" Type="http://schemas.openxmlformats.org/officeDocument/2006/relationships/slideLayout"/><Relationship Id="rId11" Target="../slideLayouts/slideLayout10.xml" Type="http://schemas.openxmlformats.org/officeDocument/2006/relationships/slideLayout"/><Relationship Id="rId9" Target="../slideLayouts/slideLayout8.xml" Type="http://schemas.openxmlformats.org/officeDocument/2006/relationships/slideLayout"/><Relationship Id="rId10" Target="../slideLayouts/slideLayout9.xml" Type="http://schemas.openxmlformats.org/officeDocument/2006/relationships/slideLayout"/><Relationship Id="rId8" Target="../slideLayouts/slideLayout7.xml" Type="http://schemas.openxmlformats.org/officeDocument/2006/relationships/slideLayout"/><Relationship Id="rId7" Target="../slideLayouts/slideLayout6.xml" Type="http://schemas.openxmlformats.org/officeDocument/2006/relationships/slideLayout"/><Relationship Id="rId6" Target="../slideLayouts/slideLayout5.xml" Type="http://schemas.openxmlformats.org/officeDocument/2006/relationships/slideLayout"/><Relationship Id="rId5" Target="../slideLayouts/slideLayout4.xml" Type="http://schemas.openxmlformats.org/officeDocument/2006/relationships/slideLayout"/><Relationship Id="rId4" Target="../slideLayouts/slideLayout3.xml" Type="http://schemas.openxmlformats.org/officeDocument/2006/relationships/slideLayout"/><Relationship Id="rId3" Target="../slideLayouts/slideLayout2.xml" Type="http://schemas.openxmlformats.org/officeDocument/2006/relationships/slideLayout"/><Relationship Id="rId2" Target="../slideLayouts/slideLayout1.xml" Type="http://schemas.openxmlformats.org/officeDocument/2006/relationships/slideLayout"/><Relationship Id="rId1" Target="../theme/theme1.xml" Type="http://schemas.openxmlformats.org/officeDocument/2006/relationships/theme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anchor="t" bIns="45720" lIns="91440" numCol="1" rIns="91440" rtlCol="0" tIns="45720" vert="horz">
            <a:normAutofit/>
          </a:bodyPr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bIns="45720" lIns="91440" numCol="1" rIns="91440" rtlCol="0" tIns="45720" vert="horz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2" sz="half" type="dt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40756908-6AA3-4C28-8845-1FA1B855D2FF}" type="datetimeFigureOut">
              <a:rPr altLang="en-GB" lang="en-GB" smtClean="0"/>
              <a:t>30/01/2020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3" sz="quarter" type="ftr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4" sz="quarter" type="sldNum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0F8100D5-0364-433E-ADD2-3ABC9F3BDEB2}" type="slidenum">
              <a:rPr altLang="en-GB" lang="en-GB" smtClean="0"/>
              <a:t>‹#›</a:t>
            </a:fld>
            <a:endParaRPr altLang="en-GB" lang="en-GB"/>
          </a:p>
        </p:txBody>
      </p:sp>
      <p:sp>
        <p:nvSpPr>
          <p:cNvPr id="11" name="Freeform 6" title="Left scallop edge"/>
          <p:cNvSpPr/>
          <p:nvPr/>
        </p:nvSpPr>
        <p:spPr>
          <a:xfrm>
            <a:off x="0" y="0"/>
            <a:ext cx="885825" cy="6858000"/>
          </a:xfrm>
          <a:custGeom>
            <a:avLst/>
            <a:gdLst/>
            <a:ahLst/>
            <a:cxnLst/>
            <a:rect b="b" l="0" r="r" t="0"/>
            <a:pathLst>
              <a:path h="4320" w="558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54591311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</p:sldLayoutIdLst>
  <p:txStyles>
    <p:titleStyle>
      <a:lvl1pPr algn="l" defTabSz="914400" eaLnBrk="1" hangingPunct="1" latinLnBrk="0" rtl="0">
        <a:lnSpc>
          <a:spcPct val="90000"/>
        </a:lnSpc>
        <a:spcBef>
          <a:spcPct val="0"/>
        </a:spcBef>
        <a:buNone/>
        <a:defRPr baseline="0" cap="all" kern="1200" spc="200" sz="51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algn="l" defTabSz="914400" eaLnBrk="1" hangingPunct="1" indent="-228600" latinLnBrk="0" marL="228600" rtl="0">
        <a:lnSpc>
          <a:spcPct val="110000"/>
        </a:lnSpc>
        <a:spcBef>
          <a:spcPts val="700"/>
        </a:spcBef>
        <a:buClr>
          <a:schemeClr val="tx2"/>
        </a:buClr>
        <a:buFont charset="0" panose="020B0604020202020204" pitchFamily="34" typeface="Arial"/>
        <a:buChar char="•"/>
        <a:defRPr kern="1200" sz="20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algn="l" defTabSz="914400" eaLnBrk="1" hangingPunct="1" indent="-228600" latinLnBrk="0" marL="685800" rtl="0">
        <a:lnSpc>
          <a:spcPct val="110000"/>
        </a:lnSpc>
        <a:spcBef>
          <a:spcPts val="700"/>
        </a:spcBef>
        <a:buClr>
          <a:schemeClr val="tx2"/>
        </a:buClr>
        <a:buFont charset="0" panose="020B0502020104020203" pitchFamily="34" typeface="Gill Sans MT"/>
        <a:buChar char="–"/>
        <a:defRPr kern="1200" sz="18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algn="l" defTabSz="914400" eaLnBrk="1" hangingPunct="1" indent="-228600" latinLnBrk="0" marL="1143000" rtl="0">
        <a:lnSpc>
          <a:spcPct val="110000"/>
        </a:lnSpc>
        <a:spcBef>
          <a:spcPts val="700"/>
        </a:spcBef>
        <a:buClr>
          <a:schemeClr val="tx2"/>
        </a:buClr>
        <a:buFont charset="0" panose="020B0604020202020204" pitchFamily="34" typeface="Arial"/>
        <a:buChar char="•"/>
        <a:defRPr kern="1200" sz="16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algn="l" defTabSz="914400" eaLnBrk="1" hangingPunct="1" indent="-228600" latinLnBrk="0" marL="1600200" rtl="0">
        <a:lnSpc>
          <a:spcPct val="110000"/>
        </a:lnSpc>
        <a:spcBef>
          <a:spcPts val="700"/>
        </a:spcBef>
        <a:buClr>
          <a:schemeClr val="tx2"/>
        </a:buClr>
        <a:buFont charset="0" panose="020B0502020104020203" pitchFamily="34" typeface="Gill Sans MT"/>
        <a:buChar char="–"/>
        <a:defRPr kern="1200" sz="14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algn="l" defTabSz="914400" eaLnBrk="1" hangingPunct="1" indent="-228600" latinLnBrk="0" marL="2057400" rtl="0">
        <a:lnSpc>
          <a:spcPct val="110000"/>
        </a:lnSpc>
        <a:spcBef>
          <a:spcPts val="700"/>
        </a:spcBef>
        <a:buClr>
          <a:schemeClr val="tx2"/>
        </a:buClr>
        <a:buFont charset="0" panose="020B0604020202020204" pitchFamily="34" typeface="Arial"/>
        <a:buChar char="•"/>
        <a:defRPr kern="1200" sz="14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algn="l" defTabSz="914400" eaLnBrk="1" hangingPunct="1" indent="-228600" latinLnBrk="0" marL="2514600" rtl="0">
        <a:lnSpc>
          <a:spcPct val="110000"/>
        </a:lnSpc>
        <a:spcBef>
          <a:spcPts val="700"/>
        </a:spcBef>
        <a:buClr>
          <a:schemeClr val="tx2"/>
        </a:buClr>
        <a:buFont charset="0" panose="020B0502020104020203" pitchFamily="34" typeface="Gill Sans MT"/>
        <a:buChar char="–"/>
        <a:defRPr kern="1200" sz="14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algn="l" defTabSz="914400" eaLnBrk="1" hangingPunct="1" indent="-228600" latinLnBrk="0" marL="2971800" rtl="0">
        <a:lnSpc>
          <a:spcPct val="110000"/>
        </a:lnSpc>
        <a:spcBef>
          <a:spcPts val="700"/>
        </a:spcBef>
        <a:buClr>
          <a:schemeClr val="tx2"/>
        </a:buClr>
        <a:buFont charset="0" panose="020B0604020202020204" pitchFamily="34" typeface="Arial"/>
        <a:buChar char="•"/>
        <a:defRPr kern="1200" sz="14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algn="l" defTabSz="914400" eaLnBrk="1" hangingPunct="1" indent="-228600" latinLnBrk="0" marL="3429000" rtl="0">
        <a:lnSpc>
          <a:spcPct val="110000"/>
        </a:lnSpc>
        <a:spcBef>
          <a:spcPts val="700"/>
        </a:spcBef>
        <a:buClr>
          <a:schemeClr val="tx2"/>
        </a:buClr>
        <a:buFont charset="0" panose="020B0502020104020203" pitchFamily="34" typeface="Gill Sans MT"/>
        <a:buChar char="–"/>
        <a:defRPr baseline="0" kern="1200" sz="14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algn="l" defTabSz="914400" eaLnBrk="1" hangingPunct="1" indent="-228600" latinLnBrk="0" marL="3886200" rtl="0">
        <a:lnSpc>
          <a:spcPct val="110000"/>
        </a:lnSpc>
        <a:spcBef>
          <a:spcPts val="700"/>
        </a:spcBef>
        <a:buClr>
          <a:schemeClr val="tx2"/>
        </a:buClr>
        <a:buFont charset="0" panose="020B0604020202020204" pitchFamily="34" typeface="Arial"/>
        <a:buChar char="•"/>
        <a:defRPr baseline="0" kern="1200" sz="14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914400" eaLnBrk="1" hangingPunct="1" latinLnBrk="0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latinLnBrk="0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latinLnBrk="0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latinLnBrk="0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latinLnBrk="0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latinLnBrk="0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latinLnBrk="0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latinLnBrk="0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latinLnBrk="0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<Relationships xmlns="http://schemas.openxmlformats.org/package/2006/relationships"><Relationship Id="rId2" Target="../media/image1.jpg" Type="http://schemas.openxmlformats.org/officeDocument/2006/relationships/image"/><Relationship Id="rId1" Target="../slideLayouts/slideLayout7.xml" Type="http://schemas.openxmlformats.org/officeDocument/2006/relationships/slideLayout"/></Relationships>
</file>

<file path=ppt/slides/_rels/slide2.xml.rels><?xml version="1.0" encoding="UTF-8" standalone="yes"?><Relationships xmlns="http://schemas.openxmlformats.org/package/2006/relationships"><Relationship Id="rId2" Target="../media/image2.png" Type="http://schemas.openxmlformats.org/officeDocument/2006/relationships/image"/><Relationship Id="rId1" Target="../slideLayouts/slideLayout7.xml" Type="http://schemas.openxmlformats.org/officeDocument/2006/relationships/slideLayout"/></Relationships>
</file>

<file path=ppt/slides/_rels/slide3.xml.rels><?xml version="1.0" encoding="UTF-8" standalone="yes"?><Relationships xmlns="http://schemas.openxmlformats.org/package/2006/relationships"><Relationship Id="rId2" Target="../media/image3.jpg" Type="http://schemas.openxmlformats.org/officeDocument/2006/relationships/image"/><Relationship Id="rId1" Target="../slideLayouts/slideLayout7.xml" Type="http://schemas.openxmlformats.org/officeDocument/2006/relationships/slideLayout"/></Relationships>
</file>

<file path=ppt/slides/_rels/slide4.xml.rels><?xml version="1.0" encoding="UTF-8" standalone="yes"?><Relationships xmlns="http://schemas.openxmlformats.org/package/2006/relationships"><Relationship Id="rId2" Target="../media/image4.jpg" Type="http://schemas.openxmlformats.org/officeDocument/2006/relationships/image"/><Relationship Id="rId1" Target="../slideLayouts/slideLayout7.xml" Type="http://schemas.openxmlformats.org/officeDocument/2006/relationships/slideLayout"/></Relationships>
</file>

<file path=ppt/slides/_rels/slide5.xml.rels><?xml version="1.0" encoding="UTF-8" standalone="yes"?><Relationships xmlns="http://schemas.openxmlformats.org/package/2006/relationships"><Relationship Id="rId2" Target="../media/image5.jpg" Type="http://schemas.openxmlformats.org/officeDocument/2006/relationships/image"/><Relationship Id="rId1" Target="../slideLayouts/slideLayout7.xml" Type="http://schemas.openxmlformats.org/officeDocument/2006/relationships/slideLayout"/></Relationships>
</file>

<file path=ppt/slides/_rels/slide6.xml.rels><?xml version="1.0" encoding="UTF-8" standalone="yes"?><Relationships xmlns="http://schemas.openxmlformats.org/package/2006/relationships"><Relationship Id="rId2" Target="../media/image6.jpg" Type="http://schemas.openxmlformats.org/officeDocument/2006/relationships/image"/><Relationship Id="rId1" Target="../slideLayouts/slideLayout7.xml" Type="http://schemas.openxmlformats.org/officeDocument/2006/relationships/slideLayout"/></Relationships>
</file>

<file path=ppt/slides/_rels/slide7.xml.rels><?xml version="1.0" encoding="UTF-8" standalone="yes"?><Relationships xmlns="http://schemas.openxmlformats.org/package/2006/relationships"><Relationship Id="rId2" Target="../media/image7.jpg" Type="http://schemas.openxmlformats.org/officeDocument/2006/relationships/image"/><Relationship Id="rId1" Target="../slideLayouts/slideLayout7.xml" Type="http://schemas.openxmlformats.org/officeDocument/2006/relationships/slideLayout"/></Relationships>
</file>

<file path=ppt/slides/_rels/slide8.xml.rels><?xml version="1.0" encoding="UTF-8" standalone="yes"?><Relationships xmlns="http://schemas.openxmlformats.org/package/2006/relationships"><Relationship Id="rId2" Target="../media/image8.jpg" Type="http://schemas.openxmlformats.org/officeDocument/2006/relationships/image"/><Relationship Id="rId1" Target="../slideLayouts/slideLayout7.xml" Type="http://schemas.openxmlformats.org/officeDocument/2006/relationships/slideLayout"/></Relationships>
</file>

<file path=ppt/slides/_rels/slide9.xml.rels><?xml version="1.0" encoding="UTF-8" standalone="yes"?><Relationships xmlns="http://schemas.openxmlformats.org/package/2006/relationships"><Relationship Id="rId2" Target="../media/image9.jpg" Type="http://schemas.openxmlformats.org/officeDocument/2006/relationships/image"/><Relationship Id="rId1" Target="../slideLayouts/slideLayout7.xml" Type="http://schemas.openxmlformats.org/officeDocument/2006/relationships/slideLayout"/></Relationships>
</file>

<file path=ppt/slides/_rels/slide10.xml.rels><?xml version="1.0" encoding="UTF-8" standalone="yes"?><Relationships xmlns="http://schemas.openxmlformats.org/package/2006/relationships"><Relationship Id="rId2" Target="../media/image10.jpg" Type="http://schemas.openxmlformats.org/officeDocument/2006/relationships/image"/><Relationship Id="rId1" Target="../slideLayouts/slideLayout7.xml" Type="http://schemas.openxmlformats.org/officeDocument/2006/relationships/slideLayout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A picture containing drawing  Description automatically generated" id="5" name="Picture 4">
            <a:extLst>
              <a:ext uri="{FF2B5EF4-FFF2-40B4-BE49-F238E27FC236}">
                <a16:creationId xmlns:a16="http://schemas.microsoft.com/office/drawing/2014/main" id="{74A2123C-7D3C-4893-8B54-AA2AA7717F5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194" t="1959"/>
          <a:stretch/>
        </p:blipFill>
        <p:spPr>
          <a:xfrm>
            <a:off x="590203" y="10"/>
            <a:ext cx="11355185" cy="6857990"/>
          </a:xfrm>
          <a:prstGeom prst="rect">
            <a:avLst/>
          </a:prstGeom>
        </p:spPr>
      </p:pic>
      <p:sp>
        <p:nvSpPr>
          <p:cNvPr id="18" name="Freeform 6">
            <a:extLst>
              <a:ext uri="{FF2B5EF4-FFF2-40B4-BE49-F238E27FC236}">
                <a16:creationId xmlns:a16="http://schemas.microsoft.com/office/drawing/2014/main" id="{4221C5A0-F29A-44D5-BE5B-DBD8AF0DDC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85825" cy="6858000"/>
          </a:xfrm>
          <a:custGeom>
            <a:avLst/>
            <a:gdLst/>
            <a:ahLst/>
            <a:cxnLst/>
            <a:rect b="b" l="0" r="r" t="0"/>
            <a:pathLst>
              <a:path h="4320" w="558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9" name="Rectangle 11">
            <a:extLst>
              <a:ext uri="{FF2B5EF4-FFF2-40B4-BE49-F238E27FC236}">
                <a16:creationId xmlns:a16="http://schemas.microsoft.com/office/drawing/2014/main" id="{841A7E89-7EDD-40F4-BA61-22543A146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rgbClr val="F3C8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D0075EF-FB61-47FB-9F5D-2A2961B1ABE8}"/>
              </a:ext>
            </a:extLst>
          </p:cNvPr>
          <p:cNvSpPr/>
          <p:nvPr/>
        </p:nvSpPr>
        <p:spPr>
          <a:xfrm>
            <a:off x="3692410" y="0"/>
            <a:ext cx="5150769" cy="1107996"/>
          </a:xfrm>
          <a:prstGeom prst="rect">
            <a:avLst/>
          </a:prstGeom>
          <a:noFill/>
        </p:spPr>
        <p:txBody>
          <a:bodyPr bIns="45720" lIns="91440" numCol="1" rIns="91440" tIns="45720" wrap="none">
            <a:spAutoFit/>
          </a:bodyPr>
          <a:lstStyle/>
          <a:p>
            <a:pPr algn="ctr"/>
            <a:r>
              <a:rPr b="0" cap="none" lang="en-US" spc="0" sz="6600">
                <a:ln w="0"/>
                <a:solidFill>
                  <a:schemeClr val="tx1"/>
                </a:solidFill>
                <a:effectLst>
                  <a:outerShdw algn="tl" blurRad="38100" dir="2700000" dist="19050" rotWithShape="0">
                    <a:schemeClr val="dk1">
                      <a:alpha val="40000"/>
                    </a:schemeClr>
                  </a:outerShdw>
                </a:effectLst>
              </a:rPr>
              <a:t>Beth sy’n bod?</a:t>
            </a:r>
            <a:endParaRPr b="0" cap="none" dirty="0" lang="en-US" spc="0" sz="6600">
              <a:ln w="0"/>
              <a:solidFill>
                <a:schemeClr val="tx1"/>
              </a:solidFill>
              <a:effectLst>
                <a:outerShdw algn="tl" blurRad="38100" dir="2700000" dist="19050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541658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>
            <a:extLst>
              <a:ext uri="{FF2B5EF4-FFF2-40B4-BE49-F238E27FC236}">
                <a16:creationId xmlns:a16="http://schemas.microsoft.com/office/drawing/2014/main" id="{410A7CF2-0E65-4840-A14C-B0C0ABDDEA89}"/>
              </a:ext>
            </a:extLst>
          </p:cNvPr>
          <p:cNvPicPr>
            <a:picLocks noChangeArrowheads="1"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114096" y="3872"/>
            <a:ext cx="6773104" cy="68541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Explosion: 8 Points 6">
            <a:extLst>
              <a:ext uri="{FF2B5EF4-FFF2-40B4-BE49-F238E27FC236}">
                <a16:creationId xmlns:a16="http://schemas.microsoft.com/office/drawing/2014/main" id="{DC3F78C8-682B-4B43-B22E-3A94413FB85B}"/>
              </a:ext>
            </a:extLst>
          </p:cNvPr>
          <p:cNvSpPr/>
          <p:nvPr/>
        </p:nvSpPr>
        <p:spPr>
          <a:xfrm>
            <a:off x="410817" y="1113183"/>
            <a:ext cx="5327375" cy="4969565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r>
              <a:rPr altLang="en-GB" b="1" dirty="0" err="1" lang="en-GB" sz="4400"/>
              <a:t>Mae’r</a:t>
            </a:r>
            <a:r>
              <a:rPr altLang="en-GB" b="1" dirty="0" lang="en-GB" sz="4400"/>
              <a:t> </a:t>
            </a:r>
            <a:r>
              <a:rPr altLang="en-GB" b="1" dirty="0" err="1" lang="en-GB" sz="4400"/>
              <a:t>ffliw</a:t>
            </a:r>
            <a:r>
              <a:rPr altLang="en-GB" b="1" dirty="0" lang="en-GB" sz="4400"/>
              <a:t> </a:t>
            </a:r>
            <a:r>
              <a:rPr altLang="en-GB" b="1" dirty="0" err="1" lang="en-GB" sz="4400"/>
              <a:t>arna</a:t>
            </a:r>
            <a:r>
              <a:rPr altLang="en-GB" b="1" dirty="0" lang="en-GB" sz="4400"/>
              <a:t> </a:t>
            </a:r>
            <a:r>
              <a:rPr altLang="en-GB" b="1" dirty="0" err="1" lang="en-GB" sz="4400"/>
              <a:t>i</a:t>
            </a:r>
            <a:r>
              <a:rPr altLang="en-GB" b="1" dirty="0" lang="en-GB" sz="440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106146016"/>
      </p:ext>
    </p:extLst>
  </p:cSld>
  <p:clrMapOvr>
    <a:masterClrMapping/>
  </p:clrMapOvr>
  <p:timing>
    <p:tnLst>
      <p:par>
        <p:cTn dur="indefinite" id="1" nodeType="tmRoot" restart="never">
          <p:childTnLst>
            <p:seq concurrent="1" nextAc="seek">
              <p:cTn dur="indefinite" id="2" nodeType="mainSeq">
                <p:childTnLst>
                  <p:par>
                    <p:cTn fill="hold" id="3">
                      <p:stCondLst>
                        <p:cond delay="indefinite"/>
                      </p:stCondLst>
                      <p:childTnLst>
                        <p:par>
                          <p:cTn fill="hold" id="4">
                            <p:stCondLst>
                              <p:cond delay="0"/>
                            </p:stCondLst>
                            <p:childTnLst>
                              <p:par>
                                <p:cTn fill="hold" grpId="0" id="5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6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animBg="1" grpId="0" spid="7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A picture containing toy  Description automatically generated" id="3" name="Picture 2">
            <a:extLst>
              <a:ext uri="{FF2B5EF4-FFF2-40B4-BE49-F238E27FC236}">
                <a16:creationId xmlns:a16="http://schemas.microsoft.com/office/drawing/2014/main" id="{9377F3A1-5225-4024-9477-953DA28982E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307"/>
          <a:stretch/>
        </p:blipFill>
        <p:spPr>
          <a:xfrm>
            <a:off x="5514534" y="0"/>
            <a:ext cx="6391069" cy="6858000"/>
          </a:xfrm>
          <a:prstGeom prst="rect">
            <a:avLst/>
          </a:prstGeom>
        </p:spPr>
      </p:pic>
      <p:sp>
        <p:nvSpPr>
          <p:cNvPr id="4" name="Explosion: 8 Points 3">
            <a:extLst>
              <a:ext uri="{FF2B5EF4-FFF2-40B4-BE49-F238E27FC236}">
                <a16:creationId xmlns:a16="http://schemas.microsoft.com/office/drawing/2014/main" id="{F604A7A0-AA82-4216-9BC7-ACD2B066CB6E}"/>
              </a:ext>
            </a:extLst>
          </p:cNvPr>
          <p:cNvSpPr/>
          <p:nvPr/>
        </p:nvSpPr>
        <p:spPr>
          <a:xfrm>
            <a:off x="410817" y="1113183"/>
            <a:ext cx="5685183" cy="4969565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r>
              <a:rPr altLang="en-GB" b="1" dirty="0" err="1" lang="en-GB" sz="4400"/>
              <a:t>Mae’r</a:t>
            </a:r>
            <a:r>
              <a:rPr altLang="en-GB" b="1" dirty="0" lang="en-GB" sz="4400"/>
              <a:t> </a:t>
            </a:r>
            <a:r>
              <a:rPr altLang="en-GB" b="1" dirty="0" err="1" lang="en-GB" sz="4400"/>
              <a:t>peswch</a:t>
            </a:r>
            <a:r>
              <a:rPr altLang="en-GB" b="1" dirty="0" lang="en-GB" sz="4400"/>
              <a:t> </a:t>
            </a:r>
            <a:r>
              <a:rPr altLang="en-GB" b="1" dirty="0" err="1" lang="en-GB" sz="4400"/>
              <a:t>arna</a:t>
            </a:r>
            <a:r>
              <a:rPr altLang="en-GB" b="1" dirty="0" lang="en-GB" sz="4400"/>
              <a:t> </a:t>
            </a:r>
            <a:r>
              <a:rPr altLang="en-GB" b="1" dirty="0" err="1" lang="en-GB" sz="4400"/>
              <a:t>i</a:t>
            </a:r>
            <a:r>
              <a:rPr altLang="en-GB" b="1" dirty="0" lang="en-GB" sz="440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4085107290"/>
      </p:ext>
    </p:extLst>
  </p:cSld>
  <p:clrMapOvr>
    <a:masterClrMapping/>
  </p:clrMapOvr>
  <p:timing>
    <p:tnLst>
      <p:par>
        <p:cTn dur="indefinite" id="1" nodeType="tmRoot" restart="never">
          <p:childTnLst>
            <p:seq concurrent="1" nextAc="seek">
              <p:cTn dur="indefinite" id="2" nodeType="mainSeq">
                <p:childTnLst>
                  <p:par>
                    <p:cTn fill="hold" id="3">
                      <p:stCondLst>
                        <p:cond delay="indefinite"/>
                      </p:stCondLst>
                      <p:childTnLst>
                        <p:par>
                          <p:cTn fill="hold" id="4">
                            <p:stCondLst>
                              <p:cond delay="0"/>
                            </p:stCondLst>
                            <p:childTnLst>
                              <p:par>
                                <p:cTn fill="hold" grpId="0" id="5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6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animBg="1" grpId="0" spid="4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A picture containing drawing  Description automatically generated" id="3" name="Picture 2">
            <a:extLst>
              <a:ext uri="{FF2B5EF4-FFF2-40B4-BE49-F238E27FC236}">
                <a16:creationId xmlns:a16="http://schemas.microsoft.com/office/drawing/2014/main" id="{710DDE32-8D65-45D1-AA7B-D046682E8A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056" y="0"/>
            <a:ext cx="5641144" cy="6850126"/>
          </a:xfrm>
          <a:prstGeom prst="rect">
            <a:avLst/>
          </a:prstGeom>
        </p:spPr>
      </p:pic>
      <p:sp>
        <p:nvSpPr>
          <p:cNvPr id="4" name="Explosion: 8 Points 3">
            <a:extLst>
              <a:ext uri="{FF2B5EF4-FFF2-40B4-BE49-F238E27FC236}">
                <a16:creationId xmlns:a16="http://schemas.microsoft.com/office/drawing/2014/main" id="{9446B703-0ED7-486A-B79F-F3342F5B9EF9}"/>
              </a:ext>
            </a:extLst>
          </p:cNvPr>
          <p:cNvSpPr/>
          <p:nvPr/>
        </p:nvSpPr>
        <p:spPr>
          <a:xfrm>
            <a:off x="560873" y="1099115"/>
            <a:ext cx="5685183" cy="4969565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r>
              <a:rPr altLang="en-GB" b="1" dirty="0" lang="en-GB" sz="4400"/>
              <a:t>Mae bola </a:t>
            </a:r>
            <a:r>
              <a:rPr altLang="en-GB" b="1" dirty="0" err="1" lang="en-GB" sz="4400"/>
              <a:t>tost</a:t>
            </a:r>
            <a:r>
              <a:rPr altLang="en-GB" b="1" dirty="0" lang="en-GB" sz="4400"/>
              <a:t> da fi. </a:t>
            </a:r>
          </a:p>
        </p:txBody>
      </p:sp>
    </p:spTree>
    <p:extLst>
      <p:ext uri="{BB962C8B-B14F-4D97-AF65-F5344CB8AC3E}">
        <p14:creationId xmlns:p14="http://schemas.microsoft.com/office/powerpoint/2010/main" val="2454738852"/>
      </p:ext>
    </p:extLst>
  </p:cSld>
  <p:clrMapOvr>
    <a:masterClrMapping/>
  </p:clrMapOvr>
  <p:timing>
    <p:tnLst>
      <p:par>
        <p:cTn dur="indefinite" id="1" nodeType="tmRoot" restart="never">
          <p:childTnLst>
            <p:seq concurrent="1" nextAc="seek">
              <p:cTn dur="indefinite" id="2" nodeType="mainSeq">
                <p:childTnLst>
                  <p:par>
                    <p:cTn fill="hold" id="3">
                      <p:stCondLst>
                        <p:cond delay="indefinite"/>
                      </p:stCondLst>
                      <p:childTnLst>
                        <p:par>
                          <p:cTn fill="hold" id="4">
                            <p:stCondLst>
                              <p:cond delay="0"/>
                            </p:stCondLst>
                            <p:childTnLst>
                              <p:par>
                                <p:cTn fill="hold" grpId="0" id="5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6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animBg="1" grpId="0" spid="4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A picture containing drawing  Description automatically generated" id="3" name="Picture 2">
            <a:extLst>
              <a:ext uri="{FF2B5EF4-FFF2-40B4-BE49-F238E27FC236}">
                <a16:creationId xmlns:a16="http://schemas.microsoft.com/office/drawing/2014/main" id="{FEC74F75-06B6-4C67-BD4F-E27ECF6337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8259" y="0"/>
            <a:ext cx="5629202" cy="6902777"/>
          </a:xfrm>
          <a:prstGeom prst="rect">
            <a:avLst/>
          </a:prstGeom>
        </p:spPr>
      </p:pic>
      <p:sp>
        <p:nvSpPr>
          <p:cNvPr id="4" name="Explosion: 8 Points 3">
            <a:extLst>
              <a:ext uri="{FF2B5EF4-FFF2-40B4-BE49-F238E27FC236}">
                <a16:creationId xmlns:a16="http://schemas.microsoft.com/office/drawing/2014/main" id="{D6715445-7978-469A-8840-AFDD10D954D2}"/>
              </a:ext>
            </a:extLst>
          </p:cNvPr>
          <p:cNvSpPr/>
          <p:nvPr/>
        </p:nvSpPr>
        <p:spPr>
          <a:xfrm>
            <a:off x="560873" y="1099115"/>
            <a:ext cx="5685183" cy="4969565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r>
              <a:rPr altLang="en-GB" b="1" dirty="0" err="1" lang="en-GB" sz="4400"/>
              <a:t>Mae’r</a:t>
            </a:r>
            <a:r>
              <a:rPr altLang="en-GB" b="1" dirty="0" lang="en-GB" sz="4400"/>
              <a:t> </a:t>
            </a:r>
            <a:r>
              <a:rPr altLang="en-GB" b="1" dirty="0" err="1" lang="en-GB" sz="4400"/>
              <a:t>ddannoedd</a:t>
            </a:r>
            <a:r>
              <a:rPr altLang="en-GB" b="1" dirty="0" lang="en-GB" sz="4400"/>
              <a:t> </a:t>
            </a:r>
            <a:r>
              <a:rPr altLang="en-GB" b="1" dirty="0" err="1" lang="en-GB" sz="4400"/>
              <a:t>arna</a:t>
            </a:r>
            <a:r>
              <a:rPr altLang="en-GB" b="1" dirty="0" lang="en-GB" sz="4400"/>
              <a:t> </a:t>
            </a:r>
            <a:r>
              <a:rPr altLang="en-GB" b="1" dirty="0" err="1" lang="en-GB" sz="4400"/>
              <a:t>i</a:t>
            </a:r>
            <a:r>
              <a:rPr altLang="en-GB" b="1" dirty="0" lang="en-GB" sz="440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884038513"/>
      </p:ext>
    </p:extLst>
  </p:cSld>
  <p:clrMapOvr>
    <a:masterClrMapping/>
  </p:clrMapOvr>
  <p:timing>
    <p:tnLst>
      <p:par>
        <p:cTn dur="indefinite" id="1" nodeType="tmRoot" restart="never">
          <p:childTnLst>
            <p:seq concurrent="1" nextAc="seek">
              <p:cTn dur="indefinite" id="2" nodeType="mainSeq">
                <p:childTnLst>
                  <p:par>
                    <p:cTn fill="hold" id="3">
                      <p:stCondLst>
                        <p:cond delay="indefinite"/>
                      </p:stCondLst>
                      <p:childTnLst>
                        <p:par>
                          <p:cTn fill="hold" id="4">
                            <p:stCondLst>
                              <p:cond delay="0"/>
                            </p:stCondLst>
                            <p:childTnLst>
                              <p:par>
                                <p:cTn fill="hold" grpId="0" id="5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6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animBg="1" grpId="0" spid="4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A close up of a logo  Description automatically generated" id="3" name="Picture 2">
            <a:extLst>
              <a:ext uri="{FF2B5EF4-FFF2-40B4-BE49-F238E27FC236}">
                <a16:creationId xmlns:a16="http://schemas.microsoft.com/office/drawing/2014/main" id="{B5CA188C-2C3E-4762-83C0-E04B005ED16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462"/>
          <a:stretch/>
        </p:blipFill>
        <p:spPr>
          <a:xfrm>
            <a:off x="5992837" y="0"/>
            <a:ext cx="5918043" cy="6858000"/>
          </a:xfrm>
          <a:prstGeom prst="rect">
            <a:avLst/>
          </a:prstGeom>
        </p:spPr>
      </p:pic>
      <p:sp>
        <p:nvSpPr>
          <p:cNvPr id="4" name="Explosion: 8 Points 3">
            <a:extLst>
              <a:ext uri="{FF2B5EF4-FFF2-40B4-BE49-F238E27FC236}">
                <a16:creationId xmlns:a16="http://schemas.microsoft.com/office/drawing/2014/main" id="{F3CA84FC-FEEF-4F05-90E0-78C6B8110B2E}"/>
              </a:ext>
            </a:extLst>
          </p:cNvPr>
          <p:cNvSpPr/>
          <p:nvPr/>
        </p:nvSpPr>
        <p:spPr>
          <a:xfrm>
            <a:off x="560873" y="1099115"/>
            <a:ext cx="5685183" cy="4969565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r>
              <a:rPr altLang="en-GB" b="1" dirty="0" lang="en-GB" sz="4400"/>
              <a:t>Mae </a:t>
            </a:r>
            <a:r>
              <a:rPr altLang="en-GB" b="1" dirty="0" err="1" lang="en-GB" sz="4400"/>
              <a:t>cefn</a:t>
            </a:r>
            <a:r>
              <a:rPr altLang="en-GB" b="1" dirty="0" lang="en-GB" sz="4400"/>
              <a:t> </a:t>
            </a:r>
            <a:r>
              <a:rPr altLang="en-GB" b="1" dirty="0" err="1" lang="en-GB" sz="4400"/>
              <a:t>tost</a:t>
            </a:r>
            <a:r>
              <a:rPr altLang="en-GB" b="1" dirty="0" lang="en-GB" sz="4400"/>
              <a:t> da fi. </a:t>
            </a:r>
          </a:p>
        </p:txBody>
      </p:sp>
    </p:spTree>
    <p:extLst>
      <p:ext uri="{BB962C8B-B14F-4D97-AF65-F5344CB8AC3E}">
        <p14:creationId xmlns:p14="http://schemas.microsoft.com/office/powerpoint/2010/main" val="4273023346"/>
      </p:ext>
    </p:extLst>
  </p:cSld>
  <p:clrMapOvr>
    <a:masterClrMapping/>
  </p:clrMapOvr>
  <p:timing>
    <p:tnLst>
      <p:par>
        <p:cTn dur="indefinite" id="1" nodeType="tmRoot" restart="never">
          <p:childTnLst>
            <p:seq concurrent="1" nextAc="seek">
              <p:cTn dur="indefinite" id="2" nodeType="mainSeq">
                <p:childTnLst>
                  <p:par>
                    <p:cTn fill="hold" id="3">
                      <p:stCondLst>
                        <p:cond delay="indefinite"/>
                      </p:stCondLst>
                      <p:childTnLst>
                        <p:par>
                          <p:cTn fill="hold" id="4">
                            <p:stCondLst>
                              <p:cond delay="0"/>
                            </p:stCondLst>
                            <p:childTnLst>
                              <p:par>
                                <p:cTn fill="hold" grpId="0" id="5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6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animBg="1" grpId="0" spid="4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A picture containing drawing  Description automatically generated" id="3" name="Picture 2">
            <a:extLst>
              <a:ext uri="{FF2B5EF4-FFF2-40B4-BE49-F238E27FC236}">
                <a16:creationId xmlns:a16="http://schemas.microsoft.com/office/drawing/2014/main" id="{14CE048D-2079-4727-8B23-2B34D8F6E7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5445" y="0"/>
            <a:ext cx="4838007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E7BE90D-3132-40F5-9B90-0869A6ECA259}"/>
              </a:ext>
            </a:extLst>
          </p:cNvPr>
          <p:cNvSpPr/>
          <p:nvPr/>
        </p:nvSpPr>
        <p:spPr>
          <a:xfrm>
            <a:off x="748835" y="754221"/>
            <a:ext cx="6346610" cy="923330"/>
          </a:xfrm>
          <a:prstGeom prst="rect">
            <a:avLst/>
          </a:prstGeom>
          <a:noFill/>
        </p:spPr>
        <p:txBody>
          <a:bodyPr bIns="45720" lIns="91440" numCol="1" rIns="91440" tIns="45720" wrap="none">
            <a:spAutoFit/>
          </a:bodyPr>
          <a:lstStyle/>
          <a:p>
            <a:pPr algn="ctr"/>
            <a:r>
              <a:rPr b="0" cap="none" dirty="0" lang="en-US" spc="0" sz="5400">
                <a:ln w="0"/>
                <a:solidFill>
                  <a:schemeClr val="tx1"/>
                </a:solidFill>
                <a:effectLst>
                  <a:outerShdw algn="tl" blurRad="38100" dir="2700000" dist="19050" rotWithShape="0">
                    <a:schemeClr val="dk1">
                      <a:alpha val="40000"/>
                    </a:schemeClr>
                  </a:outerShdw>
                </a:effectLst>
              </a:rPr>
              <a:t>Beth </a:t>
            </a:r>
            <a:r>
              <a:rPr b="0" cap="none" dirty="0" err="1" lang="en-US" spc="0" sz="5400">
                <a:ln w="0"/>
                <a:solidFill>
                  <a:schemeClr val="tx1"/>
                </a:solidFill>
                <a:effectLst>
                  <a:outerShdw algn="tl" blurRad="38100" dir="2700000" dist="19050" rotWithShape="0">
                    <a:schemeClr val="dk1">
                      <a:alpha val="40000"/>
                    </a:schemeClr>
                  </a:outerShdw>
                </a:effectLst>
              </a:rPr>
              <a:t>sy’n</a:t>
            </a:r>
            <a:r>
              <a:rPr b="0" cap="none" dirty="0" lang="en-US" spc="0" sz="5400">
                <a:ln w="0"/>
                <a:solidFill>
                  <a:schemeClr val="tx1"/>
                </a:solidFill>
                <a:effectLst>
                  <a:outerShdw algn="tl" blurRad="38100" dir="2700000" dist="19050" rotWithShape="0">
                    <a:schemeClr val="dk1">
                      <a:alpha val="40000"/>
                    </a:schemeClr>
                  </a:outerShdw>
                </a:effectLst>
              </a:rPr>
              <a:t> bod </a:t>
            </a:r>
            <a:r>
              <a:rPr b="0" cap="none" dirty="0" err="1" lang="en-US" spc="0" sz="5400">
                <a:ln w="0"/>
                <a:solidFill>
                  <a:schemeClr val="tx1"/>
                </a:solidFill>
                <a:effectLst>
                  <a:outerShdw algn="tl" blurRad="38100" dir="2700000" dist="19050" rotWithShape="0">
                    <a:schemeClr val="dk1">
                      <a:alpha val="40000"/>
                    </a:schemeClr>
                  </a:outerShdw>
                </a:effectLst>
              </a:rPr>
              <a:t>ar</a:t>
            </a:r>
            <a:r>
              <a:rPr b="0" cap="none" dirty="0" lang="en-US" spc="0" sz="5400">
                <a:ln w="0"/>
                <a:solidFill>
                  <a:schemeClr val="tx1"/>
                </a:solidFill>
                <a:effectLst>
                  <a:outerShdw algn="tl" blurRad="38100" dir="2700000" dist="19050" rotWithShape="0">
                    <a:schemeClr val="dk1">
                      <a:alpha val="40000"/>
                    </a:schemeClr>
                  </a:outerShdw>
                </a:effectLst>
              </a:rPr>
              <a:t> Sam?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29FAE22-4D92-46DF-9318-027D67BC1DA7}"/>
              </a:ext>
            </a:extLst>
          </p:cNvPr>
          <p:cNvSpPr/>
          <p:nvPr/>
        </p:nvSpPr>
        <p:spPr>
          <a:xfrm>
            <a:off x="1025795" y="2172205"/>
            <a:ext cx="6069650" cy="1569660"/>
          </a:xfrm>
          <a:prstGeom prst="rect">
            <a:avLst/>
          </a:prstGeom>
          <a:noFill/>
        </p:spPr>
        <p:txBody>
          <a:bodyPr bIns="45720" lIns="91440" numCol="1" rIns="91440" tIns="45720" wrap="square">
            <a:spAutoFit/>
          </a:bodyPr>
          <a:lstStyle/>
          <a:p>
            <a:r>
              <a:rPr b="0" cap="none" dirty="0" lang="en-US" spc="0" sz="4800">
                <a:ln w="0"/>
                <a:solidFill>
                  <a:schemeClr val="tx1"/>
                </a:solidFill>
                <a:effectLst>
                  <a:outerShdw algn="tl" blurRad="38100" dir="2700000" dist="19050" rotWithShape="0">
                    <a:schemeClr val="dk1">
                      <a:alpha val="40000"/>
                    </a:schemeClr>
                  </a:outerShdw>
                </a:effectLst>
              </a:rPr>
              <a:t>Mae </a:t>
            </a:r>
            <a:r>
              <a:rPr b="0" cap="none" dirty="0" err="1" lang="en-US" spc="0" sz="4800">
                <a:ln w="0"/>
                <a:solidFill>
                  <a:schemeClr val="tx1"/>
                </a:solidFill>
                <a:effectLst>
                  <a:outerShdw algn="tl" blurRad="38100" dir="2700000" dist="19050" rotWithShape="0">
                    <a:schemeClr val="dk1">
                      <a:alpha val="40000"/>
                    </a:schemeClr>
                  </a:outerShdw>
                </a:effectLst>
              </a:rPr>
              <a:t>braich</a:t>
            </a:r>
            <a:r>
              <a:rPr b="0" cap="none" dirty="0" lang="en-US" spc="0" sz="4800">
                <a:ln w="0"/>
                <a:solidFill>
                  <a:schemeClr val="tx1"/>
                </a:solidFill>
                <a:effectLst>
                  <a:outerShdw algn="tl" blurRad="38100" dir="2700000" dist="19050" rotWithShape="0">
                    <a:schemeClr val="dk1">
                      <a:alpha val="40000"/>
                    </a:schemeClr>
                  </a:outerShdw>
                </a:effectLst>
              </a:rPr>
              <a:t> dost </a:t>
            </a:r>
            <a:r>
              <a:rPr b="0" cap="none" dirty="0" err="1" lang="en-US" spc="0" sz="4800" u="sng">
                <a:ln w="0"/>
                <a:solidFill>
                  <a:srgbClr val="FF0000"/>
                </a:solidFill>
                <a:effectLst>
                  <a:outerShdw algn="tl" blurRad="38100" dir="2700000" dist="19050" rotWithShape="0">
                    <a:schemeClr val="dk1">
                      <a:alpha val="40000"/>
                    </a:schemeClr>
                  </a:outerShdw>
                </a:effectLst>
              </a:rPr>
              <a:t>gyda</a:t>
            </a:r>
            <a:r>
              <a:rPr b="0" cap="none" dirty="0" lang="en-US" spc="0" sz="4800" u="sng">
                <a:ln w="0"/>
                <a:solidFill>
                  <a:srgbClr val="FF0000"/>
                </a:solidFill>
                <a:effectLst>
                  <a:outerShdw algn="tl" blurRad="38100" dir="2700000" dist="19050" rotWithShape="0">
                    <a:schemeClr val="dk1">
                      <a:alpha val="40000"/>
                    </a:schemeClr>
                  </a:outerShdw>
                </a:effectLst>
              </a:rPr>
              <a:t> Sam</a:t>
            </a:r>
            <a:r>
              <a:rPr b="0" cap="none" dirty="0" lang="en-US" spc="0" sz="4800" u="sng">
                <a:ln w="0"/>
                <a:solidFill>
                  <a:schemeClr val="tx2"/>
                </a:solidFill>
                <a:effectLst>
                  <a:outerShdw algn="tl" blurRad="38100" dir="2700000" dist="19050" rotWithShape="0">
                    <a:schemeClr val="dk1">
                      <a:alpha val="40000"/>
                    </a:schemeClr>
                  </a:outerShdw>
                </a:effectLst>
              </a:rPr>
              <a:t>. </a:t>
            </a:r>
            <a:endParaRPr b="0" cap="none" dirty="0" lang="en-US" spc="0" sz="4800" u="sng">
              <a:ln w="0"/>
              <a:solidFill>
                <a:srgbClr val="FF0000"/>
              </a:solidFill>
              <a:effectLst>
                <a:outerShdw algn="tl" blurRad="38100" dir="2700000" dist="19050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D882131-D3BF-4ACA-A03D-4ED473602EC1}"/>
              </a:ext>
            </a:extLst>
          </p:cNvPr>
          <p:cNvSpPr/>
          <p:nvPr/>
        </p:nvSpPr>
        <p:spPr>
          <a:xfrm>
            <a:off x="1155125" y="4025349"/>
            <a:ext cx="5534031" cy="1569660"/>
          </a:xfrm>
          <a:prstGeom prst="rect">
            <a:avLst/>
          </a:prstGeom>
        </p:spPr>
        <p:txBody>
          <a:bodyPr numCol="1" wrap="square">
            <a:spAutoFit/>
          </a:bodyPr>
          <a:lstStyle/>
          <a:p>
            <a:r>
              <a:rPr dirty="0" lang="en-US" sz="4800">
                <a:ln w="0"/>
                <a:effectLst>
                  <a:outerShdw algn="tl" blurRad="38100" dir="2700000" dist="19050" rotWithShape="0">
                    <a:schemeClr val="dk1">
                      <a:alpha val="40000"/>
                    </a:schemeClr>
                  </a:outerShdw>
                </a:effectLst>
              </a:rPr>
              <a:t>Mae </a:t>
            </a:r>
            <a:r>
              <a:rPr dirty="0" err="1" lang="en-US" sz="4800">
                <a:ln w="0"/>
                <a:effectLst>
                  <a:outerShdw algn="tl" blurRad="38100" dir="2700000" dist="19050" rotWithShape="0">
                    <a:schemeClr val="dk1">
                      <a:alpha val="40000"/>
                    </a:schemeClr>
                  </a:outerShdw>
                </a:effectLst>
              </a:rPr>
              <a:t>braich</a:t>
            </a:r>
            <a:r>
              <a:rPr dirty="0" lang="en-US" sz="4800">
                <a:ln w="0"/>
                <a:effectLst>
                  <a:outerShdw algn="tl" blurRad="38100" dir="2700000" dist="19050" rotWithShape="0">
                    <a:schemeClr val="dk1">
                      <a:alpha val="40000"/>
                    </a:schemeClr>
                  </a:outerShdw>
                </a:effectLst>
              </a:rPr>
              <a:t> dost </a:t>
            </a:r>
            <a:r>
              <a:rPr dirty="0" err="1" lang="en-US" sz="4800" u="sng">
                <a:ln w="0"/>
                <a:solidFill>
                  <a:srgbClr val="FF0000"/>
                </a:solidFill>
                <a:effectLst>
                  <a:outerShdw algn="tl" blurRad="38100" dir="2700000" dist="19050" rotWithShape="0">
                    <a:schemeClr val="dk1">
                      <a:alpha val="40000"/>
                    </a:schemeClr>
                  </a:outerShdw>
                </a:effectLst>
              </a:rPr>
              <a:t>gyda</a:t>
            </a:r>
            <a:r>
              <a:rPr dirty="0" lang="en-US" sz="4800" u="sng">
                <a:ln w="0"/>
                <a:solidFill>
                  <a:srgbClr val="FF0000"/>
                </a:solidFill>
                <a:effectLst>
                  <a:outerShdw algn="tl" blurRad="38100" dir="2700000" dist="19050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dirty="0" err="1" lang="en-US" sz="4800" u="sng">
                <a:ln w="0"/>
                <a:solidFill>
                  <a:srgbClr val="FF0000"/>
                </a:solidFill>
                <a:effectLst>
                  <a:outerShdw algn="tl" blurRad="38100" dir="2700000" dist="19050" rotWithShape="0">
                    <a:schemeClr val="dk1">
                      <a:alpha val="40000"/>
                    </a:schemeClr>
                  </a:outerShdw>
                </a:effectLst>
              </a:rPr>
              <a:t>fe</a:t>
            </a:r>
            <a:r>
              <a:rPr dirty="0" lang="en-US" sz="4800" u="sng">
                <a:ln w="0"/>
                <a:solidFill>
                  <a:srgbClr val="FF0000"/>
                </a:solidFill>
                <a:effectLst>
                  <a:outerShdw algn="tl" blurRad="38100" dir="2700000" dist="19050" rotWithShape="0">
                    <a:schemeClr val="dk1">
                      <a:alpha val="40000"/>
                    </a:schemeClr>
                  </a:outerShdw>
                </a:effectLst>
              </a:rPr>
              <a:t>.</a:t>
            </a:r>
            <a:r>
              <a:rPr dirty="0" lang="en-US" sz="4800" u="sng">
                <a:ln w="0"/>
                <a:solidFill>
                  <a:schemeClr val="tx2"/>
                </a:solidFill>
                <a:effectLst>
                  <a:outerShdw algn="tl" blurRad="38100" dir="2700000" dist="19050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endParaRPr dirty="0" lang="en-US" sz="4800" u="sng">
              <a:ln w="0"/>
              <a:solidFill>
                <a:srgbClr val="FF0000"/>
              </a:solidFill>
              <a:effectLst>
                <a:outerShdw algn="tl" blurRad="38100" dir="2700000" dist="19050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63601006"/>
      </p:ext>
    </p:extLst>
  </p:cSld>
  <p:clrMapOvr>
    <a:masterClrMapping/>
  </p:clrMapOvr>
  <p:timing>
    <p:tnLst>
      <p:par>
        <p:cTn dur="indefinite" id="1" nodeType="tmRoot" restart="never">
          <p:childTnLst>
            <p:seq concurrent="1" nextAc="seek">
              <p:cTn dur="indefinite" id="2" nodeType="mainSeq">
                <p:childTnLst>
                  <p:par>
                    <p:cTn fill="hold" id="3">
                      <p:stCondLst>
                        <p:cond delay="indefinite"/>
                      </p:stCondLst>
                      <p:childTnLst>
                        <p:par>
                          <p:cTn fill="hold" id="4">
                            <p:stCondLst>
                              <p:cond delay="0"/>
                            </p:stCondLst>
                            <p:childTnLst>
                              <p:par>
                                <p:cTn fill="hold" grpId="0" id="5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6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 id="7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8">
                      <p:stCondLst>
                        <p:cond delay="indefinite"/>
                      </p:stCondLst>
                      <p:childTnLst>
                        <p:par>
                          <p:cTn fill="hold" id="9">
                            <p:stCondLst>
                              <p:cond delay="0"/>
                            </p:stCondLst>
                            <p:childTnLst>
                              <p:par>
                                <p:cTn fill="hold" grpId="0" id="10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1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 id="12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grpId="0" spid="5"/>
      <p:bldP grpId="0" spid="6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A picture containing drawing  Description automatically generated" id="3" name="Picture 2">
            <a:extLst>
              <a:ext uri="{FF2B5EF4-FFF2-40B4-BE49-F238E27FC236}">
                <a16:creationId xmlns:a16="http://schemas.microsoft.com/office/drawing/2014/main" id="{4DB9C462-C8E2-49FC-8EEA-B55F97D7A8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3165" y="0"/>
            <a:ext cx="4830417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915613F-1DDB-4DD7-B2A5-89A4AA447C36}"/>
              </a:ext>
            </a:extLst>
          </p:cNvPr>
          <p:cNvSpPr/>
          <p:nvPr/>
        </p:nvSpPr>
        <p:spPr>
          <a:xfrm>
            <a:off x="868828" y="527638"/>
            <a:ext cx="6413615" cy="923330"/>
          </a:xfrm>
          <a:prstGeom prst="rect">
            <a:avLst/>
          </a:prstGeom>
        </p:spPr>
        <p:txBody>
          <a:bodyPr numCol="1" wrap="none">
            <a:spAutoFit/>
          </a:bodyPr>
          <a:lstStyle/>
          <a:p>
            <a:pPr algn="ctr"/>
            <a:r>
              <a:rPr dirty="0" lang="en-US" sz="5400">
                <a:ln w="0"/>
                <a:effectLst>
                  <a:outerShdw algn="tl" blurRad="38100" dir="2700000" dist="19050" rotWithShape="0">
                    <a:schemeClr val="dk1">
                      <a:alpha val="40000"/>
                    </a:schemeClr>
                  </a:outerShdw>
                </a:effectLst>
              </a:rPr>
              <a:t>Beth </a:t>
            </a:r>
            <a:r>
              <a:rPr dirty="0" err="1" lang="en-US" sz="5400">
                <a:ln w="0"/>
                <a:effectLst>
                  <a:outerShdw algn="tl" blurRad="38100" dir="2700000" dist="19050" rotWithShape="0">
                    <a:schemeClr val="dk1">
                      <a:alpha val="40000"/>
                    </a:schemeClr>
                  </a:outerShdw>
                </a:effectLst>
              </a:rPr>
              <a:t>sy’n</a:t>
            </a:r>
            <a:r>
              <a:rPr dirty="0" lang="en-US" sz="5400">
                <a:ln w="0"/>
                <a:effectLst>
                  <a:outerShdw algn="tl" blurRad="38100" dir="2700000" dist="19050" rotWithShape="0">
                    <a:schemeClr val="dk1">
                      <a:alpha val="40000"/>
                    </a:schemeClr>
                  </a:outerShdw>
                </a:effectLst>
              </a:rPr>
              <a:t> bod </a:t>
            </a:r>
            <a:r>
              <a:rPr dirty="0" err="1" lang="en-US" sz="5400">
                <a:ln w="0"/>
                <a:effectLst>
                  <a:outerShdw algn="tl" blurRad="38100" dir="2700000" dist="19050" rotWithShape="0">
                    <a:schemeClr val="dk1">
                      <a:alpha val="40000"/>
                    </a:schemeClr>
                  </a:outerShdw>
                </a:effectLst>
              </a:rPr>
              <a:t>ar</a:t>
            </a:r>
            <a:r>
              <a:rPr dirty="0" lang="en-US" sz="5400">
                <a:ln w="0"/>
                <a:effectLst>
                  <a:outerShdw algn="tl" blurRad="38100" dir="2700000" dist="19050" rotWithShape="0">
                    <a:schemeClr val="dk1">
                      <a:alpha val="40000"/>
                    </a:schemeClr>
                  </a:outerShdw>
                </a:effectLst>
              </a:rPr>
              <a:t> Sally?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E05F4CD-3163-496B-A7DF-6B7559A99E04}"/>
              </a:ext>
            </a:extLst>
          </p:cNvPr>
          <p:cNvSpPr/>
          <p:nvPr/>
        </p:nvSpPr>
        <p:spPr>
          <a:xfrm>
            <a:off x="1007165" y="2114083"/>
            <a:ext cx="6096000" cy="830997"/>
          </a:xfrm>
          <a:prstGeom prst="rect">
            <a:avLst/>
          </a:prstGeom>
        </p:spPr>
        <p:txBody>
          <a:bodyPr numCol="1">
            <a:spAutoFit/>
          </a:bodyPr>
          <a:lstStyle/>
          <a:p>
            <a:pPr lvl="0"/>
            <a:r>
              <a:rPr dirty="0" lang="en-US" sz="4800">
                <a:ln w="0"/>
                <a:solidFill>
                  <a:prstClr val="black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Mae </a:t>
            </a:r>
            <a:r>
              <a:rPr dirty="0" err="1" lang="en-US" sz="4800">
                <a:ln w="0"/>
                <a:solidFill>
                  <a:prstClr val="black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annwyd</a:t>
            </a:r>
            <a:r>
              <a:rPr dirty="0" lang="en-US" sz="4800">
                <a:ln w="0"/>
                <a:solidFill>
                  <a:prstClr val="black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dirty="0" err="1" lang="en-US" sz="4800" u="sng">
                <a:ln w="0"/>
                <a:solidFill>
                  <a:srgbClr val="FF0000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ar</a:t>
            </a:r>
            <a:r>
              <a:rPr dirty="0" lang="en-US" sz="4800" u="sng">
                <a:ln w="0"/>
                <a:solidFill>
                  <a:srgbClr val="FF0000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 Sally</a:t>
            </a:r>
            <a:r>
              <a:rPr dirty="0" lang="en-US" sz="4800" u="sng">
                <a:ln w="0"/>
                <a:solidFill>
                  <a:srgbClr val="2A1A00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. </a:t>
            </a:r>
            <a:endParaRPr dirty="0" lang="en-US" sz="4800" u="sng">
              <a:ln w="0"/>
              <a:solidFill>
                <a:srgbClr val="FF0000"/>
              </a:solidFill>
              <a:effectLst>
                <a:outerShdw algn="tl" blurRad="38100" dir="2700000" dist="19050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59B504C-88D1-4F77-BF2C-AD7BA22159EE}"/>
              </a:ext>
            </a:extLst>
          </p:cNvPr>
          <p:cNvSpPr/>
          <p:nvPr/>
        </p:nvSpPr>
        <p:spPr>
          <a:xfrm>
            <a:off x="1027635" y="3608195"/>
            <a:ext cx="6096000" cy="830997"/>
          </a:xfrm>
          <a:prstGeom prst="rect">
            <a:avLst/>
          </a:prstGeom>
        </p:spPr>
        <p:txBody>
          <a:bodyPr numCol="1">
            <a:spAutoFit/>
          </a:bodyPr>
          <a:lstStyle/>
          <a:p>
            <a:pPr lvl="0"/>
            <a:r>
              <a:rPr dirty="0" lang="en-US" sz="4800">
                <a:ln w="0"/>
                <a:solidFill>
                  <a:prstClr val="black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Mae </a:t>
            </a:r>
            <a:r>
              <a:rPr dirty="0" err="1" lang="en-US" sz="4800">
                <a:ln w="0"/>
                <a:solidFill>
                  <a:prstClr val="black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annwyd</a:t>
            </a:r>
            <a:r>
              <a:rPr dirty="0" lang="en-US" sz="4800">
                <a:ln w="0"/>
                <a:solidFill>
                  <a:prstClr val="black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dirty="0" err="1" lang="en-US" sz="4800" u="sng">
                <a:ln w="0"/>
                <a:solidFill>
                  <a:srgbClr val="FF0000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arna</a:t>
            </a:r>
            <a:r>
              <a:rPr dirty="0" lang="en-US" sz="4800" u="sng">
                <a:ln w="0"/>
                <a:solidFill>
                  <a:srgbClr val="FF0000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 hi.</a:t>
            </a:r>
            <a:r>
              <a:rPr dirty="0" lang="en-US" sz="4800" u="sng">
                <a:ln w="0"/>
                <a:solidFill>
                  <a:srgbClr val="2A1A00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endParaRPr dirty="0" lang="en-US" sz="4800" u="sng">
              <a:ln w="0"/>
              <a:solidFill>
                <a:srgbClr val="FF0000"/>
              </a:solidFill>
              <a:effectLst>
                <a:outerShdw algn="tl" blurRad="38100" dir="2700000" dist="19050" rotWithShape="0">
                  <a:prstClr val="black">
                    <a:alpha val="40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04473820"/>
      </p:ext>
    </p:extLst>
  </p:cSld>
  <p:clrMapOvr>
    <a:masterClrMapping/>
  </p:clrMapOvr>
  <p:timing>
    <p:tnLst>
      <p:par>
        <p:cTn dur="indefinite" id="1" nodeType="tmRoot" restart="never">
          <p:childTnLst>
            <p:seq concurrent="1" nextAc="seek">
              <p:cTn dur="indefinite" id="2" nodeType="mainSeq">
                <p:childTnLst>
                  <p:par>
                    <p:cTn fill="hold" id="3">
                      <p:stCondLst>
                        <p:cond delay="indefinite"/>
                      </p:stCondLst>
                      <p:childTnLst>
                        <p:par>
                          <p:cTn fill="hold" id="4">
                            <p:stCondLst>
                              <p:cond delay="0"/>
                            </p:stCondLst>
                            <p:childTnLst>
                              <p:par>
                                <p:cTn fill="hold" grpId="0" id="5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6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 id="7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8">
                      <p:stCondLst>
                        <p:cond delay="indefinite"/>
                      </p:stCondLst>
                      <p:childTnLst>
                        <p:par>
                          <p:cTn fill="hold" id="9">
                            <p:stCondLst>
                              <p:cond delay="0"/>
                            </p:stCondLst>
                            <p:childTnLst>
                              <p:par>
                                <p:cTn fill="hold" grpId="0" id="10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1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 id="12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grpId="0" spid="6"/>
      <p:bldP grpId="0" spid="8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A close up of a toy  Description automatically generated" id="3" name="Picture 2">
            <a:extLst>
              <a:ext uri="{FF2B5EF4-FFF2-40B4-BE49-F238E27FC236}">
                <a16:creationId xmlns:a16="http://schemas.microsoft.com/office/drawing/2014/main" id="{0CD400D6-4895-41EE-9B02-E9B502FDE0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8258" y="0"/>
            <a:ext cx="5636456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A32A36E-3CF7-4401-9466-CA0D84DAED92}"/>
              </a:ext>
            </a:extLst>
          </p:cNvPr>
          <p:cNvSpPr/>
          <p:nvPr/>
        </p:nvSpPr>
        <p:spPr>
          <a:xfrm>
            <a:off x="459545" y="526089"/>
            <a:ext cx="6096000" cy="1754326"/>
          </a:xfrm>
          <a:prstGeom prst="rect">
            <a:avLst/>
          </a:prstGeom>
        </p:spPr>
        <p:txBody>
          <a:bodyPr numCol="1">
            <a:spAutoFit/>
          </a:bodyPr>
          <a:lstStyle/>
          <a:p>
            <a:pPr algn="ctr" lvl="0"/>
            <a:r>
              <a:rPr dirty="0" lang="en-US" sz="5400">
                <a:ln w="0"/>
                <a:solidFill>
                  <a:prstClr val="black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Beth </a:t>
            </a:r>
            <a:r>
              <a:rPr dirty="0" err="1" lang="en-US" sz="5400">
                <a:ln w="0"/>
                <a:solidFill>
                  <a:prstClr val="black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sy’n</a:t>
            </a:r>
            <a:r>
              <a:rPr dirty="0" lang="en-US" sz="5400">
                <a:ln w="0"/>
                <a:solidFill>
                  <a:prstClr val="black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 bod </a:t>
            </a:r>
            <a:r>
              <a:rPr dirty="0" err="1" lang="en-US" sz="5400">
                <a:ln w="0"/>
                <a:solidFill>
                  <a:prstClr val="black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ar</a:t>
            </a:r>
            <a:r>
              <a:rPr dirty="0" lang="en-US" sz="5400">
                <a:ln w="0"/>
                <a:solidFill>
                  <a:prstClr val="black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 Charlie?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7195AE5-5DC6-4EDD-8F11-AA5B3F0A485C}"/>
              </a:ext>
            </a:extLst>
          </p:cNvPr>
          <p:cNvSpPr/>
          <p:nvPr/>
        </p:nvSpPr>
        <p:spPr>
          <a:xfrm>
            <a:off x="839373" y="2280415"/>
            <a:ext cx="6096000" cy="1569660"/>
          </a:xfrm>
          <a:prstGeom prst="rect">
            <a:avLst/>
          </a:prstGeom>
        </p:spPr>
        <p:txBody>
          <a:bodyPr numCol="1">
            <a:spAutoFit/>
          </a:bodyPr>
          <a:lstStyle/>
          <a:p>
            <a:pPr lvl="0"/>
            <a:r>
              <a:rPr dirty="0" lang="en-US" sz="4800">
                <a:ln w="0"/>
                <a:solidFill>
                  <a:prstClr val="black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Mae </a:t>
            </a:r>
            <a:r>
              <a:rPr dirty="0" err="1" lang="en-US" sz="4800">
                <a:ln w="0"/>
                <a:solidFill>
                  <a:prstClr val="black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coes</a:t>
            </a:r>
            <a:r>
              <a:rPr dirty="0" lang="en-US" sz="4800">
                <a:ln w="0"/>
                <a:solidFill>
                  <a:prstClr val="black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 dost </a:t>
            </a:r>
            <a:r>
              <a:rPr dirty="0" err="1" lang="en-US" sz="4800" u="sng">
                <a:ln w="0"/>
                <a:solidFill>
                  <a:srgbClr val="FF0000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gyda</a:t>
            </a:r>
            <a:r>
              <a:rPr dirty="0" lang="en-US" sz="4800" u="sng">
                <a:ln w="0"/>
                <a:solidFill>
                  <a:srgbClr val="FF0000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 Charlie</a:t>
            </a:r>
            <a:r>
              <a:rPr dirty="0" lang="en-US" sz="4800" u="sng">
                <a:ln w="0"/>
                <a:solidFill>
                  <a:srgbClr val="2A1A00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. </a:t>
            </a:r>
            <a:endParaRPr dirty="0" lang="en-US" sz="4800" u="sng">
              <a:ln w="0"/>
              <a:solidFill>
                <a:srgbClr val="FF0000"/>
              </a:solidFill>
              <a:effectLst>
                <a:outerShdw algn="tl" blurRad="38100" dir="2700000" dist="19050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F412C7C-9D09-460D-8340-A95D11C9DF30}"/>
              </a:ext>
            </a:extLst>
          </p:cNvPr>
          <p:cNvSpPr/>
          <p:nvPr/>
        </p:nvSpPr>
        <p:spPr>
          <a:xfrm>
            <a:off x="839373" y="4163480"/>
            <a:ext cx="5448885" cy="1569660"/>
          </a:xfrm>
          <a:prstGeom prst="rect">
            <a:avLst/>
          </a:prstGeom>
        </p:spPr>
        <p:txBody>
          <a:bodyPr numCol="1" wrap="square">
            <a:spAutoFit/>
          </a:bodyPr>
          <a:lstStyle/>
          <a:p>
            <a:pPr lvl="0"/>
            <a:r>
              <a:rPr dirty="0" lang="en-US" sz="4800">
                <a:ln w="0"/>
                <a:solidFill>
                  <a:prstClr val="black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Mae </a:t>
            </a:r>
            <a:r>
              <a:rPr dirty="0" err="1" lang="en-US" sz="4800">
                <a:ln w="0"/>
                <a:solidFill>
                  <a:prstClr val="black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coes</a:t>
            </a:r>
            <a:r>
              <a:rPr dirty="0" lang="en-US" sz="4800">
                <a:ln w="0"/>
                <a:solidFill>
                  <a:prstClr val="black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 dost </a:t>
            </a:r>
            <a:r>
              <a:rPr dirty="0" err="1" lang="en-US" sz="4800" u="sng">
                <a:ln w="0"/>
                <a:solidFill>
                  <a:srgbClr val="FF0000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gyda</a:t>
            </a:r>
            <a:r>
              <a:rPr dirty="0" lang="en-US" sz="4800" u="sng">
                <a:ln w="0"/>
                <a:solidFill>
                  <a:srgbClr val="FF0000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dirty="0" err="1" lang="en-US" sz="4800" u="sng">
                <a:ln w="0"/>
                <a:solidFill>
                  <a:srgbClr val="FF0000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fe</a:t>
            </a:r>
            <a:r>
              <a:rPr dirty="0" lang="en-US" sz="4800" u="sng">
                <a:ln w="0"/>
                <a:solidFill>
                  <a:srgbClr val="FF0000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.</a:t>
            </a:r>
            <a:r>
              <a:rPr dirty="0" lang="en-US" sz="4800" u="sng">
                <a:ln w="0"/>
                <a:solidFill>
                  <a:srgbClr val="2A1A00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endParaRPr dirty="0" lang="en-US" sz="4800" u="sng">
              <a:ln w="0"/>
              <a:solidFill>
                <a:srgbClr val="FF0000"/>
              </a:solidFill>
              <a:effectLst>
                <a:outerShdw algn="tl" blurRad="38100" dir="2700000" dist="19050" rotWithShape="0">
                  <a:prstClr val="black">
                    <a:alpha val="40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39218828"/>
      </p:ext>
    </p:extLst>
  </p:cSld>
  <p:clrMapOvr>
    <a:masterClrMapping/>
  </p:clrMapOvr>
  <p:timing>
    <p:tnLst>
      <p:par>
        <p:cTn dur="indefinite" id="1" nodeType="tmRoot" restart="never">
          <p:childTnLst>
            <p:seq concurrent="1" nextAc="seek">
              <p:cTn dur="indefinite" id="2" nodeType="mainSeq">
                <p:childTnLst>
                  <p:par>
                    <p:cTn fill="hold" id="3">
                      <p:stCondLst>
                        <p:cond delay="indefinite"/>
                      </p:stCondLst>
                      <p:childTnLst>
                        <p:par>
                          <p:cTn fill="hold" id="4">
                            <p:stCondLst>
                              <p:cond delay="0"/>
                            </p:stCondLst>
                            <p:childTnLst>
                              <p:par>
                                <p:cTn fill="hold" grpId="0" id="5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6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 id="7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8">
                      <p:stCondLst>
                        <p:cond delay="indefinite"/>
                      </p:stCondLst>
                      <p:childTnLst>
                        <p:par>
                          <p:cTn fill="hold" id="9">
                            <p:stCondLst>
                              <p:cond delay="0"/>
                            </p:stCondLst>
                            <p:childTnLst>
                              <p:par>
                                <p:cTn fill="hold" grpId="0" id="10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1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 id="12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grpId="0" spid="7"/>
      <p:bldP grpId="0" spid="9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A picture containing drawing  Description automatically generated" id="4" name="Picture 3">
            <a:extLst>
              <a:ext uri="{FF2B5EF4-FFF2-40B4-BE49-F238E27FC236}">
                <a16:creationId xmlns:a16="http://schemas.microsoft.com/office/drawing/2014/main" id="{2A5DFD1B-FC0D-46C0-A409-53256EB8AC7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305"/>
          <a:stretch/>
        </p:blipFill>
        <p:spPr>
          <a:xfrm>
            <a:off x="6485206" y="0"/>
            <a:ext cx="5416061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94722C2-DA94-456D-8CE4-6CFD040F5819}"/>
              </a:ext>
            </a:extLst>
          </p:cNvPr>
          <p:cNvSpPr/>
          <p:nvPr/>
        </p:nvSpPr>
        <p:spPr>
          <a:xfrm>
            <a:off x="572086" y="174397"/>
            <a:ext cx="6096000" cy="1754326"/>
          </a:xfrm>
          <a:prstGeom prst="rect">
            <a:avLst/>
          </a:prstGeom>
        </p:spPr>
        <p:txBody>
          <a:bodyPr numCol="1">
            <a:spAutoFit/>
          </a:bodyPr>
          <a:lstStyle/>
          <a:p>
            <a:pPr algn="ctr" lvl="0"/>
            <a:r>
              <a:rPr dirty="0" lang="en-US" sz="5400">
                <a:ln w="0"/>
                <a:solidFill>
                  <a:prstClr val="black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Beth </a:t>
            </a:r>
            <a:r>
              <a:rPr dirty="0" err="1" lang="en-US" sz="5400">
                <a:ln w="0"/>
                <a:solidFill>
                  <a:prstClr val="black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sy’n</a:t>
            </a:r>
            <a:r>
              <a:rPr dirty="0" lang="en-US" sz="5400">
                <a:ln w="0"/>
                <a:solidFill>
                  <a:prstClr val="black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 bod </a:t>
            </a:r>
            <a:r>
              <a:rPr dirty="0" err="1" lang="en-US" sz="5400">
                <a:ln w="0"/>
                <a:solidFill>
                  <a:prstClr val="black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ar</a:t>
            </a:r>
            <a:r>
              <a:rPr dirty="0" lang="en-US" sz="5400">
                <a:ln w="0"/>
                <a:solidFill>
                  <a:prstClr val="black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 Georgia?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E90363D-ABBC-4E85-AFE7-F5862F07A770}"/>
              </a:ext>
            </a:extLst>
          </p:cNvPr>
          <p:cNvSpPr/>
          <p:nvPr/>
        </p:nvSpPr>
        <p:spPr>
          <a:xfrm>
            <a:off x="909215" y="2103120"/>
            <a:ext cx="5575991" cy="1569660"/>
          </a:xfrm>
          <a:prstGeom prst="rect">
            <a:avLst/>
          </a:prstGeom>
        </p:spPr>
        <p:txBody>
          <a:bodyPr numCol="1" wrap="square">
            <a:spAutoFit/>
          </a:bodyPr>
          <a:lstStyle/>
          <a:p>
            <a:pPr lvl="0"/>
            <a:r>
              <a:rPr dirty="0" lang="en-US" sz="4800">
                <a:ln w="0"/>
                <a:solidFill>
                  <a:prstClr val="black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Mae </a:t>
            </a:r>
            <a:r>
              <a:rPr dirty="0" err="1" lang="en-US" sz="4800">
                <a:ln w="0"/>
                <a:solidFill>
                  <a:prstClr val="black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frech</a:t>
            </a:r>
            <a:r>
              <a:rPr dirty="0" lang="en-US" sz="4800">
                <a:ln w="0"/>
                <a:solidFill>
                  <a:prstClr val="black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dirty="0" err="1" lang="en-US" sz="4800">
                <a:ln w="0"/>
                <a:solidFill>
                  <a:prstClr val="black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goch</a:t>
            </a:r>
            <a:r>
              <a:rPr dirty="0" lang="en-US" sz="4800">
                <a:ln w="0"/>
                <a:solidFill>
                  <a:prstClr val="black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dirty="0" err="1" lang="en-US" sz="4800" u="sng">
                <a:ln w="0"/>
                <a:solidFill>
                  <a:srgbClr val="FF0000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ar</a:t>
            </a:r>
            <a:r>
              <a:rPr dirty="0" lang="en-US" sz="4800" u="sng">
                <a:ln w="0"/>
                <a:solidFill>
                  <a:srgbClr val="FF0000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 Georgia</a:t>
            </a:r>
            <a:r>
              <a:rPr dirty="0" lang="en-US" sz="4800" u="sng">
                <a:ln w="0"/>
                <a:solidFill>
                  <a:srgbClr val="2A1A00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. </a:t>
            </a:r>
            <a:endParaRPr dirty="0" lang="en-US" sz="4800" u="sng">
              <a:ln w="0"/>
              <a:solidFill>
                <a:srgbClr val="FF0000"/>
              </a:solidFill>
              <a:effectLst>
                <a:outerShdw algn="tl" blurRad="38100" dir="2700000" dist="19050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1773D4-431A-43CA-9B3B-5B92E6EF61CE}"/>
              </a:ext>
            </a:extLst>
          </p:cNvPr>
          <p:cNvSpPr/>
          <p:nvPr/>
        </p:nvSpPr>
        <p:spPr>
          <a:xfrm>
            <a:off x="909215" y="4279594"/>
            <a:ext cx="5534079" cy="830997"/>
          </a:xfrm>
          <a:prstGeom prst="rect">
            <a:avLst/>
          </a:prstGeom>
        </p:spPr>
        <p:txBody>
          <a:bodyPr numCol="1" wrap="none">
            <a:spAutoFit/>
          </a:bodyPr>
          <a:lstStyle/>
          <a:p>
            <a:pPr lvl="0"/>
            <a:r>
              <a:rPr dirty="0" lang="en-US" sz="4800">
                <a:ln w="0"/>
                <a:solidFill>
                  <a:prstClr val="black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Mae </a:t>
            </a:r>
            <a:r>
              <a:rPr dirty="0" err="1" lang="en-US" sz="4800">
                <a:ln w="0"/>
                <a:solidFill>
                  <a:prstClr val="black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frech</a:t>
            </a:r>
            <a:r>
              <a:rPr dirty="0" lang="en-US" sz="4800">
                <a:ln w="0"/>
                <a:solidFill>
                  <a:prstClr val="black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dirty="0" err="1" lang="en-US" sz="4800">
                <a:ln w="0"/>
                <a:solidFill>
                  <a:prstClr val="black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goch</a:t>
            </a:r>
            <a:r>
              <a:rPr dirty="0" lang="en-US" sz="4800">
                <a:ln w="0"/>
                <a:solidFill>
                  <a:prstClr val="black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dirty="0" err="1" lang="en-US" sz="4800" u="sng">
                <a:ln w="0"/>
                <a:solidFill>
                  <a:srgbClr val="FF0000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arna</a:t>
            </a:r>
            <a:r>
              <a:rPr dirty="0" lang="en-US" sz="4800" u="sng">
                <a:ln w="0"/>
                <a:solidFill>
                  <a:srgbClr val="FF0000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 hi.</a:t>
            </a:r>
            <a:r>
              <a:rPr dirty="0" lang="en-US" sz="4800" u="sng">
                <a:ln w="0"/>
                <a:solidFill>
                  <a:srgbClr val="2A1A00"/>
                </a:solidFill>
                <a:effectLst>
                  <a:outerShdw algn="tl" blurRad="38100" dir="2700000" dist="19050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endParaRPr dirty="0" lang="en-US" sz="4800" u="sng">
              <a:ln w="0"/>
              <a:solidFill>
                <a:srgbClr val="FF0000"/>
              </a:solidFill>
              <a:effectLst>
                <a:outerShdw algn="tl" blurRad="38100" dir="2700000" dist="19050" rotWithShape="0">
                  <a:prstClr val="black">
                    <a:alpha val="40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46792144"/>
      </p:ext>
    </p:extLst>
  </p:cSld>
  <p:clrMapOvr>
    <a:masterClrMapping/>
  </p:clrMapOvr>
  <p:timing>
    <p:tnLst>
      <p:par>
        <p:cTn dur="indefinite" id="1" nodeType="tmRoot" restart="never">
          <p:childTnLst>
            <p:seq concurrent="1" nextAc="seek">
              <p:cTn dur="indefinite" id="2" nodeType="mainSeq">
                <p:childTnLst>
                  <p:par>
                    <p:cTn fill="hold" id="3">
                      <p:stCondLst>
                        <p:cond delay="indefinite"/>
                      </p:stCondLst>
                      <p:childTnLst>
                        <p:par>
                          <p:cTn fill="hold" id="4">
                            <p:stCondLst>
                              <p:cond delay="0"/>
                            </p:stCondLst>
                            <p:childTnLst>
                              <p:par>
                                <p:cTn fill="hold" grpId="0" id="5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6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 id="7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8">
                      <p:stCondLst>
                        <p:cond delay="indefinite"/>
                      </p:stCondLst>
                      <p:childTnLst>
                        <p:par>
                          <p:cTn fill="hold" id="9">
                            <p:stCondLst>
                              <p:cond delay="0"/>
                            </p:stCondLst>
                            <p:childTnLst>
                              <p:par>
                                <p:cTn fill="hold" grpId="0" id="10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1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 id="12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grpId="0" spid="8"/>
      <p:bldP grpId="0" spid="10"/>
    </p:bldLst>
  </p:timing>
</p:sld>
</file>

<file path=ppt/theme/theme1.xml><?xml version="1.0" encoding="utf-8"?>
<a:theme xmlns:a="http://schemas.openxmlformats.org/drawingml/2006/main" name="Badge">
  <a:themeElements>
    <a:clrScheme name="Badge">
      <a:dk1>
        <a:sysClr lastClr="000000" val="windowText"/>
      </a:dk1>
      <a:lt1>
        <a:sysClr lastClr="FFFFFF" val="window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panose="020B0806030902050204" typeface="Impact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panose="020B0502020104020203" typeface="Gill Sans MT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algn="in" cap="flat" cmpd="sng" w="6350">
          <a:solidFill>
            <a:schemeClr val="phClr"/>
          </a:solidFill>
          <a:prstDash val="solid"/>
        </a:ln>
        <a:ln algn="in" cap="flat" cmpd="sng" w="12700">
          <a:solidFill>
            <a:schemeClr val="phClr"/>
          </a:solidFill>
          <a:prstDash val="solid"/>
        </a:ln>
        <a:ln algn="in" cap="flat" cmpd="sng" w="508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38100" dir="5400000" dist="25400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id="{71A07785-5930-41D4-9A83-E23602B48E98}" name="Badge" vid="{771EA782-DFA6-45B1-AEA3-661F1715B31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TM10001106[[fn=Badge]]</Template>
  <Words>101</Words>
  <Paragraphs>18</Paragraphs>
  <Slides>10</Slides>
  <Notes>0</Notes>
  <TotalTime>57</TotalTime>
  <HiddenSlides>0</HiddenSlides>
  <MMClips>0</MMClips>
  <ScaleCrop>false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baseType="lpstr" size="14">
      <vt:lpstr>Arial</vt:lpstr>
      <vt:lpstr>Gill Sans MT</vt:lpstr>
      <vt:lpstr>Impact</vt:lpstr>
      <vt:lpstr>Badge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lication>Microsoft Office PowerPoint</Application>
  <AppVersion>16.0000</AppVersion>
  <PresentationFormat>Widescreen</PresentationFormat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2020-01-30T22:34:03Z</dcterms:created>
  <dc:creator>Liam.MILES</dc:creator>
  <cp:lastModifiedBy>Liam.MILES</cp:lastModifiedBy>
  <dcterms:modified xsi:type="dcterms:W3CDTF">2020-01-30T23:31:28Z</dcterms:modified>
  <cp:revision>11</cp:revision>
  <dc:title>PowerPoint Presentation</dc:title>
</cp:coreProperties>
</file>