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5" r:id="rId1"/>
  </p:sldMasterIdLst>
  <p:sldIdLst>
    <p:sldId id="256" r:id="rId2"/>
    <p:sldId id="257" r:id="rId3"/>
    <p:sldId id="260" r:id="rId4"/>
    <p:sldId id="258" r:id="rId5"/>
    <p:sldId id="259"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976"/>
    <p:restoredTop sz="95846"/>
  </p:normalViewPr>
  <p:slideViewPr>
    <p:cSldViewPr snapToGrid="0">
      <p:cViewPr>
        <p:scale>
          <a:sx n="57" d="100"/>
          <a:sy n="57" d="100"/>
        </p:scale>
        <p:origin x="24" y="1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1/22/24</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0655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1/22/24</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686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1/22/24</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6572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1/22/24</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7353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1/22/24</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88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1/22/24</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4537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1/22/24</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8076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1/22/24</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571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1/22/24</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516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1/22/24</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7397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1/22/24</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4248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1/22/24</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81738396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9" r:id="rId5"/>
    <p:sldLayoutId id="2147483688" r:id="rId6"/>
    <p:sldLayoutId id="2147483687" r:id="rId7"/>
    <p:sldLayoutId id="2147483686" r:id="rId8"/>
    <p:sldLayoutId id="2147483678" r:id="rId9"/>
    <p:sldLayoutId id="2147483679" r:id="rId10"/>
    <p:sldLayoutId id="2147483680" r:id="rId11"/>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F8A656C-0806-4677-A38B-DA5DF0F3C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4" descr="A waterfall in the mountains&#10;&#10;Description automatically generated">
            <a:extLst>
              <a:ext uri="{FF2B5EF4-FFF2-40B4-BE49-F238E27FC236}">
                <a16:creationId xmlns:a16="http://schemas.microsoft.com/office/drawing/2014/main" id="{D9DC02A5-646F-2C94-AA24-3A5AD486EF1D}"/>
              </a:ext>
            </a:extLst>
          </p:cNvPr>
          <p:cNvPicPr>
            <a:picLocks noChangeAspect="1"/>
          </p:cNvPicPr>
          <p:nvPr/>
        </p:nvPicPr>
        <p:blipFill rotWithShape="1">
          <a:blip r:embed="rId2">
            <a:alphaModFix amt="55000"/>
          </a:blip>
          <a:srcRect/>
          <a:stretch/>
        </p:blipFill>
        <p:spPr>
          <a:xfrm>
            <a:off x="20" y="10"/>
            <a:ext cx="12191980" cy="6857990"/>
          </a:xfrm>
          <a:prstGeom prst="rect">
            <a:avLst/>
          </a:prstGeom>
        </p:spPr>
      </p:pic>
      <p:sp>
        <p:nvSpPr>
          <p:cNvPr id="16" name="Rectangle: Rounded Corners 10">
            <a:extLst>
              <a:ext uri="{FF2B5EF4-FFF2-40B4-BE49-F238E27FC236}">
                <a16:creationId xmlns:a16="http://schemas.microsoft.com/office/drawing/2014/main" id="{9BEF8C6D-8BB3-473A-9607-D7381CC5C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537" y="643467"/>
            <a:ext cx="5520995" cy="5215839"/>
          </a:xfrm>
          <a:prstGeom prst="roundRect">
            <a:avLst>
              <a:gd name="adj" fmla="val 265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57F7AF-D8B8-3CC9-F9F4-F40ECEAF5CCE}"/>
              </a:ext>
            </a:extLst>
          </p:cNvPr>
          <p:cNvSpPr>
            <a:spLocks noGrp="1"/>
          </p:cNvSpPr>
          <p:nvPr>
            <p:ph type="ctrTitle"/>
          </p:nvPr>
        </p:nvSpPr>
        <p:spPr>
          <a:xfrm>
            <a:off x="6257047" y="795509"/>
            <a:ext cx="5037616" cy="3011340"/>
          </a:xfrm>
        </p:spPr>
        <p:txBody>
          <a:bodyPr>
            <a:normAutofit/>
          </a:bodyPr>
          <a:lstStyle/>
          <a:p>
            <a:r>
              <a:rPr lang="en-US" b="1" dirty="0"/>
              <a:t>The Wild Weather Adventures</a:t>
            </a:r>
          </a:p>
        </p:txBody>
      </p:sp>
      <p:sp>
        <p:nvSpPr>
          <p:cNvPr id="3" name="Subtitle 2">
            <a:extLst>
              <a:ext uri="{FF2B5EF4-FFF2-40B4-BE49-F238E27FC236}">
                <a16:creationId xmlns:a16="http://schemas.microsoft.com/office/drawing/2014/main" id="{E15D001F-8E2C-51D6-E800-A561D4D0D63C}"/>
              </a:ext>
            </a:extLst>
          </p:cNvPr>
          <p:cNvSpPr>
            <a:spLocks noGrp="1"/>
          </p:cNvSpPr>
          <p:nvPr>
            <p:ph type="subTitle" idx="1"/>
          </p:nvPr>
        </p:nvSpPr>
        <p:spPr>
          <a:xfrm>
            <a:off x="6257047" y="3898924"/>
            <a:ext cx="5037616" cy="1777878"/>
          </a:xfrm>
        </p:spPr>
        <p:txBody>
          <a:bodyPr>
            <a:normAutofit/>
          </a:bodyPr>
          <a:lstStyle/>
          <a:p>
            <a:pPr algn="l"/>
            <a:r>
              <a:rPr lang="en-US" dirty="0"/>
              <a:t>- Written by Fraser Deer, designed for ages 5-8.</a:t>
            </a:r>
          </a:p>
        </p:txBody>
      </p:sp>
      <p:sp>
        <p:nvSpPr>
          <p:cNvPr id="13" name="Arc 12">
            <a:extLst>
              <a:ext uri="{FF2B5EF4-FFF2-40B4-BE49-F238E27FC236}">
                <a16:creationId xmlns:a16="http://schemas.microsoft.com/office/drawing/2014/main" id="{DCFDFFB9-D302-4A05-A770-D33232254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6764" y="906791"/>
            <a:ext cx="2987899" cy="2987899"/>
          </a:xfrm>
          <a:prstGeom prst="arc">
            <a:avLst>
              <a:gd name="adj1" fmla="val 16200000"/>
              <a:gd name="adj2" fmla="val 114657"/>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5931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3AF19-10CB-70E1-4B51-E61333E432A9}"/>
              </a:ext>
            </a:extLst>
          </p:cNvPr>
          <p:cNvSpPr>
            <a:spLocks noGrp="1"/>
          </p:cNvSpPr>
          <p:nvPr>
            <p:ph type="title"/>
          </p:nvPr>
        </p:nvSpPr>
        <p:spPr/>
        <p:txBody>
          <a:bodyPr/>
          <a:lstStyle/>
          <a:p>
            <a:pPr algn="ctr"/>
            <a:r>
              <a:rPr lang="en-US" dirty="0"/>
              <a:t>The beginning</a:t>
            </a:r>
          </a:p>
        </p:txBody>
      </p:sp>
      <p:sp>
        <p:nvSpPr>
          <p:cNvPr id="3" name="Content Placeholder 2">
            <a:extLst>
              <a:ext uri="{FF2B5EF4-FFF2-40B4-BE49-F238E27FC236}">
                <a16:creationId xmlns:a16="http://schemas.microsoft.com/office/drawing/2014/main" id="{60DB0C3D-9728-E51F-A0C1-1B52DBB99420}"/>
              </a:ext>
            </a:extLst>
          </p:cNvPr>
          <p:cNvSpPr>
            <a:spLocks noGrp="1"/>
          </p:cNvSpPr>
          <p:nvPr>
            <p:ph idx="1"/>
          </p:nvPr>
        </p:nvSpPr>
        <p:spPr/>
        <p:txBody>
          <a:bodyPr/>
          <a:lstStyle/>
          <a:p>
            <a:r>
              <a:rPr lang="en-US" dirty="0"/>
              <a:t>Everybody stand up and find a space bubble in the classroom where you will be able to move around without bumping into others.</a:t>
            </a:r>
          </a:p>
          <a:p>
            <a:r>
              <a:rPr lang="en-US" dirty="0"/>
              <a:t>To join us on this journey you will need to imagine being part of the journey and move with the Weather. </a:t>
            </a:r>
          </a:p>
          <a:p>
            <a:r>
              <a:rPr lang="en-US" dirty="0"/>
              <a:t>Think about how fast you move, the levels you move at are you high or low to the ground. Do you need to team up and work with others?</a:t>
            </a:r>
          </a:p>
        </p:txBody>
      </p:sp>
    </p:spTree>
    <p:extLst>
      <p:ext uri="{BB962C8B-B14F-4D97-AF65-F5344CB8AC3E}">
        <p14:creationId xmlns:p14="http://schemas.microsoft.com/office/powerpoint/2010/main" val="646802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1" name="Arc 308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3978C4-8268-BFBF-119B-E069CE4A4D46}"/>
              </a:ext>
            </a:extLst>
          </p:cNvPr>
          <p:cNvSpPr>
            <a:spLocks noGrp="1"/>
          </p:cNvSpPr>
          <p:nvPr>
            <p:ph type="title"/>
          </p:nvPr>
        </p:nvSpPr>
        <p:spPr>
          <a:xfrm>
            <a:off x="5894962" y="938407"/>
            <a:ext cx="5458838" cy="1325563"/>
          </a:xfrm>
        </p:spPr>
        <p:txBody>
          <a:bodyPr>
            <a:noAutofit/>
          </a:bodyPr>
          <a:lstStyle/>
          <a:p>
            <a:r>
              <a:rPr lang="en-US" sz="3600" dirty="0"/>
              <a:t>For this story you will need to get into groups of two</a:t>
            </a:r>
          </a:p>
        </p:txBody>
      </p:sp>
      <p:sp>
        <p:nvSpPr>
          <p:cNvPr id="3083" name="Freeform: Shape 308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Team Building for Two">
            <a:extLst>
              <a:ext uri="{FF2B5EF4-FFF2-40B4-BE49-F238E27FC236}">
                <a16:creationId xmlns:a16="http://schemas.microsoft.com/office/drawing/2014/main" id="{2EC0007A-64F1-2BE3-9AB9-DF81A3E8CE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1354405"/>
            <a:ext cx="4777381" cy="397944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980FB3D-9F13-F98C-E52D-B2E9EDE86BD7}"/>
              </a:ext>
            </a:extLst>
          </p:cNvPr>
          <p:cNvSpPr>
            <a:spLocks noGrp="1"/>
          </p:cNvSpPr>
          <p:nvPr>
            <p:ph idx="1"/>
          </p:nvPr>
        </p:nvSpPr>
        <p:spPr>
          <a:xfrm>
            <a:off x="5894962" y="2778891"/>
            <a:ext cx="5458838" cy="4192520"/>
          </a:xfrm>
        </p:spPr>
        <p:txBody>
          <a:bodyPr>
            <a:normAutofit/>
          </a:bodyPr>
          <a:lstStyle/>
          <a:p>
            <a:r>
              <a:rPr lang="en-US" sz="3200" dirty="0"/>
              <a:t>One of you will follow along as the young boy Adam </a:t>
            </a:r>
          </a:p>
          <a:p>
            <a:r>
              <a:rPr lang="en-US" sz="3200" dirty="0"/>
              <a:t>The second is Adams twin sister Kirsty </a:t>
            </a:r>
          </a:p>
        </p:txBody>
      </p:sp>
    </p:spTree>
    <p:extLst>
      <p:ext uri="{BB962C8B-B14F-4D97-AF65-F5344CB8AC3E}">
        <p14:creationId xmlns:p14="http://schemas.microsoft.com/office/powerpoint/2010/main" val="3539627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5B7BF9-B549-640D-99A8-D08FAA3EA898}"/>
              </a:ext>
            </a:extLst>
          </p:cNvPr>
          <p:cNvSpPr>
            <a:spLocks noGrp="1"/>
          </p:cNvSpPr>
          <p:nvPr>
            <p:ph type="title"/>
          </p:nvPr>
        </p:nvSpPr>
        <p:spPr>
          <a:xfrm>
            <a:off x="838200" y="365125"/>
            <a:ext cx="5393361" cy="1325563"/>
          </a:xfrm>
        </p:spPr>
        <p:txBody>
          <a:bodyPr>
            <a:normAutofit/>
          </a:bodyPr>
          <a:lstStyle/>
          <a:p>
            <a:r>
              <a:rPr lang="en-US" dirty="0"/>
              <a:t>The Morning routine</a:t>
            </a:r>
          </a:p>
        </p:txBody>
      </p:sp>
      <p:sp>
        <p:nvSpPr>
          <p:cNvPr id="3" name="Content Placeholder 2">
            <a:extLst>
              <a:ext uri="{FF2B5EF4-FFF2-40B4-BE49-F238E27FC236}">
                <a16:creationId xmlns:a16="http://schemas.microsoft.com/office/drawing/2014/main" id="{214333C1-E136-F4EF-9558-0BA1567DFC64}"/>
              </a:ext>
            </a:extLst>
          </p:cNvPr>
          <p:cNvSpPr>
            <a:spLocks noGrp="1"/>
          </p:cNvSpPr>
          <p:nvPr>
            <p:ph idx="1"/>
          </p:nvPr>
        </p:nvSpPr>
        <p:spPr>
          <a:xfrm>
            <a:off x="838200" y="1825625"/>
            <a:ext cx="5393361" cy="4351338"/>
          </a:xfrm>
        </p:spPr>
        <p:txBody>
          <a:bodyPr>
            <a:normAutofit/>
          </a:bodyPr>
          <a:lstStyle/>
          <a:p>
            <a:r>
              <a:rPr lang="en-US" dirty="0"/>
              <a:t>Adam and Kirsty were young young twins who loved to go on adventures, one morning they woke up from a deep sleep and had a big mighty stretch.</a:t>
            </a:r>
          </a:p>
          <a:p>
            <a:endParaRPr lang="en-US" dirty="0"/>
          </a:p>
          <a:p>
            <a:r>
              <a:rPr lang="en-US" dirty="0"/>
              <a:t>They stretched from their toes all the way up to the end of their hands</a:t>
            </a:r>
          </a:p>
        </p:txBody>
      </p:sp>
      <p:pic>
        <p:nvPicPr>
          <p:cNvPr id="1026" name="Picture 2" descr="Stretching and Flexibility for Kids">
            <a:extLst>
              <a:ext uri="{FF2B5EF4-FFF2-40B4-BE49-F238E27FC236}">
                <a16:creationId xmlns:a16="http://schemas.microsoft.com/office/drawing/2014/main" id="{C9BAB5BE-6E18-6594-1B1D-D2BBBBE15E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771" r="7231" b="2"/>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3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3377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897C22A-AEE3-9197-5F8E-C45C91A49A94}"/>
              </a:ext>
            </a:extLst>
          </p:cNvPr>
          <p:cNvSpPr>
            <a:spLocks noGrp="1"/>
          </p:cNvSpPr>
          <p:nvPr>
            <p:ph idx="1"/>
          </p:nvPr>
        </p:nvSpPr>
        <p:spPr>
          <a:xfrm>
            <a:off x="838200" y="1825625"/>
            <a:ext cx="5387502" cy="4351338"/>
          </a:xfrm>
        </p:spPr>
        <p:txBody>
          <a:bodyPr>
            <a:normAutofit/>
          </a:bodyPr>
          <a:lstStyle/>
          <a:p>
            <a:r>
              <a:rPr lang="en-US" sz="2400"/>
              <a:t>After the twins had stretched, they get changed for the day ahead</a:t>
            </a:r>
          </a:p>
          <a:p>
            <a:r>
              <a:rPr lang="en-US" sz="2400"/>
              <a:t>First, they squeeze into tight tiny tops that barely fit them anymore, then they jump into big baggy trousers.</a:t>
            </a:r>
          </a:p>
          <a:p>
            <a:r>
              <a:rPr lang="en-US" sz="2400"/>
              <a:t>After they put on their shoes Adam says to Kirsty that he cannot tie his laces. So, Kirsty helps Adam with his shoes ready for breakfast</a:t>
            </a:r>
          </a:p>
        </p:txBody>
      </p:sp>
      <p:pic>
        <p:nvPicPr>
          <p:cNvPr id="4098" name="Picture 2" descr="650+ Helping Tie Shoes Stock Photos, Pictures &amp; Royalty-Free Images -  iStock | Kids helping kids, Helping hand, Handshake">
            <a:extLst>
              <a:ext uri="{FF2B5EF4-FFF2-40B4-BE49-F238E27FC236}">
                <a16:creationId xmlns:a16="http://schemas.microsoft.com/office/drawing/2014/main" id="{481D6EDD-1021-B31C-A82D-7EDE4C824A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265" r="19644" b="1"/>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4105"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107"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1023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24874E-0791-24C5-17BA-F815F6A5F212}"/>
              </a:ext>
            </a:extLst>
          </p:cNvPr>
          <p:cNvSpPr>
            <a:spLocks noGrp="1"/>
          </p:cNvSpPr>
          <p:nvPr>
            <p:ph type="title"/>
          </p:nvPr>
        </p:nvSpPr>
        <p:spPr>
          <a:xfrm>
            <a:off x="838201" y="365125"/>
            <a:ext cx="5393360" cy="1325563"/>
          </a:xfrm>
        </p:spPr>
        <p:txBody>
          <a:bodyPr>
            <a:normAutofit/>
          </a:bodyPr>
          <a:lstStyle/>
          <a:p>
            <a:r>
              <a:rPr lang="en-US" dirty="0"/>
              <a:t>Breakfast</a:t>
            </a:r>
          </a:p>
        </p:txBody>
      </p:sp>
      <p:sp>
        <p:nvSpPr>
          <p:cNvPr id="5129" name="Freeform: Shape 5128">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B353EA9-68CD-FF0D-779A-C2225E74627E}"/>
              </a:ext>
            </a:extLst>
          </p:cNvPr>
          <p:cNvSpPr>
            <a:spLocks noGrp="1"/>
          </p:cNvSpPr>
          <p:nvPr>
            <p:ph idx="1"/>
          </p:nvPr>
        </p:nvSpPr>
        <p:spPr>
          <a:xfrm>
            <a:off x="838200" y="1825625"/>
            <a:ext cx="5393361" cy="4351338"/>
          </a:xfrm>
        </p:spPr>
        <p:txBody>
          <a:bodyPr>
            <a:normAutofit/>
          </a:bodyPr>
          <a:lstStyle/>
          <a:p>
            <a:r>
              <a:rPr lang="en-US" dirty="0"/>
              <a:t>As the twins sit down for breakfast, they both start eating their cereal.</a:t>
            </a:r>
          </a:p>
          <a:p>
            <a:r>
              <a:rPr lang="en-US" dirty="0"/>
              <a:t>Kirsty decides to cause some mischief, so she starts throwing spoons of cereal at Adam.</a:t>
            </a:r>
          </a:p>
          <a:p>
            <a:r>
              <a:rPr lang="en-US" dirty="0"/>
              <a:t>Every spoon she throws Adam dodges side to side, so he doesn’t get his clothes dirty.</a:t>
            </a:r>
          </a:p>
          <a:p>
            <a:endParaRPr lang="en-US" dirty="0"/>
          </a:p>
        </p:txBody>
      </p:sp>
      <p:sp>
        <p:nvSpPr>
          <p:cNvPr id="5131" name="Oval 5130">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33" name="Freeform: Shape 5132">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122" name="Picture 2" descr="A bowl of cereal with a spoon&#10;&#10;Description automatically generated">
            <a:extLst>
              <a:ext uri="{FF2B5EF4-FFF2-40B4-BE49-F238E27FC236}">
                <a16:creationId xmlns:a16="http://schemas.microsoft.com/office/drawing/2014/main" id="{3F65C3DB-A36F-12B9-B4B0-9D5A21A065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130" r="13369" b="-1"/>
          <a:stretch/>
        </p:blipFill>
        <p:spPr bwMode="auto">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5135" name="Freeform: Shape 5134">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4254"/>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5137" name="Straight Connector 5136">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139" name="Freeform: Shape 5138">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141" name="Freeform: Shape 5140">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23449"/>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5651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53" name="Arc 615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CC079D-3D91-17D5-4E3B-FEF35E190CA3}"/>
              </a:ext>
            </a:extLst>
          </p:cNvPr>
          <p:cNvSpPr>
            <a:spLocks noGrp="1"/>
          </p:cNvSpPr>
          <p:nvPr>
            <p:ph type="title"/>
          </p:nvPr>
        </p:nvSpPr>
        <p:spPr>
          <a:xfrm>
            <a:off x="5894962" y="479493"/>
            <a:ext cx="5458838" cy="1325563"/>
          </a:xfrm>
        </p:spPr>
        <p:txBody>
          <a:bodyPr>
            <a:normAutofit/>
          </a:bodyPr>
          <a:lstStyle/>
          <a:p>
            <a:r>
              <a:rPr lang="en-US" dirty="0"/>
              <a:t>Sunny Morning</a:t>
            </a:r>
          </a:p>
        </p:txBody>
      </p:sp>
      <p:sp>
        <p:nvSpPr>
          <p:cNvPr id="6155" name="Freeform: Shape 615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46" name="Picture 2" descr="What are Rolls in Gymnastics? - Physical Education - Twinkl">
            <a:extLst>
              <a:ext uri="{FF2B5EF4-FFF2-40B4-BE49-F238E27FC236}">
                <a16:creationId xmlns:a16="http://schemas.microsoft.com/office/drawing/2014/main" id="{512DF9E0-BE4B-06B8-8D4F-E711F5A7DCF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2149783"/>
            <a:ext cx="4777381" cy="238868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A4CABDC-8C90-FE30-4B2B-B934936CD618}"/>
              </a:ext>
            </a:extLst>
          </p:cNvPr>
          <p:cNvSpPr>
            <a:spLocks noGrp="1"/>
          </p:cNvSpPr>
          <p:nvPr>
            <p:ph idx="1"/>
          </p:nvPr>
        </p:nvSpPr>
        <p:spPr>
          <a:xfrm>
            <a:off x="5894962" y="1984443"/>
            <a:ext cx="5458838" cy="4192520"/>
          </a:xfrm>
        </p:spPr>
        <p:txBody>
          <a:bodyPr>
            <a:normAutofit/>
          </a:bodyPr>
          <a:lstStyle/>
          <a:p>
            <a:r>
              <a:rPr lang="en-US" sz="2200"/>
              <a:t>After breakfast, the twins run outside into the garden to play games in the sun.</a:t>
            </a:r>
          </a:p>
          <a:p>
            <a:r>
              <a:rPr lang="en-US" sz="2200"/>
              <a:t>They stand side by side and both perform a forward roll at the same time making sure they never touch each other.</a:t>
            </a:r>
          </a:p>
          <a:p>
            <a:r>
              <a:rPr lang="en-US" sz="2200"/>
              <a:t>After that they start running around playing tag Kirsty is it first and they chase each other around until they get dizzy and slowly fall to their knees and lie flat on their backs.</a:t>
            </a:r>
          </a:p>
          <a:p>
            <a:endParaRPr lang="en-US" sz="2200"/>
          </a:p>
        </p:txBody>
      </p:sp>
    </p:spTree>
    <p:extLst>
      <p:ext uri="{BB962C8B-B14F-4D97-AF65-F5344CB8AC3E}">
        <p14:creationId xmlns:p14="http://schemas.microsoft.com/office/powerpoint/2010/main" val="2748738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a:extLst>
              <a:ext uri="{FF2B5EF4-FFF2-40B4-BE49-F238E27FC236}">
                <a16:creationId xmlns:a16="http://schemas.microsoft.com/office/drawing/2014/main" id="{9F8A656C-0806-4677-A38B-DA5DF0F3C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0" name="Picture 2" descr="Fall into Sleep Instantly with Hurricane, Tropical Rainstorm, Strong  Thunder &amp; Howling Wind Sounds - YouTube">
            <a:extLst>
              <a:ext uri="{FF2B5EF4-FFF2-40B4-BE49-F238E27FC236}">
                <a16:creationId xmlns:a16="http://schemas.microsoft.com/office/drawing/2014/main" id="{C50A9DAE-7A4E-A45E-3B77-C87A1E41B533}"/>
              </a:ext>
            </a:extLst>
          </p:cNvPr>
          <p:cNvPicPr>
            <a:picLocks noChangeAspect="1" noChangeArrowheads="1"/>
          </p:cNvPicPr>
          <p:nvPr/>
        </p:nvPicPr>
        <p:blipFill rotWithShape="1">
          <a:blip r:embed="rId2">
            <a:alphaModFix amt="55000"/>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Rounded Corners 7176">
            <a:extLst>
              <a:ext uri="{FF2B5EF4-FFF2-40B4-BE49-F238E27FC236}">
                <a16:creationId xmlns:a16="http://schemas.microsoft.com/office/drawing/2014/main" id="{9BEF8C6D-8BB3-473A-9607-D7381CC5C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537" y="643467"/>
            <a:ext cx="5520995" cy="5215839"/>
          </a:xfrm>
          <a:prstGeom prst="roundRect">
            <a:avLst>
              <a:gd name="adj" fmla="val 265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1F0B12-C590-F5EE-B4A0-41F908D3A135}"/>
              </a:ext>
            </a:extLst>
          </p:cNvPr>
          <p:cNvSpPr>
            <a:spLocks noGrp="1"/>
          </p:cNvSpPr>
          <p:nvPr>
            <p:ph type="title"/>
          </p:nvPr>
        </p:nvSpPr>
        <p:spPr>
          <a:xfrm>
            <a:off x="6349101" y="965200"/>
            <a:ext cx="4217300" cy="1667165"/>
          </a:xfrm>
        </p:spPr>
        <p:txBody>
          <a:bodyPr anchor="b">
            <a:normAutofit/>
          </a:bodyPr>
          <a:lstStyle/>
          <a:p>
            <a:r>
              <a:rPr lang="en-US" dirty="0"/>
              <a:t>The storm</a:t>
            </a:r>
          </a:p>
        </p:txBody>
      </p:sp>
      <p:sp>
        <p:nvSpPr>
          <p:cNvPr id="3" name="Content Placeholder 2">
            <a:extLst>
              <a:ext uri="{FF2B5EF4-FFF2-40B4-BE49-F238E27FC236}">
                <a16:creationId xmlns:a16="http://schemas.microsoft.com/office/drawing/2014/main" id="{880A7CB1-C72A-D6FC-8DFB-EA0D8DCE2F80}"/>
              </a:ext>
            </a:extLst>
          </p:cNvPr>
          <p:cNvSpPr>
            <a:spLocks noGrp="1"/>
          </p:cNvSpPr>
          <p:nvPr>
            <p:ph idx="1"/>
          </p:nvPr>
        </p:nvSpPr>
        <p:spPr>
          <a:xfrm>
            <a:off x="6349101" y="3029527"/>
            <a:ext cx="4877697" cy="2508046"/>
          </a:xfrm>
        </p:spPr>
        <p:txBody>
          <a:bodyPr>
            <a:normAutofit/>
          </a:bodyPr>
          <a:lstStyle/>
          <a:p>
            <a:r>
              <a:rPr lang="en-US" sz="1700"/>
              <a:t>As the twins lie there still the see big dark clouds rolling over.</a:t>
            </a:r>
          </a:p>
          <a:p>
            <a:r>
              <a:rPr lang="en-US" sz="1700"/>
              <a:t>A storm has come to blow them away, the wind and the rain are so strong that it lifts the twins up into the air and they move in all sorts of directions. Up then down, side to side, forwards and backwards.</a:t>
            </a:r>
          </a:p>
          <a:p>
            <a:r>
              <a:rPr lang="en-US" sz="1700"/>
              <a:t>Eventually they land gently in the long grass.</a:t>
            </a:r>
          </a:p>
        </p:txBody>
      </p:sp>
      <p:sp>
        <p:nvSpPr>
          <p:cNvPr id="7179" name="Arc 7178">
            <a:extLst>
              <a:ext uri="{FF2B5EF4-FFF2-40B4-BE49-F238E27FC236}">
                <a16:creationId xmlns:a16="http://schemas.microsoft.com/office/drawing/2014/main" id="{DCFDFFB9-D302-4A05-A770-D33232254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6764" y="906791"/>
            <a:ext cx="2987899" cy="2987899"/>
          </a:xfrm>
          <a:prstGeom prst="arc">
            <a:avLst>
              <a:gd name="adj1" fmla="val 16200000"/>
              <a:gd name="adj2" fmla="val 114657"/>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7711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2EC002-9701-737D-742A-8B6D11A0E9EE}"/>
              </a:ext>
            </a:extLst>
          </p:cNvPr>
          <p:cNvSpPr>
            <a:spLocks noGrp="1"/>
          </p:cNvSpPr>
          <p:nvPr>
            <p:ph type="title"/>
          </p:nvPr>
        </p:nvSpPr>
        <p:spPr>
          <a:xfrm>
            <a:off x="838200" y="365125"/>
            <a:ext cx="5393361" cy="1325563"/>
          </a:xfrm>
        </p:spPr>
        <p:txBody>
          <a:bodyPr>
            <a:normAutofit/>
          </a:bodyPr>
          <a:lstStyle/>
          <a:p>
            <a:r>
              <a:rPr lang="en-US" dirty="0"/>
              <a:t>The forest</a:t>
            </a:r>
          </a:p>
        </p:txBody>
      </p:sp>
      <p:sp>
        <p:nvSpPr>
          <p:cNvPr id="3" name="Content Placeholder 2">
            <a:extLst>
              <a:ext uri="{FF2B5EF4-FFF2-40B4-BE49-F238E27FC236}">
                <a16:creationId xmlns:a16="http://schemas.microsoft.com/office/drawing/2014/main" id="{341ECEF1-44E9-165C-A6DC-4C874A119390}"/>
              </a:ext>
            </a:extLst>
          </p:cNvPr>
          <p:cNvSpPr>
            <a:spLocks noGrp="1"/>
          </p:cNvSpPr>
          <p:nvPr>
            <p:ph idx="1"/>
          </p:nvPr>
        </p:nvSpPr>
        <p:spPr>
          <a:xfrm>
            <a:off x="838200" y="1934992"/>
            <a:ext cx="5393361" cy="4306107"/>
          </a:xfrm>
        </p:spPr>
        <p:txBody>
          <a:bodyPr>
            <a:normAutofit/>
          </a:bodyPr>
          <a:lstStyle/>
          <a:p>
            <a:r>
              <a:rPr lang="en-US" sz="2400"/>
              <a:t>They try to find some cover from the weather in the forest, so they climb over fallen trees. Then crawl through tide spots in hedges. Until finally they find a cave. </a:t>
            </a:r>
          </a:p>
          <a:p>
            <a:r>
              <a:rPr lang="en-US" sz="2400"/>
              <a:t>The entrance to the cave is very small so first Adam helps Kirsty through the gap so she can get in.</a:t>
            </a:r>
          </a:p>
          <a:p>
            <a:r>
              <a:rPr lang="en-US" sz="2400"/>
              <a:t>Then Kirsty pulls Adam as hard as she can until finally, they are safe.</a:t>
            </a:r>
          </a:p>
        </p:txBody>
      </p:sp>
      <p:pic>
        <p:nvPicPr>
          <p:cNvPr id="8194" name="Picture 2" descr="19,164 Small Caves Images, Stock Photos, 3D objects, &amp; Vectors |  Shutterstock">
            <a:extLst>
              <a:ext uri="{FF2B5EF4-FFF2-40B4-BE49-F238E27FC236}">
                <a16:creationId xmlns:a16="http://schemas.microsoft.com/office/drawing/2014/main" id="{22FF4143-FF56-EBD6-2CA5-5C39DF65B8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792" r="14962" b="2"/>
          <a:stretch/>
        </p:blipFill>
        <p:spPr bwMode="auto">
          <a:xfrm>
            <a:off x="6374920" y="867881"/>
            <a:ext cx="5122238" cy="5068994"/>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820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20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8602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18" name="Picture 2" descr="1,000+ Stone Path Wandering Through The Woods Stock Photos, Pictures &amp;  Royalty-Free Images - iStock">
            <a:extLst>
              <a:ext uri="{FF2B5EF4-FFF2-40B4-BE49-F238E27FC236}">
                <a16:creationId xmlns:a16="http://schemas.microsoft.com/office/drawing/2014/main" id="{F6726A64-A7CF-71D6-328C-0D3614B982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19" r="1" b="3952"/>
          <a:stretch/>
        </p:blipFill>
        <p:spPr bwMode="auto">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9225"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E08E25-4A2E-879D-4736-C78F120FDD88}"/>
              </a:ext>
            </a:extLst>
          </p:cNvPr>
          <p:cNvSpPr>
            <a:spLocks noGrp="1"/>
          </p:cNvSpPr>
          <p:nvPr>
            <p:ph type="title"/>
          </p:nvPr>
        </p:nvSpPr>
        <p:spPr>
          <a:xfrm>
            <a:off x="5827048" y="407987"/>
            <a:ext cx="5721484" cy="1325563"/>
          </a:xfrm>
        </p:spPr>
        <p:txBody>
          <a:bodyPr>
            <a:normAutofit/>
          </a:bodyPr>
          <a:lstStyle/>
          <a:p>
            <a:r>
              <a:rPr lang="en-US" dirty="0"/>
              <a:t>The river</a:t>
            </a:r>
          </a:p>
        </p:txBody>
      </p:sp>
      <p:sp>
        <p:nvSpPr>
          <p:cNvPr id="3" name="Content Placeholder 2">
            <a:extLst>
              <a:ext uri="{FF2B5EF4-FFF2-40B4-BE49-F238E27FC236}">
                <a16:creationId xmlns:a16="http://schemas.microsoft.com/office/drawing/2014/main" id="{D5D8C08B-6F7D-64A0-6CE4-BD6AA3039A3F}"/>
              </a:ext>
            </a:extLst>
          </p:cNvPr>
          <p:cNvSpPr>
            <a:spLocks noGrp="1"/>
          </p:cNvSpPr>
          <p:nvPr>
            <p:ph idx="1"/>
          </p:nvPr>
        </p:nvSpPr>
        <p:spPr>
          <a:xfrm>
            <a:off x="5827048" y="1868487"/>
            <a:ext cx="5721484" cy="4351338"/>
          </a:xfrm>
        </p:spPr>
        <p:txBody>
          <a:bodyPr>
            <a:normAutofit/>
          </a:bodyPr>
          <a:lstStyle/>
          <a:p>
            <a:r>
              <a:rPr lang="en-US" sz="2600"/>
              <a:t>As the twins leave the cave, they notice that a river has formed from all the rain.</a:t>
            </a:r>
          </a:p>
          <a:p>
            <a:r>
              <a:rPr lang="en-US" sz="2600"/>
              <a:t>Adam finds some stones that they can cross the river on safely, so he says to Kirsty that he will go first, and she can follow behind</a:t>
            </a:r>
          </a:p>
          <a:p>
            <a:r>
              <a:rPr lang="en-US" sz="2600"/>
              <a:t>He takes big steps, little steps, jumps and leaps to get to the other side.</a:t>
            </a:r>
          </a:p>
        </p:txBody>
      </p:sp>
    </p:spTree>
    <p:extLst>
      <p:ext uri="{BB962C8B-B14F-4D97-AF65-F5344CB8AC3E}">
        <p14:creationId xmlns:p14="http://schemas.microsoft.com/office/powerpoint/2010/main" val="2622953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1" name="Rectangle 1025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50369E-0C8E-6741-6623-D6DEA498CE19}"/>
              </a:ext>
            </a:extLst>
          </p:cNvPr>
          <p:cNvSpPr>
            <a:spLocks noGrp="1"/>
          </p:cNvSpPr>
          <p:nvPr>
            <p:ph type="title"/>
          </p:nvPr>
        </p:nvSpPr>
        <p:spPr>
          <a:xfrm>
            <a:off x="838200" y="365125"/>
            <a:ext cx="5393361" cy="1325563"/>
          </a:xfrm>
        </p:spPr>
        <p:txBody>
          <a:bodyPr>
            <a:normAutofit/>
          </a:bodyPr>
          <a:lstStyle/>
          <a:p>
            <a:r>
              <a:rPr lang="en-US" dirty="0"/>
              <a:t>The snow</a:t>
            </a:r>
          </a:p>
        </p:txBody>
      </p:sp>
      <p:sp>
        <p:nvSpPr>
          <p:cNvPr id="10253" name="Freeform: Shape 1025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1987AC-FF07-748D-9231-365DBE7A464D}"/>
              </a:ext>
            </a:extLst>
          </p:cNvPr>
          <p:cNvSpPr>
            <a:spLocks noGrp="1"/>
          </p:cNvSpPr>
          <p:nvPr>
            <p:ph idx="1"/>
          </p:nvPr>
        </p:nvSpPr>
        <p:spPr>
          <a:xfrm>
            <a:off x="838200" y="1825625"/>
            <a:ext cx="5393361" cy="4351338"/>
          </a:xfrm>
        </p:spPr>
        <p:txBody>
          <a:bodyPr>
            <a:normAutofit/>
          </a:bodyPr>
          <a:lstStyle/>
          <a:p>
            <a:r>
              <a:rPr lang="en-US" sz="2400"/>
              <a:t>After crossing the river, the twins start to make their way home.</a:t>
            </a:r>
          </a:p>
          <a:p>
            <a:r>
              <a:rPr lang="en-US" sz="2400"/>
              <a:t>As they make their way out the forest, they notice what was rain has turned to snow.</a:t>
            </a:r>
          </a:p>
          <a:p>
            <a:r>
              <a:rPr lang="en-US" sz="2400"/>
              <a:t>After a few minutes, the snow starts to become deep and the twins struggle taking slow big steps through the cold snow.</a:t>
            </a:r>
          </a:p>
        </p:txBody>
      </p:sp>
      <p:sp>
        <p:nvSpPr>
          <p:cNvPr id="10255" name="Oval 1025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46" name="Picture 6" descr="Snow therapy: is it real?">
            <a:extLst>
              <a:ext uri="{FF2B5EF4-FFF2-40B4-BE49-F238E27FC236}">
                <a16:creationId xmlns:a16="http://schemas.microsoft.com/office/drawing/2014/main" id="{D507D20F-63DC-CA7F-2A09-5C789628595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87184" y="1845085"/>
            <a:ext cx="3781051" cy="25238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10257" name="Freeform: Shape 1025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0259" name="Straight Connector 1025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0261" name="Freeform: Shape 1026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63" name="Freeform: Shape 1026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265" name="Freeform: Shape 1026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AutoShape 2" descr="Science of Snow | National Snow and Ice Data Center">
            <a:extLst>
              <a:ext uri="{FF2B5EF4-FFF2-40B4-BE49-F238E27FC236}">
                <a16:creationId xmlns:a16="http://schemas.microsoft.com/office/drawing/2014/main" id="{278CF352-A1BC-F2B0-43B9-8303D2814A17}"/>
              </a:ext>
            </a:extLst>
          </p:cNvPr>
          <p:cNvSpPr>
            <a:spLocks noChangeAspect="1" noChangeArrowheads="1"/>
          </p:cNvSpPr>
          <p:nvPr/>
        </p:nvSpPr>
        <p:spPr bwMode="auto">
          <a:xfrm>
            <a:off x="5943600" y="-278342"/>
            <a:ext cx="3859742" cy="385974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696964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7" name="Rectangle 11276">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6" name="Picture 2" descr="Tired Kid Vector Images (over 4,200)">
            <a:extLst>
              <a:ext uri="{FF2B5EF4-FFF2-40B4-BE49-F238E27FC236}">
                <a16:creationId xmlns:a16="http://schemas.microsoft.com/office/drawing/2014/main" id="{77FA91E5-020D-75C6-FD9D-631F72B58B9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8288"/>
          <a:stretch/>
        </p:blipFill>
        <p:spPr bwMode="auto">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1278"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29E4B0-4410-01E3-5032-F1FA442DC563}"/>
              </a:ext>
            </a:extLst>
          </p:cNvPr>
          <p:cNvSpPr>
            <a:spLocks noGrp="1"/>
          </p:cNvSpPr>
          <p:nvPr>
            <p:ph type="title"/>
          </p:nvPr>
        </p:nvSpPr>
        <p:spPr>
          <a:xfrm>
            <a:off x="5827048" y="407987"/>
            <a:ext cx="5721484" cy="1325563"/>
          </a:xfrm>
        </p:spPr>
        <p:txBody>
          <a:bodyPr>
            <a:normAutofit/>
          </a:bodyPr>
          <a:lstStyle/>
          <a:p>
            <a:r>
              <a:rPr lang="en-US" dirty="0"/>
              <a:t>Home</a:t>
            </a:r>
          </a:p>
        </p:txBody>
      </p:sp>
      <p:sp>
        <p:nvSpPr>
          <p:cNvPr id="3" name="Content Placeholder 2">
            <a:extLst>
              <a:ext uri="{FF2B5EF4-FFF2-40B4-BE49-F238E27FC236}">
                <a16:creationId xmlns:a16="http://schemas.microsoft.com/office/drawing/2014/main" id="{DF9F47EB-BCC4-6933-B69D-422A09F66C5B}"/>
              </a:ext>
            </a:extLst>
          </p:cNvPr>
          <p:cNvSpPr>
            <a:spLocks noGrp="1"/>
          </p:cNvSpPr>
          <p:nvPr>
            <p:ph idx="1"/>
          </p:nvPr>
        </p:nvSpPr>
        <p:spPr>
          <a:xfrm>
            <a:off x="5827048" y="1868487"/>
            <a:ext cx="5721484" cy="4351338"/>
          </a:xfrm>
        </p:spPr>
        <p:txBody>
          <a:bodyPr>
            <a:normAutofit/>
          </a:bodyPr>
          <a:lstStyle/>
          <a:p>
            <a:r>
              <a:rPr lang="en-US" dirty="0"/>
              <a:t>After a long day of adventures in the wild weather the twins come home tired as can be.</a:t>
            </a:r>
          </a:p>
          <a:p>
            <a:r>
              <a:rPr lang="en-US" dirty="0"/>
              <a:t>They walk up to bed yawning and stretching from the tough day they have had.</a:t>
            </a:r>
          </a:p>
          <a:p>
            <a:r>
              <a:rPr lang="en-US" dirty="0"/>
              <a:t>Finally, when they get to bed, they slowly and quietly climb into bed and lie still as a log.</a:t>
            </a:r>
          </a:p>
        </p:txBody>
      </p:sp>
    </p:spTree>
    <p:extLst>
      <p:ext uri="{BB962C8B-B14F-4D97-AF65-F5344CB8AC3E}">
        <p14:creationId xmlns:p14="http://schemas.microsoft.com/office/powerpoint/2010/main" val="1816698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5B8A-EFE5-6F62-502F-F14C187CD70B}"/>
              </a:ext>
            </a:extLst>
          </p:cNvPr>
          <p:cNvSpPr>
            <a:spLocks noGrp="1"/>
          </p:cNvSpPr>
          <p:nvPr>
            <p:ph type="title"/>
          </p:nvPr>
        </p:nvSpPr>
        <p:spPr/>
        <p:txBody>
          <a:bodyPr/>
          <a:lstStyle/>
          <a:p>
            <a:r>
              <a:rPr lang="en-US" dirty="0"/>
              <a:t>Techniques</a:t>
            </a:r>
          </a:p>
        </p:txBody>
      </p:sp>
      <p:sp>
        <p:nvSpPr>
          <p:cNvPr id="3" name="Content Placeholder 2">
            <a:extLst>
              <a:ext uri="{FF2B5EF4-FFF2-40B4-BE49-F238E27FC236}">
                <a16:creationId xmlns:a16="http://schemas.microsoft.com/office/drawing/2014/main" id="{8BB126F7-E2FA-72A7-EDC1-4594034AE469}"/>
              </a:ext>
            </a:extLst>
          </p:cNvPr>
          <p:cNvSpPr>
            <a:spLocks noGrp="1"/>
          </p:cNvSpPr>
          <p:nvPr>
            <p:ph idx="1"/>
          </p:nvPr>
        </p:nvSpPr>
        <p:spPr/>
        <p:txBody>
          <a:bodyPr/>
          <a:lstStyle/>
          <a:p>
            <a:r>
              <a:rPr lang="en-US" dirty="0"/>
              <a:t>Throughout the story I used the Laban’s pillar of teaching creative movement. Space, Body, Effort and relationships. I made to write a story where the children can explore and express movement through all of these pillars. I believe this is massively important for children aged 5-8 as they are still developing their understanding of themselves and others around them. It’s a great way to bridge the gap between the basic movement patterns to more complex ones.</a:t>
            </a:r>
          </a:p>
        </p:txBody>
      </p:sp>
    </p:spTree>
    <p:extLst>
      <p:ext uri="{BB962C8B-B14F-4D97-AF65-F5344CB8AC3E}">
        <p14:creationId xmlns:p14="http://schemas.microsoft.com/office/powerpoint/2010/main" val="40308209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0137C-F417-7DE4-BDEE-C8E94500216E}"/>
              </a:ext>
            </a:extLst>
          </p:cNvPr>
          <p:cNvSpPr>
            <a:spLocks noGrp="1"/>
          </p:cNvSpPr>
          <p:nvPr>
            <p:ph type="title"/>
          </p:nvPr>
        </p:nvSpPr>
        <p:spPr/>
        <p:txBody>
          <a:bodyPr/>
          <a:lstStyle/>
          <a:p>
            <a:r>
              <a:rPr lang="en-US" dirty="0"/>
              <a:t>Techniques</a:t>
            </a:r>
          </a:p>
        </p:txBody>
      </p:sp>
      <p:sp>
        <p:nvSpPr>
          <p:cNvPr id="3" name="Content Placeholder 2">
            <a:extLst>
              <a:ext uri="{FF2B5EF4-FFF2-40B4-BE49-F238E27FC236}">
                <a16:creationId xmlns:a16="http://schemas.microsoft.com/office/drawing/2014/main" id="{F84CAD8A-8146-4001-E54B-1B7D4B45E75A}"/>
              </a:ext>
            </a:extLst>
          </p:cNvPr>
          <p:cNvSpPr>
            <a:spLocks noGrp="1"/>
          </p:cNvSpPr>
          <p:nvPr>
            <p:ph idx="1"/>
          </p:nvPr>
        </p:nvSpPr>
        <p:spPr/>
        <p:txBody>
          <a:bodyPr/>
          <a:lstStyle/>
          <a:p>
            <a:r>
              <a:rPr lang="en-US" dirty="0"/>
              <a:t>Within the relationships I tried to explore ways that 2 people could do more complex moving patterns together for example, action reaction during “breakfast”. Another relationship was Cannon during “River” where one child follows the other movements. This is a great way to build on young children's development from basic to more advanced </a:t>
            </a:r>
            <a:r>
              <a:rPr lang="en-US"/>
              <a:t>movement patterns.</a:t>
            </a:r>
            <a:endParaRPr lang="en-US" dirty="0"/>
          </a:p>
        </p:txBody>
      </p:sp>
    </p:spTree>
    <p:extLst>
      <p:ext uri="{BB962C8B-B14F-4D97-AF65-F5344CB8AC3E}">
        <p14:creationId xmlns:p14="http://schemas.microsoft.com/office/powerpoint/2010/main" val="2298634233"/>
      </p:ext>
    </p:extLst>
  </p:cSld>
  <p:clrMapOvr>
    <a:masterClrMapping/>
  </p:clrMapOvr>
</p:sld>
</file>

<file path=ppt/theme/theme1.xml><?xml version="1.0" encoding="utf-8"?>
<a:theme xmlns:a="http://schemas.openxmlformats.org/drawingml/2006/main" name="ShapesVTI">
  <a:themeElements>
    <a:clrScheme name="Droplet">
      <a:dk1>
        <a:srgbClr val="000000"/>
      </a:dk1>
      <a:lt1>
        <a:srgbClr val="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emplate>{FB03DC3B-C88E-AB47-8B89-F32CD9D44090}tf10001073</Template>
  <TotalTime>5725</TotalTime>
  <Words>843</Words>
  <Application>Microsoft Macintosh PowerPoint</Application>
  <PresentationFormat>Widescreen</PresentationFormat>
  <Paragraphs>48</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Aharoni</vt:lpstr>
      <vt:lpstr>Arial</vt:lpstr>
      <vt:lpstr>Avenir Next LT Pro</vt:lpstr>
      <vt:lpstr>Calibri</vt:lpstr>
      <vt:lpstr>ShapesVTI</vt:lpstr>
      <vt:lpstr>The Wild Weather Adventures</vt:lpstr>
      <vt:lpstr>The beginning</vt:lpstr>
      <vt:lpstr>For this story you will need to get into groups of two</vt:lpstr>
      <vt:lpstr>The Morning routine</vt:lpstr>
      <vt:lpstr>PowerPoint Presentation</vt:lpstr>
      <vt:lpstr>Breakfast</vt:lpstr>
      <vt:lpstr>Sunny Morning</vt:lpstr>
      <vt:lpstr>The storm</vt:lpstr>
      <vt:lpstr>The forest</vt:lpstr>
      <vt:lpstr>The river</vt:lpstr>
      <vt:lpstr>The snow</vt:lpstr>
      <vt:lpstr>Home</vt:lpstr>
      <vt:lpstr>Techniques</vt:lpstr>
      <vt:lpstr>Techniques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Wild Weather Adventures</dc:title>
  <dc:creator>Fraser.Deer</dc:creator>
  <cp:lastModifiedBy>Fraser.Deer</cp:lastModifiedBy>
  <cp:revision>6</cp:revision>
  <dcterms:created xsi:type="dcterms:W3CDTF">2024-01-22T12:32:20Z</dcterms:created>
  <dcterms:modified xsi:type="dcterms:W3CDTF">2024-01-26T11:58:14Z</dcterms:modified>
</cp:coreProperties>
</file>