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60" r:id="rId5"/>
    <p:sldId id="262" r:id="rId6"/>
    <p:sldId id="257" r:id="rId7"/>
    <p:sldId id="261" r:id="rId8"/>
    <p:sldId id="263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>
        <p:scale>
          <a:sx n="92" d="100"/>
          <a:sy n="92" d="100"/>
        </p:scale>
        <p:origin x="44" y="3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80FC6-ADAC-4DF7-AF86-2E267E386D77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466DF-FB42-4FB2-8C48-8F3BD1B2A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648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80FC6-ADAC-4DF7-AF86-2E267E386D77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466DF-FB42-4FB2-8C48-8F3BD1B2A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816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80FC6-ADAC-4DF7-AF86-2E267E386D77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466DF-FB42-4FB2-8C48-8F3BD1B2A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434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80FC6-ADAC-4DF7-AF86-2E267E386D77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466DF-FB42-4FB2-8C48-8F3BD1B2A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049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80FC6-ADAC-4DF7-AF86-2E267E386D77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466DF-FB42-4FB2-8C48-8F3BD1B2A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868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80FC6-ADAC-4DF7-AF86-2E267E386D77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466DF-FB42-4FB2-8C48-8F3BD1B2A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962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80FC6-ADAC-4DF7-AF86-2E267E386D77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466DF-FB42-4FB2-8C48-8F3BD1B2A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686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80FC6-ADAC-4DF7-AF86-2E267E386D77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466DF-FB42-4FB2-8C48-8F3BD1B2A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271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80FC6-ADAC-4DF7-AF86-2E267E386D77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466DF-FB42-4FB2-8C48-8F3BD1B2A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255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80FC6-ADAC-4DF7-AF86-2E267E386D77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466DF-FB42-4FB2-8C48-8F3BD1B2A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50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80FC6-ADAC-4DF7-AF86-2E267E386D77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466DF-FB42-4FB2-8C48-8F3BD1B2A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067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E80FC6-ADAC-4DF7-AF86-2E267E386D77}" type="datetimeFigureOut">
              <a:rPr lang="en-GB" smtClean="0"/>
              <a:t>11/03/2021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466DF-FB42-4FB2-8C48-8F3BD1B2A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161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146" y="0"/>
            <a:ext cx="10307782" cy="687539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274127" y="2057400"/>
            <a:ext cx="13733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Art</a:t>
            </a:r>
            <a:endParaRPr lang="en-GB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949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8656" y="0"/>
            <a:ext cx="1297744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966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2655" y="2019"/>
            <a:ext cx="8509196" cy="6855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017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43" y="1459990"/>
            <a:ext cx="12176057" cy="3915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373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6812" y="0"/>
            <a:ext cx="98583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97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7745" y="24200"/>
            <a:ext cx="9670473" cy="68338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6426" y="1650422"/>
            <a:ext cx="5133109" cy="3849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18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7745" y="24200"/>
            <a:ext cx="9670473" cy="68338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6913" y="2202873"/>
            <a:ext cx="5992136" cy="2689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298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3012" y="0"/>
            <a:ext cx="985837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94163" y="658090"/>
            <a:ext cx="57322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Breakout Room Task..</a:t>
            </a:r>
            <a:endParaRPr lang="en-GB" sz="36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175163" y="2078183"/>
            <a:ext cx="71523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rabicPeriod"/>
            </a:pPr>
            <a:r>
              <a:rPr lang="en-GB" sz="3600" dirty="0" smtClean="0">
                <a:solidFill>
                  <a:schemeClr val="bg1"/>
                </a:solidFill>
              </a:rPr>
              <a:t>Find a space local to you &amp; share </a:t>
            </a:r>
          </a:p>
          <a:p>
            <a:r>
              <a:rPr lang="en-GB" sz="3600" dirty="0" smtClean="0">
                <a:solidFill>
                  <a:schemeClr val="bg1"/>
                </a:solidFill>
              </a:rPr>
              <a:t>this with your partner.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175163" y="3340860"/>
            <a:ext cx="828015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2. Plan a shape making sure it will fit in the </a:t>
            </a:r>
          </a:p>
          <a:p>
            <a:r>
              <a:rPr lang="en-GB" sz="3600" dirty="0" smtClean="0">
                <a:solidFill>
                  <a:schemeClr val="bg1"/>
                </a:solidFill>
              </a:rPr>
              <a:t>space of your partner provided.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5816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3137445"/>
              </p:ext>
            </p:extLst>
          </p:nvPr>
        </p:nvGraphicFramePr>
        <p:xfrm>
          <a:off x="2306782" y="0"/>
          <a:ext cx="7308273" cy="68095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6091">
                  <a:extLst>
                    <a:ext uri="{9D8B030D-6E8A-4147-A177-3AD203B41FA5}">
                      <a16:colId xmlns:a16="http://schemas.microsoft.com/office/drawing/2014/main" val="1765367646"/>
                    </a:ext>
                  </a:extLst>
                </a:gridCol>
                <a:gridCol w="2436091">
                  <a:extLst>
                    <a:ext uri="{9D8B030D-6E8A-4147-A177-3AD203B41FA5}">
                      <a16:colId xmlns:a16="http://schemas.microsoft.com/office/drawing/2014/main" val="2297251485"/>
                    </a:ext>
                  </a:extLst>
                </a:gridCol>
                <a:gridCol w="2436091">
                  <a:extLst>
                    <a:ext uri="{9D8B030D-6E8A-4147-A177-3AD203B41FA5}">
                      <a16:colId xmlns:a16="http://schemas.microsoft.com/office/drawing/2014/main" val="1679537514"/>
                    </a:ext>
                  </a:extLst>
                </a:gridCol>
              </a:tblGrid>
              <a:tr h="20020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Direction - Bearing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Distance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Pacing – 64:100m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4007721731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S – 180’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50m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32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1739877367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E – 90’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25m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16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3245526162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N – 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10m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6.4 (6.5)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3776198973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W – 270’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10m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6.4 (6.5)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3906897030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S - 180‘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5m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3.2 (3 &amp; a boot)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569011403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E – 90’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5m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3.2 (3 &amp; a boot)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2261481942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N – 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35m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19.2 (19 &amp; a boot)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2322434569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W – 270’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10m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6.4 (6.5)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3626050704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S – 180’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10m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6.4 (6.5)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2904631911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E – 90’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35m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19.2 (19 &amp; a boot)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1684935564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N – 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10m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6.4 (6.5)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1798190182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W – 270’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10m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6.4 (6.5)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2515024429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S – 180’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35m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19.2 (19 &amp; a boot)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1752293289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E – 90’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5m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3.2 (3 &amp; a boot)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3027940409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N – 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5m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3.2 (3 &amp; a boot)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3995017169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W – 270’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15m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9.6 (9.5)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4290927235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E – 90’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5m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3.2 (3 &amp; a boot)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500837832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S – 180’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10m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6.4 (6.5)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61840205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E – 90’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25m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16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548939096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N – 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50m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32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1294543207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W – 270’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55m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35.2 (35 &amp; a boot)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702359702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NE – 45’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20m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12.8 (13)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1644009532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E – 90’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35m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19.2 (19 &amp; a boot)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1682802082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SE – 125’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20m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12.8 (13)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3268441211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NW – 315’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20m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12.8 (13)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1745603180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W – 270’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5m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3.2 (3 &amp; a boot)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545245913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N – 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1.25 (1 &amp; a big boot)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35513798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W – 270’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1.25 (1 &amp; a big boot)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575627453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S – 180’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1.25 (1 &amp; a big boot)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3308969"/>
                  </a:ext>
                </a:extLst>
              </a:tr>
              <a:tr h="200205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N – 0’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2m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1.25 (1 &amp; a big boot)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1397251423"/>
                  </a:ext>
                </a:extLst>
              </a:tr>
              <a:tr h="603163">
                <a:tc>
                  <a:txBody>
                    <a:bodyPr/>
                    <a:lstStyle/>
                    <a:p>
                      <a:pPr marL="342900" lvl="0" indent="-342900" algn="ctr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800">
                          <a:effectLst/>
                        </a:rPr>
                        <a:t>Run-away NE in expanding spirals!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27" marR="48927" marT="0" marB="0"/>
                </a:tc>
                <a:extLst>
                  <a:ext uri="{0D108BD9-81ED-4DB2-BD59-A6C34878D82A}">
                    <a16:rowId xmlns:a16="http://schemas.microsoft.com/office/drawing/2014/main" val="3484160003"/>
                  </a:ext>
                </a:extLst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6621463" y="2006022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385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52eee4ba-8d92-4144-9a83-d5c3bc12eaf1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909" y="519546"/>
            <a:ext cx="5754255" cy="58062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5cb96068-f8fc-437d-a077-a17764161f5b@GBRP26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2363" y="465265"/>
            <a:ext cx="5604164" cy="58605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2669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358</Words>
  <Application>Microsoft Office PowerPoint</Application>
  <PresentationFormat>Widescreen</PresentationFormat>
  <Paragraphs>102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Arial Black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Haylock</dc:creator>
  <cp:lastModifiedBy>Jonathan Haylock</cp:lastModifiedBy>
  <cp:revision>5</cp:revision>
  <dcterms:created xsi:type="dcterms:W3CDTF">2021-03-11T12:14:31Z</dcterms:created>
  <dcterms:modified xsi:type="dcterms:W3CDTF">2021-03-11T13:16:18Z</dcterms:modified>
</cp:coreProperties>
</file>