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sldIdLst>
    <p:sldId id="256" r:id="rId2"/>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0DCDC1-A3C2-4363-AC99-358EAD3F7161}" v="2" dt="2026-03-01T10:38:15.6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autoAdjust="0"/>
  </p:normalViewPr>
  <p:slideViewPr>
    <p:cSldViewPr snapToGrid="0">
      <p:cViewPr>
        <p:scale>
          <a:sx n="10" d="100"/>
          <a:sy n="10" d="100"/>
        </p:scale>
        <p:origin x="2102" y="797"/>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72"/>
    </p:cViewPr>
  </p:sorterViewPr>
  <p:notesViewPr>
    <p:cSldViewPr snapToGrid="0">
      <p:cViewPr varScale="1">
        <p:scale>
          <a:sx n="77" d="100"/>
          <a:sy n="77" d="100"/>
        </p:scale>
        <p:origin x="2904" y="72"/>
      </p:cViewPr>
      <p:guideLst/>
    </p:cSldViewPr>
  </p:notes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mis bouriz" userId="0e8196c3f311e917" providerId="LiveId" clId="{9EB64277-1F3A-4C75-88F0-6B838969DACE}"/>
    <pc:docChg chg="undo custSel addSld delSld modSld">
      <pc:chgData name="Lamis bouriz" userId="0e8196c3f311e917" providerId="LiveId" clId="{9EB64277-1F3A-4C75-88F0-6B838969DACE}" dt="2026-03-01T10:44:28.296" v="1176" actId="207"/>
      <pc:docMkLst>
        <pc:docMk/>
      </pc:docMkLst>
      <pc:sldChg chg="addSp delSp modSp mod modTransition">
        <pc:chgData name="Lamis bouriz" userId="0e8196c3f311e917" providerId="LiveId" clId="{9EB64277-1F3A-4C75-88F0-6B838969DACE}" dt="2026-03-01T10:44:28.296" v="1176" actId="207"/>
        <pc:sldMkLst>
          <pc:docMk/>
          <pc:sldMk cId="1906512935" sldId="256"/>
        </pc:sldMkLst>
        <pc:spChg chg="mod">
          <ac:chgData name="Lamis bouriz" userId="0e8196c3f311e917" providerId="LiveId" clId="{9EB64277-1F3A-4C75-88F0-6B838969DACE}" dt="2026-02-16T20:10:02.529" v="951" actId="1076"/>
          <ac:spMkLst>
            <pc:docMk/>
            <pc:sldMk cId="1906512935" sldId="256"/>
            <ac:spMk id="2" creationId="{EFC4CB24-F71A-F676-A866-A71B410ACF27}"/>
          </ac:spMkLst>
        </pc:spChg>
        <pc:spChg chg="add mod">
          <ac:chgData name="Lamis bouriz" userId="0e8196c3f311e917" providerId="LiveId" clId="{9EB64277-1F3A-4C75-88F0-6B838969DACE}" dt="2026-02-16T19:14:41.540" v="584" actId="14100"/>
          <ac:spMkLst>
            <pc:docMk/>
            <pc:sldMk cId="1906512935" sldId="256"/>
            <ac:spMk id="5" creationId="{C91C74A8-4145-0D46-0E9B-0855F986C305}"/>
          </ac:spMkLst>
        </pc:spChg>
        <pc:spChg chg="add del mod">
          <ac:chgData name="Lamis bouriz" userId="0e8196c3f311e917" providerId="LiveId" clId="{9EB64277-1F3A-4C75-88F0-6B838969DACE}" dt="2026-03-01T10:34:31.033" v="1160" actId="21"/>
          <ac:spMkLst>
            <pc:docMk/>
            <pc:sldMk cId="1906512935" sldId="256"/>
            <ac:spMk id="6" creationId="{7E91CF1A-5536-E002-6132-0277D3098C28}"/>
          </ac:spMkLst>
        </pc:spChg>
        <pc:spChg chg="add mod">
          <ac:chgData name="Lamis bouriz" userId="0e8196c3f311e917" providerId="LiveId" clId="{9EB64277-1F3A-4C75-88F0-6B838969DACE}" dt="2026-03-01T10:44:28.296" v="1176" actId="207"/>
          <ac:spMkLst>
            <pc:docMk/>
            <pc:sldMk cId="1906512935" sldId="256"/>
            <ac:spMk id="9" creationId="{1C500256-C26D-ABB0-2966-0A6804FECFF1}"/>
          </ac:spMkLst>
        </pc:spChg>
        <pc:spChg chg="add">
          <ac:chgData name="Lamis bouriz" userId="0e8196c3f311e917" providerId="LiveId" clId="{9EB64277-1F3A-4C75-88F0-6B838969DACE}" dt="2026-02-16T19:00:28.983" v="574" actId="11529"/>
          <ac:spMkLst>
            <pc:docMk/>
            <pc:sldMk cId="1906512935" sldId="256"/>
            <ac:spMk id="14" creationId="{55D39BA9-E0C4-6BDA-1DB0-0891D766D049}"/>
          </ac:spMkLst>
        </pc:spChg>
        <pc:spChg chg="add mod">
          <ac:chgData name="Lamis bouriz" userId="0e8196c3f311e917" providerId="LiveId" clId="{9EB64277-1F3A-4C75-88F0-6B838969DACE}" dt="2026-02-20T10:37:16.353" v="1022" actId="20577"/>
          <ac:spMkLst>
            <pc:docMk/>
            <pc:sldMk cId="1906512935" sldId="256"/>
            <ac:spMk id="20" creationId="{9FCECF3D-8453-889D-7D7B-8E2917B30316}"/>
          </ac:spMkLst>
        </pc:spChg>
        <pc:spChg chg="add mod">
          <ac:chgData name="Lamis bouriz" userId="0e8196c3f311e917" providerId="LiveId" clId="{9EB64277-1F3A-4C75-88F0-6B838969DACE}" dt="2026-02-20T10:37:42.178" v="1024" actId="255"/>
          <ac:spMkLst>
            <pc:docMk/>
            <pc:sldMk cId="1906512935" sldId="256"/>
            <ac:spMk id="27" creationId="{CECDBDE2-FD71-A7BC-27DA-D57FE94EDFF2}"/>
          </ac:spMkLst>
        </pc:spChg>
        <pc:graphicFrameChg chg="add mod modGraphic">
          <ac:chgData name="Lamis bouriz" userId="0e8196c3f311e917" providerId="LiveId" clId="{9EB64277-1F3A-4C75-88F0-6B838969DACE}" dt="2026-02-20T10:41:52.067" v="1107" actId="1076"/>
          <ac:graphicFrameMkLst>
            <pc:docMk/>
            <pc:sldMk cId="1906512935" sldId="256"/>
            <ac:graphicFrameMk id="3" creationId="{92801845-7518-EF47-B380-75442C43CB24}"/>
          </ac:graphicFrameMkLst>
        </pc:graphicFrameChg>
        <pc:graphicFrameChg chg="add mod modGraphic">
          <ac:chgData name="Lamis bouriz" userId="0e8196c3f311e917" providerId="LiveId" clId="{9EB64277-1F3A-4C75-88F0-6B838969DACE}" dt="2026-02-16T19:14:31.856" v="582" actId="14100"/>
          <ac:graphicFrameMkLst>
            <pc:docMk/>
            <pc:sldMk cId="1906512935" sldId="256"/>
            <ac:graphicFrameMk id="4" creationId="{255BD04D-92AC-54DC-14EB-B7419A1244CF}"/>
          </ac:graphicFrameMkLst>
        </pc:graphicFrameChg>
        <pc:graphicFrameChg chg="add mod modGraphic">
          <ac:chgData name="Lamis bouriz" userId="0e8196c3f311e917" providerId="LiveId" clId="{9EB64277-1F3A-4C75-88F0-6B838969DACE}" dt="2026-03-01T10:39:20.749" v="1170" actId="14100"/>
          <ac:graphicFrameMkLst>
            <pc:docMk/>
            <pc:sldMk cId="1906512935" sldId="256"/>
            <ac:graphicFrameMk id="8" creationId="{84A0BC2A-6561-504F-D359-547BDFFB6B7C}"/>
          </ac:graphicFrameMkLst>
        </pc:graphicFrameChg>
        <pc:graphicFrameChg chg="add mod modGraphic">
          <ac:chgData name="Lamis bouriz" userId="0e8196c3f311e917" providerId="LiveId" clId="{9EB64277-1F3A-4C75-88F0-6B838969DACE}" dt="2026-03-01T10:32:02.999" v="1138" actId="1076"/>
          <ac:graphicFrameMkLst>
            <pc:docMk/>
            <pc:sldMk cId="1906512935" sldId="256"/>
            <ac:graphicFrameMk id="12" creationId="{4B0ADC40-2714-7BF8-6AFD-511CCA891BBE}"/>
          </ac:graphicFrameMkLst>
        </pc:graphicFrameChg>
        <pc:graphicFrameChg chg="add mod modGraphic">
          <ac:chgData name="Lamis bouriz" userId="0e8196c3f311e917" providerId="LiveId" clId="{9EB64277-1F3A-4C75-88F0-6B838969DACE}" dt="2026-03-01T10:32:13.701" v="1140" actId="1076"/>
          <ac:graphicFrameMkLst>
            <pc:docMk/>
            <pc:sldMk cId="1906512935" sldId="256"/>
            <ac:graphicFrameMk id="13" creationId="{2EDC2F36-2C47-5C41-3793-903D47DC96E3}"/>
          </ac:graphicFrameMkLst>
        </pc:graphicFrameChg>
        <pc:graphicFrameChg chg="add mod modGraphic">
          <ac:chgData name="Lamis bouriz" userId="0e8196c3f311e917" providerId="LiveId" clId="{9EB64277-1F3A-4C75-88F0-6B838969DACE}" dt="2026-03-01T10:32:18.771" v="1141" actId="1076"/>
          <ac:graphicFrameMkLst>
            <pc:docMk/>
            <pc:sldMk cId="1906512935" sldId="256"/>
            <ac:graphicFrameMk id="17" creationId="{7656988C-4B77-A428-700C-D61077E00D68}"/>
          </ac:graphicFrameMkLst>
        </pc:graphicFrameChg>
        <pc:graphicFrameChg chg="add mod modGraphic">
          <ac:chgData name="Lamis bouriz" userId="0e8196c3f311e917" providerId="LiveId" clId="{9EB64277-1F3A-4C75-88F0-6B838969DACE}" dt="2026-03-01T10:32:23.094" v="1142" actId="1076"/>
          <ac:graphicFrameMkLst>
            <pc:docMk/>
            <pc:sldMk cId="1906512935" sldId="256"/>
            <ac:graphicFrameMk id="18" creationId="{9445C8CC-AA4F-AF07-1C70-8FB17B54E45A}"/>
          </ac:graphicFrameMkLst>
        </pc:graphicFrameChg>
        <pc:graphicFrameChg chg="add mod modGraphic">
          <ac:chgData name="Lamis bouriz" userId="0e8196c3f311e917" providerId="LiveId" clId="{9EB64277-1F3A-4C75-88F0-6B838969DACE}" dt="2026-02-16T20:38:36.635" v="999" actId="1076"/>
          <ac:graphicFrameMkLst>
            <pc:docMk/>
            <pc:sldMk cId="1906512935" sldId="256"/>
            <ac:graphicFrameMk id="21" creationId="{0682E563-1668-136F-3005-111EA7C7CB2E}"/>
          </ac:graphicFrameMkLst>
        </pc:graphicFrameChg>
        <pc:picChg chg="add mod">
          <ac:chgData name="Lamis bouriz" userId="0e8196c3f311e917" providerId="LiveId" clId="{9EB64277-1F3A-4C75-88F0-6B838969DACE}" dt="2026-03-01T10:33:20.784" v="1150" actId="1076"/>
          <ac:picMkLst>
            <pc:docMk/>
            <pc:sldMk cId="1906512935" sldId="256"/>
            <ac:picMk id="7" creationId="{32B5E374-1F10-68F9-F0FC-418ECCA3222E}"/>
          </ac:picMkLst>
        </pc:picChg>
        <pc:picChg chg="add mod">
          <ac:chgData name="Lamis bouriz" userId="0e8196c3f311e917" providerId="LiveId" clId="{9EB64277-1F3A-4C75-88F0-6B838969DACE}" dt="2026-03-01T10:31:55.239" v="1137" actId="1076"/>
          <ac:picMkLst>
            <pc:docMk/>
            <pc:sldMk cId="1906512935" sldId="256"/>
            <ac:picMk id="11" creationId="{001FC576-777E-2291-423D-04AF3E6D4386}"/>
          </ac:picMkLst>
        </pc:picChg>
        <pc:picChg chg="add mod">
          <ac:chgData name="Lamis bouriz" userId="0e8196c3f311e917" providerId="LiveId" clId="{9EB64277-1F3A-4C75-88F0-6B838969DACE}" dt="2026-03-01T10:32:08.893" v="1139" actId="1076"/>
          <ac:picMkLst>
            <pc:docMk/>
            <pc:sldMk cId="1906512935" sldId="256"/>
            <ac:picMk id="16" creationId="{77617D68-B825-178E-D90A-BA40D07DA492}"/>
          </ac:picMkLst>
        </pc:picChg>
        <pc:picChg chg="add mod">
          <ac:chgData name="Lamis bouriz" userId="0e8196c3f311e917" providerId="LiveId" clId="{9EB64277-1F3A-4C75-88F0-6B838969DACE}" dt="2026-02-16T20:08:49.968" v="948" actId="14100"/>
          <ac:picMkLst>
            <pc:docMk/>
            <pc:sldMk cId="1906512935" sldId="256"/>
            <ac:picMk id="25" creationId="{8E8B50DD-1FCA-4EE6-9F76-AF32877B956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D88E33-2527-43E7-A136-B57D24669460}" type="datetimeFigureOut">
              <a:rPr lang="en-GB" smtClean="0"/>
              <a:t>27/02/2026</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BAA8EC-2D0B-42C6-B13B-42B823107ECB}" type="slidenum">
              <a:rPr lang="en-GB" smtClean="0"/>
              <a:t>‹#›</a:t>
            </a:fld>
            <a:endParaRPr lang="en-GB"/>
          </a:p>
        </p:txBody>
      </p:sp>
    </p:spTree>
    <p:extLst>
      <p:ext uri="{BB962C8B-B14F-4D97-AF65-F5344CB8AC3E}">
        <p14:creationId xmlns:p14="http://schemas.microsoft.com/office/powerpoint/2010/main" val="358868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4BAA8EC-2D0B-42C6-B13B-42B823107ECB}" type="slidenum">
              <a:rPr lang="en-GB" smtClean="0"/>
              <a:t>1</a:t>
            </a:fld>
            <a:endParaRPr lang="en-GB"/>
          </a:p>
        </p:txBody>
      </p:sp>
    </p:spTree>
    <p:extLst>
      <p:ext uri="{BB962C8B-B14F-4D97-AF65-F5344CB8AC3E}">
        <p14:creationId xmlns:p14="http://schemas.microsoft.com/office/powerpoint/2010/main" val="22406922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14352694" y="7302049"/>
            <a:ext cx="15941618" cy="3116849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1766056" y="3329185"/>
            <a:ext cx="20377870" cy="19499498"/>
          </a:xfrm>
        </p:spPr>
        <p:txBody>
          <a:bodyPr anchor="b">
            <a:normAutofit/>
          </a:bodyPr>
          <a:lstStyle>
            <a:lvl1pPr algn="l">
              <a:defRPr sz="14568">
                <a:effectLst/>
              </a:defRPr>
            </a:lvl1pPr>
          </a:lstStyle>
          <a:p>
            <a:r>
              <a:rPr lang="en-GB"/>
              <a:t>Click to edit Master title style</a:t>
            </a:r>
            <a:endParaRPr lang="en-US" dirty="0"/>
          </a:p>
        </p:txBody>
      </p:sp>
      <p:sp>
        <p:nvSpPr>
          <p:cNvPr id="3" name="Subtitle 2"/>
          <p:cNvSpPr>
            <a:spLocks noGrp="1"/>
          </p:cNvSpPr>
          <p:nvPr>
            <p:ph type="subTitle" idx="1"/>
          </p:nvPr>
        </p:nvSpPr>
        <p:spPr>
          <a:xfrm>
            <a:off x="1766054" y="23991253"/>
            <a:ext cx="16403212" cy="11942774"/>
          </a:xfrm>
        </p:spPr>
        <p:txBody>
          <a:bodyPr anchor="t">
            <a:normAutofit/>
          </a:bodyPr>
          <a:lstStyle>
            <a:lvl1pPr marL="0" indent="0" algn="l">
              <a:buNone/>
              <a:defRPr sz="6622">
                <a:solidFill>
                  <a:schemeClr val="bg2">
                    <a:lumMod val="75000"/>
                  </a:schemeClr>
                </a:solidFill>
              </a:defRPr>
            </a:lvl1pPr>
            <a:lvl2pPr marL="1513743" indent="0" algn="ctr">
              <a:buNone/>
              <a:defRPr>
                <a:solidFill>
                  <a:schemeClr val="tx1">
                    <a:tint val="75000"/>
                  </a:schemeClr>
                </a:solidFill>
              </a:defRPr>
            </a:lvl2pPr>
            <a:lvl3pPr marL="3027487" indent="0" algn="ctr">
              <a:buNone/>
              <a:defRPr>
                <a:solidFill>
                  <a:schemeClr val="tx1">
                    <a:tint val="75000"/>
                  </a:schemeClr>
                </a:solidFill>
              </a:defRPr>
            </a:lvl3pPr>
            <a:lvl4pPr marL="4541230" indent="0" algn="ctr">
              <a:buNone/>
              <a:defRPr>
                <a:solidFill>
                  <a:schemeClr val="tx1">
                    <a:tint val="75000"/>
                  </a:schemeClr>
                </a:solidFill>
              </a:defRPr>
            </a:lvl4pPr>
            <a:lvl5pPr marL="6054974" indent="0" algn="ctr">
              <a:buNone/>
              <a:defRPr>
                <a:solidFill>
                  <a:schemeClr val="tx1">
                    <a:tint val="75000"/>
                  </a:schemeClr>
                </a:solidFill>
              </a:defRPr>
            </a:lvl5pPr>
            <a:lvl6pPr marL="7568717" indent="0" algn="ctr">
              <a:buNone/>
              <a:defRPr>
                <a:solidFill>
                  <a:schemeClr val="tx1">
                    <a:tint val="75000"/>
                  </a:schemeClr>
                </a:solidFill>
              </a:defRPr>
            </a:lvl6pPr>
            <a:lvl7pPr marL="9082461" indent="0" algn="ctr">
              <a:buNone/>
              <a:defRPr>
                <a:solidFill>
                  <a:schemeClr val="tx1">
                    <a:tint val="75000"/>
                  </a:schemeClr>
                </a:solidFill>
              </a:defRPr>
            </a:lvl7pPr>
            <a:lvl8pPr marL="10596204" indent="0" algn="ctr">
              <a:buNone/>
              <a:defRPr>
                <a:solidFill>
                  <a:schemeClr val="tx1">
                    <a:tint val="75000"/>
                  </a:schemeClr>
                </a:solidFill>
              </a:defRPr>
            </a:lvl8pPr>
            <a:lvl9pPr marL="12109948"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0FE1B9C-18B5-424A-8F72-4711D8929EBA}"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19847E-F304-4824-B29B-E2CCCFE0462C}" type="slidenum">
              <a:rPr lang="en-GB" smtClean="0"/>
              <a:t>‹#›</a:t>
            </a:fld>
            <a:endParaRPr lang="en-GB"/>
          </a:p>
        </p:txBody>
      </p:sp>
    </p:spTree>
    <p:extLst>
      <p:ext uri="{BB962C8B-B14F-4D97-AF65-F5344CB8AC3E}">
        <p14:creationId xmlns:p14="http://schemas.microsoft.com/office/powerpoint/2010/main" val="3531544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766056" y="28060245"/>
            <a:ext cx="21702755" cy="9511947"/>
          </a:xfrm>
        </p:spPr>
        <p:txBody>
          <a:bodyPr/>
          <a:lstStyle/>
          <a:p>
            <a:r>
              <a:rPr lang="en-GB"/>
              <a:t>Click to edit Master title style</a:t>
            </a:r>
            <a:endParaRPr lang="en-US" dirty="0"/>
          </a:p>
        </p:txBody>
      </p:sp>
      <p:sp>
        <p:nvSpPr>
          <p:cNvPr id="3" name="Content Placeholder 2"/>
          <p:cNvSpPr>
            <a:spLocks noGrp="1"/>
          </p:cNvSpPr>
          <p:nvPr>
            <p:ph idx="1"/>
          </p:nvPr>
        </p:nvSpPr>
        <p:spPr>
          <a:xfrm>
            <a:off x="1766056" y="3329182"/>
            <a:ext cx="21702755" cy="23515668"/>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0FE1B9C-18B5-424A-8F72-4711D8929EBA}"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19847E-F304-4824-B29B-E2CCCFE0462C}" type="slidenum">
              <a:rPr lang="en-GB" smtClean="0"/>
              <a:t>‹#›</a:t>
            </a:fld>
            <a:endParaRPr lang="en-GB"/>
          </a:p>
        </p:txBody>
      </p:sp>
    </p:spTree>
    <p:extLst>
      <p:ext uri="{BB962C8B-B14F-4D97-AF65-F5344CB8AC3E}">
        <p14:creationId xmlns:p14="http://schemas.microsoft.com/office/powerpoint/2010/main" val="345499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66054" y="12365528"/>
            <a:ext cx="21198172" cy="14479300"/>
          </a:xfrm>
        </p:spPr>
        <p:txBody>
          <a:bodyPr anchor="b">
            <a:normAutofit/>
          </a:bodyPr>
          <a:lstStyle>
            <a:lvl1pPr algn="l">
              <a:defRPr sz="10595" b="0" cap="all"/>
            </a:lvl1pPr>
          </a:lstStyle>
          <a:p>
            <a:r>
              <a:rPr lang="en-GB"/>
              <a:t>Click to edit Master title style</a:t>
            </a:r>
            <a:endParaRPr lang="en-US" dirty="0"/>
          </a:p>
        </p:txBody>
      </p:sp>
      <p:sp>
        <p:nvSpPr>
          <p:cNvPr id="3" name="Text Placeholder 2"/>
          <p:cNvSpPr>
            <a:spLocks noGrp="1"/>
          </p:cNvSpPr>
          <p:nvPr>
            <p:ph type="body" idx="1"/>
          </p:nvPr>
        </p:nvSpPr>
        <p:spPr>
          <a:xfrm>
            <a:off x="1766056" y="28007401"/>
            <a:ext cx="21198168" cy="9564794"/>
          </a:xfrm>
        </p:spPr>
        <p:txBody>
          <a:bodyPr anchor="t">
            <a:normAutofit/>
          </a:bodyPr>
          <a:lstStyle>
            <a:lvl1pPr marL="0" indent="0" algn="l">
              <a:buNone/>
              <a:defRPr sz="5960">
                <a:solidFill>
                  <a:schemeClr val="bg2">
                    <a:lumMod val="7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0FE1B9C-18B5-424A-8F72-4711D8929EBA}"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19847E-F304-4824-B29B-E2CCCFE0462C}" type="slidenum">
              <a:rPr lang="en-GB" smtClean="0"/>
              <a:t>‹#›</a:t>
            </a:fld>
            <a:endParaRPr lang="en-GB"/>
          </a:p>
        </p:txBody>
      </p:sp>
    </p:spTree>
    <p:extLst>
      <p:ext uri="{BB962C8B-B14F-4D97-AF65-F5344CB8AC3E}">
        <p14:creationId xmlns:p14="http://schemas.microsoft.com/office/powerpoint/2010/main" val="2181451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766056" y="28060245"/>
            <a:ext cx="21702755" cy="9511947"/>
          </a:xfrm>
        </p:spPr>
        <p:txBody>
          <a:bodyPr>
            <a:normAutofit/>
          </a:bodyPr>
          <a:lstStyle>
            <a:lvl1pPr>
              <a:defRPr sz="10595"/>
            </a:lvl1pPr>
          </a:lstStyle>
          <a:p>
            <a:r>
              <a:rPr lang="en-GB"/>
              <a:t>Click to edit Master title style</a:t>
            </a:r>
            <a:endParaRPr lang="en-US" dirty="0"/>
          </a:p>
        </p:txBody>
      </p:sp>
      <p:sp>
        <p:nvSpPr>
          <p:cNvPr id="11" name="Content Placeholder 3"/>
          <p:cNvSpPr>
            <a:spLocks noGrp="1"/>
          </p:cNvSpPr>
          <p:nvPr>
            <p:ph sz="half" idx="13"/>
          </p:nvPr>
        </p:nvSpPr>
        <p:spPr>
          <a:xfrm>
            <a:off x="1766056" y="3329185"/>
            <a:ext cx="13078094" cy="2351565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Content Placeholder 5"/>
          <p:cNvSpPr>
            <a:spLocks noGrp="1"/>
          </p:cNvSpPr>
          <p:nvPr>
            <p:ph sz="quarter" idx="4"/>
          </p:nvPr>
        </p:nvSpPr>
        <p:spPr>
          <a:xfrm>
            <a:off x="15436790" y="3329182"/>
            <a:ext cx="13072369" cy="2346280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0FE1B9C-18B5-424A-8F72-4711D8929EBA}" type="datetimeFigureOut">
              <a:rPr lang="en-GB" smtClean="0"/>
              <a:t>27/02/2026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19847E-F304-4824-B29B-E2CCCFE0462C}" type="slidenum">
              <a:rPr lang="en-GB" smtClean="0"/>
              <a:t>‹#›</a:t>
            </a:fld>
            <a:endParaRPr lang="en-GB"/>
          </a:p>
        </p:txBody>
      </p:sp>
    </p:spTree>
    <p:extLst>
      <p:ext uri="{BB962C8B-B14F-4D97-AF65-F5344CB8AC3E}">
        <p14:creationId xmlns:p14="http://schemas.microsoft.com/office/powerpoint/2010/main" val="873645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766056" y="28060245"/>
            <a:ext cx="21702755" cy="9511947"/>
          </a:xfrm>
        </p:spPr>
        <p:txBody>
          <a:bodyPr>
            <a:normAutofit/>
          </a:bodyPr>
          <a:lstStyle>
            <a:lvl1pPr>
              <a:defRPr sz="10595"/>
            </a:lvl1pPr>
          </a:lstStyle>
          <a:p>
            <a:r>
              <a:rPr lang="en-GB"/>
              <a:t>Click to edit Master title style</a:t>
            </a:r>
            <a:endParaRPr lang="en-US" dirty="0"/>
          </a:p>
        </p:txBody>
      </p:sp>
      <p:sp>
        <p:nvSpPr>
          <p:cNvPr id="3" name="Text Placeholder 2"/>
          <p:cNvSpPr>
            <a:spLocks noGrp="1"/>
          </p:cNvSpPr>
          <p:nvPr>
            <p:ph type="body" idx="1"/>
          </p:nvPr>
        </p:nvSpPr>
        <p:spPr>
          <a:xfrm>
            <a:off x="2522938" y="3329182"/>
            <a:ext cx="12306311" cy="3804779"/>
          </a:xfrm>
        </p:spPr>
        <p:txBody>
          <a:bodyPr anchor="b">
            <a:noAutofit/>
          </a:bodyPr>
          <a:lstStyle>
            <a:lvl1pPr marL="0" indent="0">
              <a:buNone/>
              <a:defRPr sz="7946" b="0" cap="all">
                <a:solidFill>
                  <a:schemeClr val="tx1"/>
                </a:solidFill>
              </a:defRPr>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GB"/>
              <a:t>Click to edit Master text styles</a:t>
            </a:r>
          </a:p>
        </p:txBody>
      </p:sp>
      <p:sp>
        <p:nvSpPr>
          <p:cNvPr id="4" name="Content Placeholder 3"/>
          <p:cNvSpPr>
            <a:spLocks noGrp="1"/>
          </p:cNvSpPr>
          <p:nvPr>
            <p:ph sz="half" idx="2"/>
          </p:nvPr>
        </p:nvSpPr>
        <p:spPr>
          <a:xfrm>
            <a:off x="1766052" y="7133963"/>
            <a:ext cx="13063195" cy="19710871"/>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6074656" y="3537259"/>
            <a:ext cx="12462538" cy="3596702"/>
          </a:xfrm>
        </p:spPr>
        <p:txBody>
          <a:bodyPr anchor="b">
            <a:noAutofit/>
          </a:bodyPr>
          <a:lstStyle>
            <a:lvl1pPr marL="0" indent="0">
              <a:buNone/>
              <a:defRPr sz="7946" b="0" cap="all">
                <a:solidFill>
                  <a:schemeClr val="tx1"/>
                </a:solidFill>
              </a:defRPr>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GB"/>
              <a:t>Click to edit Master text styles</a:t>
            </a:r>
          </a:p>
        </p:txBody>
      </p:sp>
      <p:sp>
        <p:nvSpPr>
          <p:cNvPr id="6" name="Content Placeholder 5"/>
          <p:cNvSpPr>
            <a:spLocks noGrp="1"/>
          </p:cNvSpPr>
          <p:nvPr>
            <p:ph sz="quarter" idx="4"/>
          </p:nvPr>
        </p:nvSpPr>
        <p:spPr>
          <a:xfrm>
            <a:off x="15436791" y="7133961"/>
            <a:ext cx="13100403" cy="19658024"/>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0FE1B9C-18B5-424A-8F72-4711D8929EBA}" type="datetimeFigureOut">
              <a:rPr lang="en-GB" smtClean="0"/>
              <a:t>27/02/2026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A19847E-F304-4824-B29B-E2CCCFE0462C}" type="slidenum">
              <a:rPr lang="en-GB" smtClean="0"/>
              <a:t>‹#›</a:t>
            </a:fld>
            <a:endParaRPr lang="en-GB"/>
          </a:p>
        </p:txBody>
      </p:sp>
    </p:spTree>
    <p:extLst>
      <p:ext uri="{BB962C8B-B14F-4D97-AF65-F5344CB8AC3E}">
        <p14:creationId xmlns:p14="http://schemas.microsoft.com/office/powerpoint/2010/main" val="3080384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766056" y="28060245"/>
            <a:ext cx="21702755" cy="9511947"/>
          </a:xfrm>
        </p:spPr>
        <p:txBody>
          <a:bodyPr>
            <a:normAutofit/>
          </a:bodyPr>
          <a:lstStyle>
            <a:lvl1pPr>
              <a:defRPr sz="10595"/>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0FE1B9C-18B5-424A-8F72-4711D8929EBA}" type="datetimeFigureOut">
              <a:rPr lang="en-GB" smtClean="0"/>
              <a:t>27/02/2026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19847E-F304-4824-B29B-E2CCCFE0462C}" type="slidenum">
              <a:rPr lang="en-GB" smtClean="0"/>
              <a:t>‹#›</a:t>
            </a:fld>
            <a:endParaRPr lang="en-GB"/>
          </a:p>
        </p:txBody>
      </p:sp>
    </p:spTree>
    <p:extLst>
      <p:ext uri="{BB962C8B-B14F-4D97-AF65-F5344CB8AC3E}">
        <p14:creationId xmlns:p14="http://schemas.microsoft.com/office/powerpoint/2010/main" val="2967108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FE1B9C-18B5-424A-8F72-4711D8929EBA}" type="datetimeFigureOut">
              <a:rPr lang="en-GB" smtClean="0"/>
              <a:t>27/02/2026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A19847E-F304-4824-B29B-E2CCCFE0462C}" type="slidenum">
              <a:rPr lang="en-GB" smtClean="0"/>
              <a:t>‹#›</a:t>
            </a:fld>
            <a:endParaRPr lang="en-GB"/>
          </a:p>
        </p:txBody>
      </p:sp>
    </p:spTree>
    <p:extLst>
      <p:ext uri="{BB962C8B-B14F-4D97-AF65-F5344CB8AC3E}">
        <p14:creationId xmlns:p14="http://schemas.microsoft.com/office/powerpoint/2010/main" val="183781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40868" y="3329182"/>
            <a:ext cx="10596325" cy="9511947"/>
          </a:xfrm>
        </p:spPr>
        <p:txBody>
          <a:bodyPr anchor="b">
            <a:normAutofit/>
          </a:bodyPr>
          <a:lstStyle>
            <a:lvl1pPr algn="l">
              <a:defRPr sz="6622" b="0"/>
            </a:lvl1pPr>
          </a:lstStyle>
          <a:p>
            <a:r>
              <a:rPr lang="en-GB"/>
              <a:t>Click to edit Master title style</a:t>
            </a:r>
            <a:endParaRPr lang="en-US" dirty="0"/>
          </a:p>
        </p:txBody>
      </p:sp>
      <p:sp>
        <p:nvSpPr>
          <p:cNvPr id="3" name="Content Placeholder 2"/>
          <p:cNvSpPr>
            <a:spLocks noGrp="1"/>
          </p:cNvSpPr>
          <p:nvPr>
            <p:ph idx="1"/>
          </p:nvPr>
        </p:nvSpPr>
        <p:spPr>
          <a:xfrm>
            <a:off x="1766052" y="3329182"/>
            <a:ext cx="14696441" cy="3424301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7940868" y="13792339"/>
            <a:ext cx="10596325" cy="13052508"/>
          </a:xfrm>
        </p:spPr>
        <p:txBody>
          <a:bodyPr anchor="t">
            <a:normAutofit/>
          </a:bodyPr>
          <a:lstStyle>
            <a:lvl1pPr marL="0" indent="0">
              <a:buNone/>
              <a:defRPr sz="5297"/>
            </a:lvl1pPr>
            <a:lvl2pPr marL="1513743" indent="0">
              <a:buNone/>
              <a:defRPr sz="3973"/>
            </a:lvl2pPr>
            <a:lvl3pPr marL="3027487" indent="0">
              <a:buNone/>
              <a:defRPr sz="3311"/>
            </a:lvl3pPr>
            <a:lvl4pPr marL="4541230" indent="0">
              <a:buNone/>
              <a:defRPr sz="2980"/>
            </a:lvl4pPr>
            <a:lvl5pPr marL="6054974" indent="0">
              <a:buNone/>
              <a:defRPr sz="2980"/>
            </a:lvl5pPr>
            <a:lvl6pPr marL="7568717" indent="0">
              <a:buNone/>
              <a:defRPr sz="2980"/>
            </a:lvl6pPr>
            <a:lvl7pPr marL="9082461" indent="0">
              <a:buNone/>
              <a:defRPr sz="2980"/>
            </a:lvl7pPr>
            <a:lvl8pPr marL="10596204" indent="0">
              <a:buNone/>
              <a:defRPr sz="2980"/>
            </a:lvl8pPr>
            <a:lvl9pPr marL="12109948" indent="0">
              <a:buNone/>
              <a:defRPr sz="2980"/>
            </a:lvl9pPr>
          </a:lstStyle>
          <a:p>
            <a:pPr lvl="0"/>
            <a:r>
              <a:rPr lang="en-GB"/>
              <a:t>Click to edit Master text styles</a:t>
            </a:r>
          </a:p>
        </p:txBody>
      </p:sp>
      <p:sp>
        <p:nvSpPr>
          <p:cNvPr id="5" name="Date Placeholder 4"/>
          <p:cNvSpPr>
            <a:spLocks noGrp="1"/>
          </p:cNvSpPr>
          <p:nvPr>
            <p:ph type="dt" sz="half" idx="10"/>
          </p:nvPr>
        </p:nvSpPr>
        <p:spPr/>
        <p:txBody>
          <a:bodyPr/>
          <a:lstStyle/>
          <a:p>
            <a:fld id="{80FE1B9C-18B5-424A-8F72-4711D8929EBA}" type="datetimeFigureOut">
              <a:rPr lang="en-GB" smtClean="0"/>
              <a:t>27/02/2026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19847E-F304-4824-B29B-E2CCCFE0462C}" type="slidenum">
              <a:rPr lang="en-GB" smtClean="0"/>
              <a:t>‹#›</a:t>
            </a:fld>
            <a:endParaRPr lang="en-GB"/>
          </a:p>
        </p:txBody>
      </p:sp>
    </p:spTree>
    <p:extLst>
      <p:ext uri="{BB962C8B-B14F-4D97-AF65-F5344CB8AC3E}">
        <p14:creationId xmlns:p14="http://schemas.microsoft.com/office/powerpoint/2010/main" val="37971560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85313" y="9036350"/>
            <a:ext cx="11797725" cy="7133961"/>
          </a:xfrm>
        </p:spPr>
        <p:txBody>
          <a:bodyPr anchor="b">
            <a:normAutofit/>
          </a:bodyPr>
          <a:lstStyle>
            <a:lvl1pPr algn="l">
              <a:defRPr sz="7946" b="0"/>
            </a:lvl1pPr>
          </a:lstStyle>
          <a:p>
            <a:r>
              <a:rPr lang="en-GB"/>
              <a:t>Click to edit Master title style</a:t>
            </a:r>
            <a:endParaRPr lang="en-US" dirty="0"/>
          </a:p>
        </p:txBody>
      </p:sp>
      <p:sp>
        <p:nvSpPr>
          <p:cNvPr id="17" name="Picture Placeholder 2"/>
          <p:cNvSpPr>
            <a:spLocks noGrp="1" noChangeAspect="1"/>
          </p:cNvSpPr>
          <p:nvPr>
            <p:ph type="pic" idx="13"/>
          </p:nvPr>
        </p:nvSpPr>
        <p:spPr>
          <a:xfrm>
            <a:off x="2522934" y="5707168"/>
            <a:ext cx="10863100" cy="29962634"/>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5297"/>
            </a:lvl1pPr>
            <a:lvl2pPr marL="1513743" indent="0">
              <a:buNone/>
              <a:defRPr sz="5297"/>
            </a:lvl2pPr>
            <a:lvl3pPr marL="3027487" indent="0">
              <a:buNone/>
              <a:defRPr sz="5297"/>
            </a:lvl3pPr>
            <a:lvl4pPr marL="4541230" indent="0">
              <a:buNone/>
              <a:defRPr sz="5297"/>
            </a:lvl4pPr>
            <a:lvl5pPr marL="6054974" indent="0">
              <a:buNone/>
              <a:defRPr sz="5297"/>
            </a:lvl5pPr>
            <a:lvl6pPr marL="7568717" indent="0">
              <a:buNone/>
              <a:defRPr sz="5297"/>
            </a:lvl6pPr>
            <a:lvl7pPr marL="9082461" indent="0">
              <a:buNone/>
              <a:defRPr sz="5297"/>
            </a:lvl7pPr>
            <a:lvl8pPr marL="10596204" indent="0">
              <a:buNone/>
              <a:defRPr sz="5297"/>
            </a:lvl8pPr>
            <a:lvl9pPr marL="12109948" indent="0">
              <a:buNone/>
              <a:defRPr sz="5297"/>
            </a:lvl9pPr>
          </a:lstStyle>
          <a:p>
            <a:r>
              <a:rPr lang="en-GB"/>
              <a:t>Click icon to add picture</a:t>
            </a:r>
            <a:endParaRPr lang="en-US" dirty="0"/>
          </a:p>
        </p:txBody>
      </p:sp>
      <p:sp>
        <p:nvSpPr>
          <p:cNvPr id="4" name="Text Placeholder 3"/>
          <p:cNvSpPr>
            <a:spLocks noGrp="1"/>
          </p:cNvSpPr>
          <p:nvPr>
            <p:ph type="body" sz="half" idx="2"/>
          </p:nvPr>
        </p:nvSpPr>
        <p:spPr>
          <a:xfrm>
            <a:off x="14886066" y="17121505"/>
            <a:ext cx="11800920" cy="12999661"/>
          </a:xfrm>
        </p:spPr>
        <p:txBody>
          <a:bodyPr anchor="t">
            <a:normAutofit/>
          </a:bodyPr>
          <a:lstStyle>
            <a:lvl1pPr marL="0" indent="0">
              <a:buNone/>
              <a:defRPr sz="5960"/>
            </a:lvl1pPr>
            <a:lvl2pPr marL="1513743" indent="0">
              <a:buNone/>
              <a:defRPr sz="3973"/>
            </a:lvl2pPr>
            <a:lvl3pPr marL="3027487" indent="0">
              <a:buNone/>
              <a:defRPr sz="3311"/>
            </a:lvl3pPr>
            <a:lvl4pPr marL="4541230" indent="0">
              <a:buNone/>
              <a:defRPr sz="2980"/>
            </a:lvl4pPr>
            <a:lvl5pPr marL="6054974" indent="0">
              <a:buNone/>
              <a:defRPr sz="2980"/>
            </a:lvl5pPr>
            <a:lvl6pPr marL="7568717" indent="0">
              <a:buNone/>
              <a:defRPr sz="2980"/>
            </a:lvl6pPr>
            <a:lvl7pPr marL="9082461" indent="0">
              <a:buNone/>
              <a:defRPr sz="2980"/>
            </a:lvl7pPr>
            <a:lvl8pPr marL="10596204" indent="0">
              <a:buNone/>
              <a:defRPr sz="2980"/>
            </a:lvl8pPr>
            <a:lvl9pPr marL="12109948" indent="0">
              <a:buNone/>
              <a:defRPr sz="2980"/>
            </a:lvl9pPr>
          </a:lstStyle>
          <a:p>
            <a:pPr lvl="0"/>
            <a:r>
              <a:rPr lang="en-GB"/>
              <a:t>Click to edit Master text styles</a:t>
            </a:r>
          </a:p>
        </p:txBody>
      </p:sp>
      <p:sp>
        <p:nvSpPr>
          <p:cNvPr id="5" name="Date Placeholder 4"/>
          <p:cNvSpPr>
            <a:spLocks noGrp="1"/>
          </p:cNvSpPr>
          <p:nvPr>
            <p:ph type="dt" sz="half" idx="10"/>
          </p:nvPr>
        </p:nvSpPr>
        <p:spPr/>
        <p:txBody>
          <a:bodyPr/>
          <a:lstStyle/>
          <a:p>
            <a:fld id="{80FE1B9C-18B5-424A-8F72-4711D8929EBA}" type="datetimeFigureOut">
              <a:rPr lang="en-GB" smtClean="0"/>
              <a:t>27/02/2026</a:t>
            </a:fld>
            <a:endParaRPr lang="en-GB"/>
          </a:p>
        </p:txBody>
      </p:sp>
      <p:sp>
        <p:nvSpPr>
          <p:cNvPr id="6" name="Footer Placeholder 5"/>
          <p:cNvSpPr>
            <a:spLocks noGrp="1"/>
          </p:cNvSpPr>
          <p:nvPr>
            <p:ph type="ftr" sz="quarter" idx="11"/>
          </p:nvPr>
        </p:nvSpPr>
        <p:spPr>
          <a:xfrm>
            <a:off x="1766054" y="38523390"/>
            <a:ext cx="19242255" cy="2278904"/>
          </a:xfrm>
        </p:spPr>
        <p:txBody>
          <a:bodyPr/>
          <a:lstStyle/>
          <a:p>
            <a:endParaRPr lang="en-GB"/>
          </a:p>
        </p:txBody>
      </p:sp>
      <p:sp>
        <p:nvSpPr>
          <p:cNvPr id="7" name="Slide Number Placeholder 6"/>
          <p:cNvSpPr>
            <a:spLocks noGrp="1"/>
          </p:cNvSpPr>
          <p:nvPr>
            <p:ph type="sldNum" sz="quarter" idx="12"/>
          </p:nvPr>
        </p:nvSpPr>
        <p:spPr/>
        <p:txBody>
          <a:bodyPr/>
          <a:lstStyle/>
          <a:p>
            <a:fld id="{5A19847E-F304-4824-B29B-E2CCCFE0462C}" type="slidenum">
              <a:rPr lang="en-GB" smtClean="0"/>
              <a:t>‹#›</a:t>
            </a:fld>
            <a:endParaRPr lang="en-GB"/>
          </a:p>
        </p:txBody>
      </p:sp>
    </p:spTree>
    <p:extLst>
      <p:ext uri="{BB962C8B-B14F-4D97-AF65-F5344CB8AC3E}">
        <p14:creationId xmlns:p14="http://schemas.microsoft.com/office/powerpoint/2010/main" val="11132453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66056" y="28060245"/>
            <a:ext cx="21702755" cy="9511947"/>
          </a:xfrm>
        </p:spPr>
        <p:txBody>
          <a:bodyPr/>
          <a:lstStyle/>
          <a:p>
            <a:r>
              <a:rPr lang="en-GB"/>
              <a:t>Click to edit Master title style</a:t>
            </a:r>
            <a:endParaRPr lang="en-US" dirty="0"/>
          </a:p>
        </p:txBody>
      </p:sp>
      <p:sp>
        <p:nvSpPr>
          <p:cNvPr id="6" name="Picture Placeholder 2"/>
          <p:cNvSpPr>
            <a:spLocks noGrp="1" noChangeAspect="1"/>
          </p:cNvSpPr>
          <p:nvPr>
            <p:ph type="pic" idx="13"/>
          </p:nvPr>
        </p:nvSpPr>
        <p:spPr>
          <a:xfrm>
            <a:off x="1766054" y="3329182"/>
            <a:ext cx="26743105" cy="19499492"/>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5297"/>
            </a:lvl1pPr>
            <a:lvl2pPr marL="1513743" indent="0">
              <a:buNone/>
              <a:defRPr sz="5297"/>
            </a:lvl2pPr>
            <a:lvl3pPr marL="3027487" indent="0">
              <a:buNone/>
              <a:defRPr sz="5297"/>
            </a:lvl3pPr>
            <a:lvl4pPr marL="4541230" indent="0">
              <a:buNone/>
              <a:defRPr sz="5297"/>
            </a:lvl4pPr>
            <a:lvl5pPr marL="6054974" indent="0">
              <a:buNone/>
              <a:defRPr sz="5297"/>
            </a:lvl5pPr>
            <a:lvl6pPr marL="7568717" indent="0">
              <a:buNone/>
              <a:defRPr sz="5297"/>
            </a:lvl6pPr>
            <a:lvl7pPr marL="9082461" indent="0">
              <a:buNone/>
              <a:defRPr sz="5297"/>
            </a:lvl7pPr>
            <a:lvl8pPr marL="10596204" indent="0">
              <a:buNone/>
              <a:defRPr sz="5297"/>
            </a:lvl8pPr>
            <a:lvl9pPr marL="12109948" indent="0">
              <a:buNone/>
              <a:defRPr sz="5297"/>
            </a:lvl9pPr>
          </a:lstStyle>
          <a:p>
            <a:r>
              <a:rPr lang="en-GB"/>
              <a:t>Click icon to add picture</a:t>
            </a:r>
            <a:endParaRPr lang="en-US" dirty="0"/>
          </a:p>
        </p:txBody>
      </p:sp>
      <p:sp>
        <p:nvSpPr>
          <p:cNvPr id="9" name="Text Placeholder 9"/>
          <p:cNvSpPr>
            <a:spLocks noGrp="1"/>
          </p:cNvSpPr>
          <p:nvPr>
            <p:ph type="body" sz="quarter" idx="14"/>
          </p:nvPr>
        </p:nvSpPr>
        <p:spPr>
          <a:xfrm>
            <a:off x="2522941" y="23991247"/>
            <a:ext cx="24108036" cy="2853584"/>
          </a:xfrm>
        </p:spPr>
        <p:txBody>
          <a:bodyPr anchor="t">
            <a:normAutofit/>
          </a:bodyPr>
          <a:lstStyle>
            <a:lvl1pPr marL="0" indent="0">
              <a:buFontTx/>
              <a:buNone/>
              <a:defRPr sz="5297"/>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80FE1B9C-18B5-424A-8F72-4711D8929EBA}" type="datetimeFigureOut">
              <a:rPr lang="en-GB" smtClean="0"/>
              <a:t>27/02/2026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19847E-F304-4824-B29B-E2CCCFE0462C}" type="slidenum">
              <a:rPr lang="en-GB" smtClean="0"/>
              <a:t>‹#›</a:t>
            </a:fld>
            <a:endParaRPr lang="en-GB"/>
          </a:p>
        </p:txBody>
      </p:sp>
    </p:spTree>
    <p:extLst>
      <p:ext uri="{BB962C8B-B14F-4D97-AF65-F5344CB8AC3E}">
        <p14:creationId xmlns:p14="http://schemas.microsoft.com/office/powerpoint/2010/main" val="465272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766054" y="3329182"/>
            <a:ext cx="26743105" cy="18072700"/>
          </a:xfrm>
        </p:spPr>
        <p:txBody>
          <a:bodyPr anchor="ctr">
            <a:normAutofit/>
          </a:bodyPr>
          <a:lstStyle>
            <a:lvl1pPr algn="l">
              <a:defRPr sz="9271" b="0" cap="all"/>
            </a:lvl1pPr>
          </a:lstStyle>
          <a:p>
            <a:r>
              <a:rPr lang="en-GB"/>
              <a:t>Click to edit Master title style</a:t>
            </a:r>
            <a:endParaRPr lang="en-US" dirty="0"/>
          </a:p>
        </p:txBody>
      </p:sp>
      <p:sp>
        <p:nvSpPr>
          <p:cNvPr id="3" name="Text Placeholder 2"/>
          <p:cNvSpPr>
            <a:spLocks noGrp="1"/>
          </p:cNvSpPr>
          <p:nvPr>
            <p:ph type="body" idx="1"/>
          </p:nvPr>
        </p:nvSpPr>
        <p:spPr>
          <a:xfrm>
            <a:off x="1766054" y="25682258"/>
            <a:ext cx="21135542" cy="11889934"/>
          </a:xfrm>
        </p:spPr>
        <p:txBody>
          <a:bodyPr anchor="ctr">
            <a:normAutofit/>
          </a:bodyPr>
          <a:lstStyle>
            <a:lvl1pPr marL="0" indent="0" algn="l">
              <a:buNone/>
              <a:defRPr sz="5960">
                <a:solidFill>
                  <a:schemeClr val="bg2">
                    <a:lumMod val="7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0FE1B9C-18B5-424A-8F72-4711D8929EBA}"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19847E-F304-4824-B29B-E2CCCFE0462C}" type="slidenum">
              <a:rPr lang="en-GB" smtClean="0"/>
              <a:t>‹#›</a:t>
            </a:fld>
            <a:endParaRPr lang="en-GB"/>
          </a:p>
        </p:txBody>
      </p:sp>
    </p:spTree>
    <p:extLst>
      <p:ext uri="{BB962C8B-B14F-4D97-AF65-F5344CB8AC3E}">
        <p14:creationId xmlns:p14="http://schemas.microsoft.com/office/powerpoint/2010/main" val="19998872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35101" y="3329182"/>
            <a:ext cx="22712326" cy="18072700"/>
          </a:xfrm>
        </p:spPr>
        <p:txBody>
          <a:bodyPr anchor="ctr">
            <a:normAutofit/>
          </a:bodyPr>
          <a:lstStyle>
            <a:lvl1pPr algn="l">
              <a:defRPr sz="9271"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3532110" y="21401881"/>
            <a:ext cx="21198168" cy="3012117"/>
          </a:xfrm>
        </p:spPr>
        <p:txBody>
          <a:bodyPr anchor="ctr"/>
          <a:lstStyle>
            <a:lvl1pPr marL="0" indent="0">
              <a:buFontTx/>
              <a:buNone/>
              <a:defRPr/>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GB"/>
              <a:t>Click to edit Master text styles</a:t>
            </a:r>
          </a:p>
        </p:txBody>
      </p:sp>
      <p:sp>
        <p:nvSpPr>
          <p:cNvPr id="3" name="Text Placeholder 2"/>
          <p:cNvSpPr>
            <a:spLocks noGrp="1"/>
          </p:cNvSpPr>
          <p:nvPr>
            <p:ph type="body" idx="1"/>
          </p:nvPr>
        </p:nvSpPr>
        <p:spPr>
          <a:xfrm>
            <a:off x="1766056" y="26844850"/>
            <a:ext cx="21131599" cy="10727342"/>
          </a:xfrm>
        </p:spPr>
        <p:txBody>
          <a:bodyPr anchor="ctr">
            <a:normAutofit/>
          </a:bodyPr>
          <a:lstStyle>
            <a:lvl1pPr marL="0" indent="0" algn="l">
              <a:buNone/>
              <a:defRPr sz="6622">
                <a:solidFill>
                  <a:schemeClr val="bg2">
                    <a:lumMod val="7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0FE1B9C-18B5-424A-8F72-4711D8929EBA}"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19847E-F304-4824-B29B-E2CCCFE0462C}" type="slidenum">
              <a:rPr lang="en-GB" smtClean="0"/>
              <a:t>‹#›</a:t>
            </a:fld>
            <a:endParaRPr lang="en-GB"/>
          </a:p>
        </p:txBody>
      </p:sp>
      <p:sp>
        <p:nvSpPr>
          <p:cNvPr id="14" name="TextBox 13"/>
          <p:cNvSpPr txBox="1"/>
          <p:nvPr/>
        </p:nvSpPr>
        <p:spPr>
          <a:xfrm>
            <a:off x="756882" y="4435313"/>
            <a:ext cx="1514155" cy="3649842"/>
          </a:xfrm>
          <a:prstGeom prst="rect">
            <a:avLst/>
          </a:prstGeom>
        </p:spPr>
        <p:txBody>
          <a:bodyPr vert="horz" lIns="302752" tIns="151376" rIns="302752" bIns="151376" rtlCol="0" anchor="ctr">
            <a:noAutofit/>
          </a:bodyPr>
          <a:lstStyle/>
          <a:p>
            <a:pPr lvl="0"/>
            <a:r>
              <a:rPr lang="en-US" sz="26487" dirty="0">
                <a:solidFill>
                  <a:schemeClr val="tx1"/>
                </a:solidFill>
                <a:effectLst/>
              </a:rPr>
              <a:t>“</a:t>
            </a:r>
          </a:p>
        </p:txBody>
      </p:sp>
      <p:sp>
        <p:nvSpPr>
          <p:cNvPr id="15" name="TextBox 14"/>
          <p:cNvSpPr txBox="1"/>
          <p:nvPr/>
        </p:nvSpPr>
        <p:spPr>
          <a:xfrm>
            <a:off x="25481639" y="17280044"/>
            <a:ext cx="1514155" cy="3649842"/>
          </a:xfrm>
          <a:prstGeom prst="rect">
            <a:avLst/>
          </a:prstGeom>
        </p:spPr>
        <p:txBody>
          <a:bodyPr vert="horz" lIns="302752" tIns="151376" rIns="302752" bIns="151376" rtlCol="0" anchor="ctr">
            <a:noAutofit/>
          </a:bodyPr>
          <a:lstStyle/>
          <a:p>
            <a:pPr lvl="0" algn="r"/>
            <a:r>
              <a:rPr lang="en-US" sz="26487" dirty="0">
                <a:solidFill>
                  <a:schemeClr val="tx1"/>
                </a:solidFill>
                <a:effectLst/>
              </a:rPr>
              <a:t>”</a:t>
            </a:r>
          </a:p>
        </p:txBody>
      </p:sp>
    </p:spTree>
    <p:extLst>
      <p:ext uri="{BB962C8B-B14F-4D97-AF65-F5344CB8AC3E}">
        <p14:creationId xmlns:p14="http://schemas.microsoft.com/office/powerpoint/2010/main" val="14659046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766056" y="21401882"/>
            <a:ext cx="21131599" cy="10594212"/>
          </a:xfrm>
        </p:spPr>
        <p:txBody>
          <a:bodyPr anchor="b">
            <a:normAutofit/>
          </a:bodyPr>
          <a:lstStyle>
            <a:lvl1pPr algn="l">
              <a:defRPr sz="9271" b="0" cap="all"/>
            </a:lvl1pPr>
          </a:lstStyle>
          <a:p>
            <a:r>
              <a:rPr lang="en-GB"/>
              <a:t>Click to edit Master title style</a:t>
            </a:r>
            <a:endParaRPr lang="en-US" dirty="0"/>
          </a:p>
        </p:txBody>
      </p:sp>
      <p:sp>
        <p:nvSpPr>
          <p:cNvPr id="3" name="Text Placeholder 2"/>
          <p:cNvSpPr>
            <a:spLocks noGrp="1"/>
          </p:cNvSpPr>
          <p:nvPr>
            <p:ph type="body" idx="1"/>
          </p:nvPr>
        </p:nvSpPr>
        <p:spPr>
          <a:xfrm>
            <a:off x="1766054" y="32037166"/>
            <a:ext cx="21135542" cy="5535023"/>
          </a:xfrm>
        </p:spPr>
        <p:txBody>
          <a:bodyPr anchor="t">
            <a:normAutofit/>
          </a:bodyPr>
          <a:lstStyle>
            <a:lvl1pPr marL="0" indent="0" algn="l">
              <a:buNone/>
              <a:defRPr sz="5960">
                <a:solidFill>
                  <a:schemeClr val="bg2">
                    <a:lumMod val="7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0FE1B9C-18B5-424A-8F72-4711D8929EBA}"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19847E-F304-4824-B29B-E2CCCFE0462C}" type="slidenum">
              <a:rPr lang="en-GB" smtClean="0"/>
              <a:t>‹#›</a:t>
            </a:fld>
            <a:endParaRPr lang="en-GB"/>
          </a:p>
        </p:txBody>
      </p:sp>
    </p:spTree>
    <p:extLst>
      <p:ext uri="{BB962C8B-B14F-4D97-AF65-F5344CB8AC3E}">
        <p14:creationId xmlns:p14="http://schemas.microsoft.com/office/powerpoint/2010/main" val="18857555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835103" y="3329182"/>
            <a:ext cx="22712323" cy="18072700"/>
          </a:xfrm>
        </p:spPr>
        <p:txBody>
          <a:bodyPr anchor="ctr">
            <a:normAutofit/>
          </a:bodyPr>
          <a:lstStyle>
            <a:lvl1pPr algn="l">
              <a:defRPr sz="9271"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766056" y="24255466"/>
            <a:ext cx="21131599" cy="6552671"/>
          </a:xfrm>
        </p:spPr>
        <p:txBody>
          <a:bodyPr vert="horz" lIns="91440" tIns="45720" rIns="91440" bIns="45720" rtlCol="0" anchor="b">
            <a:normAutofit/>
          </a:bodyPr>
          <a:lstStyle>
            <a:lvl1pPr>
              <a:buNone/>
              <a:defRPr lang="en-US" sz="6622"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766054" y="30913829"/>
            <a:ext cx="21131595" cy="6658363"/>
          </a:xfrm>
        </p:spPr>
        <p:txBody>
          <a:bodyPr anchor="t">
            <a:normAutofit/>
          </a:bodyPr>
          <a:lstStyle>
            <a:lvl1pPr marL="0" indent="0" algn="l">
              <a:buNone/>
              <a:defRPr sz="5960">
                <a:solidFill>
                  <a:schemeClr val="bg2">
                    <a:lumMod val="7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0FE1B9C-18B5-424A-8F72-4711D8929EBA}"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19847E-F304-4824-B29B-E2CCCFE0462C}" type="slidenum">
              <a:rPr lang="en-GB" smtClean="0"/>
              <a:t>‹#›</a:t>
            </a:fld>
            <a:endParaRPr lang="en-GB"/>
          </a:p>
        </p:txBody>
      </p:sp>
      <p:sp>
        <p:nvSpPr>
          <p:cNvPr id="14" name="TextBox 13"/>
          <p:cNvSpPr txBox="1"/>
          <p:nvPr/>
        </p:nvSpPr>
        <p:spPr>
          <a:xfrm>
            <a:off x="756882" y="4435313"/>
            <a:ext cx="1514155" cy="3649842"/>
          </a:xfrm>
          <a:prstGeom prst="rect">
            <a:avLst/>
          </a:prstGeom>
        </p:spPr>
        <p:txBody>
          <a:bodyPr vert="horz" lIns="302752" tIns="151376" rIns="302752" bIns="151376" rtlCol="0" anchor="ctr">
            <a:noAutofit/>
          </a:bodyPr>
          <a:lstStyle/>
          <a:p>
            <a:pPr lvl="0"/>
            <a:r>
              <a:rPr lang="en-US" sz="26487" dirty="0">
                <a:solidFill>
                  <a:schemeClr val="tx1"/>
                </a:solidFill>
                <a:effectLst/>
              </a:rPr>
              <a:t>“</a:t>
            </a:r>
          </a:p>
        </p:txBody>
      </p:sp>
      <p:sp>
        <p:nvSpPr>
          <p:cNvPr id="15" name="TextBox 14"/>
          <p:cNvSpPr txBox="1"/>
          <p:nvPr/>
        </p:nvSpPr>
        <p:spPr>
          <a:xfrm>
            <a:off x="25481639" y="17280044"/>
            <a:ext cx="1514155" cy="3649842"/>
          </a:xfrm>
          <a:prstGeom prst="rect">
            <a:avLst/>
          </a:prstGeom>
        </p:spPr>
        <p:txBody>
          <a:bodyPr vert="horz" lIns="302752" tIns="151376" rIns="302752" bIns="151376" rtlCol="0" anchor="ctr">
            <a:noAutofit/>
          </a:bodyPr>
          <a:lstStyle/>
          <a:p>
            <a:pPr lvl="0" algn="r"/>
            <a:r>
              <a:rPr lang="en-US" sz="26487" dirty="0">
                <a:solidFill>
                  <a:schemeClr val="tx1"/>
                </a:solidFill>
                <a:effectLst/>
              </a:rPr>
              <a:t>”</a:t>
            </a:r>
          </a:p>
        </p:txBody>
      </p:sp>
    </p:spTree>
    <p:extLst>
      <p:ext uri="{BB962C8B-B14F-4D97-AF65-F5344CB8AC3E}">
        <p14:creationId xmlns:p14="http://schemas.microsoft.com/office/powerpoint/2010/main" val="40561103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766054" y="3329182"/>
            <a:ext cx="24916984" cy="18072700"/>
          </a:xfrm>
        </p:spPr>
        <p:txBody>
          <a:bodyPr vert="horz" lIns="91440" tIns="45720" rIns="91440" bIns="45720" rtlCol="0" anchor="ctr">
            <a:normAutofit/>
          </a:bodyPr>
          <a:lstStyle>
            <a:lvl1pPr>
              <a:defRPr lang="en-US" sz="9271"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766056" y="24519691"/>
            <a:ext cx="21131599" cy="5231571"/>
          </a:xfrm>
        </p:spPr>
        <p:txBody>
          <a:bodyPr vert="horz" lIns="91440" tIns="45720" rIns="91440" bIns="45720" rtlCol="0" anchor="b">
            <a:normAutofit/>
          </a:bodyPr>
          <a:lstStyle>
            <a:lvl1pPr>
              <a:buNone/>
              <a:defRPr lang="en-US" sz="6622"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766054" y="29751271"/>
            <a:ext cx="21131595" cy="7820924"/>
          </a:xfrm>
        </p:spPr>
        <p:txBody>
          <a:bodyPr anchor="t">
            <a:normAutofit/>
          </a:bodyPr>
          <a:lstStyle>
            <a:lvl1pPr marL="0" indent="0" algn="l">
              <a:buNone/>
              <a:defRPr sz="5960">
                <a:solidFill>
                  <a:schemeClr val="bg2">
                    <a:lumMod val="7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0FE1B9C-18B5-424A-8F72-4711D8929EBA}"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19847E-F304-4824-B29B-E2CCCFE0462C}" type="slidenum">
              <a:rPr lang="en-GB" smtClean="0"/>
              <a:t>‹#›</a:t>
            </a:fld>
            <a:endParaRPr lang="en-GB"/>
          </a:p>
        </p:txBody>
      </p:sp>
    </p:spTree>
    <p:extLst>
      <p:ext uri="{BB962C8B-B14F-4D97-AF65-F5344CB8AC3E}">
        <p14:creationId xmlns:p14="http://schemas.microsoft.com/office/powerpoint/2010/main" val="32974646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766056" y="28060245"/>
            <a:ext cx="21702755" cy="9511947"/>
          </a:xfrm>
        </p:spPr>
        <p:txBody>
          <a:bodyPr>
            <a:normAutofit/>
          </a:bodyPr>
          <a:lstStyle>
            <a:lvl1pPr algn="l">
              <a:defRPr sz="9271"/>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766056" y="3329188"/>
            <a:ext cx="21702755" cy="23515668"/>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0FE1B9C-18B5-424A-8F72-4711D8929EBA}"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19847E-F304-4824-B29B-E2CCCFE0462C}" type="slidenum">
              <a:rPr lang="en-GB" smtClean="0"/>
              <a:t>‹#›</a:t>
            </a:fld>
            <a:endParaRPr lang="en-GB"/>
          </a:p>
        </p:txBody>
      </p:sp>
    </p:spTree>
    <p:extLst>
      <p:ext uri="{BB962C8B-B14F-4D97-AF65-F5344CB8AC3E}">
        <p14:creationId xmlns:p14="http://schemas.microsoft.com/office/powerpoint/2010/main" val="39669590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740960" y="3329182"/>
            <a:ext cx="6768199" cy="27584647"/>
          </a:xfrm>
        </p:spPr>
        <p:txBody>
          <a:bodyPr vert="eaVert">
            <a:normAutofit/>
          </a:bodyPr>
          <a:lstStyle>
            <a:lvl1pPr>
              <a:defRPr sz="9271"/>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766054" y="3329182"/>
            <a:ext cx="19369024" cy="3424301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0FE1B9C-18B5-424A-8F72-4711D8929EBA}"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19847E-F304-4824-B29B-E2CCCFE0462C}" type="slidenum">
              <a:rPr lang="en-GB" smtClean="0"/>
              <a:t>‹#›</a:t>
            </a:fld>
            <a:endParaRPr lang="en-GB"/>
          </a:p>
        </p:txBody>
      </p:sp>
    </p:spTree>
    <p:extLst>
      <p:ext uri="{BB962C8B-B14F-4D97-AF65-F5344CB8AC3E}">
        <p14:creationId xmlns:p14="http://schemas.microsoft.com/office/powerpoint/2010/main" val="1459771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22086188" y="24308315"/>
            <a:ext cx="8179526" cy="16593062"/>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1766056" y="28060245"/>
            <a:ext cx="21702755" cy="951194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766056" y="3329188"/>
            <a:ext cx="21702755" cy="23515668"/>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4601079" y="38523409"/>
            <a:ext cx="3974658" cy="2278904"/>
          </a:xfrm>
          <a:prstGeom prst="rect">
            <a:avLst/>
          </a:prstGeom>
        </p:spPr>
        <p:txBody>
          <a:bodyPr vert="horz" lIns="91440" tIns="45720" rIns="91440" bIns="45720" rtlCol="0" anchor="t"/>
          <a:lstStyle>
            <a:lvl1pPr algn="r">
              <a:defRPr sz="3311" b="0" i="0">
                <a:solidFill>
                  <a:schemeClr val="bg2">
                    <a:lumMod val="50000"/>
                  </a:schemeClr>
                </a:solidFill>
                <a:effectLst/>
                <a:latin typeface="+mn-lt"/>
              </a:defRPr>
            </a:lvl1pPr>
          </a:lstStyle>
          <a:p>
            <a:fld id="{80FE1B9C-18B5-424A-8F72-4711D8929EBA}" type="datetimeFigureOut">
              <a:rPr lang="en-GB" smtClean="0"/>
              <a:t>27/02/2026</a:t>
            </a:fld>
            <a:endParaRPr lang="en-GB"/>
          </a:p>
        </p:txBody>
      </p:sp>
      <p:sp>
        <p:nvSpPr>
          <p:cNvPr id="5" name="Footer Placeholder 4"/>
          <p:cNvSpPr>
            <a:spLocks noGrp="1"/>
          </p:cNvSpPr>
          <p:nvPr>
            <p:ph type="ftr" sz="quarter" idx="3"/>
          </p:nvPr>
        </p:nvSpPr>
        <p:spPr>
          <a:xfrm>
            <a:off x="1766054" y="38523390"/>
            <a:ext cx="19242255" cy="2278904"/>
          </a:xfrm>
          <a:prstGeom prst="rect">
            <a:avLst/>
          </a:prstGeom>
        </p:spPr>
        <p:txBody>
          <a:bodyPr vert="horz" lIns="91440" tIns="45720" rIns="91440" bIns="45720" rtlCol="0" anchor="t"/>
          <a:lstStyle>
            <a:lvl1pPr algn="l">
              <a:defRPr sz="3311"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25740640" y="34817712"/>
            <a:ext cx="2837166" cy="4181294"/>
          </a:xfrm>
          <a:prstGeom prst="rect">
            <a:avLst/>
          </a:prstGeom>
        </p:spPr>
        <p:txBody>
          <a:bodyPr vert="horz" lIns="91440" tIns="45720" rIns="91440" bIns="45720" rtlCol="0" anchor="b"/>
          <a:lstStyle>
            <a:lvl1pPr algn="r">
              <a:defRPr sz="9271" b="0" i="0">
                <a:solidFill>
                  <a:schemeClr val="bg2">
                    <a:lumMod val="50000"/>
                  </a:schemeClr>
                </a:solidFill>
                <a:effectLst/>
                <a:latin typeface="+mn-lt"/>
              </a:defRPr>
            </a:lvl1pPr>
          </a:lstStyle>
          <a:p>
            <a:fld id="{5A19847E-F304-4824-B29B-E2CCCFE0462C}" type="slidenum">
              <a:rPr lang="en-GB" smtClean="0"/>
              <a:t>‹#›</a:t>
            </a:fld>
            <a:endParaRPr lang="en-GB"/>
          </a:p>
        </p:txBody>
      </p:sp>
    </p:spTree>
    <p:extLst>
      <p:ext uri="{BB962C8B-B14F-4D97-AF65-F5344CB8AC3E}">
        <p14:creationId xmlns:p14="http://schemas.microsoft.com/office/powerpoint/2010/main" val="220116081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1513743" rtl="0" eaLnBrk="1" latinLnBrk="0" hangingPunct="1">
        <a:spcBef>
          <a:spcPct val="0"/>
        </a:spcBef>
        <a:buNone/>
        <a:defRPr sz="10595"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946090" indent="-946090" algn="l" defTabSz="1513743" rtl="0" eaLnBrk="1" latinLnBrk="0" hangingPunct="1">
        <a:spcBef>
          <a:spcPct val="20000"/>
        </a:spcBef>
        <a:spcAft>
          <a:spcPts val="1987"/>
        </a:spcAft>
        <a:buClr>
          <a:schemeClr val="tx1"/>
        </a:buClr>
        <a:buSzPct val="80000"/>
        <a:buFont typeface="Wingdings 3" panose="05040102010807070707" pitchFamily="18" charset="2"/>
        <a:buChar char=""/>
        <a:defRPr sz="6622" kern="1200" cap="none">
          <a:solidFill>
            <a:schemeClr val="bg2">
              <a:lumMod val="75000"/>
            </a:schemeClr>
          </a:solidFill>
          <a:effectLst/>
          <a:latin typeface="+mn-lt"/>
          <a:ea typeface="+mn-ea"/>
          <a:cs typeface="+mn-cs"/>
        </a:defRPr>
      </a:lvl1pPr>
      <a:lvl2pPr marL="2459833" indent="-946090" algn="l" defTabSz="1513743" rtl="0" eaLnBrk="1" latinLnBrk="0" hangingPunct="1">
        <a:spcBef>
          <a:spcPct val="20000"/>
        </a:spcBef>
        <a:spcAft>
          <a:spcPts val="1987"/>
        </a:spcAft>
        <a:buClr>
          <a:schemeClr val="tx1"/>
        </a:buClr>
        <a:buSzPct val="80000"/>
        <a:buFont typeface="Wingdings 3" panose="05040102010807070707" pitchFamily="18" charset="2"/>
        <a:buChar char=""/>
        <a:defRPr sz="5960" kern="1200" cap="none">
          <a:solidFill>
            <a:schemeClr val="bg2">
              <a:lumMod val="75000"/>
            </a:schemeClr>
          </a:solidFill>
          <a:effectLst/>
          <a:latin typeface="+mn-lt"/>
          <a:ea typeface="+mn-ea"/>
          <a:cs typeface="+mn-cs"/>
        </a:defRPr>
      </a:lvl2pPr>
      <a:lvl3pPr marL="3973577" indent="-946090" algn="l" defTabSz="1513743" rtl="0" eaLnBrk="1" latinLnBrk="0" hangingPunct="1">
        <a:spcBef>
          <a:spcPct val="20000"/>
        </a:spcBef>
        <a:spcAft>
          <a:spcPts val="1987"/>
        </a:spcAft>
        <a:buClr>
          <a:schemeClr val="tx1"/>
        </a:buClr>
        <a:buSzPct val="80000"/>
        <a:buFont typeface="Wingdings 3" panose="05040102010807070707" pitchFamily="18" charset="2"/>
        <a:buChar char=""/>
        <a:defRPr sz="5297" kern="1200" cap="none">
          <a:solidFill>
            <a:schemeClr val="bg2">
              <a:lumMod val="75000"/>
            </a:schemeClr>
          </a:solidFill>
          <a:effectLst/>
          <a:latin typeface="+mn-lt"/>
          <a:ea typeface="+mn-ea"/>
          <a:cs typeface="+mn-cs"/>
        </a:defRPr>
      </a:lvl3pPr>
      <a:lvl4pPr marL="5108884" indent="-567654" algn="l" defTabSz="1513743" rtl="0" eaLnBrk="1" latinLnBrk="0" hangingPunct="1">
        <a:spcBef>
          <a:spcPct val="20000"/>
        </a:spcBef>
        <a:spcAft>
          <a:spcPts val="1987"/>
        </a:spcAft>
        <a:buClr>
          <a:schemeClr val="tx1"/>
        </a:buClr>
        <a:buSzPct val="80000"/>
        <a:buFont typeface="Wingdings 3" panose="05040102010807070707" pitchFamily="18" charset="2"/>
        <a:buChar char=""/>
        <a:defRPr sz="4635" kern="1200" cap="none">
          <a:solidFill>
            <a:schemeClr val="bg2">
              <a:lumMod val="75000"/>
            </a:schemeClr>
          </a:solidFill>
          <a:effectLst/>
          <a:latin typeface="+mn-lt"/>
          <a:ea typeface="+mn-ea"/>
          <a:cs typeface="+mn-cs"/>
        </a:defRPr>
      </a:lvl4pPr>
      <a:lvl5pPr marL="6622628" indent="-567654" algn="l" defTabSz="1513743" rtl="0" eaLnBrk="1" latinLnBrk="0" hangingPunct="1">
        <a:spcBef>
          <a:spcPct val="20000"/>
        </a:spcBef>
        <a:spcAft>
          <a:spcPts val="1987"/>
        </a:spcAft>
        <a:buClr>
          <a:schemeClr val="tx1"/>
        </a:buClr>
        <a:buSzPct val="80000"/>
        <a:buFont typeface="Wingdings 3" panose="05040102010807070707" pitchFamily="18" charset="2"/>
        <a:buChar char=""/>
        <a:defRPr sz="4635" kern="1200" cap="none">
          <a:solidFill>
            <a:schemeClr val="bg2">
              <a:lumMod val="75000"/>
            </a:schemeClr>
          </a:solidFill>
          <a:effectLst/>
          <a:latin typeface="+mn-lt"/>
          <a:ea typeface="+mn-ea"/>
          <a:cs typeface="+mn-cs"/>
        </a:defRPr>
      </a:lvl5pPr>
      <a:lvl6pPr marL="8325589" indent="-756872" algn="l" defTabSz="1513743" rtl="0" eaLnBrk="1" latinLnBrk="0" hangingPunct="1">
        <a:spcBef>
          <a:spcPct val="20000"/>
        </a:spcBef>
        <a:spcAft>
          <a:spcPts val="1987"/>
        </a:spcAft>
        <a:buClr>
          <a:schemeClr val="tx1"/>
        </a:buClr>
        <a:buSzPct val="80000"/>
        <a:buFont typeface="Wingdings 3" panose="05040102010807070707" pitchFamily="18" charset="2"/>
        <a:buChar char=""/>
        <a:defRPr sz="4635" kern="1200" cap="none">
          <a:solidFill>
            <a:schemeClr val="bg2">
              <a:lumMod val="75000"/>
            </a:schemeClr>
          </a:solidFill>
          <a:effectLst/>
          <a:latin typeface="+mn-lt"/>
          <a:ea typeface="+mn-ea"/>
          <a:cs typeface="+mn-cs"/>
        </a:defRPr>
      </a:lvl6pPr>
      <a:lvl7pPr marL="9839333" indent="-756872" algn="l" defTabSz="1513743" rtl="0" eaLnBrk="1" latinLnBrk="0" hangingPunct="1">
        <a:spcBef>
          <a:spcPct val="20000"/>
        </a:spcBef>
        <a:spcAft>
          <a:spcPts val="1987"/>
        </a:spcAft>
        <a:buClr>
          <a:schemeClr val="tx1"/>
        </a:buClr>
        <a:buSzPct val="80000"/>
        <a:buFont typeface="Wingdings 3" panose="05040102010807070707" pitchFamily="18" charset="2"/>
        <a:buChar char=""/>
        <a:defRPr sz="4635" kern="1200" cap="none">
          <a:solidFill>
            <a:schemeClr val="bg2">
              <a:lumMod val="75000"/>
            </a:schemeClr>
          </a:solidFill>
          <a:effectLst/>
          <a:latin typeface="+mn-lt"/>
          <a:ea typeface="+mn-ea"/>
          <a:cs typeface="+mn-cs"/>
        </a:defRPr>
      </a:lvl7pPr>
      <a:lvl8pPr marL="11353076" indent="-756872" algn="l" defTabSz="1513743" rtl="0" eaLnBrk="1" latinLnBrk="0" hangingPunct="1">
        <a:spcBef>
          <a:spcPct val="20000"/>
        </a:spcBef>
        <a:spcAft>
          <a:spcPts val="1987"/>
        </a:spcAft>
        <a:buClr>
          <a:schemeClr val="tx1"/>
        </a:buClr>
        <a:buSzPct val="80000"/>
        <a:buFont typeface="Wingdings 3" panose="05040102010807070707" pitchFamily="18" charset="2"/>
        <a:buChar char=""/>
        <a:defRPr sz="4635" kern="1200" cap="none">
          <a:solidFill>
            <a:schemeClr val="bg2">
              <a:lumMod val="75000"/>
            </a:schemeClr>
          </a:solidFill>
          <a:effectLst/>
          <a:latin typeface="+mn-lt"/>
          <a:ea typeface="+mn-ea"/>
          <a:cs typeface="+mn-cs"/>
        </a:defRPr>
      </a:lvl8pPr>
      <a:lvl9pPr marL="12866820" indent="-756872" algn="l" defTabSz="1513743" rtl="0" eaLnBrk="1" latinLnBrk="0" hangingPunct="1">
        <a:spcBef>
          <a:spcPct val="20000"/>
        </a:spcBef>
        <a:spcAft>
          <a:spcPts val="1987"/>
        </a:spcAft>
        <a:buClr>
          <a:schemeClr val="tx1"/>
        </a:buClr>
        <a:buSzPct val="80000"/>
        <a:buFont typeface="Wingdings 3" panose="05040102010807070707" pitchFamily="18" charset="2"/>
        <a:buChar char=""/>
        <a:defRPr sz="4635" kern="1200" cap="none">
          <a:solidFill>
            <a:schemeClr val="bg2">
              <a:lumMod val="75000"/>
            </a:schemeClr>
          </a:solidFill>
          <a:effectLst/>
          <a:latin typeface="+mn-lt"/>
          <a:ea typeface="+mn-ea"/>
          <a:cs typeface="+mn-cs"/>
        </a:defRPr>
      </a:lvl9pPr>
    </p:bodyStyle>
    <p:otherStyle>
      <a:defPPr>
        <a:defRPr lang="en-US"/>
      </a:defPPr>
      <a:lvl1pPr marL="0" algn="l" defTabSz="1513743" rtl="0" eaLnBrk="1" latinLnBrk="0" hangingPunct="1">
        <a:defRPr sz="5960" kern="1200">
          <a:solidFill>
            <a:schemeClr val="tx1"/>
          </a:solidFill>
          <a:latin typeface="+mn-lt"/>
          <a:ea typeface="+mn-ea"/>
          <a:cs typeface="+mn-cs"/>
        </a:defRPr>
      </a:lvl1pPr>
      <a:lvl2pPr marL="1513743" algn="l" defTabSz="1513743" rtl="0" eaLnBrk="1" latinLnBrk="0" hangingPunct="1">
        <a:defRPr sz="5960" kern="1200">
          <a:solidFill>
            <a:schemeClr val="tx1"/>
          </a:solidFill>
          <a:latin typeface="+mn-lt"/>
          <a:ea typeface="+mn-ea"/>
          <a:cs typeface="+mn-cs"/>
        </a:defRPr>
      </a:lvl2pPr>
      <a:lvl3pPr marL="3027487" algn="l" defTabSz="1513743" rtl="0" eaLnBrk="1" latinLnBrk="0" hangingPunct="1">
        <a:defRPr sz="5960" kern="1200">
          <a:solidFill>
            <a:schemeClr val="tx1"/>
          </a:solidFill>
          <a:latin typeface="+mn-lt"/>
          <a:ea typeface="+mn-ea"/>
          <a:cs typeface="+mn-cs"/>
        </a:defRPr>
      </a:lvl3pPr>
      <a:lvl4pPr marL="4541230" algn="l" defTabSz="1513743" rtl="0" eaLnBrk="1" latinLnBrk="0" hangingPunct="1">
        <a:defRPr sz="5960" kern="1200">
          <a:solidFill>
            <a:schemeClr val="tx1"/>
          </a:solidFill>
          <a:latin typeface="+mn-lt"/>
          <a:ea typeface="+mn-ea"/>
          <a:cs typeface="+mn-cs"/>
        </a:defRPr>
      </a:lvl4pPr>
      <a:lvl5pPr marL="6054974" algn="l" defTabSz="1513743" rtl="0" eaLnBrk="1" latinLnBrk="0" hangingPunct="1">
        <a:defRPr sz="5960" kern="1200">
          <a:solidFill>
            <a:schemeClr val="tx1"/>
          </a:solidFill>
          <a:latin typeface="+mn-lt"/>
          <a:ea typeface="+mn-ea"/>
          <a:cs typeface="+mn-cs"/>
        </a:defRPr>
      </a:lvl5pPr>
      <a:lvl6pPr marL="7568717" algn="l" defTabSz="1513743" rtl="0" eaLnBrk="1" latinLnBrk="0" hangingPunct="1">
        <a:defRPr sz="5960" kern="1200">
          <a:solidFill>
            <a:schemeClr val="tx1"/>
          </a:solidFill>
          <a:latin typeface="+mn-lt"/>
          <a:ea typeface="+mn-ea"/>
          <a:cs typeface="+mn-cs"/>
        </a:defRPr>
      </a:lvl6pPr>
      <a:lvl7pPr marL="9082461" algn="l" defTabSz="1513743" rtl="0" eaLnBrk="1" latinLnBrk="0" hangingPunct="1">
        <a:defRPr sz="5960" kern="1200">
          <a:solidFill>
            <a:schemeClr val="tx1"/>
          </a:solidFill>
          <a:latin typeface="+mn-lt"/>
          <a:ea typeface="+mn-ea"/>
          <a:cs typeface="+mn-cs"/>
        </a:defRPr>
      </a:lvl7pPr>
      <a:lvl8pPr marL="10596204" algn="l" defTabSz="1513743" rtl="0" eaLnBrk="1" latinLnBrk="0" hangingPunct="1">
        <a:defRPr sz="5960" kern="1200">
          <a:solidFill>
            <a:schemeClr val="tx1"/>
          </a:solidFill>
          <a:latin typeface="+mn-lt"/>
          <a:ea typeface="+mn-ea"/>
          <a:cs typeface="+mn-cs"/>
        </a:defRPr>
      </a:lvl8pPr>
      <a:lvl9pPr marL="12109948" algn="l" defTabSz="1513743"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jstor.org/stable/jeductechsoci.11.4.81" TargetMode="External"/><Relationship Id="rId13" Type="http://schemas.openxmlformats.org/officeDocument/2006/relationships/hyperlink" Target="https://www.w3.org/TR/2018/SPSD-html32-20180315/" TargetMode="External"/><Relationship Id="rId3" Type="http://schemas.openxmlformats.org/officeDocument/2006/relationships/image" Target="../media/image1.png"/><Relationship Id="rId7" Type="http://schemas.openxmlformats.org/officeDocument/2006/relationships/hyperlink" Target="https://doi.org/10.3758/s13421-020-01033-5" TargetMode="External"/><Relationship Id="rId12" Type="http://schemas.openxmlformats.org/officeDocument/2006/relationships/hyperlink" Target="https://web.a.ebscohost.com/abstract?direct=true&amp;profile=ehost&amp;scope=site&amp;authtype=crawler&amp;jrnl=08860661&amp;AN=132248839&amp;h=CjbEZP0XQWyy0Oh0oAzdOVZVUUt%2b6V1bBRRls4VHPOi3B%2boWCy7RrxXQyQgHt7g4fbiiSO%2bGzlTZ%2f7HRY1Kl3g%3d%3d&amp;crl=c&amp;resultNs=AdminWebAuth&amp;resultLocal=ErrCrlNotAuth&amp;crlhashurl=login.aspx%3fdirect%3dtrue%26profile%3dehost%26scope%3dsite%26authtype%3dcrawler%26jrnl%3d08860661%26AN%3d132248839" TargetMode="External"/><Relationship Id="rId2" Type="http://schemas.openxmlformats.org/officeDocument/2006/relationships/notesSlide" Target="../notesSlides/notesSlide1.xml"/><Relationship Id="rId16" Type="http://schemas.openxmlformats.org/officeDocument/2006/relationships/hyperlink" Target="https://d.docs.live.net/0e8196c3f311e917/Documents/Presentation.pptx" TargetMode="External"/><Relationship Id="rId1" Type="http://schemas.openxmlformats.org/officeDocument/2006/relationships/slideLayout" Target="../slideLayouts/slideLayout1.xml"/><Relationship Id="rId6" Type="http://schemas.openxmlformats.org/officeDocument/2006/relationships/hyperlink" Target="https://www.w3schools.com/html/html_links.asp" TargetMode="External"/><Relationship Id="rId11" Type="http://schemas.openxmlformats.org/officeDocument/2006/relationships/hyperlink" Target="https://doi.org/10.1080/15512169.2017.1377083" TargetMode="External"/><Relationship Id="rId5" Type="http://schemas.openxmlformats.org/officeDocument/2006/relationships/hyperlink" Target="https://doi.org/10.1371/journal.pone.0210900" TargetMode="External"/><Relationship Id="rId15" Type="http://schemas.openxmlformats.org/officeDocument/2006/relationships/image" Target="../media/image4.png"/><Relationship Id="rId10"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hyperlink" Target="http://www.academia.edu/download/39497334/powerpoint.pdf" TargetMode="External"/><Relationship Id="rId14" Type="http://schemas.openxmlformats.org/officeDocument/2006/relationships/hyperlink" Target="https://doi.org/10.4219/gct-2006-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CB24-F71A-F676-A866-A71B410ACF27}"/>
              </a:ext>
            </a:extLst>
          </p:cNvPr>
          <p:cNvSpPr>
            <a:spLocks noGrp="1"/>
          </p:cNvSpPr>
          <p:nvPr>
            <p:ph type="ctrTitle"/>
          </p:nvPr>
        </p:nvSpPr>
        <p:spPr>
          <a:xfrm>
            <a:off x="3849471" y="2975690"/>
            <a:ext cx="22706409" cy="3261520"/>
          </a:xfrm>
        </p:spPr>
        <p:txBody>
          <a:bodyPr>
            <a:normAutofit/>
          </a:bodyPr>
          <a:lstStyle/>
          <a:p>
            <a:pPr algn="ctr"/>
            <a:r>
              <a:rPr lang="en-GB" sz="9600" b="1" u="sng" dirty="0"/>
              <a:t>How to insert hyperlinks into a PowerPoint presentation</a:t>
            </a:r>
          </a:p>
        </p:txBody>
      </p:sp>
      <p:graphicFrame>
        <p:nvGraphicFramePr>
          <p:cNvPr id="4" name="Table 3">
            <a:extLst>
              <a:ext uri="{FF2B5EF4-FFF2-40B4-BE49-F238E27FC236}">
                <a16:creationId xmlns:a16="http://schemas.microsoft.com/office/drawing/2014/main" id="{255BD04D-92AC-54DC-14EB-B7419A1244CF}"/>
              </a:ext>
            </a:extLst>
          </p:cNvPr>
          <p:cNvGraphicFramePr>
            <a:graphicFrameLocks noGrp="1"/>
          </p:cNvGraphicFramePr>
          <p:nvPr>
            <p:extLst>
              <p:ext uri="{D42A27DB-BD31-4B8C-83A1-F6EECF244321}">
                <p14:modId xmlns:p14="http://schemas.microsoft.com/office/powerpoint/2010/main" val="2472723196"/>
              </p:ext>
            </p:extLst>
          </p:nvPr>
        </p:nvGraphicFramePr>
        <p:xfrm>
          <a:off x="1044145" y="7262387"/>
          <a:ext cx="11503456" cy="1809546"/>
        </p:xfrm>
        <a:graphic>
          <a:graphicData uri="http://schemas.openxmlformats.org/drawingml/2006/table">
            <a:tbl>
              <a:tblPr firstRow="1" bandRow="1">
                <a:tableStyleId>{93296810-A885-4BE3-A3E7-6D5BEEA58F35}</a:tableStyleId>
              </a:tblPr>
              <a:tblGrid>
                <a:gridCol w="11503456">
                  <a:extLst>
                    <a:ext uri="{9D8B030D-6E8A-4147-A177-3AD203B41FA5}">
                      <a16:colId xmlns:a16="http://schemas.microsoft.com/office/drawing/2014/main" val="1256844196"/>
                    </a:ext>
                  </a:extLst>
                </a:gridCol>
              </a:tblGrid>
              <a:tr h="1809546">
                <a:tc>
                  <a:txBody>
                    <a:bodyPr/>
                    <a:lstStyle/>
                    <a:p>
                      <a:pPr algn="ctr"/>
                      <a:r>
                        <a:rPr lang="en-GB" sz="8000" dirty="0">
                          <a:solidFill>
                            <a:schemeClr val="tx1"/>
                          </a:solidFill>
                        </a:rPr>
                        <a:t>Step 1</a:t>
                      </a:r>
                    </a:p>
                  </a:txBody>
                  <a:tcPr/>
                </a:tc>
                <a:extLst>
                  <a:ext uri="{0D108BD9-81ED-4DB2-BD59-A6C34878D82A}">
                    <a16:rowId xmlns:a16="http://schemas.microsoft.com/office/drawing/2014/main" val="2734933642"/>
                  </a:ext>
                </a:extLst>
              </a:tr>
            </a:tbl>
          </a:graphicData>
        </a:graphic>
      </p:graphicFrame>
      <p:sp>
        <p:nvSpPr>
          <p:cNvPr id="5" name="Rectangle 4">
            <a:extLst>
              <a:ext uri="{FF2B5EF4-FFF2-40B4-BE49-F238E27FC236}">
                <a16:creationId xmlns:a16="http://schemas.microsoft.com/office/drawing/2014/main" id="{C91C74A8-4145-0D46-0E9B-0855F986C305}"/>
              </a:ext>
            </a:extLst>
          </p:cNvPr>
          <p:cNvSpPr/>
          <p:nvPr/>
        </p:nvSpPr>
        <p:spPr>
          <a:xfrm>
            <a:off x="304800" y="9609293"/>
            <a:ext cx="13157200" cy="537670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600" dirty="0"/>
              <a:t>By </a:t>
            </a:r>
            <a:r>
              <a:rPr lang="en-GB" dirty="0"/>
              <a:t> </a:t>
            </a:r>
            <a:r>
              <a:rPr lang="en-GB" sz="5400" dirty="0"/>
              <a:t>default, PowerPoint allows you to create different types of hyperlinks. The first few steps are the same when creating hyperlinks. First, select a relevant object in your slide. Then, click “Insert" on the menu. Select “Link</a:t>
            </a:r>
            <a:r>
              <a:rPr lang="en-GB" dirty="0"/>
              <a:t>."</a:t>
            </a:r>
            <a:endParaRPr lang="en-GB" sz="6000" dirty="0"/>
          </a:p>
        </p:txBody>
      </p:sp>
      <p:pic>
        <p:nvPicPr>
          <p:cNvPr id="11" name="Picture 10" descr="A screenshot of a computer&#10;&#10;AI-generated content may be incorrect.">
            <a:extLst>
              <a:ext uri="{FF2B5EF4-FFF2-40B4-BE49-F238E27FC236}">
                <a16:creationId xmlns:a16="http://schemas.microsoft.com/office/drawing/2014/main" id="{001FC576-777E-2291-423D-04AF3E6D43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426007" y="9900929"/>
            <a:ext cx="13766801" cy="3261519"/>
          </a:xfrm>
          <a:prstGeom prst="rect">
            <a:avLst/>
          </a:prstGeom>
        </p:spPr>
      </p:pic>
      <p:graphicFrame>
        <p:nvGraphicFramePr>
          <p:cNvPr id="12" name="Table 11">
            <a:extLst>
              <a:ext uri="{FF2B5EF4-FFF2-40B4-BE49-F238E27FC236}">
                <a16:creationId xmlns:a16="http://schemas.microsoft.com/office/drawing/2014/main" id="{4B0ADC40-2714-7BF8-6AFD-511CCA891BBE}"/>
              </a:ext>
            </a:extLst>
          </p:cNvPr>
          <p:cNvGraphicFramePr>
            <a:graphicFrameLocks noGrp="1"/>
          </p:cNvGraphicFramePr>
          <p:nvPr>
            <p:extLst>
              <p:ext uri="{D42A27DB-BD31-4B8C-83A1-F6EECF244321}">
                <p14:modId xmlns:p14="http://schemas.microsoft.com/office/powerpoint/2010/main" val="748676120"/>
              </p:ext>
            </p:extLst>
          </p:nvPr>
        </p:nvGraphicFramePr>
        <p:xfrm>
          <a:off x="15109857" y="14457888"/>
          <a:ext cx="12670265" cy="1988204"/>
        </p:xfrm>
        <a:graphic>
          <a:graphicData uri="http://schemas.openxmlformats.org/drawingml/2006/table">
            <a:tbl>
              <a:tblPr firstRow="1" bandRow="1">
                <a:tableStyleId>{93296810-A885-4BE3-A3E7-6D5BEEA58F35}</a:tableStyleId>
              </a:tblPr>
              <a:tblGrid>
                <a:gridCol w="12670265">
                  <a:extLst>
                    <a:ext uri="{9D8B030D-6E8A-4147-A177-3AD203B41FA5}">
                      <a16:colId xmlns:a16="http://schemas.microsoft.com/office/drawing/2014/main" val="2663260708"/>
                    </a:ext>
                  </a:extLst>
                </a:gridCol>
              </a:tblGrid>
              <a:tr h="1988204">
                <a:tc>
                  <a:txBody>
                    <a:bodyPr/>
                    <a:lstStyle/>
                    <a:p>
                      <a:pPr algn="ctr"/>
                      <a:r>
                        <a:rPr lang="en-GB" sz="8000" dirty="0"/>
                        <a:t>Step 2</a:t>
                      </a:r>
                    </a:p>
                  </a:txBody>
                  <a:tcPr/>
                </a:tc>
                <a:extLst>
                  <a:ext uri="{0D108BD9-81ED-4DB2-BD59-A6C34878D82A}">
                    <a16:rowId xmlns:a16="http://schemas.microsoft.com/office/drawing/2014/main" val="3050717818"/>
                  </a:ext>
                </a:extLst>
              </a:tr>
            </a:tbl>
          </a:graphicData>
        </a:graphic>
      </p:graphicFrame>
      <p:graphicFrame>
        <p:nvGraphicFramePr>
          <p:cNvPr id="13" name="Table 12">
            <a:extLst>
              <a:ext uri="{FF2B5EF4-FFF2-40B4-BE49-F238E27FC236}">
                <a16:creationId xmlns:a16="http://schemas.microsoft.com/office/drawing/2014/main" id="{2EDC2F36-2C47-5C41-3793-903D47DC96E3}"/>
              </a:ext>
            </a:extLst>
          </p:cNvPr>
          <p:cNvGraphicFramePr>
            <a:graphicFrameLocks noGrp="1"/>
          </p:cNvGraphicFramePr>
          <p:nvPr>
            <p:extLst>
              <p:ext uri="{D42A27DB-BD31-4B8C-83A1-F6EECF244321}">
                <p14:modId xmlns:p14="http://schemas.microsoft.com/office/powerpoint/2010/main" val="775935096"/>
              </p:ext>
            </p:extLst>
          </p:nvPr>
        </p:nvGraphicFramePr>
        <p:xfrm>
          <a:off x="14398259" y="17217066"/>
          <a:ext cx="14093460" cy="5236464"/>
        </p:xfrm>
        <a:graphic>
          <a:graphicData uri="http://schemas.openxmlformats.org/drawingml/2006/table">
            <a:tbl>
              <a:tblPr firstRow="1" bandRow="1">
                <a:tableStyleId>{5C22544A-7EE6-4342-B048-85BDC9FD1C3A}</a:tableStyleId>
              </a:tblPr>
              <a:tblGrid>
                <a:gridCol w="14093460">
                  <a:extLst>
                    <a:ext uri="{9D8B030D-6E8A-4147-A177-3AD203B41FA5}">
                      <a16:colId xmlns:a16="http://schemas.microsoft.com/office/drawing/2014/main" val="760379015"/>
                    </a:ext>
                  </a:extLst>
                </a:gridCol>
              </a:tblGrid>
              <a:tr h="3841306">
                <a:tc>
                  <a:txBody>
                    <a:bodyPr/>
                    <a:lstStyle/>
                    <a:p>
                      <a:br>
                        <a:rPr lang="en-GB" dirty="0"/>
                      </a:br>
                      <a:r>
                        <a:rPr lang="en-GB" sz="6600" b="0" i="1" kern="1200" dirty="0">
                          <a:solidFill>
                            <a:schemeClr val="lt1"/>
                          </a:solidFill>
                          <a:effectLst/>
                          <a:latin typeface="+mj-lt"/>
                          <a:ea typeface="+mn-ea"/>
                          <a:cs typeface="+mn-cs"/>
                        </a:rPr>
                        <a:t>Select Place in This Document.</a:t>
                      </a:r>
                      <a:br>
                        <a:rPr lang="en-GB" sz="6600" i="1" dirty="0">
                          <a:latin typeface="+mj-lt"/>
                        </a:rPr>
                      </a:br>
                      <a:r>
                        <a:rPr lang="en-GB" sz="6600" b="0" i="1" kern="1200" dirty="0">
                          <a:solidFill>
                            <a:schemeClr val="lt1"/>
                          </a:solidFill>
                          <a:effectLst/>
                          <a:latin typeface="+mj-lt"/>
                          <a:ea typeface="+mn-ea"/>
                          <a:cs typeface="+mn-cs"/>
                        </a:rPr>
                        <a:t> Choose the slide you want to link to.</a:t>
                      </a:r>
                      <a:br>
                        <a:rPr lang="en-GB" sz="8000" dirty="0"/>
                      </a:br>
                      <a:endParaRPr lang="en-GB" sz="8000" dirty="0"/>
                    </a:p>
                  </a:txBody>
                  <a:tcPr/>
                </a:tc>
                <a:extLst>
                  <a:ext uri="{0D108BD9-81ED-4DB2-BD59-A6C34878D82A}">
                    <a16:rowId xmlns:a16="http://schemas.microsoft.com/office/drawing/2014/main" val="1145451520"/>
                  </a:ext>
                </a:extLst>
              </a:tr>
            </a:tbl>
          </a:graphicData>
        </a:graphic>
      </p:graphicFrame>
      <p:sp>
        <p:nvSpPr>
          <p:cNvPr id="14" name="Rectangle 13">
            <a:extLst>
              <a:ext uri="{FF2B5EF4-FFF2-40B4-BE49-F238E27FC236}">
                <a16:creationId xmlns:a16="http://schemas.microsoft.com/office/drawing/2014/main" id="{55D39BA9-E0C4-6BDA-1DB0-0891D766D049}"/>
              </a:ext>
            </a:extLst>
          </p:cNvPr>
          <p:cNvSpPr/>
          <p:nvPr/>
        </p:nvSpPr>
        <p:spPr>
          <a:xfrm>
            <a:off x="12547600" y="14986000"/>
            <a:ext cx="50800" cy="457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A screenshot of a computer&#10;&#10;AI-generated content may be incorrect.">
            <a:extLst>
              <a:ext uri="{FF2B5EF4-FFF2-40B4-BE49-F238E27FC236}">
                <a16:creationId xmlns:a16="http://schemas.microsoft.com/office/drawing/2014/main" id="{77617D68-B825-178E-D90A-BA40D07DA49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0945" y="16881835"/>
            <a:ext cx="11480800" cy="5571695"/>
          </a:xfrm>
          <a:prstGeom prst="rect">
            <a:avLst/>
          </a:prstGeom>
        </p:spPr>
      </p:pic>
      <p:graphicFrame>
        <p:nvGraphicFramePr>
          <p:cNvPr id="17" name="Table 16">
            <a:extLst>
              <a:ext uri="{FF2B5EF4-FFF2-40B4-BE49-F238E27FC236}">
                <a16:creationId xmlns:a16="http://schemas.microsoft.com/office/drawing/2014/main" id="{7656988C-4B77-A428-700C-D61077E00D68}"/>
              </a:ext>
            </a:extLst>
          </p:cNvPr>
          <p:cNvGraphicFramePr>
            <a:graphicFrameLocks noGrp="1"/>
          </p:cNvGraphicFramePr>
          <p:nvPr>
            <p:extLst>
              <p:ext uri="{D42A27DB-BD31-4B8C-83A1-F6EECF244321}">
                <p14:modId xmlns:p14="http://schemas.microsoft.com/office/powerpoint/2010/main" val="4283930043"/>
              </p:ext>
            </p:extLst>
          </p:nvPr>
        </p:nvGraphicFramePr>
        <p:xfrm>
          <a:off x="1044145" y="23811590"/>
          <a:ext cx="11074400" cy="1706060"/>
        </p:xfrm>
        <a:graphic>
          <a:graphicData uri="http://schemas.openxmlformats.org/drawingml/2006/table">
            <a:tbl>
              <a:tblPr firstRow="1" bandRow="1">
                <a:tableStyleId>{93296810-A885-4BE3-A3E7-6D5BEEA58F35}</a:tableStyleId>
              </a:tblPr>
              <a:tblGrid>
                <a:gridCol w="11074400">
                  <a:extLst>
                    <a:ext uri="{9D8B030D-6E8A-4147-A177-3AD203B41FA5}">
                      <a16:colId xmlns:a16="http://schemas.microsoft.com/office/drawing/2014/main" val="406056394"/>
                    </a:ext>
                  </a:extLst>
                </a:gridCol>
              </a:tblGrid>
              <a:tr h="1706060">
                <a:tc>
                  <a:txBody>
                    <a:bodyPr/>
                    <a:lstStyle/>
                    <a:p>
                      <a:pPr algn="ctr"/>
                      <a:r>
                        <a:rPr lang="en-GB" sz="8000" dirty="0"/>
                        <a:t>Step 3</a:t>
                      </a:r>
                    </a:p>
                  </a:txBody>
                  <a:tcPr/>
                </a:tc>
                <a:extLst>
                  <a:ext uri="{0D108BD9-81ED-4DB2-BD59-A6C34878D82A}">
                    <a16:rowId xmlns:a16="http://schemas.microsoft.com/office/drawing/2014/main" val="1628028436"/>
                  </a:ext>
                </a:extLst>
              </a:tr>
            </a:tbl>
          </a:graphicData>
        </a:graphic>
      </p:graphicFrame>
      <p:graphicFrame>
        <p:nvGraphicFramePr>
          <p:cNvPr id="18" name="Table 17">
            <a:extLst>
              <a:ext uri="{FF2B5EF4-FFF2-40B4-BE49-F238E27FC236}">
                <a16:creationId xmlns:a16="http://schemas.microsoft.com/office/drawing/2014/main" id="{9445C8CC-AA4F-AF07-1C70-8FB17B54E45A}"/>
              </a:ext>
            </a:extLst>
          </p:cNvPr>
          <p:cNvGraphicFramePr>
            <a:graphicFrameLocks noGrp="1"/>
          </p:cNvGraphicFramePr>
          <p:nvPr>
            <p:extLst>
              <p:ext uri="{D42A27DB-BD31-4B8C-83A1-F6EECF244321}">
                <p14:modId xmlns:p14="http://schemas.microsoft.com/office/powerpoint/2010/main" val="3713079924"/>
              </p:ext>
            </p:extLst>
          </p:nvPr>
        </p:nvGraphicFramePr>
        <p:xfrm>
          <a:off x="304798" y="25904669"/>
          <a:ext cx="14093461" cy="5261167"/>
        </p:xfrm>
        <a:graphic>
          <a:graphicData uri="http://schemas.openxmlformats.org/drawingml/2006/table">
            <a:tbl>
              <a:tblPr firstRow="1" bandRow="1">
                <a:tableStyleId>{5C22544A-7EE6-4342-B048-85BDC9FD1C3A}</a:tableStyleId>
              </a:tblPr>
              <a:tblGrid>
                <a:gridCol w="14093461">
                  <a:extLst>
                    <a:ext uri="{9D8B030D-6E8A-4147-A177-3AD203B41FA5}">
                      <a16:colId xmlns:a16="http://schemas.microsoft.com/office/drawing/2014/main" val="1217121006"/>
                    </a:ext>
                  </a:extLst>
                </a:gridCol>
              </a:tblGrid>
              <a:tr h="5261167">
                <a:tc>
                  <a:txBody>
                    <a:bodyPr/>
                    <a:lstStyle/>
                    <a:p>
                      <a:r>
                        <a:rPr lang="en-GB" sz="5960" b="0" i="0" kern="1200" dirty="0">
                          <a:solidFill>
                            <a:schemeClr val="lt1"/>
                          </a:solidFill>
                          <a:effectLst/>
                          <a:latin typeface="+mn-lt"/>
                          <a:ea typeface="+mn-ea"/>
                          <a:cs typeface="+mn-cs"/>
                        </a:rPr>
                        <a:t>To hyperlink to an existing file, select “Existing file or Web Page" under “Link to." Navigate to the folder where you have the file within the window, then select and click “OK."</a:t>
                      </a:r>
                      <a:endParaRPr lang="en-GB" dirty="0"/>
                    </a:p>
                  </a:txBody>
                  <a:tcPr/>
                </a:tc>
                <a:extLst>
                  <a:ext uri="{0D108BD9-81ED-4DB2-BD59-A6C34878D82A}">
                    <a16:rowId xmlns:a16="http://schemas.microsoft.com/office/drawing/2014/main" val="1482184640"/>
                  </a:ext>
                </a:extLst>
              </a:tr>
            </a:tbl>
          </a:graphicData>
        </a:graphic>
      </p:graphicFrame>
      <p:sp>
        <p:nvSpPr>
          <p:cNvPr id="20" name="TextBox 19">
            <a:extLst>
              <a:ext uri="{FF2B5EF4-FFF2-40B4-BE49-F238E27FC236}">
                <a16:creationId xmlns:a16="http://schemas.microsoft.com/office/drawing/2014/main" id="{9FCECF3D-8453-889D-7D7B-8E2917B30316}"/>
              </a:ext>
            </a:extLst>
          </p:cNvPr>
          <p:cNvSpPr txBox="1"/>
          <p:nvPr/>
        </p:nvSpPr>
        <p:spPr>
          <a:xfrm flipH="1">
            <a:off x="16309545" y="26954410"/>
            <a:ext cx="13796452" cy="10064294"/>
          </a:xfrm>
          <a:prstGeom prst="rect">
            <a:avLst/>
          </a:prstGeom>
          <a:noFill/>
        </p:spPr>
        <p:txBody>
          <a:bodyPr wrap="square" rtlCol="0">
            <a:spAutoFit/>
          </a:bodyPr>
          <a:lstStyle/>
          <a:p>
            <a:r>
              <a:rPr lang="en-GB" sz="3600" dirty="0">
                <a:solidFill>
                  <a:srgbClr val="002060"/>
                </a:solidFill>
              </a:rPr>
              <a:t>Fitzsimmons, G., Weal, M. J., &amp; </a:t>
            </a:r>
            <a:r>
              <a:rPr lang="en-GB" sz="3600" dirty="0" err="1">
                <a:solidFill>
                  <a:srgbClr val="002060"/>
                </a:solidFill>
              </a:rPr>
              <a:t>Drieghe</a:t>
            </a:r>
            <a:r>
              <a:rPr lang="en-GB" sz="3600" dirty="0">
                <a:solidFill>
                  <a:srgbClr val="002060"/>
                </a:solidFill>
              </a:rPr>
              <a:t>, D. (2019). The impact of hyperlinks on reading text. </a:t>
            </a:r>
            <a:r>
              <a:rPr lang="en-GB" sz="3600" i="1" dirty="0" err="1">
                <a:solidFill>
                  <a:srgbClr val="002060"/>
                </a:solidFill>
              </a:rPr>
              <a:t>Plos</a:t>
            </a:r>
            <a:r>
              <a:rPr lang="en-GB" sz="3600" i="1" dirty="0">
                <a:solidFill>
                  <a:srgbClr val="002060"/>
                </a:solidFill>
              </a:rPr>
              <a:t> One</a:t>
            </a:r>
            <a:r>
              <a:rPr lang="en-GB" sz="3600" dirty="0">
                <a:solidFill>
                  <a:srgbClr val="002060"/>
                </a:solidFill>
              </a:rPr>
              <a:t>, 14 (2). </a:t>
            </a:r>
            <a:r>
              <a:rPr lang="en-GB" sz="3600" dirty="0">
                <a:solidFill>
                  <a:srgbClr val="002060"/>
                </a:solidFill>
                <a:hlinkClick r:id="rId5">
                  <a:extLst>
                    <a:ext uri="{A12FA001-AC4F-418D-AE19-62706E023703}">
                      <ahyp:hlinkClr xmlns:ahyp="http://schemas.microsoft.com/office/drawing/2018/hyperlinkcolor" val="tx"/>
                    </a:ext>
                  </a:extLst>
                </a:hlinkClick>
              </a:rPr>
              <a:t>https://doi.org/10.1371/journal.pone.0210900</a:t>
            </a:r>
            <a:endParaRPr lang="en-GB" sz="3600" dirty="0">
              <a:solidFill>
                <a:srgbClr val="002060"/>
              </a:solidFill>
            </a:endParaRPr>
          </a:p>
          <a:p>
            <a:r>
              <a:rPr lang="en-GB" sz="3600" dirty="0">
                <a:solidFill>
                  <a:srgbClr val="002060"/>
                </a:solidFill>
              </a:rPr>
              <a:t>HTML links (n.d.). </a:t>
            </a:r>
            <a:r>
              <a:rPr lang="en-GB" sz="3600" i="1" dirty="0">
                <a:solidFill>
                  <a:srgbClr val="002060"/>
                </a:solidFill>
                <a:hlinkClick r:id="rId6">
                  <a:extLst>
                    <a:ext uri="{A12FA001-AC4F-418D-AE19-62706E023703}">
                      <ahyp:hlinkClr xmlns:ahyp="http://schemas.microsoft.com/office/drawing/2018/hyperlinkcolor" val="tx"/>
                    </a:ext>
                  </a:extLst>
                </a:hlinkClick>
              </a:rPr>
              <a:t>W3Schools</a:t>
            </a:r>
            <a:r>
              <a:rPr lang="en-GB" sz="3600" dirty="0">
                <a:solidFill>
                  <a:srgbClr val="002060"/>
                </a:solidFill>
              </a:rPr>
              <a:t>.</a:t>
            </a:r>
          </a:p>
          <a:p>
            <a:endParaRPr lang="en-GB" sz="3600" dirty="0">
              <a:solidFill>
                <a:srgbClr val="002060"/>
              </a:solidFill>
            </a:endParaRPr>
          </a:p>
          <a:p>
            <a:r>
              <a:rPr lang="en-GB" sz="3600" dirty="0">
                <a:solidFill>
                  <a:srgbClr val="002060"/>
                </a:solidFill>
              </a:rPr>
              <a:t>Macleod, C. M. (2020). Zeigarnik and von Restorff: The memory effects and the stories behind them. </a:t>
            </a:r>
            <a:r>
              <a:rPr lang="en-GB" sz="3600" i="1" dirty="0">
                <a:solidFill>
                  <a:srgbClr val="002060"/>
                </a:solidFill>
              </a:rPr>
              <a:t>Memory &amp; Cognition, 48 </a:t>
            </a:r>
            <a:r>
              <a:rPr lang="en-GB" sz="3600" dirty="0">
                <a:solidFill>
                  <a:srgbClr val="002060"/>
                </a:solidFill>
              </a:rPr>
              <a:t>(6), 1073-1088. </a:t>
            </a:r>
            <a:r>
              <a:rPr lang="en-GB" sz="3600" dirty="0">
                <a:solidFill>
                  <a:srgbClr val="002060"/>
                </a:solidFill>
                <a:hlinkClick r:id="rId7">
                  <a:extLst>
                    <a:ext uri="{A12FA001-AC4F-418D-AE19-62706E023703}">
                      <ahyp:hlinkClr xmlns:ahyp="http://schemas.microsoft.com/office/drawing/2018/hyperlinkcolor" val="tx"/>
                    </a:ext>
                  </a:extLst>
                </a:hlinkClick>
              </a:rPr>
              <a:t>https://doi.org/10.3758/s13421-020-01033-5</a:t>
            </a:r>
            <a:endParaRPr lang="en-GB" sz="3600" dirty="0">
              <a:solidFill>
                <a:srgbClr val="002060"/>
              </a:solidFill>
            </a:endParaRPr>
          </a:p>
          <a:p>
            <a:endParaRPr lang="en-GB" sz="3600" dirty="0">
              <a:solidFill>
                <a:srgbClr val="002060"/>
              </a:solidFill>
            </a:endParaRPr>
          </a:p>
          <a:p>
            <a:r>
              <a:rPr lang="en-GB" sz="3600" dirty="0">
                <a:solidFill>
                  <a:srgbClr val="002060"/>
                </a:solidFill>
              </a:rPr>
              <a:t>Martin, F. (2008). Effects of practice in a linear and non-linear web-based learning environment. </a:t>
            </a:r>
            <a:r>
              <a:rPr lang="en-GB" sz="3600" i="1" dirty="0">
                <a:solidFill>
                  <a:srgbClr val="002060"/>
                </a:solidFill>
              </a:rPr>
              <a:t>Educational Technology &amp; Society, 14 </a:t>
            </a:r>
            <a:r>
              <a:rPr lang="en-GB" sz="3600" dirty="0">
                <a:solidFill>
                  <a:srgbClr val="002060"/>
                </a:solidFill>
              </a:rPr>
              <a:t>(4), 81-93. </a:t>
            </a:r>
            <a:r>
              <a:rPr lang="en-GB" sz="3600" dirty="0">
                <a:solidFill>
                  <a:srgbClr val="002060"/>
                </a:solidFill>
                <a:hlinkClick r:id="rId8">
                  <a:extLst>
                    <a:ext uri="{A12FA001-AC4F-418D-AE19-62706E023703}">
                      <ahyp:hlinkClr xmlns:ahyp="http://schemas.microsoft.com/office/drawing/2018/hyperlinkcolor" val="tx"/>
                    </a:ext>
                  </a:extLst>
                </a:hlinkClick>
              </a:rPr>
              <a:t>https://www.jstor.org/stable/jeductechsoci.11.4.81</a:t>
            </a:r>
            <a:endParaRPr lang="en-GB" sz="3600" dirty="0">
              <a:solidFill>
                <a:srgbClr val="002060"/>
              </a:solidFill>
            </a:endParaRPr>
          </a:p>
          <a:p>
            <a:r>
              <a:rPr lang="en-GB" sz="3600" dirty="0">
                <a:solidFill>
                  <a:srgbClr val="002060"/>
                </a:solidFill>
              </a:rPr>
              <a:t>Matheson, V. A., Abt-Perkins, D., &amp; Snedden, D. (n.d.). </a:t>
            </a:r>
            <a:r>
              <a:rPr lang="en-GB" sz="3600" i="1" dirty="0">
                <a:solidFill>
                  <a:srgbClr val="002060"/>
                </a:solidFill>
              </a:rPr>
              <a:t>Making PowerPoint Interactive with Hyperlinks</a:t>
            </a:r>
            <a:r>
              <a:rPr lang="en-GB" sz="3600" dirty="0">
                <a:solidFill>
                  <a:srgbClr val="002060"/>
                </a:solidFill>
              </a:rPr>
              <a:t>. </a:t>
            </a:r>
            <a:r>
              <a:rPr lang="en-GB" sz="3600" dirty="0">
                <a:solidFill>
                  <a:srgbClr val="002060"/>
                </a:solidFill>
                <a:hlinkClick r:id="rId9">
                  <a:extLst>
                    <a:ext uri="{A12FA001-AC4F-418D-AE19-62706E023703}">
                      <ahyp:hlinkClr xmlns:ahyp="http://schemas.microsoft.com/office/drawing/2018/hyperlinkcolor" val="tx"/>
                    </a:ext>
                  </a:extLst>
                </a:hlinkClick>
              </a:rPr>
              <a:t>Academia</a:t>
            </a:r>
            <a:r>
              <a:rPr lang="en-GB" sz="3600" dirty="0">
                <a:solidFill>
                  <a:srgbClr val="002060"/>
                </a:solidFill>
              </a:rPr>
              <a:t>.</a:t>
            </a:r>
          </a:p>
          <a:p>
            <a:r>
              <a:rPr lang="en-GB" sz="3600" dirty="0" err="1">
                <a:solidFill>
                  <a:srgbClr val="002060"/>
                </a:solidFill>
              </a:rPr>
              <a:t>Meibauer</a:t>
            </a:r>
            <a:r>
              <a:rPr lang="en-GB" sz="3600" dirty="0">
                <a:solidFill>
                  <a:srgbClr val="002060"/>
                </a:solidFill>
              </a:rPr>
              <a:t>, G</a:t>
            </a:r>
          </a:p>
          <a:p>
            <a:endParaRPr lang="en-GB" sz="3600" dirty="0"/>
          </a:p>
        </p:txBody>
      </p:sp>
      <p:graphicFrame>
        <p:nvGraphicFramePr>
          <p:cNvPr id="21" name="Table 20">
            <a:extLst>
              <a:ext uri="{FF2B5EF4-FFF2-40B4-BE49-F238E27FC236}">
                <a16:creationId xmlns:a16="http://schemas.microsoft.com/office/drawing/2014/main" id="{0682E563-1668-136F-3005-111EA7C7CB2E}"/>
              </a:ext>
            </a:extLst>
          </p:cNvPr>
          <p:cNvGraphicFramePr>
            <a:graphicFrameLocks noGrp="1"/>
          </p:cNvGraphicFramePr>
          <p:nvPr>
            <p:extLst>
              <p:ext uri="{D42A27DB-BD31-4B8C-83A1-F6EECF244321}">
                <p14:modId xmlns:p14="http://schemas.microsoft.com/office/powerpoint/2010/main" val="699704599"/>
              </p:ext>
            </p:extLst>
          </p:nvPr>
        </p:nvGraphicFramePr>
        <p:xfrm>
          <a:off x="17927269" y="25464407"/>
          <a:ext cx="8636001" cy="999744"/>
        </p:xfrm>
        <a:graphic>
          <a:graphicData uri="http://schemas.openxmlformats.org/drawingml/2006/table">
            <a:tbl>
              <a:tblPr firstRow="1" bandRow="1">
                <a:tableStyleId>{7DF18680-E054-41AD-8BC1-D1AEF772440D}</a:tableStyleId>
              </a:tblPr>
              <a:tblGrid>
                <a:gridCol w="8636001">
                  <a:extLst>
                    <a:ext uri="{9D8B030D-6E8A-4147-A177-3AD203B41FA5}">
                      <a16:colId xmlns:a16="http://schemas.microsoft.com/office/drawing/2014/main" val="471312362"/>
                    </a:ext>
                  </a:extLst>
                </a:gridCol>
              </a:tblGrid>
              <a:tr h="0">
                <a:tc>
                  <a:txBody>
                    <a:bodyPr/>
                    <a:lstStyle/>
                    <a:p>
                      <a:pPr algn="ctr"/>
                      <a:r>
                        <a:rPr lang="en-GB" dirty="0"/>
                        <a:t>references</a:t>
                      </a:r>
                    </a:p>
                  </a:txBody>
                  <a:tcPr/>
                </a:tc>
                <a:extLst>
                  <a:ext uri="{0D108BD9-81ED-4DB2-BD59-A6C34878D82A}">
                    <a16:rowId xmlns:a16="http://schemas.microsoft.com/office/drawing/2014/main" val="3301941252"/>
                  </a:ext>
                </a:extLst>
              </a:tr>
            </a:tbl>
          </a:graphicData>
        </a:graphic>
      </p:graphicFrame>
      <p:pic>
        <p:nvPicPr>
          <p:cNvPr id="25" name="Picture 24" descr="A black background with white text&#10;&#10;AI-generated content may be incorrect.">
            <a:extLst>
              <a:ext uri="{FF2B5EF4-FFF2-40B4-BE49-F238E27FC236}">
                <a16:creationId xmlns:a16="http://schemas.microsoft.com/office/drawing/2014/main" id="{8E8B50DD-1FCA-4EE6-9F76-AF32877B956F}"/>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90144" y="457200"/>
            <a:ext cx="6118655" cy="3962400"/>
          </a:xfrm>
          <a:prstGeom prst="rect">
            <a:avLst/>
          </a:prstGeom>
        </p:spPr>
      </p:pic>
      <p:sp>
        <p:nvSpPr>
          <p:cNvPr id="27" name="TextBox 26">
            <a:extLst>
              <a:ext uri="{FF2B5EF4-FFF2-40B4-BE49-F238E27FC236}">
                <a16:creationId xmlns:a16="http://schemas.microsoft.com/office/drawing/2014/main" id="{CECDBDE2-FD71-A7BC-27DA-D57FE94EDFF2}"/>
              </a:ext>
            </a:extLst>
          </p:cNvPr>
          <p:cNvSpPr txBox="1"/>
          <p:nvPr/>
        </p:nvSpPr>
        <p:spPr>
          <a:xfrm>
            <a:off x="15758151" y="36457919"/>
            <a:ext cx="14347846" cy="5139869"/>
          </a:xfrm>
          <a:prstGeom prst="rect">
            <a:avLst/>
          </a:prstGeom>
          <a:noFill/>
        </p:spPr>
        <p:txBody>
          <a:bodyPr wrap="square">
            <a:spAutoFit/>
          </a:bodyPr>
          <a:lstStyle/>
          <a:p>
            <a:r>
              <a:rPr lang="en-GB" sz="3200" dirty="0">
                <a:solidFill>
                  <a:srgbClr val="002060"/>
                </a:solidFill>
              </a:rPr>
              <a:t>., </a:t>
            </a:r>
            <a:r>
              <a:rPr lang="en-GB" sz="4400" dirty="0" err="1">
                <a:solidFill>
                  <a:srgbClr val="002060"/>
                </a:solidFill>
              </a:rPr>
              <a:t>powerpoint</a:t>
            </a:r>
            <a:r>
              <a:rPr lang="en-GB" sz="4400" dirty="0">
                <a:solidFill>
                  <a:srgbClr val="002060"/>
                </a:solidFill>
              </a:rPr>
              <a:t>-</a:t>
            </a:r>
            <a:r>
              <a:rPr lang="en-GB" sz="3200" dirty="0">
                <a:solidFill>
                  <a:srgbClr val="002060"/>
                </a:solidFill>
              </a:rPr>
              <a:t>based interactive simulations for undergraduate IR teaching. </a:t>
            </a:r>
            <a:r>
              <a:rPr lang="en-GB" sz="3200" i="1" dirty="0">
                <a:solidFill>
                  <a:srgbClr val="002060"/>
                </a:solidFill>
              </a:rPr>
              <a:t>Journal of Political Science Education, 14 </a:t>
            </a:r>
            <a:r>
              <a:rPr lang="en-GB" sz="3200" dirty="0">
                <a:solidFill>
                  <a:srgbClr val="002060"/>
                </a:solidFill>
              </a:rPr>
              <a:t>(1), 42-62. </a:t>
            </a:r>
            <a:r>
              <a:rPr lang="en-GB" sz="3200" dirty="0">
                <a:solidFill>
                  <a:srgbClr val="002060"/>
                </a:solidFill>
                <a:hlinkClick r:id="rId11">
                  <a:extLst>
                    <a:ext uri="{A12FA001-AC4F-418D-AE19-62706E023703}">
                      <ahyp:hlinkClr xmlns:ahyp="http://schemas.microsoft.com/office/drawing/2018/hyperlinkcolor" val="tx"/>
                    </a:ext>
                  </a:extLst>
                </a:hlinkClick>
              </a:rPr>
              <a:t>https://doi.org/10.1080/15512169.2017.1377083</a:t>
            </a:r>
            <a:endParaRPr lang="en-GB" sz="3200" dirty="0">
              <a:solidFill>
                <a:srgbClr val="002060"/>
              </a:solidFill>
            </a:endParaRPr>
          </a:p>
          <a:p>
            <a:r>
              <a:rPr lang="en-GB" sz="3200" dirty="0">
                <a:solidFill>
                  <a:srgbClr val="002060"/>
                </a:solidFill>
              </a:rPr>
              <a:t>Osmani, F., &amp; Sanchez, C. (2017). Hyperlinking content and fun: Creating interactive PowerPoint &amp; </a:t>
            </a:r>
            <a:r>
              <a:rPr lang="en-GB" sz="2800" dirty="0">
                <a:solidFill>
                  <a:srgbClr val="002060"/>
                </a:solidFill>
              </a:rPr>
              <a:t>Nohr, A. A. (2017). Teaching experience: How to make and use games for the ESL/EFL classroom. </a:t>
            </a:r>
            <a:r>
              <a:rPr lang="en-GB" sz="2800" i="1" dirty="0">
                <a:solidFill>
                  <a:srgbClr val="002060"/>
                </a:solidFill>
              </a:rPr>
              <a:t>TESL Reporter, 50 </a:t>
            </a:r>
            <a:r>
              <a:rPr lang="en-GB" sz="2800" dirty="0">
                <a:solidFill>
                  <a:srgbClr val="002060"/>
                </a:solidFill>
              </a:rPr>
              <a:t>(1), 35-51. </a:t>
            </a:r>
            <a:r>
              <a:rPr lang="en-GB" sz="2800" dirty="0">
                <a:solidFill>
                  <a:srgbClr val="002060"/>
                </a:solidFill>
                <a:hlinkClick r:id="rId12">
                  <a:extLst>
                    <a:ext uri="{A12FA001-AC4F-418D-AE19-62706E023703}">
                      <ahyp:hlinkClr xmlns:ahyp="http://schemas.microsoft.com/office/drawing/2018/hyperlinkcolor" val="tx"/>
                    </a:ext>
                  </a:extLst>
                </a:hlinkClick>
              </a:rPr>
              <a:t>EBSCO</a:t>
            </a:r>
            <a:endParaRPr lang="en-GB" sz="2800" dirty="0">
              <a:solidFill>
                <a:srgbClr val="002060"/>
              </a:solidFill>
            </a:endParaRPr>
          </a:p>
          <a:p>
            <a:r>
              <a:rPr lang="en-GB" sz="2800" dirty="0">
                <a:solidFill>
                  <a:srgbClr val="002060"/>
                </a:solidFill>
              </a:rPr>
              <a:t>Raggett, D. (1997, January 14). HTML 3.2 Reference Specification. </a:t>
            </a:r>
            <a:r>
              <a:rPr lang="en-GB" sz="2800" i="1" dirty="0">
                <a:solidFill>
                  <a:srgbClr val="002060"/>
                </a:solidFill>
                <a:hlinkClick r:id="rId13">
                  <a:extLst>
                    <a:ext uri="{A12FA001-AC4F-418D-AE19-62706E023703}">
                      <ahyp:hlinkClr xmlns:ahyp="http://schemas.microsoft.com/office/drawing/2018/hyperlinkcolor" val="tx"/>
                    </a:ext>
                  </a:extLst>
                </a:hlinkClick>
              </a:rPr>
              <a:t>W3C</a:t>
            </a:r>
            <a:r>
              <a:rPr lang="en-GB" sz="2800" dirty="0">
                <a:solidFill>
                  <a:srgbClr val="002060"/>
                </a:solidFill>
              </a:rPr>
              <a:t>.</a:t>
            </a:r>
          </a:p>
          <a:p>
            <a:r>
              <a:rPr lang="en-GB" sz="2800" dirty="0">
                <a:solidFill>
                  <a:srgbClr val="002060"/>
                </a:solidFill>
              </a:rPr>
              <a:t>Siegle, D. (2006). Using hyperlinks to unleash the power o</a:t>
            </a:r>
            <a:r>
              <a:rPr lang="en-GB" sz="2800" dirty="0"/>
              <a:t>f </a:t>
            </a:r>
            <a:r>
              <a:rPr lang="en-GB" sz="3600" dirty="0">
                <a:solidFill>
                  <a:srgbClr val="002060"/>
                </a:solidFill>
              </a:rPr>
              <a:t>PowerPoint. </a:t>
            </a:r>
            <a:r>
              <a:rPr lang="en-GB" sz="3600" i="1" dirty="0">
                <a:solidFill>
                  <a:srgbClr val="002060"/>
                </a:solidFill>
              </a:rPr>
              <a:t>Gifted Child Today, 29 </a:t>
            </a:r>
            <a:r>
              <a:rPr lang="en-GB" sz="3600" dirty="0">
                <a:solidFill>
                  <a:srgbClr val="002060"/>
                </a:solidFill>
              </a:rPr>
              <a:t>(3), 40-45</a:t>
            </a:r>
            <a:r>
              <a:rPr lang="en-GB" sz="3600" dirty="0"/>
              <a:t>. </a:t>
            </a:r>
            <a:r>
              <a:rPr lang="en-GB" sz="3600" dirty="0">
                <a:hlinkClick r:id="rId14"/>
              </a:rPr>
              <a:t>https://doi.org/10.4219/gct-2006-1</a:t>
            </a:r>
            <a:endParaRPr lang="en-GB" sz="3600" dirty="0"/>
          </a:p>
        </p:txBody>
      </p:sp>
      <p:graphicFrame>
        <p:nvGraphicFramePr>
          <p:cNvPr id="3" name="Table 2">
            <a:extLst>
              <a:ext uri="{FF2B5EF4-FFF2-40B4-BE49-F238E27FC236}">
                <a16:creationId xmlns:a16="http://schemas.microsoft.com/office/drawing/2014/main" id="{92801845-7518-EF47-B380-75442C43CB24}"/>
              </a:ext>
            </a:extLst>
          </p:cNvPr>
          <p:cNvGraphicFramePr>
            <a:graphicFrameLocks noGrp="1"/>
          </p:cNvGraphicFramePr>
          <p:nvPr>
            <p:extLst>
              <p:ext uri="{D42A27DB-BD31-4B8C-83A1-F6EECF244321}">
                <p14:modId xmlns:p14="http://schemas.microsoft.com/office/powerpoint/2010/main" val="1334815421"/>
              </p:ext>
            </p:extLst>
          </p:nvPr>
        </p:nvGraphicFramePr>
        <p:xfrm>
          <a:off x="818708" y="39179054"/>
          <a:ext cx="13443969" cy="1908048"/>
        </p:xfrm>
        <a:graphic>
          <a:graphicData uri="http://schemas.openxmlformats.org/drawingml/2006/table">
            <a:tbl>
              <a:tblPr firstRow="1" bandRow="1">
                <a:tableStyleId>{5C22544A-7EE6-4342-B048-85BDC9FD1C3A}</a:tableStyleId>
              </a:tblPr>
              <a:tblGrid>
                <a:gridCol w="13443969">
                  <a:extLst>
                    <a:ext uri="{9D8B030D-6E8A-4147-A177-3AD203B41FA5}">
                      <a16:colId xmlns:a16="http://schemas.microsoft.com/office/drawing/2014/main" val="1942590444"/>
                    </a:ext>
                  </a:extLst>
                </a:gridCol>
              </a:tblGrid>
              <a:tr h="0">
                <a:tc>
                  <a:txBody>
                    <a:bodyPr/>
                    <a:lstStyle/>
                    <a:p>
                      <a:r>
                        <a:rPr lang="en-GB" dirty="0"/>
                        <a:t>NAME       :           HASNAA BOURIZ</a:t>
                      </a:r>
                    </a:p>
                    <a:p>
                      <a:r>
                        <a:rPr lang="en-GB" sz="5400" dirty="0"/>
                        <a:t>ID NUMBER </a:t>
                      </a:r>
                      <a:r>
                        <a:rPr lang="en-GB" dirty="0"/>
                        <a:t>:                2521331</a:t>
                      </a:r>
                    </a:p>
                  </a:txBody>
                  <a:tcPr/>
                </a:tc>
                <a:extLst>
                  <a:ext uri="{0D108BD9-81ED-4DB2-BD59-A6C34878D82A}">
                    <a16:rowId xmlns:a16="http://schemas.microsoft.com/office/drawing/2014/main" val="3221658064"/>
                  </a:ext>
                </a:extLst>
              </a:tr>
            </a:tbl>
          </a:graphicData>
        </a:graphic>
      </p:graphicFrame>
      <p:pic>
        <p:nvPicPr>
          <p:cNvPr id="7" name="Picture 6">
            <a:extLst>
              <a:ext uri="{FF2B5EF4-FFF2-40B4-BE49-F238E27FC236}">
                <a16:creationId xmlns:a16="http://schemas.microsoft.com/office/drawing/2014/main" id="{32B5E374-1F10-68F9-F0FC-418ECCA3222E}"/>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727199" y="31586786"/>
            <a:ext cx="11938000" cy="4115374"/>
          </a:xfrm>
          <a:prstGeom prst="rect">
            <a:avLst/>
          </a:prstGeom>
        </p:spPr>
      </p:pic>
      <p:graphicFrame>
        <p:nvGraphicFramePr>
          <p:cNvPr id="8" name="Table 7">
            <a:extLst>
              <a:ext uri="{FF2B5EF4-FFF2-40B4-BE49-F238E27FC236}">
                <a16:creationId xmlns:a16="http://schemas.microsoft.com/office/drawing/2014/main" id="{84A0BC2A-6561-504F-D359-547BDFFB6B7C}"/>
              </a:ext>
            </a:extLst>
          </p:cNvPr>
          <p:cNvGraphicFramePr>
            <a:graphicFrameLocks noGrp="1"/>
          </p:cNvGraphicFramePr>
          <p:nvPr>
            <p:extLst>
              <p:ext uri="{D42A27DB-BD31-4B8C-83A1-F6EECF244321}">
                <p14:modId xmlns:p14="http://schemas.microsoft.com/office/powerpoint/2010/main" val="1305617443"/>
              </p:ext>
            </p:extLst>
          </p:nvPr>
        </p:nvGraphicFramePr>
        <p:xfrm>
          <a:off x="1727199" y="36383076"/>
          <a:ext cx="12021569" cy="1908048"/>
        </p:xfrm>
        <a:graphic>
          <a:graphicData uri="http://schemas.openxmlformats.org/drawingml/2006/table">
            <a:tbl>
              <a:tblPr firstRow="1" bandRow="1">
                <a:tableStyleId>{C4B1156A-380E-4F78-BDF5-A606A8083BF9}</a:tableStyleId>
              </a:tblPr>
              <a:tblGrid>
                <a:gridCol w="12021569">
                  <a:extLst>
                    <a:ext uri="{9D8B030D-6E8A-4147-A177-3AD203B41FA5}">
                      <a16:colId xmlns:a16="http://schemas.microsoft.com/office/drawing/2014/main" val="2236988235"/>
                    </a:ext>
                  </a:extLst>
                </a:gridCol>
              </a:tblGrid>
              <a:tr h="1908048">
                <a:tc>
                  <a:txBody>
                    <a:bodyPr/>
                    <a:lstStyle/>
                    <a:p>
                      <a:endParaRPr lang="en-GB" dirty="0"/>
                    </a:p>
                  </a:txBody>
                  <a:tcPr/>
                </a:tc>
                <a:extLst>
                  <a:ext uri="{0D108BD9-81ED-4DB2-BD59-A6C34878D82A}">
                    <a16:rowId xmlns:a16="http://schemas.microsoft.com/office/drawing/2014/main" val="3030023218"/>
                  </a:ext>
                </a:extLst>
              </a:tr>
            </a:tbl>
          </a:graphicData>
        </a:graphic>
      </p:graphicFrame>
      <p:sp>
        <p:nvSpPr>
          <p:cNvPr id="9" name="TextBox 8">
            <a:extLst>
              <a:ext uri="{FF2B5EF4-FFF2-40B4-BE49-F238E27FC236}">
                <a16:creationId xmlns:a16="http://schemas.microsoft.com/office/drawing/2014/main" id="{1C500256-C26D-ABB0-2966-0A6804FECFF1}"/>
              </a:ext>
            </a:extLst>
          </p:cNvPr>
          <p:cNvSpPr txBox="1"/>
          <p:nvPr/>
        </p:nvSpPr>
        <p:spPr>
          <a:xfrm>
            <a:off x="3920008" y="36794276"/>
            <a:ext cx="6687032" cy="646331"/>
          </a:xfrm>
          <a:prstGeom prst="rect">
            <a:avLst/>
          </a:prstGeom>
          <a:solidFill>
            <a:schemeClr val="tx2">
              <a:lumMod val="20000"/>
              <a:lumOff val="80000"/>
            </a:schemeClr>
          </a:solidFill>
        </p:spPr>
        <p:txBody>
          <a:bodyPr wrap="square" rtlCol="0">
            <a:spAutoFit/>
          </a:bodyPr>
          <a:lstStyle/>
          <a:p>
            <a:r>
              <a:rPr lang="en-GB" dirty="0">
                <a:solidFill>
                  <a:schemeClr val="accent1">
                    <a:lumMod val="60000"/>
                    <a:lumOff val="40000"/>
                  </a:schemeClr>
                </a:solidFill>
                <a:hlinkClick r:id="rId16">
                  <a:extLst>
                    <a:ext uri="{A12FA001-AC4F-418D-AE19-62706E023703}">
                      <ahyp:hlinkClr xmlns:ahyp="http://schemas.microsoft.com/office/drawing/2018/hyperlinkcolor" val="tx"/>
                    </a:ext>
                  </a:extLst>
                </a:hlinkClick>
              </a:rPr>
              <a:t>https://d.docs.live.net/0e8196c3f311e917/Documents/Presentation.pptx</a:t>
            </a:r>
            <a:endParaRPr lang="en-GB" dirty="0">
              <a:solidFill>
                <a:schemeClr val="accent1">
                  <a:lumMod val="60000"/>
                  <a:lumOff val="40000"/>
                </a:schemeClr>
              </a:solidFill>
            </a:endParaRPr>
          </a:p>
        </p:txBody>
      </p:sp>
    </p:spTree>
    <p:extLst>
      <p:ext uri="{BB962C8B-B14F-4D97-AF65-F5344CB8AC3E}">
        <p14:creationId xmlns:p14="http://schemas.microsoft.com/office/powerpoint/2010/main" val="1906512935"/>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3308</TotalTime>
  <Words>455</Words>
  <Application>Microsoft Office PowerPoint</Application>
  <PresentationFormat>Custom</PresentationFormat>
  <Paragraphs>24</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Century Gothic</vt:lpstr>
      <vt:lpstr>Wingdings 3</vt:lpstr>
      <vt:lpstr>Slice</vt:lpstr>
      <vt:lpstr>How to insert hyperlinks into a 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Lamis bouriz</dc:creator>
  <cp:lastModifiedBy>Lamis bouriz</cp:lastModifiedBy>
  <cp:revision>1</cp:revision>
  <dcterms:created xsi:type="dcterms:W3CDTF">2026-02-13T11:44:51Z</dcterms:created>
  <dcterms:modified xsi:type="dcterms:W3CDTF">2026-03-01T10:44:38Z</dcterms:modified>
</cp:coreProperties>
</file>