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notesMasterIdLst>
    <p:notesMasterId r:id="rId12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731" autoAdjust="0"/>
  </p:normalViewPr>
  <p:slideViewPr>
    <p:cSldViewPr snapToGrid="0">
      <p:cViewPr varScale="1">
        <p:scale>
          <a:sx n="74" d="100"/>
          <a:sy n="74" d="100"/>
        </p:scale>
        <p:origin x="34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EB060-75C5-4835-90FC-3255FE25659E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6B8B5-7CD4-416D-9296-91E26C364A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919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66B8B5-7CD4-416D-9296-91E26C364AD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443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66B8B5-7CD4-416D-9296-91E26C364AD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955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017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157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209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94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815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322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557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226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71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70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633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3695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017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1566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539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415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857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5567612-5037-4D3D-95B2-0E67655CACC4}" type="datetimeFigureOut">
              <a:rPr lang="en-GB" smtClean="0"/>
              <a:t>24/10/2025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B1C43B3-1DA8-4FA4-BB1E-5FBE2C1BD8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515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405/epsbs.2017.01.74" TargetMode="External"/><Relationship Id="rId3" Type="http://schemas.openxmlformats.org/officeDocument/2006/relationships/hyperlink" Target="https://www.geeksforgeeks.org/blogs/personal-swot-analysis-with-examples/" TargetMode="External"/><Relationship Id="rId7" Type="http://schemas.openxmlformats.org/officeDocument/2006/relationships/hyperlink" Target="https://www.vecteezy.com/vector-art/19775582-cartoon-professional-burnout-illustration" TargetMode="External"/><Relationship Id="rId2" Type="http://schemas.openxmlformats.org/officeDocument/2006/relationships/hyperlink" Target="https://cynsteph-resources.com/strategy-process-improve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rtylefkoe.com/wp-content/uploads/2013/10/bigstock-Personal-Development-103013.jpg" TargetMode="External"/><Relationship Id="rId5" Type="http://schemas.openxmlformats.org/officeDocument/2006/relationships/hyperlink" Target="https://www.icanbea.org.uk/app/explore/sectors/social-care-54/organisations-map/" TargetMode="External"/><Relationship Id="rId10" Type="http://schemas.openxmlformats.org/officeDocument/2006/relationships/hyperlink" Target="https://www.skillsforcare.org.uk/Developing-your-workforce/Apprenticeships/Social-work-apprenticeship.aspx" TargetMode="External"/><Relationship Id="rId4" Type="http://schemas.openxmlformats.org/officeDocument/2006/relationships/hyperlink" Target="https://healthmedia.blog.gov.uk/2023/06/30/nhs-long-term-workforce-plan-fact-sheet/" TargetMode="External"/><Relationship Id="rId9" Type="http://schemas.openxmlformats.org/officeDocument/2006/relationships/hyperlink" Target="https://www.dreamstime.com/stock-illustration-strategy-concept-infographic-keywords-icons-image435115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864F3-8C8D-7228-15B5-8F4EADEB9C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52491" y="1708030"/>
            <a:ext cx="7859271" cy="305017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r>
              <a:rPr lang="en-GB" sz="2200" b="1" dirty="0"/>
              <a:t>Professional Development within Health and Social Care</a:t>
            </a:r>
            <a:br>
              <a:rPr lang="en-GB" sz="2200" b="1" dirty="0"/>
            </a:br>
            <a:r>
              <a:rPr lang="en-GB" sz="2200" b="1" dirty="0"/>
              <a:t>By Nicola Myers (2029745)</a:t>
            </a:r>
            <a:br>
              <a:rPr lang="en-GB" sz="2200" dirty="0"/>
            </a:br>
            <a:r>
              <a:rPr lang="en-GB" sz="2200" b="1" dirty="0"/>
              <a:t>LCHS4009</a:t>
            </a:r>
            <a:br>
              <a:rPr lang="en-GB" sz="2200" b="1" dirty="0"/>
            </a:br>
            <a:r>
              <a:rPr lang="en-GB" sz="2200" b="1" dirty="0"/>
              <a:t>Farah Islam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ED4C763-92E4-1A3D-0C17-9074D37DFF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331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B0D4-1922-D343-C330-CE5C46169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950" y="1417261"/>
            <a:ext cx="8596668" cy="1826581"/>
          </a:xfrm>
        </p:spPr>
        <p:txBody>
          <a:bodyPr/>
          <a:lstStyle/>
          <a:p>
            <a:r>
              <a:rPr lang="en-GB" dirty="0"/>
              <a:t>Aims &amp; 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E4BF9E-6F44-5653-0CFE-69AC18749F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6950" y="3429000"/>
            <a:ext cx="8596668" cy="8604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955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ADEB872-DBA4-382B-B1FE-98B8D5676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0996" y="1634376"/>
            <a:ext cx="3903451" cy="3881437"/>
          </a:xfrm>
        </p:spPr>
        <p:txBody>
          <a:bodyPr>
            <a:normAutofit/>
          </a:bodyPr>
          <a:lstStyle/>
          <a:p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Today I will briefly talk about my personal SWOT Analysis. A tool that will help me evaluate the external opportunities and threats and development on strengths and weaknesses a strategic planning tool, (pluchevskaya,2017).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How I can use my strengths to leverage weaknesses while minimising threats. What opportunities are available and how I can make use of these with my strengths in a UK Health Care Sector. </a:t>
            </a:r>
            <a:endParaRPr lang="en-GB" dirty="0"/>
          </a:p>
        </p:txBody>
      </p:sp>
      <p:pic>
        <p:nvPicPr>
          <p:cNvPr id="2050" name="Picture 2" descr="Lightbox">
            <a:extLst>
              <a:ext uri="{FF2B5EF4-FFF2-40B4-BE49-F238E27FC236}">
                <a16:creationId xmlns:a16="http://schemas.microsoft.com/office/drawing/2014/main" id="{B4C5C99C-ECCB-C0C6-B51A-6531DB313F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730" y="1634377"/>
            <a:ext cx="4524581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C4B368-9177-2277-29DA-ACBFF5089F9D}"/>
              </a:ext>
            </a:extLst>
          </p:cNvPr>
          <p:cNvSpPr txBox="1"/>
          <p:nvPr/>
        </p:nvSpPr>
        <p:spPr>
          <a:xfrm>
            <a:off x="5986730" y="5645203"/>
            <a:ext cx="2173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GeeksforGeeks, 2023)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6603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7B9CD-4350-50A4-677C-A10AA1041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069839"/>
            <a:ext cx="2409764" cy="1006742"/>
          </a:xfrm>
        </p:spPr>
        <p:txBody>
          <a:bodyPr>
            <a:norm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182A4-4C8A-FADE-96CD-D748F69B55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160589"/>
            <a:ext cx="3905602" cy="312420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Empathy and compassionate with active listening.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Committed to continuous training/education.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Teamwork and adaptability.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of person-centred care.</a:t>
            </a:r>
          </a:p>
          <a:p>
            <a:endParaRPr lang="en-GB" dirty="0"/>
          </a:p>
        </p:txBody>
      </p:sp>
      <p:pic>
        <p:nvPicPr>
          <p:cNvPr id="6146" name="Picture 2" descr="Health and Social Care (Industry Icon: Medical Cross)">
            <a:extLst>
              <a:ext uri="{FF2B5EF4-FFF2-40B4-BE49-F238E27FC236}">
                <a16:creationId xmlns:a16="http://schemas.microsoft.com/office/drawing/2014/main" id="{85328EA3-234E-4C0B-13FC-A8596C9204F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60589"/>
            <a:ext cx="3881437" cy="288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E0462A-963D-8D70-47BC-43D9CE9A90F4}"/>
              </a:ext>
            </a:extLst>
          </p:cNvPr>
          <p:cNvSpPr txBox="1"/>
          <p:nvPr/>
        </p:nvSpPr>
        <p:spPr>
          <a:xfrm>
            <a:off x="6096000" y="5046454"/>
            <a:ext cx="3650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Icanbea.org.uk, 2019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618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F9C9ED-5C65-AA8A-4BD9-0D75F18B0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604514"/>
            <a:ext cx="3441372" cy="989161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B75191-65E5-279B-AFB9-B2E728F9E4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667000"/>
            <a:ext cx="4895055" cy="2286000"/>
          </a:xfrm>
        </p:spPr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experience with electronic health record (EHR) systems.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Time management.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leadership experience.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Burnout concerns.</a:t>
            </a:r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5560D70E-E0C4-A775-178D-8FFB10BCCAD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606" y="2593675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3652C0B-E7EC-472E-2CE8-BEC9A659DCA1}"/>
              </a:ext>
            </a:extLst>
          </p:cNvPr>
          <p:cNvSpPr txBox="1"/>
          <p:nvPr/>
        </p:nvSpPr>
        <p:spPr>
          <a:xfrm>
            <a:off x="6665680" y="4879675"/>
            <a:ext cx="34358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(Indonesian-recipes.com,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321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E1A15-8611-5ADB-0148-61C8BF7D3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529535"/>
            <a:ext cx="3812308" cy="1032293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6B8CC-2216-D8DA-E071-4CE73C12B2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Growing demand for health and social care professionals. NHS long-term workforce plan, (GOV.UK, 2023).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 to CPD courses, apprenticeships, and training and leadership programs, (www.skillsforcare.org.uk, n.d.). 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Networking through voluntary work and placements.</a:t>
            </a:r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Supportive mentors and supervisors.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E8344AD1-273F-5224-CA77-CE748C4B98B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482" y="2561828"/>
            <a:ext cx="4184650" cy="292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593AAA-B636-14C1-5B48-2366E0571BCF}"/>
              </a:ext>
            </a:extLst>
          </p:cNvPr>
          <p:cNvSpPr txBox="1"/>
          <p:nvPr/>
        </p:nvSpPr>
        <p:spPr>
          <a:xfrm>
            <a:off x="6946338" y="5484544"/>
            <a:ext cx="28877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Cynsteph-resources.com, 2020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466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0FF7-D873-7763-E463-070A67B98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138" y="1311215"/>
            <a:ext cx="3019247" cy="1127184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9AF9E-03CF-C3EE-D516-DDA206AE2E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66400" y="2378021"/>
            <a:ext cx="4184035" cy="331541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shortages leading to high workload and stress.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burnout and compassion fatigue.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Uncertainty around health and care funding.</a:t>
            </a:r>
          </a:p>
        </p:txBody>
      </p:sp>
      <p:pic>
        <p:nvPicPr>
          <p:cNvPr id="7170" name="Picture 2" descr="Cartoon Professional Burnout Illustration 19775582 Vector Art at Vecteezy">
            <a:extLst>
              <a:ext uri="{FF2B5EF4-FFF2-40B4-BE49-F238E27FC236}">
                <a16:creationId xmlns:a16="http://schemas.microsoft.com/office/drawing/2014/main" id="{D042A735-A82B-AF4D-71E3-20DF0BC1FB3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880" y="2438399"/>
            <a:ext cx="4056809" cy="303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7A8DC1-6A33-C393-5330-AB556F1FDFB8}"/>
              </a:ext>
            </a:extLst>
          </p:cNvPr>
          <p:cNvSpPr txBox="1"/>
          <p:nvPr/>
        </p:nvSpPr>
        <p:spPr>
          <a:xfrm>
            <a:off x="6650880" y="5474263"/>
            <a:ext cx="24089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Macrovector Studio,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007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BFBBD9A-E257-79B0-5E01-59A59E82A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2023" y="1518086"/>
            <a:ext cx="4433977" cy="1148913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Strategic Actions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48150-777B-472F-0D4D-8DDFD1DC4E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seek mentorship in digital tools.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CPD opportunities to build time management strategies.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Prioritise self-care to avoid burnout.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Enrol in CPD and NHS-funded training.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859B8C5-9425-4216-867C-1E2F546813B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042" y="2889684"/>
            <a:ext cx="4184650" cy="267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BEB16C-54AC-7B7A-B38F-0AA56369BD4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484312" y="1843087"/>
            <a:ext cx="4508740" cy="82391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BA72F4-716E-86A1-40E3-04C3A0DE2580}"/>
              </a:ext>
            </a:extLst>
          </p:cNvPr>
          <p:cNvSpPr txBox="1"/>
          <p:nvPr/>
        </p:nvSpPr>
        <p:spPr>
          <a:xfrm>
            <a:off x="7013042" y="5650467"/>
            <a:ext cx="22781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Trueffelpix, 2014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96463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BE9E67-B0AF-FCB7-CBC0-8782850AE59D}"/>
              </a:ext>
            </a:extLst>
          </p:cNvPr>
          <p:cNvSpPr txBox="1"/>
          <p:nvPr/>
        </p:nvSpPr>
        <p:spPr>
          <a:xfrm>
            <a:off x="677334" y="1930400"/>
            <a:ext cx="6094562" cy="10624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dirty="0">
              <a:solidFill>
                <a:srgbClr val="242424"/>
              </a:solidFill>
              <a:latin typeface="inheri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1600" dirty="0">
              <a:solidFill>
                <a:srgbClr val="242424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solidFill>
                  <a:srgbClr val="24242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FF01875-9E12-87DF-CC15-23FC63477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4262" y="1237415"/>
            <a:ext cx="2755980" cy="69298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1B2EECA-E818-E76D-572D-CCE2457D1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821" y="1930400"/>
            <a:ext cx="4498515" cy="3880773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2424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Self-awareness and development goals.</a:t>
            </a:r>
            <a:endParaRPr lang="en-GB" sz="1600" dirty="0">
              <a:solidFill>
                <a:srgbClr val="24242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2424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Strengths can be leveraged to address weaknesses.</a:t>
            </a:r>
            <a:endParaRPr lang="en-GB" sz="1600" dirty="0">
              <a:solidFill>
                <a:srgbClr val="24242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2424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sector offers real opportunities for career development.</a:t>
            </a:r>
            <a:endParaRPr lang="en-GB" sz="1600" dirty="0">
              <a:solidFill>
                <a:srgbClr val="24242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2424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Strategic planning helps minimise threats and burnout.</a:t>
            </a: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578CABA-B046-FE12-F089-B3D0C8D62A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896" y="2100204"/>
            <a:ext cx="4192439" cy="312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49C495-5A83-3B30-3A00-46867D579F94}"/>
              </a:ext>
            </a:extLst>
          </p:cNvPr>
          <p:cNvSpPr txBox="1"/>
          <p:nvPr/>
        </p:nvSpPr>
        <p:spPr>
          <a:xfrm>
            <a:off x="6771896" y="5227607"/>
            <a:ext cx="27345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Mortylefkoe.com, 2025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168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8848BE6-CEC4-4CB1-0203-2B5819EFB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346" y="127959"/>
            <a:ext cx="3648406" cy="1752599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344495-106F-05B0-37B1-494E29470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1948" y="1337094"/>
            <a:ext cx="10018713" cy="4692769"/>
          </a:xfrm>
        </p:spPr>
        <p:txBody>
          <a:bodyPr>
            <a:normAutofit fontScale="250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Cynsteph-resources.com. (2020). </a:t>
            </a: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Strategy &amp; Process Improvement | Cynsteph Resources Limited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https://cynsteph-resources.com/strategy-process-improvement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 [Accessed 18 Oct. 2025].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GeeksforGeeks (2023). </a:t>
            </a: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How to Do a Personal SWOT Analysis [With Examples]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[online] GeeksforGeeks.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https://www.geeksforgeeks.org/blogs/personal-swot-analysis-with-examples/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[Accessed 20 oct 2025].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GOV.UK (2023). </a:t>
            </a: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Workforce Plan fact sheet - Department of Health and Social Care Media Centre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[online] healthmedia.blog.gov.uk.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https://healthmedia.blog.gov.uk/2023/06/30/nhs-long-term-workforce-plan-fact-sheet/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Icanbea.org.uk. (2019).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https://www.icanbea.org.uk/app/explore/sectors/social-care-54/organisations-map/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 [Accessed 18 Oct. 2025].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Mortylefkoe.com. (2025).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https://www.mortylefkoe.com/wp-content/uploads/2013/10/bigstock-Personal-Development-103013.jpg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[accessed 20 oct 2025].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Macrovector Studio (2025). </a:t>
            </a: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Cartoon Professional Burnout Illustration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[online] Vecteezy.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https://www.vecteezy.com/vector-art/19775582-cartoon-professional-burnout-illustration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 [Accessed 18 Oct. 2025].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Pluchevskaya, E. (2017). Application of the SWOT-analysis as an Evaluation Tool to Achieve State of Personal well-being. SWOT-Analysis as a took to Achieve a State of Personal well-being[online]19(2357-1330). doi: 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https://doi.org/10.15405/epsbs.2017.01.74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Trueffelpix (2014). </a:t>
            </a: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Strategy concept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[online] Dreamstime. Available at: 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https://www.dreamstime.com/stock-illustration-strategy-concept-infographic-keywords-icons-image43511532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 [Accessed 17 Oct. 2025]. 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GOV.UK (2023). </a:t>
            </a: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Workforce Plan fact sheet - Department of Health and Social Care Media Centre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[online] healthmedia.blog.gov.uk.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https://healthmedia.blog.gov.uk/2023/06/30/nhs-long-term-workforce-plan-fact-sheet/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[Accessed  21 oct 2025].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www.skillsforcare.org.uk. (n.d.). </a:t>
            </a: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Social work apprenticeship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3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https://www.skillsforcare.org.uk/Developing-your-workforce/Apprenticeships/Social-work-apprenticeship.aspx</a:t>
            </a: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. [Accessed  21 oct 2025].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7836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11455</TotalTime>
  <Words>780</Words>
  <Application>Microsoft Office PowerPoint</Application>
  <PresentationFormat>Widescreen</PresentationFormat>
  <Paragraphs>59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Calibri</vt:lpstr>
      <vt:lpstr>Corbel</vt:lpstr>
      <vt:lpstr>inherit</vt:lpstr>
      <vt:lpstr>Roboto</vt:lpstr>
      <vt:lpstr>Symbol</vt:lpstr>
      <vt:lpstr>Times New Roman</vt:lpstr>
      <vt:lpstr>Parallax</vt:lpstr>
      <vt:lpstr>   Professional Development within Health and Social Care By Nicola Myers (2029745) LCHS4009 Farah Islam</vt:lpstr>
      <vt:lpstr>Aims &amp; Objectives</vt:lpstr>
      <vt:lpstr>Introduction Today I will briefly talk about my personal SWOT Analysis. A tool that will help me evaluate the external opportunities and threats and development on strengths and weaknesses a strategic planning tool, (pluchevskaya,2017).  How I can use my strengths to leverage weaknesses while minimising threats. What opportunities are available and how I can make use of these with my strengths in a UK Health Care Sector. </vt:lpstr>
      <vt:lpstr>Strengths</vt:lpstr>
      <vt:lpstr>Weaknesses</vt:lpstr>
      <vt:lpstr>Opportunities</vt:lpstr>
      <vt:lpstr>Threats</vt:lpstr>
      <vt:lpstr>Strategic Actions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</dc:creator>
  <cp:lastModifiedBy>Nicola Myers</cp:lastModifiedBy>
  <cp:revision>2</cp:revision>
  <dcterms:created xsi:type="dcterms:W3CDTF">2025-09-17T20:53:21Z</dcterms:created>
  <dcterms:modified xsi:type="dcterms:W3CDTF">2025-10-24T07:11:28Z</dcterms:modified>
</cp:coreProperties>
</file>