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261" r:id="rId5"/>
    <p:sldId id="269" r:id="rId6"/>
    <p:sldId id="273" r:id="rId7"/>
    <p:sldId id="275" r:id="rId8"/>
    <p:sldId id="276" r:id="rId9"/>
    <p:sldId id="287" r:id="rId10"/>
    <p:sldId id="280" r:id="rId11"/>
    <p:sldId id="274" r:id="rId12"/>
    <p:sldId id="282" r:id="rId13"/>
    <p:sldId id="281" r:id="rId14"/>
    <p:sldId id="28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A3316C-FC3D-4E7B-98B8-3322DD68CCE4}" v="84" dt="2026-02-16T02:04:06.7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5033" autoAdjust="0"/>
  </p:normalViewPr>
  <p:slideViewPr>
    <p:cSldViewPr snapToGrid="0">
      <p:cViewPr varScale="1">
        <p:scale>
          <a:sx n="74" d="100"/>
          <a:sy n="74" d="100"/>
        </p:scale>
        <p:origin x="86" y="1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ed Al-Amin" userId="d4857a66da90b386" providerId="LiveId" clId="{4BA3A781-7CA6-41DD-AD0C-254837FF48E0}"/>
    <pc:docChg chg="undo redo custSel addSld delSld modSld sldOrd">
      <pc:chgData name="Muhammed Al-Amin" userId="d4857a66da90b386" providerId="LiveId" clId="{4BA3A781-7CA6-41DD-AD0C-254837FF48E0}" dt="2026-02-16T02:05:25.197" v="966" actId="1036"/>
      <pc:docMkLst>
        <pc:docMk/>
      </pc:docMkLst>
      <pc:sldChg chg="addSp delSp modSp mod ord setBg delAnim delDesignElem">
        <pc:chgData name="Muhammed Al-Amin" userId="d4857a66da90b386" providerId="LiveId" clId="{4BA3A781-7CA6-41DD-AD0C-254837FF48E0}" dt="2026-02-16T01:47:45.100" v="730"/>
        <pc:sldMkLst>
          <pc:docMk/>
          <pc:sldMk cId="3172906470" sldId="261"/>
        </pc:sldMkLst>
        <pc:spChg chg="del mod">
          <ac:chgData name="Muhammed Al-Amin" userId="d4857a66da90b386" providerId="LiveId" clId="{4BA3A781-7CA6-41DD-AD0C-254837FF48E0}" dt="2026-02-16T00:09:11.424" v="323" actId="478"/>
          <ac:spMkLst>
            <pc:docMk/>
            <pc:sldMk cId="3172906470" sldId="261"/>
            <ac:spMk id="4" creationId="{B131D6E6-DB40-DD92-E26E-B2F39FCF92A6}"/>
          </ac:spMkLst>
        </pc:spChg>
        <pc:spChg chg="del mod">
          <ac:chgData name="Muhammed Al-Amin" userId="d4857a66da90b386" providerId="LiveId" clId="{4BA3A781-7CA6-41DD-AD0C-254837FF48E0}" dt="2026-02-16T00:09:13.662" v="324" actId="478"/>
          <ac:spMkLst>
            <pc:docMk/>
            <pc:sldMk cId="3172906470" sldId="261"/>
            <ac:spMk id="14" creationId="{D7F375C7-8B07-EC31-C749-3ACAEC8F3CEE}"/>
          </ac:spMkLst>
        </pc:spChg>
        <pc:spChg chg="del">
          <ac:chgData name="Muhammed Al-Amin" userId="d4857a66da90b386" providerId="LiveId" clId="{4BA3A781-7CA6-41DD-AD0C-254837FF48E0}" dt="2026-02-16T00:09:09.125" v="322" actId="478"/>
          <ac:spMkLst>
            <pc:docMk/>
            <pc:sldMk cId="3172906470" sldId="261"/>
            <ac:spMk id="17" creationId="{5C07E288-8FF9-5359-7342-7C4DA8368931}"/>
          </ac:spMkLst>
        </pc:spChg>
        <pc:spChg chg="add del mod">
          <ac:chgData name="Muhammed Al-Amin" userId="d4857a66da90b386" providerId="LiveId" clId="{4BA3A781-7CA6-41DD-AD0C-254837FF48E0}" dt="2026-02-16T00:12:54.964" v="385" actId="478"/>
          <ac:spMkLst>
            <pc:docMk/>
            <pc:sldMk cId="3172906470" sldId="261"/>
            <ac:spMk id="21" creationId="{1E678E92-0C00-D3EA-E526-C0604336A2D0}"/>
          </ac:spMkLst>
        </pc:spChg>
        <pc:spChg chg="add mod ord">
          <ac:chgData name="Muhammed Al-Amin" userId="d4857a66da90b386" providerId="LiveId" clId="{4BA3A781-7CA6-41DD-AD0C-254837FF48E0}" dt="2026-02-16T00:18:28.744" v="450" actId="207"/>
          <ac:spMkLst>
            <pc:docMk/>
            <pc:sldMk cId="3172906470" sldId="261"/>
            <ac:spMk id="31" creationId="{F2529E1C-F6B8-38A1-FA5D-9D4D0AA5BB8E}"/>
          </ac:spMkLst>
        </pc:spChg>
        <pc:spChg chg="add del">
          <ac:chgData name="Muhammed Al-Amin" userId="d4857a66da90b386" providerId="LiveId" clId="{4BA3A781-7CA6-41DD-AD0C-254837FF48E0}" dt="2026-02-16T00:09:46.739" v="326" actId="26606"/>
          <ac:spMkLst>
            <pc:docMk/>
            <pc:sldMk cId="3172906470" sldId="261"/>
            <ac:spMk id="32" creationId="{1C4FDBE2-32F7-4AC4-A40C-C51C65B1D474}"/>
          </ac:spMkLst>
        </pc:spChg>
        <pc:spChg chg="add del">
          <ac:chgData name="Muhammed Al-Amin" userId="d4857a66da90b386" providerId="LiveId" clId="{4BA3A781-7CA6-41DD-AD0C-254837FF48E0}" dt="2026-02-16T00:09:46.739" v="326" actId="26606"/>
          <ac:spMkLst>
            <pc:docMk/>
            <pc:sldMk cId="3172906470" sldId="261"/>
            <ac:spMk id="33" creationId="{EBF4792E-DF83-4D24-9924-01EC30A32C89}"/>
          </ac:spMkLst>
        </pc:spChg>
        <pc:spChg chg="add del">
          <ac:chgData name="Muhammed Al-Amin" userId="d4857a66da90b386" providerId="LiveId" clId="{4BA3A781-7CA6-41DD-AD0C-254837FF48E0}" dt="2026-02-16T00:09:46.739" v="326" actId="26606"/>
          <ac:spMkLst>
            <pc:docMk/>
            <pc:sldMk cId="3172906470" sldId="261"/>
            <ac:spMk id="34" creationId="{15837328-A57C-47AA-B520-C83F4A6BD1E4}"/>
          </ac:spMkLst>
        </pc:spChg>
        <pc:spChg chg="add del">
          <ac:chgData name="Muhammed Al-Amin" userId="d4857a66da90b386" providerId="LiveId" clId="{4BA3A781-7CA6-41DD-AD0C-254837FF48E0}" dt="2026-02-16T00:09:46.739" v="326" actId="26606"/>
          <ac:spMkLst>
            <pc:docMk/>
            <pc:sldMk cId="3172906470" sldId="261"/>
            <ac:spMk id="35" creationId="{E2B33195-5BCA-4BB7-A82D-6739522687DD}"/>
          </ac:spMkLst>
        </pc:spChg>
        <pc:spChg chg="add del">
          <ac:chgData name="Muhammed Al-Amin" userId="d4857a66da90b386" providerId="LiveId" clId="{4BA3A781-7CA6-41DD-AD0C-254837FF48E0}" dt="2026-02-16T00:09:46.739" v="326" actId="26606"/>
          <ac:spMkLst>
            <pc:docMk/>
            <pc:sldMk cId="3172906470" sldId="261"/>
            <ac:spMk id="36" creationId="{8A03A6A2-7849-4179-B68F-C11DDDB231D4}"/>
          </ac:spMkLst>
        </pc:spChg>
        <pc:spChg chg="add mod ord">
          <ac:chgData name="Muhammed Al-Amin" userId="d4857a66da90b386" providerId="LiveId" clId="{4BA3A781-7CA6-41DD-AD0C-254837FF48E0}" dt="2026-02-16T01:07:03.133" v="576" actId="1037"/>
          <ac:spMkLst>
            <pc:docMk/>
            <pc:sldMk cId="3172906470" sldId="261"/>
            <ac:spMk id="37" creationId="{1681CB0F-2E6D-5BE3-829E-7CAF8C787B54}"/>
          </ac:spMkLst>
        </pc:spChg>
        <pc:spChg chg="add mod ord">
          <ac:chgData name="Muhammed Al-Amin" userId="d4857a66da90b386" providerId="LiveId" clId="{4BA3A781-7CA6-41DD-AD0C-254837FF48E0}" dt="2026-02-16T01:07:07.359" v="577" actId="1076"/>
          <ac:spMkLst>
            <pc:docMk/>
            <pc:sldMk cId="3172906470" sldId="261"/>
            <ac:spMk id="38" creationId="{507E9288-91E6-6BB3-D38A-6FA0E3C07649}"/>
          </ac:spMkLst>
        </pc:spChg>
        <pc:spChg chg="add mod">
          <ac:chgData name="Muhammed Al-Amin" userId="d4857a66da90b386" providerId="LiveId" clId="{4BA3A781-7CA6-41DD-AD0C-254837FF48E0}" dt="2026-02-16T00:18:36.306" v="451" actId="14100"/>
          <ac:spMkLst>
            <pc:docMk/>
            <pc:sldMk cId="3172906470" sldId="261"/>
            <ac:spMk id="39" creationId="{1E9341CA-6F76-4A2F-7725-82FEB16B670E}"/>
          </ac:spMkLst>
        </pc:spChg>
        <pc:spChg chg="add mod ord">
          <ac:chgData name="Muhammed Al-Amin" userId="d4857a66da90b386" providerId="LiveId" clId="{4BA3A781-7CA6-41DD-AD0C-254837FF48E0}" dt="2026-02-16T01:06:51.389" v="565" actId="1076"/>
          <ac:spMkLst>
            <pc:docMk/>
            <pc:sldMk cId="3172906470" sldId="261"/>
            <ac:spMk id="40" creationId="{41B8AD5F-34CC-F6A4-8B07-EDF95C4F5D5B}"/>
          </ac:spMkLst>
        </pc:spChg>
        <pc:spChg chg="add del">
          <ac:chgData name="Muhammed Al-Amin" userId="d4857a66da90b386" providerId="LiveId" clId="{4BA3A781-7CA6-41DD-AD0C-254837FF48E0}" dt="2026-02-16T00:10:35.659" v="331" actId="26606"/>
          <ac:spMkLst>
            <pc:docMk/>
            <pc:sldMk cId="3172906470" sldId="261"/>
            <ac:spMk id="41" creationId="{8E2CC403-21CD-41DF-BAC4-329D7FF03C5C}"/>
          </ac:spMkLst>
        </pc:spChg>
        <pc:spChg chg="add mod">
          <ac:chgData name="Muhammed Al-Amin" userId="d4857a66da90b386" providerId="LiveId" clId="{4BA3A781-7CA6-41DD-AD0C-254837FF48E0}" dt="2026-02-16T00:18:54.829" v="454" actId="14100"/>
          <ac:spMkLst>
            <pc:docMk/>
            <pc:sldMk cId="3172906470" sldId="261"/>
            <ac:spMk id="42" creationId="{9BE1D1EC-5297-AADA-D1D4-ACC3D05B1BBA}"/>
          </ac:spMkLst>
        </pc:spChg>
        <pc:spChg chg="add del">
          <ac:chgData name="Muhammed Al-Amin" userId="d4857a66da90b386" providerId="LiveId" clId="{4BA3A781-7CA6-41DD-AD0C-254837FF48E0}" dt="2026-02-16T00:10:35.659" v="331" actId="26606"/>
          <ac:spMkLst>
            <pc:docMk/>
            <pc:sldMk cId="3172906470" sldId="261"/>
            <ac:spMk id="48" creationId="{7653717E-6F8C-43E0-9893-C03AE87D18D6}"/>
          </ac:spMkLst>
        </pc:spChg>
        <pc:spChg chg="add mod">
          <ac:chgData name="Muhammed Al-Amin" userId="d4857a66da90b386" providerId="LiveId" clId="{4BA3A781-7CA6-41DD-AD0C-254837FF48E0}" dt="2026-02-16T01:09:01.751" v="612" actId="1076"/>
          <ac:spMkLst>
            <pc:docMk/>
            <pc:sldMk cId="3172906470" sldId="261"/>
            <ac:spMk id="49" creationId="{AAB2DD4C-3C3E-41E0-D925-A11E51B57FEC}"/>
          </ac:spMkLst>
        </pc:spChg>
        <pc:spChg chg="add del">
          <ac:chgData name="Muhammed Al-Amin" userId="d4857a66da90b386" providerId="LiveId" clId="{4BA3A781-7CA6-41DD-AD0C-254837FF48E0}" dt="2026-02-16T00:10:35.659" v="331" actId="26606"/>
          <ac:spMkLst>
            <pc:docMk/>
            <pc:sldMk cId="3172906470" sldId="261"/>
            <ac:spMk id="50" creationId="{35BB14B4-EC3F-47C7-9AF3-B0E017B75C42}"/>
          </ac:spMkLst>
        </pc:spChg>
        <pc:spChg chg="add mod">
          <ac:chgData name="Muhammed Al-Amin" userId="d4857a66da90b386" providerId="LiveId" clId="{4BA3A781-7CA6-41DD-AD0C-254837FF48E0}" dt="2026-02-16T01:09:57.956" v="622" actId="1076"/>
          <ac:spMkLst>
            <pc:docMk/>
            <pc:sldMk cId="3172906470" sldId="261"/>
            <ac:spMk id="51" creationId="{3FFCE8EE-3921-ACE7-333F-212A60D5C4C0}"/>
          </ac:spMkLst>
        </pc:spChg>
        <pc:spChg chg="add mod">
          <ac:chgData name="Muhammed Al-Amin" userId="d4857a66da90b386" providerId="LiveId" clId="{4BA3A781-7CA6-41DD-AD0C-254837FF48E0}" dt="2026-02-16T01:14:20.346" v="640" actId="1076"/>
          <ac:spMkLst>
            <pc:docMk/>
            <pc:sldMk cId="3172906470" sldId="261"/>
            <ac:spMk id="52" creationId="{1A132892-21EF-0A67-3727-CB841B181A19}"/>
          </ac:spMkLst>
        </pc:spChg>
        <pc:spChg chg="add del">
          <ac:chgData name="Muhammed Al-Amin" userId="d4857a66da90b386" providerId="LiveId" clId="{4BA3A781-7CA6-41DD-AD0C-254837FF48E0}" dt="2026-02-16T00:10:52.660" v="333" actId="26606"/>
          <ac:spMkLst>
            <pc:docMk/>
            <pc:sldMk cId="3172906470" sldId="261"/>
            <ac:spMk id="55" creationId="{C497725C-6431-496A-B11C-691354780DCD}"/>
          </ac:spMkLst>
        </pc:spChg>
        <pc:spChg chg="add del">
          <ac:chgData name="Muhammed Al-Amin" userId="d4857a66da90b386" providerId="LiveId" clId="{4BA3A781-7CA6-41DD-AD0C-254837FF48E0}" dt="2026-02-16T00:10:52.660" v="333" actId="26606"/>
          <ac:spMkLst>
            <pc:docMk/>
            <pc:sldMk cId="3172906470" sldId="261"/>
            <ac:spMk id="62" creationId="{B81933D1-5615-42C7-9C0B-4EB7105CCE2D}"/>
          </ac:spMkLst>
        </pc:spChg>
        <pc:spChg chg="add del">
          <ac:chgData name="Muhammed Al-Amin" userId="d4857a66da90b386" providerId="LiveId" clId="{4BA3A781-7CA6-41DD-AD0C-254837FF48E0}" dt="2026-02-16T00:10:52.660" v="333" actId="26606"/>
          <ac:spMkLst>
            <pc:docMk/>
            <pc:sldMk cId="3172906470" sldId="261"/>
            <ac:spMk id="64" creationId="{B089A89A-1E9C-4761-9DFF-53C275FBF870}"/>
          </ac:spMkLst>
        </pc:spChg>
        <pc:spChg chg="add del">
          <ac:chgData name="Muhammed Al-Amin" userId="d4857a66da90b386" providerId="LiveId" clId="{4BA3A781-7CA6-41DD-AD0C-254837FF48E0}" dt="2026-02-16T00:10:52.660" v="333" actId="26606"/>
          <ac:spMkLst>
            <pc:docMk/>
            <pc:sldMk cId="3172906470" sldId="261"/>
            <ac:spMk id="66" creationId="{19C9EAEA-39D0-4B0E-A0EB-51E7B26740B1}"/>
          </ac:spMkLst>
        </pc:spChg>
        <pc:spChg chg="add del">
          <ac:chgData name="Muhammed Al-Amin" userId="d4857a66da90b386" providerId="LiveId" clId="{4BA3A781-7CA6-41DD-AD0C-254837FF48E0}" dt="2026-02-16T00:12:49.982" v="383" actId="26606"/>
          <ac:spMkLst>
            <pc:docMk/>
            <pc:sldMk cId="3172906470" sldId="261"/>
            <ac:spMk id="71" creationId="{948E0614-2307-48DE-A399-D116060ABE3D}"/>
          </ac:spMkLst>
        </pc:spChg>
        <pc:spChg chg="add del">
          <ac:chgData name="Muhammed Al-Amin" userId="d4857a66da90b386" providerId="LiveId" clId="{4BA3A781-7CA6-41DD-AD0C-254837FF48E0}" dt="2026-02-16T00:12:49.982" v="383" actId="26606"/>
          <ac:spMkLst>
            <pc:docMk/>
            <pc:sldMk cId="3172906470" sldId="261"/>
            <ac:spMk id="78" creationId="{B81933D1-5615-42C7-9C0B-4EB7105CCE2D}"/>
          </ac:spMkLst>
        </pc:spChg>
        <pc:spChg chg="add del">
          <ac:chgData name="Muhammed Al-Amin" userId="d4857a66da90b386" providerId="LiveId" clId="{4BA3A781-7CA6-41DD-AD0C-254837FF48E0}" dt="2026-02-16T00:12:49.982" v="383" actId="26606"/>
          <ac:spMkLst>
            <pc:docMk/>
            <pc:sldMk cId="3172906470" sldId="261"/>
            <ac:spMk id="80" creationId="{B089A89A-1E9C-4761-9DFF-53C275FBF870}"/>
          </ac:spMkLst>
        </pc:spChg>
        <pc:spChg chg="add del">
          <ac:chgData name="Muhammed Al-Amin" userId="d4857a66da90b386" providerId="LiveId" clId="{4BA3A781-7CA6-41DD-AD0C-254837FF48E0}" dt="2026-02-16T00:12:47.711" v="381" actId="26606"/>
          <ac:spMkLst>
            <pc:docMk/>
            <pc:sldMk cId="3172906470" sldId="261"/>
            <ac:spMk id="85" creationId="{9527FCEA-6143-4C5E-8C45-8AC9237ADE89}"/>
          </ac:spMkLst>
        </pc:spChg>
        <pc:spChg chg="add del">
          <ac:chgData name="Muhammed Al-Amin" userId="d4857a66da90b386" providerId="LiveId" clId="{4BA3A781-7CA6-41DD-AD0C-254837FF48E0}" dt="2026-02-16T00:12:47.711" v="381" actId="26606"/>
          <ac:spMkLst>
            <pc:docMk/>
            <pc:sldMk cId="3172906470" sldId="261"/>
            <ac:spMk id="87" creationId="{1A9F23AD-7A55-49F3-A3EC-743F47F36B0E}"/>
          </ac:spMkLst>
        </pc:spChg>
        <pc:spChg chg="add del">
          <ac:chgData name="Muhammed Al-Amin" userId="d4857a66da90b386" providerId="LiveId" clId="{4BA3A781-7CA6-41DD-AD0C-254837FF48E0}" dt="2026-02-16T00:12:47.711" v="381" actId="26606"/>
          <ac:spMkLst>
            <pc:docMk/>
            <pc:sldMk cId="3172906470" sldId="261"/>
            <ac:spMk id="89" creationId="{D7D9F91F-72C9-4DB9-ABD0-A8180D8262D5}"/>
          </ac:spMkLst>
        </pc:spChg>
        <pc:spChg chg="add del">
          <ac:chgData name="Muhammed Al-Amin" userId="d4857a66da90b386" providerId="LiveId" clId="{4BA3A781-7CA6-41DD-AD0C-254837FF48E0}" dt="2026-02-16T00:12:47.711" v="381" actId="26606"/>
          <ac:spMkLst>
            <pc:docMk/>
            <pc:sldMk cId="3172906470" sldId="261"/>
            <ac:spMk id="91" creationId="{BE016956-CE9F-4946-8834-A8BC3529D0F6}"/>
          </ac:spMkLst>
        </pc:spChg>
        <pc:spChg chg="add del">
          <ac:chgData name="Muhammed Al-Amin" userId="d4857a66da90b386" providerId="LiveId" clId="{4BA3A781-7CA6-41DD-AD0C-254837FF48E0}" dt="2026-02-16T00:12:49.982" v="383" actId="26606"/>
          <ac:spMkLst>
            <pc:docMk/>
            <pc:sldMk cId="3172906470" sldId="261"/>
            <ac:spMk id="93" creationId="{BFDC535F-AC0A-417D-96AB-6706BECACD95}"/>
          </ac:spMkLst>
        </pc:spChg>
        <pc:spChg chg="add del">
          <ac:chgData name="Muhammed Al-Amin" userId="d4857a66da90b386" providerId="LiveId" clId="{4BA3A781-7CA6-41DD-AD0C-254837FF48E0}" dt="2026-02-16T00:12:49.982" v="383" actId="26606"/>
          <ac:spMkLst>
            <pc:docMk/>
            <pc:sldMk cId="3172906470" sldId="261"/>
            <ac:spMk id="94" creationId="{97AAAF8E-31DB-4148-8FCA-4D8233D691C6}"/>
          </ac:spMkLst>
        </pc:spChg>
        <pc:spChg chg="add del">
          <ac:chgData name="Muhammed Al-Amin" userId="d4857a66da90b386" providerId="LiveId" clId="{4BA3A781-7CA6-41DD-AD0C-254837FF48E0}" dt="2026-02-16T00:12:49.982" v="383" actId="26606"/>
          <ac:spMkLst>
            <pc:docMk/>
            <pc:sldMk cId="3172906470" sldId="261"/>
            <ac:spMk id="95" creationId="{AA274328-4774-4DF9-BA53-452565122FBB}"/>
          </ac:spMkLst>
        </pc:spChg>
        <pc:spChg chg="add del">
          <ac:chgData name="Muhammed Al-Amin" userId="d4857a66da90b386" providerId="LiveId" clId="{4BA3A781-7CA6-41DD-AD0C-254837FF48E0}" dt="2026-02-16T00:12:49.982" v="383" actId="26606"/>
          <ac:spMkLst>
            <pc:docMk/>
            <pc:sldMk cId="3172906470" sldId="261"/>
            <ac:spMk id="96" creationId="{01C7B46D-2FEF-4FAA-915B-8B21A66BB647}"/>
          </ac:spMkLst>
        </pc:spChg>
        <pc:grpChg chg="add">
          <ac:chgData name="Muhammed Al-Amin" userId="d4857a66da90b386" providerId="LiveId" clId="{4BA3A781-7CA6-41DD-AD0C-254837FF48E0}" dt="2026-02-16T00:09:46.739" v="326" actId="26606"/>
          <ac:grpSpMkLst>
            <pc:docMk/>
            <pc:sldMk cId="3172906470" sldId="261"/>
            <ac:grpSpMk id="43" creationId="{B13AA5FE-3FFC-4725-9ADD-E428544EC61B}"/>
          </ac:grpSpMkLst>
        </pc:grpChg>
        <pc:picChg chg="add del">
          <ac:chgData name="Muhammed Al-Amin" userId="d4857a66da90b386" providerId="LiveId" clId="{4BA3A781-7CA6-41DD-AD0C-254837FF48E0}" dt="2026-02-16T00:09:06.955" v="321" actId="478"/>
          <ac:picMkLst>
            <pc:docMk/>
            <pc:sldMk cId="3172906470" sldId="261"/>
            <ac:picMk id="9" creationId="{DBECE2AE-D7A4-93C7-4A72-3788317812BD}"/>
          </ac:picMkLst>
        </pc:picChg>
        <pc:picChg chg="add del">
          <ac:chgData name="Muhammed Al-Amin" userId="d4857a66da90b386" providerId="LiveId" clId="{4BA3A781-7CA6-41DD-AD0C-254837FF48E0}" dt="2026-02-16T00:08:58.211" v="318" actId="478"/>
          <ac:picMkLst>
            <pc:docMk/>
            <pc:sldMk cId="3172906470" sldId="261"/>
            <ac:picMk id="11" creationId="{4F95BDB3-6E60-5155-2329-278DF20F5C80}"/>
          </ac:picMkLst>
        </pc:picChg>
        <pc:picChg chg="add del">
          <ac:chgData name="Muhammed Al-Amin" userId="d4857a66da90b386" providerId="LiveId" clId="{4BA3A781-7CA6-41DD-AD0C-254837FF48E0}" dt="2026-02-16T00:09:01.199" v="319" actId="478"/>
          <ac:picMkLst>
            <pc:docMk/>
            <pc:sldMk cId="3172906470" sldId="261"/>
            <ac:picMk id="13" creationId="{BBCBBBDE-9314-DCA6-FCFB-AA84F917C3EA}"/>
          </ac:picMkLst>
        </pc:picChg>
        <pc:picChg chg="add mod ord">
          <ac:chgData name="Muhammed Al-Amin" userId="d4857a66da90b386" providerId="LiveId" clId="{4BA3A781-7CA6-41DD-AD0C-254837FF48E0}" dt="2026-02-16T00:12:49.982" v="383" actId="26606"/>
          <ac:picMkLst>
            <pc:docMk/>
            <pc:sldMk cId="3172906470" sldId="261"/>
            <ac:picMk id="23" creationId="{D498E737-B832-D213-4A19-3E425DB81DE9}"/>
          </ac:picMkLst>
        </pc:picChg>
        <pc:picChg chg="add mod">
          <ac:chgData name="Muhammed Al-Amin" userId="d4857a66da90b386" providerId="LiveId" clId="{4BA3A781-7CA6-41DD-AD0C-254837FF48E0}" dt="2026-02-16T01:08:18.557" v="594" actId="1035"/>
          <ac:picMkLst>
            <pc:docMk/>
            <pc:sldMk cId="3172906470" sldId="261"/>
            <ac:picMk id="25" creationId="{3D74A04C-D8B2-0327-F6E2-219542B9A5B7}"/>
          </ac:picMkLst>
        </pc:picChg>
        <pc:picChg chg="add mod ord">
          <ac:chgData name="Muhammed Al-Amin" userId="d4857a66da90b386" providerId="LiveId" clId="{4BA3A781-7CA6-41DD-AD0C-254837FF48E0}" dt="2026-02-16T01:08:15.575" v="584" actId="1036"/>
          <ac:picMkLst>
            <pc:docMk/>
            <pc:sldMk cId="3172906470" sldId="261"/>
            <ac:picMk id="27" creationId="{B76E792F-4276-D0F3-BB5D-23A2559ACA70}"/>
          </ac:picMkLst>
        </pc:picChg>
      </pc:sldChg>
      <pc:sldChg chg="del">
        <pc:chgData name="Muhammed Al-Amin" userId="d4857a66da90b386" providerId="LiveId" clId="{4BA3A781-7CA6-41DD-AD0C-254837FF48E0}" dt="2026-02-15T23:56:30.631" v="255" actId="47"/>
        <pc:sldMkLst>
          <pc:docMk/>
          <pc:sldMk cId="2233763173" sldId="262"/>
        </pc:sldMkLst>
      </pc:sldChg>
      <pc:sldChg chg="del">
        <pc:chgData name="Muhammed Al-Amin" userId="d4857a66da90b386" providerId="LiveId" clId="{4BA3A781-7CA6-41DD-AD0C-254837FF48E0}" dt="2026-02-15T23:56:30.631" v="255" actId="47"/>
        <pc:sldMkLst>
          <pc:docMk/>
          <pc:sldMk cId="2825255951" sldId="263"/>
        </pc:sldMkLst>
      </pc:sldChg>
      <pc:sldChg chg="del">
        <pc:chgData name="Muhammed Al-Amin" userId="d4857a66da90b386" providerId="LiveId" clId="{4BA3A781-7CA6-41DD-AD0C-254837FF48E0}" dt="2026-02-15T23:56:30.631" v="255" actId="47"/>
        <pc:sldMkLst>
          <pc:docMk/>
          <pc:sldMk cId="2030143356" sldId="264"/>
        </pc:sldMkLst>
      </pc:sldChg>
      <pc:sldChg chg="del">
        <pc:chgData name="Muhammed Al-Amin" userId="d4857a66da90b386" providerId="LiveId" clId="{4BA3A781-7CA6-41DD-AD0C-254837FF48E0}" dt="2026-02-15T23:56:38.057" v="256" actId="47"/>
        <pc:sldMkLst>
          <pc:docMk/>
          <pc:sldMk cId="1487694222" sldId="267"/>
        </pc:sldMkLst>
      </pc:sldChg>
      <pc:sldChg chg="del">
        <pc:chgData name="Muhammed Al-Amin" userId="d4857a66da90b386" providerId="LiveId" clId="{4BA3A781-7CA6-41DD-AD0C-254837FF48E0}" dt="2026-02-15T23:56:30.631" v="255" actId="47"/>
        <pc:sldMkLst>
          <pc:docMk/>
          <pc:sldMk cId="3410006514" sldId="268"/>
        </pc:sldMkLst>
      </pc:sldChg>
      <pc:sldChg chg="addSp delSp modSp mod ord delDesignElem">
        <pc:chgData name="Muhammed Al-Amin" userId="d4857a66da90b386" providerId="LiveId" clId="{4BA3A781-7CA6-41DD-AD0C-254837FF48E0}" dt="2026-02-16T01:59:15.018" v="749" actId="115"/>
        <pc:sldMkLst>
          <pc:docMk/>
          <pc:sldMk cId="1590534561" sldId="269"/>
        </pc:sldMkLst>
        <pc:spChg chg="mod">
          <ac:chgData name="Muhammed Al-Amin" userId="d4857a66da90b386" providerId="LiveId" clId="{4BA3A781-7CA6-41DD-AD0C-254837FF48E0}" dt="2026-02-16T01:59:15.018" v="749" actId="115"/>
          <ac:spMkLst>
            <pc:docMk/>
            <pc:sldMk cId="1590534561" sldId="269"/>
            <ac:spMk id="2" creationId="{3EF79FFE-39F6-A21F-7A7C-A1EC941B69E4}"/>
          </ac:spMkLst>
        </pc:spChg>
        <pc:spChg chg="add del">
          <ac:chgData name="Muhammed Al-Amin" userId="d4857a66da90b386" providerId="LiveId" clId="{4BA3A781-7CA6-41DD-AD0C-254837FF48E0}" dt="2026-02-16T00:08:07.536" v="308"/>
          <ac:spMkLst>
            <pc:docMk/>
            <pc:sldMk cId="1590534561" sldId="269"/>
            <ac:spMk id="24" creationId="{081EA652-8C6A-4E69-BEB9-170809474553}"/>
          </ac:spMkLst>
        </pc:spChg>
        <pc:spChg chg="add del">
          <ac:chgData name="Muhammed Al-Amin" userId="d4857a66da90b386" providerId="LiveId" clId="{4BA3A781-7CA6-41DD-AD0C-254837FF48E0}" dt="2026-02-16T00:08:07.536" v="308"/>
          <ac:spMkLst>
            <pc:docMk/>
            <pc:sldMk cId="1590534561" sldId="269"/>
            <ac:spMk id="26" creationId="{A4026A73-1F7F-49F2-B319-8CA3B3D53269}"/>
          </ac:spMkLst>
        </pc:spChg>
        <pc:spChg chg="add del">
          <ac:chgData name="Muhammed Al-Amin" userId="d4857a66da90b386" providerId="LiveId" clId="{4BA3A781-7CA6-41DD-AD0C-254837FF48E0}" dt="2026-02-16T00:08:07.536" v="308"/>
          <ac:spMkLst>
            <pc:docMk/>
            <pc:sldMk cId="1590534561" sldId="269"/>
            <ac:spMk id="28" creationId="{5298780A-33B9-4EA2-8F67-DE68AD62841B}"/>
          </ac:spMkLst>
        </pc:spChg>
        <pc:spChg chg="add del">
          <ac:chgData name="Muhammed Al-Amin" userId="d4857a66da90b386" providerId="LiveId" clId="{4BA3A781-7CA6-41DD-AD0C-254837FF48E0}" dt="2026-02-16T00:08:07.536" v="308"/>
          <ac:spMkLst>
            <pc:docMk/>
            <pc:sldMk cId="1590534561" sldId="269"/>
            <ac:spMk id="30" creationId="{7F488E8B-4E1E-4402-8935-D4E6C02615C7}"/>
          </ac:spMkLst>
        </pc:spChg>
        <pc:spChg chg="add del">
          <ac:chgData name="Muhammed Al-Amin" userId="d4857a66da90b386" providerId="LiveId" clId="{4BA3A781-7CA6-41DD-AD0C-254837FF48E0}" dt="2026-02-15T23:27:06.681" v="58" actId="26606"/>
          <ac:spMkLst>
            <pc:docMk/>
            <pc:sldMk cId="1590534561" sldId="269"/>
            <ac:spMk id="34" creationId="{637B2035-1FCB-439A-B421-095E136C7E07}"/>
          </ac:spMkLst>
        </pc:spChg>
        <pc:spChg chg="add del">
          <ac:chgData name="Muhammed Al-Amin" userId="d4857a66da90b386" providerId="LiveId" clId="{4BA3A781-7CA6-41DD-AD0C-254837FF48E0}" dt="2026-02-15T23:27:06.681" v="58" actId="26606"/>
          <ac:spMkLst>
            <pc:docMk/>
            <pc:sldMk cId="1590534561" sldId="269"/>
            <ac:spMk id="35" creationId="{676D6CDF-C512-4739-B158-55EE955EFA39}"/>
          </ac:spMkLst>
        </pc:spChg>
        <pc:spChg chg="add del">
          <ac:chgData name="Muhammed Al-Amin" userId="d4857a66da90b386" providerId="LiveId" clId="{4BA3A781-7CA6-41DD-AD0C-254837FF48E0}" dt="2026-02-15T23:27:18.404" v="60" actId="26606"/>
          <ac:spMkLst>
            <pc:docMk/>
            <pc:sldMk cId="1590534561" sldId="269"/>
            <ac:spMk id="36" creationId="{2E442304-DDBD-4F7B-8017-36BCC863FB40}"/>
          </ac:spMkLst>
        </pc:spChg>
        <pc:spChg chg="add del">
          <ac:chgData name="Muhammed Al-Amin" userId="d4857a66da90b386" providerId="LiveId" clId="{4BA3A781-7CA6-41DD-AD0C-254837FF48E0}" dt="2026-02-15T23:27:18.404" v="60" actId="26606"/>
          <ac:spMkLst>
            <pc:docMk/>
            <pc:sldMk cId="1590534561" sldId="269"/>
            <ac:spMk id="38" creationId="{5E107275-3853-46FD-A241-DE4355A42675}"/>
          </ac:spMkLst>
        </pc:spChg>
        <pc:graphicFrameChg chg="mod modGraphic">
          <ac:chgData name="Muhammed Al-Amin" userId="d4857a66da90b386" providerId="LiveId" clId="{4BA3A781-7CA6-41DD-AD0C-254837FF48E0}" dt="2026-02-15T23:27:31.398" v="62" actId="20577"/>
          <ac:graphicFrameMkLst>
            <pc:docMk/>
            <pc:sldMk cId="1590534561" sldId="269"/>
            <ac:graphicFrameMk id="5" creationId="{243C0D1B-3524-07B4-7904-909D8DF77CA5}"/>
          </ac:graphicFrameMkLst>
        </pc:graphicFrameChg>
        <pc:picChg chg="add mod modCrop">
          <ac:chgData name="Muhammed Al-Amin" userId="d4857a66da90b386" providerId="LiveId" clId="{4BA3A781-7CA6-41DD-AD0C-254837FF48E0}" dt="2026-02-16T01:58:59.429" v="745" actId="1076"/>
          <ac:picMkLst>
            <pc:docMk/>
            <pc:sldMk cId="1590534561" sldId="269"/>
            <ac:picMk id="3" creationId="{9F76CDF4-79BA-0EB3-D64E-B65B7166EE52}"/>
          </ac:picMkLst>
        </pc:picChg>
        <pc:cxnChg chg="add del">
          <ac:chgData name="Muhammed Al-Amin" userId="d4857a66da90b386" providerId="LiveId" clId="{4BA3A781-7CA6-41DD-AD0C-254837FF48E0}" dt="2026-02-16T00:08:07.536" v="308"/>
          <ac:cxnSpMkLst>
            <pc:docMk/>
            <pc:sldMk cId="1590534561" sldId="269"/>
            <ac:cxnSpMk id="32" creationId="{23AAC9B5-8015-485C-ACF9-A750390E9A56}"/>
          </ac:cxnSpMkLst>
        </pc:cxnChg>
      </pc:sldChg>
      <pc:sldChg chg="addSp delSp modSp mod ord delDesignElem">
        <pc:chgData name="Muhammed Al-Amin" userId="d4857a66da90b386" providerId="LiveId" clId="{4BA3A781-7CA6-41DD-AD0C-254837FF48E0}" dt="2026-02-16T01:47:45.100" v="730"/>
        <pc:sldMkLst>
          <pc:docMk/>
          <pc:sldMk cId="3680440539" sldId="273"/>
        </pc:sldMkLst>
        <pc:spChg chg="add del mod">
          <ac:chgData name="Muhammed Al-Amin" userId="d4857a66da90b386" providerId="LiveId" clId="{4BA3A781-7CA6-41DD-AD0C-254837FF48E0}" dt="2026-02-16T00:59:14.052" v="543" actId="478"/>
          <ac:spMkLst>
            <pc:docMk/>
            <pc:sldMk cId="3680440539" sldId="273"/>
            <ac:spMk id="3" creationId="{DE36C539-CDDB-4151-19E5-E181FA7A6982}"/>
          </ac:spMkLst>
        </pc:spChg>
        <pc:spChg chg="add del mod">
          <ac:chgData name="Muhammed Al-Amin" userId="d4857a66da90b386" providerId="LiveId" clId="{4BA3A781-7CA6-41DD-AD0C-254837FF48E0}" dt="2026-02-16T01:22:50.937" v="661" actId="11529"/>
          <ac:spMkLst>
            <pc:docMk/>
            <pc:sldMk cId="3680440539" sldId="273"/>
            <ac:spMk id="4" creationId="{047EC6FE-1C84-B5CC-A785-499FD570EBDD}"/>
          </ac:spMkLst>
        </pc:spChg>
        <pc:spChg chg="add del">
          <ac:chgData name="Muhammed Al-Amin" userId="d4857a66da90b386" providerId="LiveId" clId="{4BA3A781-7CA6-41DD-AD0C-254837FF48E0}" dt="2026-02-16T01:22:59.665" v="663" actId="11529"/>
          <ac:spMkLst>
            <pc:docMk/>
            <pc:sldMk cId="3680440539" sldId="273"/>
            <ac:spMk id="6" creationId="{E00E5029-03BE-7744-3742-623954E73AB5}"/>
          </ac:spMkLst>
        </pc:spChg>
        <pc:spChg chg="add mod">
          <ac:chgData name="Muhammed Al-Amin" userId="d4857a66da90b386" providerId="LiveId" clId="{4BA3A781-7CA6-41DD-AD0C-254837FF48E0}" dt="2026-02-16T01:23:40.722" v="670" actId="1076"/>
          <ac:spMkLst>
            <pc:docMk/>
            <pc:sldMk cId="3680440539" sldId="273"/>
            <ac:spMk id="7" creationId="{DD799A05-D53D-106C-0B8C-97E0894534D1}"/>
          </ac:spMkLst>
        </pc:spChg>
        <pc:spChg chg="add del">
          <ac:chgData name="Muhammed Al-Amin" userId="d4857a66da90b386" providerId="LiveId" clId="{4BA3A781-7CA6-41DD-AD0C-254837FF48E0}" dt="2026-02-16T00:08:07.536" v="308"/>
          <ac:spMkLst>
            <pc:docMk/>
            <pc:sldMk cId="3680440539" sldId="273"/>
            <ac:spMk id="39" creationId="{BACC6370-2D7E-4714-9D71-7542949D7D5D}"/>
          </ac:spMkLst>
        </pc:spChg>
        <pc:spChg chg="add del">
          <ac:chgData name="Muhammed Al-Amin" userId="d4857a66da90b386" providerId="LiveId" clId="{4BA3A781-7CA6-41DD-AD0C-254837FF48E0}" dt="2026-02-16T00:08:07.536" v="308"/>
          <ac:spMkLst>
            <pc:docMk/>
            <pc:sldMk cId="3680440539" sldId="273"/>
            <ac:spMk id="40" creationId="{F68B3F68-107C-434F-AA38-110D5EA91B85}"/>
          </ac:spMkLst>
        </pc:spChg>
        <pc:spChg chg="add del">
          <ac:chgData name="Muhammed Al-Amin" userId="d4857a66da90b386" providerId="LiveId" clId="{4BA3A781-7CA6-41DD-AD0C-254837FF48E0}" dt="2026-02-16T00:08:07.536" v="308"/>
          <ac:spMkLst>
            <pc:docMk/>
            <pc:sldMk cId="3680440539" sldId="273"/>
            <ac:spMk id="41" creationId="{AAD0DBB9-1A4B-4391-81D4-CB19F9AB918A}"/>
          </ac:spMkLst>
        </pc:spChg>
        <pc:spChg chg="add del">
          <ac:chgData name="Muhammed Al-Amin" userId="d4857a66da90b386" providerId="LiveId" clId="{4BA3A781-7CA6-41DD-AD0C-254837FF48E0}" dt="2026-02-16T00:08:07.536" v="308"/>
          <ac:spMkLst>
            <pc:docMk/>
            <pc:sldMk cId="3680440539" sldId="273"/>
            <ac:spMk id="42" creationId="{063BBA22-50EA-4C4D-BE05-F1CE4E63AA56}"/>
          </ac:spMkLst>
        </pc:spChg>
        <pc:graphicFrameChg chg="mod modGraphic">
          <ac:chgData name="Muhammed Al-Amin" userId="d4857a66da90b386" providerId="LiveId" clId="{4BA3A781-7CA6-41DD-AD0C-254837FF48E0}" dt="2026-02-16T01:23:27.336" v="669"/>
          <ac:graphicFrameMkLst>
            <pc:docMk/>
            <pc:sldMk cId="3680440539" sldId="273"/>
            <ac:graphicFrameMk id="5" creationId="{5DB01687-B882-DA6D-044A-33345DAF73A8}"/>
          </ac:graphicFrameMkLst>
        </pc:graphicFrameChg>
      </pc:sldChg>
      <pc:sldChg chg="addSp delSp modSp mod ord delDesignElem">
        <pc:chgData name="Muhammed Al-Amin" userId="d4857a66da90b386" providerId="LiveId" clId="{4BA3A781-7CA6-41DD-AD0C-254837FF48E0}" dt="2026-02-16T01:47:45.100" v="730"/>
        <pc:sldMkLst>
          <pc:docMk/>
          <pc:sldMk cId="2535639007" sldId="274"/>
        </pc:sldMkLst>
        <pc:spChg chg="mod">
          <ac:chgData name="Muhammed Al-Amin" userId="d4857a66da90b386" providerId="LiveId" clId="{4BA3A781-7CA6-41DD-AD0C-254837FF48E0}" dt="2026-02-16T00:20:55.076" v="458" actId="26606"/>
          <ac:spMkLst>
            <pc:docMk/>
            <pc:sldMk cId="2535639007" sldId="274"/>
            <ac:spMk id="2" creationId="{47D1C08A-D932-FA08-8961-2A5C4E0B9869}"/>
          </ac:spMkLst>
        </pc:spChg>
        <pc:spChg chg="add del mod">
          <ac:chgData name="Muhammed Al-Amin" userId="d4857a66da90b386" providerId="LiveId" clId="{4BA3A781-7CA6-41DD-AD0C-254837FF48E0}" dt="2026-02-16T00:20:55.076" v="458" actId="26606"/>
          <ac:spMkLst>
            <pc:docMk/>
            <pc:sldMk cId="2535639007" sldId="274"/>
            <ac:spMk id="4" creationId="{5069B2D4-F8A1-7BCC-0276-9B5847E85680}"/>
          </ac:spMkLst>
        </pc:spChg>
        <pc:spChg chg="add mod">
          <ac:chgData name="Muhammed Al-Amin" userId="d4857a66da90b386" providerId="LiveId" clId="{4BA3A781-7CA6-41DD-AD0C-254837FF48E0}" dt="2026-02-16T00:53:46.896" v="537"/>
          <ac:spMkLst>
            <pc:docMk/>
            <pc:sldMk cId="2535639007" sldId="274"/>
            <ac:spMk id="5" creationId="{CF00A7EC-3F45-6A4D-CAE8-C5766A7244E9}"/>
          </ac:spMkLst>
        </pc:spChg>
        <pc:spChg chg="add del">
          <ac:chgData name="Muhammed Al-Amin" userId="d4857a66da90b386" providerId="LiveId" clId="{4BA3A781-7CA6-41DD-AD0C-254837FF48E0}" dt="2026-02-16T00:20:55.076" v="458" actId="26606"/>
          <ac:spMkLst>
            <pc:docMk/>
            <pc:sldMk cId="2535639007" sldId="274"/>
            <ac:spMk id="19" creationId="{BACC6370-2D7E-4714-9D71-7542949D7D5D}"/>
          </ac:spMkLst>
        </pc:spChg>
        <pc:spChg chg="add del">
          <ac:chgData name="Muhammed Al-Amin" userId="d4857a66da90b386" providerId="LiveId" clId="{4BA3A781-7CA6-41DD-AD0C-254837FF48E0}" dt="2026-02-16T00:20:55.076" v="458" actId="26606"/>
          <ac:spMkLst>
            <pc:docMk/>
            <pc:sldMk cId="2535639007" sldId="274"/>
            <ac:spMk id="20" creationId="{F68B3F68-107C-434F-AA38-110D5EA91B85}"/>
          </ac:spMkLst>
        </pc:spChg>
        <pc:spChg chg="add del">
          <ac:chgData name="Muhammed Al-Amin" userId="d4857a66da90b386" providerId="LiveId" clId="{4BA3A781-7CA6-41DD-AD0C-254837FF48E0}" dt="2026-02-16T00:20:55.076" v="458" actId="26606"/>
          <ac:spMkLst>
            <pc:docMk/>
            <pc:sldMk cId="2535639007" sldId="274"/>
            <ac:spMk id="21" creationId="{AAD0DBB9-1A4B-4391-81D4-CB19F9AB918A}"/>
          </ac:spMkLst>
        </pc:spChg>
        <pc:spChg chg="add del">
          <ac:chgData name="Muhammed Al-Amin" userId="d4857a66da90b386" providerId="LiveId" clId="{4BA3A781-7CA6-41DD-AD0C-254837FF48E0}" dt="2026-02-16T00:20:55.076" v="458" actId="26606"/>
          <ac:spMkLst>
            <pc:docMk/>
            <pc:sldMk cId="2535639007" sldId="274"/>
            <ac:spMk id="22" creationId="{063BBA22-50EA-4C4D-BE05-F1CE4E63AA56}"/>
          </ac:spMkLst>
        </pc:spChg>
        <pc:spChg chg="add del">
          <ac:chgData name="Muhammed Al-Amin" userId="d4857a66da90b386" providerId="LiveId" clId="{4BA3A781-7CA6-41DD-AD0C-254837FF48E0}" dt="2026-02-15T23:50:46.130" v="221" actId="26606"/>
          <ac:spMkLst>
            <pc:docMk/>
            <pc:sldMk cId="2535639007" sldId="274"/>
            <ac:spMk id="29" creationId="{56E9B3E6-E277-4D68-BA48-9CB43FFBD6E2}"/>
          </ac:spMkLst>
        </pc:spChg>
        <pc:spChg chg="add">
          <ac:chgData name="Muhammed Al-Amin" userId="d4857a66da90b386" providerId="LiveId" clId="{4BA3A781-7CA6-41DD-AD0C-254837FF48E0}" dt="2026-02-16T00:20:55.076" v="458" actId="26606"/>
          <ac:spMkLst>
            <pc:docMk/>
            <pc:sldMk cId="2535639007" sldId="274"/>
            <ac:spMk id="33" creationId="{B50AB553-2A96-4A92-96F2-93548E096954}"/>
          </ac:spMkLst>
        </pc:spChg>
        <pc:spChg chg="add del">
          <ac:chgData name="Muhammed Al-Amin" userId="d4857a66da90b386" providerId="LiveId" clId="{4BA3A781-7CA6-41DD-AD0C-254837FF48E0}" dt="2026-02-15T23:50:46.130" v="221" actId="26606"/>
          <ac:spMkLst>
            <pc:docMk/>
            <pc:sldMk cId="2535639007" sldId="274"/>
            <ac:spMk id="35" creationId="{D5B0017B-2ECA-49AF-B397-DC140825DF8D}"/>
          </ac:spMkLst>
        </pc:spChg>
        <pc:grpChg chg="add del">
          <ac:chgData name="Muhammed Al-Amin" userId="d4857a66da90b386" providerId="LiveId" clId="{4BA3A781-7CA6-41DD-AD0C-254837FF48E0}" dt="2026-02-15T23:50:46.130" v="221" actId="26606"/>
          <ac:grpSpMkLst>
            <pc:docMk/>
            <pc:sldMk cId="2535639007" sldId="274"/>
            <ac:grpSpMk id="38" creationId="{AE1C45F0-260A-458C-96ED-C1F6D2151219}"/>
          </ac:grpSpMkLst>
        </pc:grpChg>
        <pc:graphicFrameChg chg="del mod modGraphic">
          <ac:chgData name="Muhammed Al-Amin" userId="d4857a66da90b386" providerId="LiveId" clId="{4BA3A781-7CA6-41DD-AD0C-254837FF48E0}" dt="2026-02-16T00:20:31.716" v="456" actId="478"/>
          <ac:graphicFrameMkLst>
            <pc:docMk/>
            <pc:sldMk cId="2535639007" sldId="274"/>
            <ac:graphicFrameMk id="23" creationId="{8EDC0904-C365-C2BE-4345-955F8606EECC}"/>
          </ac:graphicFrameMkLst>
        </pc:graphicFrameChg>
        <pc:graphicFrameChg chg="add">
          <ac:chgData name="Muhammed Al-Amin" userId="d4857a66da90b386" providerId="LiveId" clId="{4BA3A781-7CA6-41DD-AD0C-254837FF48E0}" dt="2026-02-16T00:20:55.076" v="458" actId="26606"/>
          <ac:graphicFrameMkLst>
            <pc:docMk/>
            <pc:sldMk cId="2535639007" sldId="274"/>
            <ac:graphicFrameMk id="24" creationId="{FC8EEB7A-D8A8-7AA6-3544-A159D54AC313}"/>
          </ac:graphicFrameMkLst>
        </pc:graphicFrameChg>
        <pc:picChg chg="add">
          <ac:chgData name="Muhammed Al-Amin" userId="d4857a66da90b386" providerId="LiveId" clId="{4BA3A781-7CA6-41DD-AD0C-254837FF48E0}" dt="2026-02-16T00:20:55.076" v="458" actId="26606"/>
          <ac:picMkLst>
            <pc:docMk/>
            <pc:sldMk cId="2535639007" sldId="274"/>
            <ac:picMk id="31" creationId="{A9CC6978-E531-7339-87BE-0972D33C4C39}"/>
          </ac:picMkLst>
        </pc:picChg>
        <pc:cxnChg chg="add del">
          <ac:chgData name="Muhammed Al-Amin" userId="d4857a66da90b386" providerId="LiveId" clId="{4BA3A781-7CA6-41DD-AD0C-254837FF48E0}" dt="2026-02-15T23:50:46.130" v="221" actId="26606"/>
          <ac:cxnSpMkLst>
            <pc:docMk/>
            <pc:sldMk cId="2535639007" sldId="274"/>
            <ac:cxnSpMk id="37" creationId="{6CF1BAF6-AD41-4082-B212-8A1F9A2E8779}"/>
          </ac:cxnSpMkLst>
        </pc:cxnChg>
      </pc:sldChg>
      <pc:sldChg chg="addSp delSp modSp mod ord delDesignElem">
        <pc:chgData name="Muhammed Al-Amin" userId="d4857a66da90b386" providerId="LiveId" clId="{4BA3A781-7CA6-41DD-AD0C-254837FF48E0}" dt="2026-02-16T01:47:45.100" v="730"/>
        <pc:sldMkLst>
          <pc:docMk/>
          <pc:sldMk cId="3043525366" sldId="275"/>
        </pc:sldMkLst>
        <pc:spChg chg="mod">
          <ac:chgData name="Muhammed Al-Amin" userId="d4857a66da90b386" providerId="LiveId" clId="{4BA3A781-7CA6-41DD-AD0C-254837FF48E0}" dt="2026-02-16T00:08:07.536" v="308"/>
          <ac:spMkLst>
            <pc:docMk/>
            <pc:sldMk cId="3043525366" sldId="275"/>
            <ac:spMk id="2" creationId="{6423BBEE-7F2E-AFF7-4DA1-840D5FD49537}"/>
          </ac:spMkLst>
        </pc:spChg>
        <pc:spChg chg="add mod">
          <ac:chgData name="Muhammed Al-Amin" userId="d4857a66da90b386" providerId="LiveId" clId="{4BA3A781-7CA6-41DD-AD0C-254837FF48E0}" dt="2026-02-16T01:02:24.375" v="560" actId="1076"/>
          <ac:spMkLst>
            <pc:docMk/>
            <pc:sldMk cId="3043525366" sldId="275"/>
            <ac:spMk id="3" creationId="{6732A366-DBB2-3DD9-6983-A8710A5A8C15}"/>
          </ac:spMkLst>
        </pc:spChg>
        <pc:spChg chg="add del">
          <ac:chgData name="Muhammed Al-Amin" userId="d4857a66da90b386" providerId="LiveId" clId="{4BA3A781-7CA6-41DD-AD0C-254837FF48E0}" dt="2026-02-16T00:08:07.536" v="308"/>
          <ac:spMkLst>
            <pc:docMk/>
            <pc:sldMk cId="3043525366" sldId="275"/>
            <ac:spMk id="33" creationId="{B50AB553-2A96-4A92-96F2-93548E096954}"/>
          </ac:spMkLst>
        </pc:spChg>
        <pc:graphicFrameChg chg="mod modGraphic">
          <ac:chgData name="Muhammed Al-Amin" userId="d4857a66da90b386" providerId="LiveId" clId="{4BA3A781-7CA6-41DD-AD0C-254837FF48E0}" dt="2026-02-16T00:50:10.252" v="535" actId="20577"/>
          <ac:graphicFrameMkLst>
            <pc:docMk/>
            <pc:sldMk cId="3043525366" sldId="275"/>
            <ac:graphicFrameMk id="5" creationId="{622FE6B4-028D-E221-B52B-F534C7CDC0E1}"/>
          </ac:graphicFrameMkLst>
        </pc:graphicFrameChg>
      </pc:sldChg>
      <pc:sldChg chg="addSp delSp modSp mod ord delDesignElem">
        <pc:chgData name="Muhammed Al-Amin" userId="d4857a66da90b386" providerId="LiveId" clId="{4BA3A781-7CA6-41DD-AD0C-254837FF48E0}" dt="2026-02-16T02:02:31.809" v="787" actId="1036"/>
        <pc:sldMkLst>
          <pc:docMk/>
          <pc:sldMk cId="710694162" sldId="276"/>
        </pc:sldMkLst>
        <pc:spChg chg="mod">
          <ac:chgData name="Muhammed Al-Amin" userId="d4857a66da90b386" providerId="LiveId" clId="{4BA3A781-7CA6-41DD-AD0C-254837FF48E0}" dt="2026-02-16T02:02:26.559" v="780" actId="1076"/>
          <ac:spMkLst>
            <pc:docMk/>
            <pc:sldMk cId="710694162" sldId="276"/>
            <ac:spMk id="2" creationId="{275C1D88-637A-F9D3-ECB8-CEF5ABDD0E77}"/>
          </ac:spMkLst>
        </pc:spChg>
        <pc:spChg chg="add mod">
          <ac:chgData name="Muhammed Al-Amin" userId="d4857a66da90b386" providerId="LiveId" clId="{4BA3A781-7CA6-41DD-AD0C-254837FF48E0}" dt="2026-02-16T02:01:37.746" v="758" actId="1076"/>
          <ac:spMkLst>
            <pc:docMk/>
            <pc:sldMk cId="710694162" sldId="276"/>
            <ac:spMk id="3" creationId="{A72B6EB9-D5DC-B01A-3D69-9E9B7D7E0EEB}"/>
          </ac:spMkLst>
        </pc:spChg>
        <pc:spChg chg="add del">
          <ac:chgData name="Muhammed Al-Amin" userId="d4857a66da90b386" providerId="LiveId" clId="{4BA3A781-7CA6-41DD-AD0C-254837FF48E0}" dt="2026-02-16T00:08:07.536" v="308"/>
          <ac:spMkLst>
            <pc:docMk/>
            <pc:sldMk cId="710694162" sldId="276"/>
            <ac:spMk id="27" creationId="{2E442304-DDBD-4F7B-8017-36BCC863FB40}"/>
          </ac:spMkLst>
        </pc:spChg>
        <pc:spChg chg="add del">
          <ac:chgData name="Muhammed Al-Amin" userId="d4857a66da90b386" providerId="LiveId" clId="{4BA3A781-7CA6-41DD-AD0C-254837FF48E0}" dt="2026-02-16T00:08:07.536" v="308"/>
          <ac:spMkLst>
            <pc:docMk/>
            <pc:sldMk cId="710694162" sldId="276"/>
            <ac:spMk id="29" creationId="{5E107275-3853-46FD-A241-DE4355A42675}"/>
          </ac:spMkLst>
        </pc:spChg>
        <pc:picChg chg="add mod">
          <ac:chgData name="Muhammed Al-Amin" userId="d4857a66da90b386" providerId="LiveId" clId="{4BA3A781-7CA6-41DD-AD0C-254837FF48E0}" dt="2026-02-16T02:02:31.809" v="787" actId="1036"/>
          <ac:picMkLst>
            <pc:docMk/>
            <pc:sldMk cId="710694162" sldId="276"/>
            <ac:picMk id="6" creationId="{666B8B9F-AEA0-F2AC-AC7C-88678D315F64}"/>
          </ac:picMkLst>
        </pc:picChg>
      </pc:sldChg>
      <pc:sldChg chg="addSp delSp modSp del mod">
        <pc:chgData name="Muhammed Al-Amin" userId="d4857a66da90b386" providerId="LiveId" clId="{4BA3A781-7CA6-41DD-AD0C-254837FF48E0}" dt="2026-02-16T00:00:03.408" v="285" actId="47"/>
        <pc:sldMkLst>
          <pc:docMk/>
          <pc:sldMk cId="1487278891" sldId="277"/>
        </pc:sldMkLst>
        <pc:spChg chg="mod">
          <ac:chgData name="Muhammed Al-Amin" userId="d4857a66da90b386" providerId="LiveId" clId="{4BA3A781-7CA6-41DD-AD0C-254837FF48E0}" dt="2026-02-15T23:31:04.936" v="83" actId="26606"/>
          <ac:spMkLst>
            <pc:docMk/>
            <pc:sldMk cId="1487278891" sldId="277"/>
            <ac:spMk id="2" creationId="{3BE47880-5F98-A08B-4E07-CDF4632C22A1}"/>
          </ac:spMkLst>
        </pc:spChg>
        <pc:spChg chg="mod ord">
          <ac:chgData name="Muhammed Al-Amin" userId="d4857a66da90b386" providerId="LiveId" clId="{4BA3A781-7CA6-41DD-AD0C-254837FF48E0}" dt="2026-02-15T23:31:04.936" v="83" actId="26606"/>
          <ac:spMkLst>
            <pc:docMk/>
            <pc:sldMk cId="1487278891" sldId="277"/>
            <ac:spMk id="3" creationId="{DDBEFFF5-07FD-3613-C5CA-F7FA1B6F1AE7}"/>
          </ac:spMkLst>
        </pc:spChg>
        <pc:spChg chg="del">
          <ac:chgData name="Muhammed Al-Amin" userId="d4857a66da90b386" providerId="LiveId" clId="{4BA3A781-7CA6-41DD-AD0C-254837FF48E0}" dt="2026-02-15T23:30:36.337" v="80" actId="26606"/>
          <ac:spMkLst>
            <pc:docMk/>
            <pc:sldMk cId="1487278891" sldId="277"/>
            <ac:spMk id="10" creationId="{EDDBB197-D710-4A4F-A9CA-FD2177498BE8}"/>
          </ac:spMkLst>
        </pc:spChg>
        <pc:spChg chg="del">
          <ac:chgData name="Muhammed Al-Amin" userId="d4857a66da90b386" providerId="LiveId" clId="{4BA3A781-7CA6-41DD-AD0C-254837FF48E0}" dt="2026-02-15T23:30:36.337" v="80" actId="26606"/>
          <ac:spMkLst>
            <pc:docMk/>
            <pc:sldMk cId="1487278891" sldId="277"/>
            <ac:spMk id="12" creationId="{975D1CFA-2CDB-4B64-BD9F-85744E8DA12F}"/>
          </ac:spMkLst>
        </pc:spChg>
        <pc:spChg chg="add del">
          <ac:chgData name="Muhammed Al-Amin" userId="d4857a66da90b386" providerId="LiveId" clId="{4BA3A781-7CA6-41DD-AD0C-254837FF48E0}" dt="2026-02-15T23:31:04.936" v="83" actId="26606"/>
          <ac:spMkLst>
            <pc:docMk/>
            <pc:sldMk cId="1487278891" sldId="277"/>
            <ac:spMk id="23" creationId="{1CD81A2A-6ED4-4EF4-A14C-912D31E14800}"/>
          </ac:spMkLst>
        </pc:spChg>
        <pc:spChg chg="del">
          <ac:chgData name="Muhammed Al-Amin" userId="d4857a66da90b386" providerId="LiveId" clId="{4BA3A781-7CA6-41DD-AD0C-254837FF48E0}" dt="2026-02-15T23:31:04.116" v="81" actId="26606"/>
          <ac:spMkLst>
            <pc:docMk/>
            <pc:sldMk cId="1487278891" sldId="277"/>
            <ac:spMk id="25" creationId="{1661932C-CA15-4E17-B115-FAE7CBEE4789}"/>
          </ac:spMkLst>
        </pc:spChg>
        <pc:spChg chg="add del">
          <ac:chgData name="Muhammed Al-Amin" userId="d4857a66da90b386" providerId="LiveId" clId="{4BA3A781-7CA6-41DD-AD0C-254837FF48E0}" dt="2026-02-15T23:31:04.936" v="83" actId="26606"/>
          <ac:spMkLst>
            <pc:docMk/>
            <pc:sldMk cId="1487278891" sldId="277"/>
            <ac:spMk id="27" creationId="{8590ADD5-9383-4D3D-9047-3DA2593CCB5D}"/>
          </ac:spMkLst>
        </pc:spChg>
        <pc:spChg chg="add del">
          <ac:chgData name="Muhammed Al-Amin" userId="d4857a66da90b386" providerId="LiveId" clId="{4BA3A781-7CA6-41DD-AD0C-254837FF48E0}" dt="2026-02-15T23:31:04.936" v="83" actId="26606"/>
          <ac:spMkLst>
            <pc:docMk/>
            <pc:sldMk cId="1487278891" sldId="277"/>
            <ac:spMk id="29" creationId="{DABE3E45-88CF-45D8-8D40-C773324D93F6}"/>
          </ac:spMkLst>
        </pc:spChg>
        <pc:spChg chg="add del">
          <ac:chgData name="Muhammed Al-Amin" userId="d4857a66da90b386" providerId="LiveId" clId="{4BA3A781-7CA6-41DD-AD0C-254837FF48E0}" dt="2026-02-15T23:31:04.936" v="83" actId="26606"/>
          <ac:spMkLst>
            <pc:docMk/>
            <pc:sldMk cId="1487278891" sldId="277"/>
            <ac:spMk id="33" creationId="{B91ECDA9-56DC-4270-8F33-01C5637B8CEB}"/>
          </ac:spMkLst>
        </pc:spChg>
        <pc:spChg chg="add del">
          <ac:chgData name="Muhammed Al-Amin" userId="d4857a66da90b386" providerId="LiveId" clId="{4BA3A781-7CA6-41DD-AD0C-254837FF48E0}" dt="2026-02-15T23:31:04.922" v="82" actId="26606"/>
          <ac:spMkLst>
            <pc:docMk/>
            <pc:sldMk cId="1487278891" sldId="277"/>
            <ac:spMk id="35" creationId="{75F47824-961D-465D-84F9-EAE11BC6173B}"/>
          </ac:spMkLst>
        </pc:spChg>
        <pc:spChg chg="add del">
          <ac:chgData name="Muhammed Al-Amin" userId="d4857a66da90b386" providerId="LiveId" clId="{4BA3A781-7CA6-41DD-AD0C-254837FF48E0}" dt="2026-02-15T23:31:04.936" v="83" actId="26606"/>
          <ac:spMkLst>
            <pc:docMk/>
            <pc:sldMk cId="1487278891" sldId="277"/>
            <ac:spMk id="37" creationId="{FEC9DA3E-C1D7-472D-B7C0-F71AE41FBA23}"/>
          </ac:spMkLst>
        </pc:spChg>
        <pc:spChg chg="del">
          <ac:chgData name="Muhammed Al-Amin" userId="d4857a66da90b386" providerId="LiveId" clId="{4BA3A781-7CA6-41DD-AD0C-254837FF48E0}" dt="2026-02-15T23:31:04.922" v="82" actId="26606"/>
          <ac:spMkLst>
            <pc:docMk/>
            <pc:sldMk cId="1487278891" sldId="277"/>
            <ac:spMk id="42" creationId="{5AA03EDC-7067-4DFF-B672-541D016AAAB8}"/>
          </ac:spMkLst>
        </pc:spChg>
        <pc:spChg chg="add del">
          <ac:chgData name="Muhammed Al-Amin" userId="d4857a66da90b386" providerId="LiveId" clId="{4BA3A781-7CA6-41DD-AD0C-254837FF48E0}" dt="2026-02-15T23:31:04.922" v="82" actId="26606"/>
          <ac:spMkLst>
            <pc:docMk/>
            <pc:sldMk cId="1487278891" sldId="277"/>
            <ac:spMk id="44" creationId="{0EBF3E39-B0BE-496A-8604-9007470FFA3A}"/>
          </ac:spMkLst>
        </pc:spChg>
        <pc:spChg chg="add">
          <ac:chgData name="Muhammed Al-Amin" userId="d4857a66da90b386" providerId="LiveId" clId="{4BA3A781-7CA6-41DD-AD0C-254837FF48E0}" dt="2026-02-15T23:31:04.936" v="83" actId="26606"/>
          <ac:spMkLst>
            <pc:docMk/>
            <pc:sldMk cId="1487278891" sldId="277"/>
            <ac:spMk id="46" creationId="{6437CC72-F4A8-4DC3-AFAB-D22C482C8100}"/>
          </ac:spMkLst>
        </pc:spChg>
        <pc:spChg chg="add">
          <ac:chgData name="Muhammed Al-Amin" userId="d4857a66da90b386" providerId="LiveId" clId="{4BA3A781-7CA6-41DD-AD0C-254837FF48E0}" dt="2026-02-15T23:31:04.936" v="83" actId="26606"/>
          <ac:spMkLst>
            <pc:docMk/>
            <pc:sldMk cId="1487278891" sldId="277"/>
            <ac:spMk id="47" creationId="{3346177D-ADC4-4968-B747-5CFCD390B5B9}"/>
          </ac:spMkLst>
        </pc:spChg>
        <pc:spChg chg="add">
          <ac:chgData name="Muhammed Al-Amin" userId="d4857a66da90b386" providerId="LiveId" clId="{4BA3A781-7CA6-41DD-AD0C-254837FF48E0}" dt="2026-02-15T23:31:04.936" v="83" actId="26606"/>
          <ac:spMkLst>
            <pc:docMk/>
            <pc:sldMk cId="1487278891" sldId="277"/>
            <ac:spMk id="48" creationId="{0844A943-BF79-4FEA-ABB1-3BD54D236606}"/>
          </ac:spMkLst>
        </pc:spChg>
      </pc:sldChg>
      <pc:sldChg chg="del">
        <pc:chgData name="Muhammed Al-Amin" userId="d4857a66da90b386" providerId="LiveId" clId="{4BA3A781-7CA6-41DD-AD0C-254837FF48E0}" dt="2026-02-15T23:56:15.651" v="254" actId="47"/>
        <pc:sldMkLst>
          <pc:docMk/>
          <pc:sldMk cId="596587551" sldId="279"/>
        </pc:sldMkLst>
      </pc:sldChg>
      <pc:sldChg chg="addSp delSp modSp mod ord delDesignElem">
        <pc:chgData name="Muhammed Al-Amin" userId="d4857a66da90b386" providerId="LiveId" clId="{4BA3A781-7CA6-41DD-AD0C-254837FF48E0}" dt="2026-02-16T02:05:25.197" v="966" actId="1036"/>
        <pc:sldMkLst>
          <pc:docMk/>
          <pc:sldMk cId="4189964563" sldId="280"/>
        </pc:sldMkLst>
        <pc:spChg chg="mod">
          <ac:chgData name="Muhammed Al-Amin" userId="d4857a66da90b386" providerId="LiveId" clId="{4BA3A781-7CA6-41DD-AD0C-254837FF48E0}" dt="2026-02-16T02:05:25.197" v="966" actId="1036"/>
          <ac:spMkLst>
            <pc:docMk/>
            <pc:sldMk cId="4189964563" sldId="280"/>
            <ac:spMk id="2" creationId="{A21BE3C7-7524-C87F-9A99-867202ED32F7}"/>
          </ac:spMkLst>
        </pc:spChg>
        <pc:spChg chg="add mod">
          <ac:chgData name="Muhammed Al-Amin" userId="d4857a66da90b386" providerId="LiveId" clId="{4BA3A781-7CA6-41DD-AD0C-254837FF48E0}" dt="2026-02-16T02:05:17.241" v="921" actId="1035"/>
          <ac:spMkLst>
            <pc:docMk/>
            <pc:sldMk cId="4189964563" sldId="280"/>
            <ac:spMk id="3" creationId="{75FB1003-8250-1760-BA21-F56063903B99}"/>
          </ac:spMkLst>
        </pc:spChg>
        <pc:spChg chg="add del">
          <ac:chgData name="Muhammed Al-Amin" userId="d4857a66da90b386" providerId="LiveId" clId="{4BA3A781-7CA6-41DD-AD0C-254837FF48E0}" dt="2026-02-16T00:08:07.536" v="308"/>
          <ac:spMkLst>
            <pc:docMk/>
            <pc:sldMk cId="4189964563" sldId="280"/>
            <ac:spMk id="9" creationId="{2659FDB4-FCBE-4A89-B46D-43D4FA54464D}"/>
          </ac:spMkLst>
        </pc:spChg>
        <pc:graphicFrameChg chg="mod">
          <ac:chgData name="Muhammed Al-Amin" userId="d4857a66da90b386" providerId="LiveId" clId="{4BA3A781-7CA6-41DD-AD0C-254837FF48E0}" dt="2026-02-15T23:47:09.167" v="212"/>
          <ac:graphicFrameMkLst>
            <pc:docMk/>
            <pc:sldMk cId="4189964563" sldId="280"/>
            <ac:graphicFrameMk id="5" creationId="{27E3A636-D9EF-240F-124B-80554C785E80}"/>
          </ac:graphicFrameMkLst>
        </pc:graphicFrameChg>
        <pc:picChg chg="add mod modCrop">
          <ac:chgData name="Muhammed Al-Amin" userId="d4857a66da90b386" providerId="LiveId" clId="{4BA3A781-7CA6-41DD-AD0C-254837FF48E0}" dt="2026-02-16T02:05:20.950" v="949" actId="1035"/>
          <ac:picMkLst>
            <pc:docMk/>
            <pc:sldMk cId="4189964563" sldId="280"/>
            <ac:picMk id="4" creationId="{CBB5EA60-3B06-D199-F188-83756721749E}"/>
          </ac:picMkLst>
        </pc:picChg>
        <pc:cxnChg chg="add del">
          <ac:chgData name="Muhammed Al-Amin" userId="d4857a66da90b386" providerId="LiveId" clId="{4BA3A781-7CA6-41DD-AD0C-254837FF48E0}" dt="2026-02-16T00:08:07.536" v="308"/>
          <ac:cxnSpMkLst>
            <pc:docMk/>
            <pc:sldMk cId="4189964563" sldId="280"/>
            <ac:cxnSpMk id="11" creationId="{C8F51B3F-8331-4E4A-AE96-D47B1006EEAD}"/>
          </ac:cxnSpMkLst>
        </pc:cxnChg>
      </pc:sldChg>
      <pc:sldChg chg="addSp delSp modSp mod ord delDesignElem">
        <pc:chgData name="Muhammed Al-Amin" userId="d4857a66da90b386" providerId="LiveId" clId="{4BA3A781-7CA6-41DD-AD0C-254837FF48E0}" dt="2026-02-16T01:47:45.100" v="730"/>
        <pc:sldMkLst>
          <pc:docMk/>
          <pc:sldMk cId="4221552033" sldId="281"/>
        </pc:sldMkLst>
        <pc:spChg chg="mod">
          <ac:chgData name="Muhammed Al-Amin" userId="d4857a66da90b386" providerId="LiveId" clId="{4BA3A781-7CA6-41DD-AD0C-254837FF48E0}" dt="2026-02-16T00:08:56.258" v="316" actId="122"/>
          <ac:spMkLst>
            <pc:docMk/>
            <pc:sldMk cId="4221552033" sldId="281"/>
            <ac:spMk id="2" creationId="{E4B8BB4B-70A1-4712-AE38-1E9359565CD0}"/>
          </ac:spMkLst>
        </pc:spChg>
        <pc:spChg chg="add del mod">
          <ac:chgData name="Muhammed Al-Amin" userId="d4857a66da90b386" providerId="LiveId" clId="{4BA3A781-7CA6-41DD-AD0C-254837FF48E0}" dt="2026-02-16T00:02:11.413" v="287" actId="26606"/>
          <ac:spMkLst>
            <pc:docMk/>
            <pc:sldMk cId="4221552033" sldId="281"/>
            <ac:spMk id="3" creationId="{09BA4D90-B4C2-98F0-24C5-8B9C1139810C}"/>
          </ac:spMkLst>
        </pc:spChg>
        <pc:spChg chg="del">
          <ac:chgData name="Muhammed Al-Amin" userId="d4857a66da90b386" providerId="LiveId" clId="{4BA3A781-7CA6-41DD-AD0C-254837FF48E0}" dt="2026-02-15T23:58:05.193" v="263" actId="26606"/>
          <ac:spMkLst>
            <pc:docMk/>
            <pc:sldMk cId="4221552033" sldId="281"/>
            <ac:spMk id="10" creationId="{B50AB553-2A96-4A92-96F2-93548E096954}"/>
          </ac:spMkLst>
        </pc:spChg>
        <pc:spChg chg="add del">
          <ac:chgData name="Muhammed Al-Amin" userId="d4857a66da90b386" providerId="LiveId" clId="{4BA3A781-7CA6-41DD-AD0C-254837FF48E0}" dt="2026-02-15T23:59:46.587" v="284" actId="26606"/>
          <ac:spMkLst>
            <pc:docMk/>
            <pc:sldMk cId="4221552033" sldId="281"/>
            <ac:spMk id="16" creationId="{B50AB553-2A96-4A92-96F2-93548E096954}"/>
          </ac:spMkLst>
        </pc:spChg>
        <pc:spChg chg="add del">
          <ac:chgData name="Muhammed Al-Amin" userId="d4857a66da90b386" providerId="LiveId" clId="{4BA3A781-7CA6-41DD-AD0C-254837FF48E0}" dt="2026-02-16T00:02:11.413" v="287" actId="26606"/>
          <ac:spMkLst>
            <pc:docMk/>
            <pc:sldMk cId="4221552033" sldId="281"/>
            <ac:spMk id="21" creationId="{AF6CB648-9554-488A-B457-99CAAD1DA528}"/>
          </ac:spMkLst>
        </pc:spChg>
        <pc:spChg chg="add del">
          <ac:chgData name="Muhammed Al-Amin" userId="d4857a66da90b386" providerId="LiveId" clId="{4BA3A781-7CA6-41DD-AD0C-254837FF48E0}" dt="2026-02-16T00:02:11.413" v="287" actId="26606"/>
          <ac:spMkLst>
            <pc:docMk/>
            <pc:sldMk cId="4221552033" sldId="281"/>
            <ac:spMk id="23" creationId="{E3ADCBE7-9330-1CDA-00EB-CDD12DB722FF}"/>
          </ac:spMkLst>
        </pc:spChg>
        <pc:spChg chg="add del">
          <ac:chgData name="Muhammed Al-Amin" userId="d4857a66da90b386" providerId="LiveId" clId="{4BA3A781-7CA6-41DD-AD0C-254837FF48E0}" dt="2026-02-16T00:02:23.832" v="289" actId="26606"/>
          <ac:spMkLst>
            <pc:docMk/>
            <pc:sldMk cId="4221552033" sldId="281"/>
            <ac:spMk id="30" creationId="{B50AB553-2A96-4A92-96F2-93548E096954}"/>
          </ac:spMkLst>
        </pc:spChg>
        <pc:spChg chg="add del">
          <ac:chgData name="Muhammed Al-Amin" userId="d4857a66da90b386" providerId="LiveId" clId="{4BA3A781-7CA6-41DD-AD0C-254837FF48E0}" dt="2026-02-16T00:08:07.536" v="308"/>
          <ac:spMkLst>
            <pc:docMk/>
            <pc:sldMk cId="4221552033" sldId="281"/>
            <ac:spMk id="35" creationId="{B50AB553-2A96-4A92-96F2-93548E096954}"/>
          </ac:spMkLst>
        </pc:spChg>
        <pc:graphicFrameChg chg="add del mod">
          <ac:chgData name="Muhammed Al-Amin" userId="d4857a66da90b386" providerId="LiveId" clId="{4BA3A781-7CA6-41DD-AD0C-254837FF48E0}" dt="2026-02-15T23:58:05.193" v="263" actId="26606"/>
          <ac:graphicFrameMkLst>
            <pc:docMk/>
            <pc:sldMk cId="4221552033" sldId="281"/>
            <ac:graphicFrameMk id="5" creationId="{C6FEED65-5D7F-9B9D-324E-56A3C892EC1B}"/>
          </ac:graphicFrameMkLst>
        </pc:graphicFrameChg>
        <pc:graphicFrameChg chg="add del">
          <ac:chgData name="Muhammed Al-Amin" userId="d4857a66da90b386" providerId="LiveId" clId="{4BA3A781-7CA6-41DD-AD0C-254837FF48E0}" dt="2026-02-15T23:58:05.145" v="262" actId="26606"/>
          <ac:graphicFrameMkLst>
            <pc:docMk/>
            <pc:sldMk cId="4221552033" sldId="281"/>
            <ac:graphicFrameMk id="12" creationId="{543D5012-99E1-A738-EB2A-D47D949B4BDE}"/>
          </ac:graphicFrameMkLst>
        </pc:graphicFrameChg>
        <pc:graphicFrameChg chg="add del mod modGraphic">
          <ac:chgData name="Muhammed Al-Amin" userId="d4857a66da90b386" providerId="LiveId" clId="{4BA3A781-7CA6-41DD-AD0C-254837FF48E0}" dt="2026-02-15T23:59:15.917" v="281" actId="478"/>
          <ac:graphicFrameMkLst>
            <pc:docMk/>
            <pc:sldMk cId="4221552033" sldId="281"/>
            <ac:graphicFrameMk id="14" creationId="{097A0B2F-DDA9-D387-353C-4CA4E683C89F}"/>
          </ac:graphicFrameMkLst>
        </pc:graphicFrameChg>
        <pc:graphicFrameChg chg="add mod modGraphic">
          <ac:chgData name="Muhammed Al-Amin" userId="d4857a66da90b386" providerId="LiveId" clId="{4BA3A781-7CA6-41DD-AD0C-254837FF48E0}" dt="2026-02-16T00:08:07.536" v="308"/>
          <ac:graphicFrameMkLst>
            <pc:docMk/>
            <pc:sldMk cId="4221552033" sldId="281"/>
            <ac:graphicFrameMk id="25" creationId="{CFA0994D-DA2D-0294-0172-3D2B4781A6F8}"/>
          </ac:graphicFrameMkLst>
        </pc:graphicFrameChg>
        <pc:picChg chg="del mod ord">
          <ac:chgData name="Muhammed Al-Amin" userId="d4857a66da90b386" providerId="LiveId" clId="{4BA3A781-7CA6-41DD-AD0C-254837FF48E0}" dt="2026-02-16T00:02:07.675" v="286" actId="478"/>
          <ac:picMkLst>
            <pc:docMk/>
            <pc:sldMk cId="4221552033" sldId="281"/>
            <ac:picMk id="6" creationId="{C117EC86-D6DC-817B-947F-0024ADC68D7D}"/>
          </ac:picMkLst>
        </pc:picChg>
        <pc:picChg chg="add mod">
          <ac:chgData name="Muhammed Al-Amin" userId="d4857a66da90b386" providerId="LiveId" clId="{4BA3A781-7CA6-41DD-AD0C-254837FF48E0}" dt="2026-02-16T00:02:23.832" v="289" actId="26606"/>
          <ac:picMkLst>
            <pc:docMk/>
            <pc:sldMk cId="4221552033" sldId="281"/>
            <ac:picMk id="26" creationId="{3CE421F0-D923-68DC-0C9C-3BABB8611C0C}"/>
          </ac:picMkLst>
        </pc:picChg>
      </pc:sldChg>
      <pc:sldChg chg="addSp delSp modSp mod ord setBg setClrOvrMap">
        <pc:chgData name="Muhammed Al-Amin" userId="d4857a66da90b386" providerId="LiveId" clId="{4BA3A781-7CA6-41DD-AD0C-254837FF48E0}" dt="2026-02-16T01:47:45.100" v="730"/>
        <pc:sldMkLst>
          <pc:docMk/>
          <pc:sldMk cId="2590048887" sldId="282"/>
        </pc:sldMkLst>
        <pc:spChg chg="mod">
          <ac:chgData name="Muhammed Al-Amin" userId="d4857a66da90b386" providerId="LiveId" clId="{4BA3A781-7CA6-41DD-AD0C-254837FF48E0}" dt="2026-02-16T00:08:07.536" v="308"/>
          <ac:spMkLst>
            <pc:docMk/>
            <pc:sldMk cId="2590048887" sldId="282"/>
            <ac:spMk id="2" creationId="{EACCA89D-22F3-C3E5-2AAD-9E29768E6720}"/>
          </ac:spMkLst>
        </pc:spChg>
        <pc:spChg chg="add del">
          <ac:chgData name="Muhammed Al-Amin" userId="d4857a66da90b386" providerId="LiveId" clId="{4BA3A781-7CA6-41DD-AD0C-254837FF48E0}" dt="2026-02-15T23:51:56.227" v="227" actId="26606"/>
          <ac:spMkLst>
            <pc:docMk/>
            <pc:sldMk cId="2590048887" sldId="282"/>
            <ac:spMk id="20" creationId="{BACC6370-2D7E-4714-9D71-7542949D7D5D}"/>
          </ac:spMkLst>
        </pc:spChg>
        <pc:spChg chg="add del">
          <ac:chgData name="Muhammed Al-Amin" userId="d4857a66da90b386" providerId="LiveId" clId="{4BA3A781-7CA6-41DD-AD0C-254837FF48E0}" dt="2026-02-15T23:51:56.227" v="227" actId="26606"/>
          <ac:spMkLst>
            <pc:docMk/>
            <pc:sldMk cId="2590048887" sldId="282"/>
            <ac:spMk id="22" creationId="{F68B3F68-107C-434F-AA38-110D5EA91B85}"/>
          </ac:spMkLst>
        </pc:spChg>
        <pc:spChg chg="add del">
          <ac:chgData name="Muhammed Al-Amin" userId="d4857a66da90b386" providerId="LiveId" clId="{4BA3A781-7CA6-41DD-AD0C-254837FF48E0}" dt="2026-02-15T23:51:56.227" v="227" actId="26606"/>
          <ac:spMkLst>
            <pc:docMk/>
            <pc:sldMk cId="2590048887" sldId="282"/>
            <ac:spMk id="24" creationId="{AAD0DBB9-1A4B-4391-81D4-CB19F9AB918A}"/>
          </ac:spMkLst>
        </pc:spChg>
        <pc:spChg chg="add del">
          <ac:chgData name="Muhammed Al-Amin" userId="d4857a66da90b386" providerId="LiveId" clId="{4BA3A781-7CA6-41DD-AD0C-254837FF48E0}" dt="2026-02-15T23:51:56.227" v="227" actId="26606"/>
          <ac:spMkLst>
            <pc:docMk/>
            <pc:sldMk cId="2590048887" sldId="282"/>
            <ac:spMk id="26" creationId="{063BBA22-50EA-4C4D-BE05-F1CE4E63AA56}"/>
          </ac:spMkLst>
        </pc:spChg>
        <pc:spChg chg="add del">
          <ac:chgData name="Muhammed Al-Amin" userId="d4857a66da90b386" providerId="LiveId" clId="{4BA3A781-7CA6-41DD-AD0C-254837FF48E0}" dt="2026-02-15T23:51:56.205" v="226" actId="26606"/>
          <ac:spMkLst>
            <pc:docMk/>
            <pc:sldMk cId="2590048887" sldId="282"/>
            <ac:spMk id="31" creationId="{56E9B3E6-E277-4D68-BA48-9CB43FFBD6E2}"/>
          </ac:spMkLst>
        </pc:spChg>
        <pc:spChg chg="add del">
          <ac:chgData name="Muhammed Al-Amin" userId="d4857a66da90b386" providerId="LiveId" clId="{4BA3A781-7CA6-41DD-AD0C-254837FF48E0}" dt="2026-02-15T23:53:48.535" v="250" actId="26606"/>
          <ac:spMkLst>
            <pc:docMk/>
            <pc:sldMk cId="2590048887" sldId="282"/>
            <ac:spMk id="32" creationId="{B50AB553-2A96-4A92-96F2-93548E096954}"/>
          </ac:spMkLst>
        </pc:spChg>
        <pc:spChg chg="add del">
          <ac:chgData name="Muhammed Al-Amin" userId="d4857a66da90b386" providerId="LiveId" clId="{4BA3A781-7CA6-41DD-AD0C-254837FF48E0}" dt="2026-02-15T23:53:43.478" v="245" actId="26606"/>
          <ac:spMkLst>
            <pc:docMk/>
            <pc:sldMk cId="2590048887" sldId="282"/>
            <ac:spMk id="37" creationId="{B50AB553-2A96-4A92-96F2-93548E096954}"/>
          </ac:spMkLst>
        </pc:spChg>
        <pc:spChg chg="add del">
          <ac:chgData name="Muhammed Al-Amin" userId="d4857a66da90b386" providerId="LiveId" clId="{4BA3A781-7CA6-41DD-AD0C-254837FF48E0}" dt="2026-02-15T23:51:56.205" v="226" actId="26606"/>
          <ac:spMkLst>
            <pc:docMk/>
            <pc:sldMk cId="2590048887" sldId="282"/>
            <ac:spMk id="38" creationId="{D5B0017B-2ECA-49AF-B397-DC140825DF8D}"/>
          </ac:spMkLst>
        </pc:spChg>
        <pc:spChg chg="add del">
          <ac:chgData name="Muhammed Al-Amin" userId="d4857a66da90b386" providerId="LiveId" clId="{4BA3A781-7CA6-41DD-AD0C-254837FF48E0}" dt="2026-02-15T23:53:46.558" v="247" actId="26606"/>
          <ac:spMkLst>
            <pc:docMk/>
            <pc:sldMk cId="2590048887" sldId="282"/>
            <ac:spMk id="39" creationId="{B50AB553-2A96-4A92-96F2-93548E096954}"/>
          </ac:spMkLst>
        </pc:spChg>
        <pc:spChg chg="add del">
          <ac:chgData name="Muhammed Al-Amin" userId="d4857a66da90b386" providerId="LiveId" clId="{4BA3A781-7CA6-41DD-AD0C-254837FF48E0}" dt="2026-02-15T23:53:48.494" v="249" actId="26606"/>
          <ac:spMkLst>
            <pc:docMk/>
            <pc:sldMk cId="2590048887" sldId="282"/>
            <ac:spMk id="41" creationId="{E659831F-0D9A-4C63-9EBB-8435B85A440F}"/>
          </ac:spMkLst>
        </pc:spChg>
        <pc:spChg chg="add del">
          <ac:chgData name="Muhammed Al-Amin" userId="d4857a66da90b386" providerId="LiveId" clId="{4BA3A781-7CA6-41DD-AD0C-254837FF48E0}" dt="2026-02-15T23:53:48.494" v="249" actId="26606"/>
          <ac:spMkLst>
            <pc:docMk/>
            <pc:sldMk cId="2590048887" sldId="282"/>
            <ac:spMk id="42" creationId="{058A14AF-9FB5-4CC7-BA35-E8E85D3EDF0E}"/>
          </ac:spMkLst>
        </pc:spChg>
        <pc:spChg chg="add del">
          <ac:chgData name="Muhammed Al-Amin" userId="d4857a66da90b386" providerId="LiveId" clId="{4BA3A781-7CA6-41DD-AD0C-254837FF48E0}" dt="2026-02-15T23:53:48.494" v="249" actId="26606"/>
          <ac:spMkLst>
            <pc:docMk/>
            <pc:sldMk cId="2590048887" sldId="282"/>
            <ac:spMk id="43" creationId="{E6995CE5-F890-4ABA-82A2-26507CE8D2A3}"/>
          </ac:spMkLst>
        </pc:spChg>
        <pc:spChg chg="add del">
          <ac:chgData name="Muhammed Al-Amin" userId="d4857a66da90b386" providerId="LiveId" clId="{4BA3A781-7CA6-41DD-AD0C-254837FF48E0}" dt="2026-02-15T23:53:48.494" v="249" actId="26606"/>
          <ac:spMkLst>
            <pc:docMk/>
            <pc:sldMk cId="2590048887" sldId="282"/>
            <ac:spMk id="44" creationId="{3A9A4357-BD1D-4622-A4FE-766E6AB8DE84}"/>
          </ac:spMkLst>
        </pc:spChg>
        <pc:grpChg chg="add del">
          <ac:chgData name="Muhammed Al-Amin" userId="d4857a66da90b386" providerId="LiveId" clId="{4BA3A781-7CA6-41DD-AD0C-254837FF48E0}" dt="2026-02-15T23:51:56.205" v="226" actId="26606"/>
          <ac:grpSpMkLst>
            <pc:docMk/>
            <pc:sldMk cId="2590048887" sldId="282"/>
            <ac:grpSpMk id="33" creationId="{AE1C45F0-260A-458C-96ED-C1F6D2151219}"/>
          </ac:grpSpMkLst>
        </pc:grpChg>
        <pc:graphicFrameChg chg="mod modGraphic">
          <ac:chgData name="Muhammed Al-Amin" userId="d4857a66da90b386" providerId="LiveId" clId="{4BA3A781-7CA6-41DD-AD0C-254837FF48E0}" dt="2026-02-16T00:08:07.536" v="308"/>
          <ac:graphicFrameMkLst>
            <pc:docMk/>
            <pc:sldMk cId="2590048887" sldId="282"/>
            <ac:graphicFrameMk id="5" creationId="{BD03D0E0-A397-7970-C185-69B839A2918E}"/>
          </ac:graphicFrameMkLst>
        </pc:graphicFrameChg>
        <pc:picChg chg="add mod ord">
          <ac:chgData name="Muhammed Al-Amin" userId="d4857a66da90b386" providerId="LiveId" clId="{4BA3A781-7CA6-41DD-AD0C-254837FF48E0}" dt="2026-02-15T23:53:48.535" v="250" actId="26606"/>
          <ac:picMkLst>
            <pc:docMk/>
            <pc:sldMk cId="2590048887" sldId="282"/>
            <ac:picMk id="28" creationId="{BF3B3CC9-1886-4CCD-91C2-BFC298DBDC91}"/>
          </ac:picMkLst>
        </pc:picChg>
        <pc:cxnChg chg="add del">
          <ac:chgData name="Muhammed Al-Amin" userId="d4857a66da90b386" providerId="LiveId" clId="{4BA3A781-7CA6-41DD-AD0C-254837FF48E0}" dt="2026-02-15T23:51:56.205" v="226" actId="26606"/>
          <ac:cxnSpMkLst>
            <pc:docMk/>
            <pc:sldMk cId="2590048887" sldId="282"/>
            <ac:cxnSpMk id="40" creationId="{6CF1BAF6-AD41-4082-B212-8A1F9A2E8779}"/>
          </ac:cxnSpMkLst>
        </pc:cxnChg>
      </pc:sldChg>
      <pc:sldChg chg="del">
        <pc:chgData name="Muhammed Al-Amin" userId="d4857a66da90b386" providerId="LiveId" clId="{4BA3A781-7CA6-41DD-AD0C-254837FF48E0}" dt="2026-02-15T23:57:11.348" v="258" actId="47"/>
        <pc:sldMkLst>
          <pc:docMk/>
          <pc:sldMk cId="940708642" sldId="283"/>
        </pc:sldMkLst>
      </pc:sldChg>
      <pc:sldChg chg="modSp del">
        <pc:chgData name="Muhammed Al-Amin" userId="d4857a66da90b386" providerId="LiveId" clId="{4BA3A781-7CA6-41DD-AD0C-254837FF48E0}" dt="2026-02-15T23:57:00.042" v="257" actId="47"/>
        <pc:sldMkLst>
          <pc:docMk/>
          <pc:sldMk cId="3635343827" sldId="284"/>
        </pc:sldMkLst>
        <pc:graphicFrameChg chg="mod">
          <ac:chgData name="Muhammed Al-Amin" userId="d4857a66da90b386" providerId="LiveId" clId="{4BA3A781-7CA6-41DD-AD0C-254837FF48E0}" dt="2026-02-15T23:51:04.718" v="222"/>
          <ac:graphicFrameMkLst>
            <pc:docMk/>
            <pc:sldMk cId="3635343827" sldId="284"/>
            <ac:graphicFrameMk id="5" creationId="{A4643795-8E51-AA78-EA0E-E7DE3E623BAA}"/>
          </ac:graphicFrameMkLst>
        </pc:graphicFrameChg>
      </pc:sldChg>
      <pc:sldChg chg="del">
        <pc:chgData name="Muhammed Al-Amin" userId="d4857a66da90b386" providerId="LiveId" clId="{4BA3A781-7CA6-41DD-AD0C-254837FF48E0}" dt="2026-02-15T23:57:00.042" v="257" actId="47"/>
        <pc:sldMkLst>
          <pc:docMk/>
          <pc:sldMk cId="2476382071" sldId="285"/>
        </pc:sldMkLst>
      </pc:sldChg>
      <pc:sldChg chg="del">
        <pc:chgData name="Muhammed Al-Amin" userId="d4857a66da90b386" providerId="LiveId" clId="{4BA3A781-7CA6-41DD-AD0C-254837FF48E0}" dt="2026-02-15T23:44:30.173" v="201" actId="47"/>
        <pc:sldMkLst>
          <pc:docMk/>
          <pc:sldMk cId="776846558" sldId="286"/>
        </pc:sldMkLst>
      </pc:sldChg>
      <pc:sldChg chg="addSp delSp modSp new add del mod ord setBg delDesignElem">
        <pc:chgData name="Muhammed Al-Amin" userId="d4857a66da90b386" providerId="LiveId" clId="{4BA3A781-7CA6-41DD-AD0C-254837FF48E0}" dt="2026-02-16T01:47:45.100" v="730"/>
        <pc:sldMkLst>
          <pc:docMk/>
          <pc:sldMk cId="4269323648" sldId="287"/>
        </pc:sldMkLst>
        <pc:spChg chg="mod ord">
          <ac:chgData name="Muhammed Al-Amin" userId="d4857a66da90b386" providerId="LiveId" clId="{4BA3A781-7CA6-41DD-AD0C-254837FF48E0}" dt="2026-02-15T23:38:04.784" v="151" actId="115"/>
          <ac:spMkLst>
            <pc:docMk/>
            <pc:sldMk cId="4269323648" sldId="287"/>
            <ac:spMk id="2" creationId="{6CB300B9-4030-F9C8-3C31-69BBFD8EA27A}"/>
          </ac:spMkLst>
        </pc:spChg>
        <pc:spChg chg="add del">
          <ac:chgData name="Muhammed Al-Amin" userId="d4857a66da90b386" providerId="LiveId" clId="{4BA3A781-7CA6-41DD-AD0C-254837FF48E0}" dt="2026-02-15T23:32:19.871" v="96" actId="26606"/>
          <ac:spMkLst>
            <pc:docMk/>
            <pc:sldMk cId="4269323648" sldId="287"/>
            <ac:spMk id="3" creationId="{32199941-CFD3-453B-2716-298E1BE0B977}"/>
          </ac:spMkLst>
        </pc:spChg>
        <pc:spChg chg="add del mod">
          <ac:chgData name="Muhammed Al-Amin" userId="d4857a66da90b386" providerId="LiveId" clId="{4BA3A781-7CA6-41DD-AD0C-254837FF48E0}" dt="2026-02-15T23:32:19.871" v="96" actId="26606"/>
          <ac:spMkLst>
            <pc:docMk/>
            <pc:sldMk cId="4269323648" sldId="287"/>
            <ac:spMk id="4" creationId="{2EC527C5-BE77-DEF1-0352-91DFC06C110B}"/>
          </ac:spMkLst>
        </pc:spChg>
        <pc:spChg chg="add del mod">
          <ac:chgData name="Muhammed Al-Amin" userId="d4857a66da90b386" providerId="LiveId" clId="{4BA3A781-7CA6-41DD-AD0C-254837FF48E0}" dt="2026-02-15T23:32:19.871" v="96" actId="26606"/>
          <ac:spMkLst>
            <pc:docMk/>
            <pc:sldMk cId="4269323648" sldId="287"/>
            <ac:spMk id="5" creationId="{F1F39DC8-BD1A-25CF-74DF-63F8C7A12E04}"/>
          </ac:spMkLst>
        </pc:spChg>
        <pc:spChg chg="add mod">
          <ac:chgData name="Muhammed Al-Amin" userId="d4857a66da90b386" providerId="LiveId" clId="{4BA3A781-7CA6-41DD-AD0C-254837FF48E0}" dt="2026-02-15T23:42:35.075" v="197" actId="113"/>
          <ac:spMkLst>
            <pc:docMk/>
            <pc:sldMk cId="4269323648" sldId="287"/>
            <ac:spMk id="8" creationId="{BCF81438-8071-B2B0-7E86-B68BC754B76B}"/>
          </ac:spMkLst>
        </pc:spChg>
        <pc:spChg chg="add del">
          <ac:chgData name="Muhammed Al-Amin" userId="d4857a66da90b386" providerId="LiveId" clId="{4BA3A781-7CA6-41DD-AD0C-254837FF48E0}" dt="2026-02-15T23:33:08.343" v="99" actId="26606"/>
          <ac:spMkLst>
            <pc:docMk/>
            <pc:sldMk cId="4269323648" sldId="287"/>
            <ac:spMk id="10" creationId="{27427488-068E-4B55-AC8D-CD070B8CD46D}"/>
          </ac:spMkLst>
        </pc:spChg>
        <pc:spChg chg="add del">
          <ac:chgData name="Muhammed Al-Amin" userId="d4857a66da90b386" providerId="LiveId" clId="{4BA3A781-7CA6-41DD-AD0C-254837FF48E0}" dt="2026-02-15T23:31:47.525" v="87" actId="26606"/>
          <ac:spMkLst>
            <pc:docMk/>
            <pc:sldMk cId="4269323648" sldId="287"/>
            <ac:spMk id="11" creationId="{BACC6370-2D7E-4714-9D71-7542949D7D5D}"/>
          </ac:spMkLst>
        </pc:spChg>
        <pc:spChg chg="add del">
          <ac:chgData name="Muhammed Al-Amin" userId="d4857a66da90b386" providerId="LiveId" clId="{4BA3A781-7CA6-41DD-AD0C-254837FF48E0}" dt="2026-02-15T23:31:47.525" v="87" actId="26606"/>
          <ac:spMkLst>
            <pc:docMk/>
            <pc:sldMk cId="4269323648" sldId="287"/>
            <ac:spMk id="13" creationId="{F68B3F68-107C-434F-AA38-110D5EA91B85}"/>
          </ac:spMkLst>
        </pc:spChg>
        <pc:spChg chg="add del">
          <ac:chgData name="Muhammed Al-Amin" userId="d4857a66da90b386" providerId="LiveId" clId="{4BA3A781-7CA6-41DD-AD0C-254837FF48E0}" dt="2026-02-15T23:31:47.525" v="87" actId="26606"/>
          <ac:spMkLst>
            <pc:docMk/>
            <pc:sldMk cId="4269323648" sldId="287"/>
            <ac:spMk id="15" creationId="{AAD0DBB9-1A4B-4391-81D4-CB19F9AB918A}"/>
          </ac:spMkLst>
        </pc:spChg>
        <pc:spChg chg="add del">
          <ac:chgData name="Muhammed Al-Amin" userId="d4857a66da90b386" providerId="LiveId" clId="{4BA3A781-7CA6-41DD-AD0C-254837FF48E0}" dt="2026-02-15T23:33:08.343" v="99" actId="26606"/>
          <ac:spMkLst>
            <pc:docMk/>
            <pc:sldMk cId="4269323648" sldId="287"/>
            <ac:spMk id="16" creationId="{6822B5A5-A76C-4DCB-9522-E70E2E230CBE}"/>
          </ac:spMkLst>
        </pc:spChg>
        <pc:spChg chg="add del">
          <ac:chgData name="Muhammed Al-Amin" userId="d4857a66da90b386" providerId="LiveId" clId="{4BA3A781-7CA6-41DD-AD0C-254837FF48E0}" dt="2026-02-15T23:31:47.525" v="87" actId="26606"/>
          <ac:spMkLst>
            <pc:docMk/>
            <pc:sldMk cId="4269323648" sldId="287"/>
            <ac:spMk id="17" creationId="{063BBA22-50EA-4C4D-BE05-F1CE4E63AA56}"/>
          </ac:spMkLst>
        </pc:spChg>
        <pc:spChg chg="add del">
          <ac:chgData name="Muhammed Al-Amin" userId="d4857a66da90b386" providerId="LiveId" clId="{4BA3A781-7CA6-41DD-AD0C-254837FF48E0}" dt="2026-02-15T23:33:08.343" v="99" actId="26606"/>
          <ac:spMkLst>
            <pc:docMk/>
            <pc:sldMk cId="4269323648" sldId="287"/>
            <ac:spMk id="18" creationId="{A20AF199-99C2-4569-9CAF-24514AE5E82A}"/>
          </ac:spMkLst>
        </pc:spChg>
        <pc:spChg chg="add del mod">
          <ac:chgData name="Muhammed Al-Amin" userId="d4857a66da90b386" providerId="LiveId" clId="{4BA3A781-7CA6-41DD-AD0C-254837FF48E0}" dt="2026-02-15T23:33:08.343" v="99" actId="26606"/>
          <ac:spMkLst>
            <pc:docMk/>
            <pc:sldMk cId="4269323648" sldId="287"/>
            <ac:spMk id="20" creationId="{F1F39DC8-BD1A-25CF-74DF-63F8C7A12E04}"/>
          </ac:spMkLst>
        </pc:spChg>
        <pc:spChg chg="add mod">
          <ac:chgData name="Muhammed Al-Amin" userId="d4857a66da90b386" providerId="LiveId" clId="{4BA3A781-7CA6-41DD-AD0C-254837FF48E0}" dt="2026-02-15T23:42:45.174" v="199" actId="113"/>
          <ac:spMkLst>
            <pc:docMk/>
            <pc:sldMk cId="4269323648" sldId="287"/>
            <ac:spMk id="21" creationId="{208C845B-BACF-82A5-E0FB-442293E5D1F8}"/>
          </ac:spMkLst>
        </pc:spChg>
        <pc:spChg chg="add mod">
          <ac:chgData name="Muhammed Al-Amin" userId="d4857a66da90b386" providerId="LiveId" clId="{4BA3A781-7CA6-41DD-AD0C-254837FF48E0}" dt="2026-02-15T23:42:18.739" v="195" actId="113"/>
          <ac:spMkLst>
            <pc:docMk/>
            <pc:sldMk cId="4269323648" sldId="287"/>
            <ac:spMk id="24" creationId="{9D8DF1C9-B430-B57B-1865-70687EBB9BDC}"/>
          </ac:spMkLst>
        </pc:spChg>
        <pc:spChg chg="add del">
          <ac:chgData name="Muhammed Al-Amin" userId="d4857a66da90b386" providerId="LiveId" clId="{4BA3A781-7CA6-41DD-AD0C-254837FF48E0}" dt="2026-02-16T00:08:07.536" v="308"/>
          <ac:spMkLst>
            <pc:docMk/>
            <pc:sldMk cId="4269323648" sldId="287"/>
            <ac:spMk id="25" creationId="{5C8908E2-EE49-44D2-9428-A28D2312A8D5}"/>
          </ac:spMkLst>
        </pc:spChg>
        <pc:spChg chg="add del">
          <ac:chgData name="Muhammed Al-Amin" userId="d4857a66da90b386" providerId="LiveId" clId="{4BA3A781-7CA6-41DD-AD0C-254837FF48E0}" dt="2026-02-15T23:33:08.278" v="98" actId="26606"/>
          <ac:spMkLst>
            <pc:docMk/>
            <pc:sldMk cId="4269323648" sldId="287"/>
            <ac:spMk id="26" creationId="{98DED6BC-9A3E-48D4-AD7C-A56D63F547E8}"/>
          </ac:spMkLst>
        </pc:spChg>
        <pc:spChg chg="add del">
          <ac:chgData name="Muhammed Al-Amin" userId="d4857a66da90b386" providerId="LiveId" clId="{4BA3A781-7CA6-41DD-AD0C-254837FF48E0}" dt="2026-02-15T23:33:08.278" v="98" actId="26606"/>
          <ac:spMkLst>
            <pc:docMk/>
            <pc:sldMk cId="4269323648" sldId="287"/>
            <ac:spMk id="28" creationId="{6B6E033A-DB2E-49B8-B600-B38E0C280263}"/>
          </ac:spMkLst>
        </pc:spChg>
        <pc:spChg chg="add del">
          <ac:chgData name="Muhammed Al-Amin" userId="d4857a66da90b386" providerId="LiveId" clId="{4BA3A781-7CA6-41DD-AD0C-254837FF48E0}" dt="2026-02-16T00:08:07.536" v="308"/>
          <ac:spMkLst>
            <pc:docMk/>
            <pc:sldMk cId="4269323648" sldId="287"/>
            <ac:spMk id="31" creationId="{D06891CE-5B9C-4B9E-AA78-3A5E25434F86}"/>
          </ac:spMkLst>
        </pc:spChg>
        <pc:spChg chg="add del mod">
          <ac:chgData name="Muhammed Al-Amin" userId="d4857a66da90b386" providerId="LiveId" clId="{4BA3A781-7CA6-41DD-AD0C-254837FF48E0}" dt="2026-02-15T23:34:41.537" v="113" actId="478"/>
          <ac:spMkLst>
            <pc:docMk/>
            <pc:sldMk cId="4269323648" sldId="287"/>
            <ac:spMk id="32" creationId="{F1F39DC8-BD1A-25CF-74DF-63F8C7A12E04}"/>
          </ac:spMkLst>
        </pc:spChg>
        <pc:spChg chg="add del">
          <ac:chgData name="Muhammed Al-Amin" userId="d4857a66da90b386" providerId="LiveId" clId="{4BA3A781-7CA6-41DD-AD0C-254837FF48E0}" dt="2026-02-16T00:08:07.536" v="308"/>
          <ac:spMkLst>
            <pc:docMk/>
            <pc:sldMk cId="4269323648" sldId="287"/>
            <ac:spMk id="33" creationId="{ED888B23-07FA-482A-96DF-47E31AF1A603}"/>
          </ac:spMkLst>
        </pc:spChg>
        <pc:spChg chg="add mod">
          <ac:chgData name="Muhammed Al-Amin" userId="d4857a66da90b386" providerId="LiveId" clId="{4BA3A781-7CA6-41DD-AD0C-254837FF48E0}" dt="2026-02-15T23:43:23.690" v="200" actId="313"/>
          <ac:spMkLst>
            <pc:docMk/>
            <pc:sldMk cId="4269323648" sldId="287"/>
            <ac:spMk id="35" creationId="{B471EF7D-66E2-82C5-F4F3-35E48EB2B39E}"/>
          </ac:spMkLst>
        </pc:spChg>
        <pc:spChg chg="add del mod ord">
          <ac:chgData name="Muhammed Al-Amin" userId="d4857a66da90b386" providerId="LiveId" clId="{4BA3A781-7CA6-41DD-AD0C-254837FF48E0}" dt="2026-02-15T23:36:44.963" v="137" actId="478"/>
          <ac:spMkLst>
            <pc:docMk/>
            <pc:sldMk cId="4269323648" sldId="287"/>
            <ac:spMk id="36" creationId="{807664DD-C8A0-47A3-D836-F3E87D2E2157}"/>
          </ac:spMkLst>
        </pc:spChg>
        <pc:spChg chg="add mod">
          <ac:chgData name="Muhammed Al-Amin" userId="d4857a66da90b386" providerId="LiveId" clId="{4BA3A781-7CA6-41DD-AD0C-254837FF48E0}" dt="2026-02-15T23:40:29.618" v="177" actId="14100"/>
          <ac:spMkLst>
            <pc:docMk/>
            <pc:sldMk cId="4269323648" sldId="287"/>
            <ac:spMk id="37" creationId="{28A2792D-271D-01E1-F1C7-499543FACC10}"/>
          </ac:spMkLst>
        </pc:spChg>
        <pc:spChg chg="add mod">
          <ac:chgData name="Muhammed Al-Amin" userId="d4857a66da90b386" providerId="LiveId" clId="{4BA3A781-7CA6-41DD-AD0C-254837FF48E0}" dt="2026-02-15T23:40:01.241" v="170" actId="14100"/>
          <ac:spMkLst>
            <pc:docMk/>
            <pc:sldMk cId="4269323648" sldId="287"/>
            <ac:spMk id="40" creationId="{E96F5DC5-968A-3ACF-40AB-70F163F2BA93}"/>
          </ac:spMkLst>
        </pc:spChg>
        <pc:spChg chg="add mod">
          <ac:chgData name="Muhammed Al-Amin" userId="d4857a66da90b386" providerId="LiveId" clId="{4BA3A781-7CA6-41DD-AD0C-254837FF48E0}" dt="2026-02-15T23:40:10.882" v="173" actId="14100"/>
          <ac:spMkLst>
            <pc:docMk/>
            <pc:sldMk cId="4269323648" sldId="287"/>
            <ac:spMk id="41" creationId="{7A987589-CE1B-AA74-8A51-5CD6F3488413}"/>
          </ac:spMkLst>
        </pc:spChg>
        <pc:spChg chg="add mod">
          <ac:chgData name="Muhammed Al-Amin" userId="d4857a66da90b386" providerId="LiveId" clId="{4BA3A781-7CA6-41DD-AD0C-254837FF48E0}" dt="2026-02-15T23:40:21.343" v="176" actId="1076"/>
          <ac:spMkLst>
            <pc:docMk/>
            <pc:sldMk cId="4269323648" sldId="287"/>
            <ac:spMk id="42" creationId="{2435906B-C3BB-42A8-4578-6227349DC54D}"/>
          </ac:spMkLst>
        </pc:spChg>
        <pc:spChg chg="add mod">
          <ac:chgData name="Muhammed Al-Amin" userId="d4857a66da90b386" providerId="LiveId" clId="{4BA3A781-7CA6-41DD-AD0C-254837FF48E0}" dt="2026-02-16T01:26:39.342" v="682" actId="1076"/>
          <ac:spMkLst>
            <pc:docMk/>
            <pc:sldMk cId="4269323648" sldId="287"/>
            <ac:spMk id="45" creationId="{F83F9F3E-8785-8159-3F29-8E5D0A27FED3}"/>
          </ac:spMkLst>
        </pc:spChg>
        <pc:grpChg chg="add del">
          <ac:chgData name="Muhammed Al-Amin" userId="d4857a66da90b386" providerId="LiveId" clId="{4BA3A781-7CA6-41DD-AD0C-254837FF48E0}" dt="2026-02-15T23:33:08.343" v="99" actId="26606"/>
          <ac:grpSpMkLst>
            <pc:docMk/>
            <pc:sldMk cId="4269323648" sldId="287"/>
            <ac:grpSpMk id="12" creationId="{709F4FC9-790F-4F97-8EE4-312CE916E8E1}"/>
          </ac:grpSpMkLst>
        </pc:grpChg>
        <pc:grpChg chg="add del">
          <ac:chgData name="Muhammed Al-Amin" userId="d4857a66da90b386" providerId="LiveId" clId="{4BA3A781-7CA6-41DD-AD0C-254837FF48E0}" dt="2026-02-16T00:08:07.536" v="308"/>
          <ac:grpSpMkLst>
            <pc:docMk/>
            <pc:sldMk cId="4269323648" sldId="287"/>
            <ac:grpSpMk id="27" creationId="{A23D792D-D9F2-4EB4-ADE2-65A518DA6489}"/>
          </ac:grpSpMkLst>
        </pc:grpChg>
        <pc:graphicFrameChg chg="add del">
          <ac:chgData name="Muhammed Al-Amin" userId="d4857a66da90b386" providerId="LiveId" clId="{4BA3A781-7CA6-41DD-AD0C-254837FF48E0}" dt="2026-02-15T23:31:47.525" v="87" actId="26606"/>
          <ac:graphicFrameMkLst>
            <pc:docMk/>
            <pc:sldMk cId="4269323648" sldId="287"/>
            <ac:graphicFrameMk id="7" creationId="{250D02E6-726C-AC4C-0ABF-EA349CCF9405}"/>
          </ac:graphicFrameMkLst>
        </pc:graphicFrameChg>
        <pc:graphicFrameChg chg="add del">
          <ac:chgData name="Muhammed Al-Amin" userId="d4857a66da90b386" providerId="LiveId" clId="{4BA3A781-7CA6-41DD-AD0C-254837FF48E0}" dt="2026-02-15T23:33:08.278" v="98" actId="26606"/>
          <ac:graphicFrameMkLst>
            <pc:docMk/>
            <pc:sldMk cId="4269323648" sldId="287"/>
            <ac:graphicFrameMk id="22" creationId="{AB8C00D8-F38D-90FB-6B11-C28ACE05566C}"/>
          </ac:graphicFrameMkLst>
        </pc:graphicFrameChg>
        <pc:picChg chg="add mod">
          <ac:chgData name="Muhammed Al-Amin" userId="d4857a66da90b386" providerId="LiveId" clId="{4BA3A781-7CA6-41DD-AD0C-254837FF48E0}" dt="2026-02-15T23:41:08.356" v="183" actId="1076"/>
          <ac:picMkLst>
            <pc:docMk/>
            <pc:sldMk cId="4269323648" sldId="287"/>
            <ac:picMk id="43" creationId="{A91E6F78-4B81-7A17-3A46-EE5A6AB8AAC9}"/>
          </ac:picMkLst>
        </pc:picChg>
        <pc:picChg chg="add mod">
          <ac:chgData name="Muhammed Al-Amin" userId="d4857a66da90b386" providerId="LiveId" clId="{4BA3A781-7CA6-41DD-AD0C-254837FF48E0}" dt="2026-02-15T23:41:20.156" v="187" actId="1076"/>
          <ac:picMkLst>
            <pc:docMk/>
            <pc:sldMk cId="4269323648" sldId="287"/>
            <ac:picMk id="44" creationId="{60E4B952-C47E-4EEA-6568-110FCF34A3C8}"/>
          </ac:picMkLst>
        </pc:picChg>
        <pc:cxnChg chg="add del">
          <ac:chgData name="Muhammed Al-Amin" userId="d4857a66da90b386" providerId="LiveId" clId="{4BA3A781-7CA6-41DD-AD0C-254837FF48E0}" dt="2026-02-15T23:38:22.545" v="154" actId="11529"/>
          <ac:cxnSpMkLst>
            <pc:docMk/>
            <pc:sldMk cId="4269323648" sldId="287"/>
            <ac:cxnSpMk id="39" creationId="{4534AAE5-2F11-A6CF-98E2-14761D1F8C9A}"/>
          </ac:cxnSpMkLst>
        </pc:cxnChg>
      </pc:sldChg>
      <pc:sldChg chg="addSp modSp new mod ord setBg">
        <pc:chgData name="Muhammed Al-Amin" userId="d4857a66da90b386" providerId="LiveId" clId="{4BA3A781-7CA6-41DD-AD0C-254837FF48E0}" dt="2026-02-16T01:47:45.100" v="730"/>
        <pc:sldMkLst>
          <pc:docMk/>
          <pc:sldMk cId="141899847" sldId="288"/>
        </pc:sldMkLst>
        <pc:spChg chg="mod">
          <ac:chgData name="Muhammed Al-Amin" userId="d4857a66da90b386" providerId="LiveId" clId="{4BA3A781-7CA6-41DD-AD0C-254837FF48E0}" dt="2026-02-16T01:33:42.798" v="726" actId="1076"/>
          <ac:spMkLst>
            <pc:docMk/>
            <pc:sldMk cId="141899847" sldId="288"/>
            <ac:spMk id="2" creationId="{ADF44CCE-D2DA-0B5D-A4C3-201CA4D8ACC2}"/>
          </ac:spMkLst>
        </pc:spChg>
        <pc:spChg chg="mod">
          <ac:chgData name="Muhammed Al-Amin" userId="d4857a66da90b386" providerId="LiveId" clId="{4BA3A781-7CA6-41DD-AD0C-254837FF48E0}" dt="2026-02-16T01:34:03.910" v="728" actId="12"/>
          <ac:spMkLst>
            <pc:docMk/>
            <pc:sldMk cId="141899847" sldId="288"/>
            <ac:spMk id="3" creationId="{85A73E91-C2B8-2399-BF63-26FE9D8E71CF}"/>
          </ac:spMkLst>
        </pc:spChg>
        <pc:spChg chg="add">
          <ac:chgData name="Muhammed Al-Amin" userId="d4857a66da90b386" providerId="LiveId" clId="{4BA3A781-7CA6-41DD-AD0C-254837FF48E0}" dt="2026-02-16T01:33:13.495" v="720" actId="26606"/>
          <ac:spMkLst>
            <pc:docMk/>
            <pc:sldMk cId="141899847" sldId="288"/>
            <ac:spMk id="8" creationId="{3AD318CC-E2A8-4E27-9548-A047A78999B1}"/>
          </ac:spMkLst>
        </pc:spChg>
        <pc:spChg chg="add">
          <ac:chgData name="Muhammed Al-Amin" userId="d4857a66da90b386" providerId="LiveId" clId="{4BA3A781-7CA6-41DD-AD0C-254837FF48E0}" dt="2026-02-16T01:33:13.495" v="720" actId="26606"/>
          <ac:spMkLst>
            <pc:docMk/>
            <pc:sldMk cId="141899847" sldId="288"/>
            <ac:spMk id="14" creationId="{2C1BBA94-3F40-40AA-8BB9-E69E25E537C1}"/>
          </ac:spMkLst>
        </pc:spChg>
        <pc:grpChg chg="add">
          <ac:chgData name="Muhammed Al-Amin" userId="d4857a66da90b386" providerId="LiveId" clId="{4BA3A781-7CA6-41DD-AD0C-254837FF48E0}" dt="2026-02-16T01:33:13.495" v="720" actId="26606"/>
          <ac:grpSpMkLst>
            <pc:docMk/>
            <pc:sldMk cId="141899847" sldId="288"/>
            <ac:grpSpMk id="10" creationId="{B14B560F-9DD7-4302-A60B-EBD3EF59B073}"/>
          </ac:grpSpMkLst>
        </pc:grp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51A0BA-9E57-4496-8435-35E500052B58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0F20398-3CB1-496A-AA63-3908F98BA723}">
      <dgm:prSet/>
      <dgm:spPr/>
      <dgm:t>
        <a:bodyPr/>
        <a:lstStyle/>
        <a:p>
          <a:r>
            <a:rPr lang="en-GB" dirty="0"/>
            <a:t>Brief summary</a:t>
          </a:r>
        </a:p>
      </dgm:t>
    </dgm:pt>
    <dgm:pt modelId="{6F6D168E-58C0-4CE4-AB9C-389171EF350C}" type="parTrans" cxnId="{879B7E71-D2BA-410B-B1FF-D1E35AA193C6}">
      <dgm:prSet/>
      <dgm:spPr/>
      <dgm:t>
        <a:bodyPr/>
        <a:lstStyle/>
        <a:p>
          <a:endParaRPr lang="en-US"/>
        </a:p>
      </dgm:t>
    </dgm:pt>
    <dgm:pt modelId="{6B349887-9648-460F-8967-2EDE9564768B}" type="sibTrans" cxnId="{879B7E71-D2BA-410B-B1FF-D1E35AA193C6}">
      <dgm:prSet/>
      <dgm:spPr/>
      <dgm:t>
        <a:bodyPr/>
        <a:lstStyle/>
        <a:p>
          <a:endParaRPr lang="en-US"/>
        </a:p>
      </dgm:t>
    </dgm:pt>
    <dgm:pt modelId="{BB87B2FD-5A07-4F34-BD1F-780856AF5D4A}">
      <dgm:prSet/>
      <dgm:spPr/>
      <dgm:t>
        <a:bodyPr/>
        <a:lstStyle/>
        <a:p>
          <a:r>
            <a:rPr lang="en-GB" dirty="0"/>
            <a:t>Carer: Jenny a 16-year-old looking after her Fraile mother</a:t>
          </a:r>
          <a:endParaRPr lang="en-US" dirty="0"/>
        </a:p>
      </dgm:t>
    </dgm:pt>
    <dgm:pt modelId="{DC2BD595-D883-465F-BF91-FECB3085E139}" type="parTrans" cxnId="{489798D4-1C1B-4166-B771-9BE7DFE5C49A}">
      <dgm:prSet/>
      <dgm:spPr/>
      <dgm:t>
        <a:bodyPr/>
        <a:lstStyle/>
        <a:p>
          <a:endParaRPr lang="en-US"/>
        </a:p>
      </dgm:t>
    </dgm:pt>
    <dgm:pt modelId="{EF5ED760-9F8A-420B-8D48-4C4ADCD632BF}" type="sibTrans" cxnId="{489798D4-1C1B-4166-B771-9BE7DFE5C49A}">
      <dgm:prSet/>
      <dgm:spPr/>
      <dgm:t>
        <a:bodyPr/>
        <a:lstStyle/>
        <a:p>
          <a:endParaRPr lang="en-US"/>
        </a:p>
      </dgm:t>
    </dgm:pt>
    <dgm:pt modelId="{3AE89F01-6742-4D1E-90DB-77281F5A9B92}">
      <dgm:prSet/>
      <dgm:spPr/>
      <dgm:t>
        <a:bodyPr/>
        <a:lstStyle/>
        <a:p>
          <a:r>
            <a:rPr lang="en-US" dirty="0"/>
            <a:t>Aim</a:t>
          </a:r>
        </a:p>
      </dgm:t>
    </dgm:pt>
    <dgm:pt modelId="{55C49941-6303-469C-83EA-6824C05E71BC}" type="parTrans" cxnId="{86E54CFB-6807-42A4-AC6A-D60D3DD847A0}">
      <dgm:prSet/>
      <dgm:spPr/>
      <dgm:t>
        <a:bodyPr/>
        <a:lstStyle/>
        <a:p>
          <a:endParaRPr lang="en-US"/>
        </a:p>
      </dgm:t>
    </dgm:pt>
    <dgm:pt modelId="{38A04337-D361-499E-B8FB-23F010A09E46}" type="sibTrans" cxnId="{86E54CFB-6807-42A4-AC6A-D60D3DD847A0}">
      <dgm:prSet/>
      <dgm:spPr/>
      <dgm:t>
        <a:bodyPr/>
        <a:lstStyle/>
        <a:p>
          <a:endParaRPr lang="en-US"/>
        </a:p>
      </dgm:t>
    </dgm:pt>
    <dgm:pt modelId="{6F41FDAF-2C9C-4089-B229-41B0E90DF456}">
      <dgm:prSet/>
      <dgm:spPr/>
      <dgm:t>
        <a:bodyPr/>
        <a:lstStyle/>
        <a:p>
          <a:r>
            <a:rPr lang="en-GB" dirty="0"/>
            <a:t>How Vygotsky's theory can identify and combat issues caused by emotional and physical distress of jenny childhood.</a:t>
          </a:r>
          <a:endParaRPr lang="en-US" dirty="0"/>
        </a:p>
      </dgm:t>
    </dgm:pt>
    <dgm:pt modelId="{0ED8A8BC-D93E-416F-963E-E5B5D4D39F6A}" type="parTrans" cxnId="{80E2D8D9-A74D-409E-B8A9-B22C2C5323F9}">
      <dgm:prSet/>
      <dgm:spPr/>
      <dgm:t>
        <a:bodyPr/>
        <a:lstStyle/>
        <a:p>
          <a:endParaRPr lang="en-US"/>
        </a:p>
      </dgm:t>
    </dgm:pt>
    <dgm:pt modelId="{A3B799A0-32ED-4790-9B2F-22CCB33B2AC5}" type="sibTrans" cxnId="{80E2D8D9-A74D-409E-B8A9-B22C2C5323F9}">
      <dgm:prSet/>
      <dgm:spPr/>
      <dgm:t>
        <a:bodyPr/>
        <a:lstStyle/>
        <a:p>
          <a:endParaRPr lang="en-US"/>
        </a:p>
      </dgm:t>
    </dgm:pt>
    <dgm:pt modelId="{6A97CAC4-EC96-48F0-BDEA-D621035006EA}">
      <dgm:prSet/>
      <dgm:spPr/>
      <dgm:t>
        <a:bodyPr/>
        <a:lstStyle/>
        <a:p>
          <a:r>
            <a:rPr lang="en-US"/>
            <a:t>Apply</a:t>
          </a:r>
        </a:p>
      </dgm:t>
    </dgm:pt>
    <dgm:pt modelId="{A49E831C-C9EE-4436-B736-E9011D2679BF}" type="parTrans" cxnId="{AF7022F9-12F9-4C4B-A45A-CC59BDBEF194}">
      <dgm:prSet/>
      <dgm:spPr/>
      <dgm:t>
        <a:bodyPr/>
        <a:lstStyle/>
        <a:p>
          <a:endParaRPr lang="en-US"/>
        </a:p>
      </dgm:t>
    </dgm:pt>
    <dgm:pt modelId="{169AC7EA-0B41-466A-B2C6-8369544117E2}" type="sibTrans" cxnId="{AF7022F9-12F9-4C4B-A45A-CC59BDBEF194}">
      <dgm:prSet/>
      <dgm:spPr/>
      <dgm:t>
        <a:bodyPr/>
        <a:lstStyle/>
        <a:p>
          <a:endParaRPr lang="en-US"/>
        </a:p>
      </dgm:t>
    </dgm:pt>
    <dgm:pt modelId="{EDBC5674-E597-4123-9472-0F609C657513}">
      <dgm:prSet/>
      <dgm:spPr/>
      <dgm:t>
        <a:bodyPr/>
        <a:lstStyle/>
        <a:p>
          <a:r>
            <a:rPr lang="en-GB" b="1" dirty="0"/>
            <a:t>Vygotsky’s sociocultural theory </a:t>
          </a:r>
          <a:r>
            <a:rPr lang="en-GB" dirty="0"/>
            <a:t>explains how children’s development can be shaped by social interaction as well as language, culture and support receive from others. </a:t>
          </a:r>
          <a:endParaRPr lang="en-US" dirty="0"/>
        </a:p>
      </dgm:t>
    </dgm:pt>
    <dgm:pt modelId="{62453303-F673-4E9C-B3C6-953F23A1ADC8}" type="parTrans" cxnId="{83C95CB2-D329-4C44-B27B-1A19519CCA1A}">
      <dgm:prSet/>
      <dgm:spPr/>
      <dgm:t>
        <a:bodyPr/>
        <a:lstStyle/>
        <a:p>
          <a:endParaRPr lang="en-US"/>
        </a:p>
      </dgm:t>
    </dgm:pt>
    <dgm:pt modelId="{01FD0B12-CBB3-4870-ABA4-FD1DED4487BD}" type="sibTrans" cxnId="{83C95CB2-D329-4C44-B27B-1A19519CCA1A}">
      <dgm:prSet/>
      <dgm:spPr/>
      <dgm:t>
        <a:bodyPr/>
        <a:lstStyle/>
        <a:p>
          <a:endParaRPr lang="en-US"/>
        </a:p>
      </dgm:t>
    </dgm:pt>
    <dgm:pt modelId="{144DFB2A-0A8E-4ADB-9350-14C9A62BAE21}">
      <dgm:prSet/>
      <dgm:spPr/>
      <dgm:t>
        <a:bodyPr/>
        <a:lstStyle/>
        <a:p>
          <a:endParaRPr lang="en-GB" dirty="0"/>
        </a:p>
      </dgm:t>
    </dgm:pt>
    <dgm:pt modelId="{CE094D61-8545-475B-AA5E-41685C34EB26}" type="parTrans" cxnId="{59CDA8E6-CFB9-4400-AC7C-A012F25464B3}">
      <dgm:prSet/>
      <dgm:spPr/>
      <dgm:t>
        <a:bodyPr/>
        <a:lstStyle/>
        <a:p>
          <a:endParaRPr lang="en-GB"/>
        </a:p>
      </dgm:t>
    </dgm:pt>
    <dgm:pt modelId="{07200B5A-4419-406F-BBC2-06322A4D321C}" type="sibTrans" cxnId="{59CDA8E6-CFB9-4400-AC7C-A012F25464B3}">
      <dgm:prSet/>
      <dgm:spPr/>
      <dgm:t>
        <a:bodyPr/>
        <a:lstStyle/>
        <a:p>
          <a:endParaRPr lang="en-GB"/>
        </a:p>
      </dgm:t>
    </dgm:pt>
    <dgm:pt modelId="{2AA60C94-610A-428B-87F2-62497C235342}">
      <dgm:prSet/>
      <dgm:spPr/>
      <dgm:t>
        <a:bodyPr/>
        <a:lstStyle/>
        <a:p>
          <a:r>
            <a:rPr lang="en-GB" dirty="0"/>
            <a:t>Reason for care: father’s death 5 years ago having to take responsibility</a:t>
          </a:r>
        </a:p>
      </dgm:t>
    </dgm:pt>
    <dgm:pt modelId="{7AD47E30-9953-40C0-982A-F4FCEF622731}" type="parTrans" cxnId="{EF7A8F76-794F-435E-BC71-BD8BA7833296}">
      <dgm:prSet/>
      <dgm:spPr/>
      <dgm:t>
        <a:bodyPr/>
        <a:lstStyle/>
        <a:p>
          <a:endParaRPr lang="en-GB"/>
        </a:p>
      </dgm:t>
    </dgm:pt>
    <dgm:pt modelId="{623AB9AD-EF1D-45F6-8968-2C2066B9983C}" type="sibTrans" cxnId="{EF7A8F76-794F-435E-BC71-BD8BA7833296}">
      <dgm:prSet/>
      <dgm:spPr/>
      <dgm:t>
        <a:bodyPr/>
        <a:lstStyle/>
        <a:p>
          <a:endParaRPr lang="en-GB"/>
        </a:p>
      </dgm:t>
    </dgm:pt>
    <dgm:pt modelId="{242EFF16-196F-4212-AA16-05E3A59783A9}">
      <dgm:prSet/>
      <dgm:spPr/>
      <dgm:t>
        <a:bodyPr/>
        <a:lstStyle/>
        <a:p>
          <a:endParaRPr lang="en-GB" dirty="0"/>
        </a:p>
      </dgm:t>
    </dgm:pt>
    <dgm:pt modelId="{D62EF37B-197A-4219-B45E-FD4BD798BE88}" type="parTrans" cxnId="{FD57A839-2753-45CC-833C-E9A4F748039F}">
      <dgm:prSet/>
      <dgm:spPr/>
      <dgm:t>
        <a:bodyPr/>
        <a:lstStyle/>
        <a:p>
          <a:endParaRPr lang="en-GB"/>
        </a:p>
      </dgm:t>
    </dgm:pt>
    <dgm:pt modelId="{C24462A1-8BE1-4D95-951A-74D8A051A1C1}" type="sibTrans" cxnId="{FD57A839-2753-45CC-833C-E9A4F748039F}">
      <dgm:prSet/>
      <dgm:spPr/>
      <dgm:t>
        <a:bodyPr/>
        <a:lstStyle/>
        <a:p>
          <a:endParaRPr lang="en-GB"/>
        </a:p>
      </dgm:t>
    </dgm:pt>
    <dgm:pt modelId="{96882F14-EFA3-40D9-87BD-7AD431B25F6E}">
      <dgm:prSet/>
      <dgm:spPr/>
      <dgm:t>
        <a:bodyPr/>
        <a:lstStyle/>
        <a:p>
          <a:r>
            <a:rPr lang="en-GB" dirty="0"/>
            <a:t>Additionally creating a support plan for her current needs.</a:t>
          </a:r>
        </a:p>
      </dgm:t>
    </dgm:pt>
    <dgm:pt modelId="{13F837D2-C73C-455C-B97C-FA03C2E8FCF0}" type="parTrans" cxnId="{0E22DF6F-B6E8-48C1-8BAE-5E19CEF66F45}">
      <dgm:prSet/>
      <dgm:spPr/>
      <dgm:t>
        <a:bodyPr/>
        <a:lstStyle/>
        <a:p>
          <a:endParaRPr lang="en-GB"/>
        </a:p>
      </dgm:t>
    </dgm:pt>
    <dgm:pt modelId="{7F1928E0-8C4A-4370-8044-61B2F13E995A}" type="sibTrans" cxnId="{0E22DF6F-B6E8-48C1-8BAE-5E19CEF66F45}">
      <dgm:prSet/>
      <dgm:spPr/>
      <dgm:t>
        <a:bodyPr/>
        <a:lstStyle/>
        <a:p>
          <a:endParaRPr lang="en-GB"/>
        </a:p>
      </dgm:t>
    </dgm:pt>
    <dgm:pt modelId="{D974D410-3453-4C83-AACB-0DCE7A503EFF}">
      <dgm:prSet/>
      <dgm:spPr/>
      <dgm:t>
        <a:bodyPr/>
        <a:lstStyle/>
        <a:p>
          <a:endParaRPr lang="en-US" dirty="0"/>
        </a:p>
      </dgm:t>
    </dgm:pt>
    <dgm:pt modelId="{FFB82179-E7DC-48B9-991C-3907195687E4}" type="parTrans" cxnId="{7394376A-76CA-43C0-973E-8166ACFAFB8D}">
      <dgm:prSet/>
      <dgm:spPr/>
      <dgm:t>
        <a:bodyPr/>
        <a:lstStyle/>
        <a:p>
          <a:endParaRPr lang="en-GB"/>
        </a:p>
      </dgm:t>
    </dgm:pt>
    <dgm:pt modelId="{D3099DB0-60B3-45DA-88F3-87A981C726E3}" type="sibTrans" cxnId="{7394376A-76CA-43C0-973E-8166ACFAFB8D}">
      <dgm:prSet/>
      <dgm:spPr/>
      <dgm:t>
        <a:bodyPr/>
        <a:lstStyle/>
        <a:p>
          <a:endParaRPr lang="en-GB"/>
        </a:p>
      </dgm:t>
    </dgm:pt>
    <dgm:pt modelId="{E67EEB92-2848-4F71-B001-75B239B56072}">
      <dgm:prSet/>
      <dgm:spPr/>
      <dgm:t>
        <a:bodyPr/>
        <a:lstStyle/>
        <a:p>
          <a:r>
            <a:rPr lang="en-GB" dirty="0"/>
            <a:t>Why is Care provided? Due to mobility problems, memory difficulties and low mood.</a:t>
          </a:r>
          <a:endParaRPr lang="en-US" dirty="0"/>
        </a:p>
      </dgm:t>
    </dgm:pt>
    <dgm:pt modelId="{54DD178C-D75B-4B64-9E2F-F98AA34A1A97}" type="parTrans" cxnId="{CF43B256-1265-4BA1-8E9C-1AB76D5E8131}">
      <dgm:prSet/>
      <dgm:spPr/>
      <dgm:t>
        <a:bodyPr/>
        <a:lstStyle/>
        <a:p>
          <a:endParaRPr lang="en-GB"/>
        </a:p>
      </dgm:t>
    </dgm:pt>
    <dgm:pt modelId="{F24E579C-CAC5-472C-B3E5-EAB3FD75D185}" type="sibTrans" cxnId="{CF43B256-1265-4BA1-8E9C-1AB76D5E8131}">
      <dgm:prSet/>
      <dgm:spPr/>
      <dgm:t>
        <a:bodyPr/>
        <a:lstStyle/>
        <a:p>
          <a:endParaRPr lang="en-GB"/>
        </a:p>
      </dgm:t>
    </dgm:pt>
    <dgm:pt modelId="{62635F6B-AED0-413B-9B5F-C783F2152478}" type="pres">
      <dgm:prSet presAssocID="{EA51A0BA-9E57-4496-8435-35E500052B58}" presName="linear" presStyleCnt="0">
        <dgm:presLayoutVars>
          <dgm:dir/>
          <dgm:animLvl val="lvl"/>
          <dgm:resizeHandles val="exact"/>
        </dgm:presLayoutVars>
      </dgm:prSet>
      <dgm:spPr/>
    </dgm:pt>
    <dgm:pt modelId="{0DCCF176-452B-428E-B803-88DCC81CC1C6}" type="pres">
      <dgm:prSet presAssocID="{80F20398-3CB1-496A-AA63-3908F98BA723}" presName="parentLin" presStyleCnt="0"/>
      <dgm:spPr/>
    </dgm:pt>
    <dgm:pt modelId="{B6991BA5-4AD6-409E-9D5D-5C820BF524B0}" type="pres">
      <dgm:prSet presAssocID="{80F20398-3CB1-496A-AA63-3908F98BA723}" presName="parentLeftMargin" presStyleLbl="node1" presStyleIdx="0" presStyleCnt="3"/>
      <dgm:spPr/>
    </dgm:pt>
    <dgm:pt modelId="{59ACD294-3D0C-405D-A4C6-22E51E055179}" type="pres">
      <dgm:prSet presAssocID="{80F20398-3CB1-496A-AA63-3908F98BA72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CDBF8ED-2458-4EAA-80E8-5E867069F390}" type="pres">
      <dgm:prSet presAssocID="{80F20398-3CB1-496A-AA63-3908F98BA723}" presName="negativeSpace" presStyleCnt="0"/>
      <dgm:spPr/>
    </dgm:pt>
    <dgm:pt modelId="{8AD249DE-B159-4176-B80B-02A1910BA4A5}" type="pres">
      <dgm:prSet presAssocID="{80F20398-3CB1-496A-AA63-3908F98BA723}" presName="childText" presStyleLbl="conFgAcc1" presStyleIdx="0" presStyleCnt="3">
        <dgm:presLayoutVars>
          <dgm:bulletEnabled val="1"/>
        </dgm:presLayoutVars>
      </dgm:prSet>
      <dgm:spPr/>
    </dgm:pt>
    <dgm:pt modelId="{4978ACFE-C05B-418A-9D33-C89747BA7D04}" type="pres">
      <dgm:prSet presAssocID="{6B349887-9648-460F-8967-2EDE9564768B}" presName="spaceBetweenRectangles" presStyleCnt="0"/>
      <dgm:spPr/>
    </dgm:pt>
    <dgm:pt modelId="{9585BAB8-C61E-4635-8966-C1529D5B5F62}" type="pres">
      <dgm:prSet presAssocID="{3AE89F01-6742-4D1E-90DB-77281F5A9B92}" presName="parentLin" presStyleCnt="0"/>
      <dgm:spPr/>
    </dgm:pt>
    <dgm:pt modelId="{C255F0B1-EE0D-4038-9B29-C014348604BB}" type="pres">
      <dgm:prSet presAssocID="{3AE89F01-6742-4D1E-90DB-77281F5A9B92}" presName="parentLeftMargin" presStyleLbl="node1" presStyleIdx="0" presStyleCnt="3"/>
      <dgm:spPr/>
    </dgm:pt>
    <dgm:pt modelId="{E54C5258-C25D-4FEC-A4FD-5C774FDEFEB9}" type="pres">
      <dgm:prSet presAssocID="{3AE89F01-6742-4D1E-90DB-77281F5A9B9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45DFDAC-A120-4197-BF88-7CDAE7274700}" type="pres">
      <dgm:prSet presAssocID="{3AE89F01-6742-4D1E-90DB-77281F5A9B92}" presName="negativeSpace" presStyleCnt="0"/>
      <dgm:spPr/>
    </dgm:pt>
    <dgm:pt modelId="{E3B38B2C-4782-4481-927B-F72C8DB87E3F}" type="pres">
      <dgm:prSet presAssocID="{3AE89F01-6742-4D1E-90DB-77281F5A9B92}" presName="childText" presStyleLbl="conFgAcc1" presStyleIdx="1" presStyleCnt="3">
        <dgm:presLayoutVars>
          <dgm:bulletEnabled val="1"/>
        </dgm:presLayoutVars>
      </dgm:prSet>
      <dgm:spPr/>
    </dgm:pt>
    <dgm:pt modelId="{D3EA7EE5-E021-4ABF-8027-1EFB19F375EB}" type="pres">
      <dgm:prSet presAssocID="{38A04337-D361-499E-B8FB-23F010A09E46}" presName="spaceBetweenRectangles" presStyleCnt="0"/>
      <dgm:spPr/>
    </dgm:pt>
    <dgm:pt modelId="{F2E4EB80-AC59-4E89-92FB-9754FDB89BEA}" type="pres">
      <dgm:prSet presAssocID="{6A97CAC4-EC96-48F0-BDEA-D621035006EA}" presName="parentLin" presStyleCnt="0"/>
      <dgm:spPr/>
    </dgm:pt>
    <dgm:pt modelId="{DC4D5BF9-8E91-4078-8715-50C8B0EC02D4}" type="pres">
      <dgm:prSet presAssocID="{6A97CAC4-EC96-48F0-BDEA-D621035006EA}" presName="parentLeftMargin" presStyleLbl="node1" presStyleIdx="1" presStyleCnt="3"/>
      <dgm:spPr/>
    </dgm:pt>
    <dgm:pt modelId="{84224D22-1D5B-4013-BE2C-5E653906D1A8}" type="pres">
      <dgm:prSet presAssocID="{6A97CAC4-EC96-48F0-BDEA-D621035006E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62624A2-0AE4-4631-B7DA-A563802D37D9}" type="pres">
      <dgm:prSet presAssocID="{6A97CAC4-EC96-48F0-BDEA-D621035006EA}" presName="negativeSpace" presStyleCnt="0"/>
      <dgm:spPr/>
    </dgm:pt>
    <dgm:pt modelId="{724E8A5B-2DC4-4826-8BEB-5919A67F02BA}" type="pres">
      <dgm:prSet presAssocID="{6A97CAC4-EC96-48F0-BDEA-D621035006EA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FB8AFB03-B03A-4C79-BBFA-8ED4021CE531}" type="presOf" srcId="{E67EEB92-2848-4F71-B001-75B239B56072}" destId="{8AD249DE-B159-4176-B80B-02A1910BA4A5}" srcOrd="0" destOrd="2" presId="urn:microsoft.com/office/officeart/2005/8/layout/list1"/>
    <dgm:cxn modelId="{EF4C3E0A-2493-4FCF-9991-3E7C72B75878}" type="presOf" srcId="{EA51A0BA-9E57-4496-8435-35E500052B58}" destId="{62635F6B-AED0-413B-9B5F-C783F2152478}" srcOrd="0" destOrd="0" presId="urn:microsoft.com/office/officeart/2005/8/layout/list1"/>
    <dgm:cxn modelId="{2E8FF418-CED7-4A79-9D50-0C0070C55050}" type="presOf" srcId="{3AE89F01-6742-4D1E-90DB-77281F5A9B92}" destId="{E54C5258-C25D-4FEC-A4FD-5C774FDEFEB9}" srcOrd="1" destOrd="0" presId="urn:microsoft.com/office/officeart/2005/8/layout/list1"/>
    <dgm:cxn modelId="{FD57A839-2753-45CC-833C-E9A4F748039F}" srcId="{3AE89F01-6742-4D1E-90DB-77281F5A9B92}" destId="{242EFF16-196F-4212-AA16-05E3A59783A9}" srcOrd="1" destOrd="0" parTransId="{D62EF37B-197A-4219-B45E-FD4BD798BE88}" sibTransId="{C24462A1-8BE1-4D95-951A-74D8A051A1C1}"/>
    <dgm:cxn modelId="{9094233A-6F00-4D43-ACE4-7908DA64670B}" type="presOf" srcId="{6A97CAC4-EC96-48F0-BDEA-D621035006EA}" destId="{84224D22-1D5B-4013-BE2C-5E653906D1A8}" srcOrd="1" destOrd="0" presId="urn:microsoft.com/office/officeart/2005/8/layout/list1"/>
    <dgm:cxn modelId="{7394376A-76CA-43C0-973E-8166ACFAFB8D}" srcId="{80F20398-3CB1-496A-AA63-3908F98BA723}" destId="{D974D410-3453-4C83-AACB-0DCE7A503EFF}" srcOrd="1" destOrd="0" parTransId="{FFB82179-E7DC-48B9-991C-3907195687E4}" sibTransId="{D3099DB0-60B3-45DA-88F3-87A981C726E3}"/>
    <dgm:cxn modelId="{472CB06F-EDCD-4B9B-845B-59337BD5BC09}" type="presOf" srcId="{80F20398-3CB1-496A-AA63-3908F98BA723}" destId="{59ACD294-3D0C-405D-A4C6-22E51E055179}" srcOrd="1" destOrd="0" presId="urn:microsoft.com/office/officeart/2005/8/layout/list1"/>
    <dgm:cxn modelId="{C4CEC44F-2760-4EEE-86B5-0FF1D032E652}" type="presOf" srcId="{96882F14-EFA3-40D9-87BD-7AD431B25F6E}" destId="{E3B38B2C-4782-4481-927B-F72C8DB87E3F}" srcOrd="0" destOrd="2" presId="urn:microsoft.com/office/officeart/2005/8/layout/list1"/>
    <dgm:cxn modelId="{0E22DF6F-B6E8-48C1-8BAE-5E19CEF66F45}" srcId="{3AE89F01-6742-4D1E-90DB-77281F5A9B92}" destId="{96882F14-EFA3-40D9-87BD-7AD431B25F6E}" srcOrd="2" destOrd="0" parTransId="{13F837D2-C73C-455C-B97C-FA03C2E8FCF0}" sibTransId="{7F1928E0-8C4A-4370-8044-61B2F13E995A}"/>
    <dgm:cxn modelId="{879B7E71-D2BA-410B-B1FF-D1E35AA193C6}" srcId="{EA51A0BA-9E57-4496-8435-35E500052B58}" destId="{80F20398-3CB1-496A-AA63-3908F98BA723}" srcOrd="0" destOrd="0" parTransId="{6F6D168E-58C0-4CE4-AB9C-389171EF350C}" sibTransId="{6B349887-9648-460F-8967-2EDE9564768B}"/>
    <dgm:cxn modelId="{F8F64275-F95D-4A21-B9BA-ED0D46AE6097}" type="presOf" srcId="{3AE89F01-6742-4D1E-90DB-77281F5A9B92}" destId="{C255F0B1-EE0D-4038-9B29-C014348604BB}" srcOrd="0" destOrd="0" presId="urn:microsoft.com/office/officeart/2005/8/layout/list1"/>
    <dgm:cxn modelId="{EF7A8F76-794F-435E-BC71-BD8BA7833296}" srcId="{80F20398-3CB1-496A-AA63-3908F98BA723}" destId="{2AA60C94-610A-428B-87F2-62497C235342}" srcOrd="4" destOrd="0" parTransId="{7AD47E30-9953-40C0-982A-F4FCEF622731}" sibTransId="{623AB9AD-EF1D-45F6-8968-2C2066B9983C}"/>
    <dgm:cxn modelId="{CF43B256-1265-4BA1-8E9C-1AB76D5E8131}" srcId="{80F20398-3CB1-496A-AA63-3908F98BA723}" destId="{E67EEB92-2848-4F71-B001-75B239B56072}" srcOrd="2" destOrd="0" parTransId="{54DD178C-D75B-4B64-9E2F-F98AA34A1A97}" sibTransId="{F24E579C-CAC5-472C-B3E5-EAB3FD75D185}"/>
    <dgm:cxn modelId="{10B7925A-76AC-4B42-BBE7-A21F6F9C72FC}" type="presOf" srcId="{D974D410-3453-4C83-AACB-0DCE7A503EFF}" destId="{8AD249DE-B159-4176-B80B-02A1910BA4A5}" srcOrd="0" destOrd="1" presId="urn:microsoft.com/office/officeart/2005/8/layout/list1"/>
    <dgm:cxn modelId="{A87A507F-B05D-4B0C-A710-918C7F29A7D5}" type="presOf" srcId="{144DFB2A-0A8E-4ADB-9350-14C9A62BAE21}" destId="{8AD249DE-B159-4176-B80B-02A1910BA4A5}" srcOrd="0" destOrd="3" presId="urn:microsoft.com/office/officeart/2005/8/layout/list1"/>
    <dgm:cxn modelId="{A649BB9A-9417-41C4-83B0-A8991A3E815C}" type="presOf" srcId="{2AA60C94-610A-428B-87F2-62497C235342}" destId="{8AD249DE-B159-4176-B80B-02A1910BA4A5}" srcOrd="0" destOrd="4" presId="urn:microsoft.com/office/officeart/2005/8/layout/list1"/>
    <dgm:cxn modelId="{83C95CB2-D329-4C44-B27B-1A19519CCA1A}" srcId="{6A97CAC4-EC96-48F0-BDEA-D621035006EA}" destId="{EDBC5674-E597-4123-9472-0F609C657513}" srcOrd="0" destOrd="0" parTransId="{62453303-F673-4E9C-B3C6-953F23A1ADC8}" sibTransId="{01FD0B12-CBB3-4870-ABA4-FD1DED4487BD}"/>
    <dgm:cxn modelId="{F42E8AC0-7731-414C-B94A-868DCAB9A197}" type="presOf" srcId="{6A97CAC4-EC96-48F0-BDEA-D621035006EA}" destId="{DC4D5BF9-8E91-4078-8715-50C8B0EC02D4}" srcOrd="0" destOrd="0" presId="urn:microsoft.com/office/officeart/2005/8/layout/list1"/>
    <dgm:cxn modelId="{0FBD8ACE-E2A3-4569-B395-3927F3E1B429}" type="presOf" srcId="{6F41FDAF-2C9C-4089-B229-41B0E90DF456}" destId="{E3B38B2C-4782-4481-927B-F72C8DB87E3F}" srcOrd="0" destOrd="0" presId="urn:microsoft.com/office/officeart/2005/8/layout/list1"/>
    <dgm:cxn modelId="{489798D4-1C1B-4166-B771-9BE7DFE5C49A}" srcId="{80F20398-3CB1-496A-AA63-3908F98BA723}" destId="{BB87B2FD-5A07-4F34-BD1F-780856AF5D4A}" srcOrd="0" destOrd="0" parTransId="{DC2BD595-D883-465F-BF91-FECB3085E139}" sibTransId="{EF5ED760-9F8A-420B-8D48-4C4ADCD632BF}"/>
    <dgm:cxn modelId="{8113C0D4-3FBE-4CBF-B9CE-2A09316E8A2B}" type="presOf" srcId="{80F20398-3CB1-496A-AA63-3908F98BA723}" destId="{B6991BA5-4AD6-409E-9D5D-5C820BF524B0}" srcOrd="0" destOrd="0" presId="urn:microsoft.com/office/officeart/2005/8/layout/list1"/>
    <dgm:cxn modelId="{567F6CD8-1484-489D-961A-841A16690529}" type="presOf" srcId="{BB87B2FD-5A07-4F34-BD1F-780856AF5D4A}" destId="{8AD249DE-B159-4176-B80B-02A1910BA4A5}" srcOrd="0" destOrd="0" presId="urn:microsoft.com/office/officeart/2005/8/layout/list1"/>
    <dgm:cxn modelId="{80E2D8D9-A74D-409E-B8A9-B22C2C5323F9}" srcId="{3AE89F01-6742-4D1E-90DB-77281F5A9B92}" destId="{6F41FDAF-2C9C-4089-B229-41B0E90DF456}" srcOrd="0" destOrd="0" parTransId="{0ED8A8BC-D93E-416F-963E-E5B5D4D39F6A}" sibTransId="{A3B799A0-32ED-4790-9B2F-22CCB33B2AC5}"/>
    <dgm:cxn modelId="{59CDA8E6-CFB9-4400-AC7C-A012F25464B3}" srcId="{80F20398-3CB1-496A-AA63-3908F98BA723}" destId="{144DFB2A-0A8E-4ADB-9350-14C9A62BAE21}" srcOrd="3" destOrd="0" parTransId="{CE094D61-8545-475B-AA5E-41685C34EB26}" sibTransId="{07200B5A-4419-406F-BBC2-06322A4D321C}"/>
    <dgm:cxn modelId="{D592DBE8-BDBA-4751-A07E-C835C54FA530}" type="presOf" srcId="{EDBC5674-E597-4123-9472-0F609C657513}" destId="{724E8A5B-2DC4-4826-8BEB-5919A67F02BA}" srcOrd="0" destOrd="0" presId="urn:microsoft.com/office/officeart/2005/8/layout/list1"/>
    <dgm:cxn modelId="{C4AE2FEB-A554-4D57-BAC2-EE43CA8546BE}" type="presOf" srcId="{242EFF16-196F-4212-AA16-05E3A59783A9}" destId="{E3B38B2C-4782-4481-927B-F72C8DB87E3F}" srcOrd="0" destOrd="1" presId="urn:microsoft.com/office/officeart/2005/8/layout/list1"/>
    <dgm:cxn modelId="{AF7022F9-12F9-4C4B-A45A-CC59BDBEF194}" srcId="{EA51A0BA-9E57-4496-8435-35E500052B58}" destId="{6A97CAC4-EC96-48F0-BDEA-D621035006EA}" srcOrd="2" destOrd="0" parTransId="{A49E831C-C9EE-4436-B736-E9011D2679BF}" sibTransId="{169AC7EA-0B41-466A-B2C6-8369544117E2}"/>
    <dgm:cxn modelId="{86E54CFB-6807-42A4-AC6A-D60D3DD847A0}" srcId="{EA51A0BA-9E57-4496-8435-35E500052B58}" destId="{3AE89F01-6742-4D1E-90DB-77281F5A9B92}" srcOrd="1" destOrd="0" parTransId="{55C49941-6303-469C-83EA-6824C05E71BC}" sibTransId="{38A04337-D361-499E-B8FB-23F010A09E46}"/>
    <dgm:cxn modelId="{7729B0E9-F5B1-4236-B5E3-A582EF4CDF56}" type="presParOf" srcId="{62635F6B-AED0-413B-9B5F-C783F2152478}" destId="{0DCCF176-452B-428E-B803-88DCC81CC1C6}" srcOrd="0" destOrd="0" presId="urn:microsoft.com/office/officeart/2005/8/layout/list1"/>
    <dgm:cxn modelId="{26C4A651-E2A0-4BA9-BDED-918EA028260A}" type="presParOf" srcId="{0DCCF176-452B-428E-B803-88DCC81CC1C6}" destId="{B6991BA5-4AD6-409E-9D5D-5C820BF524B0}" srcOrd="0" destOrd="0" presId="urn:microsoft.com/office/officeart/2005/8/layout/list1"/>
    <dgm:cxn modelId="{360FF76D-D793-4EF7-9769-AB6F970F81EC}" type="presParOf" srcId="{0DCCF176-452B-428E-B803-88DCC81CC1C6}" destId="{59ACD294-3D0C-405D-A4C6-22E51E055179}" srcOrd="1" destOrd="0" presId="urn:microsoft.com/office/officeart/2005/8/layout/list1"/>
    <dgm:cxn modelId="{6D1B4053-4C7A-4012-BE22-3F2FCEDBA8B0}" type="presParOf" srcId="{62635F6B-AED0-413B-9B5F-C783F2152478}" destId="{1CDBF8ED-2458-4EAA-80E8-5E867069F390}" srcOrd="1" destOrd="0" presId="urn:microsoft.com/office/officeart/2005/8/layout/list1"/>
    <dgm:cxn modelId="{7F5DD5C1-7099-40CC-A99F-DD35C2319DF8}" type="presParOf" srcId="{62635F6B-AED0-413B-9B5F-C783F2152478}" destId="{8AD249DE-B159-4176-B80B-02A1910BA4A5}" srcOrd="2" destOrd="0" presId="urn:microsoft.com/office/officeart/2005/8/layout/list1"/>
    <dgm:cxn modelId="{33F6952A-D98E-4E63-B6B3-7D7451B043F0}" type="presParOf" srcId="{62635F6B-AED0-413B-9B5F-C783F2152478}" destId="{4978ACFE-C05B-418A-9D33-C89747BA7D04}" srcOrd="3" destOrd="0" presId="urn:microsoft.com/office/officeart/2005/8/layout/list1"/>
    <dgm:cxn modelId="{1EF8C5CC-2283-4C26-A160-85B4081308BA}" type="presParOf" srcId="{62635F6B-AED0-413B-9B5F-C783F2152478}" destId="{9585BAB8-C61E-4635-8966-C1529D5B5F62}" srcOrd="4" destOrd="0" presId="urn:microsoft.com/office/officeart/2005/8/layout/list1"/>
    <dgm:cxn modelId="{530E540D-02B5-4AC3-BEE1-1DE0562C3333}" type="presParOf" srcId="{9585BAB8-C61E-4635-8966-C1529D5B5F62}" destId="{C255F0B1-EE0D-4038-9B29-C014348604BB}" srcOrd="0" destOrd="0" presId="urn:microsoft.com/office/officeart/2005/8/layout/list1"/>
    <dgm:cxn modelId="{5F1901EC-74E8-46A1-94DD-27BA34C6B8C5}" type="presParOf" srcId="{9585BAB8-C61E-4635-8966-C1529D5B5F62}" destId="{E54C5258-C25D-4FEC-A4FD-5C774FDEFEB9}" srcOrd="1" destOrd="0" presId="urn:microsoft.com/office/officeart/2005/8/layout/list1"/>
    <dgm:cxn modelId="{C167C27C-D123-4BE9-B0E1-B9658CDCC51D}" type="presParOf" srcId="{62635F6B-AED0-413B-9B5F-C783F2152478}" destId="{545DFDAC-A120-4197-BF88-7CDAE7274700}" srcOrd="5" destOrd="0" presId="urn:microsoft.com/office/officeart/2005/8/layout/list1"/>
    <dgm:cxn modelId="{B1EF9645-4402-4E77-866C-15786D4E9094}" type="presParOf" srcId="{62635F6B-AED0-413B-9B5F-C783F2152478}" destId="{E3B38B2C-4782-4481-927B-F72C8DB87E3F}" srcOrd="6" destOrd="0" presId="urn:microsoft.com/office/officeart/2005/8/layout/list1"/>
    <dgm:cxn modelId="{740F0021-0DBD-4C32-986C-9AAA0C6811E3}" type="presParOf" srcId="{62635F6B-AED0-413B-9B5F-C783F2152478}" destId="{D3EA7EE5-E021-4ABF-8027-1EFB19F375EB}" srcOrd="7" destOrd="0" presId="urn:microsoft.com/office/officeart/2005/8/layout/list1"/>
    <dgm:cxn modelId="{E088CA6A-7333-446C-9517-1FC737DD5965}" type="presParOf" srcId="{62635F6B-AED0-413B-9B5F-C783F2152478}" destId="{F2E4EB80-AC59-4E89-92FB-9754FDB89BEA}" srcOrd="8" destOrd="0" presId="urn:microsoft.com/office/officeart/2005/8/layout/list1"/>
    <dgm:cxn modelId="{BE1F7C2C-C122-47B2-A449-88BDD186B453}" type="presParOf" srcId="{F2E4EB80-AC59-4E89-92FB-9754FDB89BEA}" destId="{DC4D5BF9-8E91-4078-8715-50C8B0EC02D4}" srcOrd="0" destOrd="0" presId="urn:microsoft.com/office/officeart/2005/8/layout/list1"/>
    <dgm:cxn modelId="{C467E461-4112-4AD2-9CDB-6CB2F9F649ED}" type="presParOf" srcId="{F2E4EB80-AC59-4E89-92FB-9754FDB89BEA}" destId="{84224D22-1D5B-4013-BE2C-5E653906D1A8}" srcOrd="1" destOrd="0" presId="urn:microsoft.com/office/officeart/2005/8/layout/list1"/>
    <dgm:cxn modelId="{C6FB5126-99DD-4718-8418-EABB06822003}" type="presParOf" srcId="{62635F6B-AED0-413B-9B5F-C783F2152478}" destId="{D62624A2-0AE4-4631-B7DA-A563802D37D9}" srcOrd="9" destOrd="0" presId="urn:microsoft.com/office/officeart/2005/8/layout/list1"/>
    <dgm:cxn modelId="{5D088695-95A2-42C3-978C-B93BDACADA91}" type="presParOf" srcId="{62635F6B-AED0-413B-9B5F-C783F2152478}" destId="{724E8A5B-2DC4-4826-8BEB-5919A67F02BA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885953-B609-4A0E-AA5D-6D644E423B69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B573E2A-B9E0-4905-9B72-BC7807337C75}">
      <dgm:prSet/>
      <dgm:spPr/>
      <dgm:t>
        <a:bodyPr/>
        <a:lstStyle/>
        <a:p>
          <a:r>
            <a:rPr lang="en-GB" b="1" dirty="0"/>
            <a:t>Learning is through social Interaction.</a:t>
          </a:r>
          <a:r>
            <a:rPr lang="en-GB" dirty="0"/>
            <a:t> </a:t>
          </a:r>
          <a:endParaRPr lang="en-US" dirty="0"/>
        </a:p>
      </dgm:t>
    </dgm:pt>
    <dgm:pt modelId="{C4754493-B72A-4E3A-9694-C97ACC8EE222}" type="parTrans" cxnId="{D071CC96-FF6C-438D-962E-08EE7B9CDEB4}">
      <dgm:prSet/>
      <dgm:spPr/>
      <dgm:t>
        <a:bodyPr/>
        <a:lstStyle/>
        <a:p>
          <a:endParaRPr lang="en-US"/>
        </a:p>
      </dgm:t>
    </dgm:pt>
    <dgm:pt modelId="{97C31ED3-CBBB-40AC-8081-E5A1F7916F4A}" type="sibTrans" cxnId="{D071CC96-FF6C-438D-962E-08EE7B9CDEB4}">
      <dgm:prSet/>
      <dgm:spPr/>
      <dgm:t>
        <a:bodyPr/>
        <a:lstStyle/>
        <a:p>
          <a:endParaRPr lang="en-US"/>
        </a:p>
      </dgm:t>
    </dgm:pt>
    <dgm:pt modelId="{77D0B007-2C54-41B7-939D-6D4C76D4C853}">
      <dgm:prSet/>
      <dgm:spPr/>
      <dgm:t>
        <a:bodyPr/>
        <a:lstStyle/>
        <a:p>
          <a:r>
            <a:rPr lang="en-GB" b="1" dirty="0"/>
            <a:t>The Concept of Zone of Proximal Development (ZPD):</a:t>
          </a:r>
        </a:p>
        <a:p>
          <a:pPr>
            <a:buNone/>
          </a:pPr>
          <a:r>
            <a:rPr lang="en-GB" dirty="0"/>
            <a:t>The difference of What can be achieved through </a:t>
          </a:r>
          <a:r>
            <a:rPr lang="en-GB" dirty="0" err="1"/>
            <a:t>indepenedece</a:t>
          </a:r>
          <a:r>
            <a:rPr lang="en-GB" dirty="0"/>
            <a:t> VS through support</a:t>
          </a:r>
        </a:p>
        <a:p>
          <a:pPr>
            <a:buNone/>
          </a:pPr>
          <a:endParaRPr lang="en-US" dirty="0"/>
        </a:p>
      </dgm:t>
    </dgm:pt>
    <dgm:pt modelId="{9B5A43DB-1F89-4A20-9EF3-F1AF16144543}" type="parTrans" cxnId="{F8A16F6A-231A-459C-B8C9-A652461704FC}">
      <dgm:prSet/>
      <dgm:spPr/>
      <dgm:t>
        <a:bodyPr/>
        <a:lstStyle/>
        <a:p>
          <a:endParaRPr lang="en-US"/>
        </a:p>
      </dgm:t>
    </dgm:pt>
    <dgm:pt modelId="{A3E04E58-4008-4814-B4B1-2B69A97E1DB2}" type="sibTrans" cxnId="{F8A16F6A-231A-459C-B8C9-A652461704FC}">
      <dgm:prSet/>
      <dgm:spPr/>
      <dgm:t>
        <a:bodyPr/>
        <a:lstStyle/>
        <a:p>
          <a:endParaRPr lang="en-US"/>
        </a:p>
      </dgm:t>
    </dgm:pt>
    <dgm:pt modelId="{7613EA70-2A8B-4C14-BAB5-3D393499AA07}">
      <dgm:prSet/>
      <dgm:spPr/>
      <dgm:t>
        <a:bodyPr/>
        <a:lstStyle/>
        <a:p>
          <a:r>
            <a:rPr lang="en-GB" b="1"/>
            <a:t>Scaffolding:</a:t>
          </a:r>
        </a:p>
        <a:p>
          <a:pPr>
            <a:buNone/>
          </a:pPr>
          <a:r>
            <a:rPr lang="en-GB"/>
            <a:t>Knowledgeable person providing Helping hand for independence</a:t>
          </a:r>
        </a:p>
        <a:p>
          <a:pPr>
            <a:buNone/>
          </a:pPr>
          <a:r>
            <a:rPr lang="en-GB"/>
            <a:t>i.e strategies such as simplifying or splitting down tasks, modelling, and asking questions</a:t>
          </a:r>
          <a:endParaRPr lang="en-US"/>
        </a:p>
      </dgm:t>
    </dgm:pt>
    <dgm:pt modelId="{FCAD826E-B10E-4B7C-B6A6-5B111E798A16}" type="parTrans" cxnId="{9058329F-2BF9-42AE-B371-8A9F8394ECDD}">
      <dgm:prSet/>
      <dgm:spPr/>
      <dgm:t>
        <a:bodyPr/>
        <a:lstStyle/>
        <a:p>
          <a:endParaRPr lang="en-US"/>
        </a:p>
      </dgm:t>
    </dgm:pt>
    <dgm:pt modelId="{A37C0B76-C94F-4396-9C13-49F907F844B3}" type="sibTrans" cxnId="{9058329F-2BF9-42AE-B371-8A9F8394ECDD}">
      <dgm:prSet/>
      <dgm:spPr/>
      <dgm:t>
        <a:bodyPr/>
        <a:lstStyle/>
        <a:p>
          <a:endParaRPr lang="en-US"/>
        </a:p>
      </dgm:t>
    </dgm:pt>
    <dgm:pt modelId="{A8C7A565-387C-4D9F-9634-860EFB2225BB}">
      <dgm:prSet/>
      <dgm:spPr/>
      <dgm:t>
        <a:bodyPr/>
        <a:lstStyle/>
        <a:p>
          <a:r>
            <a:rPr lang="en-GB" b="1" dirty="0"/>
            <a:t>Importance of Language:</a:t>
          </a:r>
        </a:p>
        <a:p>
          <a:pPr>
            <a:buNone/>
          </a:pPr>
          <a:r>
            <a:rPr lang="en-GB" dirty="0"/>
            <a:t>Language helps Brain develops  emotional understanding and thinking skills as well as problem solving.</a:t>
          </a:r>
          <a:endParaRPr lang="en-US" dirty="0"/>
        </a:p>
      </dgm:t>
    </dgm:pt>
    <dgm:pt modelId="{58CC8244-DC7F-4DBE-BD19-8C388B77DC9E}" type="parTrans" cxnId="{56596316-9FB9-4510-B936-0FA0BB985C48}">
      <dgm:prSet/>
      <dgm:spPr/>
      <dgm:t>
        <a:bodyPr/>
        <a:lstStyle/>
        <a:p>
          <a:endParaRPr lang="en-US"/>
        </a:p>
      </dgm:t>
    </dgm:pt>
    <dgm:pt modelId="{4EC37ED9-61AA-47A9-B95F-61B57FACF708}" type="sibTrans" cxnId="{56596316-9FB9-4510-B936-0FA0BB985C48}">
      <dgm:prSet/>
      <dgm:spPr/>
      <dgm:t>
        <a:bodyPr/>
        <a:lstStyle/>
        <a:p>
          <a:endParaRPr lang="en-US"/>
        </a:p>
      </dgm:t>
    </dgm:pt>
    <dgm:pt modelId="{055909D4-676D-4883-8163-EAF5AC4DA3DE}">
      <dgm:prSet/>
      <dgm:spPr/>
      <dgm:t>
        <a:bodyPr/>
        <a:lstStyle/>
        <a:p>
          <a:r>
            <a:rPr lang="en-GB" b="1" dirty="0"/>
            <a:t>Culture Social environment: </a:t>
          </a:r>
          <a:r>
            <a:rPr lang="en-GB" dirty="0"/>
            <a:t>Makes development i.e. Family, responsibility and expectation.</a:t>
          </a:r>
          <a:endParaRPr lang="en-US" dirty="0"/>
        </a:p>
      </dgm:t>
    </dgm:pt>
    <dgm:pt modelId="{9061FCE8-5994-4FF7-90D8-7DD17C230E76}" type="parTrans" cxnId="{363FFB89-59F0-42DD-93C3-D1F4A81C84E7}">
      <dgm:prSet/>
      <dgm:spPr/>
      <dgm:t>
        <a:bodyPr/>
        <a:lstStyle/>
        <a:p>
          <a:endParaRPr lang="en-US"/>
        </a:p>
      </dgm:t>
    </dgm:pt>
    <dgm:pt modelId="{23D84588-860E-4A3E-8BB8-00B1EE5F5CB4}" type="sibTrans" cxnId="{363FFB89-59F0-42DD-93C3-D1F4A81C84E7}">
      <dgm:prSet/>
      <dgm:spPr/>
      <dgm:t>
        <a:bodyPr/>
        <a:lstStyle/>
        <a:p>
          <a:endParaRPr lang="en-US"/>
        </a:p>
      </dgm:t>
    </dgm:pt>
    <dgm:pt modelId="{06CF27C9-BE1F-4061-B297-88AA50EE55BF}" type="pres">
      <dgm:prSet presAssocID="{B5885953-B609-4A0E-AA5D-6D644E423B69}" presName="diagram" presStyleCnt="0">
        <dgm:presLayoutVars>
          <dgm:dir/>
          <dgm:resizeHandles val="exact"/>
        </dgm:presLayoutVars>
      </dgm:prSet>
      <dgm:spPr/>
    </dgm:pt>
    <dgm:pt modelId="{34FC2C75-CA2F-4CDB-96DD-4CF7A22192D1}" type="pres">
      <dgm:prSet presAssocID="{8B573E2A-B9E0-4905-9B72-BC7807337C75}" presName="node" presStyleLbl="node1" presStyleIdx="0" presStyleCnt="5">
        <dgm:presLayoutVars>
          <dgm:bulletEnabled val="1"/>
        </dgm:presLayoutVars>
      </dgm:prSet>
      <dgm:spPr/>
    </dgm:pt>
    <dgm:pt modelId="{3D1836DC-3E67-4160-94EE-8382EB8A75DC}" type="pres">
      <dgm:prSet presAssocID="{97C31ED3-CBBB-40AC-8081-E5A1F7916F4A}" presName="sibTrans" presStyleCnt="0"/>
      <dgm:spPr/>
    </dgm:pt>
    <dgm:pt modelId="{98200013-0710-4476-A9E1-01C39AC63D84}" type="pres">
      <dgm:prSet presAssocID="{77D0B007-2C54-41B7-939D-6D4C76D4C853}" presName="node" presStyleLbl="node1" presStyleIdx="1" presStyleCnt="5">
        <dgm:presLayoutVars>
          <dgm:bulletEnabled val="1"/>
        </dgm:presLayoutVars>
      </dgm:prSet>
      <dgm:spPr/>
    </dgm:pt>
    <dgm:pt modelId="{E7BF995F-D349-4780-9001-0DA001A9B317}" type="pres">
      <dgm:prSet presAssocID="{A3E04E58-4008-4814-B4B1-2B69A97E1DB2}" presName="sibTrans" presStyleCnt="0"/>
      <dgm:spPr/>
    </dgm:pt>
    <dgm:pt modelId="{2387BE81-DDB0-4273-A8DC-0A9068BC309E}" type="pres">
      <dgm:prSet presAssocID="{7613EA70-2A8B-4C14-BAB5-3D393499AA07}" presName="node" presStyleLbl="node1" presStyleIdx="2" presStyleCnt="5">
        <dgm:presLayoutVars>
          <dgm:bulletEnabled val="1"/>
        </dgm:presLayoutVars>
      </dgm:prSet>
      <dgm:spPr/>
    </dgm:pt>
    <dgm:pt modelId="{102D7DC3-AE0F-46D2-9943-59A1E3AC69DB}" type="pres">
      <dgm:prSet presAssocID="{A37C0B76-C94F-4396-9C13-49F907F844B3}" presName="sibTrans" presStyleCnt="0"/>
      <dgm:spPr/>
    </dgm:pt>
    <dgm:pt modelId="{CA191DC4-0CDE-44FB-82DE-326392DBE267}" type="pres">
      <dgm:prSet presAssocID="{A8C7A565-387C-4D9F-9634-860EFB2225BB}" presName="node" presStyleLbl="node1" presStyleIdx="3" presStyleCnt="5">
        <dgm:presLayoutVars>
          <dgm:bulletEnabled val="1"/>
        </dgm:presLayoutVars>
      </dgm:prSet>
      <dgm:spPr/>
    </dgm:pt>
    <dgm:pt modelId="{08575CF2-8531-4CCF-AD13-278EA9313967}" type="pres">
      <dgm:prSet presAssocID="{4EC37ED9-61AA-47A9-B95F-61B57FACF708}" presName="sibTrans" presStyleCnt="0"/>
      <dgm:spPr/>
    </dgm:pt>
    <dgm:pt modelId="{3872D6BB-AF55-408B-B980-DD90508CB05F}" type="pres">
      <dgm:prSet presAssocID="{055909D4-676D-4883-8163-EAF5AC4DA3DE}" presName="node" presStyleLbl="node1" presStyleIdx="4" presStyleCnt="5">
        <dgm:presLayoutVars>
          <dgm:bulletEnabled val="1"/>
        </dgm:presLayoutVars>
      </dgm:prSet>
      <dgm:spPr/>
    </dgm:pt>
  </dgm:ptLst>
  <dgm:cxnLst>
    <dgm:cxn modelId="{9E062611-5438-4CF3-88B4-01AE44F96E02}" type="presOf" srcId="{A8C7A565-387C-4D9F-9634-860EFB2225BB}" destId="{CA191DC4-0CDE-44FB-82DE-326392DBE267}" srcOrd="0" destOrd="0" presId="urn:microsoft.com/office/officeart/2005/8/layout/default"/>
    <dgm:cxn modelId="{56596316-9FB9-4510-B936-0FA0BB985C48}" srcId="{B5885953-B609-4A0E-AA5D-6D644E423B69}" destId="{A8C7A565-387C-4D9F-9634-860EFB2225BB}" srcOrd="3" destOrd="0" parTransId="{58CC8244-DC7F-4DBE-BD19-8C388B77DC9E}" sibTransId="{4EC37ED9-61AA-47A9-B95F-61B57FACF708}"/>
    <dgm:cxn modelId="{D18A2319-AFF1-41EE-A213-7567F90BFAAE}" type="presOf" srcId="{B5885953-B609-4A0E-AA5D-6D644E423B69}" destId="{06CF27C9-BE1F-4061-B297-88AA50EE55BF}" srcOrd="0" destOrd="0" presId="urn:microsoft.com/office/officeart/2005/8/layout/default"/>
    <dgm:cxn modelId="{F8A16F6A-231A-459C-B8C9-A652461704FC}" srcId="{B5885953-B609-4A0E-AA5D-6D644E423B69}" destId="{77D0B007-2C54-41B7-939D-6D4C76D4C853}" srcOrd="1" destOrd="0" parTransId="{9B5A43DB-1F89-4A20-9EF3-F1AF16144543}" sibTransId="{A3E04E58-4008-4814-B4B1-2B69A97E1DB2}"/>
    <dgm:cxn modelId="{29BCDA4B-58A4-4641-9182-595286DACFDF}" type="presOf" srcId="{7613EA70-2A8B-4C14-BAB5-3D393499AA07}" destId="{2387BE81-DDB0-4273-A8DC-0A9068BC309E}" srcOrd="0" destOrd="0" presId="urn:microsoft.com/office/officeart/2005/8/layout/default"/>
    <dgm:cxn modelId="{363FFB89-59F0-42DD-93C3-D1F4A81C84E7}" srcId="{B5885953-B609-4A0E-AA5D-6D644E423B69}" destId="{055909D4-676D-4883-8163-EAF5AC4DA3DE}" srcOrd="4" destOrd="0" parTransId="{9061FCE8-5994-4FF7-90D8-7DD17C230E76}" sibTransId="{23D84588-860E-4A3E-8BB8-00B1EE5F5CB4}"/>
    <dgm:cxn modelId="{BBB81A8A-EEDA-4F73-835E-05F3D3AFE208}" type="presOf" srcId="{055909D4-676D-4883-8163-EAF5AC4DA3DE}" destId="{3872D6BB-AF55-408B-B980-DD90508CB05F}" srcOrd="0" destOrd="0" presId="urn:microsoft.com/office/officeart/2005/8/layout/default"/>
    <dgm:cxn modelId="{D071CC96-FF6C-438D-962E-08EE7B9CDEB4}" srcId="{B5885953-B609-4A0E-AA5D-6D644E423B69}" destId="{8B573E2A-B9E0-4905-9B72-BC7807337C75}" srcOrd="0" destOrd="0" parTransId="{C4754493-B72A-4E3A-9694-C97ACC8EE222}" sibTransId="{97C31ED3-CBBB-40AC-8081-E5A1F7916F4A}"/>
    <dgm:cxn modelId="{9058329F-2BF9-42AE-B371-8A9F8394ECDD}" srcId="{B5885953-B609-4A0E-AA5D-6D644E423B69}" destId="{7613EA70-2A8B-4C14-BAB5-3D393499AA07}" srcOrd="2" destOrd="0" parTransId="{FCAD826E-B10E-4B7C-B6A6-5B111E798A16}" sibTransId="{A37C0B76-C94F-4396-9C13-49F907F844B3}"/>
    <dgm:cxn modelId="{BEB0D9DD-4058-451E-B94A-25DD3BE5CE4C}" type="presOf" srcId="{77D0B007-2C54-41B7-939D-6D4C76D4C853}" destId="{98200013-0710-4476-A9E1-01C39AC63D84}" srcOrd="0" destOrd="0" presId="urn:microsoft.com/office/officeart/2005/8/layout/default"/>
    <dgm:cxn modelId="{591066DE-B736-447E-8EA3-3BAEEC4BB7AE}" type="presOf" srcId="{8B573E2A-B9E0-4905-9B72-BC7807337C75}" destId="{34FC2C75-CA2F-4CDB-96DD-4CF7A22192D1}" srcOrd="0" destOrd="0" presId="urn:microsoft.com/office/officeart/2005/8/layout/default"/>
    <dgm:cxn modelId="{9F6A8E4E-0AD0-4EE8-9336-A243C0BA6B4C}" type="presParOf" srcId="{06CF27C9-BE1F-4061-B297-88AA50EE55BF}" destId="{34FC2C75-CA2F-4CDB-96DD-4CF7A22192D1}" srcOrd="0" destOrd="0" presId="urn:microsoft.com/office/officeart/2005/8/layout/default"/>
    <dgm:cxn modelId="{8A44BF6D-3E9A-423C-A0A3-6A6C3D5C6EBE}" type="presParOf" srcId="{06CF27C9-BE1F-4061-B297-88AA50EE55BF}" destId="{3D1836DC-3E67-4160-94EE-8382EB8A75DC}" srcOrd="1" destOrd="0" presId="urn:microsoft.com/office/officeart/2005/8/layout/default"/>
    <dgm:cxn modelId="{FDD30A37-29CB-435A-AAFA-A3257B20F539}" type="presParOf" srcId="{06CF27C9-BE1F-4061-B297-88AA50EE55BF}" destId="{98200013-0710-4476-A9E1-01C39AC63D84}" srcOrd="2" destOrd="0" presId="urn:microsoft.com/office/officeart/2005/8/layout/default"/>
    <dgm:cxn modelId="{03F5C411-04B3-4E77-844A-FB9231B50948}" type="presParOf" srcId="{06CF27C9-BE1F-4061-B297-88AA50EE55BF}" destId="{E7BF995F-D349-4780-9001-0DA001A9B317}" srcOrd="3" destOrd="0" presId="urn:microsoft.com/office/officeart/2005/8/layout/default"/>
    <dgm:cxn modelId="{440391AD-AAC3-4896-BCB6-F542062F912F}" type="presParOf" srcId="{06CF27C9-BE1F-4061-B297-88AA50EE55BF}" destId="{2387BE81-DDB0-4273-A8DC-0A9068BC309E}" srcOrd="4" destOrd="0" presId="urn:microsoft.com/office/officeart/2005/8/layout/default"/>
    <dgm:cxn modelId="{1CE5F7CC-8B1A-4635-8B8A-F898DE9FB916}" type="presParOf" srcId="{06CF27C9-BE1F-4061-B297-88AA50EE55BF}" destId="{102D7DC3-AE0F-46D2-9943-59A1E3AC69DB}" srcOrd="5" destOrd="0" presId="urn:microsoft.com/office/officeart/2005/8/layout/default"/>
    <dgm:cxn modelId="{BB14AB74-83EE-45EC-832E-F5644EE8180D}" type="presParOf" srcId="{06CF27C9-BE1F-4061-B297-88AA50EE55BF}" destId="{CA191DC4-0CDE-44FB-82DE-326392DBE267}" srcOrd="6" destOrd="0" presId="urn:microsoft.com/office/officeart/2005/8/layout/default"/>
    <dgm:cxn modelId="{82D4BAFC-008F-42A1-B42E-BA125C0FDCFE}" type="presParOf" srcId="{06CF27C9-BE1F-4061-B297-88AA50EE55BF}" destId="{08575CF2-8531-4CCF-AD13-278EA9313967}" srcOrd="7" destOrd="0" presId="urn:microsoft.com/office/officeart/2005/8/layout/default"/>
    <dgm:cxn modelId="{B7D22C22-AE2B-4C65-8296-D6319EBF8B58}" type="presParOf" srcId="{06CF27C9-BE1F-4061-B297-88AA50EE55BF}" destId="{3872D6BB-AF55-408B-B980-DD90508CB05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73B601-9F41-44DE-BCE0-00131B16AEF9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9DE7EBB-1416-4550-9EDE-3AC6FEFBC589}">
      <dgm:prSet/>
      <dgm:spPr/>
      <dgm:t>
        <a:bodyPr/>
        <a:lstStyle/>
        <a:p>
          <a:r>
            <a:rPr lang="en-GB" dirty="0"/>
            <a:t>Bereavement</a:t>
          </a:r>
          <a:endParaRPr lang="en-US" dirty="0"/>
        </a:p>
      </dgm:t>
    </dgm:pt>
    <dgm:pt modelId="{0FF8458D-7359-4CE9-8C63-4B0760B45C48}" type="parTrans" cxnId="{33F5EDD4-A181-4ED7-B494-64A4442D4822}">
      <dgm:prSet/>
      <dgm:spPr/>
      <dgm:t>
        <a:bodyPr/>
        <a:lstStyle/>
        <a:p>
          <a:endParaRPr lang="en-US"/>
        </a:p>
      </dgm:t>
    </dgm:pt>
    <dgm:pt modelId="{7D9B6808-18A6-48AA-A7CD-4EAE39AA49C0}" type="sibTrans" cxnId="{33F5EDD4-A181-4ED7-B494-64A4442D4822}">
      <dgm:prSet/>
      <dgm:spPr/>
      <dgm:t>
        <a:bodyPr/>
        <a:lstStyle/>
        <a:p>
          <a:endParaRPr lang="en-US"/>
        </a:p>
      </dgm:t>
    </dgm:pt>
    <dgm:pt modelId="{C0393B18-4CD0-4FB2-83CA-75F0233B7DA0}">
      <dgm:prSet/>
      <dgm:spPr/>
      <dgm:t>
        <a:bodyPr/>
        <a:lstStyle/>
        <a:p>
          <a:r>
            <a:rPr lang="en-GB" dirty="0"/>
            <a:t>Severe loss and intense emotional and physical scars, due to Shock, anger and loneliness</a:t>
          </a:r>
          <a:endParaRPr lang="en-US" dirty="0"/>
        </a:p>
      </dgm:t>
    </dgm:pt>
    <dgm:pt modelId="{E132C083-328E-496E-9A15-1FF4672426F0}" type="parTrans" cxnId="{F14102D0-BDC7-4234-862A-C27E3EF668E2}">
      <dgm:prSet/>
      <dgm:spPr/>
      <dgm:t>
        <a:bodyPr/>
        <a:lstStyle/>
        <a:p>
          <a:endParaRPr lang="en-US"/>
        </a:p>
      </dgm:t>
    </dgm:pt>
    <dgm:pt modelId="{06FC46FF-9E15-4FCE-90EE-93A2E76F265D}" type="sibTrans" cxnId="{F14102D0-BDC7-4234-862A-C27E3EF668E2}">
      <dgm:prSet/>
      <dgm:spPr/>
      <dgm:t>
        <a:bodyPr/>
        <a:lstStyle/>
        <a:p>
          <a:endParaRPr lang="en-US"/>
        </a:p>
      </dgm:t>
    </dgm:pt>
    <dgm:pt modelId="{DFDFFA60-D0FB-4D21-8415-555E0F9DBC91}">
      <dgm:prSet/>
      <dgm:spPr/>
      <dgm:t>
        <a:bodyPr/>
        <a:lstStyle/>
        <a:p>
          <a:r>
            <a:rPr lang="en-GB" dirty="0"/>
            <a:t>Caregiving role</a:t>
          </a:r>
          <a:endParaRPr lang="en-US" dirty="0"/>
        </a:p>
      </dgm:t>
    </dgm:pt>
    <dgm:pt modelId="{A555A290-18F1-4457-A388-E037AADB0191}" type="parTrans" cxnId="{B865EBD2-9121-45DB-AF88-EF5A23E5CE4E}">
      <dgm:prSet/>
      <dgm:spPr/>
      <dgm:t>
        <a:bodyPr/>
        <a:lstStyle/>
        <a:p>
          <a:endParaRPr lang="en-US"/>
        </a:p>
      </dgm:t>
    </dgm:pt>
    <dgm:pt modelId="{89224630-2FDB-401F-993F-E14EE356EF68}" type="sibTrans" cxnId="{B865EBD2-9121-45DB-AF88-EF5A23E5CE4E}">
      <dgm:prSet/>
      <dgm:spPr/>
      <dgm:t>
        <a:bodyPr/>
        <a:lstStyle/>
        <a:p>
          <a:endParaRPr lang="en-US"/>
        </a:p>
      </dgm:t>
    </dgm:pt>
    <dgm:pt modelId="{F19C0110-61F6-4647-8603-5B988E5A6916}">
      <dgm:prSet/>
      <dgm:spPr/>
      <dgm:t>
        <a:bodyPr/>
        <a:lstStyle/>
        <a:p>
          <a:r>
            <a:rPr lang="en-GB" dirty="0"/>
            <a:t>Responsibility taking on the burden without correct support </a:t>
          </a:r>
          <a:endParaRPr lang="en-US" dirty="0"/>
        </a:p>
      </dgm:t>
    </dgm:pt>
    <dgm:pt modelId="{9F0CF042-B569-431E-9175-CC28E0875B62}" type="parTrans" cxnId="{F0ED6C53-FD1A-48C8-B5D6-784C56C3CFD4}">
      <dgm:prSet/>
      <dgm:spPr/>
      <dgm:t>
        <a:bodyPr/>
        <a:lstStyle/>
        <a:p>
          <a:endParaRPr lang="en-US"/>
        </a:p>
      </dgm:t>
    </dgm:pt>
    <dgm:pt modelId="{94943125-5D00-40C3-B56B-EBA6DE23D5E8}" type="sibTrans" cxnId="{F0ED6C53-FD1A-48C8-B5D6-784C56C3CFD4}">
      <dgm:prSet/>
      <dgm:spPr/>
      <dgm:t>
        <a:bodyPr/>
        <a:lstStyle/>
        <a:p>
          <a:endParaRPr lang="en-US"/>
        </a:p>
      </dgm:t>
    </dgm:pt>
    <dgm:pt modelId="{A45AE15F-7228-46C9-BBC7-DEEEE2778D32}">
      <dgm:prSet/>
      <dgm:spPr/>
      <dgm:t>
        <a:bodyPr/>
        <a:lstStyle/>
        <a:p>
          <a:r>
            <a:rPr lang="en-GB" dirty="0"/>
            <a:t>Limited peer interaction</a:t>
          </a:r>
          <a:endParaRPr lang="en-US" dirty="0"/>
        </a:p>
      </dgm:t>
    </dgm:pt>
    <dgm:pt modelId="{A1AD7690-5493-4A87-BF6A-7D22936F6C5E}" type="parTrans" cxnId="{48B745AF-9E88-4253-9036-577B1F756DD7}">
      <dgm:prSet/>
      <dgm:spPr/>
      <dgm:t>
        <a:bodyPr/>
        <a:lstStyle/>
        <a:p>
          <a:endParaRPr lang="en-US"/>
        </a:p>
      </dgm:t>
    </dgm:pt>
    <dgm:pt modelId="{2FEBC9FE-E96C-4CC1-A667-6269EBD2E0F6}" type="sibTrans" cxnId="{48B745AF-9E88-4253-9036-577B1F756DD7}">
      <dgm:prSet/>
      <dgm:spPr/>
      <dgm:t>
        <a:bodyPr/>
        <a:lstStyle/>
        <a:p>
          <a:endParaRPr lang="en-US"/>
        </a:p>
      </dgm:t>
    </dgm:pt>
    <dgm:pt modelId="{F4333BFA-C200-4EA9-88BD-E48901C458E3}">
      <dgm:prSet/>
      <dgm:spPr/>
      <dgm:t>
        <a:bodyPr/>
        <a:lstStyle/>
        <a:p>
          <a:r>
            <a:rPr lang="en-GB" dirty="0"/>
            <a:t>Extra duties as a carer limiting social interaction intern, her development</a:t>
          </a:r>
          <a:endParaRPr lang="en-US" dirty="0"/>
        </a:p>
      </dgm:t>
    </dgm:pt>
    <dgm:pt modelId="{F8CD29F7-9788-49D6-8B4C-968C3F2364A3}" type="parTrans" cxnId="{0306059B-8A85-45A6-A5FF-5B167E2CE8DC}">
      <dgm:prSet/>
      <dgm:spPr/>
      <dgm:t>
        <a:bodyPr/>
        <a:lstStyle/>
        <a:p>
          <a:endParaRPr lang="en-US"/>
        </a:p>
      </dgm:t>
    </dgm:pt>
    <dgm:pt modelId="{54879997-3D7C-49A6-84C9-A378F8CD917F}" type="sibTrans" cxnId="{0306059B-8A85-45A6-A5FF-5B167E2CE8DC}">
      <dgm:prSet/>
      <dgm:spPr/>
      <dgm:t>
        <a:bodyPr/>
        <a:lstStyle/>
        <a:p>
          <a:endParaRPr lang="en-US"/>
        </a:p>
      </dgm:t>
    </dgm:pt>
    <dgm:pt modelId="{2ECCDED4-73E7-4C1A-B829-68CE759BA808}">
      <dgm:prSet/>
      <dgm:spPr/>
      <dgm:t>
        <a:bodyPr/>
        <a:lstStyle/>
        <a:p>
          <a:r>
            <a:rPr lang="en-GB" dirty="0"/>
            <a:t>Adult responsibilities </a:t>
          </a:r>
        </a:p>
      </dgm:t>
    </dgm:pt>
    <dgm:pt modelId="{89C4E36A-A1CA-4140-80E3-0626075E3331}" type="parTrans" cxnId="{D810D32F-10C9-4DF5-BD9C-7C9D336F1B57}">
      <dgm:prSet/>
      <dgm:spPr/>
      <dgm:t>
        <a:bodyPr/>
        <a:lstStyle/>
        <a:p>
          <a:endParaRPr lang="en-GB"/>
        </a:p>
      </dgm:t>
    </dgm:pt>
    <dgm:pt modelId="{E1A6A714-2FEA-4F72-B211-79250A4BC5CC}" type="sibTrans" cxnId="{D810D32F-10C9-4DF5-BD9C-7C9D336F1B57}">
      <dgm:prSet/>
      <dgm:spPr/>
      <dgm:t>
        <a:bodyPr/>
        <a:lstStyle/>
        <a:p>
          <a:endParaRPr lang="en-GB"/>
        </a:p>
      </dgm:t>
    </dgm:pt>
    <dgm:pt modelId="{8D78C6BC-BCB4-4884-9EEB-9460935B02F5}">
      <dgm:prSet/>
      <dgm:spPr/>
      <dgm:t>
        <a:bodyPr/>
        <a:lstStyle/>
        <a:p>
          <a:r>
            <a:rPr lang="en-GB" dirty="0"/>
            <a:t>Feeling Extreme depravation and adversity </a:t>
          </a:r>
        </a:p>
      </dgm:t>
    </dgm:pt>
    <dgm:pt modelId="{A40437D8-5648-4E83-9FA6-A294B179402C}" type="parTrans" cxnId="{665C9B99-EEE8-4E1B-B4BB-76767779A240}">
      <dgm:prSet/>
      <dgm:spPr/>
      <dgm:t>
        <a:bodyPr/>
        <a:lstStyle/>
        <a:p>
          <a:endParaRPr lang="en-GB"/>
        </a:p>
      </dgm:t>
    </dgm:pt>
    <dgm:pt modelId="{99014C58-46A2-452E-90A7-F72CFCF910FF}" type="sibTrans" cxnId="{665C9B99-EEE8-4E1B-B4BB-76767779A240}">
      <dgm:prSet/>
      <dgm:spPr/>
      <dgm:t>
        <a:bodyPr/>
        <a:lstStyle/>
        <a:p>
          <a:endParaRPr lang="en-GB"/>
        </a:p>
      </dgm:t>
    </dgm:pt>
    <dgm:pt modelId="{17FFC57E-8A60-45C5-AA05-98891A467A43}" type="pres">
      <dgm:prSet presAssocID="{6C73B601-9F41-44DE-BCE0-00131B16AEF9}" presName="Name0" presStyleCnt="0">
        <dgm:presLayoutVars>
          <dgm:dir/>
          <dgm:animLvl val="lvl"/>
          <dgm:resizeHandles val="exact"/>
        </dgm:presLayoutVars>
      </dgm:prSet>
      <dgm:spPr/>
    </dgm:pt>
    <dgm:pt modelId="{CB37AD11-3280-4F8F-AD83-FB8ED4B01AAA}" type="pres">
      <dgm:prSet presAssocID="{59DE7EBB-1416-4550-9EDE-3AC6FEFBC589}" presName="linNode" presStyleCnt="0"/>
      <dgm:spPr/>
    </dgm:pt>
    <dgm:pt modelId="{093DDFE8-894A-49AF-AC76-45A19FDF6530}" type="pres">
      <dgm:prSet presAssocID="{59DE7EBB-1416-4550-9EDE-3AC6FEFBC589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CCB9AE34-E05E-4852-BFFF-752767F6BFE3}" type="pres">
      <dgm:prSet presAssocID="{59DE7EBB-1416-4550-9EDE-3AC6FEFBC589}" presName="descendantText" presStyleLbl="alignAccFollowNode1" presStyleIdx="0" presStyleCnt="4">
        <dgm:presLayoutVars>
          <dgm:bulletEnabled val="1"/>
        </dgm:presLayoutVars>
      </dgm:prSet>
      <dgm:spPr/>
    </dgm:pt>
    <dgm:pt modelId="{6086FC75-13CB-40F1-BBD8-2A6651AD48E5}" type="pres">
      <dgm:prSet presAssocID="{7D9B6808-18A6-48AA-A7CD-4EAE39AA49C0}" presName="sp" presStyleCnt="0"/>
      <dgm:spPr/>
    </dgm:pt>
    <dgm:pt modelId="{F7391255-1F8C-44B8-B40E-E962901215C7}" type="pres">
      <dgm:prSet presAssocID="{DFDFFA60-D0FB-4D21-8415-555E0F9DBC91}" presName="linNode" presStyleCnt="0"/>
      <dgm:spPr/>
    </dgm:pt>
    <dgm:pt modelId="{A9DF7441-1966-4BB4-84CE-D0700AB2CB5C}" type="pres">
      <dgm:prSet presAssocID="{DFDFFA60-D0FB-4D21-8415-555E0F9DBC91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8AD4EB89-CCEE-49FD-9086-87E3A18A7959}" type="pres">
      <dgm:prSet presAssocID="{DFDFFA60-D0FB-4D21-8415-555E0F9DBC91}" presName="descendantText" presStyleLbl="alignAccFollowNode1" presStyleIdx="1" presStyleCnt="4">
        <dgm:presLayoutVars>
          <dgm:bulletEnabled val="1"/>
        </dgm:presLayoutVars>
      </dgm:prSet>
      <dgm:spPr/>
    </dgm:pt>
    <dgm:pt modelId="{FD3D867D-FAAC-4905-868C-B2959EA81C8B}" type="pres">
      <dgm:prSet presAssocID="{89224630-2FDB-401F-993F-E14EE356EF68}" presName="sp" presStyleCnt="0"/>
      <dgm:spPr/>
    </dgm:pt>
    <dgm:pt modelId="{5B43473E-2A6F-474A-B6FB-5378892C5086}" type="pres">
      <dgm:prSet presAssocID="{A45AE15F-7228-46C9-BBC7-DEEEE2778D32}" presName="linNode" presStyleCnt="0"/>
      <dgm:spPr/>
    </dgm:pt>
    <dgm:pt modelId="{AA8C1539-5409-4054-9078-B4AF53785300}" type="pres">
      <dgm:prSet presAssocID="{A45AE15F-7228-46C9-BBC7-DEEEE2778D32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2C9E9FC4-0619-4782-BA44-6ECD0ECD7744}" type="pres">
      <dgm:prSet presAssocID="{A45AE15F-7228-46C9-BBC7-DEEEE2778D32}" presName="descendantText" presStyleLbl="alignAccFollowNode1" presStyleIdx="2" presStyleCnt="4">
        <dgm:presLayoutVars>
          <dgm:bulletEnabled val="1"/>
        </dgm:presLayoutVars>
      </dgm:prSet>
      <dgm:spPr/>
    </dgm:pt>
    <dgm:pt modelId="{75323BC0-7E8E-498B-BD9B-51B28072C4A4}" type="pres">
      <dgm:prSet presAssocID="{2FEBC9FE-E96C-4CC1-A667-6269EBD2E0F6}" presName="sp" presStyleCnt="0"/>
      <dgm:spPr/>
    </dgm:pt>
    <dgm:pt modelId="{40A24CEF-1F81-4486-97F6-61B060A324F9}" type="pres">
      <dgm:prSet presAssocID="{2ECCDED4-73E7-4C1A-B829-68CE759BA808}" presName="linNode" presStyleCnt="0"/>
      <dgm:spPr/>
    </dgm:pt>
    <dgm:pt modelId="{55555D81-C5FD-4063-B766-155A65A61D91}" type="pres">
      <dgm:prSet presAssocID="{2ECCDED4-73E7-4C1A-B829-68CE759BA808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5AD7DA31-B400-4161-A69B-01110E143DE1}" type="pres">
      <dgm:prSet presAssocID="{2ECCDED4-73E7-4C1A-B829-68CE759BA808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D810D32F-10C9-4DF5-BD9C-7C9D336F1B57}" srcId="{6C73B601-9F41-44DE-BCE0-00131B16AEF9}" destId="{2ECCDED4-73E7-4C1A-B829-68CE759BA808}" srcOrd="3" destOrd="0" parTransId="{89C4E36A-A1CA-4140-80E3-0626075E3331}" sibTransId="{E1A6A714-2FEA-4F72-B211-79250A4BC5CC}"/>
    <dgm:cxn modelId="{F4AC513E-FA6A-41C5-A291-9A5ACDF33803}" type="presOf" srcId="{59DE7EBB-1416-4550-9EDE-3AC6FEFBC589}" destId="{093DDFE8-894A-49AF-AC76-45A19FDF6530}" srcOrd="0" destOrd="0" presId="urn:microsoft.com/office/officeart/2005/8/layout/vList5"/>
    <dgm:cxn modelId="{4BA4B263-7599-462B-BACB-C187A4752AF5}" type="presOf" srcId="{A45AE15F-7228-46C9-BBC7-DEEEE2778D32}" destId="{AA8C1539-5409-4054-9078-B4AF53785300}" srcOrd="0" destOrd="0" presId="urn:microsoft.com/office/officeart/2005/8/layout/vList5"/>
    <dgm:cxn modelId="{A5A27F48-65D5-4FA8-A89C-582663DC8652}" type="presOf" srcId="{C0393B18-4CD0-4FB2-83CA-75F0233B7DA0}" destId="{CCB9AE34-E05E-4852-BFFF-752767F6BFE3}" srcOrd="0" destOrd="0" presId="urn:microsoft.com/office/officeart/2005/8/layout/vList5"/>
    <dgm:cxn modelId="{8E33296F-417F-4D4B-9FDF-28A763149585}" type="presOf" srcId="{F19C0110-61F6-4647-8603-5B988E5A6916}" destId="{8AD4EB89-CCEE-49FD-9086-87E3A18A7959}" srcOrd="0" destOrd="0" presId="urn:microsoft.com/office/officeart/2005/8/layout/vList5"/>
    <dgm:cxn modelId="{F0ED6C53-FD1A-48C8-B5D6-784C56C3CFD4}" srcId="{DFDFFA60-D0FB-4D21-8415-555E0F9DBC91}" destId="{F19C0110-61F6-4647-8603-5B988E5A6916}" srcOrd="0" destOrd="0" parTransId="{9F0CF042-B569-431E-9175-CC28E0875B62}" sibTransId="{94943125-5D00-40C3-B56B-EBA6DE23D5E8}"/>
    <dgm:cxn modelId="{0525A598-5239-48C3-83C0-188FA27BC95A}" type="presOf" srcId="{8D78C6BC-BCB4-4884-9EEB-9460935B02F5}" destId="{5AD7DA31-B400-4161-A69B-01110E143DE1}" srcOrd="0" destOrd="0" presId="urn:microsoft.com/office/officeart/2005/8/layout/vList5"/>
    <dgm:cxn modelId="{665C9B99-EEE8-4E1B-B4BB-76767779A240}" srcId="{2ECCDED4-73E7-4C1A-B829-68CE759BA808}" destId="{8D78C6BC-BCB4-4884-9EEB-9460935B02F5}" srcOrd="0" destOrd="0" parTransId="{A40437D8-5648-4E83-9FA6-A294B179402C}" sibTransId="{99014C58-46A2-452E-90A7-F72CFCF910FF}"/>
    <dgm:cxn modelId="{D493239A-D6C1-4863-B06B-C3C63D96E0C9}" type="presOf" srcId="{2ECCDED4-73E7-4C1A-B829-68CE759BA808}" destId="{55555D81-C5FD-4063-B766-155A65A61D91}" srcOrd="0" destOrd="0" presId="urn:microsoft.com/office/officeart/2005/8/layout/vList5"/>
    <dgm:cxn modelId="{0306059B-8A85-45A6-A5FF-5B167E2CE8DC}" srcId="{A45AE15F-7228-46C9-BBC7-DEEEE2778D32}" destId="{F4333BFA-C200-4EA9-88BD-E48901C458E3}" srcOrd="0" destOrd="0" parTransId="{F8CD29F7-9788-49D6-8B4C-968C3F2364A3}" sibTransId="{54879997-3D7C-49A6-84C9-A378F8CD917F}"/>
    <dgm:cxn modelId="{C77327A1-4E20-4C87-AAFB-48081BC28560}" type="presOf" srcId="{6C73B601-9F41-44DE-BCE0-00131B16AEF9}" destId="{17FFC57E-8A60-45C5-AA05-98891A467A43}" srcOrd="0" destOrd="0" presId="urn:microsoft.com/office/officeart/2005/8/layout/vList5"/>
    <dgm:cxn modelId="{294091A9-4DF5-40D5-8778-8400926A367F}" type="presOf" srcId="{F4333BFA-C200-4EA9-88BD-E48901C458E3}" destId="{2C9E9FC4-0619-4782-BA44-6ECD0ECD7744}" srcOrd="0" destOrd="0" presId="urn:microsoft.com/office/officeart/2005/8/layout/vList5"/>
    <dgm:cxn modelId="{48B745AF-9E88-4253-9036-577B1F756DD7}" srcId="{6C73B601-9F41-44DE-BCE0-00131B16AEF9}" destId="{A45AE15F-7228-46C9-BBC7-DEEEE2778D32}" srcOrd="2" destOrd="0" parTransId="{A1AD7690-5493-4A87-BF6A-7D22936F6C5E}" sibTransId="{2FEBC9FE-E96C-4CC1-A667-6269EBD2E0F6}"/>
    <dgm:cxn modelId="{0407A0BF-53D1-4088-ADAF-A4864A8120EC}" type="presOf" srcId="{DFDFFA60-D0FB-4D21-8415-555E0F9DBC91}" destId="{A9DF7441-1966-4BB4-84CE-D0700AB2CB5C}" srcOrd="0" destOrd="0" presId="urn:microsoft.com/office/officeart/2005/8/layout/vList5"/>
    <dgm:cxn modelId="{F14102D0-BDC7-4234-862A-C27E3EF668E2}" srcId="{59DE7EBB-1416-4550-9EDE-3AC6FEFBC589}" destId="{C0393B18-4CD0-4FB2-83CA-75F0233B7DA0}" srcOrd="0" destOrd="0" parTransId="{E132C083-328E-496E-9A15-1FF4672426F0}" sibTransId="{06FC46FF-9E15-4FCE-90EE-93A2E76F265D}"/>
    <dgm:cxn modelId="{B865EBD2-9121-45DB-AF88-EF5A23E5CE4E}" srcId="{6C73B601-9F41-44DE-BCE0-00131B16AEF9}" destId="{DFDFFA60-D0FB-4D21-8415-555E0F9DBC91}" srcOrd="1" destOrd="0" parTransId="{A555A290-18F1-4457-A388-E037AADB0191}" sibTransId="{89224630-2FDB-401F-993F-E14EE356EF68}"/>
    <dgm:cxn modelId="{33F5EDD4-A181-4ED7-B494-64A4442D4822}" srcId="{6C73B601-9F41-44DE-BCE0-00131B16AEF9}" destId="{59DE7EBB-1416-4550-9EDE-3AC6FEFBC589}" srcOrd="0" destOrd="0" parTransId="{0FF8458D-7359-4CE9-8C63-4B0760B45C48}" sibTransId="{7D9B6808-18A6-48AA-A7CD-4EAE39AA49C0}"/>
    <dgm:cxn modelId="{66DCE7D1-B7EE-496C-B5B7-68AB301EE5B2}" type="presParOf" srcId="{17FFC57E-8A60-45C5-AA05-98891A467A43}" destId="{CB37AD11-3280-4F8F-AD83-FB8ED4B01AAA}" srcOrd="0" destOrd="0" presId="urn:microsoft.com/office/officeart/2005/8/layout/vList5"/>
    <dgm:cxn modelId="{5BB80532-1922-45DA-AD3A-654C1E818246}" type="presParOf" srcId="{CB37AD11-3280-4F8F-AD83-FB8ED4B01AAA}" destId="{093DDFE8-894A-49AF-AC76-45A19FDF6530}" srcOrd="0" destOrd="0" presId="urn:microsoft.com/office/officeart/2005/8/layout/vList5"/>
    <dgm:cxn modelId="{BA6137BE-963D-472B-8DAE-211E7B5C6959}" type="presParOf" srcId="{CB37AD11-3280-4F8F-AD83-FB8ED4B01AAA}" destId="{CCB9AE34-E05E-4852-BFFF-752767F6BFE3}" srcOrd="1" destOrd="0" presId="urn:microsoft.com/office/officeart/2005/8/layout/vList5"/>
    <dgm:cxn modelId="{7A562989-3AB7-4FD1-BFA6-401D5FBAA7EE}" type="presParOf" srcId="{17FFC57E-8A60-45C5-AA05-98891A467A43}" destId="{6086FC75-13CB-40F1-BBD8-2A6651AD48E5}" srcOrd="1" destOrd="0" presId="urn:microsoft.com/office/officeart/2005/8/layout/vList5"/>
    <dgm:cxn modelId="{F583158E-C3D7-460F-8370-574FBBE4923A}" type="presParOf" srcId="{17FFC57E-8A60-45C5-AA05-98891A467A43}" destId="{F7391255-1F8C-44B8-B40E-E962901215C7}" srcOrd="2" destOrd="0" presId="urn:microsoft.com/office/officeart/2005/8/layout/vList5"/>
    <dgm:cxn modelId="{779B2C47-A380-4968-A38C-C969494F8028}" type="presParOf" srcId="{F7391255-1F8C-44B8-B40E-E962901215C7}" destId="{A9DF7441-1966-4BB4-84CE-D0700AB2CB5C}" srcOrd="0" destOrd="0" presId="urn:microsoft.com/office/officeart/2005/8/layout/vList5"/>
    <dgm:cxn modelId="{64496D7B-2699-4CB8-9B85-BE4E68BB8CED}" type="presParOf" srcId="{F7391255-1F8C-44B8-B40E-E962901215C7}" destId="{8AD4EB89-CCEE-49FD-9086-87E3A18A7959}" srcOrd="1" destOrd="0" presId="urn:microsoft.com/office/officeart/2005/8/layout/vList5"/>
    <dgm:cxn modelId="{4987FAED-043A-46DC-867C-D56330B6A034}" type="presParOf" srcId="{17FFC57E-8A60-45C5-AA05-98891A467A43}" destId="{FD3D867D-FAAC-4905-868C-B2959EA81C8B}" srcOrd="3" destOrd="0" presId="urn:microsoft.com/office/officeart/2005/8/layout/vList5"/>
    <dgm:cxn modelId="{52164276-2C3B-46A7-BE90-597E53D89929}" type="presParOf" srcId="{17FFC57E-8A60-45C5-AA05-98891A467A43}" destId="{5B43473E-2A6F-474A-B6FB-5378892C5086}" srcOrd="4" destOrd="0" presId="urn:microsoft.com/office/officeart/2005/8/layout/vList5"/>
    <dgm:cxn modelId="{BBF6D8AF-4BF1-4A28-82A4-A3A468A6643A}" type="presParOf" srcId="{5B43473E-2A6F-474A-B6FB-5378892C5086}" destId="{AA8C1539-5409-4054-9078-B4AF53785300}" srcOrd="0" destOrd="0" presId="urn:microsoft.com/office/officeart/2005/8/layout/vList5"/>
    <dgm:cxn modelId="{3BA3001A-2AF0-4FDE-9F04-970CA547EAFF}" type="presParOf" srcId="{5B43473E-2A6F-474A-B6FB-5378892C5086}" destId="{2C9E9FC4-0619-4782-BA44-6ECD0ECD7744}" srcOrd="1" destOrd="0" presId="urn:microsoft.com/office/officeart/2005/8/layout/vList5"/>
    <dgm:cxn modelId="{D2AAC776-D495-457A-BB7B-982D515EB79B}" type="presParOf" srcId="{17FFC57E-8A60-45C5-AA05-98891A467A43}" destId="{75323BC0-7E8E-498B-BD9B-51B28072C4A4}" srcOrd="5" destOrd="0" presId="urn:microsoft.com/office/officeart/2005/8/layout/vList5"/>
    <dgm:cxn modelId="{0BDC6049-822E-4AD9-A619-1B8D22696874}" type="presParOf" srcId="{17FFC57E-8A60-45C5-AA05-98891A467A43}" destId="{40A24CEF-1F81-4486-97F6-61B060A324F9}" srcOrd="6" destOrd="0" presId="urn:microsoft.com/office/officeart/2005/8/layout/vList5"/>
    <dgm:cxn modelId="{7986872B-AD94-48EB-B452-DB9BA8A3B1EE}" type="presParOf" srcId="{40A24CEF-1F81-4486-97F6-61B060A324F9}" destId="{55555D81-C5FD-4063-B766-155A65A61D91}" srcOrd="0" destOrd="0" presId="urn:microsoft.com/office/officeart/2005/8/layout/vList5"/>
    <dgm:cxn modelId="{C46E0178-9497-4286-A9C8-928FF50BA488}" type="presParOf" srcId="{40A24CEF-1F81-4486-97F6-61B060A324F9}" destId="{5AD7DA31-B400-4161-A69B-01110E143DE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86591EF-16FE-498A-A2B2-83DAA29A301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5AC0B93-905A-4655-8774-467D27AC1B2B}">
      <dgm:prSet/>
      <dgm:spPr/>
      <dgm:t>
        <a:bodyPr/>
        <a:lstStyle/>
        <a:p>
          <a:r>
            <a:rPr lang="en-GB" dirty="0"/>
            <a:t>Formation of identity due to lack of</a:t>
          </a:r>
          <a:r>
            <a:rPr lang="en-GB" b="0" i="0" dirty="0"/>
            <a:t> developmental support from family and friends</a:t>
          </a:r>
          <a:endParaRPr lang="en-GB" dirty="0"/>
        </a:p>
      </dgm:t>
    </dgm:pt>
    <dgm:pt modelId="{A7D8B3A0-8131-4544-8E99-37FC07B6BE21}" type="parTrans" cxnId="{69635E9E-4CAF-4403-BD50-ACAF46697383}">
      <dgm:prSet/>
      <dgm:spPr/>
      <dgm:t>
        <a:bodyPr/>
        <a:lstStyle/>
        <a:p>
          <a:endParaRPr lang="en-GB"/>
        </a:p>
      </dgm:t>
    </dgm:pt>
    <dgm:pt modelId="{7CB7D1FE-1337-4156-AE63-B9DCCBD8E194}" type="sibTrans" cxnId="{69635E9E-4CAF-4403-BD50-ACAF46697383}">
      <dgm:prSet/>
      <dgm:spPr/>
      <dgm:t>
        <a:bodyPr/>
        <a:lstStyle/>
        <a:p>
          <a:endParaRPr lang="en-GB"/>
        </a:p>
      </dgm:t>
    </dgm:pt>
    <dgm:pt modelId="{AE974B9E-2810-4718-AD66-4C4EFD876C85}">
      <dgm:prSet/>
      <dgm:spPr/>
      <dgm:t>
        <a:bodyPr/>
        <a:lstStyle/>
        <a:p>
          <a:r>
            <a:rPr lang="en-GB" dirty="0"/>
            <a:t>Lacking in scaffolding due to missing role model</a:t>
          </a:r>
        </a:p>
      </dgm:t>
    </dgm:pt>
    <dgm:pt modelId="{1CACEC9F-667E-4522-A9D0-BE8D9631645C}" type="parTrans" cxnId="{889FCB42-07F5-40FD-AB05-D22C7EB052BC}">
      <dgm:prSet/>
      <dgm:spPr/>
      <dgm:t>
        <a:bodyPr/>
        <a:lstStyle/>
        <a:p>
          <a:endParaRPr lang="en-GB"/>
        </a:p>
      </dgm:t>
    </dgm:pt>
    <dgm:pt modelId="{11B02711-FB5C-42A3-8315-57D107BB3483}" type="sibTrans" cxnId="{889FCB42-07F5-40FD-AB05-D22C7EB052BC}">
      <dgm:prSet/>
      <dgm:spPr/>
      <dgm:t>
        <a:bodyPr/>
        <a:lstStyle/>
        <a:p>
          <a:endParaRPr lang="en-GB"/>
        </a:p>
      </dgm:t>
    </dgm:pt>
    <dgm:pt modelId="{AC22E13E-363D-4399-A82E-FEDE8D8D9220}">
      <dgm:prSet/>
      <dgm:spPr/>
      <dgm:t>
        <a:bodyPr/>
        <a:lstStyle/>
        <a:p>
          <a:r>
            <a:rPr lang="en-GB"/>
            <a:t>Struggling to regulate emotions or to vent</a:t>
          </a:r>
          <a:endParaRPr lang="en-GB" dirty="0"/>
        </a:p>
      </dgm:t>
    </dgm:pt>
    <dgm:pt modelId="{30A228F9-4816-4F0B-8913-125F4C53F51E}" type="parTrans" cxnId="{B05AC66F-FD62-4695-BB10-D20FC9AF7834}">
      <dgm:prSet/>
      <dgm:spPr/>
      <dgm:t>
        <a:bodyPr/>
        <a:lstStyle/>
        <a:p>
          <a:endParaRPr lang="en-GB"/>
        </a:p>
      </dgm:t>
    </dgm:pt>
    <dgm:pt modelId="{8ABEBC46-8B95-4FB0-9E6B-1C21F51EEDD9}" type="sibTrans" cxnId="{B05AC66F-FD62-4695-BB10-D20FC9AF7834}">
      <dgm:prSet/>
      <dgm:spPr/>
      <dgm:t>
        <a:bodyPr/>
        <a:lstStyle/>
        <a:p>
          <a:endParaRPr lang="en-GB"/>
        </a:p>
      </dgm:t>
    </dgm:pt>
    <dgm:pt modelId="{235CC3CC-092C-4D32-9328-2EB8FB580ECC}">
      <dgm:prSet/>
      <dgm:spPr/>
      <dgm:t>
        <a:bodyPr/>
        <a:lstStyle/>
        <a:p>
          <a:r>
            <a:rPr lang="en-GB"/>
            <a:t>Feeling isolated and different</a:t>
          </a:r>
          <a:endParaRPr lang="en-GB" dirty="0"/>
        </a:p>
      </dgm:t>
    </dgm:pt>
    <dgm:pt modelId="{679448F1-5784-49CE-AC4B-C5081EEF9E0E}" type="parTrans" cxnId="{DE8ED35C-D021-44C2-A88A-5C688F3B782C}">
      <dgm:prSet/>
      <dgm:spPr/>
      <dgm:t>
        <a:bodyPr/>
        <a:lstStyle/>
        <a:p>
          <a:endParaRPr lang="en-GB"/>
        </a:p>
      </dgm:t>
    </dgm:pt>
    <dgm:pt modelId="{E27A02E1-3794-40A8-9166-9FD5EFE6D19A}" type="sibTrans" cxnId="{DE8ED35C-D021-44C2-A88A-5C688F3B782C}">
      <dgm:prSet/>
      <dgm:spPr/>
      <dgm:t>
        <a:bodyPr/>
        <a:lstStyle/>
        <a:p>
          <a:endParaRPr lang="en-GB"/>
        </a:p>
      </dgm:t>
    </dgm:pt>
    <dgm:pt modelId="{9DE314EE-9B80-4FA5-B558-8037A7B7D2F7}">
      <dgm:prSet/>
      <dgm:spPr/>
      <dgm:t>
        <a:bodyPr/>
        <a:lstStyle/>
        <a:p>
          <a:r>
            <a:rPr lang="en-GB"/>
            <a:t>Pressure to behave as an adult</a:t>
          </a:r>
          <a:endParaRPr lang="en-GB" dirty="0"/>
        </a:p>
      </dgm:t>
    </dgm:pt>
    <dgm:pt modelId="{5447D9A5-0288-4DBC-BF86-2BD195630D65}" type="parTrans" cxnId="{1CEE80D8-CDC1-4D95-B87E-98C58FA5D0D0}">
      <dgm:prSet/>
      <dgm:spPr/>
      <dgm:t>
        <a:bodyPr/>
        <a:lstStyle/>
        <a:p>
          <a:endParaRPr lang="en-GB"/>
        </a:p>
      </dgm:t>
    </dgm:pt>
    <dgm:pt modelId="{C0145D70-F41F-46DE-82ED-707AA711B763}" type="sibTrans" cxnId="{1CEE80D8-CDC1-4D95-B87E-98C58FA5D0D0}">
      <dgm:prSet/>
      <dgm:spPr/>
      <dgm:t>
        <a:bodyPr/>
        <a:lstStyle/>
        <a:p>
          <a:endParaRPr lang="en-GB"/>
        </a:p>
      </dgm:t>
    </dgm:pt>
    <dgm:pt modelId="{C46346AD-3E44-41E2-ABD5-D6054357E6A5}">
      <dgm:prSet/>
      <dgm:spPr/>
      <dgm:t>
        <a:bodyPr/>
        <a:lstStyle/>
        <a:p>
          <a:r>
            <a:rPr lang="en-GB"/>
            <a:t>Suppressing own needs feeling as though you don’t matter</a:t>
          </a:r>
          <a:endParaRPr lang="en-GB" dirty="0"/>
        </a:p>
      </dgm:t>
    </dgm:pt>
    <dgm:pt modelId="{71386E2E-B3F8-4050-935D-0AECE90FAD67}" type="parTrans" cxnId="{D48E51B1-4719-4D97-A01A-EAF4018B0AEE}">
      <dgm:prSet/>
      <dgm:spPr/>
      <dgm:t>
        <a:bodyPr/>
        <a:lstStyle/>
        <a:p>
          <a:endParaRPr lang="en-GB"/>
        </a:p>
      </dgm:t>
    </dgm:pt>
    <dgm:pt modelId="{86A6FAD3-AFB7-4C67-9DBE-B80B0C981651}" type="sibTrans" cxnId="{D48E51B1-4719-4D97-A01A-EAF4018B0AEE}">
      <dgm:prSet/>
      <dgm:spPr/>
      <dgm:t>
        <a:bodyPr/>
        <a:lstStyle/>
        <a:p>
          <a:endParaRPr lang="en-GB"/>
        </a:p>
      </dgm:t>
    </dgm:pt>
    <dgm:pt modelId="{11CA6B3B-19AA-4FC6-9EF8-E1FAA6436EEE}">
      <dgm:prSet/>
      <dgm:spPr/>
      <dgm:t>
        <a:bodyPr/>
        <a:lstStyle/>
        <a:p>
          <a:r>
            <a:rPr lang="en-GB"/>
            <a:t>Nature &amp; nurture interaction: Biological stress response</a:t>
          </a:r>
          <a:endParaRPr lang="en-GB" dirty="0"/>
        </a:p>
      </dgm:t>
    </dgm:pt>
    <dgm:pt modelId="{A72DBF25-B3CD-4B2F-BEC2-098EE191F297}" type="parTrans" cxnId="{3DD567DB-5A37-4483-9C83-A3F797159E47}">
      <dgm:prSet/>
      <dgm:spPr/>
      <dgm:t>
        <a:bodyPr/>
        <a:lstStyle/>
        <a:p>
          <a:endParaRPr lang="en-GB"/>
        </a:p>
      </dgm:t>
    </dgm:pt>
    <dgm:pt modelId="{B634180C-A6DA-4973-9B6A-8CBC2D9CED19}" type="sibTrans" cxnId="{3DD567DB-5A37-4483-9C83-A3F797159E47}">
      <dgm:prSet/>
      <dgm:spPr/>
      <dgm:t>
        <a:bodyPr/>
        <a:lstStyle/>
        <a:p>
          <a:endParaRPr lang="en-GB"/>
        </a:p>
      </dgm:t>
    </dgm:pt>
    <dgm:pt modelId="{06341A57-7CD5-4262-830B-295CAAF7E2DE}" type="pres">
      <dgm:prSet presAssocID="{C86591EF-16FE-498A-A2B2-83DAA29A301C}" presName="linear" presStyleCnt="0">
        <dgm:presLayoutVars>
          <dgm:animLvl val="lvl"/>
          <dgm:resizeHandles val="exact"/>
        </dgm:presLayoutVars>
      </dgm:prSet>
      <dgm:spPr/>
    </dgm:pt>
    <dgm:pt modelId="{A208B0F7-69AE-4B8B-AD76-E8EF075C40B0}" type="pres">
      <dgm:prSet presAssocID="{05AC0B93-905A-4655-8774-467D27AC1B2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F1A8FAF9-A49F-4579-AF52-029B03A087EB}" type="pres">
      <dgm:prSet presAssocID="{7CB7D1FE-1337-4156-AE63-B9DCCBD8E194}" presName="spacer" presStyleCnt="0"/>
      <dgm:spPr/>
    </dgm:pt>
    <dgm:pt modelId="{81E2E570-4BA8-405E-BE20-7F64DB5F9787}" type="pres">
      <dgm:prSet presAssocID="{AE974B9E-2810-4718-AD66-4C4EFD876C85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D890F016-0134-4DE0-934F-3605EE11D5A0}" type="pres">
      <dgm:prSet presAssocID="{11B02711-FB5C-42A3-8315-57D107BB3483}" presName="spacer" presStyleCnt="0"/>
      <dgm:spPr/>
    </dgm:pt>
    <dgm:pt modelId="{2C57BA6B-8099-430A-9812-F42D435D0DAD}" type="pres">
      <dgm:prSet presAssocID="{AC22E13E-363D-4399-A82E-FEDE8D8D9220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44EE51CC-F391-499E-8496-CAC39CC4B5C8}" type="pres">
      <dgm:prSet presAssocID="{8ABEBC46-8B95-4FB0-9E6B-1C21F51EEDD9}" presName="spacer" presStyleCnt="0"/>
      <dgm:spPr/>
    </dgm:pt>
    <dgm:pt modelId="{7B99323E-E279-4E43-B85D-A97E75795814}" type="pres">
      <dgm:prSet presAssocID="{235CC3CC-092C-4D32-9328-2EB8FB580ECC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11579C1E-1175-4228-9CCA-6BAA82ED6BF0}" type="pres">
      <dgm:prSet presAssocID="{E27A02E1-3794-40A8-9166-9FD5EFE6D19A}" presName="spacer" presStyleCnt="0"/>
      <dgm:spPr/>
    </dgm:pt>
    <dgm:pt modelId="{474F4710-E28A-470D-B225-C99BFB5F0ACF}" type="pres">
      <dgm:prSet presAssocID="{9DE314EE-9B80-4FA5-B558-8037A7B7D2F7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1B7506E-25D8-4968-98FD-E681185CCEF9}" type="pres">
      <dgm:prSet presAssocID="{C0145D70-F41F-46DE-82ED-707AA711B763}" presName="spacer" presStyleCnt="0"/>
      <dgm:spPr/>
    </dgm:pt>
    <dgm:pt modelId="{131A40B3-78D0-45A3-BE22-0020AA8B178E}" type="pres">
      <dgm:prSet presAssocID="{C46346AD-3E44-41E2-ABD5-D6054357E6A5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3046EF0-6D11-43BE-AC52-88B9C8229DE1}" type="pres">
      <dgm:prSet presAssocID="{86A6FAD3-AFB7-4C67-9DBE-B80B0C981651}" presName="spacer" presStyleCnt="0"/>
      <dgm:spPr/>
    </dgm:pt>
    <dgm:pt modelId="{915D2EA2-178C-4EF8-AE50-1E692B7BFABD}" type="pres">
      <dgm:prSet presAssocID="{11CA6B3B-19AA-4FC6-9EF8-E1FAA6436EE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FC87560C-CCCE-4B25-B470-7D8D6AA40915}" type="presOf" srcId="{9DE314EE-9B80-4FA5-B558-8037A7B7D2F7}" destId="{474F4710-E28A-470D-B225-C99BFB5F0ACF}" srcOrd="0" destOrd="0" presId="urn:microsoft.com/office/officeart/2005/8/layout/vList2"/>
    <dgm:cxn modelId="{A1B9F917-FF34-4C77-B76D-D807A9C8DAB5}" type="presOf" srcId="{AC22E13E-363D-4399-A82E-FEDE8D8D9220}" destId="{2C57BA6B-8099-430A-9812-F42D435D0DAD}" srcOrd="0" destOrd="0" presId="urn:microsoft.com/office/officeart/2005/8/layout/vList2"/>
    <dgm:cxn modelId="{8F8FB32F-4B5C-4148-B40A-A6FE4314C1F8}" type="presOf" srcId="{C46346AD-3E44-41E2-ABD5-D6054357E6A5}" destId="{131A40B3-78D0-45A3-BE22-0020AA8B178E}" srcOrd="0" destOrd="0" presId="urn:microsoft.com/office/officeart/2005/8/layout/vList2"/>
    <dgm:cxn modelId="{DE8ED35C-D021-44C2-A88A-5C688F3B782C}" srcId="{C86591EF-16FE-498A-A2B2-83DAA29A301C}" destId="{235CC3CC-092C-4D32-9328-2EB8FB580ECC}" srcOrd="3" destOrd="0" parTransId="{679448F1-5784-49CE-AC4B-C5081EEF9E0E}" sibTransId="{E27A02E1-3794-40A8-9166-9FD5EFE6D19A}"/>
    <dgm:cxn modelId="{889FCB42-07F5-40FD-AB05-D22C7EB052BC}" srcId="{C86591EF-16FE-498A-A2B2-83DAA29A301C}" destId="{AE974B9E-2810-4718-AD66-4C4EFD876C85}" srcOrd="1" destOrd="0" parTransId="{1CACEC9F-667E-4522-A9D0-BE8D9631645C}" sibTransId="{11B02711-FB5C-42A3-8315-57D107BB3483}"/>
    <dgm:cxn modelId="{6E77C96A-11C4-4468-BFDE-239A0EBD9F9C}" type="presOf" srcId="{C86591EF-16FE-498A-A2B2-83DAA29A301C}" destId="{06341A57-7CD5-4262-830B-295CAAF7E2DE}" srcOrd="0" destOrd="0" presId="urn:microsoft.com/office/officeart/2005/8/layout/vList2"/>
    <dgm:cxn modelId="{B05AC66F-FD62-4695-BB10-D20FC9AF7834}" srcId="{C86591EF-16FE-498A-A2B2-83DAA29A301C}" destId="{AC22E13E-363D-4399-A82E-FEDE8D8D9220}" srcOrd="2" destOrd="0" parTransId="{30A228F9-4816-4F0B-8913-125F4C53F51E}" sibTransId="{8ABEBC46-8B95-4FB0-9E6B-1C21F51EEDD9}"/>
    <dgm:cxn modelId="{AC8AEB7A-E4FE-48F9-B3F0-62099E5AF37E}" type="presOf" srcId="{AE974B9E-2810-4718-AD66-4C4EFD876C85}" destId="{81E2E570-4BA8-405E-BE20-7F64DB5F9787}" srcOrd="0" destOrd="0" presId="urn:microsoft.com/office/officeart/2005/8/layout/vList2"/>
    <dgm:cxn modelId="{006D2F86-EC60-43A8-943B-927926485E07}" type="presOf" srcId="{11CA6B3B-19AA-4FC6-9EF8-E1FAA6436EEE}" destId="{915D2EA2-178C-4EF8-AE50-1E692B7BFABD}" srcOrd="0" destOrd="0" presId="urn:microsoft.com/office/officeart/2005/8/layout/vList2"/>
    <dgm:cxn modelId="{69635E9E-4CAF-4403-BD50-ACAF46697383}" srcId="{C86591EF-16FE-498A-A2B2-83DAA29A301C}" destId="{05AC0B93-905A-4655-8774-467D27AC1B2B}" srcOrd="0" destOrd="0" parTransId="{A7D8B3A0-8131-4544-8E99-37FC07B6BE21}" sibTransId="{7CB7D1FE-1337-4156-AE63-B9DCCBD8E194}"/>
    <dgm:cxn modelId="{D48E51B1-4719-4D97-A01A-EAF4018B0AEE}" srcId="{C86591EF-16FE-498A-A2B2-83DAA29A301C}" destId="{C46346AD-3E44-41E2-ABD5-D6054357E6A5}" srcOrd="5" destOrd="0" parTransId="{71386E2E-B3F8-4050-935D-0AECE90FAD67}" sibTransId="{86A6FAD3-AFB7-4C67-9DBE-B80B0C981651}"/>
    <dgm:cxn modelId="{854D1FC1-52AC-434B-8547-6AF970855276}" type="presOf" srcId="{235CC3CC-092C-4D32-9328-2EB8FB580ECC}" destId="{7B99323E-E279-4E43-B85D-A97E75795814}" srcOrd="0" destOrd="0" presId="urn:microsoft.com/office/officeart/2005/8/layout/vList2"/>
    <dgm:cxn modelId="{1CEE80D8-CDC1-4D95-B87E-98C58FA5D0D0}" srcId="{C86591EF-16FE-498A-A2B2-83DAA29A301C}" destId="{9DE314EE-9B80-4FA5-B558-8037A7B7D2F7}" srcOrd="4" destOrd="0" parTransId="{5447D9A5-0288-4DBC-BF86-2BD195630D65}" sibTransId="{C0145D70-F41F-46DE-82ED-707AA711B763}"/>
    <dgm:cxn modelId="{3DD567DB-5A37-4483-9C83-A3F797159E47}" srcId="{C86591EF-16FE-498A-A2B2-83DAA29A301C}" destId="{11CA6B3B-19AA-4FC6-9EF8-E1FAA6436EEE}" srcOrd="6" destOrd="0" parTransId="{A72DBF25-B3CD-4B2F-BEC2-098EE191F297}" sibTransId="{B634180C-A6DA-4973-9B6A-8CBC2D9CED19}"/>
    <dgm:cxn modelId="{BDFB96F7-5402-4F8B-9EED-229410C10DFF}" type="presOf" srcId="{05AC0B93-905A-4655-8774-467D27AC1B2B}" destId="{A208B0F7-69AE-4B8B-AD76-E8EF075C40B0}" srcOrd="0" destOrd="0" presId="urn:microsoft.com/office/officeart/2005/8/layout/vList2"/>
    <dgm:cxn modelId="{667284E2-02E5-4325-AC13-91871299F680}" type="presParOf" srcId="{06341A57-7CD5-4262-830B-295CAAF7E2DE}" destId="{A208B0F7-69AE-4B8B-AD76-E8EF075C40B0}" srcOrd="0" destOrd="0" presId="urn:microsoft.com/office/officeart/2005/8/layout/vList2"/>
    <dgm:cxn modelId="{496330C2-DC50-47E2-A2FD-8EC891673B0D}" type="presParOf" srcId="{06341A57-7CD5-4262-830B-295CAAF7E2DE}" destId="{F1A8FAF9-A49F-4579-AF52-029B03A087EB}" srcOrd="1" destOrd="0" presId="urn:microsoft.com/office/officeart/2005/8/layout/vList2"/>
    <dgm:cxn modelId="{C14C3132-75AC-4D96-B0FC-2E115EC47C1F}" type="presParOf" srcId="{06341A57-7CD5-4262-830B-295CAAF7E2DE}" destId="{81E2E570-4BA8-405E-BE20-7F64DB5F9787}" srcOrd="2" destOrd="0" presId="urn:microsoft.com/office/officeart/2005/8/layout/vList2"/>
    <dgm:cxn modelId="{2BC67ED5-6791-44ED-9949-78976A0108C6}" type="presParOf" srcId="{06341A57-7CD5-4262-830B-295CAAF7E2DE}" destId="{D890F016-0134-4DE0-934F-3605EE11D5A0}" srcOrd="3" destOrd="0" presId="urn:microsoft.com/office/officeart/2005/8/layout/vList2"/>
    <dgm:cxn modelId="{3B20D42F-6014-4EB6-890D-B9E980E1D22F}" type="presParOf" srcId="{06341A57-7CD5-4262-830B-295CAAF7E2DE}" destId="{2C57BA6B-8099-430A-9812-F42D435D0DAD}" srcOrd="4" destOrd="0" presId="urn:microsoft.com/office/officeart/2005/8/layout/vList2"/>
    <dgm:cxn modelId="{FB4B9CDD-775D-49A8-A424-38FF151E52A9}" type="presParOf" srcId="{06341A57-7CD5-4262-830B-295CAAF7E2DE}" destId="{44EE51CC-F391-499E-8496-CAC39CC4B5C8}" srcOrd="5" destOrd="0" presId="urn:microsoft.com/office/officeart/2005/8/layout/vList2"/>
    <dgm:cxn modelId="{FC37C4D3-CFA7-4047-A9E6-4FA57E6C385E}" type="presParOf" srcId="{06341A57-7CD5-4262-830B-295CAAF7E2DE}" destId="{7B99323E-E279-4E43-B85D-A97E75795814}" srcOrd="6" destOrd="0" presId="urn:microsoft.com/office/officeart/2005/8/layout/vList2"/>
    <dgm:cxn modelId="{D9F242B8-C96F-48F5-9F67-A92AAA0DE153}" type="presParOf" srcId="{06341A57-7CD5-4262-830B-295CAAF7E2DE}" destId="{11579C1E-1175-4228-9CCA-6BAA82ED6BF0}" srcOrd="7" destOrd="0" presId="urn:microsoft.com/office/officeart/2005/8/layout/vList2"/>
    <dgm:cxn modelId="{8F872BB6-A7CA-46A5-98B9-79D1101EFE22}" type="presParOf" srcId="{06341A57-7CD5-4262-830B-295CAAF7E2DE}" destId="{474F4710-E28A-470D-B225-C99BFB5F0ACF}" srcOrd="8" destOrd="0" presId="urn:microsoft.com/office/officeart/2005/8/layout/vList2"/>
    <dgm:cxn modelId="{7F22EE3E-7008-4DB6-B83F-FBC60F2D568D}" type="presParOf" srcId="{06341A57-7CD5-4262-830B-295CAAF7E2DE}" destId="{61B7506E-25D8-4968-98FD-E681185CCEF9}" srcOrd="9" destOrd="0" presId="urn:microsoft.com/office/officeart/2005/8/layout/vList2"/>
    <dgm:cxn modelId="{75632749-3ECA-41DB-B55C-6764A52AF902}" type="presParOf" srcId="{06341A57-7CD5-4262-830B-295CAAF7E2DE}" destId="{131A40B3-78D0-45A3-BE22-0020AA8B178E}" srcOrd="10" destOrd="0" presId="urn:microsoft.com/office/officeart/2005/8/layout/vList2"/>
    <dgm:cxn modelId="{CEDB3541-A57F-42A0-910C-98B0DC5BC228}" type="presParOf" srcId="{06341A57-7CD5-4262-830B-295CAAF7E2DE}" destId="{E3046EF0-6D11-43BE-AC52-88B9C8229DE1}" srcOrd="11" destOrd="0" presId="urn:microsoft.com/office/officeart/2005/8/layout/vList2"/>
    <dgm:cxn modelId="{4B277C43-0B9E-4DD1-9BED-DA8E5637FD98}" type="presParOf" srcId="{06341A57-7CD5-4262-830B-295CAAF7E2DE}" destId="{915D2EA2-178C-4EF8-AE50-1E692B7BFABD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A61E7E1-6813-4197-80AB-6AFF6466557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A830ADA-0FA2-4D79-8318-A159878AAD7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Young Carer Assessment</a:t>
          </a:r>
        </a:p>
      </dgm:t>
    </dgm:pt>
    <dgm:pt modelId="{F539820C-B016-4CA7-96CF-FB05A3F2F397}" type="parTrans" cxnId="{3217DC98-767D-4A7E-AD3F-FF1982654DFB}">
      <dgm:prSet/>
      <dgm:spPr/>
      <dgm:t>
        <a:bodyPr/>
        <a:lstStyle/>
        <a:p>
          <a:endParaRPr lang="en-GB"/>
        </a:p>
      </dgm:t>
    </dgm:pt>
    <dgm:pt modelId="{8CF4EE87-8C2C-4FDF-9D42-06578AB8F76C}" type="sibTrans" cxnId="{3217DC98-767D-4A7E-AD3F-FF1982654DFB}">
      <dgm:prSet/>
      <dgm:spPr/>
      <dgm:t>
        <a:bodyPr/>
        <a:lstStyle/>
        <a:p>
          <a:endParaRPr lang="en-GB"/>
        </a:p>
      </dgm:t>
    </dgm:pt>
    <dgm:pt modelId="{61282776-06D5-4F86-A780-37BFDE0AC1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worker mentoring</a:t>
          </a:r>
        </a:p>
      </dgm:t>
    </dgm:pt>
    <dgm:pt modelId="{0134CAF2-9619-4E69-A2E5-18914239827F}" type="parTrans" cxnId="{E0D6E118-277F-48F6-8FF5-9A0353D7FD3D}">
      <dgm:prSet/>
      <dgm:spPr/>
      <dgm:t>
        <a:bodyPr/>
        <a:lstStyle/>
        <a:p>
          <a:endParaRPr lang="en-GB"/>
        </a:p>
      </dgm:t>
    </dgm:pt>
    <dgm:pt modelId="{70E1EA20-2A29-4B6F-A76A-69B1FC8F62F4}" type="sibTrans" cxnId="{E0D6E118-277F-48F6-8FF5-9A0353D7FD3D}">
      <dgm:prSet/>
      <dgm:spPr/>
      <dgm:t>
        <a:bodyPr/>
        <a:lstStyle/>
        <a:p>
          <a:endParaRPr lang="en-GB"/>
        </a:p>
      </dgm:t>
    </dgm:pt>
    <dgm:pt modelId="{EFF40ED3-A2B5-4D1B-92D8-AB08CAE8D41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Young carers group</a:t>
          </a:r>
        </a:p>
      </dgm:t>
    </dgm:pt>
    <dgm:pt modelId="{33CDC44F-22E7-4AEF-8D89-E8B28D70CFEC}" type="parTrans" cxnId="{2658C660-347B-423C-BA07-7820CEE13C93}">
      <dgm:prSet/>
      <dgm:spPr/>
      <dgm:t>
        <a:bodyPr/>
        <a:lstStyle/>
        <a:p>
          <a:endParaRPr lang="en-GB"/>
        </a:p>
      </dgm:t>
    </dgm:pt>
    <dgm:pt modelId="{4E75C8F5-51AE-497C-81A3-A62BDE00906D}" type="sibTrans" cxnId="{2658C660-347B-423C-BA07-7820CEE13C93}">
      <dgm:prSet/>
      <dgm:spPr/>
      <dgm:t>
        <a:bodyPr/>
        <a:lstStyle/>
        <a:p>
          <a:endParaRPr lang="en-GB"/>
        </a:p>
      </dgm:t>
    </dgm:pt>
    <dgm:pt modelId="{A4894AF3-22E5-4DF8-B4BB-271A3F66B2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Counselling</a:t>
          </a:r>
        </a:p>
      </dgm:t>
    </dgm:pt>
    <dgm:pt modelId="{85323C8F-3762-4BC8-9807-F617B6CC3BBD}" type="parTrans" cxnId="{88B1EE15-1268-4A8D-B495-E57A93EDC850}">
      <dgm:prSet/>
      <dgm:spPr/>
      <dgm:t>
        <a:bodyPr/>
        <a:lstStyle/>
        <a:p>
          <a:endParaRPr lang="en-GB"/>
        </a:p>
      </dgm:t>
    </dgm:pt>
    <dgm:pt modelId="{6109200E-A10D-4EF9-93DF-44CA91632601}" type="sibTrans" cxnId="{88B1EE15-1268-4A8D-B495-E57A93EDC850}">
      <dgm:prSet/>
      <dgm:spPr/>
      <dgm:t>
        <a:bodyPr/>
        <a:lstStyle/>
        <a:p>
          <a:endParaRPr lang="en-GB"/>
        </a:p>
      </dgm:t>
    </dgm:pt>
    <dgm:pt modelId="{50ED9672-7CC3-456A-A537-1CD0DCC6CE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Practical support for mother i.e. Therapy and memery loss assessment </a:t>
          </a:r>
        </a:p>
      </dgm:t>
    </dgm:pt>
    <dgm:pt modelId="{CE584139-DD8B-4118-A247-8909A4E9F328}" type="parTrans" cxnId="{6FF86A60-D370-4D60-A03A-1E69B6935064}">
      <dgm:prSet/>
      <dgm:spPr/>
      <dgm:t>
        <a:bodyPr/>
        <a:lstStyle/>
        <a:p>
          <a:endParaRPr lang="en-GB"/>
        </a:p>
      </dgm:t>
    </dgm:pt>
    <dgm:pt modelId="{4BA40E86-C9CE-460F-99AF-24C8272052E1}" type="sibTrans" cxnId="{6FF86A60-D370-4D60-A03A-1E69B6935064}">
      <dgm:prSet/>
      <dgm:spPr/>
      <dgm:t>
        <a:bodyPr/>
        <a:lstStyle/>
        <a:p>
          <a:endParaRPr lang="en-GB"/>
        </a:p>
      </dgm:t>
    </dgm:pt>
    <dgm:pt modelId="{C62B73B7-C0B6-49E5-A983-DCF5CFC7F9D4}" type="pres">
      <dgm:prSet presAssocID="{9A61E7E1-6813-4197-80AB-6AFF64665573}" presName="root" presStyleCnt="0">
        <dgm:presLayoutVars>
          <dgm:dir/>
          <dgm:resizeHandles val="exact"/>
        </dgm:presLayoutVars>
      </dgm:prSet>
      <dgm:spPr/>
    </dgm:pt>
    <dgm:pt modelId="{6335A356-C1D4-45FA-BD52-0C273A878888}" type="pres">
      <dgm:prSet presAssocID="{0A830ADA-0FA2-4D79-8318-A159878AAD72}" presName="compNode" presStyleCnt="0"/>
      <dgm:spPr/>
    </dgm:pt>
    <dgm:pt modelId="{1E184C92-A82C-49E5-A1F2-B1FC16A76C51}" type="pres">
      <dgm:prSet presAssocID="{0A830ADA-0FA2-4D79-8318-A159878AAD72}" presName="bgRect" presStyleLbl="bgShp" presStyleIdx="0" presStyleCnt="5"/>
      <dgm:spPr/>
    </dgm:pt>
    <dgm:pt modelId="{EBFCB038-FA32-4E91-BB78-2BF6A9A2CEFD}" type="pres">
      <dgm:prSet presAssocID="{0A830ADA-0FA2-4D79-8318-A159878AAD7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ypewriter with solid fill"/>
        </a:ext>
      </dgm:extLst>
    </dgm:pt>
    <dgm:pt modelId="{2EC54FBB-9B81-497B-B01D-B914ABD77099}" type="pres">
      <dgm:prSet presAssocID="{0A830ADA-0FA2-4D79-8318-A159878AAD72}" presName="spaceRect" presStyleCnt="0"/>
      <dgm:spPr/>
    </dgm:pt>
    <dgm:pt modelId="{15BBE932-EE40-4C8F-BDD2-43B415DB6B27}" type="pres">
      <dgm:prSet presAssocID="{0A830ADA-0FA2-4D79-8318-A159878AAD72}" presName="parTx" presStyleLbl="revTx" presStyleIdx="0" presStyleCnt="5">
        <dgm:presLayoutVars>
          <dgm:chMax val="0"/>
          <dgm:chPref val="0"/>
        </dgm:presLayoutVars>
      </dgm:prSet>
      <dgm:spPr/>
    </dgm:pt>
    <dgm:pt modelId="{01F3BA52-2B43-4F4D-963E-CDAEDD5E5D62}" type="pres">
      <dgm:prSet presAssocID="{8CF4EE87-8C2C-4FDF-9D42-06578AB8F76C}" presName="sibTrans" presStyleCnt="0"/>
      <dgm:spPr/>
    </dgm:pt>
    <dgm:pt modelId="{A786E1AC-8AC3-4583-A840-73290F1CC51C}" type="pres">
      <dgm:prSet presAssocID="{61282776-06D5-4F86-A780-37BFDE0AC10A}" presName="compNode" presStyleCnt="0"/>
      <dgm:spPr/>
    </dgm:pt>
    <dgm:pt modelId="{BF2FFFCA-9099-47B4-B3A6-AA671A7B37FB}" type="pres">
      <dgm:prSet presAssocID="{61282776-06D5-4F86-A780-37BFDE0AC10A}" presName="bgRect" presStyleLbl="bgShp" presStyleIdx="1" presStyleCnt="5"/>
      <dgm:spPr/>
    </dgm:pt>
    <dgm:pt modelId="{2EE3A96E-55C4-42AF-93A8-8D187B6A16D3}" type="pres">
      <dgm:prSet presAssocID="{61282776-06D5-4F86-A780-37BFDE0AC10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 male with solid fill"/>
        </a:ext>
      </dgm:extLst>
    </dgm:pt>
    <dgm:pt modelId="{80148153-B906-4EB4-8735-250C582B81C3}" type="pres">
      <dgm:prSet presAssocID="{61282776-06D5-4F86-A780-37BFDE0AC10A}" presName="spaceRect" presStyleCnt="0"/>
      <dgm:spPr/>
    </dgm:pt>
    <dgm:pt modelId="{221D4E10-3D67-416F-B0C1-6B2A50850B85}" type="pres">
      <dgm:prSet presAssocID="{61282776-06D5-4F86-A780-37BFDE0AC10A}" presName="parTx" presStyleLbl="revTx" presStyleIdx="1" presStyleCnt="5">
        <dgm:presLayoutVars>
          <dgm:chMax val="0"/>
          <dgm:chPref val="0"/>
        </dgm:presLayoutVars>
      </dgm:prSet>
      <dgm:spPr/>
    </dgm:pt>
    <dgm:pt modelId="{79AEB77C-01D4-4674-8D9D-963BA42E3053}" type="pres">
      <dgm:prSet presAssocID="{70E1EA20-2A29-4B6F-A76A-69B1FC8F62F4}" presName="sibTrans" presStyleCnt="0"/>
      <dgm:spPr/>
    </dgm:pt>
    <dgm:pt modelId="{317D0B78-9B7E-456D-BBFE-4B593B67C61C}" type="pres">
      <dgm:prSet presAssocID="{EFF40ED3-A2B5-4D1B-92D8-AB08CAE8D415}" presName="compNode" presStyleCnt="0"/>
      <dgm:spPr/>
    </dgm:pt>
    <dgm:pt modelId="{493A783A-2C53-47F3-9617-18DBF938BCB2}" type="pres">
      <dgm:prSet presAssocID="{EFF40ED3-A2B5-4D1B-92D8-AB08CAE8D415}" presName="bgRect" presStyleLbl="bgShp" presStyleIdx="2" presStyleCnt="5"/>
      <dgm:spPr/>
    </dgm:pt>
    <dgm:pt modelId="{0C27AF56-DF7E-49DD-87D7-F6C8A4BACF79}" type="pres">
      <dgm:prSet presAssocID="{EFF40ED3-A2B5-4D1B-92D8-AB08CAE8D41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brainstorm with solid fill"/>
        </a:ext>
      </dgm:extLst>
    </dgm:pt>
    <dgm:pt modelId="{814161A7-737C-4062-8DFF-81CA7E873B95}" type="pres">
      <dgm:prSet presAssocID="{EFF40ED3-A2B5-4D1B-92D8-AB08CAE8D415}" presName="spaceRect" presStyleCnt="0"/>
      <dgm:spPr/>
    </dgm:pt>
    <dgm:pt modelId="{481BE924-3682-47FD-89B0-606709F48055}" type="pres">
      <dgm:prSet presAssocID="{EFF40ED3-A2B5-4D1B-92D8-AB08CAE8D415}" presName="parTx" presStyleLbl="revTx" presStyleIdx="2" presStyleCnt="5">
        <dgm:presLayoutVars>
          <dgm:chMax val="0"/>
          <dgm:chPref val="0"/>
        </dgm:presLayoutVars>
      </dgm:prSet>
      <dgm:spPr/>
    </dgm:pt>
    <dgm:pt modelId="{CBC6F2A4-D0A5-498C-9943-3ABD757D7095}" type="pres">
      <dgm:prSet presAssocID="{4E75C8F5-51AE-497C-81A3-A62BDE00906D}" presName="sibTrans" presStyleCnt="0"/>
      <dgm:spPr/>
    </dgm:pt>
    <dgm:pt modelId="{E478BB9C-CDA6-4B40-A3B0-AA13278C1C34}" type="pres">
      <dgm:prSet presAssocID="{A4894AF3-22E5-4DF8-B4BB-271A3F66B264}" presName="compNode" presStyleCnt="0"/>
      <dgm:spPr/>
    </dgm:pt>
    <dgm:pt modelId="{A0F63475-B622-44BF-8EA7-FA80829DBAA5}" type="pres">
      <dgm:prSet presAssocID="{A4894AF3-22E5-4DF8-B4BB-271A3F66B264}" presName="bgRect" presStyleLbl="bgShp" presStyleIdx="3" presStyleCnt="5"/>
      <dgm:spPr/>
    </dgm:pt>
    <dgm:pt modelId="{200FE86A-C781-4BEB-BF1B-6F2E37E30D13}" type="pres">
      <dgm:prSet presAssocID="{A4894AF3-22E5-4DF8-B4BB-271A3F66B26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 with solid fill"/>
        </a:ext>
      </dgm:extLst>
    </dgm:pt>
    <dgm:pt modelId="{C242DF88-C86F-4CBE-B4C1-207CEDE6D42C}" type="pres">
      <dgm:prSet presAssocID="{A4894AF3-22E5-4DF8-B4BB-271A3F66B264}" presName="spaceRect" presStyleCnt="0"/>
      <dgm:spPr/>
    </dgm:pt>
    <dgm:pt modelId="{07E84837-310A-4C94-AAD3-13D826190EEE}" type="pres">
      <dgm:prSet presAssocID="{A4894AF3-22E5-4DF8-B4BB-271A3F66B264}" presName="parTx" presStyleLbl="revTx" presStyleIdx="3" presStyleCnt="5">
        <dgm:presLayoutVars>
          <dgm:chMax val="0"/>
          <dgm:chPref val="0"/>
        </dgm:presLayoutVars>
      </dgm:prSet>
      <dgm:spPr/>
    </dgm:pt>
    <dgm:pt modelId="{45E2F04B-75B9-4BA5-AA24-C9D5BF82CCC4}" type="pres">
      <dgm:prSet presAssocID="{6109200E-A10D-4EF9-93DF-44CA91632601}" presName="sibTrans" presStyleCnt="0"/>
      <dgm:spPr/>
    </dgm:pt>
    <dgm:pt modelId="{FD710B9C-5611-4909-AA73-9BF86DB491F4}" type="pres">
      <dgm:prSet presAssocID="{50ED9672-7CC3-456A-A537-1CD0DCC6CEE7}" presName="compNode" presStyleCnt="0"/>
      <dgm:spPr/>
    </dgm:pt>
    <dgm:pt modelId="{BA8C86B0-A5F1-4314-8103-0C50E6F78322}" type="pres">
      <dgm:prSet presAssocID="{50ED9672-7CC3-456A-A537-1CD0DCC6CEE7}" presName="bgRect" presStyleLbl="bgShp" presStyleIdx="4" presStyleCnt="5"/>
      <dgm:spPr/>
    </dgm:pt>
    <dgm:pt modelId="{4B94F3F3-414A-4EBC-B1CC-B8508D72C9B6}" type="pres">
      <dgm:prSet presAssocID="{50ED9672-7CC3-456A-A537-1CD0DCC6CEE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man with kid outline"/>
        </a:ext>
      </dgm:extLst>
    </dgm:pt>
    <dgm:pt modelId="{BB948DF4-AF46-46AF-8670-14A42BF05B70}" type="pres">
      <dgm:prSet presAssocID="{50ED9672-7CC3-456A-A537-1CD0DCC6CEE7}" presName="spaceRect" presStyleCnt="0"/>
      <dgm:spPr/>
    </dgm:pt>
    <dgm:pt modelId="{1285EE3A-B169-4830-A125-45C429CD6867}" type="pres">
      <dgm:prSet presAssocID="{50ED9672-7CC3-456A-A537-1CD0DCC6CEE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8B1EE15-1268-4A8D-B495-E57A93EDC850}" srcId="{9A61E7E1-6813-4197-80AB-6AFF64665573}" destId="{A4894AF3-22E5-4DF8-B4BB-271A3F66B264}" srcOrd="3" destOrd="0" parTransId="{85323C8F-3762-4BC8-9807-F617B6CC3BBD}" sibTransId="{6109200E-A10D-4EF9-93DF-44CA91632601}"/>
    <dgm:cxn modelId="{E0D6E118-277F-48F6-8FF5-9A0353D7FD3D}" srcId="{9A61E7E1-6813-4197-80AB-6AFF64665573}" destId="{61282776-06D5-4F86-A780-37BFDE0AC10A}" srcOrd="1" destOrd="0" parTransId="{0134CAF2-9619-4E69-A2E5-18914239827F}" sibTransId="{70E1EA20-2A29-4B6F-A76A-69B1FC8F62F4}"/>
    <dgm:cxn modelId="{6FF86A60-D370-4D60-A03A-1E69B6935064}" srcId="{9A61E7E1-6813-4197-80AB-6AFF64665573}" destId="{50ED9672-7CC3-456A-A537-1CD0DCC6CEE7}" srcOrd="4" destOrd="0" parTransId="{CE584139-DD8B-4118-A247-8909A4E9F328}" sibTransId="{4BA40E86-C9CE-460F-99AF-24C8272052E1}"/>
    <dgm:cxn modelId="{2658C660-347B-423C-BA07-7820CEE13C93}" srcId="{9A61E7E1-6813-4197-80AB-6AFF64665573}" destId="{EFF40ED3-A2B5-4D1B-92D8-AB08CAE8D415}" srcOrd="2" destOrd="0" parTransId="{33CDC44F-22E7-4AEF-8D89-E8B28D70CFEC}" sibTransId="{4E75C8F5-51AE-497C-81A3-A62BDE00906D}"/>
    <dgm:cxn modelId="{E821254C-309F-401A-8BAC-2A7BAB51BC17}" type="presOf" srcId="{EFF40ED3-A2B5-4D1B-92D8-AB08CAE8D415}" destId="{481BE924-3682-47FD-89B0-606709F48055}" srcOrd="0" destOrd="0" presId="urn:microsoft.com/office/officeart/2018/2/layout/IconVerticalSolidList"/>
    <dgm:cxn modelId="{3217DC98-767D-4A7E-AD3F-FF1982654DFB}" srcId="{9A61E7E1-6813-4197-80AB-6AFF64665573}" destId="{0A830ADA-0FA2-4D79-8318-A159878AAD72}" srcOrd="0" destOrd="0" parTransId="{F539820C-B016-4CA7-96CF-FB05A3F2F397}" sibTransId="{8CF4EE87-8C2C-4FDF-9D42-06578AB8F76C}"/>
    <dgm:cxn modelId="{F2EBDD98-B86D-4224-85AF-B88231889DFC}" type="presOf" srcId="{0A830ADA-0FA2-4D79-8318-A159878AAD72}" destId="{15BBE932-EE40-4C8F-BDD2-43B415DB6B27}" srcOrd="0" destOrd="0" presId="urn:microsoft.com/office/officeart/2018/2/layout/IconVerticalSolidList"/>
    <dgm:cxn modelId="{56D047BF-8DB5-4F8A-AE10-9E42B2CFE658}" type="presOf" srcId="{9A61E7E1-6813-4197-80AB-6AFF64665573}" destId="{C62B73B7-C0B6-49E5-A983-DCF5CFC7F9D4}" srcOrd="0" destOrd="0" presId="urn:microsoft.com/office/officeart/2018/2/layout/IconVerticalSolidList"/>
    <dgm:cxn modelId="{B63933D6-ECEF-45AB-8B7A-719C82269455}" type="presOf" srcId="{61282776-06D5-4F86-A780-37BFDE0AC10A}" destId="{221D4E10-3D67-416F-B0C1-6B2A50850B85}" srcOrd="0" destOrd="0" presId="urn:microsoft.com/office/officeart/2018/2/layout/IconVerticalSolidList"/>
    <dgm:cxn modelId="{ABEA68E8-52C9-4388-B204-CEA5D8A13998}" type="presOf" srcId="{50ED9672-7CC3-456A-A537-1CD0DCC6CEE7}" destId="{1285EE3A-B169-4830-A125-45C429CD6867}" srcOrd="0" destOrd="0" presId="urn:microsoft.com/office/officeart/2018/2/layout/IconVerticalSolidList"/>
    <dgm:cxn modelId="{246201FC-C0A3-45D2-B8AF-57810FE20F64}" type="presOf" srcId="{A4894AF3-22E5-4DF8-B4BB-271A3F66B264}" destId="{07E84837-310A-4C94-AAD3-13D826190EEE}" srcOrd="0" destOrd="0" presId="urn:microsoft.com/office/officeart/2018/2/layout/IconVerticalSolidList"/>
    <dgm:cxn modelId="{59394936-A249-45C4-ACAF-5B12A3C5E3EB}" type="presParOf" srcId="{C62B73B7-C0B6-49E5-A983-DCF5CFC7F9D4}" destId="{6335A356-C1D4-45FA-BD52-0C273A878888}" srcOrd="0" destOrd="0" presId="urn:microsoft.com/office/officeart/2018/2/layout/IconVerticalSolidList"/>
    <dgm:cxn modelId="{4947A75B-99A1-4902-B221-F580E94ECF92}" type="presParOf" srcId="{6335A356-C1D4-45FA-BD52-0C273A878888}" destId="{1E184C92-A82C-49E5-A1F2-B1FC16A76C51}" srcOrd="0" destOrd="0" presId="urn:microsoft.com/office/officeart/2018/2/layout/IconVerticalSolidList"/>
    <dgm:cxn modelId="{2B61851E-182F-4F77-8538-DD3C88FD26A5}" type="presParOf" srcId="{6335A356-C1D4-45FA-BD52-0C273A878888}" destId="{EBFCB038-FA32-4E91-BB78-2BF6A9A2CEFD}" srcOrd="1" destOrd="0" presId="urn:microsoft.com/office/officeart/2018/2/layout/IconVerticalSolidList"/>
    <dgm:cxn modelId="{5853F21C-8D7E-4F54-BAB6-9A36B6F4B860}" type="presParOf" srcId="{6335A356-C1D4-45FA-BD52-0C273A878888}" destId="{2EC54FBB-9B81-497B-B01D-B914ABD77099}" srcOrd="2" destOrd="0" presId="urn:microsoft.com/office/officeart/2018/2/layout/IconVerticalSolidList"/>
    <dgm:cxn modelId="{C9FE7F9D-4219-44DC-B853-E318FC02D889}" type="presParOf" srcId="{6335A356-C1D4-45FA-BD52-0C273A878888}" destId="{15BBE932-EE40-4C8F-BDD2-43B415DB6B27}" srcOrd="3" destOrd="0" presId="urn:microsoft.com/office/officeart/2018/2/layout/IconVerticalSolidList"/>
    <dgm:cxn modelId="{1019C714-3665-4AE3-B742-CFA941B4B011}" type="presParOf" srcId="{C62B73B7-C0B6-49E5-A983-DCF5CFC7F9D4}" destId="{01F3BA52-2B43-4F4D-963E-CDAEDD5E5D62}" srcOrd="1" destOrd="0" presId="urn:microsoft.com/office/officeart/2018/2/layout/IconVerticalSolidList"/>
    <dgm:cxn modelId="{7D55D3D2-AC0B-47E3-A5DC-563735762F3D}" type="presParOf" srcId="{C62B73B7-C0B6-49E5-A983-DCF5CFC7F9D4}" destId="{A786E1AC-8AC3-4583-A840-73290F1CC51C}" srcOrd="2" destOrd="0" presId="urn:microsoft.com/office/officeart/2018/2/layout/IconVerticalSolidList"/>
    <dgm:cxn modelId="{2DFFBD74-A872-4CBA-BFB3-289F2FCAC2FF}" type="presParOf" srcId="{A786E1AC-8AC3-4583-A840-73290F1CC51C}" destId="{BF2FFFCA-9099-47B4-B3A6-AA671A7B37FB}" srcOrd="0" destOrd="0" presId="urn:microsoft.com/office/officeart/2018/2/layout/IconVerticalSolidList"/>
    <dgm:cxn modelId="{14CC6D1C-F14E-4503-8AB2-60F5F649A56B}" type="presParOf" srcId="{A786E1AC-8AC3-4583-A840-73290F1CC51C}" destId="{2EE3A96E-55C4-42AF-93A8-8D187B6A16D3}" srcOrd="1" destOrd="0" presId="urn:microsoft.com/office/officeart/2018/2/layout/IconVerticalSolidList"/>
    <dgm:cxn modelId="{9E422146-4415-4DCE-A559-9720C8CEDF98}" type="presParOf" srcId="{A786E1AC-8AC3-4583-A840-73290F1CC51C}" destId="{80148153-B906-4EB4-8735-250C582B81C3}" srcOrd="2" destOrd="0" presId="urn:microsoft.com/office/officeart/2018/2/layout/IconVerticalSolidList"/>
    <dgm:cxn modelId="{1F6F2FF4-25BF-4647-B8D0-7710FC196482}" type="presParOf" srcId="{A786E1AC-8AC3-4583-A840-73290F1CC51C}" destId="{221D4E10-3D67-416F-B0C1-6B2A50850B85}" srcOrd="3" destOrd="0" presId="urn:microsoft.com/office/officeart/2018/2/layout/IconVerticalSolidList"/>
    <dgm:cxn modelId="{27C550DF-1C53-4433-A49A-506B5371565D}" type="presParOf" srcId="{C62B73B7-C0B6-49E5-A983-DCF5CFC7F9D4}" destId="{79AEB77C-01D4-4674-8D9D-963BA42E3053}" srcOrd="3" destOrd="0" presId="urn:microsoft.com/office/officeart/2018/2/layout/IconVerticalSolidList"/>
    <dgm:cxn modelId="{C14CE9B0-860F-4CBF-974D-D37D7DF69C6E}" type="presParOf" srcId="{C62B73B7-C0B6-49E5-A983-DCF5CFC7F9D4}" destId="{317D0B78-9B7E-456D-BBFE-4B593B67C61C}" srcOrd="4" destOrd="0" presId="urn:microsoft.com/office/officeart/2018/2/layout/IconVerticalSolidList"/>
    <dgm:cxn modelId="{8B3E688F-8D1C-482A-859E-08303B336D35}" type="presParOf" srcId="{317D0B78-9B7E-456D-BBFE-4B593B67C61C}" destId="{493A783A-2C53-47F3-9617-18DBF938BCB2}" srcOrd="0" destOrd="0" presId="urn:microsoft.com/office/officeart/2018/2/layout/IconVerticalSolidList"/>
    <dgm:cxn modelId="{05F2C967-D966-406B-982B-3CE6CF040DA9}" type="presParOf" srcId="{317D0B78-9B7E-456D-BBFE-4B593B67C61C}" destId="{0C27AF56-DF7E-49DD-87D7-F6C8A4BACF79}" srcOrd="1" destOrd="0" presId="urn:microsoft.com/office/officeart/2018/2/layout/IconVerticalSolidList"/>
    <dgm:cxn modelId="{FD73B83A-928A-4C23-8848-AC78EA3DBE7F}" type="presParOf" srcId="{317D0B78-9B7E-456D-BBFE-4B593B67C61C}" destId="{814161A7-737C-4062-8DFF-81CA7E873B95}" srcOrd="2" destOrd="0" presId="urn:microsoft.com/office/officeart/2018/2/layout/IconVerticalSolidList"/>
    <dgm:cxn modelId="{D69532BF-AFDA-48B5-BA88-F1395C8B6F87}" type="presParOf" srcId="{317D0B78-9B7E-456D-BBFE-4B593B67C61C}" destId="{481BE924-3682-47FD-89B0-606709F48055}" srcOrd="3" destOrd="0" presId="urn:microsoft.com/office/officeart/2018/2/layout/IconVerticalSolidList"/>
    <dgm:cxn modelId="{1DC8275A-3A09-4A35-95E7-C032BC0F3D01}" type="presParOf" srcId="{C62B73B7-C0B6-49E5-A983-DCF5CFC7F9D4}" destId="{CBC6F2A4-D0A5-498C-9943-3ABD757D7095}" srcOrd="5" destOrd="0" presId="urn:microsoft.com/office/officeart/2018/2/layout/IconVerticalSolidList"/>
    <dgm:cxn modelId="{61F9A16F-E644-49E5-B23C-77FB08142086}" type="presParOf" srcId="{C62B73B7-C0B6-49E5-A983-DCF5CFC7F9D4}" destId="{E478BB9C-CDA6-4B40-A3B0-AA13278C1C34}" srcOrd="6" destOrd="0" presId="urn:microsoft.com/office/officeart/2018/2/layout/IconVerticalSolidList"/>
    <dgm:cxn modelId="{D99822F2-6CF1-4FBA-9C3D-E91536192DD2}" type="presParOf" srcId="{E478BB9C-CDA6-4B40-A3B0-AA13278C1C34}" destId="{A0F63475-B622-44BF-8EA7-FA80829DBAA5}" srcOrd="0" destOrd="0" presId="urn:microsoft.com/office/officeart/2018/2/layout/IconVerticalSolidList"/>
    <dgm:cxn modelId="{F4770BB7-CBA5-40DD-8702-B17FABB07BE8}" type="presParOf" srcId="{E478BB9C-CDA6-4B40-A3B0-AA13278C1C34}" destId="{200FE86A-C781-4BEB-BF1B-6F2E37E30D13}" srcOrd="1" destOrd="0" presId="urn:microsoft.com/office/officeart/2018/2/layout/IconVerticalSolidList"/>
    <dgm:cxn modelId="{97E483B6-5EF9-4256-A3F6-994945D4078D}" type="presParOf" srcId="{E478BB9C-CDA6-4B40-A3B0-AA13278C1C34}" destId="{C242DF88-C86F-4CBE-B4C1-207CEDE6D42C}" srcOrd="2" destOrd="0" presId="urn:microsoft.com/office/officeart/2018/2/layout/IconVerticalSolidList"/>
    <dgm:cxn modelId="{18D9AF25-3C54-449D-8B74-ABA0C63465D1}" type="presParOf" srcId="{E478BB9C-CDA6-4B40-A3B0-AA13278C1C34}" destId="{07E84837-310A-4C94-AAD3-13D826190EEE}" srcOrd="3" destOrd="0" presId="urn:microsoft.com/office/officeart/2018/2/layout/IconVerticalSolidList"/>
    <dgm:cxn modelId="{A739E61B-3C17-4C74-A3E1-AF6CA9F5F2D0}" type="presParOf" srcId="{C62B73B7-C0B6-49E5-A983-DCF5CFC7F9D4}" destId="{45E2F04B-75B9-4BA5-AA24-C9D5BF82CCC4}" srcOrd="7" destOrd="0" presId="urn:microsoft.com/office/officeart/2018/2/layout/IconVerticalSolidList"/>
    <dgm:cxn modelId="{ECBF590D-414B-4770-90F7-8BF8F10AF663}" type="presParOf" srcId="{C62B73B7-C0B6-49E5-A983-DCF5CFC7F9D4}" destId="{FD710B9C-5611-4909-AA73-9BF86DB491F4}" srcOrd="8" destOrd="0" presId="urn:microsoft.com/office/officeart/2018/2/layout/IconVerticalSolidList"/>
    <dgm:cxn modelId="{E63D15AD-FDCD-45A9-A13F-19E413EFB2DF}" type="presParOf" srcId="{FD710B9C-5611-4909-AA73-9BF86DB491F4}" destId="{BA8C86B0-A5F1-4314-8103-0C50E6F78322}" srcOrd="0" destOrd="0" presId="urn:microsoft.com/office/officeart/2018/2/layout/IconVerticalSolidList"/>
    <dgm:cxn modelId="{FFD08825-666E-4BA3-9066-D5EA35EB118B}" type="presParOf" srcId="{FD710B9C-5611-4909-AA73-9BF86DB491F4}" destId="{4B94F3F3-414A-4EBC-B1CC-B8508D72C9B6}" srcOrd="1" destOrd="0" presId="urn:microsoft.com/office/officeart/2018/2/layout/IconVerticalSolidList"/>
    <dgm:cxn modelId="{AA59E5DC-FB08-4349-A25F-83F061435A7C}" type="presParOf" srcId="{FD710B9C-5611-4909-AA73-9BF86DB491F4}" destId="{BB948DF4-AF46-46AF-8670-14A42BF05B70}" srcOrd="2" destOrd="0" presId="urn:microsoft.com/office/officeart/2018/2/layout/IconVerticalSolidList"/>
    <dgm:cxn modelId="{42BE945C-BD11-42EC-8329-61D2EDB0DA2D}" type="presParOf" srcId="{FD710B9C-5611-4909-AA73-9BF86DB491F4}" destId="{1285EE3A-B169-4830-A125-45C429CD68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2F8A3DF-BA3C-423B-BBF5-56F8A0149F02}" type="doc">
      <dgm:prSet loTypeId="urn:microsoft.com/office/officeart/2005/8/layout/list1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7A96875-DB82-4126-84DD-79ED0920F34F}">
      <dgm:prSet/>
      <dgm:spPr/>
      <dgm:t>
        <a:bodyPr/>
        <a:lstStyle/>
        <a:p>
          <a:r>
            <a:rPr lang="en-GB"/>
            <a:t>Social environment</a:t>
          </a:r>
          <a:endParaRPr lang="en-US"/>
        </a:p>
      </dgm:t>
    </dgm:pt>
    <dgm:pt modelId="{AFD98623-1F75-4BF4-97AD-FEEEBAD8B86E}" type="parTrans" cxnId="{B4F0585D-4423-4A69-948E-AA0631BAF7A3}">
      <dgm:prSet/>
      <dgm:spPr/>
      <dgm:t>
        <a:bodyPr/>
        <a:lstStyle/>
        <a:p>
          <a:endParaRPr lang="en-US"/>
        </a:p>
      </dgm:t>
    </dgm:pt>
    <dgm:pt modelId="{0E9FE66C-4DC6-4920-B4CB-FD42EB678C1D}" type="sibTrans" cxnId="{B4F0585D-4423-4A69-948E-AA0631BAF7A3}">
      <dgm:prSet/>
      <dgm:spPr/>
      <dgm:t>
        <a:bodyPr/>
        <a:lstStyle/>
        <a:p>
          <a:endParaRPr lang="en-US"/>
        </a:p>
      </dgm:t>
    </dgm:pt>
    <dgm:pt modelId="{A8799261-4FC7-4D02-867B-28311FD61320}">
      <dgm:prSet/>
      <dgm:spPr/>
      <dgm:t>
        <a:bodyPr/>
        <a:lstStyle/>
        <a:p>
          <a:r>
            <a:rPr lang="en-GB"/>
            <a:t>Biological stress</a:t>
          </a:r>
          <a:endParaRPr lang="en-US"/>
        </a:p>
      </dgm:t>
    </dgm:pt>
    <dgm:pt modelId="{E19D78F6-A460-4D18-86B6-6D0DD1822276}" type="parTrans" cxnId="{7A5483AC-EB30-4830-917A-82B44C0FB644}">
      <dgm:prSet/>
      <dgm:spPr/>
      <dgm:t>
        <a:bodyPr/>
        <a:lstStyle/>
        <a:p>
          <a:endParaRPr lang="en-US"/>
        </a:p>
      </dgm:t>
    </dgm:pt>
    <dgm:pt modelId="{2DF88E31-CDA0-4FC4-8A5F-9C1F29F3A75F}" type="sibTrans" cxnId="{7A5483AC-EB30-4830-917A-82B44C0FB644}">
      <dgm:prSet/>
      <dgm:spPr/>
      <dgm:t>
        <a:bodyPr/>
        <a:lstStyle/>
        <a:p>
          <a:endParaRPr lang="en-US"/>
        </a:p>
      </dgm:t>
    </dgm:pt>
    <dgm:pt modelId="{F99F2FA3-60A9-4EE5-9BBC-678EC748982F}">
      <dgm:prSet/>
      <dgm:spPr/>
      <dgm:t>
        <a:bodyPr/>
        <a:lstStyle/>
        <a:p>
          <a:r>
            <a:rPr lang="en-GB"/>
            <a:t>Cultural expectations</a:t>
          </a:r>
          <a:endParaRPr lang="en-US"/>
        </a:p>
      </dgm:t>
    </dgm:pt>
    <dgm:pt modelId="{69A7B378-28ED-4C93-B954-E3759977CD47}" type="parTrans" cxnId="{50440CCA-988F-4D72-9ECB-0439B39F49A5}">
      <dgm:prSet/>
      <dgm:spPr/>
      <dgm:t>
        <a:bodyPr/>
        <a:lstStyle/>
        <a:p>
          <a:endParaRPr lang="en-US"/>
        </a:p>
      </dgm:t>
    </dgm:pt>
    <dgm:pt modelId="{1D2CFD9C-87CE-40BB-8A7A-AD4400BAD198}" type="sibTrans" cxnId="{50440CCA-988F-4D72-9ECB-0439B39F49A5}">
      <dgm:prSet/>
      <dgm:spPr/>
      <dgm:t>
        <a:bodyPr/>
        <a:lstStyle/>
        <a:p>
          <a:endParaRPr lang="en-US"/>
        </a:p>
      </dgm:t>
    </dgm:pt>
    <dgm:pt modelId="{4AF40CDD-A804-4C72-9ED3-A8785D2C25F4}" type="pres">
      <dgm:prSet presAssocID="{02F8A3DF-BA3C-423B-BBF5-56F8A0149F02}" presName="linear" presStyleCnt="0">
        <dgm:presLayoutVars>
          <dgm:dir/>
          <dgm:animLvl val="lvl"/>
          <dgm:resizeHandles val="exact"/>
        </dgm:presLayoutVars>
      </dgm:prSet>
      <dgm:spPr/>
    </dgm:pt>
    <dgm:pt modelId="{25E07063-8C1F-4C4E-8FF7-F42C78484734}" type="pres">
      <dgm:prSet presAssocID="{77A96875-DB82-4126-84DD-79ED0920F34F}" presName="parentLin" presStyleCnt="0"/>
      <dgm:spPr/>
    </dgm:pt>
    <dgm:pt modelId="{95EB8887-3363-47A9-A76C-EEA4866CE2F3}" type="pres">
      <dgm:prSet presAssocID="{77A96875-DB82-4126-84DD-79ED0920F34F}" presName="parentLeftMargin" presStyleLbl="node1" presStyleIdx="0" presStyleCnt="3"/>
      <dgm:spPr/>
    </dgm:pt>
    <dgm:pt modelId="{1EC329B4-D821-404B-A2C4-8A442DD0BBF9}" type="pres">
      <dgm:prSet presAssocID="{77A96875-DB82-4126-84DD-79ED0920F34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6923C70-E821-4069-A9E7-D28D476C85A6}" type="pres">
      <dgm:prSet presAssocID="{77A96875-DB82-4126-84DD-79ED0920F34F}" presName="negativeSpace" presStyleCnt="0"/>
      <dgm:spPr/>
    </dgm:pt>
    <dgm:pt modelId="{59AE5511-CACF-46FF-A5F1-6526143F0A29}" type="pres">
      <dgm:prSet presAssocID="{77A96875-DB82-4126-84DD-79ED0920F34F}" presName="childText" presStyleLbl="conFgAcc1" presStyleIdx="0" presStyleCnt="3">
        <dgm:presLayoutVars>
          <dgm:bulletEnabled val="1"/>
        </dgm:presLayoutVars>
      </dgm:prSet>
      <dgm:spPr/>
    </dgm:pt>
    <dgm:pt modelId="{E116BE2E-C7C5-4B2F-AA8F-D4145B1E6AA4}" type="pres">
      <dgm:prSet presAssocID="{0E9FE66C-4DC6-4920-B4CB-FD42EB678C1D}" presName="spaceBetweenRectangles" presStyleCnt="0"/>
      <dgm:spPr/>
    </dgm:pt>
    <dgm:pt modelId="{21C1AFE3-882A-49D7-8C4C-3F6368F17E3E}" type="pres">
      <dgm:prSet presAssocID="{A8799261-4FC7-4D02-867B-28311FD61320}" presName="parentLin" presStyleCnt="0"/>
      <dgm:spPr/>
    </dgm:pt>
    <dgm:pt modelId="{6862A336-AEE3-4BED-8797-EFF7212810F0}" type="pres">
      <dgm:prSet presAssocID="{A8799261-4FC7-4D02-867B-28311FD61320}" presName="parentLeftMargin" presStyleLbl="node1" presStyleIdx="0" presStyleCnt="3"/>
      <dgm:spPr/>
    </dgm:pt>
    <dgm:pt modelId="{8B66D136-D017-43F3-836F-D54B4059DC42}" type="pres">
      <dgm:prSet presAssocID="{A8799261-4FC7-4D02-867B-28311FD6132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8815B32-70A8-4374-BA9C-21BF154378BB}" type="pres">
      <dgm:prSet presAssocID="{A8799261-4FC7-4D02-867B-28311FD61320}" presName="negativeSpace" presStyleCnt="0"/>
      <dgm:spPr/>
    </dgm:pt>
    <dgm:pt modelId="{4EC93775-ED50-4328-A0A4-C68D69BBCDE3}" type="pres">
      <dgm:prSet presAssocID="{A8799261-4FC7-4D02-867B-28311FD61320}" presName="childText" presStyleLbl="conFgAcc1" presStyleIdx="1" presStyleCnt="3">
        <dgm:presLayoutVars>
          <dgm:bulletEnabled val="1"/>
        </dgm:presLayoutVars>
      </dgm:prSet>
      <dgm:spPr/>
    </dgm:pt>
    <dgm:pt modelId="{E60EDC35-3BA4-4FD9-BA35-6E75FDB5277D}" type="pres">
      <dgm:prSet presAssocID="{2DF88E31-CDA0-4FC4-8A5F-9C1F29F3A75F}" presName="spaceBetweenRectangles" presStyleCnt="0"/>
      <dgm:spPr/>
    </dgm:pt>
    <dgm:pt modelId="{ED929B44-8FF4-45CF-B3B0-A7787A8A935E}" type="pres">
      <dgm:prSet presAssocID="{F99F2FA3-60A9-4EE5-9BBC-678EC748982F}" presName="parentLin" presStyleCnt="0"/>
      <dgm:spPr/>
    </dgm:pt>
    <dgm:pt modelId="{B470619A-4ADD-4291-9CDB-9572984DE7EA}" type="pres">
      <dgm:prSet presAssocID="{F99F2FA3-60A9-4EE5-9BBC-678EC748982F}" presName="parentLeftMargin" presStyleLbl="node1" presStyleIdx="1" presStyleCnt="3"/>
      <dgm:spPr/>
    </dgm:pt>
    <dgm:pt modelId="{E8F10CA9-8AC3-4813-A5F4-F6F7B11CF049}" type="pres">
      <dgm:prSet presAssocID="{F99F2FA3-60A9-4EE5-9BBC-678EC748982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F94F11CB-FAEE-4BB3-92FB-E5BDDCCF54C5}" type="pres">
      <dgm:prSet presAssocID="{F99F2FA3-60A9-4EE5-9BBC-678EC748982F}" presName="negativeSpace" presStyleCnt="0"/>
      <dgm:spPr/>
    </dgm:pt>
    <dgm:pt modelId="{C18CE3F4-4941-4FDA-ACA2-CE4705F90B3C}" type="pres">
      <dgm:prSet presAssocID="{F99F2FA3-60A9-4EE5-9BBC-678EC748982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73F84928-EEF7-4386-818C-4349001E8D81}" type="presOf" srcId="{F99F2FA3-60A9-4EE5-9BBC-678EC748982F}" destId="{E8F10CA9-8AC3-4813-A5F4-F6F7B11CF049}" srcOrd="1" destOrd="0" presId="urn:microsoft.com/office/officeart/2005/8/layout/list1"/>
    <dgm:cxn modelId="{C513DC5B-9460-48EB-A5AD-A1E3248E530C}" type="presOf" srcId="{77A96875-DB82-4126-84DD-79ED0920F34F}" destId="{95EB8887-3363-47A9-A76C-EEA4866CE2F3}" srcOrd="0" destOrd="0" presId="urn:microsoft.com/office/officeart/2005/8/layout/list1"/>
    <dgm:cxn modelId="{B4F0585D-4423-4A69-948E-AA0631BAF7A3}" srcId="{02F8A3DF-BA3C-423B-BBF5-56F8A0149F02}" destId="{77A96875-DB82-4126-84DD-79ED0920F34F}" srcOrd="0" destOrd="0" parTransId="{AFD98623-1F75-4BF4-97AD-FEEEBAD8B86E}" sibTransId="{0E9FE66C-4DC6-4920-B4CB-FD42EB678C1D}"/>
    <dgm:cxn modelId="{C581EC6A-D4A1-4A2B-AE44-DD5C37EFDDFA}" type="presOf" srcId="{02F8A3DF-BA3C-423B-BBF5-56F8A0149F02}" destId="{4AF40CDD-A804-4C72-9ED3-A8785D2C25F4}" srcOrd="0" destOrd="0" presId="urn:microsoft.com/office/officeart/2005/8/layout/list1"/>
    <dgm:cxn modelId="{17AC3D70-7DEC-400D-8A8D-D5672AB560AC}" type="presOf" srcId="{F99F2FA3-60A9-4EE5-9BBC-678EC748982F}" destId="{B470619A-4ADD-4291-9CDB-9572984DE7EA}" srcOrd="0" destOrd="0" presId="urn:microsoft.com/office/officeart/2005/8/layout/list1"/>
    <dgm:cxn modelId="{7A5483AC-EB30-4830-917A-82B44C0FB644}" srcId="{02F8A3DF-BA3C-423B-BBF5-56F8A0149F02}" destId="{A8799261-4FC7-4D02-867B-28311FD61320}" srcOrd="1" destOrd="0" parTransId="{E19D78F6-A460-4D18-86B6-6D0DD1822276}" sibTransId="{2DF88E31-CDA0-4FC4-8A5F-9C1F29F3A75F}"/>
    <dgm:cxn modelId="{0BF824C6-957A-4B14-B9C3-BF76E2F5058C}" type="presOf" srcId="{A8799261-4FC7-4D02-867B-28311FD61320}" destId="{6862A336-AEE3-4BED-8797-EFF7212810F0}" srcOrd="0" destOrd="0" presId="urn:microsoft.com/office/officeart/2005/8/layout/list1"/>
    <dgm:cxn modelId="{2A59A0C7-53A1-4DED-B226-83F1E93DE92D}" type="presOf" srcId="{77A96875-DB82-4126-84DD-79ED0920F34F}" destId="{1EC329B4-D821-404B-A2C4-8A442DD0BBF9}" srcOrd="1" destOrd="0" presId="urn:microsoft.com/office/officeart/2005/8/layout/list1"/>
    <dgm:cxn modelId="{50440CCA-988F-4D72-9ECB-0439B39F49A5}" srcId="{02F8A3DF-BA3C-423B-BBF5-56F8A0149F02}" destId="{F99F2FA3-60A9-4EE5-9BBC-678EC748982F}" srcOrd="2" destOrd="0" parTransId="{69A7B378-28ED-4C93-B954-E3759977CD47}" sibTransId="{1D2CFD9C-87CE-40BB-8A7A-AD4400BAD198}"/>
    <dgm:cxn modelId="{35EA88CD-B78D-4CE4-B717-2B5B33857A02}" type="presOf" srcId="{A8799261-4FC7-4D02-867B-28311FD61320}" destId="{8B66D136-D017-43F3-836F-D54B4059DC42}" srcOrd="1" destOrd="0" presId="urn:microsoft.com/office/officeart/2005/8/layout/list1"/>
    <dgm:cxn modelId="{62BDC4C3-E08A-485F-947C-66861315C711}" type="presParOf" srcId="{4AF40CDD-A804-4C72-9ED3-A8785D2C25F4}" destId="{25E07063-8C1F-4C4E-8FF7-F42C78484734}" srcOrd="0" destOrd="0" presId="urn:microsoft.com/office/officeart/2005/8/layout/list1"/>
    <dgm:cxn modelId="{81858031-149C-4D6E-AF25-D30B2A90EA51}" type="presParOf" srcId="{25E07063-8C1F-4C4E-8FF7-F42C78484734}" destId="{95EB8887-3363-47A9-A76C-EEA4866CE2F3}" srcOrd="0" destOrd="0" presId="urn:microsoft.com/office/officeart/2005/8/layout/list1"/>
    <dgm:cxn modelId="{A0F640AF-D6CC-4128-BAA0-B911C9F8A6BD}" type="presParOf" srcId="{25E07063-8C1F-4C4E-8FF7-F42C78484734}" destId="{1EC329B4-D821-404B-A2C4-8A442DD0BBF9}" srcOrd="1" destOrd="0" presId="urn:microsoft.com/office/officeart/2005/8/layout/list1"/>
    <dgm:cxn modelId="{3D4E1A26-8691-4B78-8C25-38F52EAB4568}" type="presParOf" srcId="{4AF40CDD-A804-4C72-9ED3-A8785D2C25F4}" destId="{36923C70-E821-4069-A9E7-D28D476C85A6}" srcOrd="1" destOrd="0" presId="urn:microsoft.com/office/officeart/2005/8/layout/list1"/>
    <dgm:cxn modelId="{A45CADB9-8FB1-48C3-8265-786D6B00FA40}" type="presParOf" srcId="{4AF40CDD-A804-4C72-9ED3-A8785D2C25F4}" destId="{59AE5511-CACF-46FF-A5F1-6526143F0A29}" srcOrd="2" destOrd="0" presId="urn:microsoft.com/office/officeart/2005/8/layout/list1"/>
    <dgm:cxn modelId="{EF69DC9A-039F-48AC-B9D6-20D449720811}" type="presParOf" srcId="{4AF40CDD-A804-4C72-9ED3-A8785D2C25F4}" destId="{E116BE2E-C7C5-4B2F-AA8F-D4145B1E6AA4}" srcOrd="3" destOrd="0" presId="urn:microsoft.com/office/officeart/2005/8/layout/list1"/>
    <dgm:cxn modelId="{E35AEE75-D4DF-433D-8389-3346ABF73B4B}" type="presParOf" srcId="{4AF40CDD-A804-4C72-9ED3-A8785D2C25F4}" destId="{21C1AFE3-882A-49D7-8C4C-3F6368F17E3E}" srcOrd="4" destOrd="0" presId="urn:microsoft.com/office/officeart/2005/8/layout/list1"/>
    <dgm:cxn modelId="{D9762517-A0E3-4D87-B64B-D228EF914493}" type="presParOf" srcId="{21C1AFE3-882A-49D7-8C4C-3F6368F17E3E}" destId="{6862A336-AEE3-4BED-8797-EFF7212810F0}" srcOrd="0" destOrd="0" presId="urn:microsoft.com/office/officeart/2005/8/layout/list1"/>
    <dgm:cxn modelId="{8AAC29E7-87B7-4C7A-AC17-4560D95113C2}" type="presParOf" srcId="{21C1AFE3-882A-49D7-8C4C-3F6368F17E3E}" destId="{8B66D136-D017-43F3-836F-D54B4059DC42}" srcOrd="1" destOrd="0" presId="urn:microsoft.com/office/officeart/2005/8/layout/list1"/>
    <dgm:cxn modelId="{657B99AC-6DA2-413B-8748-00B02211372F}" type="presParOf" srcId="{4AF40CDD-A804-4C72-9ED3-A8785D2C25F4}" destId="{D8815B32-70A8-4374-BA9C-21BF154378BB}" srcOrd="5" destOrd="0" presId="urn:microsoft.com/office/officeart/2005/8/layout/list1"/>
    <dgm:cxn modelId="{11B28DC9-8936-48DB-BB3D-013B390318FC}" type="presParOf" srcId="{4AF40CDD-A804-4C72-9ED3-A8785D2C25F4}" destId="{4EC93775-ED50-4328-A0A4-C68D69BBCDE3}" srcOrd="6" destOrd="0" presId="urn:microsoft.com/office/officeart/2005/8/layout/list1"/>
    <dgm:cxn modelId="{685E082A-ADEA-4754-8498-5F3623CC599D}" type="presParOf" srcId="{4AF40CDD-A804-4C72-9ED3-A8785D2C25F4}" destId="{E60EDC35-3BA4-4FD9-BA35-6E75FDB5277D}" srcOrd="7" destOrd="0" presId="urn:microsoft.com/office/officeart/2005/8/layout/list1"/>
    <dgm:cxn modelId="{362144AA-EAC5-43D8-9C20-056F6E1E5020}" type="presParOf" srcId="{4AF40CDD-A804-4C72-9ED3-A8785D2C25F4}" destId="{ED929B44-8FF4-45CF-B3B0-A7787A8A935E}" srcOrd="8" destOrd="0" presId="urn:microsoft.com/office/officeart/2005/8/layout/list1"/>
    <dgm:cxn modelId="{E55E0685-D908-495D-8A60-1D08BE80F173}" type="presParOf" srcId="{ED929B44-8FF4-45CF-B3B0-A7787A8A935E}" destId="{B470619A-4ADD-4291-9CDB-9572984DE7EA}" srcOrd="0" destOrd="0" presId="urn:microsoft.com/office/officeart/2005/8/layout/list1"/>
    <dgm:cxn modelId="{113C5FF9-D369-4C0A-960C-2D53FF16F090}" type="presParOf" srcId="{ED929B44-8FF4-45CF-B3B0-A7787A8A935E}" destId="{E8F10CA9-8AC3-4813-A5F4-F6F7B11CF049}" srcOrd="1" destOrd="0" presId="urn:microsoft.com/office/officeart/2005/8/layout/list1"/>
    <dgm:cxn modelId="{2FECD240-D613-415C-94C6-963FCAAC3885}" type="presParOf" srcId="{4AF40CDD-A804-4C72-9ED3-A8785D2C25F4}" destId="{F94F11CB-FAEE-4BB3-92FB-E5BDDCCF54C5}" srcOrd="9" destOrd="0" presId="urn:microsoft.com/office/officeart/2005/8/layout/list1"/>
    <dgm:cxn modelId="{AF2F248C-BDEE-4BBB-9FDD-852B6A2628A1}" type="presParOf" srcId="{4AF40CDD-A804-4C72-9ED3-A8785D2C25F4}" destId="{C18CE3F4-4941-4FDA-ACA2-CE4705F90B3C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DF8CFDC-09ED-4FC6-98D1-E7680D236A7B}" type="doc">
      <dgm:prSet loTypeId="urn:microsoft.com/office/officeart/2005/8/layout/list1" loCatId="list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2BEB35E6-32F2-4910-B506-1B0239B13CA1}">
      <dgm:prSet/>
      <dgm:spPr/>
      <dgm:t>
        <a:bodyPr/>
        <a:lstStyle/>
        <a:p>
          <a:pPr>
            <a:defRPr b="1"/>
          </a:pPr>
          <a:r>
            <a:rPr lang="en-GB" dirty="0"/>
            <a:t>Strengths</a:t>
          </a:r>
          <a:endParaRPr lang="en-US" dirty="0"/>
        </a:p>
      </dgm:t>
    </dgm:pt>
    <dgm:pt modelId="{4FD8080C-69DB-4A4B-BBAC-489C0E10052A}" type="parTrans" cxnId="{2C7E11FA-9D7B-4256-87F6-C78B073ED952}">
      <dgm:prSet/>
      <dgm:spPr/>
      <dgm:t>
        <a:bodyPr/>
        <a:lstStyle/>
        <a:p>
          <a:endParaRPr lang="en-US"/>
        </a:p>
      </dgm:t>
    </dgm:pt>
    <dgm:pt modelId="{B5B464F5-9771-4CB4-95FA-2FB0FC26FB67}" type="sibTrans" cxnId="{2C7E11FA-9D7B-4256-87F6-C78B073ED952}">
      <dgm:prSet phldrT="01" phldr="0"/>
      <dgm:spPr/>
      <dgm:t>
        <a:bodyPr/>
        <a:lstStyle/>
        <a:p>
          <a:endParaRPr lang="en-US"/>
        </a:p>
      </dgm:t>
    </dgm:pt>
    <dgm:pt modelId="{07DC4C8E-CFAC-49E5-A202-5EE28DDFCE55}">
      <dgm:prSet/>
      <dgm:spPr/>
      <dgm:t>
        <a:bodyPr/>
        <a:lstStyle/>
        <a:p>
          <a:r>
            <a:rPr lang="en-GB" dirty="0"/>
            <a:t>Emphasises environment &amp; support</a:t>
          </a:r>
          <a:endParaRPr lang="en-US" dirty="0"/>
        </a:p>
      </dgm:t>
    </dgm:pt>
    <dgm:pt modelId="{D26F27AC-C3EC-437F-B3E6-7EC5C02912DA}" type="parTrans" cxnId="{914FF483-74A6-4DED-868C-74D3AA3CC66E}">
      <dgm:prSet/>
      <dgm:spPr/>
      <dgm:t>
        <a:bodyPr/>
        <a:lstStyle/>
        <a:p>
          <a:endParaRPr lang="en-US"/>
        </a:p>
      </dgm:t>
    </dgm:pt>
    <dgm:pt modelId="{8D023DCE-F088-4005-A3A1-60DCD7F0200C}" type="sibTrans" cxnId="{914FF483-74A6-4DED-868C-74D3AA3CC66E}">
      <dgm:prSet/>
      <dgm:spPr/>
      <dgm:t>
        <a:bodyPr/>
        <a:lstStyle/>
        <a:p>
          <a:endParaRPr lang="en-US"/>
        </a:p>
      </dgm:t>
    </dgm:pt>
    <dgm:pt modelId="{8339055F-5575-4500-A307-7B9B544A7AC7}">
      <dgm:prSet/>
      <dgm:spPr/>
      <dgm:t>
        <a:bodyPr/>
        <a:lstStyle/>
        <a:p>
          <a:pPr>
            <a:defRPr b="1"/>
          </a:pPr>
          <a:r>
            <a:rPr lang="en-GB" dirty="0"/>
            <a:t>Limitations</a:t>
          </a:r>
        </a:p>
      </dgm:t>
    </dgm:pt>
    <dgm:pt modelId="{D886FFEC-51BE-4BEC-9FB9-155A9F713BB0}" type="parTrans" cxnId="{2F4BC96C-0605-455D-8BC8-7084B3ECD152}">
      <dgm:prSet/>
      <dgm:spPr/>
      <dgm:t>
        <a:bodyPr/>
        <a:lstStyle/>
        <a:p>
          <a:endParaRPr lang="en-US"/>
        </a:p>
      </dgm:t>
    </dgm:pt>
    <dgm:pt modelId="{5722A0A0-EB1B-4438-95FF-AE32B3004CA3}" type="sibTrans" cxnId="{2F4BC96C-0605-455D-8BC8-7084B3ECD152}">
      <dgm:prSet phldrT="02" phldr="0"/>
      <dgm:spPr/>
      <dgm:t>
        <a:bodyPr/>
        <a:lstStyle/>
        <a:p>
          <a:endParaRPr lang="en-US"/>
        </a:p>
      </dgm:t>
    </dgm:pt>
    <dgm:pt modelId="{8F6B62B8-E350-41DD-B40C-420A4F9FB388}">
      <dgm:prSet/>
      <dgm:spPr/>
      <dgm:t>
        <a:bodyPr/>
        <a:lstStyle/>
        <a:p>
          <a:r>
            <a:rPr lang="en-GB"/>
            <a:t>Practical for health &amp; social care</a:t>
          </a:r>
          <a:endParaRPr lang="en-GB" dirty="0"/>
        </a:p>
      </dgm:t>
    </dgm:pt>
    <dgm:pt modelId="{A15EDF48-E7AE-43D4-8333-B71881C8834D}" type="parTrans" cxnId="{84D51AFB-0A07-4599-B5D0-8B003BD7F824}">
      <dgm:prSet/>
      <dgm:spPr/>
      <dgm:t>
        <a:bodyPr/>
        <a:lstStyle/>
        <a:p>
          <a:endParaRPr lang="en-GB"/>
        </a:p>
      </dgm:t>
    </dgm:pt>
    <dgm:pt modelId="{6FD88575-B5AF-4F45-852A-0C65CC5A7DE6}" type="sibTrans" cxnId="{84D51AFB-0A07-4599-B5D0-8B003BD7F824}">
      <dgm:prSet/>
      <dgm:spPr/>
      <dgm:t>
        <a:bodyPr/>
        <a:lstStyle/>
        <a:p>
          <a:endParaRPr lang="en-GB"/>
        </a:p>
      </dgm:t>
    </dgm:pt>
    <dgm:pt modelId="{2905D247-155A-49E9-AA21-88017228AA70}">
      <dgm:prSet/>
      <dgm:spPr/>
      <dgm:t>
        <a:bodyPr/>
        <a:lstStyle/>
        <a:p>
          <a:r>
            <a:rPr lang="en-GB" dirty="0"/>
            <a:t>Non-blaming approach</a:t>
          </a:r>
        </a:p>
      </dgm:t>
    </dgm:pt>
    <dgm:pt modelId="{75A7818F-3BB3-43CD-9BFB-9108FCE8DBB9}" type="parTrans" cxnId="{F768B0F3-BB73-40AB-9872-8739379B5877}">
      <dgm:prSet/>
      <dgm:spPr/>
      <dgm:t>
        <a:bodyPr/>
        <a:lstStyle/>
        <a:p>
          <a:endParaRPr lang="en-GB"/>
        </a:p>
      </dgm:t>
    </dgm:pt>
    <dgm:pt modelId="{7404A304-FDA2-4610-A330-ED8165A44EAC}" type="sibTrans" cxnId="{F768B0F3-BB73-40AB-9872-8739379B5877}">
      <dgm:prSet/>
      <dgm:spPr/>
      <dgm:t>
        <a:bodyPr/>
        <a:lstStyle/>
        <a:p>
          <a:endParaRPr lang="en-GB"/>
        </a:p>
      </dgm:t>
    </dgm:pt>
    <dgm:pt modelId="{A69D2002-7E4A-441B-BEC0-B2CE92286ACE}">
      <dgm:prSet/>
      <dgm:spPr/>
      <dgm:t>
        <a:bodyPr/>
        <a:lstStyle/>
        <a:p>
          <a:r>
            <a:rPr lang="en-GB" dirty="0"/>
            <a:t>Less focus on emotional trauma</a:t>
          </a:r>
        </a:p>
      </dgm:t>
    </dgm:pt>
    <dgm:pt modelId="{3943A45E-AB7F-42FF-80EB-B99CED843126}" type="parTrans" cxnId="{6B21CB5E-D023-4AD1-8D52-F02E89FC5AF2}">
      <dgm:prSet/>
      <dgm:spPr/>
      <dgm:t>
        <a:bodyPr/>
        <a:lstStyle/>
        <a:p>
          <a:endParaRPr lang="en-GB"/>
        </a:p>
      </dgm:t>
    </dgm:pt>
    <dgm:pt modelId="{5DB0ABF3-F741-4540-B39F-5F5E56D87BE2}" type="sibTrans" cxnId="{6B21CB5E-D023-4AD1-8D52-F02E89FC5AF2}">
      <dgm:prSet/>
      <dgm:spPr/>
      <dgm:t>
        <a:bodyPr/>
        <a:lstStyle/>
        <a:p>
          <a:endParaRPr lang="en-GB"/>
        </a:p>
      </dgm:t>
    </dgm:pt>
    <dgm:pt modelId="{BFA2EF12-B1F5-4758-B788-A4E1EEEC0126}">
      <dgm:prSet/>
      <dgm:spPr/>
      <dgm:t>
        <a:bodyPr/>
        <a:lstStyle/>
        <a:p>
          <a:r>
            <a:rPr lang="en-GB"/>
            <a:t>Limited biological explanation</a:t>
          </a:r>
          <a:endParaRPr lang="en-GB" dirty="0"/>
        </a:p>
      </dgm:t>
    </dgm:pt>
    <dgm:pt modelId="{62785CCC-6014-4AFE-BB7A-D2AE5F90EC12}" type="parTrans" cxnId="{EECE0D15-076D-4BAC-BD3F-64D77C1D1CC5}">
      <dgm:prSet/>
      <dgm:spPr/>
      <dgm:t>
        <a:bodyPr/>
        <a:lstStyle/>
        <a:p>
          <a:endParaRPr lang="en-GB"/>
        </a:p>
      </dgm:t>
    </dgm:pt>
    <dgm:pt modelId="{7C45DD1F-F6C7-4A82-A8CD-2EC065C0390D}" type="sibTrans" cxnId="{EECE0D15-076D-4BAC-BD3F-64D77C1D1CC5}">
      <dgm:prSet/>
      <dgm:spPr/>
      <dgm:t>
        <a:bodyPr/>
        <a:lstStyle/>
        <a:p>
          <a:endParaRPr lang="en-GB"/>
        </a:p>
      </dgm:t>
    </dgm:pt>
    <dgm:pt modelId="{E6FA14EA-0E34-4C94-996F-F6CBEDF3B651}">
      <dgm:prSet/>
      <dgm:spPr/>
      <dgm:t>
        <a:bodyPr/>
        <a:lstStyle/>
        <a:p>
          <a:r>
            <a:rPr lang="en-GB"/>
            <a:t>Broad framework</a:t>
          </a:r>
          <a:endParaRPr lang="en-GB" dirty="0"/>
        </a:p>
      </dgm:t>
    </dgm:pt>
    <dgm:pt modelId="{CF4A955F-8416-4B49-8366-ABC8503069DF}" type="parTrans" cxnId="{A309BC7E-6EC7-4F76-90C6-580E87C78675}">
      <dgm:prSet/>
      <dgm:spPr/>
      <dgm:t>
        <a:bodyPr/>
        <a:lstStyle/>
        <a:p>
          <a:endParaRPr lang="en-GB"/>
        </a:p>
      </dgm:t>
    </dgm:pt>
    <dgm:pt modelId="{95458B31-CF3F-4955-9CBD-B7DDE86C5305}" type="sibTrans" cxnId="{A309BC7E-6EC7-4F76-90C6-580E87C78675}">
      <dgm:prSet/>
      <dgm:spPr/>
      <dgm:t>
        <a:bodyPr/>
        <a:lstStyle/>
        <a:p>
          <a:endParaRPr lang="en-GB"/>
        </a:p>
      </dgm:t>
    </dgm:pt>
    <dgm:pt modelId="{64B324BB-88D5-4083-9028-31358DA6FDB2}" type="pres">
      <dgm:prSet presAssocID="{8DF8CFDC-09ED-4FC6-98D1-E7680D236A7B}" presName="linear" presStyleCnt="0">
        <dgm:presLayoutVars>
          <dgm:dir/>
          <dgm:animLvl val="lvl"/>
          <dgm:resizeHandles val="exact"/>
        </dgm:presLayoutVars>
      </dgm:prSet>
      <dgm:spPr/>
    </dgm:pt>
    <dgm:pt modelId="{FA535180-C4A7-432F-A228-9C185E754CFA}" type="pres">
      <dgm:prSet presAssocID="{2BEB35E6-32F2-4910-B506-1B0239B13CA1}" presName="parentLin" presStyleCnt="0"/>
      <dgm:spPr/>
    </dgm:pt>
    <dgm:pt modelId="{1FE8EAB2-827D-4AB1-BE18-772D5D04B494}" type="pres">
      <dgm:prSet presAssocID="{2BEB35E6-32F2-4910-B506-1B0239B13CA1}" presName="parentLeftMargin" presStyleLbl="node1" presStyleIdx="0" presStyleCnt="2"/>
      <dgm:spPr/>
    </dgm:pt>
    <dgm:pt modelId="{B2B696B0-2A92-4FBF-B578-0FC6449D02D2}" type="pres">
      <dgm:prSet presAssocID="{2BEB35E6-32F2-4910-B506-1B0239B13CA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8C68BCB-4510-4B7C-A12D-1AB54E240F28}" type="pres">
      <dgm:prSet presAssocID="{2BEB35E6-32F2-4910-B506-1B0239B13CA1}" presName="negativeSpace" presStyleCnt="0"/>
      <dgm:spPr/>
    </dgm:pt>
    <dgm:pt modelId="{8981A8ED-0FEC-4EDD-B6E4-686D1DC68D9D}" type="pres">
      <dgm:prSet presAssocID="{2BEB35E6-32F2-4910-B506-1B0239B13CA1}" presName="childText" presStyleLbl="conFgAcc1" presStyleIdx="0" presStyleCnt="2">
        <dgm:presLayoutVars>
          <dgm:bulletEnabled val="1"/>
        </dgm:presLayoutVars>
      </dgm:prSet>
      <dgm:spPr/>
    </dgm:pt>
    <dgm:pt modelId="{044A1113-0E2A-41B0-B693-9DFEBB3B5611}" type="pres">
      <dgm:prSet presAssocID="{B5B464F5-9771-4CB4-95FA-2FB0FC26FB67}" presName="spaceBetweenRectangles" presStyleCnt="0"/>
      <dgm:spPr/>
    </dgm:pt>
    <dgm:pt modelId="{DA1EFDF6-667E-4987-8EB2-E3E072816E76}" type="pres">
      <dgm:prSet presAssocID="{8339055F-5575-4500-A307-7B9B544A7AC7}" presName="parentLin" presStyleCnt="0"/>
      <dgm:spPr/>
    </dgm:pt>
    <dgm:pt modelId="{2CD46722-3797-436B-9356-8B842FEC6356}" type="pres">
      <dgm:prSet presAssocID="{8339055F-5575-4500-A307-7B9B544A7AC7}" presName="parentLeftMargin" presStyleLbl="node1" presStyleIdx="0" presStyleCnt="2"/>
      <dgm:spPr/>
    </dgm:pt>
    <dgm:pt modelId="{73C3AD4F-5EAB-49C4-B6D3-C5B9DBC10190}" type="pres">
      <dgm:prSet presAssocID="{8339055F-5575-4500-A307-7B9B544A7AC7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5C76350-3857-42CD-A5B5-59BF0E7BDB6A}" type="pres">
      <dgm:prSet presAssocID="{8339055F-5575-4500-A307-7B9B544A7AC7}" presName="negativeSpace" presStyleCnt="0"/>
      <dgm:spPr/>
    </dgm:pt>
    <dgm:pt modelId="{0D4595DF-A712-405D-9F2C-8E718214D352}" type="pres">
      <dgm:prSet presAssocID="{8339055F-5575-4500-A307-7B9B544A7AC7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EECE0D15-076D-4BAC-BD3F-64D77C1D1CC5}" srcId="{8339055F-5575-4500-A307-7B9B544A7AC7}" destId="{BFA2EF12-B1F5-4758-B788-A4E1EEEC0126}" srcOrd="1" destOrd="0" parTransId="{62785CCC-6014-4AFE-BB7A-D2AE5F90EC12}" sibTransId="{7C45DD1F-F6C7-4A82-A8CD-2EC065C0390D}"/>
    <dgm:cxn modelId="{F15F8833-AEF8-43EE-9D4E-01CB0E29DF01}" type="presOf" srcId="{8F6B62B8-E350-41DD-B40C-420A4F9FB388}" destId="{8981A8ED-0FEC-4EDD-B6E4-686D1DC68D9D}" srcOrd="0" destOrd="1" presId="urn:microsoft.com/office/officeart/2005/8/layout/list1"/>
    <dgm:cxn modelId="{6B21CB5E-D023-4AD1-8D52-F02E89FC5AF2}" srcId="{8339055F-5575-4500-A307-7B9B544A7AC7}" destId="{A69D2002-7E4A-441B-BEC0-B2CE92286ACE}" srcOrd="0" destOrd="0" parTransId="{3943A45E-AB7F-42FF-80EB-B99CED843126}" sibTransId="{5DB0ABF3-F741-4540-B39F-5F5E56D87BE2}"/>
    <dgm:cxn modelId="{F61E1747-C656-476C-82F0-1B8E0B878DB1}" type="presOf" srcId="{BFA2EF12-B1F5-4758-B788-A4E1EEEC0126}" destId="{0D4595DF-A712-405D-9F2C-8E718214D352}" srcOrd="0" destOrd="1" presId="urn:microsoft.com/office/officeart/2005/8/layout/list1"/>
    <dgm:cxn modelId="{2F4BC96C-0605-455D-8BC8-7084B3ECD152}" srcId="{8DF8CFDC-09ED-4FC6-98D1-E7680D236A7B}" destId="{8339055F-5575-4500-A307-7B9B544A7AC7}" srcOrd="1" destOrd="0" parTransId="{D886FFEC-51BE-4BEC-9FB9-155A9F713BB0}" sibTransId="{5722A0A0-EB1B-4438-95FF-AE32B3004CA3}"/>
    <dgm:cxn modelId="{DB72BB56-33B6-428B-9DD9-02D5340E9065}" type="presOf" srcId="{A69D2002-7E4A-441B-BEC0-B2CE92286ACE}" destId="{0D4595DF-A712-405D-9F2C-8E718214D352}" srcOrd="0" destOrd="0" presId="urn:microsoft.com/office/officeart/2005/8/layout/list1"/>
    <dgm:cxn modelId="{E03E6C58-F2AA-48A8-9088-67FD2F980F8B}" type="presOf" srcId="{2BEB35E6-32F2-4910-B506-1B0239B13CA1}" destId="{B2B696B0-2A92-4FBF-B578-0FC6449D02D2}" srcOrd="1" destOrd="0" presId="urn:microsoft.com/office/officeart/2005/8/layout/list1"/>
    <dgm:cxn modelId="{61DC817C-866D-4734-A0EF-722F3ED2A390}" type="presOf" srcId="{2BEB35E6-32F2-4910-B506-1B0239B13CA1}" destId="{1FE8EAB2-827D-4AB1-BE18-772D5D04B494}" srcOrd="0" destOrd="0" presId="urn:microsoft.com/office/officeart/2005/8/layout/list1"/>
    <dgm:cxn modelId="{A309BC7E-6EC7-4F76-90C6-580E87C78675}" srcId="{8339055F-5575-4500-A307-7B9B544A7AC7}" destId="{E6FA14EA-0E34-4C94-996F-F6CBEDF3B651}" srcOrd="2" destOrd="0" parTransId="{CF4A955F-8416-4B49-8366-ABC8503069DF}" sibTransId="{95458B31-CF3F-4955-9CBD-B7DDE86C5305}"/>
    <dgm:cxn modelId="{914FF483-74A6-4DED-868C-74D3AA3CC66E}" srcId="{2BEB35E6-32F2-4910-B506-1B0239B13CA1}" destId="{07DC4C8E-CFAC-49E5-A202-5EE28DDFCE55}" srcOrd="0" destOrd="0" parTransId="{D26F27AC-C3EC-437F-B3E6-7EC5C02912DA}" sibTransId="{8D023DCE-F088-4005-A3A1-60DCD7F0200C}"/>
    <dgm:cxn modelId="{32208C8D-D764-4FC0-9612-890E1B4DE5B1}" type="presOf" srcId="{8DF8CFDC-09ED-4FC6-98D1-E7680D236A7B}" destId="{64B324BB-88D5-4083-9028-31358DA6FDB2}" srcOrd="0" destOrd="0" presId="urn:microsoft.com/office/officeart/2005/8/layout/list1"/>
    <dgm:cxn modelId="{30517499-410E-4C56-B0D1-5FD0DB3D7707}" type="presOf" srcId="{8339055F-5575-4500-A307-7B9B544A7AC7}" destId="{73C3AD4F-5EAB-49C4-B6D3-C5B9DBC10190}" srcOrd="1" destOrd="0" presId="urn:microsoft.com/office/officeart/2005/8/layout/list1"/>
    <dgm:cxn modelId="{141CEF9C-A2C7-42AA-A510-60AE6B74E91B}" type="presOf" srcId="{8339055F-5575-4500-A307-7B9B544A7AC7}" destId="{2CD46722-3797-436B-9356-8B842FEC6356}" srcOrd="0" destOrd="0" presId="urn:microsoft.com/office/officeart/2005/8/layout/list1"/>
    <dgm:cxn modelId="{3A48ABB6-F495-4EBE-8799-D0B06152B317}" type="presOf" srcId="{07DC4C8E-CFAC-49E5-A202-5EE28DDFCE55}" destId="{8981A8ED-0FEC-4EDD-B6E4-686D1DC68D9D}" srcOrd="0" destOrd="0" presId="urn:microsoft.com/office/officeart/2005/8/layout/list1"/>
    <dgm:cxn modelId="{EF0632B7-4203-4A1E-8837-45C5BF3BBB87}" type="presOf" srcId="{2905D247-155A-49E9-AA21-88017228AA70}" destId="{8981A8ED-0FEC-4EDD-B6E4-686D1DC68D9D}" srcOrd="0" destOrd="2" presId="urn:microsoft.com/office/officeart/2005/8/layout/list1"/>
    <dgm:cxn modelId="{ADBDBDCA-AECB-45F9-A08A-9A1314D98F45}" type="presOf" srcId="{E6FA14EA-0E34-4C94-996F-F6CBEDF3B651}" destId="{0D4595DF-A712-405D-9F2C-8E718214D352}" srcOrd="0" destOrd="2" presId="urn:microsoft.com/office/officeart/2005/8/layout/list1"/>
    <dgm:cxn modelId="{F768B0F3-BB73-40AB-9872-8739379B5877}" srcId="{2BEB35E6-32F2-4910-B506-1B0239B13CA1}" destId="{2905D247-155A-49E9-AA21-88017228AA70}" srcOrd="2" destOrd="0" parTransId="{75A7818F-3BB3-43CD-9BFB-9108FCE8DBB9}" sibTransId="{7404A304-FDA2-4610-A330-ED8165A44EAC}"/>
    <dgm:cxn modelId="{2C7E11FA-9D7B-4256-87F6-C78B073ED952}" srcId="{8DF8CFDC-09ED-4FC6-98D1-E7680D236A7B}" destId="{2BEB35E6-32F2-4910-B506-1B0239B13CA1}" srcOrd="0" destOrd="0" parTransId="{4FD8080C-69DB-4A4B-BBAC-489C0E10052A}" sibTransId="{B5B464F5-9771-4CB4-95FA-2FB0FC26FB67}"/>
    <dgm:cxn modelId="{84D51AFB-0A07-4599-B5D0-8B003BD7F824}" srcId="{2BEB35E6-32F2-4910-B506-1B0239B13CA1}" destId="{8F6B62B8-E350-41DD-B40C-420A4F9FB388}" srcOrd="1" destOrd="0" parTransId="{A15EDF48-E7AE-43D4-8333-B71881C8834D}" sibTransId="{6FD88575-B5AF-4F45-852A-0C65CC5A7DE6}"/>
    <dgm:cxn modelId="{9EEDA89F-A4A6-4E5B-BC33-62428EBE11C0}" type="presParOf" srcId="{64B324BB-88D5-4083-9028-31358DA6FDB2}" destId="{FA535180-C4A7-432F-A228-9C185E754CFA}" srcOrd="0" destOrd="0" presId="urn:microsoft.com/office/officeart/2005/8/layout/list1"/>
    <dgm:cxn modelId="{894242F9-93CF-44E1-AA63-1FF9E9973874}" type="presParOf" srcId="{FA535180-C4A7-432F-A228-9C185E754CFA}" destId="{1FE8EAB2-827D-4AB1-BE18-772D5D04B494}" srcOrd="0" destOrd="0" presId="urn:microsoft.com/office/officeart/2005/8/layout/list1"/>
    <dgm:cxn modelId="{A69D321F-E92E-4F9E-BF18-CDE17875E118}" type="presParOf" srcId="{FA535180-C4A7-432F-A228-9C185E754CFA}" destId="{B2B696B0-2A92-4FBF-B578-0FC6449D02D2}" srcOrd="1" destOrd="0" presId="urn:microsoft.com/office/officeart/2005/8/layout/list1"/>
    <dgm:cxn modelId="{3982FBF5-E58A-4D74-B729-EC97C060C2DC}" type="presParOf" srcId="{64B324BB-88D5-4083-9028-31358DA6FDB2}" destId="{58C68BCB-4510-4B7C-A12D-1AB54E240F28}" srcOrd="1" destOrd="0" presId="urn:microsoft.com/office/officeart/2005/8/layout/list1"/>
    <dgm:cxn modelId="{C7838A1A-5B16-4C72-A763-D9696451EC2A}" type="presParOf" srcId="{64B324BB-88D5-4083-9028-31358DA6FDB2}" destId="{8981A8ED-0FEC-4EDD-B6E4-686D1DC68D9D}" srcOrd="2" destOrd="0" presId="urn:microsoft.com/office/officeart/2005/8/layout/list1"/>
    <dgm:cxn modelId="{1EDD26D2-4825-4ABD-A336-3A0390E2A36C}" type="presParOf" srcId="{64B324BB-88D5-4083-9028-31358DA6FDB2}" destId="{044A1113-0E2A-41B0-B693-9DFEBB3B5611}" srcOrd="3" destOrd="0" presId="urn:microsoft.com/office/officeart/2005/8/layout/list1"/>
    <dgm:cxn modelId="{9B2F0597-F835-495E-AF04-32F6ADD538B8}" type="presParOf" srcId="{64B324BB-88D5-4083-9028-31358DA6FDB2}" destId="{DA1EFDF6-667E-4987-8EB2-E3E072816E76}" srcOrd="4" destOrd="0" presId="urn:microsoft.com/office/officeart/2005/8/layout/list1"/>
    <dgm:cxn modelId="{229DCDAA-72F1-4664-A50A-527164983DC2}" type="presParOf" srcId="{DA1EFDF6-667E-4987-8EB2-E3E072816E76}" destId="{2CD46722-3797-436B-9356-8B842FEC6356}" srcOrd="0" destOrd="0" presId="urn:microsoft.com/office/officeart/2005/8/layout/list1"/>
    <dgm:cxn modelId="{EF3BABBE-833F-4971-9AE0-D703CF0A329A}" type="presParOf" srcId="{DA1EFDF6-667E-4987-8EB2-E3E072816E76}" destId="{73C3AD4F-5EAB-49C4-B6D3-C5B9DBC10190}" srcOrd="1" destOrd="0" presId="urn:microsoft.com/office/officeart/2005/8/layout/list1"/>
    <dgm:cxn modelId="{34C247A6-E7FC-4026-B82B-D297F02FBD07}" type="presParOf" srcId="{64B324BB-88D5-4083-9028-31358DA6FDB2}" destId="{E5C76350-3857-42CD-A5B5-59BF0E7BDB6A}" srcOrd="5" destOrd="0" presId="urn:microsoft.com/office/officeart/2005/8/layout/list1"/>
    <dgm:cxn modelId="{909E8F5C-6E7A-4648-9311-6A979BA659A1}" type="presParOf" srcId="{64B324BB-88D5-4083-9028-31358DA6FDB2}" destId="{0D4595DF-A712-405D-9F2C-8E718214D352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79CF51E-BAF1-4FCC-975B-EA667194054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688D049-B14A-470B-9CD7-BA40C8A5CA4D}">
      <dgm:prSet/>
      <dgm:spPr/>
      <dgm:t>
        <a:bodyPr/>
        <a:lstStyle/>
        <a:p>
          <a:r>
            <a:rPr lang="en-GB" dirty="0"/>
            <a:t>Jenny’s caregiving role has significantly shaped her developmental environment.</a:t>
          </a:r>
          <a:endParaRPr lang="en-US" dirty="0"/>
        </a:p>
      </dgm:t>
    </dgm:pt>
    <dgm:pt modelId="{F09CE5ED-E613-4E1B-8C7E-BAE283132863}" type="parTrans" cxnId="{7EC88693-8DB6-4F0F-9C45-5C08641B8EC0}">
      <dgm:prSet/>
      <dgm:spPr/>
      <dgm:t>
        <a:bodyPr/>
        <a:lstStyle/>
        <a:p>
          <a:endParaRPr lang="en-US"/>
        </a:p>
      </dgm:t>
    </dgm:pt>
    <dgm:pt modelId="{74E1EC65-8B9D-414B-8537-892CEB5A80C0}" type="sibTrans" cxnId="{7EC88693-8DB6-4F0F-9C45-5C08641B8EC0}">
      <dgm:prSet/>
      <dgm:spPr/>
      <dgm:t>
        <a:bodyPr/>
        <a:lstStyle/>
        <a:p>
          <a:endParaRPr lang="en-US"/>
        </a:p>
      </dgm:t>
    </dgm:pt>
    <dgm:pt modelId="{E6540DA9-E787-4A84-B6ED-EA78582BF03C}">
      <dgm:prSet/>
      <dgm:spPr/>
      <dgm:t>
        <a:bodyPr/>
        <a:lstStyle/>
        <a:p>
          <a:r>
            <a:rPr lang="en-GB"/>
            <a:t>Using Vygotsky’s Sociocultural Theory helps us understand how reduced scaffolding, limited peer interaction, and adult responsibilities may affect her development.</a:t>
          </a:r>
          <a:endParaRPr lang="en-US"/>
        </a:p>
      </dgm:t>
    </dgm:pt>
    <dgm:pt modelId="{52C183CE-334E-46E4-82DD-8457B6D02E1B}" type="parTrans" cxnId="{343D34B8-EE4B-46E1-A76D-47B8C6F07D82}">
      <dgm:prSet/>
      <dgm:spPr/>
      <dgm:t>
        <a:bodyPr/>
        <a:lstStyle/>
        <a:p>
          <a:endParaRPr lang="en-US"/>
        </a:p>
      </dgm:t>
    </dgm:pt>
    <dgm:pt modelId="{59FD7241-B38B-46B8-B76E-DAA280CA01AA}" type="sibTrans" cxnId="{343D34B8-EE4B-46E1-A76D-47B8C6F07D82}">
      <dgm:prSet/>
      <dgm:spPr/>
      <dgm:t>
        <a:bodyPr/>
        <a:lstStyle/>
        <a:p>
          <a:endParaRPr lang="en-US"/>
        </a:p>
      </dgm:t>
    </dgm:pt>
    <dgm:pt modelId="{C36331CA-7076-4A32-AE3F-8D75BCC4734B}">
      <dgm:prSet/>
      <dgm:spPr/>
      <dgm:t>
        <a:bodyPr/>
        <a:lstStyle/>
        <a:p>
          <a:r>
            <a:rPr lang="en-GB"/>
            <a:t>By introducing structured support, peer engagement, and professional guidance, we can improve her developmental pathway.</a:t>
          </a:r>
          <a:endParaRPr lang="en-US"/>
        </a:p>
      </dgm:t>
    </dgm:pt>
    <dgm:pt modelId="{373C370A-5031-4B4D-8201-08AA79E4ED8F}" type="parTrans" cxnId="{FB608134-B221-4D73-A52D-CFB540F4818A}">
      <dgm:prSet/>
      <dgm:spPr/>
      <dgm:t>
        <a:bodyPr/>
        <a:lstStyle/>
        <a:p>
          <a:endParaRPr lang="en-US"/>
        </a:p>
      </dgm:t>
    </dgm:pt>
    <dgm:pt modelId="{C374F28F-CC74-4A43-8004-AE28FD3F7AA5}" type="sibTrans" cxnId="{FB608134-B221-4D73-A52D-CFB540F4818A}">
      <dgm:prSet/>
      <dgm:spPr/>
      <dgm:t>
        <a:bodyPr/>
        <a:lstStyle/>
        <a:p>
          <a:endParaRPr lang="en-US"/>
        </a:p>
      </dgm:t>
    </dgm:pt>
    <dgm:pt modelId="{1E7EA54F-D3ED-4040-B103-731F87ADA2AA}">
      <dgm:prSet/>
      <dgm:spPr/>
      <dgm:t>
        <a:bodyPr/>
        <a:lstStyle/>
        <a:p>
          <a:r>
            <a:rPr lang="en-GB"/>
            <a:t>With appropriate social support, Jenny can continue to grow, build resilience, and develop her identity beyond her caregiving role.</a:t>
          </a:r>
          <a:endParaRPr lang="en-US"/>
        </a:p>
      </dgm:t>
    </dgm:pt>
    <dgm:pt modelId="{6171334C-649D-4A6C-94FC-68936663DADE}" type="parTrans" cxnId="{266C6CBD-ABB7-4788-BD63-DD092D8BDFB6}">
      <dgm:prSet/>
      <dgm:spPr/>
      <dgm:t>
        <a:bodyPr/>
        <a:lstStyle/>
        <a:p>
          <a:endParaRPr lang="en-US"/>
        </a:p>
      </dgm:t>
    </dgm:pt>
    <dgm:pt modelId="{6BA1AA44-22B0-470A-ABDA-1723A2400E89}" type="sibTrans" cxnId="{266C6CBD-ABB7-4788-BD63-DD092D8BDFB6}">
      <dgm:prSet/>
      <dgm:spPr/>
      <dgm:t>
        <a:bodyPr/>
        <a:lstStyle/>
        <a:p>
          <a:endParaRPr lang="en-US"/>
        </a:p>
      </dgm:t>
    </dgm:pt>
    <dgm:pt modelId="{3DCED4ED-95FE-4F6B-8509-458D5A92E67C}" type="pres">
      <dgm:prSet presAssocID="{D79CF51E-BAF1-4FCC-975B-EA6671940542}" presName="linear" presStyleCnt="0">
        <dgm:presLayoutVars>
          <dgm:animLvl val="lvl"/>
          <dgm:resizeHandles val="exact"/>
        </dgm:presLayoutVars>
      </dgm:prSet>
      <dgm:spPr/>
    </dgm:pt>
    <dgm:pt modelId="{6DAEE3D7-C7C2-4C36-819E-51CF156BA539}" type="pres">
      <dgm:prSet presAssocID="{D688D049-B14A-470B-9CD7-BA40C8A5CA4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9DA6274-BC1C-4167-AC9A-D875E3B32B35}" type="pres">
      <dgm:prSet presAssocID="{74E1EC65-8B9D-414B-8537-892CEB5A80C0}" presName="spacer" presStyleCnt="0"/>
      <dgm:spPr/>
    </dgm:pt>
    <dgm:pt modelId="{FE60AC27-56FB-497D-8342-2B3D78CAC32B}" type="pres">
      <dgm:prSet presAssocID="{E6540DA9-E787-4A84-B6ED-EA78582BF03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E321A81-DBDE-45B3-BD5A-7DD08F226A22}" type="pres">
      <dgm:prSet presAssocID="{59FD7241-B38B-46B8-B76E-DAA280CA01AA}" presName="spacer" presStyleCnt="0"/>
      <dgm:spPr/>
    </dgm:pt>
    <dgm:pt modelId="{BED473B8-2661-42EA-B899-A98186923BBD}" type="pres">
      <dgm:prSet presAssocID="{C36331CA-7076-4A32-AE3F-8D75BCC4734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A211615-DCB9-4329-9A13-8AC400D580DB}" type="pres">
      <dgm:prSet presAssocID="{C374F28F-CC74-4A43-8004-AE28FD3F7AA5}" presName="spacer" presStyleCnt="0"/>
      <dgm:spPr/>
    </dgm:pt>
    <dgm:pt modelId="{BE08319E-049D-404D-A176-D8038658D8E0}" type="pres">
      <dgm:prSet presAssocID="{1E7EA54F-D3ED-4040-B103-731F87ADA2A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2F7340F-9F10-448B-90D9-214C6E81B657}" type="presOf" srcId="{C36331CA-7076-4A32-AE3F-8D75BCC4734B}" destId="{BED473B8-2661-42EA-B899-A98186923BBD}" srcOrd="0" destOrd="0" presId="urn:microsoft.com/office/officeart/2005/8/layout/vList2"/>
    <dgm:cxn modelId="{FB608134-B221-4D73-A52D-CFB540F4818A}" srcId="{D79CF51E-BAF1-4FCC-975B-EA6671940542}" destId="{C36331CA-7076-4A32-AE3F-8D75BCC4734B}" srcOrd="2" destOrd="0" parTransId="{373C370A-5031-4B4D-8201-08AA79E4ED8F}" sibTransId="{C374F28F-CC74-4A43-8004-AE28FD3F7AA5}"/>
    <dgm:cxn modelId="{7F9E1D81-F92B-4AF5-BDDD-9F55C6BF065D}" type="presOf" srcId="{D79CF51E-BAF1-4FCC-975B-EA6671940542}" destId="{3DCED4ED-95FE-4F6B-8509-458D5A92E67C}" srcOrd="0" destOrd="0" presId="urn:microsoft.com/office/officeart/2005/8/layout/vList2"/>
    <dgm:cxn modelId="{E5AAAF85-EF09-4945-9F7F-BA25955F8FD9}" type="presOf" srcId="{D688D049-B14A-470B-9CD7-BA40C8A5CA4D}" destId="{6DAEE3D7-C7C2-4C36-819E-51CF156BA539}" srcOrd="0" destOrd="0" presId="urn:microsoft.com/office/officeart/2005/8/layout/vList2"/>
    <dgm:cxn modelId="{7EC88693-8DB6-4F0F-9C45-5C08641B8EC0}" srcId="{D79CF51E-BAF1-4FCC-975B-EA6671940542}" destId="{D688D049-B14A-470B-9CD7-BA40C8A5CA4D}" srcOrd="0" destOrd="0" parTransId="{F09CE5ED-E613-4E1B-8C7E-BAE283132863}" sibTransId="{74E1EC65-8B9D-414B-8537-892CEB5A80C0}"/>
    <dgm:cxn modelId="{8AA15A9B-5DF7-4999-89C4-DDF1EA811354}" type="presOf" srcId="{E6540DA9-E787-4A84-B6ED-EA78582BF03C}" destId="{FE60AC27-56FB-497D-8342-2B3D78CAC32B}" srcOrd="0" destOrd="0" presId="urn:microsoft.com/office/officeart/2005/8/layout/vList2"/>
    <dgm:cxn modelId="{343D34B8-EE4B-46E1-A76D-47B8C6F07D82}" srcId="{D79CF51E-BAF1-4FCC-975B-EA6671940542}" destId="{E6540DA9-E787-4A84-B6ED-EA78582BF03C}" srcOrd="1" destOrd="0" parTransId="{52C183CE-334E-46E4-82DD-8457B6D02E1B}" sibTransId="{59FD7241-B38B-46B8-B76E-DAA280CA01AA}"/>
    <dgm:cxn modelId="{266C6CBD-ABB7-4788-BD63-DD092D8BDFB6}" srcId="{D79CF51E-BAF1-4FCC-975B-EA6671940542}" destId="{1E7EA54F-D3ED-4040-B103-731F87ADA2AA}" srcOrd="3" destOrd="0" parTransId="{6171334C-649D-4A6C-94FC-68936663DADE}" sibTransId="{6BA1AA44-22B0-470A-ABDA-1723A2400E89}"/>
    <dgm:cxn modelId="{904B08BE-4F71-4DD9-A60A-69B4B5574EC2}" type="presOf" srcId="{1E7EA54F-D3ED-4040-B103-731F87ADA2AA}" destId="{BE08319E-049D-404D-A176-D8038658D8E0}" srcOrd="0" destOrd="0" presId="urn:microsoft.com/office/officeart/2005/8/layout/vList2"/>
    <dgm:cxn modelId="{FE41D1F9-3B97-42B2-91D0-D52B314399C1}" type="presParOf" srcId="{3DCED4ED-95FE-4F6B-8509-458D5A92E67C}" destId="{6DAEE3D7-C7C2-4C36-819E-51CF156BA539}" srcOrd="0" destOrd="0" presId="urn:microsoft.com/office/officeart/2005/8/layout/vList2"/>
    <dgm:cxn modelId="{CA960002-9654-4F9F-97FC-A37D933A1DBC}" type="presParOf" srcId="{3DCED4ED-95FE-4F6B-8509-458D5A92E67C}" destId="{09DA6274-BC1C-4167-AC9A-D875E3B32B35}" srcOrd="1" destOrd="0" presId="urn:microsoft.com/office/officeart/2005/8/layout/vList2"/>
    <dgm:cxn modelId="{157165C9-7E8F-43FA-B4F4-55C03809CB6A}" type="presParOf" srcId="{3DCED4ED-95FE-4F6B-8509-458D5A92E67C}" destId="{FE60AC27-56FB-497D-8342-2B3D78CAC32B}" srcOrd="2" destOrd="0" presId="urn:microsoft.com/office/officeart/2005/8/layout/vList2"/>
    <dgm:cxn modelId="{2CA6E61A-8627-4EAB-A30F-B4E89EDC83EF}" type="presParOf" srcId="{3DCED4ED-95FE-4F6B-8509-458D5A92E67C}" destId="{CE321A81-DBDE-45B3-BD5A-7DD08F226A22}" srcOrd="3" destOrd="0" presId="urn:microsoft.com/office/officeart/2005/8/layout/vList2"/>
    <dgm:cxn modelId="{7A8FA15A-BD1B-4C2A-B380-BFDFB9759BF5}" type="presParOf" srcId="{3DCED4ED-95FE-4F6B-8509-458D5A92E67C}" destId="{BED473B8-2661-42EA-B899-A98186923BBD}" srcOrd="4" destOrd="0" presId="urn:microsoft.com/office/officeart/2005/8/layout/vList2"/>
    <dgm:cxn modelId="{B7207D9E-DAA5-46E5-8178-2E83305B7B03}" type="presParOf" srcId="{3DCED4ED-95FE-4F6B-8509-458D5A92E67C}" destId="{2A211615-DCB9-4329-9A13-8AC400D580DB}" srcOrd="5" destOrd="0" presId="urn:microsoft.com/office/officeart/2005/8/layout/vList2"/>
    <dgm:cxn modelId="{40F600F4-4134-4BD5-9702-4846B4A6B611}" type="presParOf" srcId="{3DCED4ED-95FE-4F6B-8509-458D5A92E67C}" destId="{BE08319E-049D-404D-A176-D8038658D8E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D249DE-B159-4176-B80B-02A1910BA4A5}">
      <dsp:nvSpPr>
        <dsp:cNvPr id="0" name=""/>
        <dsp:cNvSpPr/>
      </dsp:nvSpPr>
      <dsp:spPr>
        <a:xfrm>
          <a:off x="0" y="225352"/>
          <a:ext cx="4780416" cy="162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1013" tIns="249936" rIns="371013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Carer: Jenny a 16-year-old looking after her Fraile mother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Why is Care provided? Due to mobility problems, memory difficulties and low mood.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Reason for care: father’s death 5 years ago having to take responsibility</a:t>
          </a:r>
        </a:p>
      </dsp:txBody>
      <dsp:txXfrm>
        <a:off x="0" y="225352"/>
        <a:ext cx="4780416" cy="1625400"/>
      </dsp:txXfrm>
    </dsp:sp>
    <dsp:sp modelId="{59ACD294-3D0C-405D-A4C6-22E51E055179}">
      <dsp:nvSpPr>
        <dsp:cNvPr id="0" name=""/>
        <dsp:cNvSpPr/>
      </dsp:nvSpPr>
      <dsp:spPr>
        <a:xfrm>
          <a:off x="239020" y="48232"/>
          <a:ext cx="3346291" cy="3542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482" tIns="0" rIns="12648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Brief summary</a:t>
          </a:r>
        </a:p>
      </dsp:txBody>
      <dsp:txXfrm>
        <a:off x="256313" y="65525"/>
        <a:ext cx="3311705" cy="319654"/>
      </dsp:txXfrm>
    </dsp:sp>
    <dsp:sp modelId="{E3B38B2C-4782-4481-927B-F72C8DB87E3F}">
      <dsp:nvSpPr>
        <dsp:cNvPr id="0" name=""/>
        <dsp:cNvSpPr/>
      </dsp:nvSpPr>
      <dsp:spPr>
        <a:xfrm>
          <a:off x="0" y="2092672"/>
          <a:ext cx="4780416" cy="1247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1013" tIns="249936" rIns="371013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How Vygotsky's theory can identify and combat issues caused by emotional and physical distress of jenny childhood.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Additionally creating a support plan for her current needs.</a:t>
          </a:r>
        </a:p>
      </dsp:txBody>
      <dsp:txXfrm>
        <a:off x="0" y="2092672"/>
        <a:ext cx="4780416" cy="1247400"/>
      </dsp:txXfrm>
    </dsp:sp>
    <dsp:sp modelId="{E54C5258-C25D-4FEC-A4FD-5C774FDEFEB9}">
      <dsp:nvSpPr>
        <dsp:cNvPr id="0" name=""/>
        <dsp:cNvSpPr/>
      </dsp:nvSpPr>
      <dsp:spPr>
        <a:xfrm>
          <a:off x="239020" y="1915552"/>
          <a:ext cx="3346291" cy="3542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482" tIns="0" rIns="12648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Aim</a:t>
          </a:r>
        </a:p>
      </dsp:txBody>
      <dsp:txXfrm>
        <a:off x="256313" y="1932845"/>
        <a:ext cx="3311705" cy="319654"/>
      </dsp:txXfrm>
    </dsp:sp>
    <dsp:sp modelId="{724E8A5B-2DC4-4826-8BEB-5919A67F02BA}">
      <dsp:nvSpPr>
        <dsp:cNvPr id="0" name=""/>
        <dsp:cNvSpPr/>
      </dsp:nvSpPr>
      <dsp:spPr>
        <a:xfrm>
          <a:off x="0" y="3581993"/>
          <a:ext cx="4780416" cy="850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1013" tIns="249936" rIns="371013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1" kern="1200" dirty="0"/>
            <a:t>Vygotsky’s sociocultural theory </a:t>
          </a:r>
          <a:r>
            <a:rPr lang="en-GB" sz="1200" kern="1200" dirty="0"/>
            <a:t>explains how children’s development can be shaped by social interaction as well as language, culture and support receive from others. </a:t>
          </a:r>
          <a:endParaRPr lang="en-US" sz="1200" kern="1200" dirty="0"/>
        </a:p>
      </dsp:txBody>
      <dsp:txXfrm>
        <a:off x="0" y="3581993"/>
        <a:ext cx="4780416" cy="850500"/>
      </dsp:txXfrm>
    </dsp:sp>
    <dsp:sp modelId="{84224D22-1D5B-4013-BE2C-5E653906D1A8}">
      <dsp:nvSpPr>
        <dsp:cNvPr id="0" name=""/>
        <dsp:cNvSpPr/>
      </dsp:nvSpPr>
      <dsp:spPr>
        <a:xfrm>
          <a:off x="239020" y="3404873"/>
          <a:ext cx="3346291" cy="3542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482" tIns="0" rIns="12648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Apply</a:t>
          </a:r>
        </a:p>
      </dsp:txBody>
      <dsp:txXfrm>
        <a:off x="256313" y="3422166"/>
        <a:ext cx="3311705" cy="3196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FC2C75-CA2F-4CDB-96DD-4CF7A22192D1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Learning is through social Interaction.</a:t>
          </a:r>
          <a:r>
            <a:rPr lang="en-GB" sz="1700" kern="1200" dirty="0"/>
            <a:t> </a:t>
          </a:r>
          <a:endParaRPr lang="en-US" sz="1700" kern="1200" dirty="0"/>
        </a:p>
      </dsp:txBody>
      <dsp:txXfrm>
        <a:off x="307345" y="1546"/>
        <a:ext cx="3222855" cy="1933713"/>
      </dsp:txXfrm>
    </dsp:sp>
    <dsp:sp modelId="{98200013-0710-4476-A9E1-01C39AC63D84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The Concept of Zone of Proximal Development (ZPD):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difference of What can be achieved through </a:t>
          </a:r>
          <a:r>
            <a:rPr lang="en-GB" sz="1700" kern="1200" dirty="0" err="1"/>
            <a:t>indepenedece</a:t>
          </a:r>
          <a:r>
            <a:rPr lang="en-GB" sz="1700" kern="1200" dirty="0"/>
            <a:t> VS through support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/>
        </a:p>
      </dsp:txBody>
      <dsp:txXfrm>
        <a:off x="3852486" y="1546"/>
        <a:ext cx="3222855" cy="1933713"/>
      </dsp:txXfrm>
    </dsp:sp>
    <dsp:sp modelId="{2387BE81-DDB0-4273-A8DC-0A9068BC309E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Scaffolding: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Knowledgeable person providing Helping hand for independence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i.e strategies such as simplifying or splitting down tasks, modelling, and asking questions</a:t>
          </a:r>
          <a:endParaRPr lang="en-US" sz="1700" kern="1200"/>
        </a:p>
      </dsp:txBody>
      <dsp:txXfrm>
        <a:off x="7397627" y="1546"/>
        <a:ext cx="3222855" cy="1933713"/>
      </dsp:txXfrm>
    </dsp:sp>
    <dsp:sp modelId="{CA191DC4-0CDE-44FB-82DE-326392DBE267}">
      <dsp:nvSpPr>
        <dsp:cNvPr id="0" name=""/>
        <dsp:cNvSpPr/>
      </dsp:nvSpPr>
      <dsp:spPr>
        <a:xfrm>
          <a:off x="2079915" y="2257545"/>
          <a:ext cx="3222855" cy="1933713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Importance of Language: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Language helps Brain develops  emotional understanding and thinking skills as well as problem solving.</a:t>
          </a:r>
          <a:endParaRPr lang="en-US" sz="1700" kern="1200" dirty="0"/>
        </a:p>
      </dsp:txBody>
      <dsp:txXfrm>
        <a:off x="2079915" y="2257545"/>
        <a:ext cx="3222855" cy="1933713"/>
      </dsp:txXfrm>
    </dsp:sp>
    <dsp:sp modelId="{3872D6BB-AF55-408B-B980-DD90508CB05F}">
      <dsp:nvSpPr>
        <dsp:cNvPr id="0" name=""/>
        <dsp:cNvSpPr/>
      </dsp:nvSpPr>
      <dsp:spPr>
        <a:xfrm>
          <a:off x="5625057" y="2257545"/>
          <a:ext cx="3222855" cy="1933713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Culture Social environment: </a:t>
          </a:r>
          <a:r>
            <a:rPr lang="en-GB" sz="1700" kern="1200" dirty="0"/>
            <a:t>Makes development i.e. Family, responsibility and expectation.</a:t>
          </a:r>
          <a:endParaRPr lang="en-US" sz="1700" kern="1200" dirty="0"/>
        </a:p>
      </dsp:txBody>
      <dsp:txXfrm>
        <a:off x="5625057" y="2257545"/>
        <a:ext cx="3222855" cy="19337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B9AE34-E05E-4852-BFFF-752767F6BFE3}">
      <dsp:nvSpPr>
        <dsp:cNvPr id="0" name=""/>
        <dsp:cNvSpPr/>
      </dsp:nvSpPr>
      <dsp:spPr>
        <a:xfrm rot="5400000">
          <a:off x="6731621" y="-2839081"/>
          <a:ext cx="837972" cy="672998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Severe loss and intense emotional and physical scars, due to Shock, anger and loneliness</a:t>
          </a:r>
          <a:endParaRPr lang="en-US" sz="2300" kern="1200" dirty="0"/>
        </a:p>
      </dsp:txBody>
      <dsp:txXfrm rot="-5400000">
        <a:off x="3785615" y="147831"/>
        <a:ext cx="6689078" cy="756160"/>
      </dsp:txXfrm>
    </dsp:sp>
    <dsp:sp modelId="{093DDFE8-894A-49AF-AC76-45A19FDF6530}">
      <dsp:nvSpPr>
        <dsp:cNvPr id="0" name=""/>
        <dsp:cNvSpPr/>
      </dsp:nvSpPr>
      <dsp:spPr>
        <a:xfrm>
          <a:off x="0" y="2177"/>
          <a:ext cx="3785616" cy="104746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Bereavement</a:t>
          </a:r>
          <a:endParaRPr lang="en-US" sz="2900" kern="1200" dirty="0"/>
        </a:p>
      </dsp:txBody>
      <dsp:txXfrm>
        <a:off x="51133" y="53310"/>
        <a:ext cx="3683350" cy="945199"/>
      </dsp:txXfrm>
    </dsp:sp>
    <dsp:sp modelId="{8AD4EB89-CCEE-49FD-9086-87E3A18A7959}">
      <dsp:nvSpPr>
        <dsp:cNvPr id="0" name=""/>
        <dsp:cNvSpPr/>
      </dsp:nvSpPr>
      <dsp:spPr>
        <a:xfrm rot="5400000">
          <a:off x="6731621" y="-1739242"/>
          <a:ext cx="837972" cy="6729984"/>
        </a:xfrm>
        <a:prstGeom prst="round2Same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Responsibility taking on the burden without correct support </a:t>
          </a:r>
          <a:endParaRPr lang="en-US" sz="2300" kern="1200" dirty="0"/>
        </a:p>
      </dsp:txBody>
      <dsp:txXfrm rot="-5400000">
        <a:off x="3785615" y="1247670"/>
        <a:ext cx="6689078" cy="756160"/>
      </dsp:txXfrm>
    </dsp:sp>
    <dsp:sp modelId="{A9DF7441-1966-4BB4-84CE-D0700AB2CB5C}">
      <dsp:nvSpPr>
        <dsp:cNvPr id="0" name=""/>
        <dsp:cNvSpPr/>
      </dsp:nvSpPr>
      <dsp:spPr>
        <a:xfrm>
          <a:off x="0" y="1102016"/>
          <a:ext cx="3785616" cy="1047465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Caregiving role</a:t>
          </a:r>
          <a:endParaRPr lang="en-US" sz="2900" kern="1200" dirty="0"/>
        </a:p>
      </dsp:txBody>
      <dsp:txXfrm>
        <a:off x="51133" y="1153149"/>
        <a:ext cx="3683350" cy="945199"/>
      </dsp:txXfrm>
    </dsp:sp>
    <dsp:sp modelId="{2C9E9FC4-0619-4782-BA44-6ECD0ECD7744}">
      <dsp:nvSpPr>
        <dsp:cNvPr id="0" name=""/>
        <dsp:cNvSpPr/>
      </dsp:nvSpPr>
      <dsp:spPr>
        <a:xfrm rot="5400000">
          <a:off x="6731621" y="-639403"/>
          <a:ext cx="837972" cy="6729984"/>
        </a:xfrm>
        <a:prstGeom prst="round2Same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Extra duties as a carer limiting social interaction intern, her development</a:t>
          </a:r>
          <a:endParaRPr lang="en-US" sz="2300" kern="1200" dirty="0"/>
        </a:p>
      </dsp:txBody>
      <dsp:txXfrm rot="-5400000">
        <a:off x="3785615" y="2347509"/>
        <a:ext cx="6689078" cy="756160"/>
      </dsp:txXfrm>
    </dsp:sp>
    <dsp:sp modelId="{AA8C1539-5409-4054-9078-B4AF53785300}">
      <dsp:nvSpPr>
        <dsp:cNvPr id="0" name=""/>
        <dsp:cNvSpPr/>
      </dsp:nvSpPr>
      <dsp:spPr>
        <a:xfrm>
          <a:off x="0" y="2201855"/>
          <a:ext cx="3785616" cy="1047465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Limited peer interaction</a:t>
          </a:r>
          <a:endParaRPr lang="en-US" sz="2900" kern="1200" dirty="0"/>
        </a:p>
      </dsp:txBody>
      <dsp:txXfrm>
        <a:off x="51133" y="2252988"/>
        <a:ext cx="3683350" cy="945199"/>
      </dsp:txXfrm>
    </dsp:sp>
    <dsp:sp modelId="{5AD7DA31-B400-4161-A69B-01110E143DE1}">
      <dsp:nvSpPr>
        <dsp:cNvPr id="0" name=""/>
        <dsp:cNvSpPr/>
      </dsp:nvSpPr>
      <dsp:spPr>
        <a:xfrm rot="5400000">
          <a:off x="6731621" y="460435"/>
          <a:ext cx="837972" cy="6729984"/>
        </a:xfrm>
        <a:prstGeom prst="round2Same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Feeling Extreme depravation and adversity </a:t>
          </a:r>
        </a:p>
      </dsp:txBody>
      <dsp:txXfrm rot="-5400000">
        <a:off x="3785615" y="3447347"/>
        <a:ext cx="6689078" cy="756160"/>
      </dsp:txXfrm>
    </dsp:sp>
    <dsp:sp modelId="{55555D81-C5FD-4063-B766-155A65A61D91}">
      <dsp:nvSpPr>
        <dsp:cNvPr id="0" name=""/>
        <dsp:cNvSpPr/>
      </dsp:nvSpPr>
      <dsp:spPr>
        <a:xfrm>
          <a:off x="0" y="3301694"/>
          <a:ext cx="3785616" cy="1047465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Adult responsibilities </a:t>
          </a:r>
        </a:p>
      </dsp:txBody>
      <dsp:txXfrm>
        <a:off x="51133" y="3352827"/>
        <a:ext cx="3683350" cy="9451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8B0F7-69AE-4B8B-AD76-E8EF075C40B0}">
      <dsp:nvSpPr>
        <dsp:cNvPr id="0" name=""/>
        <dsp:cNvSpPr/>
      </dsp:nvSpPr>
      <dsp:spPr>
        <a:xfrm>
          <a:off x="0" y="106410"/>
          <a:ext cx="6900512" cy="716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Formation of identity due to lack of</a:t>
          </a:r>
          <a:r>
            <a:rPr lang="en-GB" sz="1800" b="0" i="0" kern="1200" dirty="0"/>
            <a:t> developmental support from family and friends</a:t>
          </a:r>
          <a:endParaRPr lang="en-GB" sz="1800" kern="1200" dirty="0"/>
        </a:p>
      </dsp:txBody>
      <dsp:txXfrm>
        <a:off x="34954" y="141364"/>
        <a:ext cx="6830604" cy="646132"/>
      </dsp:txXfrm>
    </dsp:sp>
    <dsp:sp modelId="{81E2E570-4BA8-405E-BE20-7F64DB5F9787}">
      <dsp:nvSpPr>
        <dsp:cNvPr id="0" name=""/>
        <dsp:cNvSpPr/>
      </dsp:nvSpPr>
      <dsp:spPr>
        <a:xfrm>
          <a:off x="0" y="874290"/>
          <a:ext cx="6900512" cy="716040"/>
        </a:xfrm>
        <a:prstGeom prst="roundRect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Lacking in scaffolding due to missing role model</a:t>
          </a:r>
        </a:p>
      </dsp:txBody>
      <dsp:txXfrm>
        <a:off x="34954" y="909244"/>
        <a:ext cx="6830604" cy="646132"/>
      </dsp:txXfrm>
    </dsp:sp>
    <dsp:sp modelId="{2C57BA6B-8099-430A-9812-F42D435D0DAD}">
      <dsp:nvSpPr>
        <dsp:cNvPr id="0" name=""/>
        <dsp:cNvSpPr/>
      </dsp:nvSpPr>
      <dsp:spPr>
        <a:xfrm>
          <a:off x="0" y="1642170"/>
          <a:ext cx="6900512" cy="71604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Struggling to regulate emotions or to vent</a:t>
          </a:r>
          <a:endParaRPr lang="en-GB" sz="1800" kern="1200" dirty="0"/>
        </a:p>
      </dsp:txBody>
      <dsp:txXfrm>
        <a:off x="34954" y="1677124"/>
        <a:ext cx="6830604" cy="646132"/>
      </dsp:txXfrm>
    </dsp:sp>
    <dsp:sp modelId="{7B99323E-E279-4E43-B85D-A97E75795814}">
      <dsp:nvSpPr>
        <dsp:cNvPr id="0" name=""/>
        <dsp:cNvSpPr/>
      </dsp:nvSpPr>
      <dsp:spPr>
        <a:xfrm>
          <a:off x="0" y="2410050"/>
          <a:ext cx="6900512" cy="71604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Feeling isolated and different</a:t>
          </a:r>
          <a:endParaRPr lang="en-GB" sz="1800" kern="1200" dirty="0"/>
        </a:p>
      </dsp:txBody>
      <dsp:txXfrm>
        <a:off x="34954" y="2445004"/>
        <a:ext cx="6830604" cy="646132"/>
      </dsp:txXfrm>
    </dsp:sp>
    <dsp:sp modelId="{474F4710-E28A-470D-B225-C99BFB5F0ACF}">
      <dsp:nvSpPr>
        <dsp:cNvPr id="0" name=""/>
        <dsp:cNvSpPr/>
      </dsp:nvSpPr>
      <dsp:spPr>
        <a:xfrm>
          <a:off x="0" y="3177930"/>
          <a:ext cx="6900512" cy="71604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Pressure to behave as an adult</a:t>
          </a:r>
          <a:endParaRPr lang="en-GB" sz="1800" kern="1200" dirty="0"/>
        </a:p>
      </dsp:txBody>
      <dsp:txXfrm>
        <a:off x="34954" y="3212884"/>
        <a:ext cx="6830604" cy="646132"/>
      </dsp:txXfrm>
    </dsp:sp>
    <dsp:sp modelId="{131A40B3-78D0-45A3-BE22-0020AA8B178E}">
      <dsp:nvSpPr>
        <dsp:cNvPr id="0" name=""/>
        <dsp:cNvSpPr/>
      </dsp:nvSpPr>
      <dsp:spPr>
        <a:xfrm>
          <a:off x="0" y="3945810"/>
          <a:ext cx="6900512" cy="716040"/>
        </a:xfrm>
        <a:prstGeom prst="roundRect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Suppressing own needs feeling as though you don’t matter</a:t>
          </a:r>
          <a:endParaRPr lang="en-GB" sz="1800" kern="1200" dirty="0"/>
        </a:p>
      </dsp:txBody>
      <dsp:txXfrm>
        <a:off x="34954" y="3980764"/>
        <a:ext cx="6830604" cy="646132"/>
      </dsp:txXfrm>
    </dsp:sp>
    <dsp:sp modelId="{915D2EA2-178C-4EF8-AE50-1E692B7BFABD}">
      <dsp:nvSpPr>
        <dsp:cNvPr id="0" name=""/>
        <dsp:cNvSpPr/>
      </dsp:nvSpPr>
      <dsp:spPr>
        <a:xfrm>
          <a:off x="0" y="4713690"/>
          <a:ext cx="6900512" cy="71604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Nature &amp; nurture interaction: Biological stress response</a:t>
          </a:r>
          <a:endParaRPr lang="en-GB" sz="1800" kern="1200" dirty="0"/>
        </a:p>
      </dsp:txBody>
      <dsp:txXfrm>
        <a:off x="34954" y="4748644"/>
        <a:ext cx="6830604" cy="6461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184C92-A82C-49E5-A1F2-B1FC16A76C51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FCB038-FA32-4E91-BB78-2BF6A9A2CEFD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BBE932-EE40-4C8F-BDD2-43B415DB6B27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Young Carer Assessment</a:t>
          </a:r>
        </a:p>
      </dsp:txBody>
      <dsp:txXfrm>
        <a:off x="1074268" y="4366"/>
        <a:ext cx="5170996" cy="930102"/>
      </dsp:txXfrm>
    </dsp:sp>
    <dsp:sp modelId="{BF2FFFCA-9099-47B4-B3A6-AA671A7B37FB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E3A96E-55C4-42AF-93A8-8D187B6A16D3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D4E10-3D67-416F-B0C1-6B2A50850B85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Key worker mentoring</a:t>
          </a:r>
        </a:p>
      </dsp:txBody>
      <dsp:txXfrm>
        <a:off x="1074268" y="1166994"/>
        <a:ext cx="5170996" cy="930102"/>
      </dsp:txXfrm>
    </dsp:sp>
    <dsp:sp modelId="{493A783A-2C53-47F3-9617-18DBF938BCB2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27AF56-DF7E-49DD-87D7-F6C8A4BACF79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1BE924-3682-47FD-89B0-606709F48055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Young carers group</a:t>
          </a:r>
        </a:p>
      </dsp:txBody>
      <dsp:txXfrm>
        <a:off x="1074268" y="2329622"/>
        <a:ext cx="5170996" cy="930102"/>
      </dsp:txXfrm>
    </dsp:sp>
    <dsp:sp modelId="{A0F63475-B622-44BF-8EA7-FA80829DBAA5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0FE86A-C781-4BEB-BF1B-6F2E37E30D13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E84837-310A-4C94-AAD3-13D826190EEE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Counselling</a:t>
          </a:r>
        </a:p>
      </dsp:txBody>
      <dsp:txXfrm>
        <a:off x="1074268" y="3492250"/>
        <a:ext cx="5170996" cy="930102"/>
      </dsp:txXfrm>
    </dsp:sp>
    <dsp:sp modelId="{BA8C86B0-A5F1-4314-8103-0C50E6F78322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94F3F3-414A-4EBC-B1CC-B8508D72C9B6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85EE3A-B169-4830-A125-45C429CD6867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Practical support for mother i.e. Therapy and memery loss assessment </a:t>
          </a:r>
        </a:p>
      </dsp:txBody>
      <dsp:txXfrm>
        <a:off x="1074268" y="4654878"/>
        <a:ext cx="5170996" cy="93010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AE5511-CACF-46FF-A5F1-6526143F0A29}">
      <dsp:nvSpPr>
        <dsp:cNvPr id="0" name=""/>
        <dsp:cNvSpPr/>
      </dsp:nvSpPr>
      <dsp:spPr>
        <a:xfrm>
          <a:off x="0" y="506528"/>
          <a:ext cx="10515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EC329B4-D821-404B-A2C4-8A442DD0BBF9}">
      <dsp:nvSpPr>
        <dsp:cNvPr id="0" name=""/>
        <dsp:cNvSpPr/>
      </dsp:nvSpPr>
      <dsp:spPr>
        <a:xfrm>
          <a:off x="525780" y="19448"/>
          <a:ext cx="7360920" cy="9741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Social environment</a:t>
          </a:r>
          <a:endParaRPr lang="en-US" sz="3300" kern="1200"/>
        </a:p>
      </dsp:txBody>
      <dsp:txXfrm>
        <a:off x="573335" y="67003"/>
        <a:ext cx="7265810" cy="879050"/>
      </dsp:txXfrm>
    </dsp:sp>
    <dsp:sp modelId="{4EC93775-ED50-4328-A0A4-C68D69BBCDE3}">
      <dsp:nvSpPr>
        <dsp:cNvPr id="0" name=""/>
        <dsp:cNvSpPr/>
      </dsp:nvSpPr>
      <dsp:spPr>
        <a:xfrm>
          <a:off x="0" y="2003409"/>
          <a:ext cx="10515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B66D136-D017-43F3-836F-D54B4059DC42}">
      <dsp:nvSpPr>
        <dsp:cNvPr id="0" name=""/>
        <dsp:cNvSpPr/>
      </dsp:nvSpPr>
      <dsp:spPr>
        <a:xfrm>
          <a:off x="525780" y="1516329"/>
          <a:ext cx="7360920" cy="97416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Biological stress</a:t>
          </a:r>
          <a:endParaRPr lang="en-US" sz="3300" kern="1200"/>
        </a:p>
      </dsp:txBody>
      <dsp:txXfrm>
        <a:off x="573335" y="1563884"/>
        <a:ext cx="7265810" cy="879050"/>
      </dsp:txXfrm>
    </dsp:sp>
    <dsp:sp modelId="{C18CE3F4-4941-4FDA-ACA2-CE4705F90B3C}">
      <dsp:nvSpPr>
        <dsp:cNvPr id="0" name=""/>
        <dsp:cNvSpPr/>
      </dsp:nvSpPr>
      <dsp:spPr>
        <a:xfrm>
          <a:off x="0" y="3500289"/>
          <a:ext cx="10515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8F10CA9-8AC3-4813-A5F4-F6F7B11CF049}">
      <dsp:nvSpPr>
        <dsp:cNvPr id="0" name=""/>
        <dsp:cNvSpPr/>
      </dsp:nvSpPr>
      <dsp:spPr>
        <a:xfrm>
          <a:off x="525780" y="3013209"/>
          <a:ext cx="7360920" cy="97416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Cultural expectations</a:t>
          </a:r>
          <a:endParaRPr lang="en-US" sz="3300" kern="1200"/>
        </a:p>
      </dsp:txBody>
      <dsp:txXfrm>
        <a:off x="573335" y="3060764"/>
        <a:ext cx="7265810" cy="87905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81A8ED-0FEC-4EDD-B6E4-686D1DC68D9D}">
      <dsp:nvSpPr>
        <dsp:cNvPr id="0" name=""/>
        <dsp:cNvSpPr/>
      </dsp:nvSpPr>
      <dsp:spPr>
        <a:xfrm>
          <a:off x="0" y="374769"/>
          <a:ext cx="10515600" cy="173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479044" rIns="816127" bIns="163576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Emphasises environment &amp; support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Practical for health &amp; social care</a:t>
          </a:r>
          <a:endParaRPr lang="en-GB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Non-blaming approach</a:t>
          </a:r>
        </a:p>
      </dsp:txBody>
      <dsp:txXfrm>
        <a:off x="0" y="374769"/>
        <a:ext cx="10515600" cy="1738800"/>
      </dsp:txXfrm>
    </dsp:sp>
    <dsp:sp modelId="{B2B696B0-2A92-4FBF-B578-0FC6449D02D2}">
      <dsp:nvSpPr>
        <dsp:cNvPr id="0" name=""/>
        <dsp:cNvSpPr/>
      </dsp:nvSpPr>
      <dsp:spPr>
        <a:xfrm>
          <a:off x="525780" y="35289"/>
          <a:ext cx="7360920" cy="6789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kern="1200" dirty="0"/>
            <a:t>Strengths</a:t>
          </a:r>
          <a:endParaRPr lang="en-US" sz="2300" kern="1200" dirty="0"/>
        </a:p>
      </dsp:txBody>
      <dsp:txXfrm>
        <a:off x="558924" y="68433"/>
        <a:ext cx="7294632" cy="612672"/>
      </dsp:txXfrm>
    </dsp:sp>
    <dsp:sp modelId="{0D4595DF-A712-405D-9F2C-8E718214D352}">
      <dsp:nvSpPr>
        <dsp:cNvPr id="0" name=""/>
        <dsp:cNvSpPr/>
      </dsp:nvSpPr>
      <dsp:spPr>
        <a:xfrm>
          <a:off x="0" y="2577249"/>
          <a:ext cx="10515600" cy="173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479044" rIns="816127" bIns="163576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Less focus on emotional trauma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Limited biological explanation</a:t>
          </a:r>
          <a:endParaRPr lang="en-GB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Broad framework</a:t>
          </a:r>
          <a:endParaRPr lang="en-GB" sz="2300" kern="1200" dirty="0"/>
        </a:p>
      </dsp:txBody>
      <dsp:txXfrm>
        <a:off x="0" y="2577249"/>
        <a:ext cx="10515600" cy="1738800"/>
      </dsp:txXfrm>
    </dsp:sp>
    <dsp:sp modelId="{73C3AD4F-5EAB-49C4-B6D3-C5B9DBC10190}">
      <dsp:nvSpPr>
        <dsp:cNvPr id="0" name=""/>
        <dsp:cNvSpPr/>
      </dsp:nvSpPr>
      <dsp:spPr>
        <a:xfrm>
          <a:off x="525780" y="2237769"/>
          <a:ext cx="7360920" cy="6789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kern="1200" dirty="0"/>
            <a:t>Limitations</a:t>
          </a:r>
        </a:p>
      </dsp:txBody>
      <dsp:txXfrm>
        <a:off x="558924" y="2270913"/>
        <a:ext cx="7294632" cy="61267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AEE3D7-C7C2-4C36-819E-51CF156BA539}">
      <dsp:nvSpPr>
        <dsp:cNvPr id="0" name=""/>
        <dsp:cNvSpPr/>
      </dsp:nvSpPr>
      <dsp:spPr>
        <a:xfrm>
          <a:off x="0" y="323873"/>
          <a:ext cx="10515600" cy="87837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Jenny’s caregiving role has significantly shaped her developmental environment.</a:t>
          </a:r>
          <a:endParaRPr lang="en-US" sz="2200" kern="1200" dirty="0"/>
        </a:p>
      </dsp:txBody>
      <dsp:txXfrm>
        <a:off x="42879" y="366752"/>
        <a:ext cx="10429842" cy="792619"/>
      </dsp:txXfrm>
    </dsp:sp>
    <dsp:sp modelId="{FE60AC27-56FB-497D-8342-2B3D78CAC32B}">
      <dsp:nvSpPr>
        <dsp:cNvPr id="0" name=""/>
        <dsp:cNvSpPr/>
      </dsp:nvSpPr>
      <dsp:spPr>
        <a:xfrm>
          <a:off x="0" y="1265611"/>
          <a:ext cx="10515600" cy="878377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Using Vygotsky’s Sociocultural Theory helps us understand how reduced scaffolding, limited peer interaction, and adult responsibilities may affect her development.</a:t>
          </a:r>
          <a:endParaRPr lang="en-US" sz="2200" kern="1200"/>
        </a:p>
      </dsp:txBody>
      <dsp:txXfrm>
        <a:off x="42879" y="1308490"/>
        <a:ext cx="10429842" cy="792619"/>
      </dsp:txXfrm>
    </dsp:sp>
    <dsp:sp modelId="{BED473B8-2661-42EA-B899-A98186923BBD}">
      <dsp:nvSpPr>
        <dsp:cNvPr id="0" name=""/>
        <dsp:cNvSpPr/>
      </dsp:nvSpPr>
      <dsp:spPr>
        <a:xfrm>
          <a:off x="0" y="2207349"/>
          <a:ext cx="10515600" cy="878377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By introducing structured support, peer engagement, and professional guidance, we can improve her developmental pathway.</a:t>
          </a:r>
          <a:endParaRPr lang="en-US" sz="2200" kern="1200"/>
        </a:p>
      </dsp:txBody>
      <dsp:txXfrm>
        <a:off x="42879" y="2250228"/>
        <a:ext cx="10429842" cy="792619"/>
      </dsp:txXfrm>
    </dsp:sp>
    <dsp:sp modelId="{BE08319E-049D-404D-A176-D8038658D8E0}">
      <dsp:nvSpPr>
        <dsp:cNvPr id="0" name=""/>
        <dsp:cNvSpPr/>
      </dsp:nvSpPr>
      <dsp:spPr>
        <a:xfrm>
          <a:off x="0" y="3149086"/>
          <a:ext cx="10515600" cy="878377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With appropriate social support, Jenny can continue to grow, build resilience, and develop her identity beyond her caregiving role.</a:t>
          </a:r>
          <a:endParaRPr lang="en-US" sz="2200" kern="1200"/>
        </a:p>
      </dsp:txBody>
      <dsp:txXfrm>
        <a:off x="42879" y="3191965"/>
        <a:ext cx="10429842" cy="7926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92E395-8BB7-414C-A094-2A36C61C834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C0738D-EE64-4781-8AE2-DFE883A26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933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0738D-EE64-4781-8AE2-DFE883A265B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121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7CB74-6A62-EC28-C9FA-D1D876AFB7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AEE02C-1345-5810-02F7-9FD282FE7E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7CA88D-4887-8C70-915B-30F51F1F8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AD0B72-C33A-F2FD-43F2-EEAB026C0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730FA6-D348-3484-28E4-A11B8F6C9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331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57E3D-3942-6E6B-40C2-A70722784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A9F9D-5986-B491-D07E-3D9278E5E1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18BFBB-048A-C563-4C9F-533F1E505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A81059-EA9B-8BB6-A68A-A0EBE7059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2DA95-A571-C37C-5BA7-0DAA40CA4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697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74388-A447-701D-6A39-FD634E06A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832A49-6EF0-B019-8E7D-9DE5D4029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FEFC80-5379-6F22-9EDF-ACB8E1645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6ED1E-962E-F0E3-16B2-D1E19B21C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BC17D5-C4C3-77BB-E6C1-33D99E439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9367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DE9FB-3C71-634B-81A0-5486E4CB5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AC8A0-5330-E442-9B53-76BE45D3E2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CB3AC6-C618-2A35-EEC0-9C6D39F35B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189B19-F682-4F30-2226-23FC0DA73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7B2E3E-77F7-CB36-2240-9F1126BEA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5500E9-82EC-4C37-C33E-D7321C849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348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BCE68-1D30-C671-1CCD-CEE30F919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401AB3-862F-4F71-FB6A-79FD87F00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CEFAC5-43E9-C694-5B4E-87507F04A9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D94522-7AD3-13F1-BEFC-3962A36445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E74EC6-288D-6B93-9693-27A3A1679B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F53E26-A3E0-41E0-65A3-5576CFE1E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B51040-CFF5-5628-A34D-7377B8B4B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9C8A06-5EED-D683-85F2-4158B1A83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613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6EC21-668B-8F18-0109-7B44F1F68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FFA506-68F7-F16E-E7A8-67D4AD0801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57ACC3-3005-16E5-579D-30D9A245D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769E75-5FD9-24D7-E79F-04FBDF51B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440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CA3873-D9D0-492F-85BB-37F0FA5FB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5E47BD-87F1-376A-F586-624250CDB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11D26F-E76A-BA07-9FC8-F9B1051C8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760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858E0-1F00-C9AB-A8D9-5D9CA91B4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6AAAC-8968-504F-2570-B68A8E250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397A28-9A41-C6FB-FAE6-AEB3227E2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9CF2-FA79-AB83-1361-95DF1DD3C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A8C6EA-2FC1-7078-25B1-DC68B7B2D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196533-0A8C-E5AA-A85D-41E4BCA52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781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FB3D6-5201-38D9-3452-CE8924350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C197D7-732C-7513-DCDC-BA2A121D52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0A3AD0-0546-652C-B1CE-F151F002A8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D8A6B3-A8C6-361B-AC86-90568B48C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9AD8EF-D96C-59FD-3CFD-48F57C07B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AE59C-7CB1-394E-EF8A-56419FE60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750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91EAB-1B63-7D08-ECF2-6F0E5B00A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B5620D-2FF2-6449-4854-AE8259912A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1F1C85-B0B5-F530-CAA0-BC9D00AAA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63120-5BC6-924E-7DD1-C73BE83E9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3F09E-978A-7A81-2E1F-C29E22C61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086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F88D1E-44E0-0FF2-39A7-2F0EA31B72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86DC55-8B51-A8A6-FB0C-BB2B1DDBEB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B17B13-DEBA-A4D8-C13B-6CAEC1A809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2E465-E0DE-F408-9D39-0F0432A6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41B31-5F7F-37EE-3E18-F65F8F75A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144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615BAF-9B71-26FC-3E52-5CD976D9C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B70690-B38F-9056-9111-F2E192EE24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AF6E64-FC86-0219-F85D-235A1BE71D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B23812-0647-410C-8470-BFB673C8D0A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7FADB6-5305-AF8C-392D-3985B8ECE4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0DAF66-3463-A714-3883-840D26D4DE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607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8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48E0614-2307-48DE-A399-D116060AB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03868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8" name="Rectangle 77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B089A89A-1E9C-4761-9DFF-53C275FBF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9414" y="232757"/>
            <a:ext cx="3765762" cy="625948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B76E792F-4276-D0F3-BB5D-23A2559ACA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345" r="-3" b="13345"/>
          <a:stretch>
            <a:fillRect/>
          </a:stretch>
        </p:blipFill>
        <p:spPr>
          <a:xfrm>
            <a:off x="8125269" y="2563155"/>
            <a:ext cx="3259287" cy="182249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498E737-B832-D213-4A19-3E425DB81DE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3" b="589"/>
          <a:stretch>
            <a:fillRect/>
          </a:stretch>
        </p:blipFill>
        <p:spPr>
          <a:xfrm>
            <a:off x="8179723" y="518577"/>
            <a:ext cx="3259287" cy="182249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D74A04C-D8B2-0327-F6E2-219542B9A5B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610" r="-3" b="11695"/>
          <a:stretch>
            <a:fillRect/>
          </a:stretch>
        </p:blipFill>
        <p:spPr>
          <a:xfrm>
            <a:off x="8237999" y="4383134"/>
            <a:ext cx="3259287" cy="1822494"/>
          </a:xfrm>
          <a:prstGeom prst="rect">
            <a:avLst/>
          </a:prstGeom>
        </p:spPr>
      </p:pic>
      <p:sp>
        <p:nvSpPr>
          <p:cNvPr id="39" name="Arrow: Right 38">
            <a:extLst>
              <a:ext uri="{FF2B5EF4-FFF2-40B4-BE49-F238E27FC236}">
                <a16:creationId xmlns:a16="http://schemas.microsoft.com/office/drawing/2014/main" id="{1E9341CA-6F76-4A2F-7725-82FEB16B670E}"/>
              </a:ext>
            </a:extLst>
          </p:cNvPr>
          <p:cNvSpPr/>
          <p:nvPr/>
        </p:nvSpPr>
        <p:spPr>
          <a:xfrm>
            <a:off x="223030" y="509820"/>
            <a:ext cx="7903667" cy="188871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Arrow: Right 39">
            <a:extLst>
              <a:ext uri="{FF2B5EF4-FFF2-40B4-BE49-F238E27FC236}">
                <a16:creationId xmlns:a16="http://schemas.microsoft.com/office/drawing/2014/main" id="{41B8AD5F-34CC-F6A4-8B07-EDF95C4F5D5B}"/>
              </a:ext>
            </a:extLst>
          </p:cNvPr>
          <p:cNvSpPr/>
          <p:nvPr/>
        </p:nvSpPr>
        <p:spPr>
          <a:xfrm>
            <a:off x="1043699" y="2609741"/>
            <a:ext cx="7024612" cy="192690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Arrow: Right 41">
            <a:extLst>
              <a:ext uri="{FF2B5EF4-FFF2-40B4-BE49-F238E27FC236}">
                <a16:creationId xmlns:a16="http://schemas.microsoft.com/office/drawing/2014/main" id="{9BE1D1EC-5297-AADA-D1D4-ACC3D05B1BBA}"/>
              </a:ext>
            </a:extLst>
          </p:cNvPr>
          <p:cNvSpPr/>
          <p:nvPr/>
        </p:nvSpPr>
        <p:spPr>
          <a:xfrm>
            <a:off x="267833" y="4653025"/>
            <a:ext cx="7858865" cy="169515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681CB0F-2E6D-5BE3-829E-7CAF8C787B54}"/>
              </a:ext>
            </a:extLst>
          </p:cNvPr>
          <p:cNvSpPr txBox="1"/>
          <p:nvPr/>
        </p:nvSpPr>
        <p:spPr>
          <a:xfrm>
            <a:off x="1195444" y="5138069"/>
            <a:ext cx="53346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Community support plan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507E9288-91E6-6BB3-D38A-6FA0E3C07649}"/>
              </a:ext>
            </a:extLst>
          </p:cNvPr>
          <p:cNvSpPr txBox="1"/>
          <p:nvPr/>
        </p:nvSpPr>
        <p:spPr>
          <a:xfrm>
            <a:off x="3162208" y="3013469"/>
            <a:ext cx="22773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Jenny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2529E1C-F6B8-38A1-FA5D-9D4D0AA5BB8E}"/>
              </a:ext>
            </a:extLst>
          </p:cNvPr>
          <p:cNvSpPr txBox="1"/>
          <p:nvPr/>
        </p:nvSpPr>
        <p:spPr>
          <a:xfrm>
            <a:off x="267833" y="1052306"/>
            <a:ext cx="79701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Vygotsky’s sociocultural theory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AAB2DD4C-3C3E-41E0-D925-A11E51B57FEC}"/>
              </a:ext>
            </a:extLst>
          </p:cNvPr>
          <p:cNvSpPr txBox="1"/>
          <p:nvPr/>
        </p:nvSpPr>
        <p:spPr>
          <a:xfrm>
            <a:off x="2739344" y="267443"/>
            <a:ext cx="3123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Implementing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3FFCE8EE-3921-ACE7-333F-212A60D5C4C0}"/>
              </a:ext>
            </a:extLst>
          </p:cNvPr>
          <p:cNvSpPr txBox="1"/>
          <p:nvPr/>
        </p:nvSpPr>
        <p:spPr>
          <a:xfrm>
            <a:off x="3452769" y="2173694"/>
            <a:ext cx="12917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For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1A132892-21EF-0A67-3727-CB841B181A19}"/>
              </a:ext>
            </a:extLst>
          </p:cNvPr>
          <p:cNvSpPr txBox="1"/>
          <p:nvPr/>
        </p:nvSpPr>
        <p:spPr>
          <a:xfrm>
            <a:off x="2948308" y="4294043"/>
            <a:ext cx="24320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And her</a:t>
            </a:r>
          </a:p>
        </p:txBody>
      </p:sp>
    </p:spTree>
    <p:extLst>
      <p:ext uri="{BB962C8B-B14F-4D97-AF65-F5344CB8AC3E}">
        <p14:creationId xmlns:p14="http://schemas.microsoft.com/office/powerpoint/2010/main" val="3172906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ight Triangle 27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79FFE-39F6-A21F-7A7C-A1EC941B6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323955" cy="1055799"/>
          </a:xfrm>
        </p:spPr>
        <p:txBody>
          <a:bodyPr>
            <a:normAutofit fontScale="90000"/>
          </a:bodyPr>
          <a:lstStyle/>
          <a:p>
            <a:pPr algn="r"/>
            <a:r>
              <a:rPr lang="en-GB" u="sng" dirty="0">
                <a:latin typeface="Aharoni" panose="02010803020104030203" pitchFamily="2" charset="-79"/>
                <a:cs typeface="Aharoni" panose="02010803020104030203" pitchFamily="2" charset="-79"/>
              </a:rPr>
              <a:t>Introduction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3C0D1B-3524-07B4-7904-909D8DF77C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3032363"/>
              </p:ext>
            </p:extLst>
          </p:nvPr>
        </p:nvGraphicFramePr>
        <p:xfrm>
          <a:off x="5170778" y="1188637"/>
          <a:ext cx="4780416" cy="448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9F76CDF4-79BA-0EB3-D64E-B65B7166EE5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2655" r="16992"/>
          <a:stretch>
            <a:fillRect/>
          </a:stretch>
        </p:blipFill>
        <p:spPr>
          <a:xfrm>
            <a:off x="1343276" y="2465321"/>
            <a:ext cx="2720725" cy="2811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534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2AF522-C71D-FCED-45A3-A3F85D23F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rebuchet MS" panose="020B0603020202020204"/>
                <a:ea typeface="+mj-ea"/>
                <a:cs typeface="+mj-cs"/>
              </a:rPr>
              <a:t>Vygotsky’s Theory (Social Interaction)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B01687-B882-DA6D-044A-33345DAF73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532897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D799A05-D53D-106C-0B8C-97E0894534D1}"/>
              </a:ext>
            </a:extLst>
          </p:cNvPr>
          <p:cNvSpPr/>
          <p:nvPr/>
        </p:nvSpPr>
        <p:spPr>
          <a:xfrm>
            <a:off x="1649896" y="3429000"/>
            <a:ext cx="1840064" cy="32004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dirty="0"/>
              <a:t>(Vygotsky, 1978)</a:t>
            </a:r>
          </a:p>
        </p:txBody>
      </p:sp>
    </p:spTree>
    <p:extLst>
      <p:ext uri="{BB962C8B-B14F-4D97-AF65-F5344CB8AC3E}">
        <p14:creationId xmlns:p14="http://schemas.microsoft.com/office/powerpoint/2010/main" val="3680440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 descr="A close-up of a metal structure&#10;&#10;AI-generated content may be incorrect.">
            <a:extLst>
              <a:ext uri="{FF2B5EF4-FFF2-40B4-BE49-F238E27FC236}">
                <a16:creationId xmlns:a16="http://schemas.microsoft.com/office/drawing/2014/main" id="{417710C5-3EC5-8A2C-9B91-E2BFE79A993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0049" b="568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3BBEE-7F2E-AFF7-4DA1-840D5FD49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/>
              <a:t>Jenny unusual social cultural Development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2FE6B4-028D-E221-B52B-F534C7CDC0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479485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732A366-DBB2-3DD9-6983-A8710A5A8C15}"/>
              </a:ext>
            </a:extLst>
          </p:cNvPr>
          <p:cNvSpPr/>
          <p:nvPr/>
        </p:nvSpPr>
        <p:spPr>
          <a:xfrm>
            <a:off x="8336280" y="5894706"/>
            <a:ext cx="3215640" cy="46767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(Aldridge &amp; Becker, 2003)</a:t>
            </a:r>
          </a:p>
        </p:txBody>
      </p:sp>
    </p:spTree>
    <p:extLst>
      <p:ext uri="{BB962C8B-B14F-4D97-AF65-F5344CB8AC3E}">
        <p14:creationId xmlns:p14="http://schemas.microsoft.com/office/powerpoint/2010/main" val="3043525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5C1D88-637A-F9D3-ECB8-CEF5ABDD0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374" y="519545"/>
            <a:ext cx="3418659" cy="1589626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/>
              <a:t>Impact on Development</a:t>
            </a:r>
            <a:endParaRPr lang="en-GB" dirty="0"/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ABD2BB-2442-A6BE-8317-90211D75A4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651173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72B6EB9-D5DC-B01A-3D69-9E9B7D7E0EEB}"/>
              </a:ext>
            </a:extLst>
          </p:cNvPr>
          <p:cNvSpPr/>
          <p:nvPr/>
        </p:nvSpPr>
        <p:spPr>
          <a:xfrm>
            <a:off x="939784" y="5641571"/>
            <a:ext cx="2743200" cy="304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(Blakemore &amp; Mills, 2014)</a:t>
            </a:r>
          </a:p>
        </p:txBody>
      </p:sp>
      <p:pic>
        <p:nvPicPr>
          <p:cNvPr id="6" name="Picture 5" descr="A person wearing a white head scarf and holding her finger up&#10;&#10;AI-generated content may be incorrect.">
            <a:extLst>
              <a:ext uri="{FF2B5EF4-FFF2-40B4-BE49-F238E27FC236}">
                <a16:creationId xmlns:a16="http://schemas.microsoft.com/office/drawing/2014/main" id="{666B8B9F-AEA0-F2AC-AC7C-88678D315F6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3676" y="2253724"/>
            <a:ext cx="3291237" cy="2807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694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F81438-8071-B2B0-7E86-B68BC754B76B}"/>
              </a:ext>
            </a:extLst>
          </p:cNvPr>
          <p:cNvSpPr txBox="1"/>
          <p:nvPr/>
        </p:nvSpPr>
        <p:spPr>
          <a:xfrm>
            <a:off x="8866208" y="1388963"/>
            <a:ext cx="25908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Needs Appropriate scaffolding. Learning from a role model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08C845B-BACF-82A5-E0FB-442293E5D1F8}"/>
              </a:ext>
            </a:extLst>
          </p:cNvPr>
          <p:cNvSpPr txBox="1"/>
          <p:nvPr/>
        </p:nvSpPr>
        <p:spPr>
          <a:xfrm>
            <a:off x="8430228" y="4262461"/>
            <a:ext cx="360840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Peer Interaction is crucial i.e. Making friends, going to social events,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D8DF1C9-B430-B57B-1865-70687EBB9BDC}"/>
              </a:ext>
            </a:extLst>
          </p:cNvPr>
          <p:cNvSpPr txBox="1"/>
          <p:nvPr/>
        </p:nvSpPr>
        <p:spPr>
          <a:xfrm>
            <a:off x="734992" y="4505530"/>
            <a:ext cx="360840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Reduced adult burden i.e. cooking, cleaning, shopping and supporting her mother emotionally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471EF7D-66E2-82C5-F4F3-35E48EB2B39E}"/>
              </a:ext>
            </a:extLst>
          </p:cNvPr>
          <p:cNvSpPr txBox="1"/>
          <p:nvPr/>
        </p:nvSpPr>
        <p:spPr>
          <a:xfrm>
            <a:off x="626481" y="1331515"/>
            <a:ext cx="307742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C000"/>
                </a:solidFill>
              </a:rPr>
              <a:t>Supportive adults i.e. Talking to knowledgeable Peer </a:t>
            </a:r>
          </a:p>
        </p:txBody>
      </p:sp>
      <p:sp>
        <p:nvSpPr>
          <p:cNvPr id="37" name="Thought Bubble: Cloud 36">
            <a:extLst>
              <a:ext uri="{FF2B5EF4-FFF2-40B4-BE49-F238E27FC236}">
                <a16:creationId xmlns:a16="http://schemas.microsoft.com/office/drawing/2014/main" id="{28A2792D-271D-01E1-F1C7-499543FACC10}"/>
              </a:ext>
            </a:extLst>
          </p:cNvPr>
          <p:cNvSpPr/>
          <p:nvPr/>
        </p:nvSpPr>
        <p:spPr>
          <a:xfrm>
            <a:off x="4263343" y="2519239"/>
            <a:ext cx="3938285" cy="1986290"/>
          </a:xfrm>
          <a:prstGeom prst="cloudCallout">
            <a:avLst>
              <a:gd name="adj1" fmla="val -45815"/>
              <a:gd name="adj2" fmla="val 79399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300B9-4030-F9C8-3C31-69BBFD8EA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4690" y="2926465"/>
            <a:ext cx="3938285" cy="132144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Jenny’s Current Needs</a:t>
            </a:r>
            <a:b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E96F5DC5-968A-3ACF-40AB-70F163F2BA93}"/>
              </a:ext>
            </a:extLst>
          </p:cNvPr>
          <p:cNvSpPr/>
          <p:nvPr/>
        </p:nvSpPr>
        <p:spPr>
          <a:xfrm>
            <a:off x="3806143" y="2519238"/>
            <a:ext cx="769239" cy="56581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7A987589-CE1B-AA74-8A51-5CD6F3488413}"/>
              </a:ext>
            </a:extLst>
          </p:cNvPr>
          <p:cNvSpPr/>
          <p:nvPr/>
        </p:nvSpPr>
        <p:spPr>
          <a:xfrm>
            <a:off x="3611301" y="2080698"/>
            <a:ext cx="428264" cy="463089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2435906B-C3BB-42A8-4578-6227349DC54D}"/>
              </a:ext>
            </a:extLst>
          </p:cNvPr>
          <p:cNvSpPr/>
          <p:nvPr/>
        </p:nvSpPr>
        <p:spPr>
          <a:xfrm flipH="1" flipV="1">
            <a:off x="3420803" y="1793180"/>
            <a:ext cx="335667" cy="28751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A91E6F78-4B81-7A17-3A46-EE5A6AB8A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8327473">
            <a:off x="6998896" y="4131692"/>
            <a:ext cx="1176630" cy="1310754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60E4B952-C47E-4EEA-6568-110FCF34A3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8353574" y="2275974"/>
            <a:ext cx="1176630" cy="1310754"/>
          </a:xfrm>
          <a:prstGeom prst="rect">
            <a:avLst/>
          </a:prstGeom>
        </p:spPr>
      </p:pic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F83F9F3E-8785-8159-3F29-8E5D0A27FED3}"/>
              </a:ext>
            </a:extLst>
          </p:cNvPr>
          <p:cNvSpPr/>
          <p:nvPr/>
        </p:nvSpPr>
        <p:spPr>
          <a:xfrm>
            <a:off x="8941889" y="6169444"/>
            <a:ext cx="2663143" cy="3865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(Becker &amp; Becker, 2008)</a:t>
            </a:r>
          </a:p>
        </p:txBody>
      </p:sp>
    </p:spTree>
    <p:extLst>
      <p:ext uri="{BB962C8B-B14F-4D97-AF65-F5344CB8AC3E}">
        <p14:creationId xmlns:p14="http://schemas.microsoft.com/office/powerpoint/2010/main" val="4269323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BE3C7-7524-C87F-9A99-867202ED3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424946"/>
            <a:ext cx="3939688" cy="191428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8000" b="1" dirty="0"/>
              <a:t>Support Plan</a:t>
            </a:r>
            <a:br>
              <a:rPr lang="en-GB" sz="8000" dirty="0"/>
            </a:br>
            <a:endParaRPr lang="en-GB" sz="8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E3A636-D9EF-240F-124B-80554C785E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570044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5FB1003-8250-1760-BA21-F56063903B99}"/>
              </a:ext>
            </a:extLst>
          </p:cNvPr>
          <p:cNvSpPr/>
          <p:nvPr/>
        </p:nvSpPr>
        <p:spPr>
          <a:xfrm>
            <a:off x="855732" y="6062063"/>
            <a:ext cx="3187011" cy="3505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(Department of Health, 2014)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B5EA60-3B06-D199-F188-83756721749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6632" r="7836" b="12159"/>
          <a:stretch>
            <a:fillRect/>
          </a:stretch>
        </p:blipFill>
        <p:spPr>
          <a:xfrm>
            <a:off x="50320" y="3239294"/>
            <a:ext cx="4577095" cy="2342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964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A9CC6978-E531-7339-87BE-0972D33C4C3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758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1C08A-D932-FA08-8961-2A5C4E0B9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Nature and Nurture</a:t>
            </a:r>
            <a:br>
              <a:rPr lang="en-GB"/>
            </a:br>
            <a:endParaRPr lang="en-GB"/>
          </a:p>
        </p:txBody>
      </p:sp>
      <p:graphicFrame>
        <p:nvGraphicFramePr>
          <p:cNvPr id="24" name="Content Placeholder 3">
            <a:extLst>
              <a:ext uri="{FF2B5EF4-FFF2-40B4-BE49-F238E27FC236}">
                <a16:creationId xmlns:a16="http://schemas.microsoft.com/office/drawing/2014/main" id="{FC8EEB7A-D8A8-7AA6-3544-A159D54AC3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564679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F00A7EC-3F45-6A4D-CAE8-C5766A7244E9}"/>
              </a:ext>
            </a:extLst>
          </p:cNvPr>
          <p:cNvSpPr/>
          <p:nvPr/>
        </p:nvSpPr>
        <p:spPr>
          <a:xfrm>
            <a:off x="9555480" y="5836920"/>
            <a:ext cx="2103120" cy="65595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(Daniels, 2001) </a:t>
            </a:r>
          </a:p>
        </p:txBody>
      </p:sp>
    </p:spTree>
    <p:extLst>
      <p:ext uri="{BB962C8B-B14F-4D97-AF65-F5344CB8AC3E}">
        <p14:creationId xmlns:p14="http://schemas.microsoft.com/office/powerpoint/2010/main" val="25356390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 descr="A blurry image of white circles&#10;&#10;AI-generated content may be incorrect.">
            <a:extLst>
              <a:ext uri="{FF2B5EF4-FFF2-40B4-BE49-F238E27FC236}">
                <a16:creationId xmlns:a16="http://schemas.microsoft.com/office/drawing/2014/main" id="{BF3B3CC9-1886-4CCD-91C2-BFC298DBDC9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11785" b="579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CCA89D-22F3-C3E5-2AAD-9E29768E6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/>
              <a:t>Critical Evaluation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03D0E0-A397-7970-C185-69B839A291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000099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0048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close-up of a blue and green background&#10;&#10;AI-generated content may be incorrect.">
            <a:extLst>
              <a:ext uri="{FF2B5EF4-FFF2-40B4-BE49-F238E27FC236}">
                <a16:creationId xmlns:a16="http://schemas.microsoft.com/office/drawing/2014/main" id="{3CE421F0-D923-68DC-0C9C-3BABB8611C0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0154" r="9091" b="323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B8BB4B-70A1-4712-AE38-1E9359565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Conclusion</a:t>
            </a:r>
            <a:endParaRPr lang="en-GB" dirty="0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CFA0994D-DA2D-0294-0172-3D2B4781A6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163318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215520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F44CCE-D2DA-0B5D-A4C3-201CA4D8A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566" y="1174862"/>
            <a:ext cx="4856575" cy="2423159"/>
          </a:xfrm>
        </p:spPr>
        <p:txBody>
          <a:bodyPr anchor="t">
            <a:noAutofit/>
          </a:bodyPr>
          <a:lstStyle/>
          <a:p>
            <a:pPr algn="ctr"/>
            <a:r>
              <a:rPr lang="en-GB" sz="8000" dirty="0"/>
              <a:t>Reference List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73E91-C2B8-2399-BF63-26FE9D8E7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700" dirty="0"/>
              <a:t>Vygotsky, L.S. (1978) Mind in society: The development of higher psychological processes. Cambridge, MA: Harvard University Press.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700" dirty="0"/>
              <a:t>Aldridge, J. and Becker, S. (2003) Children caring for parents with mental illness. Bristol: Policy Press.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700" dirty="0"/>
              <a:t>Blakemore, S.J. and Mills, K.L. (2014) ‘Is adolescence a sensitive period for sociocultural processing?’, Annual Review of Psychology, 65, pp. 187–207.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700" dirty="0"/>
              <a:t>Becker, S. and Becker, F. (2008) Young Adult Carers in the UK: Experiences, Needs and Services. London: Carers UK.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700" dirty="0"/>
              <a:t>Department of Health and Social Care (2014) Care Act 2014: Statutory guidance. London: DHSC.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700" dirty="0"/>
              <a:t>Daniels, H. (2001) Vygotsky and pedagogy. London: Routledge.</a:t>
            </a:r>
          </a:p>
        </p:txBody>
      </p:sp>
    </p:spTree>
    <p:extLst>
      <p:ext uri="{BB962C8B-B14F-4D97-AF65-F5344CB8AC3E}">
        <p14:creationId xmlns:p14="http://schemas.microsoft.com/office/powerpoint/2010/main" val="1418998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32978FBD0EAF74FACDB1C5A1673B1C8" ma:contentTypeVersion="8" ma:contentTypeDescription="Create a new document." ma:contentTypeScope="" ma:versionID="0f0cd7536e6aa3805c5d5699d8c50156">
  <xsd:schema xmlns:xsd="http://www.w3.org/2001/XMLSchema" xmlns:xs="http://www.w3.org/2001/XMLSchema" xmlns:p="http://schemas.microsoft.com/office/2006/metadata/properties" xmlns:ns2="1684eeaa-63d5-4a8a-805f-2a73dd5a7c6a" targetNamespace="http://schemas.microsoft.com/office/2006/metadata/properties" ma:root="true" ma:fieldsID="31c97d57ebf451b93d5416a3ccea56f8" ns2:_="">
    <xsd:import namespace="1684eeaa-63d5-4a8a-805f-2a73dd5a7c6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84eeaa-63d5-4a8a-805f-2a73dd5a7c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9B21EF-8F3C-47EA-9ADF-E4D95D6FA46C}">
  <ds:schemaRefs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2006/metadata/properties"/>
    <ds:schemaRef ds:uri="1684eeaa-63d5-4a8a-805f-2a73dd5a7c6a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634189F1-C6C0-424F-962D-6EE81810524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6E5167B-E807-4F6C-A35A-04562C0D4C5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684eeaa-63d5-4a8a-805f-2a73dd5a7c6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7999</TotalTime>
  <Words>705</Words>
  <Application>Microsoft Office PowerPoint</Application>
  <PresentationFormat>Widescreen</PresentationFormat>
  <Paragraphs>86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Aharoni</vt:lpstr>
      <vt:lpstr>Aptos</vt:lpstr>
      <vt:lpstr>Aptos Display</vt:lpstr>
      <vt:lpstr>Arial</vt:lpstr>
      <vt:lpstr>Calibri</vt:lpstr>
      <vt:lpstr>Trebuchet MS</vt:lpstr>
      <vt:lpstr>Office Theme</vt:lpstr>
      <vt:lpstr>PowerPoint Presentation</vt:lpstr>
      <vt:lpstr>Introduction</vt:lpstr>
      <vt:lpstr>Vygotsky’s Theory (Social Interaction)</vt:lpstr>
      <vt:lpstr>Jenny unusual social cultural Development </vt:lpstr>
      <vt:lpstr>Impact on Development</vt:lpstr>
      <vt:lpstr>Jenny’s Current Needs </vt:lpstr>
      <vt:lpstr>Support Plan </vt:lpstr>
      <vt:lpstr>Nature and Nurture </vt:lpstr>
      <vt:lpstr>Critical Evaluation</vt:lpstr>
      <vt:lpstr>Conclusion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Josephine Chen-Wilson</dc:creator>
  <cp:lastModifiedBy>Muhammed Al-Amin</cp:lastModifiedBy>
  <cp:revision>17</cp:revision>
  <dcterms:created xsi:type="dcterms:W3CDTF">2024-09-12T11:48:31Z</dcterms:created>
  <dcterms:modified xsi:type="dcterms:W3CDTF">2026-02-16T02:05:33Z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0x010100332978FBD0EAF74FACDB1C5A1673B1C8</vt:lpwstr>
  </property>
</Properties>
</file>