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68" r:id="rId3"/>
    <p:sldId id="257" r:id="rId4"/>
    <p:sldId id="261" r:id="rId5"/>
    <p:sldId id="263" r:id="rId6"/>
    <p:sldId id="267" r:id="rId7"/>
    <p:sldId id="262" r:id="rId8"/>
    <p:sldId id="264" r:id="rId9"/>
    <p:sldId id="260" r:id="rId10"/>
    <p:sldId id="259" r:id="rId11"/>
    <p:sldId id="266" r:id="rId12"/>
    <p:sldId id="258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AB269D-D3C4-41A6-9C5F-F45FD9BAAA97}" v="98" dt="2022-05-05T11:27:19.0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rina burman" userId="1f4a806e00fcd97c" providerId="LiveId" clId="{A2AB269D-D3C4-41A6-9C5F-F45FD9BAAA97}"/>
    <pc:docChg chg="undo redo custSel addSld modSld sldOrd">
      <pc:chgData name="katrina burman" userId="1f4a806e00fcd97c" providerId="LiveId" clId="{A2AB269D-D3C4-41A6-9C5F-F45FD9BAAA97}" dt="2022-05-05T11:27:41.984" v="2763" actId="1076"/>
      <pc:docMkLst>
        <pc:docMk/>
      </pc:docMkLst>
      <pc:sldChg chg="modSp mod">
        <pc:chgData name="katrina burman" userId="1f4a806e00fcd97c" providerId="LiveId" clId="{A2AB269D-D3C4-41A6-9C5F-F45FD9BAAA97}" dt="2022-05-05T10:51:48.556" v="2752" actId="1076"/>
        <pc:sldMkLst>
          <pc:docMk/>
          <pc:sldMk cId="2836017307" sldId="256"/>
        </pc:sldMkLst>
        <pc:picChg chg="mod">
          <ac:chgData name="katrina burman" userId="1f4a806e00fcd97c" providerId="LiveId" clId="{A2AB269D-D3C4-41A6-9C5F-F45FD9BAAA97}" dt="2022-05-05T10:51:48.556" v="2752" actId="1076"/>
          <ac:picMkLst>
            <pc:docMk/>
            <pc:sldMk cId="2836017307" sldId="256"/>
            <ac:picMk id="6" creationId="{B2A483C9-EEF4-6CF6-4D03-D932E3C7B6C2}"/>
          </ac:picMkLst>
        </pc:picChg>
      </pc:sldChg>
      <pc:sldChg chg="addSp delSp modSp new mod">
        <pc:chgData name="katrina burman" userId="1f4a806e00fcd97c" providerId="LiveId" clId="{A2AB269D-D3C4-41A6-9C5F-F45FD9BAAA97}" dt="2022-05-05T10:58:20.907" v="2754" actId="1076"/>
        <pc:sldMkLst>
          <pc:docMk/>
          <pc:sldMk cId="3492736663" sldId="257"/>
        </pc:sldMkLst>
        <pc:spChg chg="mod">
          <ac:chgData name="katrina burman" userId="1f4a806e00fcd97c" providerId="LiveId" clId="{A2AB269D-D3C4-41A6-9C5F-F45FD9BAAA97}" dt="2022-05-03T19:44:23.874" v="2483" actId="14100"/>
          <ac:spMkLst>
            <pc:docMk/>
            <pc:sldMk cId="3492736663" sldId="257"/>
            <ac:spMk id="2" creationId="{226E01F2-4E0E-4727-AC11-4DE6C5402D42}"/>
          </ac:spMkLst>
        </pc:spChg>
        <pc:spChg chg="del mod">
          <ac:chgData name="katrina burman" userId="1f4a806e00fcd97c" providerId="LiveId" clId="{A2AB269D-D3C4-41A6-9C5F-F45FD9BAAA97}" dt="2022-04-22T14:22:59.675" v="84" actId="478"/>
          <ac:spMkLst>
            <pc:docMk/>
            <pc:sldMk cId="3492736663" sldId="257"/>
            <ac:spMk id="3" creationId="{4D23ABF1-DAE8-4E55-85BB-709F0AA8DA21}"/>
          </ac:spMkLst>
        </pc:spChg>
        <pc:spChg chg="add mod">
          <ac:chgData name="katrina burman" userId="1f4a806e00fcd97c" providerId="LiveId" clId="{A2AB269D-D3C4-41A6-9C5F-F45FD9BAAA97}" dt="2022-04-24T18:24:53.180" v="1290" actId="1076"/>
          <ac:spMkLst>
            <pc:docMk/>
            <pc:sldMk cId="3492736663" sldId="257"/>
            <ac:spMk id="4" creationId="{EAF99DE5-0A8F-4370-9DBD-7341DF6B8215}"/>
          </ac:spMkLst>
        </pc:spChg>
        <pc:spChg chg="add del mod">
          <ac:chgData name="katrina burman" userId="1f4a806e00fcd97c" providerId="LiveId" clId="{A2AB269D-D3C4-41A6-9C5F-F45FD9BAAA97}" dt="2022-04-22T14:24:34.104" v="98"/>
          <ac:spMkLst>
            <pc:docMk/>
            <pc:sldMk cId="3492736663" sldId="257"/>
            <ac:spMk id="5" creationId="{9DB5414E-9AA0-498F-8C47-AB32D9536062}"/>
          </ac:spMkLst>
        </pc:spChg>
        <pc:spChg chg="add del mod">
          <ac:chgData name="katrina burman" userId="1f4a806e00fcd97c" providerId="LiveId" clId="{A2AB269D-D3C4-41A6-9C5F-F45FD9BAAA97}" dt="2022-04-22T14:24:34.103" v="96" actId="478"/>
          <ac:spMkLst>
            <pc:docMk/>
            <pc:sldMk cId="3492736663" sldId="257"/>
            <ac:spMk id="6" creationId="{7B550485-0AAB-48EB-B79D-8EC3434EF35D}"/>
          </ac:spMkLst>
        </pc:spChg>
        <pc:spChg chg="add mod">
          <ac:chgData name="katrina burman" userId="1f4a806e00fcd97c" providerId="LiveId" clId="{A2AB269D-D3C4-41A6-9C5F-F45FD9BAAA97}" dt="2022-04-24T18:24:42.653" v="1288" actId="1076"/>
          <ac:spMkLst>
            <pc:docMk/>
            <pc:sldMk cId="3492736663" sldId="257"/>
            <ac:spMk id="7" creationId="{F56DD0BC-AC2B-4CE6-B7CE-67239B27378F}"/>
          </ac:spMkLst>
        </pc:spChg>
        <pc:spChg chg="add mod">
          <ac:chgData name="katrina burman" userId="1f4a806e00fcd97c" providerId="LiveId" clId="{A2AB269D-D3C4-41A6-9C5F-F45FD9BAAA97}" dt="2022-04-24T18:25:01.803" v="1292" actId="1076"/>
          <ac:spMkLst>
            <pc:docMk/>
            <pc:sldMk cId="3492736663" sldId="257"/>
            <ac:spMk id="8" creationId="{3DBF4901-6878-40CE-91F2-2ABCC2E0444C}"/>
          </ac:spMkLst>
        </pc:spChg>
        <pc:spChg chg="add mod">
          <ac:chgData name="katrina burman" userId="1f4a806e00fcd97c" providerId="LiveId" clId="{A2AB269D-D3C4-41A6-9C5F-F45FD9BAAA97}" dt="2022-04-24T18:24:10.801" v="1282" actId="1076"/>
          <ac:spMkLst>
            <pc:docMk/>
            <pc:sldMk cId="3492736663" sldId="257"/>
            <ac:spMk id="9" creationId="{5D10C14F-047A-496D-B57E-908DB28298E7}"/>
          </ac:spMkLst>
        </pc:spChg>
        <pc:picChg chg="mod">
          <ac:chgData name="katrina burman" userId="1f4a806e00fcd97c" providerId="LiveId" clId="{A2AB269D-D3C4-41A6-9C5F-F45FD9BAAA97}" dt="2022-05-05T10:58:20.907" v="2754" actId="1076"/>
          <ac:picMkLst>
            <pc:docMk/>
            <pc:sldMk cId="3492736663" sldId="257"/>
            <ac:picMk id="3" creationId="{768976BB-88B1-07B8-ADE9-1AECD57EB6DD}"/>
          </ac:picMkLst>
        </pc:picChg>
        <pc:picChg chg="add mod">
          <ac:chgData name="katrina burman" userId="1f4a806e00fcd97c" providerId="LiveId" clId="{A2AB269D-D3C4-41A6-9C5F-F45FD9BAAA97}" dt="2022-05-03T19:44:20.054" v="2482" actId="14100"/>
          <ac:picMkLst>
            <pc:docMk/>
            <pc:sldMk cId="3492736663" sldId="257"/>
            <ac:picMk id="10" creationId="{0435D68C-71CA-4A81-B8A0-8CA20B0D6C7F}"/>
          </ac:picMkLst>
        </pc:picChg>
        <pc:picChg chg="add mod">
          <ac:chgData name="katrina burman" userId="1f4a806e00fcd97c" providerId="LiveId" clId="{A2AB269D-D3C4-41A6-9C5F-F45FD9BAAA97}" dt="2022-04-24T18:25:13.647" v="1294" actId="1076"/>
          <ac:picMkLst>
            <pc:docMk/>
            <pc:sldMk cId="3492736663" sldId="257"/>
            <ac:picMk id="11" creationId="{645C3039-3963-47D1-A093-7E21F0CC145B}"/>
          </ac:picMkLst>
        </pc:picChg>
      </pc:sldChg>
      <pc:sldChg chg="addSp delSp modSp new mod modClrScheme chgLayout">
        <pc:chgData name="katrina burman" userId="1f4a806e00fcd97c" providerId="LiveId" clId="{A2AB269D-D3C4-41A6-9C5F-F45FD9BAAA97}" dt="2022-04-24T20:23:42.849" v="2197" actId="1076"/>
        <pc:sldMkLst>
          <pc:docMk/>
          <pc:sldMk cId="827480205" sldId="258"/>
        </pc:sldMkLst>
        <pc:spChg chg="add del mod">
          <ac:chgData name="katrina burman" userId="1f4a806e00fcd97c" providerId="LiveId" clId="{A2AB269D-D3C4-41A6-9C5F-F45FD9BAAA97}" dt="2022-04-22T14:23:25.340" v="88"/>
          <ac:spMkLst>
            <pc:docMk/>
            <pc:sldMk cId="827480205" sldId="258"/>
            <ac:spMk id="2" creationId="{B3594816-F84E-4CAA-BDB8-7015C2246D74}"/>
          </ac:spMkLst>
        </pc:spChg>
        <pc:spChg chg="add del mod">
          <ac:chgData name="katrina burman" userId="1f4a806e00fcd97c" providerId="LiveId" clId="{A2AB269D-D3C4-41A6-9C5F-F45FD9BAAA97}" dt="2022-04-24T19:07:36.888" v="1716" actId="478"/>
          <ac:spMkLst>
            <pc:docMk/>
            <pc:sldMk cId="827480205" sldId="258"/>
            <ac:spMk id="3" creationId="{136DC3CE-20DD-4F9D-A885-6EAF4A6C58A0}"/>
          </ac:spMkLst>
        </pc:spChg>
        <pc:spChg chg="add del mod">
          <ac:chgData name="katrina burman" userId="1f4a806e00fcd97c" providerId="LiveId" clId="{A2AB269D-D3C4-41A6-9C5F-F45FD9BAAA97}" dt="2022-04-24T19:09:25.356" v="1735" actId="478"/>
          <ac:spMkLst>
            <pc:docMk/>
            <pc:sldMk cId="827480205" sldId="258"/>
            <ac:spMk id="4" creationId="{0DEC7F19-D289-4BA0-B775-8A8201AD4C49}"/>
          </ac:spMkLst>
        </pc:spChg>
        <pc:spChg chg="add mod">
          <ac:chgData name="katrina burman" userId="1f4a806e00fcd97c" providerId="LiveId" clId="{A2AB269D-D3C4-41A6-9C5F-F45FD9BAAA97}" dt="2022-04-24T20:23:42.849" v="2197" actId="1076"/>
          <ac:spMkLst>
            <pc:docMk/>
            <pc:sldMk cId="827480205" sldId="258"/>
            <ac:spMk id="5" creationId="{6EEF7D76-071B-49B4-90A8-2E629A64F263}"/>
          </ac:spMkLst>
        </pc:spChg>
        <pc:spChg chg="add del mod">
          <ac:chgData name="katrina burman" userId="1f4a806e00fcd97c" providerId="LiveId" clId="{A2AB269D-D3C4-41A6-9C5F-F45FD9BAAA97}" dt="2022-04-22T15:56:04.971" v="876" actId="478"/>
          <ac:spMkLst>
            <pc:docMk/>
            <pc:sldMk cId="827480205" sldId="258"/>
            <ac:spMk id="6" creationId="{B87C5887-D4F4-4673-8B0B-B7D6FE8DD2AD}"/>
          </ac:spMkLst>
        </pc:spChg>
        <pc:spChg chg="add mod">
          <ac:chgData name="katrina burman" userId="1f4a806e00fcd97c" providerId="LiveId" clId="{A2AB269D-D3C4-41A6-9C5F-F45FD9BAAA97}" dt="2022-04-24T20:23:39.560" v="2196" actId="1076"/>
          <ac:spMkLst>
            <pc:docMk/>
            <pc:sldMk cId="827480205" sldId="258"/>
            <ac:spMk id="7" creationId="{136F31C5-CC99-46E1-A8F4-84D94779E5E8}"/>
          </ac:spMkLst>
        </pc:spChg>
        <pc:spChg chg="add del mod">
          <ac:chgData name="katrina burman" userId="1f4a806e00fcd97c" providerId="LiveId" clId="{A2AB269D-D3C4-41A6-9C5F-F45FD9BAAA97}" dt="2022-04-24T19:07:40.402" v="1717" actId="478"/>
          <ac:spMkLst>
            <pc:docMk/>
            <pc:sldMk cId="827480205" sldId="258"/>
            <ac:spMk id="8" creationId="{E455B451-4CE6-4C7B-BD56-5D0DC8202042}"/>
          </ac:spMkLst>
        </pc:spChg>
        <pc:spChg chg="add mod ord">
          <ac:chgData name="katrina burman" userId="1f4a806e00fcd97c" providerId="LiveId" clId="{A2AB269D-D3C4-41A6-9C5F-F45FD9BAAA97}" dt="2022-04-24T19:12:29.175" v="1783" actId="1076"/>
          <ac:spMkLst>
            <pc:docMk/>
            <pc:sldMk cId="827480205" sldId="258"/>
            <ac:spMk id="12" creationId="{5D5D6E80-A22B-4E87-B224-684125FEEF56}"/>
          </ac:spMkLst>
        </pc:spChg>
        <pc:spChg chg="add mod">
          <ac:chgData name="katrina burman" userId="1f4a806e00fcd97c" providerId="LiveId" clId="{A2AB269D-D3C4-41A6-9C5F-F45FD9BAAA97}" dt="2022-04-24T20:23:21.761" v="2194" actId="20577"/>
          <ac:spMkLst>
            <pc:docMk/>
            <pc:sldMk cId="827480205" sldId="258"/>
            <ac:spMk id="13" creationId="{DFA4CCB3-AB0E-4538-B0B6-0A4E99155F5B}"/>
          </ac:spMkLst>
        </pc:spChg>
        <pc:picChg chg="add mod">
          <ac:chgData name="katrina burman" userId="1f4a806e00fcd97c" providerId="LiveId" clId="{A2AB269D-D3C4-41A6-9C5F-F45FD9BAAA97}" dt="2022-04-24T20:23:36.829" v="2195" actId="1076"/>
          <ac:picMkLst>
            <pc:docMk/>
            <pc:sldMk cId="827480205" sldId="258"/>
            <ac:picMk id="9" creationId="{B61436BD-F79D-4EC5-ACCF-759F2DAFE014}"/>
          </ac:picMkLst>
        </pc:picChg>
        <pc:picChg chg="add mod">
          <ac:chgData name="katrina burman" userId="1f4a806e00fcd97c" providerId="LiveId" clId="{A2AB269D-D3C4-41A6-9C5F-F45FD9BAAA97}" dt="2022-04-24T20:22:48.714" v="2181" actId="1076"/>
          <ac:picMkLst>
            <pc:docMk/>
            <pc:sldMk cId="827480205" sldId="258"/>
            <ac:picMk id="10" creationId="{239EF52B-C445-4B4B-A980-A8F919CDF209}"/>
          </ac:picMkLst>
        </pc:picChg>
        <pc:picChg chg="add del mod">
          <ac:chgData name="katrina burman" userId="1f4a806e00fcd97c" providerId="LiveId" clId="{A2AB269D-D3C4-41A6-9C5F-F45FD9BAAA97}" dt="2022-04-24T19:11:02.517" v="1754" actId="478"/>
          <ac:picMkLst>
            <pc:docMk/>
            <pc:sldMk cId="827480205" sldId="258"/>
            <ac:picMk id="11" creationId="{160AF45D-7621-4C14-B2E3-1CD74DAC2920}"/>
          </ac:picMkLst>
        </pc:picChg>
      </pc:sldChg>
      <pc:sldChg chg="addSp delSp modSp new mod ord modClrScheme chgLayout">
        <pc:chgData name="katrina burman" userId="1f4a806e00fcd97c" providerId="LiveId" clId="{A2AB269D-D3C4-41A6-9C5F-F45FD9BAAA97}" dt="2022-05-05T11:27:41.984" v="2763" actId="1076"/>
        <pc:sldMkLst>
          <pc:docMk/>
          <pc:sldMk cId="1108117496" sldId="259"/>
        </pc:sldMkLst>
        <pc:spChg chg="mod ord">
          <ac:chgData name="katrina burman" userId="1f4a806e00fcd97c" providerId="LiveId" clId="{A2AB269D-D3C4-41A6-9C5F-F45FD9BAAA97}" dt="2022-04-24T20:13:53.940" v="2171" actId="27636"/>
          <ac:spMkLst>
            <pc:docMk/>
            <pc:sldMk cId="1108117496" sldId="259"/>
            <ac:spMk id="2" creationId="{ECFB2771-1FE2-47AA-BCBA-B02DB5059756}"/>
          </ac:spMkLst>
        </pc:spChg>
        <pc:spChg chg="add mod ord">
          <ac:chgData name="katrina burman" userId="1f4a806e00fcd97c" providerId="LiveId" clId="{A2AB269D-D3C4-41A6-9C5F-F45FD9BAAA97}" dt="2022-04-22T15:28:25.439" v="584" actId="1076"/>
          <ac:spMkLst>
            <pc:docMk/>
            <pc:sldMk cId="1108117496" sldId="259"/>
            <ac:spMk id="3" creationId="{5AB0E47E-1DFE-4427-BB59-FF9936403606}"/>
          </ac:spMkLst>
        </pc:spChg>
        <pc:spChg chg="add mod ord">
          <ac:chgData name="katrina burman" userId="1f4a806e00fcd97c" providerId="LiveId" clId="{A2AB269D-D3C4-41A6-9C5F-F45FD9BAAA97}" dt="2022-04-24T20:13:34.917" v="2169" actId="20577"/>
          <ac:spMkLst>
            <pc:docMk/>
            <pc:sldMk cId="1108117496" sldId="259"/>
            <ac:spMk id="4" creationId="{AB46015C-5A7A-4B17-BC87-49D0DBD5CBFC}"/>
          </ac:spMkLst>
        </pc:spChg>
        <pc:spChg chg="add mod ord">
          <ac:chgData name="katrina burman" userId="1f4a806e00fcd97c" providerId="LiveId" clId="{A2AB269D-D3C4-41A6-9C5F-F45FD9BAAA97}" dt="2022-04-22T15:28:13.015" v="582" actId="1076"/>
          <ac:spMkLst>
            <pc:docMk/>
            <pc:sldMk cId="1108117496" sldId="259"/>
            <ac:spMk id="5" creationId="{1B4A3F98-E82E-46D2-B6A5-4D3580681B35}"/>
          </ac:spMkLst>
        </pc:spChg>
        <pc:spChg chg="add mod ord">
          <ac:chgData name="katrina burman" userId="1f4a806e00fcd97c" providerId="LiveId" clId="{A2AB269D-D3C4-41A6-9C5F-F45FD9BAAA97}" dt="2022-04-24T20:13:22.687" v="2165" actId="20577"/>
          <ac:spMkLst>
            <pc:docMk/>
            <pc:sldMk cId="1108117496" sldId="259"/>
            <ac:spMk id="6" creationId="{46868C8C-6CDE-4D1B-AADD-9E9B52ECE309}"/>
          </ac:spMkLst>
        </pc:spChg>
        <pc:spChg chg="add del mod">
          <ac:chgData name="katrina burman" userId="1f4a806e00fcd97c" providerId="LiveId" clId="{A2AB269D-D3C4-41A6-9C5F-F45FD9BAAA97}" dt="2022-04-22T15:21:35.608" v="424" actId="478"/>
          <ac:spMkLst>
            <pc:docMk/>
            <pc:sldMk cId="1108117496" sldId="259"/>
            <ac:spMk id="7" creationId="{D2B3DCDB-A588-449D-9ACB-123E9BE06281}"/>
          </ac:spMkLst>
        </pc:spChg>
        <pc:spChg chg="add mod">
          <ac:chgData name="katrina burman" userId="1f4a806e00fcd97c" providerId="LiveId" clId="{A2AB269D-D3C4-41A6-9C5F-F45FD9BAAA97}" dt="2022-04-22T15:27:46.446" v="578" actId="1076"/>
          <ac:spMkLst>
            <pc:docMk/>
            <pc:sldMk cId="1108117496" sldId="259"/>
            <ac:spMk id="8" creationId="{46AAFE90-36B6-4BF9-8A3C-17E5746B3047}"/>
          </ac:spMkLst>
        </pc:spChg>
        <pc:picChg chg="mod">
          <ac:chgData name="katrina burman" userId="1f4a806e00fcd97c" providerId="LiveId" clId="{A2AB269D-D3C4-41A6-9C5F-F45FD9BAAA97}" dt="2022-05-05T11:27:41.984" v="2763" actId="1076"/>
          <ac:picMkLst>
            <pc:docMk/>
            <pc:sldMk cId="1108117496" sldId="259"/>
            <ac:picMk id="7" creationId="{1CDD98A1-926B-700D-3F0A-E124620A4AD2}"/>
          </ac:picMkLst>
        </pc:picChg>
      </pc:sldChg>
      <pc:sldChg chg="addSp delSp modSp new mod ord modClrScheme chgLayout">
        <pc:chgData name="katrina burman" userId="1f4a806e00fcd97c" providerId="LiveId" clId="{A2AB269D-D3C4-41A6-9C5F-F45FD9BAAA97}" dt="2022-05-05T11:24:28.246" v="2762" actId="1076"/>
        <pc:sldMkLst>
          <pc:docMk/>
          <pc:sldMk cId="3273793056" sldId="260"/>
        </pc:sldMkLst>
        <pc:spChg chg="mod ord">
          <ac:chgData name="katrina burman" userId="1f4a806e00fcd97c" providerId="LiveId" clId="{A2AB269D-D3C4-41A6-9C5F-F45FD9BAAA97}" dt="2022-04-22T15:47:59" v="745" actId="1076"/>
          <ac:spMkLst>
            <pc:docMk/>
            <pc:sldMk cId="3273793056" sldId="260"/>
            <ac:spMk id="2" creationId="{00A1D3DE-7557-4D53-B4FA-47FF8F16A5C4}"/>
          </ac:spMkLst>
        </pc:spChg>
        <pc:spChg chg="add mod">
          <ac:chgData name="katrina burman" userId="1f4a806e00fcd97c" providerId="LiveId" clId="{A2AB269D-D3C4-41A6-9C5F-F45FD9BAAA97}" dt="2022-04-24T20:00:44.448" v="2121" actId="1076"/>
          <ac:spMkLst>
            <pc:docMk/>
            <pc:sldMk cId="3273793056" sldId="260"/>
            <ac:spMk id="3" creationId="{BC5A761B-26B9-4E1B-A42E-A76061988016}"/>
          </ac:spMkLst>
        </pc:spChg>
        <pc:spChg chg="add mod">
          <ac:chgData name="katrina burman" userId="1f4a806e00fcd97c" providerId="LiveId" clId="{A2AB269D-D3C4-41A6-9C5F-F45FD9BAAA97}" dt="2022-04-24T20:00:24.040" v="2118" actId="1076"/>
          <ac:spMkLst>
            <pc:docMk/>
            <pc:sldMk cId="3273793056" sldId="260"/>
            <ac:spMk id="4" creationId="{D9B75227-178C-435F-BC0B-18EC4C558BAF}"/>
          </ac:spMkLst>
        </pc:spChg>
        <pc:spChg chg="add mod">
          <ac:chgData name="katrina burman" userId="1f4a806e00fcd97c" providerId="LiveId" clId="{A2AB269D-D3C4-41A6-9C5F-F45FD9BAAA97}" dt="2022-04-24T19:59:55.502" v="2112" actId="14100"/>
          <ac:spMkLst>
            <pc:docMk/>
            <pc:sldMk cId="3273793056" sldId="260"/>
            <ac:spMk id="5" creationId="{7D975C65-981A-4978-98A9-17FA04B9175F}"/>
          </ac:spMkLst>
        </pc:spChg>
        <pc:spChg chg="add del mod">
          <ac:chgData name="katrina burman" userId="1f4a806e00fcd97c" providerId="LiveId" clId="{A2AB269D-D3C4-41A6-9C5F-F45FD9BAAA97}" dt="2022-04-22T15:34:49.566" v="681"/>
          <ac:spMkLst>
            <pc:docMk/>
            <pc:sldMk cId="3273793056" sldId="260"/>
            <ac:spMk id="6" creationId="{E8AF95AE-0C2D-48ED-844A-1B8F941F985D}"/>
          </ac:spMkLst>
        </pc:spChg>
        <pc:spChg chg="add mod">
          <ac:chgData name="katrina burman" userId="1f4a806e00fcd97c" providerId="LiveId" clId="{A2AB269D-D3C4-41A6-9C5F-F45FD9BAAA97}" dt="2022-04-24T20:00:19.689" v="2117" actId="1076"/>
          <ac:spMkLst>
            <pc:docMk/>
            <pc:sldMk cId="3273793056" sldId="260"/>
            <ac:spMk id="7" creationId="{253061C7-8972-46A1-8467-F38669EC6417}"/>
          </ac:spMkLst>
        </pc:spChg>
        <pc:spChg chg="add mod">
          <ac:chgData name="katrina burman" userId="1f4a806e00fcd97c" providerId="LiveId" clId="{A2AB269D-D3C4-41A6-9C5F-F45FD9BAAA97}" dt="2022-04-24T20:00:57.415" v="2124" actId="1076"/>
          <ac:spMkLst>
            <pc:docMk/>
            <pc:sldMk cId="3273793056" sldId="260"/>
            <ac:spMk id="8" creationId="{80FB7106-AA75-465D-95A9-DF0C30D6462C}"/>
          </ac:spMkLst>
        </pc:spChg>
        <pc:spChg chg="add mod">
          <ac:chgData name="katrina burman" userId="1f4a806e00fcd97c" providerId="LiveId" clId="{A2AB269D-D3C4-41A6-9C5F-F45FD9BAAA97}" dt="2022-04-22T16:06:41.813" v="1214" actId="1076"/>
          <ac:spMkLst>
            <pc:docMk/>
            <pc:sldMk cId="3273793056" sldId="260"/>
            <ac:spMk id="9" creationId="{F21CC5B2-7253-4155-9CB7-9C41C3AF59D2}"/>
          </ac:spMkLst>
        </pc:spChg>
        <pc:spChg chg="add mod">
          <ac:chgData name="katrina burman" userId="1f4a806e00fcd97c" providerId="LiveId" clId="{A2AB269D-D3C4-41A6-9C5F-F45FD9BAAA97}" dt="2022-04-22T15:48:15.540" v="756" actId="115"/>
          <ac:spMkLst>
            <pc:docMk/>
            <pc:sldMk cId="3273793056" sldId="260"/>
            <ac:spMk id="10" creationId="{64BB763D-8ED9-4698-A237-F3EC0BFB0E58}"/>
          </ac:spMkLst>
        </pc:spChg>
        <pc:spChg chg="add mod">
          <ac:chgData name="katrina burman" userId="1f4a806e00fcd97c" providerId="LiveId" clId="{A2AB269D-D3C4-41A6-9C5F-F45FD9BAAA97}" dt="2022-04-24T20:00:48.228" v="2122" actId="1076"/>
          <ac:spMkLst>
            <pc:docMk/>
            <pc:sldMk cId="3273793056" sldId="260"/>
            <ac:spMk id="11" creationId="{79328C20-E205-4EB7-A466-5A222E79B4A1}"/>
          </ac:spMkLst>
        </pc:spChg>
        <pc:spChg chg="add mod">
          <ac:chgData name="katrina burman" userId="1f4a806e00fcd97c" providerId="LiveId" clId="{A2AB269D-D3C4-41A6-9C5F-F45FD9BAAA97}" dt="2022-04-24T20:00:52.762" v="2123" actId="1076"/>
          <ac:spMkLst>
            <pc:docMk/>
            <pc:sldMk cId="3273793056" sldId="260"/>
            <ac:spMk id="12" creationId="{1A32EDDF-ADB5-4C22-BEA9-4E065F796A8F}"/>
          </ac:spMkLst>
        </pc:spChg>
        <pc:picChg chg="mod">
          <ac:chgData name="katrina burman" userId="1f4a806e00fcd97c" providerId="LiveId" clId="{A2AB269D-D3C4-41A6-9C5F-F45FD9BAAA97}" dt="2022-05-05T11:24:28.246" v="2762" actId="1076"/>
          <ac:picMkLst>
            <pc:docMk/>
            <pc:sldMk cId="3273793056" sldId="260"/>
            <ac:picMk id="6" creationId="{9C5F5E4E-5955-2A58-5C93-560EC9C48EE1}"/>
          </ac:picMkLst>
        </pc:picChg>
        <pc:picChg chg="add mod">
          <ac:chgData name="katrina burman" userId="1f4a806e00fcd97c" providerId="LiveId" clId="{A2AB269D-D3C4-41A6-9C5F-F45FD9BAAA97}" dt="2022-04-24T20:02:57.677" v="2144" actId="14100"/>
          <ac:picMkLst>
            <pc:docMk/>
            <pc:sldMk cId="3273793056" sldId="260"/>
            <ac:picMk id="13" creationId="{B7DF80B0-49DC-45E8-A46E-7BFC719D41AA}"/>
          </ac:picMkLst>
        </pc:picChg>
        <pc:picChg chg="add del mod">
          <ac:chgData name="katrina burman" userId="1f4a806e00fcd97c" providerId="LiveId" clId="{A2AB269D-D3C4-41A6-9C5F-F45FD9BAAA97}" dt="2022-04-24T20:02:44.385" v="2138" actId="478"/>
          <ac:picMkLst>
            <pc:docMk/>
            <pc:sldMk cId="3273793056" sldId="260"/>
            <ac:picMk id="14" creationId="{6329B1DC-124A-4E14-9575-2AC27732720E}"/>
          </ac:picMkLst>
        </pc:picChg>
        <pc:picChg chg="add mod">
          <ac:chgData name="katrina burman" userId="1f4a806e00fcd97c" providerId="LiveId" clId="{A2AB269D-D3C4-41A6-9C5F-F45FD9BAAA97}" dt="2022-04-24T20:03:05.703" v="2147" actId="1076"/>
          <ac:picMkLst>
            <pc:docMk/>
            <pc:sldMk cId="3273793056" sldId="260"/>
            <ac:picMk id="15" creationId="{DC4C7966-B2D9-48A8-A46B-E1C81FC4E657}"/>
          </ac:picMkLst>
        </pc:picChg>
        <pc:picChg chg="add mod">
          <ac:chgData name="katrina burman" userId="1f4a806e00fcd97c" providerId="LiveId" clId="{A2AB269D-D3C4-41A6-9C5F-F45FD9BAAA97}" dt="2022-04-24T20:02:53.465" v="2143" actId="1076"/>
          <ac:picMkLst>
            <pc:docMk/>
            <pc:sldMk cId="3273793056" sldId="260"/>
            <ac:picMk id="16" creationId="{9A19CFCE-DD7D-4C06-9D87-737998619487}"/>
          </ac:picMkLst>
        </pc:picChg>
      </pc:sldChg>
      <pc:sldChg chg="addSp delSp modSp new mod ord setBg modClrScheme chgLayout">
        <pc:chgData name="katrina burman" userId="1f4a806e00fcd97c" providerId="LiveId" clId="{A2AB269D-D3C4-41A6-9C5F-F45FD9BAAA97}" dt="2022-05-05T11:02:59.784" v="2757" actId="1076"/>
        <pc:sldMkLst>
          <pc:docMk/>
          <pc:sldMk cId="2334418154" sldId="261"/>
        </pc:sldMkLst>
        <pc:spChg chg="mod ord">
          <ac:chgData name="katrina burman" userId="1f4a806e00fcd97c" providerId="LiveId" clId="{A2AB269D-D3C4-41A6-9C5F-F45FD9BAAA97}" dt="2022-04-22T16:00:51.223" v="1049" actId="122"/>
          <ac:spMkLst>
            <pc:docMk/>
            <pc:sldMk cId="2334418154" sldId="261"/>
            <ac:spMk id="2" creationId="{F06C71A9-7DF9-47DB-974D-E0F973AFB30F}"/>
          </ac:spMkLst>
        </pc:spChg>
        <pc:spChg chg="add mod">
          <ac:chgData name="katrina burman" userId="1f4a806e00fcd97c" providerId="LiveId" clId="{A2AB269D-D3C4-41A6-9C5F-F45FD9BAAA97}" dt="2022-04-22T15:56:32.397" v="879" actId="6549"/>
          <ac:spMkLst>
            <pc:docMk/>
            <pc:sldMk cId="2334418154" sldId="261"/>
            <ac:spMk id="3" creationId="{8A84BFE6-44AE-4395-ABDA-97BA73FD7360}"/>
          </ac:spMkLst>
        </pc:spChg>
        <pc:spChg chg="add del mod">
          <ac:chgData name="katrina burman" userId="1f4a806e00fcd97c" providerId="LiveId" clId="{A2AB269D-D3C4-41A6-9C5F-F45FD9BAAA97}" dt="2022-04-22T15:56:48.851" v="886" actId="478"/>
          <ac:spMkLst>
            <pc:docMk/>
            <pc:sldMk cId="2334418154" sldId="261"/>
            <ac:spMk id="4" creationId="{2539EF2F-E7D2-415F-B2F2-A325E3BA3994}"/>
          </ac:spMkLst>
        </pc:spChg>
        <pc:spChg chg="add del mod">
          <ac:chgData name="katrina burman" userId="1f4a806e00fcd97c" providerId="LiveId" clId="{A2AB269D-D3C4-41A6-9C5F-F45FD9BAAA97}" dt="2022-04-22T15:56:48.855" v="888"/>
          <ac:spMkLst>
            <pc:docMk/>
            <pc:sldMk cId="2334418154" sldId="261"/>
            <ac:spMk id="5" creationId="{132EB2A6-0D49-4126-A94B-BB15D04EAEAC}"/>
          </ac:spMkLst>
        </pc:spChg>
        <pc:spChg chg="add del mod">
          <ac:chgData name="katrina burman" userId="1f4a806e00fcd97c" providerId="LiveId" clId="{A2AB269D-D3C4-41A6-9C5F-F45FD9BAAA97}" dt="2022-04-22T15:56:48.855" v="890"/>
          <ac:spMkLst>
            <pc:docMk/>
            <pc:sldMk cId="2334418154" sldId="261"/>
            <ac:spMk id="6" creationId="{900209DC-DDA1-4A55-9F1B-7E2FB5D40706}"/>
          </ac:spMkLst>
        </pc:spChg>
        <pc:spChg chg="add mod">
          <ac:chgData name="katrina burman" userId="1f4a806e00fcd97c" providerId="LiveId" clId="{A2AB269D-D3C4-41A6-9C5F-F45FD9BAAA97}" dt="2022-05-05T10:59:25.980" v="2756" actId="20577"/>
          <ac:spMkLst>
            <pc:docMk/>
            <pc:sldMk cId="2334418154" sldId="261"/>
            <ac:spMk id="8" creationId="{7366139F-B2B0-499E-9C3A-C7BC355CB9B4}"/>
          </ac:spMkLst>
        </pc:spChg>
        <pc:spChg chg="add mod">
          <ac:chgData name="katrina burman" userId="1f4a806e00fcd97c" providerId="LiveId" clId="{A2AB269D-D3C4-41A6-9C5F-F45FD9BAAA97}" dt="2022-04-22T16:06:11.992" v="1213" actId="20577"/>
          <ac:spMkLst>
            <pc:docMk/>
            <pc:sldMk cId="2334418154" sldId="261"/>
            <ac:spMk id="9" creationId="{DA284E02-DB0B-4FB0-8A6C-AA9148F6920C}"/>
          </ac:spMkLst>
        </pc:spChg>
        <pc:spChg chg="add mod">
          <ac:chgData name="katrina burman" userId="1f4a806e00fcd97c" providerId="LiveId" clId="{A2AB269D-D3C4-41A6-9C5F-F45FD9BAAA97}" dt="2022-04-22T16:07:03.108" v="1218" actId="1076"/>
          <ac:spMkLst>
            <pc:docMk/>
            <pc:sldMk cId="2334418154" sldId="261"/>
            <ac:spMk id="10" creationId="{C064147E-509D-4696-A595-0C0703022EAD}"/>
          </ac:spMkLst>
        </pc:spChg>
        <pc:spChg chg="add">
          <ac:chgData name="katrina burman" userId="1f4a806e00fcd97c" providerId="LiveId" clId="{A2AB269D-D3C4-41A6-9C5F-F45FD9BAAA97}" dt="2022-04-22T15:26:21.203" v="544" actId="26606"/>
          <ac:spMkLst>
            <pc:docMk/>
            <pc:sldMk cId="2334418154" sldId="261"/>
            <ac:spMk id="13" creationId="{954AB742-44A6-4CDD-B54A-818846AF8FF8}"/>
          </ac:spMkLst>
        </pc:spChg>
        <pc:grpChg chg="add">
          <ac:chgData name="katrina burman" userId="1f4a806e00fcd97c" providerId="LiveId" clId="{A2AB269D-D3C4-41A6-9C5F-F45FD9BAAA97}" dt="2022-04-22T15:26:21.203" v="544" actId="26606"/>
          <ac:grpSpMkLst>
            <pc:docMk/>
            <pc:sldMk cId="2334418154" sldId="261"/>
            <ac:grpSpMk id="15" creationId="{BEB537CF-9F5E-463A-AD3C-13736406C1A2}"/>
          </ac:grpSpMkLst>
        </pc:grpChg>
        <pc:grpChg chg="add">
          <ac:chgData name="katrina burman" userId="1f4a806e00fcd97c" providerId="LiveId" clId="{A2AB269D-D3C4-41A6-9C5F-F45FD9BAAA97}" dt="2022-04-22T15:26:21.203" v="544" actId="26606"/>
          <ac:grpSpMkLst>
            <pc:docMk/>
            <pc:sldMk cId="2334418154" sldId="261"/>
            <ac:grpSpMk id="20" creationId="{97EE97F1-3EFC-4812-BCD8-BAFDC3EE4658}"/>
          </ac:grpSpMkLst>
        </pc:grpChg>
        <pc:grpChg chg="add">
          <ac:chgData name="katrina burman" userId="1f4a806e00fcd97c" providerId="LiveId" clId="{A2AB269D-D3C4-41A6-9C5F-F45FD9BAAA97}" dt="2022-04-22T15:26:21.203" v="544" actId="26606"/>
          <ac:grpSpMkLst>
            <pc:docMk/>
            <pc:sldMk cId="2334418154" sldId="261"/>
            <ac:grpSpMk id="25" creationId="{266F884D-C8C7-413B-842D-2DEA05D3294D}"/>
          </ac:grpSpMkLst>
        </pc:grpChg>
        <pc:picChg chg="mod">
          <ac:chgData name="katrina burman" userId="1f4a806e00fcd97c" providerId="LiveId" clId="{A2AB269D-D3C4-41A6-9C5F-F45FD9BAAA97}" dt="2022-05-05T11:02:59.784" v="2757" actId="1076"/>
          <ac:picMkLst>
            <pc:docMk/>
            <pc:sldMk cId="2334418154" sldId="261"/>
            <ac:picMk id="4" creationId="{5708D34E-49E4-D5B1-F81F-51F389559266}"/>
          </ac:picMkLst>
        </pc:picChg>
        <pc:picChg chg="add mod">
          <ac:chgData name="katrina burman" userId="1f4a806e00fcd97c" providerId="LiveId" clId="{A2AB269D-D3C4-41A6-9C5F-F45FD9BAAA97}" dt="2022-04-22T16:04:33.940" v="1062" actId="1076"/>
          <ac:picMkLst>
            <pc:docMk/>
            <pc:sldMk cId="2334418154" sldId="261"/>
            <ac:picMk id="7" creationId="{E7CA9CB0-E4FB-4E7B-A41D-B2EE7B8943C3}"/>
          </ac:picMkLst>
        </pc:picChg>
        <pc:cxnChg chg="add">
          <ac:chgData name="katrina burman" userId="1f4a806e00fcd97c" providerId="LiveId" clId="{A2AB269D-D3C4-41A6-9C5F-F45FD9BAAA97}" dt="2022-04-22T15:26:21.203" v="544" actId="26606"/>
          <ac:cxnSpMkLst>
            <pc:docMk/>
            <pc:sldMk cId="2334418154" sldId="261"/>
            <ac:cxnSpMk id="11" creationId="{430127AE-B29E-4FDF-99D2-A2F1E7003F74}"/>
          </ac:cxnSpMkLst>
        </pc:cxnChg>
      </pc:sldChg>
      <pc:sldChg chg="addSp delSp modSp new mod ord setBg modClrScheme delDesignElem chgLayout">
        <pc:chgData name="katrina burman" userId="1f4a806e00fcd97c" providerId="LiveId" clId="{A2AB269D-D3C4-41A6-9C5F-F45FD9BAAA97}" dt="2022-05-05T11:18:29.448" v="2760" actId="1076"/>
        <pc:sldMkLst>
          <pc:docMk/>
          <pc:sldMk cId="1190478445" sldId="262"/>
        </pc:sldMkLst>
        <pc:spChg chg="add mod">
          <ac:chgData name="katrina burman" userId="1f4a806e00fcd97c" providerId="LiveId" clId="{A2AB269D-D3C4-41A6-9C5F-F45FD9BAAA97}" dt="2022-04-24T18:22:48.875" v="1273" actId="20577"/>
          <ac:spMkLst>
            <pc:docMk/>
            <pc:sldMk cId="1190478445" sldId="262"/>
            <ac:spMk id="3" creationId="{198E2799-D175-4AE4-93B1-67F49E0A2072}"/>
          </ac:spMkLst>
        </pc:spChg>
        <pc:spChg chg="add mod">
          <ac:chgData name="katrina burman" userId="1f4a806e00fcd97c" providerId="LiveId" clId="{A2AB269D-D3C4-41A6-9C5F-F45FD9BAAA97}" dt="2022-04-24T18:32:13.653" v="1463" actId="255"/>
          <ac:spMkLst>
            <pc:docMk/>
            <pc:sldMk cId="1190478445" sldId="262"/>
            <ac:spMk id="4" creationId="{214CD0CF-D818-40E4-A7A2-C14B288A6938}"/>
          </ac:spMkLst>
        </pc:spChg>
        <pc:spChg chg="add mod">
          <ac:chgData name="katrina burman" userId="1f4a806e00fcd97c" providerId="LiveId" clId="{A2AB269D-D3C4-41A6-9C5F-F45FD9BAAA97}" dt="2022-04-24T18:30:41.061" v="1442" actId="1076"/>
          <ac:spMkLst>
            <pc:docMk/>
            <pc:sldMk cId="1190478445" sldId="262"/>
            <ac:spMk id="5" creationId="{7AFB99B2-FD11-4AFA-9A35-C04C3C919370}"/>
          </ac:spMkLst>
        </pc:spChg>
        <pc:spChg chg="add mod">
          <ac:chgData name="katrina burman" userId="1f4a806e00fcd97c" providerId="LiveId" clId="{A2AB269D-D3C4-41A6-9C5F-F45FD9BAAA97}" dt="2022-04-24T18:31:15.437" v="1447" actId="1076"/>
          <ac:spMkLst>
            <pc:docMk/>
            <pc:sldMk cId="1190478445" sldId="262"/>
            <ac:spMk id="6" creationId="{A282CD87-E159-4452-A8C2-756324484AA2}"/>
          </ac:spMkLst>
        </pc:spChg>
        <pc:spChg chg="add del">
          <ac:chgData name="katrina burman" userId="1f4a806e00fcd97c" providerId="LiveId" clId="{A2AB269D-D3C4-41A6-9C5F-F45FD9BAAA97}" dt="2022-04-24T18:31:48.071" v="1457" actId="700"/>
          <ac:spMkLst>
            <pc:docMk/>
            <pc:sldMk cId="1190478445" sldId="262"/>
            <ac:spMk id="7" creationId="{8950AD4C-6AF3-49F8-94E1-DBCAFB39478B}"/>
          </ac:spMkLst>
        </pc:spChg>
        <pc:spChg chg="add del mod ord">
          <ac:chgData name="katrina burman" userId="1f4a806e00fcd97c" providerId="LiveId" clId="{A2AB269D-D3C4-41A6-9C5F-F45FD9BAAA97}" dt="2022-04-24T18:31:48.071" v="1457" actId="700"/>
          <ac:spMkLst>
            <pc:docMk/>
            <pc:sldMk cId="1190478445" sldId="262"/>
            <ac:spMk id="8" creationId="{DA8B94EC-56F1-4AA8-85EA-89243725CAF5}"/>
          </ac:spMkLst>
        </pc:spChg>
        <pc:grpChg chg="add del">
          <ac:chgData name="katrina burman" userId="1f4a806e00fcd97c" providerId="LiveId" clId="{A2AB269D-D3C4-41A6-9C5F-F45FD9BAAA97}" dt="2022-04-24T18:31:48.071" v="1457" actId="700"/>
          <ac:grpSpMkLst>
            <pc:docMk/>
            <pc:sldMk cId="1190478445" sldId="262"/>
            <ac:grpSpMk id="9" creationId="{9BA6B1D0-6E05-477A-950D-2F5765804055}"/>
          </ac:grpSpMkLst>
        </pc:grpChg>
        <pc:picChg chg="add mod">
          <ac:chgData name="katrina burman" userId="1f4a806e00fcd97c" providerId="LiveId" clId="{A2AB269D-D3C4-41A6-9C5F-F45FD9BAAA97}" dt="2022-04-24T18:19:07.608" v="1229" actId="1076"/>
          <ac:picMkLst>
            <pc:docMk/>
            <pc:sldMk cId="1190478445" sldId="262"/>
            <ac:picMk id="2" creationId="{7C00A068-4F5E-4A69-B1F5-924B8C183D4A}"/>
          </ac:picMkLst>
        </pc:picChg>
        <pc:picChg chg="mod">
          <ac:chgData name="katrina burman" userId="1f4a806e00fcd97c" providerId="LiveId" clId="{A2AB269D-D3C4-41A6-9C5F-F45FD9BAAA97}" dt="2022-05-05T11:18:29.448" v="2760" actId="1076"/>
          <ac:picMkLst>
            <pc:docMk/>
            <pc:sldMk cId="1190478445" sldId="262"/>
            <ac:picMk id="8" creationId="{1B6C51CD-4445-8F18-716B-A798BD56BFEF}"/>
          </ac:picMkLst>
        </pc:picChg>
      </pc:sldChg>
      <pc:sldChg chg="addSp delSp modSp new mod ord setBg modClrScheme chgLayout">
        <pc:chgData name="katrina burman" userId="1f4a806e00fcd97c" providerId="LiveId" clId="{A2AB269D-D3C4-41A6-9C5F-F45FD9BAAA97}" dt="2022-05-05T11:07:55.449" v="2758" actId="1076"/>
        <pc:sldMkLst>
          <pc:docMk/>
          <pc:sldMk cId="1361551425" sldId="263"/>
        </pc:sldMkLst>
        <pc:spChg chg="add mod">
          <ac:chgData name="katrina burman" userId="1f4a806e00fcd97c" providerId="LiveId" clId="{A2AB269D-D3C4-41A6-9C5F-F45FD9BAAA97}" dt="2022-04-24T19:25:09.060" v="1885" actId="313"/>
          <ac:spMkLst>
            <pc:docMk/>
            <pc:sldMk cId="1361551425" sldId="263"/>
            <ac:spMk id="2" creationId="{6C07FDD9-D40D-41CF-BD8A-772E6878A32C}"/>
          </ac:spMkLst>
        </pc:spChg>
        <pc:spChg chg="add mod">
          <ac:chgData name="katrina burman" userId="1f4a806e00fcd97c" providerId="LiveId" clId="{A2AB269D-D3C4-41A6-9C5F-F45FD9BAAA97}" dt="2022-04-24T19:32:43.763" v="2066" actId="20577"/>
          <ac:spMkLst>
            <pc:docMk/>
            <pc:sldMk cId="1361551425" sldId="263"/>
            <ac:spMk id="3" creationId="{079AC211-74D2-4C88-AF0E-26B4CDA1F3F8}"/>
          </ac:spMkLst>
        </pc:spChg>
        <pc:spChg chg="add mod">
          <ac:chgData name="katrina burman" userId="1f4a806e00fcd97c" providerId="LiveId" clId="{A2AB269D-D3C4-41A6-9C5F-F45FD9BAAA97}" dt="2022-04-24T19:40:54.316" v="2109" actId="20577"/>
          <ac:spMkLst>
            <pc:docMk/>
            <pc:sldMk cId="1361551425" sldId="263"/>
            <ac:spMk id="4" creationId="{0D19F59F-935E-4857-9DDD-BA9D301AA5DD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7" creationId="{9B0F7D69-D93C-4C38-A23D-76E000D691CD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9" creationId="{8CD419D4-EA9D-42D9-BF62-B07F0B7B672B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11" creationId="{1C6FEC9B-9608-4181-A9E5-A1B80E72021C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13" creationId="{AB1564ED-F26F-451D-97D6-A6EC3E83FD55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15" creationId="{AF50A80E-5DCB-4320-9947-73BF2D6F059F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17" creationId="{4E9C9717-43F9-44EA-9215-3F2D15B1C737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19" creationId="{E66004D1-3DCE-405F-9046-6DE912409E12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21" creationId="{D1319957-918B-4BBC-B357-957813808CDF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23" creationId="{97ACB619-0A09-4C51-8BA5-9BDECE7E4C69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25" creationId="{C44D3CAF-8753-4313-AA2D-F75CAC4DD7E6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27" creationId="{8D4A9DCA-CD08-4326-A478-9ABDAC6904C3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29" creationId="{FEB24D6D-151C-47FB-8FFE-984F0743DC6F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31" creationId="{EB85EDFA-C3E9-456D-B330-A7119BFB29DC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33" creationId="{B516F90C-A3AC-46E0-8029-8C20BB17A6DA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35" creationId="{1CFD6E36-333B-4520-8313-396CCE682BA8}"/>
          </ac:spMkLst>
        </pc:spChg>
        <pc:spChg chg="add del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37" creationId="{D0525857-3EAD-4969-9196-A890F8DE6CB6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50" creationId="{9B0F7D69-D93C-4C38-A23D-76E000D691CD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52" creationId="{8CD419D4-EA9D-42D9-BF62-B07F0B7B672B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54" creationId="{1C6FEC9B-9608-4181-A9E5-A1B80E72021C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56" creationId="{AB1564ED-F26F-451D-97D6-A6EC3E83FD55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58" creationId="{0CA184B6-3482-4F43-87F0-BC765DCFD8A8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60" creationId="{6C869923-8380-4244-9548-802C330638A0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62" creationId="{C06255F2-BC67-4DDE-B34E-AC4BA21838CC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64" creationId="{55169443-FCCD-4C0A-8C69-18CD3FA0968D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66" creationId="{0DBF1ABE-8590-450D-BB49-BDDCCF3EEA9E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68" creationId="{391F8D69-709A-4575-A393-B4C26481AF3B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70" creationId="{C87A50C4-1191-461A-9E09-C8057F2AF01F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72" creationId="{BC87DA9F-8DB2-4D48-8716-A928FBB8A5D2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74" creationId="{195EA065-AC5D-431D-927E-87FF05884866}"/>
          </ac:spMkLst>
        </pc:spChg>
        <pc:spChg chg="add">
          <ac:chgData name="katrina burman" userId="1f4a806e00fcd97c" providerId="LiveId" clId="{A2AB269D-D3C4-41A6-9C5F-F45FD9BAAA97}" dt="2022-04-24T19:24:13.484" v="1868" actId="26606"/>
          <ac:spMkLst>
            <pc:docMk/>
            <pc:sldMk cId="1361551425" sldId="263"/>
            <ac:spMk id="76" creationId="{46934B3C-D73F-4CD0-95B1-0244D662D1C7}"/>
          </ac:spMkLst>
        </pc:spChg>
        <pc:grpChg chg="add del">
          <ac:chgData name="katrina burman" userId="1f4a806e00fcd97c" providerId="LiveId" clId="{A2AB269D-D3C4-41A6-9C5F-F45FD9BAAA97}" dt="2022-04-24T19:24:13.484" v="1868" actId="26606"/>
          <ac:grpSpMkLst>
            <pc:docMk/>
            <pc:sldMk cId="1361551425" sldId="263"/>
            <ac:grpSpMk id="39" creationId="{5EA385DF-E58A-4933-89FF-3F93F8CAEE0B}"/>
          </ac:grpSpMkLst>
        </pc:grpChg>
        <pc:picChg chg="add mod">
          <ac:chgData name="katrina burman" userId="1f4a806e00fcd97c" providerId="LiveId" clId="{A2AB269D-D3C4-41A6-9C5F-F45FD9BAAA97}" dt="2022-04-24T19:37:50.431" v="2085" actId="1076"/>
          <ac:picMkLst>
            <pc:docMk/>
            <pc:sldMk cId="1361551425" sldId="263"/>
            <ac:picMk id="5" creationId="{430CC9D1-FB02-4AA7-AE2B-5A6B975BFC7D}"/>
          </ac:picMkLst>
        </pc:picChg>
        <pc:picChg chg="mod">
          <ac:chgData name="katrina burman" userId="1f4a806e00fcd97c" providerId="LiveId" clId="{A2AB269D-D3C4-41A6-9C5F-F45FD9BAAA97}" dt="2022-05-05T11:07:55.449" v="2758" actId="1076"/>
          <ac:picMkLst>
            <pc:docMk/>
            <pc:sldMk cId="1361551425" sldId="263"/>
            <ac:picMk id="6" creationId="{723EBC40-1957-FF14-E48F-98A0742358E5}"/>
          </ac:picMkLst>
        </pc:picChg>
        <pc:picChg chg="add">
          <ac:chgData name="katrina burman" userId="1f4a806e00fcd97c" providerId="LiveId" clId="{A2AB269D-D3C4-41A6-9C5F-F45FD9BAAA97}" dt="2022-04-24T19:24:13.484" v="1868" actId="26606"/>
          <ac:picMkLst>
            <pc:docMk/>
            <pc:sldMk cId="1361551425" sldId="263"/>
            <ac:picMk id="47" creationId="{72FA3A5F-5DC4-32EC-A3B0-4932A1342009}"/>
          </ac:picMkLst>
        </pc:picChg>
      </pc:sldChg>
      <pc:sldChg chg="addSp delSp modSp new mod setBg">
        <pc:chgData name="katrina burman" userId="1f4a806e00fcd97c" providerId="LiveId" clId="{A2AB269D-D3C4-41A6-9C5F-F45FD9BAAA97}" dt="2022-05-05T11:22:25.701" v="2761" actId="1076"/>
        <pc:sldMkLst>
          <pc:docMk/>
          <pc:sldMk cId="3265931821" sldId="264"/>
        </pc:sldMkLst>
        <pc:spChg chg="add del mod">
          <ac:chgData name="katrina burman" userId="1f4a806e00fcd97c" providerId="LiveId" clId="{A2AB269D-D3C4-41A6-9C5F-F45FD9BAAA97}" dt="2022-04-24T18:25:22.940" v="1296" actId="478"/>
          <ac:spMkLst>
            <pc:docMk/>
            <pc:sldMk cId="3265931821" sldId="264"/>
            <ac:spMk id="3" creationId="{08EE97AE-4A32-4BD8-9946-0BDFA596B824}"/>
          </ac:spMkLst>
        </pc:spChg>
        <pc:spChg chg="add mod">
          <ac:chgData name="katrina burman" userId="1f4a806e00fcd97c" providerId="LiveId" clId="{A2AB269D-D3C4-41A6-9C5F-F45FD9BAAA97}" dt="2022-04-24T18:51:04.445" v="1632" actId="1076"/>
          <ac:spMkLst>
            <pc:docMk/>
            <pc:sldMk cId="3265931821" sldId="264"/>
            <ac:spMk id="6" creationId="{FDE1F73F-7134-474B-A82E-830D98C4A694}"/>
          </ac:spMkLst>
        </pc:spChg>
        <pc:spChg chg="add del">
          <ac:chgData name="katrina burman" userId="1f4a806e00fcd97c" providerId="LiveId" clId="{A2AB269D-D3C4-41A6-9C5F-F45FD9BAAA97}" dt="2022-04-24T18:47:06.386" v="1476" actId="26606"/>
          <ac:spMkLst>
            <pc:docMk/>
            <pc:sldMk cId="3265931821" sldId="264"/>
            <ac:spMk id="7" creationId="{8950AD4C-6AF3-49F8-94E1-DBCAFB39478B}"/>
          </ac:spMkLst>
        </pc:spChg>
        <pc:spChg chg="add mod">
          <ac:chgData name="katrina burman" userId="1f4a806e00fcd97c" providerId="LiveId" clId="{A2AB269D-D3C4-41A6-9C5F-F45FD9BAAA97}" dt="2022-05-01T15:16:36.612" v="2357" actId="1076"/>
          <ac:spMkLst>
            <pc:docMk/>
            <pc:sldMk cId="3265931821" sldId="264"/>
            <ac:spMk id="8" creationId="{B26CFB45-70DB-4500-8354-50B0772F736D}"/>
          </ac:spMkLst>
        </pc:spChg>
        <pc:spChg chg="add del">
          <ac:chgData name="katrina burman" userId="1f4a806e00fcd97c" providerId="LiveId" clId="{A2AB269D-D3C4-41A6-9C5F-F45FD9BAAA97}" dt="2022-04-24T18:47:06.386" v="1476" actId="26606"/>
          <ac:spMkLst>
            <pc:docMk/>
            <pc:sldMk cId="3265931821" sldId="264"/>
            <ac:spMk id="9" creationId="{35AB8F98-27E9-490A-9FFC-6FB07CEAB279}"/>
          </ac:spMkLst>
        </pc:spChg>
        <pc:spChg chg="add mod">
          <ac:chgData name="katrina burman" userId="1f4a806e00fcd97c" providerId="LiveId" clId="{A2AB269D-D3C4-41A6-9C5F-F45FD9BAAA97}" dt="2022-04-24T18:50:52.910" v="1629" actId="1076"/>
          <ac:spMkLst>
            <pc:docMk/>
            <pc:sldMk cId="3265931821" sldId="264"/>
            <ac:spMk id="10" creationId="{02B432B1-CB51-4C4A-9B09-C18CEEC413FB}"/>
          </ac:spMkLst>
        </pc:spChg>
        <pc:spChg chg="add del">
          <ac:chgData name="katrina burman" userId="1f4a806e00fcd97c" providerId="LiveId" clId="{A2AB269D-D3C4-41A6-9C5F-F45FD9BAAA97}" dt="2022-04-24T18:47:06.386" v="1476" actId="26606"/>
          <ac:spMkLst>
            <pc:docMk/>
            <pc:sldMk cId="3265931821" sldId="264"/>
            <ac:spMk id="11" creationId="{CBB673AF-CE4B-46CB-AF61-47A2F6B51B04}"/>
          </ac:spMkLst>
        </pc:spChg>
        <pc:spChg chg="add del">
          <ac:chgData name="katrina burman" userId="1f4a806e00fcd97c" providerId="LiveId" clId="{A2AB269D-D3C4-41A6-9C5F-F45FD9BAAA97}" dt="2022-04-24T18:47:06.386" v="1476" actId="26606"/>
          <ac:spMkLst>
            <pc:docMk/>
            <pc:sldMk cId="3265931821" sldId="264"/>
            <ac:spMk id="13" creationId="{BB244C92-C225-4ED6-9477-FE38CFE28198}"/>
          </ac:spMkLst>
        </pc:spChg>
        <pc:spChg chg="add del">
          <ac:chgData name="katrina burman" userId="1f4a806e00fcd97c" providerId="LiveId" clId="{A2AB269D-D3C4-41A6-9C5F-F45FD9BAAA97}" dt="2022-04-24T18:47:06.386" v="1476" actId="26606"/>
          <ac:spMkLst>
            <pc:docMk/>
            <pc:sldMk cId="3265931821" sldId="264"/>
            <ac:spMk id="15" creationId="{D3B79606-5986-49BA-9D40-A0FD94094DE9}"/>
          </ac:spMkLst>
        </pc:spChg>
        <pc:spChg chg="add del">
          <ac:chgData name="katrina burman" userId="1f4a806e00fcd97c" providerId="LiveId" clId="{A2AB269D-D3C4-41A6-9C5F-F45FD9BAAA97}" dt="2022-04-24T18:47:06.386" v="1476" actId="26606"/>
          <ac:spMkLst>
            <pc:docMk/>
            <pc:sldMk cId="3265931821" sldId="264"/>
            <ac:spMk id="17" creationId="{D534AD34-A74F-4FCD-8E77-6A38F92630A7}"/>
          </ac:spMkLst>
        </pc:spChg>
        <pc:spChg chg="add del">
          <ac:chgData name="katrina burman" userId="1f4a806e00fcd97c" providerId="LiveId" clId="{A2AB269D-D3C4-41A6-9C5F-F45FD9BAAA97}" dt="2022-04-24T18:46:56.122" v="1473" actId="26606"/>
          <ac:spMkLst>
            <pc:docMk/>
            <pc:sldMk cId="3265931821" sldId="264"/>
            <ac:spMk id="22" creationId="{854ECEBE-9353-406C-9313-02A517A310EF}"/>
          </ac:spMkLst>
        </pc:spChg>
        <pc:spChg chg="add del">
          <ac:chgData name="katrina burman" userId="1f4a806e00fcd97c" providerId="LiveId" clId="{A2AB269D-D3C4-41A6-9C5F-F45FD9BAAA97}" dt="2022-04-24T18:46:56.122" v="1473" actId="26606"/>
          <ac:spMkLst>
            <pc:docMk/>
            <pc:sldMk cId="3265931821" sldId="264"/>
            <ac:spMk id="24" creationId="{71A74C97-ECC4-4C3A-988A-A72C1F8BBAC8}"/>
          </ac:spMkLst>
        </pc:spChg>
        <pc:spChg chg="add del">
          <ac:chgData name="katrina burman" userId="1f4a806e00fcd97c" providerId="LiveId" clId="{A2AB269D-D3C4-41A6-9C5F-F45FD9BAAA97}" dt="2022-04-24T18:46:56.122" v="1473" actId="26606"/>
          <ac:spMkLst>
            <pc:docMk/>
            <pc:sldMk cId="3265931821" sldId="264"/>
            <ac:spMk id="26" creationId="{86806086-A782-4311-A63B-1A68574D8067}"/>
          </ac:spMkLst>
        </pc:spChg>
        <pc:spChg chg="add del">
          <ac:chgData name="katrina burman" userId="1f4a806e00fcd97c" providerId="LiveId" clId="{A2AB269D-D3C4-41A6-9C5F-F45FD9BAAA97}" dt="2022-04-24T18:46:56.122" v="1473" actId="26606"/>
          <ac:spMkLst>
            <pc:docMk/>
            <pc:sldMk cId="3265931821" sldId="264"/>
            <ac:spMk id="28" creationId="{54845538-85A5-4157-BE6D-976B564C75F5}"/>
          </ac:spMkLst>
        </pc:spChg>
        <pc:spChg chg="add del">
          <ac:chgData name="katrina burman" userId="1f4a806e00fcd97c" providerId="LiveId" clId="{A2AB269D-D3C4-41A6-9C5F-F45FD9BAAA97}" dt="2022-04-24T18:46:56.122" v="1473" actId="26606"/>
          <ac:spMkLst>
            <pc:docMk/>
            <pc:sldMk cId="3265931821" sldId="264"/>
            <ac:spMk id="30" creationId="{5FB5F3BA-58DF-40DA-AE44-974A00E0619C}"/>
          </ac:spMkLst>
        </pc:spChg>
        <pc:spChg chg="add del">
          <ac:chgData name="katrina burman" userId="1f4a806e00fcd97c" providerId="LiveId" clId="{A2AB269D-D3C4-41A6-9C5F-F45FD9BAAA97}" dt="2022-04-24T18:46:56.122" v="1473" actId="26606"/>
          <ac:spMkLst>
            <pc:docMk/>
            <pc:sldMk cId="3265931821" sldId="264"/>
            <ac:spMk id="32" creationId="{DE1994AC-22D1-4B48-9EDA-BE373E704567}"/>
          </ac:spMkLst>
        </pc:spChg>
        <pc:spChg chg="add del">
          <ac:chgData name="katrina burman" userId="1f4a806e00fcd97c" providerId="LiveId" clId="{A2AB269D-D3C4-41A6-9C5F-F45FD9BAAA97}" dt="2022-04-24T18:46:56.122" v="1473" actId="26606"/>
          <ac:spMkLst>
            <pc:docMk/>
            <pc:sldMk cId="3265931821" sldId="264"/>
            <ac:spMk id="34" creationId="{CDFA90FA-6A55-434E-8B63-258E96C9E750}"/>
          </ac:spMkLst>
        </pc:spChg>
        <pc:spChg chg="add del">
          <ac:chgData name="katrina burman" userId="1f4a806e00fcd97c" providerId="LiveId" clId="{A2AB269D-D3C4-41A6-9C5F-F45FD9BAAA97}" dt="2022-04-24T18:47:06.366" v="1475" actId="26606"/>
          <ac:spMkLst>
            <pc:docMk/>
            <pc:sldMk cId="3265931821" sldId="264"/>
            <ac:spMk id="36" creationId="{8950AD4C-6AF3-49F8-94E1-DBCAFB39478B}"/>
          </ac:spMkLst>
        </pc:spChg>
        <pc:spChg chg="add del">
          <ac:chgData name="katrina burman" userId="1f4a806e00fcd97c" providerId="LiveId" clId="{A2AB269D-D3C4-41A6-9C5F-F45FD9BAAA97}" dt="2022-04-24T18:47:06.366" v="1475" actId="26606"/>
          <ac:spMkLst>
            <pc:docMk/>
            <pc:sldMk cId="3265931821" sldId="264"/>
            <ac:spMk id="37" creationId="{35AB8F98-27E9-490A-9FFC-6FB07CEAB279}"/>
          </ac:spMkLst>
        </pc:spChg>
        <pc:spChg chg="add del">
          <ac:chgData name="katrina burman" userId="1f4a806e00fcd97c" providerId="LiveId" clId="{A2AB269D-D3C4-41A6-9C5F-F45FD9BAAA97}" dt="2022-04-24T18:47:06.366" v="1475" actId="26606"/>
          <ac:spMkLst>
            <pc:docMk/>
            <pc:sldMk cId="3265931821" sldId="264"/>
            <ac:spMk id="38" creationId="{CBB673AF-CE4B-46CB-AF61-47A2F6B51B04}"/>
          </ac:spMkLst>
        </pc:spChg>
        <pc:spChg chg="add del">
          <ac:chgData name="katrina burman" userId="1f4a806e00fcd97c" providerId="LiveId" clId="{A2AB269D-D3C4-41A6-9C5F-F45FD9BAAA97}" dt="2022-04-24T18:47:06.366" v="1475" actId="26606"/>
          <ac:spMkLst>
            <pc:docMk/>
            <pc:sldMk cId="3265931821" sldId="264"/>
            <ac:spMk id="39" creationId="{BB244C92-C225-4ED6-9477-FE38CFE28198}"/>
          </ac:spMkLst>
        </pc:spChg>
        <pc:spChg chg="add del">
          <ac:chgData name="katrina burman" userId="1f4a806e00fcd97c" providerId="LiveId" clId="{A2AB269D-D3C4-41A6-9C5F-F45FD9BAAA97}" dt="2022-04-24T18:47:06.366" v="1475" actId="26606"/>
          <ac:spMkLst>
            <pc:docMk/>
            <pc:sldMk cId="3265931821" sldId="264"/>
            <ac:spMk id="40" creationId="{D3B79606-5986-49BA-9D40-A0FD94094DE9}"/>
          </ac:spMkLst>
        </pc:spChg>
        <pc:spChg chg="add del">
          <ac:chgData name="katrina burman" userId="1f4a806e00fcd97c" providerId="LiveId" clId="{A2AB269D-D3C4-41A6-9C5F-F45FD9BAAA97}" dt="2022-04-24T18:47:06.366" v="1475" actId="26606"/>
          <ac:spMkLst>
            <pc:docMk/>
            <pc:sldMk cId="3265931821" sldId="264"/>
            <ac:spMk id="41" creationId="{D534AD34-A74F-4FCD-8E77-6A38F92630A7}"/>
          </ac:spMkLst>
        </pc:spChg>
        <pc:spChg chg="add">
          <ac:chgData name="katrina burman" userId="1f4a806e00fcd97c" providerId="LiveId" clId="{A2AB269D-D3C4-41A6-9C5F-F45FD9BAAA97}" dt="2022-04-24T18:47:06.386" v="1476" actId="26606"/>
          <ac:spMkLst>
            <pc:docMk/>
            <pc:sldMk cId="3265931821" sldId="264"/>
            <ac:spMk id="43" creationId="{8950AD4C-6AF3-49F8-94E1-DBCAFB39478B}"/>
          </ac:spMkLst>
        </pc:spChg>
        <pc:spChg chg="add">
          <ac:chgData name="katrina burman" userId="1f4a806e00fcd97c" providerId="LiveId" clId="{A2AB269D-D3C4-41A6-9C5F-F45FD9BAAA97}" dt="2022-04-24T18:47:06.386" v="1476" actId="26606"/>
          <ac:spMkLst>
            <pc:docMk/>
            <pc:sldMk cId="3265931821" sldId="264"/>
            <ac:spMk id="44" creationId="{072DC3EE-C469-49E0-A83D-CA3BE525C59A}"/>
          </ac:spMkLst>
        </pc:spChg>
        <pc:spChg chg="add">
          <ac:chgData name="katrina burman" userId="1f4a806e00fcd97c" providerId="LiveId" clId="{A2AB269D-D3C4-41A6-9C5F-F45FD9BAAA97}" dt="2022-04-24T18:47:06.386" v="1476" actId="26606"/>
          <ac:spMkLst>
            <pc:docMk/>
            <pc:sldMk cId="3265931821" sldId="264"/>
            <ac:spMk id="45" creationId="{8DBEAE55-3EA1-41D7-A212-5F7D8986C1F2}"/>
          </ac:spMkLst>
        </pc:spChg>
        <pc:spChg chg="add">
          <ac:chgData name="katrina burman" userId="1f4a806e00fcd97c" providerId="LiveId" clId="{A2AB269D-D3C4-41A6-9C5F-F45FD9BAAA97}" dt="2022-04-24T18:47:06.386" v="1476" actId="26606"/>
          <ac:spMkLst>
            <pc:docMk/>
            <pc:sldMk cId="3265931821" sldId="264"/>
            <ac:spMk id="46" creationId="{CFC5F0E7-644F-4101-BE72-12825CF537E7}"/>
          </ac:spMkLst>
        </pc:spChg>
        <pc:picChg chg="mod">
          <ac:chgData name="katrina burman" userId="1f4a806e00fcd97c" providerId="LiveId" clId="{A2AB269D-D3C4-41A6-9C5F-F45FD9BAAA97}" dt="2022-05-05T11:22:25.701" v="2761" actId="1076"/>
          <ac:picMkLst>
            <pc:docMk/>
            <pc:sldMk cId="3265931821" sldId="264"/>
            <ac:picMk id="2" creationId="{136AAC5F-CEE9-9617-38EC-0C185CECABCA}"/>
          </ac:picMkLst>
        </pc:picChg>
        <pc:picChg chg="add del mod">
          <ac:chgData name="katrina burman" userId="1f4a806e00fcd97c" providerId="LiveId" clId="{A2AB269D-D3C4-41A6-9C5F-F45FD9BAAA97}" dt="2022-04-24T18:25:20.461" v="1295" actId="478"/>
          <ac:picMkLst>
            <pc:docMk/>
            <pc:sldMk cId="3265931821" sldId="264"/>
            <ac:picMk id="2" creationId="{93CDABEC-2B83-4B09-A169-E21D25D65E63}"/>
          </ac:picMkLst>
        </pc:picChg>
        <pc:picChg chg="add mod ord">
          <ac:chgData name="katrina burman" userId="1f4a806e00fcd97c" providerId="LiveId" clId="{A2AB269D-D3C4-41A6-9C5F-F45FD9BAAA97}" dt="2022-04-24T18:50:57.180" v="1630" actId="1076"/>
          <ac:picMkLst>
            <pc:docMk/>
            <pc:sldMk cId="3265931821" sldId="264"/>
            <ac:picMk id="4" creationId="{6E671685-932A-4CF8-98C6-6D7159A072C4}"/>
          </ac:picMkLst>
        </pc:picChg>
        <pc:picChg chg="add mod">
          <ac:chgData name="katrina burman" userId="1f4a806e00fcd97c" providerId="LiveId" clId="{A2AB269D-D3C4-41A6-9C5F-F45FD9BAAA97}" dt="2022-04-24T18:50:59.581" v="1631" actId="1076"/>
          <ac:picMkLst>
            <pc:docMk/>
            <pc:sldMk cId="3265931821" sldId="264"/>
            <ac:picMk id="5" creationId="{2AAA7EB1-DC4C-4CA5-8F67-4EE58E2C453D}"/>
          </ac:picMkLst>
        </pc:picChg>
        <pc:picChg chg="add mod">
          <ac:chgData name="katrina burman" userId="1f4a806e00fcd97c" providerId="LiveId" clId="{A2AB269D-D3C4-41A6-9C5F-F45FD9BAAA97}" dt="2022-05-01T15:16:39.630" v="2358" actId="1076"/>
          <ac:picMkLst>
            <pc:docMk/>
            <pc:sldMk cId="3265931821" sldId="264"/>
            <ac:picMk id="12" creationId="{A41F0FE3-DE59-485C-BBE7-0239D0CD8EA2}"/>
          </ac:picMkLst>
        </pc:picChg>
        <pc:picChg chg="add del mod">
          <ac:chgData name="katrina burman" userId="1f4a806e00fcd97c" providerId="LiveId" clId="{A2AB269D-D3C4-41A6-9C5F-F45FD9BAAA97}" dt="2022-05-01T15:16:24.812" v="2354" actId="478"/>
          <ac:picMkLst>
            <pc:docMk/>
            <pc:sldMk cId="3265931821" sldId="264"/>
            <ac:picMk id="14" creationId="{B5C6C692-6ADD-4052-8C85-EEBED2BE59D5}"/>
          </ac:picMkLst>
        </pc:picChg>
      </pc:sldChg>
      <pc:sldChg chg="addSp delSp modSp new mod">
        <pc:chgData name="katrina burman" userId="1f4a806e00fcd97c" providerId="LiveId" clId="{A2AB269D-D3C4-41A6-9C5F-F45FD9BAAA97}" dt="2022-04-24T19:31:40.597" v="2048" actId="1076"/>
        <pc:sldMkLst>
          <pc:docMk/>
          <pc:sldMk cId="3737815067" sldId="265"/>
        </pc:sldMkLst>
        <pc:spChg chg="add del mod">
          <ac:chgData name="katrina burman" userId="1f4a806e00fcd97c" providerId="LiveId" clId="{A2AB269D-D3C4-41A6-9C5F-F45FD9BAAA97}" dt="2022-04-24T19:09:02.017" v="1732" actId="478"/>
          <ac:spMkLst>
            <pc:docMk/>
            <pc:sldMk cId="3737815067" sldId="265"/>
            <ac:spMk id="2" creationId="{0DB01DF7-79A3-476F-8024-7F031F887245}"/>
          </ac:spMkLst>
        </pc:spChg>
        <pc:spChg chg="add del mod">
          <ac:chgData name="katrina burman" userId="1f4a806e00fcd97c" providerId="LiveId" clId="{A2AB269D-D3C4-41A6-9C5F-F45FD9BAAA97}" dt="2022-04-24T19:10:09.542" v="1738" actId="478"/>
          <ac:spMkLst>
            <pc:docMk/>
            <pc:sldMk cId="3737815067" sldId="265"/>
            <ac:spMk id="3" creationId="{78824E46-EF12-4F96-AF6F-7D2D51080048}"/>
          </ac:spMkLst>
        </pc:spChg>
        <pc:spChg chg="add del mod">
          <ac:chgData name="katrina burman" userId="1f4a806e00fcd97c" providerId="LiveId" clId="{A2AB269D-D3C4-41A6-9C5F-F45FD9BAAA97}" dt="2022-04-24T19:06:35.607" v="1707" actId="478"/>
          <ac:spMkLst>
            <pc:docMk/>
            <pc:sldMk cId="3737815067" sldId="265"/>
            <ac:spMk id="4" creationId="{BAF81D47-2438-4B3B-AD3D-90E8AD78A899}"/>
          </ac:spMkLst>
        </pc:spChg>
        <pc:spChg chg="add mod">
          <ac:chgData name="katrina burman" userId="1f4a806e00fcd97c" providerId="LiveId" clId="{A2AB269D-D3C4-41A6-9C5F-F45FD9BAAA97}" dt="2022-04-24T19:31:40.597" v="2048" actId="1076"/>
          <ac:spMkLst>
            <pc:docMk/>
            <pc:sldMk cId="3737815067" sldId="265"/>
            <ac:spMk id="10" creationId="{2BA64E98-9392-4A55-A2BC-6901FC51D9BD}"/>
          </ac:spMkLst>
        </pc:spChg>
        <pc:picChg chg="add mod">
          <ac:chgData name="katrina burman" userId="1f4a806e00fcd97c" providerId="LiveId" clId="{A2AB269D-D3C4-41A6-9C5F-F45FD9BAAA97}" dt="2022-04-24T19:31:27.248" v="2047" actId="1076"/>
          <ac:picMkLst>
            <pc:docMk/>
            <pc:sldMk cId="3737815067" sldId="265"/>
            <ac:picMk id="5" creationId="{8D3B25D2-27F8-4B06-A2E2-6DE9843142C9}"/>
          </ac:picMkLst>
        </pc:picChg>
        <pc:picChg chg="add del mod">
          <ac:chgData name="katrina burman" userId="1f4a806e00fcd97c" providerId="LiveId" clId="{A2AB269D-D3C4-41A6-9C5F-F45FD9BAAA97}" dt="2022-04-24T19:07:14.368" v="1713"/>
          <ac:picMkLst>
            <pc:docMk/>
            <pc:sldMk cId="3737815067" sldId="265"/>
            <ac:picMk id="6" creationId="{3B103D43-FE53-4DBD-8D8B-FA8247C905FC}"/>
          </ac:picMkLst>
        </pc:picChg>
        <pc:picChg chg="add mod">
          <ac:chgData name="katrina burman" userId="1f4a806e00fcd97c" providerId="LiveId" clId="{A2AB269D-D3C4-41A6-9C5F-F45FD9BAAA97}" dt="2022-04-24T19:10:57.070" v="1752" actId="1076"/>
          <ac:picMkLst>
            <pc:docMk/>
            <pc:sldMk cId="3737815067" sldId="265"/>
            <ac:picMk id="7" creationId="{8DC6623F-A021-4DC8-A42C-FB51B7A8504F}"/>
          </ac:picMkLst>
        </pc:picChg>
        <pc:picChg chg="add mod">
          <ac:chgData name="katrina burman" userId="1f4a806e00fcd97c" providerId="LiveId" clId="{A2AB269D-D3C4-41A6-9C5F-F45FD9BAAA97}" dt="2022-04-24T19:10:55.334" v="1751" actId="1076"/>
          <ac:picMkLst>
            <pc:docMk/>
            <pc:sldMk cId="3737815067" sldId="265"/>
            <ac:picMk id="8" creationId="{1D4C1BE9-E711-471D-ACF6-AE9884B78222}"/>
          </ac:picMkLst>
        </pc:picChg>
        <pc:picChg chg="add mod">
          <ac:chgData name="katrina burman" userId="1f4a806e00fcd97c" providerId="LiveId" clId="{A2AB269D-D3C4-41A6-9C5F-F45FD9BAAA97}" dt="2022-04-24T19:10:53.586" v="1750" actId="1076"/>
          <ac:picMkLst>
            <pc:docMk/>
            <pc:sldMk cId="3737815067" sldId="265"/>
            <ac:picMk id="9" creationId="{B7D0B6CD-F10F-4D62-8E7B-37A2998AA5EE}"/>
          </ac:picMkLst>
        </pc:picChg>
      </pc:sldChg>
      <pc:sldChg chg="addSp delSp modSp new mod setBg">
        <pc:chgData name="katrina burman" userId="1f4a806e00fcd97c" providerId="LiveId" clId="{A2AB269D-D3C4-41A6-9C5F-F45FD9BAAA97}" dt="2022-04-24T20:12:08.625" v="2156" actId="26606"/>
        <pc:sldMkLst>
          <pc:docMk/>
          <pc:sldMk cId="1591367991" sldId="266"/>
        </pc:sldMkLst>
        <pc:spChg chg="add del">
          <ac:chgData name="katrina burman" userId="1f4a806e00fcd97c" providerId="LiveId" clId="{A2AB269D-D3C4-41A6-9C5F-F45FD9BAAA97}" dt="2022-04-24T20:12:08.599" v="2155" actId="26606"/>
          <ac:spMkLst>
            <pc:docMk/>
            <pc:sldMk cId="1591367991" sldId="266"/>
            <ac:spMk id="8" creationId="{8950AD4C-6AF3-49F8-94E1-DBCAFB39478B}"/>
          </ac:spMkLst>
        </pc:spChg>
        <pc:spChg chg="add del">
          <ac:chgData name="katrina burman" userId="1f4a806e00fcd97c" providerId="LiveId" clId="{A2AB269D-D3C4-41A6-9C5F-F45FD9BAAA97}" dt="2022-04-24T20:12:08.599" v="2155" actId="26606"/>
          <ac:spMkLst>
            <pc:docMk/>
            <pc:sldMk cId="1591367991" sldId="266"/>
            <ac:spMk id="10" creationId="{072DC3EE-C469-49E0-A83D-CA3BE525C59A}"/>
          </ac:spMkLst>
        </pc:spChg>
        <pc:spChg chg="add del">
          <ac:chgData name="katrina burman" userId="1f4a806e00fcd97c" providerId="LiveId" clId="{A2AB269D-D3C4-41A6-9C5F-F45FD9BAAA97}" dt="2022-04-24T20:12:08.599" v="2155" actId="26606"/>
          <ac:spMkLst>
            <pc:docMk/>
            <pc:sldMk cId="1591367991" sldId="266"/>
            <ac:spMk id="12" creationId="{8DBEAE55-3EA1-41D7-A212-5F7D8986C1F2}"/>
          </ac:spMkLst>
        </pc:spChg>
        <pc:spChg chg="add del">
          <ac:chgData name="katrina burman" userId="1f4a806e00fcd97c" providerId="LiveId" clId="{A2AB269D-D3C4-41A6-9C5F-F45FD9BAAA97}" dt="2022-04-24T20:12:08.599" v="2155" actId="26606"/>
          <ac:spMkLst>
            <pc:docMk/>
            <pc:sldMk cId="1591367991" sldId="266"/>
            <ac:spMk id="14" creationId="{CFC5F0E7-644F-4101-BE72-12825CF537E7}"/>
          </ac:spMkLst>
        </pc:spChg>
        <pc:spChg chg="add">
          <ac:chgData name="katrina burman" userId="1f4a806e00fcd97c" providerId="LiveId" clId="{A2AB269D-D3C4-41A6-9C5F-F45FD9BAAA97}" dt="2022-04-24T20:12:08.625" v="2156" actId="26606"/>
          <ac:spMkLst>
            <pc:docMk/>
            <pc:sldMk cId="1591367991" sldId="266"/>
            <ac:spMk id="16" creationId="{D3B79606-5986-49BA-9D40-A0FD94094DE9}"/>
          </ac:spMkLst>
        </pc:spChg>
        <pc:spChg chg="add">
          <ac:chgData name="katrina burman" userId="1f4a806e00fcd97c" providerId="LiveId" clId="{A2AB269D-D3C4-41A6-9C5F-F45FD9BAAA97}" dt="2022-04-24T20:12:08.625" v="2156" actId="26606"/>
          <ac:spMkLst>
            <pc:docMk/>
            <pc:sldMk cId="1591367991" sldId="266"/>
            <ac:spMk id="17" creationId="{8950AD4C-6AF3-49F8-94E1-DBCAFB39478B}"/>
          </ac:spMkLst>
        </pc:spChg>
        <pc:spChg chg="add">
          <ac:chgData name="katrina burman" userId="1f4a806e00fcd97c" providerId="LiveId" clId="{A2AB269D-D3C4-41A6-9C5F-F45FD9BAAA97}" dt="2022-04-24T20:12:08.625" v="2156" actId="26606"/>
          <ac:spMkLst>
            <pc:docMk/>
            <pc:sldMk cId="1591367991" sldId="266"/>
            <ac:spMk id="18" creationId="{D534AD34-A74F-4FCD-8E77-6A38F92630A7}"/>
          </ac:spMkLst>
        </pc:spChg>
        <pc:spChg chg="add">
          <ac:chgData name="katrina burman" userId="1f4a806e00fcd97c" providerId="LiveId" clId="{A2AB269D-D3C4-41A6-9C5F-F45FD9BAAA97}" dt="2022-04-24T20:12:08.625" v="2156" actId="26606"/>
          <ac:spMkLst>
            <pc:docMk/>
            <pc:sldMk cId="1591367991" sldId="266"/>
            <ac:spMk id="19" creationId="{35AB8F98-27E9-490A-9FFC-6FB07CEAB279}"/>
          </ac:spMkLst>
        </pc:spChg>
        <pc:spChg chg="add">
          <ac:chgData name="katrina burman" userId="1f4a806e00fcd97c" providerId="LiveId" clId="{A2AB269D-D3C4-41A6-9C5F-F45FD9BAAA97}" dt="2022-04-24T20:12:08.625" v="2156" actId="26606"/>
          <ac:spMkLst>
            <pc:docMk/>
            <pc:sldMk cId="1591367991" sldId="266"/>
            <ac:spMk id="20" creationId="{CBB673AF-CE4B-46CB-AF61-47A2F6B51B04}"/>
          </ac:spMkLst>
        </pc:spChg>
        <pc:spChg chg="add">
          <ac:chgData name="katrina burman" userId="1f4a806e00fcd97c" providerId="LiveId" clId="{A2AB269D-D3C4-41A6-9C5F-F45FD9BAAA97}" dt="2022-04-24T20:12:08.625" v="2156" actId="26606"/>
          <ac:spMkLst>
            <pc:docMk/>
            <pc:sldMk cId="1591367991" sldId="266"/>
            <ac:spMk id="21" creationId="{BB244C92-C225-4ED6-9477-FE38CFE28198}"/>
          </ac:spMkLst>
        </pc:spChg>
        <pc:picChg chg="add del mod">
          <ac:chgData name="katrina burman" userId="1f4a806e00fcd97c" providerId="LiveId" clId="{A2AB269D-D3C4-41A6-9C5F-F45FD9BAAA97}" dt="2022-04-24T20:11:21.711" v="2152" actId="478"/>
          <ac:picMkLst>
            <pc:docMk/>
            <pc:sldMk cId="1591367991" sldId="266"/>
            <ac:picMk id="2" creationId="{A1741501-75D7-474D-91FE-8BC681D8F426}"/>
          </ac:picMkLst>
        </pc:picChg>
        <pc:picChg chg="add mod">
          <ac:chgData name="katrina burman" userId="1f4a806e00fcd97c" providerId="LiveId" clId="{A2AB269D-D3C4-41A6-9C5F-F45FD9BAAA97}" dt="2022-04-24T20:12:08.625" v="2156" actId="26606"/>
          <ac:picMkLst>
            <pc:docMk/>
            <pc:sldMk cId="1591367991" sldId="266"/>
            <ac:picMk id="3" creationId="{A1ED4032-1F4B-4BEC-8075-48484006AB15}"/>
          </ac:picMkLst>
        </pc:picChg>
      </pc:sldChg>
      <pc:sldChg chg="addSp modSp new mod ord setBg">
        <pc:chgData name="katrina burman" userId="1f4a806e00fcd97c" providerId="LiveId" clId="{A2AB269D-D3C4-41A6-9C5F-F45FD9BAAA97}" dt="2022-05-05T11:10:34.203" v="2759" actId="1076"/>
        <pc:sldMkLst>
          <pc:docMk/>
          <pc:sldMk cId="2211315848" sldId="267"/>
        </pc:sldMkLst>
        <pc:spChg chg="add mod">
          <ac:chgData name="katrina burman" userId="1f4a806e00fcd97c" providerId="LiveId" clId="{A2AB269D-D3C4-41A6-9C5F-F45FD9BAAA97}" dt="2022-04-24T20:25:08.387" v="2275" actId="1076"/>
          <ac:spMkLst>
            <pc:docMk/>
            <pc:sldMk cId="2211315848" sldId="267"/>
            <ac:spMk id="3" creationId="{D4E86F10-5108-4509-BB47-DEAAC22D911F}"/>
          </ac:spMkLst>
        </pc:spChg>
        <pc:spChg chg="add mod">
          <ac:chgData name="katrina burman" userId="1f4a806e00fcd97c" providerId="LiveId" clId="{A2AB269D-D3C4-41A6-9C5F-F45FD9BAAA97}" dt="2022-05-01T15:21:11.363" v="2385" actId="1076"/>
          <ac:spMkLst>
            <pc:docMk/>
            <pc:sldMk cId="2211315848" sldId="267"/>
            <ac:spMk id="4" creationId="{8169BFE4-FE9F-6BB4-E820-8D192395F714}"/>
          </ac:spMkLst>
        </pc:spChg>
        <pc:spChg chg="add">
          <ac:chgData name="katrina burman" userId="1f4a806e00fcd97c" providerId="LiveId" clId="{A2AB269D-D3C4-41A6-9C5F-F45FD9BAAA97}" dt="2022-04-24T20:25:00.286" v="2273" actId="26606"/>
          <ac:spMkLst>
            <pc:docMk/>
            <pc:sldMk cId="2211315848" sldId="267"/>
            <ac:spMk id="10" creationId="{AC14302F-E955-47D0-A56B-D1D1A6953B51}"/>
          </ac:spMkLst>
        </pc:spChg>
        <pc:spChg chg="add">
          <ac:chgData name="katrina burman" userId="1f4a806e00fcd97c" providerId="LiveId" clId="{A2AB269D-D3C4-41A6-9C5F-F45FD9BAAA97}" dt="2022-04-24T20:25:00.286" v="2273" actId="26606"/>
          <ac:spMkLst>
            <pc:docMk/>
            <pc:sldMk cId="2211315848" sldId="267"/>
            <ac:spMk id="12" creationId="{0A36CE68-CB3C-4699-9422-3073853CB669}"/>
          </ac:spMkLst>
        </pc:spChg>
        <pc:spChg chg="add">
          <ac:chgData name="katrina burman" userId="1f4a806e00fcd97c" providerId="LiveId" clId="{A2AB269D-D3C4-41A6-9C5F-F45FD9BAAA97}" dt="2022-04-24T20:25:00.286" v="2273" actId="26606"/>
          <ac:spMkLst>
            <pc:docMk/>
            <pc:sldMk cId="2211315848" sldId="267"/>
            <ac:spMk id="14" creationId="{F356DA69-4637-40FE-A14B-5213BBB585D9}"/>
          </ac:spMkLst>
        </pc:spChg>
        <pc:spChg chg="add">
          <ac:chgData name="katrina burman" userId="1f4a806e00fcd97c" providerId="LiveId" clId="{A2AB269D-D3C4-41A6-9C5F-F45FD9BAAA97}" dt="2022-04-24T20:25:00.286" v="2273" actId="26606"/>
          <ac:spMkLst>
            <pc:docMk/>
            <pc:sldMk cId="2211315848" sldId="267"/>
            <ac:spMk id="16" creationId="{364D709A-6610-48B7-9F98-AFA02ECBA191}"/>
          </ac:spMkLst>
        </pc:spChg>
        <pc:picChg chg="add mod">
          <ac:chgData name="katrina burman" userId="1f4a806e00fcd97c" providerId="LiveId" clId="{A2AB269D-D3C4-41A6-9C5F-F45FD9BAAA97}" dt="2022-04-24T20:25:00.286" v="2273" actId="26606"/>
          <ac:picMkLst>
            <pc:docMk/>
            <pc:sldMk cId="2211315848" sldId="267"/>
            <ac:picMk id="2" creationId="{646722F1-49EC-4ED7-B0E1-9E5397E12045}"/>
          </ac:picMkLst>
        </pc:picChg>
        <pc:picChg chg="mod">
          <ac:chgData name="katrina burman" userId="1f4a806e00fcd97c" providerId="LiveId" clId="{A2AB269D-D3C4-41A6-9C5F-F45FD9BAAA97}" dt="2022-05-05T11:10:34.203" v="2759" actId="1076"/>
          <ac:picMkLst>
            <pc:docMk/>
            <pc:sldMk cId="2211315848" sldId="267"/>
            <ac:picMk id="5" creationId="{55F72E5A-A23E-DF9E-7DF2-CA28243CF227}"/>
          </ac:picMkLst>
        </pc:picChg>
        <pc:cxnChg chg="add">
          <ac:chgData name="katrina burman" userId="1f4a806e00fcd97c" providerId="LiveId" clId="{A2AB269D-D3C4-41A6-9C5F-F45FD9BAAA97}" dt="2022-04-24T20:25:00.286" v="2273" actId="26606"/>
          <ac:cxnSpMkLst>
            <pc:docMk/>
            <pc:sldMk cId="2211315848" sldId="267"/>
            <ac:cxnSpMk id="8" creationId="{430127AE-B29E-4FDF-99D2-A2F1E7003F74}"/>
          </ac:cxnSpMkLst>
        </pc:cxnChg>
      </pc:sldChg>
      <pc:sldChg chg="addSp delSp modSp new mod setBg">
        <pc:chgData name="katrina burman" userId="1f4a806e00fcd97c" providerId="LiveId" clId="{A2AB269D-D3C4-41A6-9C5F-F45FD9BAAA97}" dt="2022-05-05T10:53:28.110" v="2753" actId="1076"/>
        <pc:sldMkLst>
          <pc:docMk/>
          <pc:sldMk cId="100882179" sldId="268"/>
        </pc:sldMkLst>
        <pc:spChg chg="mod">
          <ac:chgData name="katrina burman" userId="1f4a806e00fcd97c" providerId="LiveId" clId="{A2AB269D-D3C4-41A6-9C5F-F45FD9BAAA97}" dt="2022-05-03T19:51:45.223" v="2715" actId="1076"/>
          <ac:spMkLst>
            <pc:docMk/>
            <pc:sldMk cId="100882179" sldId="268"/>
            <ac:spMk id="2" creationId="{090835C3-A45A-8537-B325-CC2B8D7E44B5}"/>
          </ac:spMkLst>
        </pc:spChg>
        <pc:spChg chg="add mod">
          <ac:chgData name="katrina burman" userId="1f4a806e00fcd97c" providerId="LiveId" clId="{A2AB269D-D3C4-41A6-9C5F-F45FD9BAAA97}" dt="2022-05-03T19:54:19.878" v="2739" actId="1076"/>
          <ac:spMkLst>
            <pc:docMk/>
            <pc:sldMk cId="100882179" sldId="268"/>
            <ac:spMk id="3" creationId="{A1D0B944-E4D2-C996-8490-8F6726356C67}"/>
          </ac:spMkLst>
        </pc:spChg>
        <pc:spChg chg="add mod">
          <ac:chgData name="katrina burman" userId="1f4a806e00fcd97c" providerId="LiveId" clId="{A2AB269D-D3C4-41A6-9C5F-F45FD9BAAA97}" dt="2022-05-03T19:54:25.265" v="2740" actId="1076"/>
          <ac:spMkLst>
            <pc:docMk/>
            <pc:sldMk cId="100882179" sldId="268"/>
            <ac:spMk id="4" creationId="{3D7160BE-ACBF-AA12-1685-1F7EE8F58960}"/>
          </ac:spMkLst>
        </pc:spChg>
        <pc:spChg chg="add mod">
          <ac:chgData name="katrina burman" userId="1f4a806e00fcd97c" providerId="LiveId" clId="{A2AB269D-D3C4-41A6-9C5F-F45FD9BAAA97}" dt="2022-05-03T19:54:28.956" v="2741" actId="1076"/>
          <ac:spMkLst>
            <pc:docMk/>
            <pc:sldMk cId="100882179" sldId="268"/>
            <ac:spMk id="5" creationId="{6A9C693D-EFA1-8D3D-4241-E9CF7654F43A}"/>
          </ac:spMkLst>
        </pc:spChg>
        <pc:spChg chg="add del mod">
          <ac:chgData name="katrina burman" userId="1f4a806e00fcd97c" providerId="LiveId" clId="{A2AB269D-D3C4-41A6-9C5F-F45FD9BAAA97}" dt="2022-05-03T19:45:25.222" v="2542"/>
          <ac:spMkLst>
            <pc:docMk/>
            <pc:sldMk cId="100882179" sldId="268"/>
            <ac:spMk id="6" creationId="{96812EF0-2C05-CC2A-22FD-FA0A6664B518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7" creationId="{9B0F7D69-D93C-4C38-A23D-76E000D691CD}"/>
          </ac:spMkLst>
        </pc:spChg>
        <pc:spChg chg="add mod">
          <ac:chgData name="katrina burman" userId="1f4a806e00fcd97c" providerId="LiveId" clId="{A2AB269D-D3C4-41A6-9C5F-F45FD9BAAA97}" dt="2022-05-03T19:54:32.851" v="2742" actId="1076"/>
          <ac:spMkLst>
            <pc:docMk/>
            <pc:sldMk cId="100882179" sldId="268"/>
            <ac:spMk id="8" creationId="{B3B943ED-E693-8992-DD8B-748129987A91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9" creationId="{8CD419D4-EA9D-42D9-BF62-B07F0B7B672B}"/>
          </ac:spMkLst>
        </pc:spChg>
        <pc:spChg chg="add mod">
          <ac:chgData name="katrina burman" userId="1f4a806e00fcd97c" providerId="LiveId" clId="{A2AB269D-D3C4-41A6-9C5F-F45FD9BAAA97}" dt="2022-05-03T19:54:38.918" v="2743" actId="1076"/>
          <ac:spMkLst>
            <pc:docMk/>
            <pc:sldMk cId="100882179" sldId="268"/>
            <ac:spMk id="10" creationId="{FA379F8E-182B-0866-7E54-EEAC9986168F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11" creationId="{1C6FEC9B-9608-4181-A9E5-A1B80E72021C}"/>
          </ac:spMkLst>
        </pc:spChg>
        <pc:spChg chg="add mod">
          <ac:chgData name="katrina burman" userId="1f4a806e00fcd97c" providerId="LiveId" clId="{A2AB269D-D3C4-41A6-9C5F-F45FD9BAAA97}" dt="2022-05-03T19:54:52.712" v="2746" actId="1076"/>
          <ac:spMkLst>
            <pc:docMk/>
            <pc:sldMk cId="100882179" sldId="268"/>
            <ac:spMk id="12" creationId="{375EDF58-7248-11C3-02A4-7DA5B0C2D072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13" creationId="{AB1564ED-F26F-451D-97D6-A6EC3E83FD55}"/>
          </ac:spMkLst>
        </pc:spChg>
        <pc:spChg chg="add mod">
          <ac:chgData name="katrina burman" userId="1f4a806e00fcd97c" providerId="LiveId" clId="{A2AB269D-D3C4-41A6-9C5F-F45FD9BAAA97}" dt="2022-05-03T19:55:06.689" v="2748" actId="1076"/>
          <ac:spMkLst>
            <pc:docMk/>
            <pc:sldMk cId="100882179" sldId="268"/>
            <ac:spMk id="14" creationId="{812DD3A9-E184-2798-7FF4-AC6B43A02343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15" creationId="{AF50A80E-5DCB-4320-9947-73BF2D6F059F}"/>
          </ac:spMkLst>
        </pc:spChg>
        <pc:spChg chg="add del mod">
          <ac:chgData name="katrina burman" userId="1f4a806e00fcd97c" providerId="LiveId" clId="{A2AB269D-D3C4-41A6-9C5F-F45FD9BAAA97}" dt="2022-05-03T19:47:42.561" v="2631"/>
          <ac:spMkLst>
            <pc:docMk/>
            <pc:sldMk cId="100882179" sldId="268"/>
            <ac:spMk id="16" creationId="{F9F7BF74-82E3-D3AB-F31B-467D4FA23BD6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17" creationId="{4E9C9717-43F9-44EA-9215-3F2D15B1C737}"/>
          </ac:spMkLst>
        </pc:spChg>
        <pc:spChg chg="add mod">
          <ac:chgData name="katrina burman" userId="1f4a806e00fcd97c" providerId="LiveId" clId="{A2AB269D-D3C4-41A6-9C5F-F45FD9BAAA97}" dt="2022-05-03T19:54:55.582" v="2747" actId="1076"/>
          <ac:spMkLst>
            <pc:docMk/>
            <pc:sldMk cId="100882179" sldId="268"/>
            <ac:spMk id="18" creationId="{E34EA881-AA4E-9B72-703C-676C6D3B673F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19" creationId="{E66004D1-3DCE-405F-9046-6DE912409E12}"/>
          </ac:spMkLst>
        </pc:spChg>
        <pc:spChg chg="add mod">
          <ac:chgData name="katrina burman" userId="1f4a806e00fcd97c" providerId="LiveId" clId="{A2AB269D-D3C4-41A6-9C5F-F45FD9BAAA97}" dt="2022-05-03T19:55:09.715" v="2749" actId="1076"/>
          <ac:spMkLst>
            <pc:docMk/>
            <pc:sldMk cId="100882179" sldId="268"/>
            <ac:spMk id="20" creationId="{DC8429E9-2688-43D2-B5F7-D92D69E778EA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21" creationId="{D1319957-918B-4BBC-B357-957813808CDF}"/>
          </ac:spMkLst>
        </pc:spChg>
        <pc:spChg chg="add mod">
          <ac:chgData name="katrina burman" userId="1f4a806e00fcd97c" providerId="LiveId" clId="{A2AB269D-D3C4-41A6-9C5F-F45FD9BAAA97}" dt="2022-05-03T19:55:19.537" v="2751" actId="1076"/>
          <ac:spMkLst>
            <pc:docMk/>
            <pc:sldMk cId="100882179" sldId="268"/>
            <ac:spMk id="22" creationId="{03A284A4-1E92-2B67-2D66-DA4326E2DB27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23" creationId="{97ACB619-0A09-4C51-8BA5-9BDECE7E4C69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25" creationId="{C44D3CAF-8753-4313-AA2D-F75CAC4DD7E6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27" creationId="{8D4A9DCA-CD08-4326-A478-9ABDAC6904C3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29" creationId="{FEB24D6D-151C-47FB-8FFE-984F0743DC6F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31" creationId="{EB85EDFA-C3E9-456D-B330-A7119BFB29DC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33" creationId="{B516F90C-A3AC-46E0-8029-8C20BB17A6DA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35" creationId="{1CFD6E36-333B-4520-8313-396CCE682BA8}"/>
          </ac:spMkLst>
        </pc:spChg>
        <pc:spChg chg="add">
          <ac:chgData name="katrina burman" userId="1f4a806e00fcd97c" providerId="LiveId" clId="{A2AB269D-D3C4-41A6-9C5F-F45FD9BAAA97}" dt="2022-05-03T19:42:20.393" v="2401" actId="26606"/>
          <ac:spMkLst>
            <pc:docMk/>
            <pc:sldMk cId="100882179" sldId="268"/>
            <ac:spMk id="37" creationId="{D0525857-3EAD-4969-9196-A890F8DE6CB6}"/>
          </ac:spMkLst>
        </pc:spChg>
        <pc:grpChg chg="add">
          <ac:chgData name="katrina burman" userId="1f4a806e00fcd97c" providerId="LiveId" clId="{A2AB269D-D3C4-41A6-9C5F-F45FD9BAAA97}" dt="2022-05-03T19:42:20.393" v="2401" actId="26606"/>
          <ac:grpSpMkLst>
            <pc:docMk/>
            <pc:sldMk cId="100882179" sldId="268"/>
            <ac:grpSpMk id="39" creationId="{5EA385DF-E58A-4933-89FF-3F93F8CAEE0B}"/>
          </ac:grpSpMkLst>
        </pc:grpChg>
        <pc:picChg chg="mod">
          <ac:chgData name="katrina burman" userId="1f4a806e00fcd97c" providerId="LiveId" clId="{A2AB269D-D3C4-41A6-9C5F-F45FD9BAAA97}" dt="2022-05-05T10:53:28.110" v="2753" actId="1076"/>
          <ac:picMkLst>
            <pc:docMk/>
            <pc:sldMk cId="100882179" sldId="268"/>
            <ac:picMk id="6" creationId="{307C8C16-4890-BEE9-D7B1-F0FB3F4A3D6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1525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500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5/5/2022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390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514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97768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877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807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725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079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1393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5515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3247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2" r:id="rId5"/>
    <p:sldLayoutId id="2147483667" r:id="rId6"/>
    <p:sldLayoutId id="2147483663" r:id="rId7"/>
    <p:sldLayoutId id="2147483664" r:id="rId8"/>
    <p:sldLayoutId id="2147483665" r:id="rId9"/>
    <p:sldLayoutId id="2147483666" r:id="rId10"/>
    <p:sldLayoutId id="2147483668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5F8F5D-5672-490A-9076-6D413968E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0531" y="1346268"/>
            <a:ext cx="5274860" cy="3066706"/>
          </a:xfrm>
        </p:spPr>
        <p:txBody>
          <a:bodyPr anchor="b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Introduction to health research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99D8E9-35F2-4A88-B4E1-9D7D455D15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1212" y="4412974"/>
            <a:ext cx="4524024" cy="1576188"/>
          </a:xfrm>
        </p:spPr>
        <p:txBody>
          <a:bodyPr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en-GB" sz="2000"/>
              <a:t>Health promotion and prevention on childhood immunisations and vaccines.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7D887A3-61AD-4674-BC53-8DFA8CF7B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79F0FB3-8461-462D-84A2-53106FBF4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53480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1E3C311-4E8A-45D9-97BF-07F5FD346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88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 descr="Person using microscope">
            <a:extLst>
              <a:ext uri="{FF2B5EF4-FFF2-40B4-BE49-F238E27FC236}">
                <a16:creationId xmlns:a16="http://schemas.microsoft.com/office/drawing/2014/main" id="{97CA1BE6-6D29-8E08-5814-DEE1939277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597" r="40650" b="1"/>
          <a:stretch/>
        </p:blipFill>
        <p:spPr>
          <a:xfrm>
            <a:off x="7187979" y="10"/>
            <a:ext cx="5004021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21C27BE-D9B3-4324-9443-6ECB33F4D8A6}"/>
              </a:ext>
            </a:extLst>
          </p:cNvPr>
          <p:cNvSpPr txBox="1"/>
          <p:nvPr/>
        </p:nvSpPr>
        <p:spPr>
          <a:xfrm>
            <a:off x="1180531" y="6054249"/>
            <a:ext cx="1954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Katrina Burman</a:t>
            </a:r>
          </a:p>
        </p:txBody>
      </p:sp>
      <p:pic>
        <p:nvPicPr>
          <p:cNvPr id="6" name="slide 1">
            <a:hlinkClick r:id="" action="ppaction://media"/>
            <a:extLst>
              <a:ext uri="{FF2B5EF4-FFF2-40B4-BE49-F238E27FC236}">
                <a16:creationId xmlns:a16="http://schemas.microsoft.com/office/drawing/2014/main" id="{B2A483C9-EEF4-6CF6-4D03-D932E3C7B6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4960" y="26924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017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73"/>
    </mc:Choice>
    <mc:Fallback>
      <p:transition spd="slow" advTm="138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92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387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B0F7D69-D93C-4C38-A23D-76E000D69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96422" cy="6858000"/>
          </a:xfrm>
          <a:custGeom>
            <a:avLst/>
            <a:gdLst/>
            <a:ahLst/>
            <a:cxnLst/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CD419D4-EA9D-42D9-BF62-B07F0B7B67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5409" y="0"/>
            <a:ext cx="2529723" cy="6858000"/>
          </a:xfrm>
          <a:custGeom>
            <a:avLst/>
            <a:gdLst/>
            <a:ahLst/>
            <a:cxnLst/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C6FEC9B-9608-4181-A9E5-A1B80E720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5402" y="0"/>
            <a:ext cx="2536434" cy="6858000"/>
          </a:xfrm>
          <a:custGeom>
            <a:avLst/>
            <a:gdLst/>
            <a:ahLst/>
            <a:cxnLst/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B1564ED-F26F-451D-97D6-A6EC3E83FD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4161" y="0"/>
            <a:ext cx="2261351" cy="6858000"/>
          </a:xfrm>
          <a:custGeom>
            <a:avLst/>
            <a:gdLst/>
            <a:ahLst/>
            <a:cxnLst/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F50A80E-5DCB-4320-9947-73BF2D6F0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96422" cy="6858000"/>
          </a:xfrm>
          <a:custGeom>
            <a:avLst/>
            <a:gdLst/>
            <a:ahLst/>
            <a:cxnLst/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E9C9717-43F9-44EA-9215-3F2D15B1C7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5409" y="0"/>
            <a:ext cx="2529723" cy="6858000"/>
          </a:xfrm>
          <a:custGeom>
            <a:avLst/>
            <a:gdLst/>
            <a:ahLst/>
            <a:cxnLst/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E66004D1-3DCE-405F-9046-6DE912409E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5402" y="0"/>
            <a:ext cx="2536434" cy="6858000"/>
          </a:xfrm>
          <a:custGeom>
            <a:avLst/>
            <a:gdLst/>
            <a:ahLst/>
            <a:cxnLst/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1319957-918B-4BBC-B357-957813808C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4161" y="0"/>
            <a:ext cx="2261351" cy="6858000"/>
          </a:xfrm>
          <a:custGeom>
            <a:avLst/>
            <a:gdLst/>
            <a:ahLst/>
            <a:cxnLst/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7ACB619-0A09-4C51-8BA5-9BDECE7E4C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C44D3CAF-8753-4313-AA2D-F75CAC4DD7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20637" y="0"/>
            <a:ext cx="4013331" cy="2742133"/>
          </a:xfrm>
          <a:custGeom>
            <a:avLst/>
            <a:gdLst>
              <a:gd name="connsiteX0" fmla="*/ 294151 w 4013331"/>
              <a:gd name="connsiteY0" fmla="*/ 0 h 2742133"/>
              <a:gd name="connsiteX1" fmla="*/ 3844057 w 4013331"/>
              <a:gd name="connsiteY1" fmla="*/ 0 h 2742133"/>
              <a:gd name="connsiteX2" fmla="*/ 3892490 w 4013331"/>
              <a:gd name="connsiteY2" fmla="*/ 131440 h 2742133"/>
              <a:gd name="connsiteX3" fmla="*/ 4013331 w 4013331"/>
              <a:gd name="connsiteY3" fmla="*/ 941251 h 2742133"/>
              <a:gd name="connsiteX4" fmla="*/ 3804827 w 4013331"/>
              <a:gd name="connsiteY4" fmla="*/ 1540292 h 2742133"/>
              <a:gd name="connsiteX5" fmla="*/ 3187498 w 4013331"/>
              <a:gd name="connsiteY5" fmla="*/ 2098087 h 2742133"/>
              <a:gd name="connsiteX6" fmla="*/ 3051769 w 4013331"/>
              <a:gd name="connsiteY6" fmla="*/ 2204787 h 2742133"/>
              <a:gd name="connsiteX7" fmla="*/ 1936476 w 4013331"/>
              <a:gd name="connsiteY7" fmla="*/ 2742133 h 2742133"/>
              <a:gd name="connsiteX8" fmla="*/ 467303 w 4013331"/>
              <a:gd name="connsiteY8" fmla="*/ 1868695 h 2742133"/>
              <a:gd name="connsiteX9" fmla="*/ 310732 w 4013331"/>
              <a:gd name="connsiteY9" fmla="*/ 1645244 h 2742133"/>
              <a:gd name="connsiteX10" fmla="*/ 0 w 4013331"/>
              <a:gd name="connsiteY10" fmla="*/ 941251 h 2742133"/>
              <a:gd name="connsiteX11" fmla="*/ 187749 w 4013331"/>
              <a:gd name="connsiteY11" fmla="*/ 183076 h 2742133"/>
              <a:gd name="connsiteX12" fmla="*/ 288888 w 4013331"/>
              <a:gd name="connsiteY12" fmla="*/ 7329 h 2742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013331" h="2742133">
                <a:moveTo>
                  <a:pt x="294151" y="0"/>
                </a:moveTo>
                <a:lnTo>
                  <a:pt x="3844057" y="0"/>
                </a:lnTo>
                <a:lnTo>
                  <a:pt x="3892490" y="131440"/>
                </a:lnTo>
                <a:cubicBezTo>
                  <a:pt x="3971777" y="378867"/>
                  <a:pt x="4013331" y="652783"/>
                  <a:pt x="4013331" y="941251"/>
                </a:cubicBezTo>
                <a:cubicBezTo>
                  <a:pt x="4013331" y="1171430"/>
                  <a:pt x="3948997" y="1356167"/>
                  <a:pt x="3804827" y="1540292"/>
                </a:cubicBezTo>
                <a:cubicBezTo>
                  <a:pt x="3654026" y="1732895"/>
                  <a:pt x="3427436" y="1910292"/>
                  <a:pt x="3187498" y="2098087"/>
                </a:cubicBezTo>
                <a:cubicBezTo>
                  <a:pt x="3143231" y="2132693"/>
                  <a:pt x="3097499" y="2168522"/>
                  <a:pt x="3051769" y="2204787"/>
                </a:cubicBezTo>
                <a:cubicBezTo>
                  <a:pt x="2642425" y="2529345"/>
                  <a:pt x="2343664" y="2742133"/>
                  <a:pt x="1936476" y="2742133"/>
                </a:cubicBezTo>
                <a:cubicBezTo>
                  <a:pt x="1316045" y="2742133"/>
                  <a:pt x="876647" y="2480932"/>
                  <a:pt x="467303" y="1868695"/>
                </a:cubicBezTo>
                <a:cubicBezTo>
                  <a:pt x="413736" y="1788559"/>
                  <a:pt x="361372" y="1715679"/>
                  <a:pt x="310732" y="1645244"/>
                </a:cubicBezTo>
                <a:cubicBezTo>
                  <a:pt x="100850" y="1353195"/>
                  <a:pt x="0" y="1201315"/>
                  <a:pt x="0" y="941251"/>
                </a:cubicBezTo>
                <a:cubicBezTo>
                  <a:pt x="0" y="683021"/>
                  <a:pt x="63214" y="427935"/>
                  <a:pt x="187749" y="183076"/>
                </a:cubicBezTo>
                <a:cubicBezTo>
                  <a:pt x="218215" y="123194"/>
                  <a:pt x="251953" y="64578"/>
                  <a:pt x="288888" y="7329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D4A9DCA-CD08-4326-A478-9ABDAC6904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6319" y="0"/>
            <a:ext cx="3401415" cy="2440484"/>
          </a:xfrm>
          <a:custGeom>
            <a:avLst/>
            <a:gdLst>
              <a:gd name="connsiteX0" fmla="*/ 332917 w 3401415"/>
              <a:gd name="connsiteY0" fmla="*/ 0 h 2440484"/>
              <a:gd name="connsiteX1" fmla="*/ 3207137 w 3401415"/>
              <a:gd name="connsiteY1" fmla="*/ 0 h 2440484"/>
              <a:gd name="connsiteX2" fmla="*/ 3242654 w 3401415"/>
              <a:gd name="connsiteY2" fmla="*/ 74937 h 2440484"/>
              <a:gd name="connsiteX3" fmla="*/ 3401415 w 3401415"/>
              <a:gd name="connsiteY3" fmla="*/ 914184 h 2440484"/>
              <a:gd name="connsiteX4" fmla="*/ 3224702 w 3401415"/>
              <a:gd name="connsiteY4" fmla="*/ 1421888 h 2440484"/>
              <a:gd name="connsiteX5" fmla="*/ 2701498 w 3401415"/>
              <a:gd name="connsiteY5" fmla="*/ 1894635 h 2440484"/>
              <a:gd name="connsiteX6" fmla="*/ 2586463 w 3401415"/>
              <a:gd name="connsiteY6" fmla="*/ 1985068 h 2440484"/>
              <a:gd name="connsiteX7" fmla="*/ 1641219 w 3401415"/>
              <a:gd name="connsiteY7" fmla="*/ 2440484 h 2440484"/>
              <a:gd name="connsiteX8" fmla="*/ 396053 w 3401415"/>
              <a:gd name="connsiteY8" fmla="*/ 1700219 h 2440484"/>
              <a:gd name="connsiteX9" fmla="*/ 263354 w 3401415"/>
              <a:gd name="connsiteY9" fmla="*/ 1510839 h 2440484"/>
              <a:gd name="connsiteX10" fmla="*/ 0 w 3401415"/>
              <a:gd name="connsiteY10" fmla="*/ 914184 h 2440484"/>
              <a:gd name="connsiteX11" fmla="*/ 159122 w 3401415"/>
              <a:gd name="connsiteY11" fmla="*/ 271610 h 2440484"/>
              <a:gd name="connsiteX12" fmla="*/ 244841 w 3401415"/>
              <a:gd name="connsiteY12" fmla="*/ 122658 h 2440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1415" h="2440484">
                <a:moveTo>
                  <a:pt x="332917" y="0"/>
                </a:moveTo>
                <a:lnTo>
                  <a:pt x="3207137" y="0"/>
                </a:lnTo>
                <a:lnTo>
                  <a:pt x="3242654" y="74937"/>
                </a:lnTo>
                <a:cubicBezTo>
                  <a:pt x="3346386" y="322243"/>
                  <a:pt x="3401415" y="608579"/>
                  <a:pt x="3401415" y="914184"/>
                </a:cubicBezTo>
                <a:cubicBezTo>
                  <a:pt x="3401415" y="1109268"/>
                  <a:pt x="3346890" y="1265837"/>
                  <a:pt x="3224702" y="1421888"/>
                </a:cubicBezTo>
                <a:cubicBezTo>
                  <a:pt x="3096894" y="1585125"/>
                  <a:pt x="2904852" y="1735475"/>
                  <a:pt x="2701498" y="1894635"/>
                </a:cubicBezTo>
                <a:cubicBezTo>
                  <a:pt x="2663980" y="1923966"/>
                  <a:pt x="2625221" y="1954332"/>
                  <a:pt x="2586463" y="1985068"/>
                </a:cubicBezTo>
                <a:cubicBezTo>
                  <a:pt x="2239532" y="2260140"/>
                  <a:pt x="1986324" y="2440484"/>
                  <a:pt x="1641219" y="2440484"/>
                </a:cubicBezTo>
                <a:cubicBezTo>
                  <a:pt x="1115386" y="2440484"/>
                  <a:pt x="742984" y="2219109"/>
                  <a:pt x="396053" y="1700219"/>
                </a:cubicBezTo>
                <a:cubicBezTo>
                  <a:pt x="350653" y="1632303"/>
                  <a:pt x="306273" y="1570535"/>
                  <a:pt x="263354" y="1510839"/>
                </a:cubicBezTo>
                <a:cubicBezTo>
                  <a:pt x="85473" y="1263318"/>
                  <a:pt x="0" y="1134597"/>
                  <a:pt x="0" y="914184"/>
                </a:cubicBezTo>
                <a:cubicBezTo>
                  <a:pt x="0" y="695327"/>
                  <a:pt x="53576" y="479135"/>
                  <a:pt x="159122" y="271610"/>
                </a:cubicBezTo>
                <a:cubicBezTo>
                  <a:pt x="184943" y="220858"/>
                  <a:pt x="213538" y="171179"/>
                  <a:pt x="244841" y="122658"/>
                </a:cubicBezTo>
                <a:close/>
              </a:path>
            </a:pathLst>
          </a:custGeom>
          <a:noFill/>
          <a:ln w="158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EB24D6D-151C-47FB-8FFE-984F0743DC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32490" y="0"/>
            <a:ext cx="4164597" cy="2817185"/>
          </a:xfrm>
          <a:custGeom>
            <a:avLst/>
            <a:gdLst>
              <a:gd name="connsiteX0" fmla="*/ 237339 w 4130517"/>
              <a:gd name="connsiteY0" fmla="*/ 0 h 2806419"/>
              <a:gd name="connsiteX1" fmla="*/ 3997489 w 4130517"/>
              <a:gd name="connsiteY1" fmla="*/ 0 h 2806419"/>
              <a:gd name="connsiteX2" fmla="*/ 4006148 w 4130517"/>
              <a:gd name="connsiteY2" fmla="*/ 24333 h 2806419"/>
              <a:gd name="connsiteX3" fmla="*/ 4130517 w 4130517"/>
              <a:gd name="connsiteY3" fmla="*/ 887307 h 2806419"/>
              <a:gd name="connsiteX4" fmla="*/ 3915925 w 4130517"/>
              <a:gd name="connsiteY4" fmla="*/ 1525677 h 2806419"/>
              <a:gd name="connsiteX5" fmla="*/ 3280571 w 4130517"/>
              <a:gd name="connsiteY5" fmla="*/ 2120090 h 2806419"/>
              <a:gd name="connsiteX6" fmla="*/ 3140878 w 4130517"/>
              <a:gd name="connsiteY6" fmla="*/ 2233796 h 2806419"/>
              <a:gd name="connsiteX7" fmla="*/ 1993019 w 4130517"/>
              <a:gd name="connsiteY7" fmla="*/ 2806419 h 2806419"/>
              <a:gd name="connsiteX8" fmla="*/ 480948 w 4130517"/>
              <a:gd name="connsiteY8" fmla="*/ 1875638 h 2806419"/>
              <a:gd name="connsiteX9" fmla="*/ 319805 w 4130517"/>
              <a:gd name="connsiteY9" fmla="*/ 1637519 h 2806419"/>
              <a:gd name="connsiteX10" fmla="*/ 0 w 4130517"/>
              <a:gd name="connsiteY10" fmla="*/ 887307 h 2806419"/>
              <a:gd name="connsiteX11" fmla="*/ 193231 w 4130517"/>
              <a:gd name="connsiteY11" fmla="*/ 79360 h 2806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30517" h="2806419">
                <a:moveTo>
                  <a:pt x="237339" y="0"/>
                </a:moveTo>
                <a:lnTo>
                  <a:pt x="3997489" y="0"/>
                </a:lnTo>
                <a:lnTo>
                  <a:pt x="4006148" y="24333"/>
                </a:lnTo>
                <a:cubicBezTo>
                  <a:pt x="4087750" y="288004"/>
                  <a:pt x="4130517" y="579903"/>
                  <a:pt x="4130517" y="887307"/>
                </a:cubicBezTo>
                <a:cubicBezTo>
                  <a:pt x="4130517" y="1132599"/>
                  <a:pt x="4064304" y="1329464"/>
                  <a:pt x="3915925" y="1525677"/>
                </a:cubicBezTo>
                <a:cubicBezTo>
                  <a:pt x="3760721" y="1730924"/>
                  <a:pt x="3527514" y="1919967"/>
                  <a:pt x="3280571" y="2120090"/>
                </a:cubicBezTo>
                <a:cubicBezTo>
                  <a:pt x="3235011" y="2156968"/>
                  <a:pt x="3187944" y="2195151"/>
                  <a:pt x="3140878" y="2233796"/>
                </a:cubicBezTo>
                <a:cubicBezTo>
                  <a:pt x="2719582" y="2579662"/>
                  <a:pt x="2412097" y="2806419"/>
                  <a:pt x="1993019" y="2806419"/>
                </a:cubicBezTo>
                <a:cubicBezTo>
                  <a:pt x="1354472" y="2806419"/>
                  <a:pt x="902244" y="2528070"/>
                  <a:pt x="480948" y="1875638"/>
                </a:cubicBezTo>
                <a:cubicBezTo>
                  <a:pt x="425816" y="1790244"/>
                  <a:pt x="371924" y="1712578"/>
                  <a:pt x="319805" y="1637519"/>
                </a:cubicBezTo>
                <a:cubicBezTo>
                  <a:pt x="103795" y="1326296"/>
                  <a:pt x="0" y="1164446"/>
                  <a:pt x="0" y="887307"/>
                </a:cubicBezTo>
                <a:cubicBezTo>
                  <a:pt x="0" y="612125"/>
                  <a:pt x="65060" y="340293"/>
                  <a:pt x="193231" y="7936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EB85EDFA-C3E9-456D-B330-A7119BFB2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24577" y="0"/>
            <a:ext cx="4389519" cy="2916937"/>
          </a:xfrm>
          <a:custGeom>
            <a:avLst/>
            <a:gdLst>
              <a:gd name="connsiteX0" fmla="*/ 208215 w 4389519"/>
              <a:gd name="connsiteY0" fmla="*/ 0 h 2916937"/>
              <a:gd name="connsiteX1" fmla="*/ 4284014 w 4389519"/>
              <a:gd name="connsiteY1" fmla="*/ 0 h 2916937"/>
              <a:gd name="connsiteX2" fmla="*/ 4335794 w 4389519"/>
              <a:gd name="connsiteY2" fmla="*/ 207911 h 2916937"/>
              <a:gd name="connsiteX3" fmla="*/ 4376420 w 4389519"/>
              <a:gd name="connsiteY3" fmla="*/ 1078865 h 2916937"/>
              <a:gd name="connsiteX4" fmla="*/ 4090147 w 4389519"/>
              <a:gd name="connsiteY4" fmla="*/ 1734728 h 2916937"/>
              <a:gd name="connsiteX5" fmla="*/ 3362552 w 4389519"/>
              <a:gd name="connsiteY5" fmla="*/ 2305097 h 2916937"/>
              <a:gd name="connsiteX6" fmla="*/ 3204152 w 4389519"/>
              <a:gd name="connsiteY6" fmla="*/ 2412521 h 2916937"/>
              <a:gd name="connsiteX7" fmla="*/ 1936072 w 4389519"/>
              <a:gd name="connsiteY7" fmla="*/ 2912360 h 2916937"/>
              <a:gd name="connsiteX8" fmla="*/ 421690 w 4389519"/>
              <a:gd name="connsiteY8" fmla="*/ 1787063 h 2916937"/>
              <a:gd name="connsiteX9" fmla="*/ 273167 w 4389519"/>
              <a:gd name="connsiteY9" fmla="*/ 1520080 h 2916937"/>
              <a:gd name="connsiteX10" fmla="*/ 4118 w 4389519"/>
              <a:gd name="connsiteY10" fmla="*/ 696338 h 2916937"/>
              <a:gd name="connsiteX11" fmla="*/ 175984 w 4389519"/>
              <a:gd name="connsiteY11" fmla="*/ 60381 h 2916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89519" h="2916937">
                <a:moveTo>
                  <a:pt x="208215" y="0"/>
                </a:moveTo>
                <a:lnTo>
                  <a:pt x="4284014" y="0"/>
                </a:lnTo>
                <a:lnTo>
                  <a:pt x="4335794" y="207911"/>
                </a:lnTo>
                <a:cubicBezTo>
                  <a:pt x="4388748" y="479686"/>
                  <a:pt x="4403109" y="773803"/>
                  <a:pt x="4376420" y="1078865"/>
                </a:cubicBezTo>
                <a:cubicBezTo>
                  <a:pt x="4353703" y="1338514"/>
                  <a:pt x="4265383" y="1540772"/>
                  <a:pt x="4090147" y="1734728"/>
                </a:cubicBezTo>
                <a:cubicBezTo>
                  <a:pt x="3906850" y="1937616"/>
                  <a:pt x="3642485" y="2116128"/>
                  <a:pt x="3362552" y="2305097"/>
                </a:cubicBezTo>
                <a:cubicBezTo>
                  <a:pt x="3310910" y="2339914"/>
                  <a:pt x="3257553" y="2375972"/>
                  <a:pt x="3204152" y="2412521"/>
                </a:cubicBezTo>
                <a:cubicBezTo>
                  <a:pt x="2726165" y="2739616"/>
                  <a:pt x="2379682" y="2951171"/>
                  <a:pt x="1936072" y="2912360"/>
                </a:cubicBezTo>
                <a:cubicBezTo>
                  <a:pt x="1260148" y="2853224"/>
                  <a:pt x="807225" y="2516700"/>
                  <a:pt x="421690" y="1787063"/>
                </a:cubicBezTo>
                <a:cubicBezTo>
                  <a:pt x="371240" y="1691563"/>
                  <a:pt x="321385" y="1604361"/>
                  <a:pt x="273167" y="1520080"/>
                </a:cubicBezTo>
                <a:cubicBezTo>
                  <a:pt x="73334" y="1170636"/>
                  <a:pt x="-21548" y="989700"/>
                  <a:pt x="4118" y="696338"/>
                </a:cubicBezTo>
                <a:cubicBezTo>
                  <a:pt x="23232" y="477870"/>
                  <a:pt x="80908" y="264786"/>
                  <a:pt x="175984" y="60381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B516F90C-A3AC-46E0-8029-8C20BB17A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684496"/>
            <a:ext cx="4293360" cy="5181455"/>
          </a:xfrm>
          <a:custGeom>
            <a:avLst/>
            <a:gdLst>
              <a:gd name="connsiteX0" fmla="*/ 1155130 w 4174269"/>
              <a:gd name="connsiteY0" fmla="*/ 990 h 5181455"/>
              <a:gd name="connsiteX1" fmla="*/ 2396955 w 4174269"/>
              <a:gd name="connsiteY1" fmla="*/ 367328 h 5181455"/>
              <a:gd name="connsiteX2" fmla="*/ 3827960 w 4174269"/>
              <a:gd name="connsiteY2" fmla="*/ 4749328 h 5181455"/>
              <a:gd name="connsiteX3" fmla="*/ 3561502 w 4174269"/>
              <a:gd name="connsiteY3" fmla="*/ 5090948 h 5181455"/>
              <a:gd name="connsiteX4" fmla="*/ 3452726 w 4174269"/>
              <a:gd name="connsiteY4" fmla="*/ 5181455 h 5181455"/>
              <a:gd name="connsiteX5" fmla="*/ 0 w 4174269"/>
              <a:gd name="connsiteY5" fmla="*/ 5181455 h 5181455"/>
              <a:gd name="connsiteX6" fmla="*/ 0 w 4174269"/>
              <a:gd name="connsiteY6" fmla="*/ 251605 h 5181455"/>
              <a:gd name="connsiteX7" fmla="*/ 157396 w 4174269"/>
              <a:gd name="connsiteY7" fmla="*/ 182600 h 5181455"/>
              <a:gd name="connsiteX8" fmla="*/ 1155130 w 4174269"/>
              <a:gd name="connsiteY8" fmla="*/ 990 h 5181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74269" h="5181455">
                <a:moveTo>
                  <a:pt x="1155130" y="990"/>
                </a:moveTo>
                <a:cubicBezTo>
                  <a:pt x="1564667" y="12730"/>
                  <a:pt x="1984593" y="129250"/>
                  <a:pt x="2396955" y="367328"/>
                </a:cubicBezTo>
                <a:cubicBezTo>
                  <a:pt x="3871760" y="1218807"/>
                  <a:pt x="4678347" y="3276416"/>
                  <a:pt x="3827960" y="4749328"/>
                </a:cubicBezTo>
                <a:cubicBezTo>
                  <a:pt x="3748235" y="4887417"/>
                  <a:pt x="3658928" y="4998272"/>
                  <a:pt x="3561502" y="5090948"/>
                </a:cubicBezTo>
                <a:lnTo>
                  <a:pt x="3452726" y="5181455"/>
                </a:lnTo>
                <a:lnTo>
                  <a:pt x="0" y="5181455"/>
                </a:lnTo>
                <a:lnTo>
                  <a:pt x="0" y="251605"/>
                </a:lnTo>
                <a:lnTo>
                  <a:pt x="157396" y="182600"/>
                </a:lnTo>
                <a:cubicBezTo>
                  <a:pt x="475610" y="54980"/>
                  <a:pt x="811718" y="-8854"/>
                  <a:pt x="1155130" y="99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1CFD6E36-333B-4520-8313-396CCE682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355238"/>
            <a:ext cx="4381339" cy="5510713"/>
          </a:xfrm>
          <a:custGeom>
            <a:avLst/>
            <a:gdLst>
              <a:gd name="connsiteX0" fmla="*/ 948905 w 4259808"/>
              <a:gd name="connsiteY0" fmla="*/ 1556 h 5510713"/>
              <a:gd name="connsiteX1" fmla="*/ 2304106 w 4259808"/>
              <a:gd name="connsiteY1" fmla="*/ 405867 h 5510713"/>
              <a:gd name="connsiteX2" fmla="*/ 3890982 w 4259808"/>
              <a:gd name="connsiteY2" fmla="*/ 5156588 h 5510713"/>
              <a:gd name="connsiteX3" fmla="*/ 3680329 w 4259808"/>
              <a:gd name="connsiteY3" fmla="*/ 5445948 h 5510713"/>
              <a:gd name="connsiteX4" fmla="*/ 3616504 w 4259808"/>
              <a:gd name="connsiteY4" fmla="*/ 5510713 h 5510713"/>
              <a:gd name="connsiteX5" fmla="*/ 0 w 4259808"/>
              <a:gd name="connsiteY5" fmla="*/ 5510713 h 5510713"/>
              <a:gd name="connsiteX6" fmla="*/ 0 w 4259808"/>
              <a:gd name="connsiteY6" fmla="*/ 144797 h 5510713"/>
              <a:gd name="connsiteX7" fmla="*/ 164164 w 4259808"/>
              <a:gd name="connsiteY7" fmla="*/ 92266 h 5510713"/>
              <a:gd name="connsiteX8" fmla="*/ 948905 w 4259808"/>
              <a:gd name="connsiteY8" fmla="*/ 1556 h 5510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59808" h="5510713">
                <a:moveTo>
                  <a:pt x="948905" y="1556"/>
                </a:moveTo>
                <a:cubicBezTo>
                  <a:pt x="1395136" y="16867"/>
                  <a:pt x="1853354" y="145625"/>
                  <a:pt x="2304106" y="405867"/>
                </a:cubicBezTo>
                <a:cubicBezTo>
                  <a:pt x="3916211" y="1336616"/>
                  <a:pt x="4808028" y="3568218"/>
                  <a:pt x="3890982" y="5156588"/>
                </a:cubicBezTo>
                <a:cubicBezTo>
                  <a:pt x="3826502" y="5268272"/>
                  <a:pt x="3756052" y="5363347"/>
                  <a:pt x="3680329" y="5445948"/>
                </a:cubicBezTo>
                <a:lnTo>
                  <a:pt x="3616504" y="5510713"/>
                </a:lnTo>
                <a:lnTo>
                  <a:pt x="0" y="5510713"/>
                </a:lnTo>
                <a:lnTo>
                  <a:pt x="0" y="144797"/>
                </a:lnTo>
                <a:lnTo>
                  <a:pt x="164164" y="92266"/>
                </a:lnTo>
                <a:cubicBezTo>
                  <a:pt x="418657" y="23914"/>
                  <a:pt x="681631" y="-7614"/>
                  <a:pt x="948905" y="1556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D0525857-3EAD-4969-9196-A890F8DE6C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155284"/>
            <a:ext cx="3807666" cy="4710667"/>
          </a:xfrm>
          <a:custGeom>
            <a:avLst/>
            <a:gdLst>
              <a:gd name="connsiteX0" fmla="*/ 1057511 w 3702048"/>
              <a:gd name="connsiteY0" fmla="*/ 1243 h 4710667"/>
              <a:gd name="connsiteX1" fmla="*/ 2139959 w 3702048"/>
              <a:gd name="connsiteY1" fmla="*/ 324180 h 4710667"/>
              <a:gd name="connsiteX2" fmla="*/ 3407455 w 3702048"/>
              <a:gd name="connsiteY2" fmla="*/ 4118750 h 4710667"/>
              <a:gd name="connsiteX3" fmla="*/ 2754080 w 3702048"/>
              <a:gd name="connsiteY3" fmla="*/ 4690965 h 4710667"/>
              <a:gd name="connsiteX4" fmla="*/ 2711405 w 3702048"/>
              <a:gd name="connsiteY4" fmla="*/ 4710667 h 4710667"/>
              <a:gd name="connsiteX5" fmla="*/ 0 w 3702048"/>
              <a:gd name="connsiteY5" fmla="*/ 4710667 h 4710667"/>
              <a:gd name="connsiteX6" fmla="*/ 0 w 3702048"/>
              <a:gd name="connsiteY6" fmla="*/ 239601 h 4710667"/>
              <a:gd name="connsiteX7" fmla="*/ 72857 w 3702048"/>
              <a:gd name="connsiteY7" fmla="*/ 203063 h 4710667"/>
              <a:gd name="connsiteX8" fmla="*/ 1057511 w 3702048"/>
              <a:gd name="connsiteY8" fmla="*/ 1243 h 4710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02048" h="4710667">
                <a:moveTo>
                  <a:pt x="1057511" y="1243"/>
                </a:moveTo>
                <a:cubicBezTo>
                  <a:pt x="1413932" y="13473"/>
                  <a:pt x="1779927" y="116316"/>
                  <a:pt x="2139959" y="324180"/>
                </a:cubicBezTo>
                <a:cubicBezTo>
                  <a:pt x="3427605" y="1067603"/>
                  <a:pt x="4139931" y="2850064"/>
                  <a:pt x="3407455" y="4118750"/>
                </a:cubicBezTo>
                <a:cubicBezTo>
                  <a:pt x="3235777" y="4416105"/>
                  <a:pt x="3011128" y="4566048"/>
                  <a:pt x="2754080" y="4690965"/>
                </a:cubicBezTo>
                <a:lnTo>
                  <a:pt x="2711405" y="4710667"/>
                </a:lnTo>
                <a:lnTo>
                  <a:pt x="0" y="4710667"/>
                </a:lnTo>
                <a:lnTo>
                  <a:pt x="0" y="239601"/>
                </a:lnTo>
                <a:lnTo>
                  <a:pt x="72857" y="203063"/>
                </a:lnTo>
                <a:cubicBezTo>
                  <a:pt x="383165" y="61024"/>
                  <a:pt x="715942" y="-10476"/>
                  <a:pt x="1057511" y="1243"/>
                </a:cubicBezTo>
                <a:close/>
              </a:path>
            </a:pathLst>
          </a:custGeom>
          <a:noFill/>
          <a:ln w="158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EA385DF-E58A-4933-89FF-3F93F8CAE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EFF1FDE-82B1-467C-9F5C-8492F4107A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68B73C1E-EDFD-431F-8713-8E7A48E291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75B7DBD8-99BB-42EA-9292-033600CE0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2A25BC3F-79D7-496B-9CAD-9BC490954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90835C3-A45A-8537-B325-CC2B8D7E4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5932" y="427587"/>
            <a:ext cx="7060135" cy="921625"/>
          </a:xfrm>
        </p:spPr>
        <p:txBody>
          <a:bodyPr vert="horz" lIns="109728" tIns="109728" rIns="109728" bIns="91440" rtlCol="0" anchor="b">
            <a:normAutofit fontScale="90000"/>
          </a:bodyPr>
          <a:lstStyle/>
          <a:p>
            <a:pPr algn="ctr">
              <a:lnSpc>
                <a:spcPct val="120000"/>
              </a:lnSpc>
            </a:pPr>
            <a:r>
              <a:rPr lang="en-US" sz="5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Introduction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D0B944-E4D2-C996-8490-8F6726356C67}"/>
              </a:ext>
            </a:extLst>
          </p:cNvPr>
          <p:cNvSpPr txBox="1"/>
          <p:nvPr/>
        </p:nvSpPr>
        <p:spPr>
          <a:xfrm>
            <a:off x="799950" y="1689058"/>
            <a:ext cx="5179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1. Immunisations and vaccines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7160BE-ACBF-AA12-1685-1F7EE8F58960}"/>
              </a:ext>
            </a:extLst>
          </p:cNvPr>
          <p:cNvSpPr txBox="1"/>
          <p:nvPr/>
        </p:nvSpPr>
        <p:spPr>
          <a:xfrm>
            <a:off x="796058" y="2460419"/>
            <a:ext cx="46156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2. How effective is a vaccine?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9C693D-EFA1-8D3D-4241-E9CF7654F43A}"/>
              </a:ext>
            </a:extLst>
          </p:cNvPr>
          <p:cNvSpPr txBox="1"/>
          <p:nvPr/>
        </p:nvSpPr>
        <p:spPr>
          <a:xfrm>
            <a:off x="788635" y="3219138"/>
            <a:ext cx="45204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3. World Immunisation week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B943ED-E693-8992-DD8B-748129987A91}"/>
              </a:ext>
            </a:extLst>
          </p:cNvPr>
          <p:cNvSpPr txBox="1"/>
          <p:nvPr/>
        </p:nvSpPr>
        <p:spPr>
          <a:xfrm>
            <a:off x="812486" y="4004983"/>
            <a:ext cx="38651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4. Immunisation posters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379F8E-182B-0866-7E54-EEAC9986168F}"/>
              </a:ext>
            </a:extLst>
          </p:cNvPr>
          <p:cNvSpPr txBox="1"/>
          <p:nvPr/>
        </p:nvSpPr>
        <p:spPr>
          <a:xfrm>
            <a:off x="812486" y="4744657"/>
            <a:ext cx="33169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5. Measles campaign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5EDF58-7248-11C3-02A4-7DA5B0C2D072}"/>
              </a:ext>
            </a:extLst>
          </p:cNvPr>
          <p:cNvSpPr txBox="1"/>
          <p:nvPr/>
        </p:nvSpPr>
        <p:spPr>
          <a:xfrm>
            <a:off x="6428282" y="1717040"/>
            <a:ext cx="2938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6. Vaccine Booklet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2DD3A9-E184-2798-7FF4-AC6B43A02343}"/>
              </a:ext>
            </a:extLst>
          </p:cNvPr>
          <p:cNvSpPr txBox="1"/>
          <p:nvPr/>
        </p:nvSpPr>
        <p:spPr>
          <a:xfrm>
            <a:off x="6403486" y="2520698"/>
            <a:ext cx="2751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7. Vaccine myths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4EA881-AA4E-9B72-703C-676C6D3B673F}"/>
              </a:ext>
            </a:extLst>
          </p:cNvPr>
          <p:cNvSpPr txBox="1"/>
          <p:nvPr/>
        </p:nvSpPr>
        <p:spPr>
          <a:xfrm>
            <a:off x="6428282" y="3227084"/>
            <a:ext cx="5667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8. NHS research vaccine information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8429E9-2688-43D2-B5F7-D92D69E778EA}"/>
              </a:ext>
            </a:extLst>
          </p:cNvPr>
          <p:cNvSpPr txBox="1"/>
          <p:nvPr/>
        </p:nvSpPr>
        <p:spPr>
          <a:xfrm>
            <a:off x="6399047" y="4027466"/>
            <a:ext cx="22300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9. Questions?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3A284A4-1E92-2B67-2D66-DA4326E2DB27}"/>
              </a:ext>
            </a:extLst>
          </p:cNvPr>
          <p:cNvSpPr txBox="1"/>
          <p:nvPr/>
        </p:nvSpPr>
        <p:spPr>
          <a:xfrm>
            <a:off x="6365583" y="4733852"/>
            <a:ext cx="2423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10. References</a:t>
            </a:r>
          </a:p>
        </p:txBody>
      </p:sp>
      <p:pic>
        <p:nvPicPr>
          <p:cNvPr id="6" name="slide 2">
            <a:hlinkClick r:id="" action="ppaction://media"/>
            <a:extLst>
              <a:ext uri="{FF2B5EF4-FFF2-40B4-BE49-F238E27FC236}">
                <a16:creationId xmlns:a16="http://schemas.microsoft.com/office/drawing/2014/main" id="{307C8C16-4890-BEE9-D7B1-F0FB3F4A3D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7276" y="30081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2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11"/>
    </mc:Choice>
    <mc:Fallback>
      <p:transition spd="slow" advTm="26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1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E01F2-4E0E-4727-AC11-4DE6C5402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156" y="226779"/>
            <a:ext cx="5407923" cy="1754326"/>
          </a:xfrm>
        </p:spPr>
        <p:txBody>
          <a:bodyPr/>
          <a:lstStyle/>
          <a:p>
            <a:r>
              <a:rPr lang="en-GB" dirty="0"/>
              <a:t>Immunisations and vaccines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F99DE5-0A8F-4370-9DBD-7341DF6B8215}"/>
              </a:ext>
            </a:extLst>
          </p:cNvPr>
          <p:cNvSpPr txBox="1"/>
          <p:nvPr/>
        </p:nvSpPr>
        <p:spPr>
          <a:xfrm>
            <a:off x="1015338" y="2385884"/>
            <a:ext cx="33766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Immunization is largely regarded as one of the most successful and cost-effective health initiatives in the world, saving millions of lives.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6DD0BC-AC2B-4CE6-B7CE-67239B27378F}"/>
              </a:ext>
            </a:extLst>
          </p:cNvPr>
          <p:cNvSpPr txBox="1"/>
          <p:nvPr/>
        </p:nvSpPr>
        <p:spPr>
          <a:xfrm>
            <a:off x="8911336" y="5452640"/>
            <a:ext cx="29753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Vaccines save up to 3 million lives every year from infectious disease around the world.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BF4901-6878-40CE-91F2-2ABCC2E0444C}"/>
              </a:ext>
            </a:extLst>
          </p:cNvPr>
          <p:cNvSpPr txBox="1"/>
          <p:nvPr/>
        </p:nvSpPr>
        <p:spPr>
          <a:xfrm>
            <a:off x="3139948" y="5129474"/>
            <a:ext cx="3209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Up to 800,000 children are not vaccinated each year.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10C14F-047A-496D-B57E-908DB28298E7}"/>
              </a:ext>
            </a:extLst>
          </p:cNvPr>
          <p:cNvSpPr txBox="1"/>
          <p:nvPr/>
        </p:nvSpPr>
        <p:spPr>
          <a:xfrm>
            <a:off x="141578" y="6488668"/>
            <a:ext cx="4080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(World Health Organisation, 2022)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435D68C-71CA-4A81-B8A0-8CA20B0D6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200" y="866104"/>
            <a:ext cx="6208221" cy="32406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5C3039-3963-47D1-A093-7E21F0CC14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2798" y="4134927"/>
            <a:ext cx="4663844" cy="499915"/>
          </a:xfrm>
          <a:prstGeom prst="rect">
            <a:avLst/>
          </a:prstGeom>
        </p:spPr>
      </p:pic>
      <p:pic>
        <p:nvPicPr>
          <p:cNvPr id="3" name="slide 3">
            <a:hlinkClick r:id="" action="ppaction://media"/>
            <a:extLst>
              <a:ext uri="{FF2B5EF4-FFF2-40B4-BE49-F238E27FC236}">
                <a16:creationId xmlns:a16="http://schemas.microsoft.com/office/drawing/2014/main" id="{768976BB-88B1-07B8-ADE9-1AECD57EB6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9040" y="20503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73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929"/>
    </mc:Choice>
    <mc:Fallback>
      <p:transition spd="slow" advTm="369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30127AE-B29E-4FDF-99D2-A2F1E7003F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54AB742-44A6-4CDD-B54A-818846AF8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EB537CF-9F5E-463A-AD3C-13736406C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3499" y="319598"/>
            <a:ext cx="3110997" cy="3301428"/>
            <a:chOff x="5443499" y="319598"/>
            <a:chExt cx="3110997" cy="3301428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F703EF8-1E43-4439-8CB5-179C7C75A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43499" y="319598"/>
              <a:ext cx="3110997" cy="3301428"/>
            </a:xfrm>
            <a:custGeom>
              <a:avLst/>
              <a:gdLst>
                <a:gd name="connsiteX0" fmla="*/ 1431069 w 3110997"/>
                <a:gd name="connsiteY0" fmla="*/ 1514 h 3301428"/>
                <a:gd name="connsiteX1" fmla="*/ 1946520 w 3110997"/>
                <a:gd name="connsiteY1" fmla="*/ 42088 h 3301428"/>
                <a:gd name="connsiteX2" fmla="*/ 2402721 w 3110997"/>
                <a:gd name="connsiteY2" fmla="*/ 303594 h 3301428"/>
                <a:gd name="connsiteX3" fmla="*/ 2762423 w 3110997"/>
                <a:gd name="connsiteY3" fmla="*/ 889436 h 3301428"/>
                <a:gd name="connsiteX4" fmla="*/ 2828518 w 3110997"/>
                <a:gd name="connsiteY4" fmla="*/ 1015773 h 3301428"/>
                <a:gd name="connsiteX5" fmla="*/ 3094962 w 3110997"/>
                <a:gd name="connsiteY5" fmla="*/ 2001284 h 3301428"/>
                <a:gd name="connsiteX6" fmla="*/ 2157067 w 3110997"/>
                <a:gd name="connsiteY6" fmla="*/ 3054444 h 3301428"/>
                <a:gd name="connsiteX7" fmla="*/ 1950853 w 3110997"/>
                <a:gd name="connsiteY7" fmla="*/ 3146478 h 3301428"/>
                <a:gd name="connsiteX8" fmla="*/ 1329246 w 3110997"/>
                <a:gd name="connsiteY8" fmla="*/ 3288753 h 3301428"/>
                <a:gd name="connsiteX9" fmla="*/ 740145 w 3110997"/>
                <a:gd name="connsiteY9" fmla="*/ 3019378 h 3301428"/>
                <a:gd name="connsiteX10" fmla="*/ 288773 w 3110997"/>
                <a:gd name="connsiteY10" fmla="*/ 2499557 h 3301428"/>
                <a:gd name="connsiteX11" fmla="*/ 35659 w 3110997"/>
                <a:gd name="connsiteY11" fmla="*/ 1823964 h 3301428"/>
                <a:gd name="connsiteX12" fmla="*/ 31208 w 3110997"/>
                <a:gd name="connsiteY12" fmla="*/ 1116817 h 3301428"/>
                <a:gd name="connsiteX13" fmla="*/ 266830 w 3110997"/>
                <a:gd name="connsiteY13" fmla="*/ 556451 h 3301428"/>
                <a:gd name="connsiteX14" fmla="*/ 683944 w 3110997"/>
                <a:gd name="connsiteY14" fmla="*/ 194390 h 3301428"/>
                <a:gd name="connsiteX15" fmla="*/ 1431069 w 3110997"/>
                <a:gd name="connsiteY15" fmla="*/ 1514 h 3301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110997" h="3301428">
                  <a:moveTo>
                    <a:pt x="1431069" y="1514"/>
                  </a:moveTo>
                  <a:cubicBezTo>
                    <a:pt x="1596908" y="-4789"/>
                    <a:pt x="1770176" y="8561"/>
                    <a:pt x="1946520" y="42088"/>
                  </a:cubicBezTo>
                  <a:cubicBezTo>
                    <a:pt x="2134136" y="77759"/>
                    <a:pt x="2274818" y="158432"/>
                    <a:pt x="2402721" y="303594"/>
                  </a:cubicBezTo>
                  <a:cubicBezTo>
                    <a:pt x="2536515" y="455435"/>
                    <a:pt x="2646258" y="666231"/>
                    <a:pt x="2762423" y="889436"/>
                  </a:cubicBezTo>
                  <a:cubicBezTo>
                    <a:pt x="2783822" y="930610"/>
                    <a:pt x="2805992" y="973158"/>
                    <a:pt x="2828518" y="1015773"/>
                  </a:cubicBezTo>
                  <a:cubicBezTo>
                    <a:pt x="3030101" y="1397216"/>
                    <a:pt x="3157590" y="1671880"/>
                    <a:pt x="3094962" y="2001284"/>
                  </a:cubicBezTo>
                  <a:cubicBezTo>
                    <a:pt x="2999536" y="2503193"/>
                    <a:pt x="2719052" y="2818175"/>
                    <a:pt x="2157067" y="3054444"/>
                  </a:cubicBezTo>
                  <a:cubicBezTo>
                    <a:pt x="2083511" y="3085361"/>
                    <a:pt x="2016053" y="3116427"/>
                    <a:pt x="1950853" y="3146478"/>
                  </a:cubicBezTo>
                  <a:cubicBezTo>
                    <a:pt x="1680527" y="3271008"/>
                    <a:pt x="1541221" y="3329055"/>
                    <a:pt x="1329246" y="3288753"/>
                  </a:cubicBezTo>
                  <a:cubicBezTo>
                    <a:pt x="1118766" y="3248736"/>
                    <a:pt x="920572" y="3158068"/>
                    <a:pt x="740145" y="3019378"/>
                  </a:cubicBezTo>
                  <a:cubicBezTo>
                    <a:pt x="563651" y="2883673"/>
                    <a:pt x="411737" y="2708752"/>
                    <a:pt x="288773" y="2499557"/>
                  </a:cubicBezTo>
                  <a:cubicBezTo>
                    <a:pt x="167863" y="2293930"/>
                    <a:pt x="80312" y="2060356"/>
                    <a:pt x="35659" y="1823964"/>
                  </a:cubicBezTo>
                  <a:cubicBezTo>
                    <a:pt x="-10360" y="1581177"/>
                    <a:pt x="-11829" y="1343178"/>
                    <a:pt x="31208" y="1116817"/>
                  </a:cubicBezTo>
                  <a:cubicBezTo>
                    <a:pt x="71795" y="903345"/>
                    <a:pt x="151102" y="714850"/>
                    <a:pt x="266830" y="556451"/>
                  </a:cubicBezTo>
                  <a:cubicBezTo>
                    <a:pt x="375349" y="408016"/>
                    <a:pt x="515707" y="286208"/>
                    <a:pt x="683944" y="194390"/>
                  </a:cubicBezTo>
                  <a:cubicBezTo>
                    <a:pt x="898912" y="77121"/>
                    <a:pt x="1154672" y="12021"/>
                    <a:pt x="1431069" y="1514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DFB2FC3-C3AA-44DA-A135-10AFA65B8D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575604" y="443150"/>
              <a:ext cx="2805016" cy="3049345"/>
            </a:xfrm>
            <a:custGeom>
              <a:avLst/>
              <a:gdLst>
                <a:gd name="connsiteX0" fmla="*/ 1448892 w 2805016"/>
                <a:gd name="connsiteY0" fmla="*/ 1295 h 3049345"/>
                <a:gd name="connsiteX1" fmla="*/ 1762036 w 2805016"/>
                <a:gd name="connsiteY1" fmla="*/ 37054 h 3049345"/>
                <a:gd name="connsiteX2" fmla="*/ 2172496 w 2805016"/>
                <a:gd name="connsiteY2" fmla="*/ 276646 h 3049345"/>
                <a:gd name="connsiteX3" fmla="*/ 2494528 w 2805016"/>
                <a:gd name="connsiteY3" fmla="*/ 816190 h 3049345"/>
                <a:gd name="connsiteX4" fmla="*/ 2553622 w 2805016"/>
                <a:gd name="connsiteY4" fmla="*/ 932591 h 3049345"/>
                <a:gd name="connsiteX5" fmla="*/ 2789833 w 2805016"/>
                <a:gd name="connsiteY5" fmla="*/ 1841650 h 3049345"/>
                <a:gd name="connsiteX6" fmla="*/ 1939259 w 2805016"/>
                <a:gd name="connsiteY6" fmla="*/ 2818274 h 3049345"/>
                <a:gd name="connsiteX7" fmla="*/ 1752834 w 2805016"/>
                <a:gd name="connsiteY7" fmla="*/ 2904144 h 3049345"/>
                <a:gd name="connsiteX8" fmla="*/ 1191447 w 2805016"/>
                <a:gd name="connsiteY8" fmla="*/ 3038170 h 3049345"/>
                <a:gd name="connsiteX9" fmla="*/ 661126 w 2805016"/>
                <a:gd name="connsiteY9" fmla="*/ 2791872 h 3049345"/>
                <a:gd name="connsiteX10" fmla="*/ 256115 w 2805016"/>
                <a:gd name="connsiteY10" fmla="*/ 2313690 h 3049345"/>
                <a:gd name="connsiteX11" fmla="*/ 30620 w 2805016"/>
                <a:gd name="connsiteY11" fmla="*/ 1690804 h 3049345"/>
                <a:gd name="connsiteX12" fmla="*/ 29591 w 2805016"/>
                <a:gd name="connsiteY12" fmla="*/ 1037726 h 3049345"/>
                <a:gd name="connsiteX13" fmla="*/ 244525 w 2805016"/>
                <a:gd name="connsiteY13" fmla="*/ 519197 h 3049345"/>
                <a:gd name="connsiteX14" fmla="*/ 622356 w 2805016"/>
                <a:gd name="connsiteY14" fmla="*/ 183048 h 3049345"/>
                <a:gd name="connsiteX15" fmla="*/ 1448892 w 2805016"/>
                <a:gd name="connsiteY15" fmla="*/ 1295 h 3049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805016" h="3049345">
                  <a:moveTo>
                    <a:pt x="1448892" y="1295"/>
                  </a:moveTo>
                  <a:cubicBezTo>
                    <a:pt x="1551302" y="5038"/>
                    <a:pt x="1656071" y="16908"/>
                    <a:pt x="1762036" y="37054"/>
                  </a:cubicBezTo>
                  <a:cubicBezTo>
                    <a:pt x="1931145" y="69206"/>
                    <a:pt x="2057720" y="143119"/>
                    <a:pt x="2172496" y="276646"/>
                  </a:cubicBezTo>
                  <a:cubicBezTo>
                    <a:pt x="2292557" y="416316"/>
                    <a:pt x="2390672" y="610536"/>
                    <a:pt x="2494528" y="816190"/>
                  </a:cubicBezTo>
                  <a:cubicBezTo>
                    <a:pt x="2513659" y="854126"/>
                    <a:pt x="2533480" y="893328"/>
                    <a:pt x="2553622" y="932591"/>
                  </a:cubicBezTo>
                  <a:cubicBezTo>
                    <a:pt x="2733870" y="1284027"/>
                    <a:pt x="2847724" y="1537159"/>
                    <a:pt x="2789833" y="1841650"/>
                  </a:cubicBezTo>
                  <a:cubicBezTo>
                    <a:pt x="2701624" y="2305599"/>
                    <a:pt x="2447254" y="2597690"/>
                    <a:pt x="1939259" y="2818274"/>
                  </a:cubicBezTo>
                  <a:cubicBezTo>
                    <a:pt x="1872770" y="2847138"/>
                    <a:pt x="1811781" y="2876114"/>
                    <a:pt x="1752834" y="2904144"/>
                  </a:cubicBezTo>
                  <a:cubicBezTo>
                    <a:pt x="1508432" y="3020297"/>
                    <a:pt x="1382512" y="3074496"/>
                    <a:pt x="1191447" y="3038170"/>
                  </a:cubicBezTo>
                  <a:cubicBezTo>
                    <a:pt x="1001732" y="3002100"/>
                    <a:pt x="823313" y="2919199"/>
                    <a:pt x="661126" y="2791872"/>
                  </a:cubicBezTo>
                  <a:cubicBezTo>
                    <a:pt x="502474" y="2667286"/>
                    <a:pt x="366163" y="2506376"/>
                    <a:pt x="256115" y="2313690"/>
                  </a:cubicBezTo>
                  <a:cubicBezTo>
                    <a:pt x="147904" y="2124290"/>
                    <a:pt x="69906" y="1908939"/>
                    <a:pt x="30620" y="1690804"/>
                  </a:cubicBezTo>
                  <a:cubicBezTo>
                    <a:pt x="-9871" y="1466769"/>
                    <a:pt x="-10191" y="1246967"/>
                    <a:pt x="29591" y="1037726"/>
                  </a:cubicBezTo>
                  <a:cubicBezTo>
                    <a:pt x="67109" y="840400"/>
                    <a:pt x="139452" y="665977"/>
                    <a:pt x="244525" y="519197"/>
                  </a:cubicBezTo>
                  <a:cubicBezTo>
                    <a:pt x="343054" y="381648"/>
                    <a:pt x="470192" y="268558"/>
                    <a:pt x="622356" y="183048"/>
                  </a:cubicBezTo>
                  <a:cubicBezTo>
                    <a:pt x="855671" y="51991"/>
                    <a:pt x="1141662" y="-9932"/>
                    <a:pt x="1448892" y="1295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C9006AC-14D0-4A9C-BE11-F61AB5B8D8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93466" y="623454"/>
              <a:ext cx="2567901" cy="2687367"/>
            </a:xfrm>
            <a:custGeom>
              <a:avLst/>
              <a:gdLst>
                <a:gd name="connsiteX0" fmla="*/ 1177679 w 2567901"/>
                <a:gd name="connsiteY0" fmla="*/ 1063 h 2687367"/>
                <a:gd name="connsiteX1" fmla="*/ 1603094 w 2567901"/>
                <a:gd name="connsiteY1" fmla="*/ 35223 h 2687367"/>
                <a:gd name="connsiteX2" fmla="*/ 1980105 w 2567901"/>
                <a:gd name="connsiteY2" fmla="*/ 249099 h 2687367"/>
                <a:gd name="connsiteX3" fmla="*/ 2278200 w 2567901"/>
                <a:gd name="connsiteY3" fmla="*/ 726784 h 2687367"/>
                <a:gd name="connsiteX4" fmla="*/ 2333016 w 2567901"/>
                <a:gd name="connsiteY4" fmla="*/ 829771 h 2687367"/>
                <a:gd name="connsiteX5" fmla="*/ 2555036 w 2567901"/>
                <a:gd name="connsiteY5" fmla="*/ 1632596 h 2687367"/>
                <a:gd name="connsiteX6" fmla="*/ 1783436 w 2567901"/>
                <a:gd name="connsiteY6" fmla="*/ 2487849 h 2687367"/>
                <a:gd name="connsiteX7" fmla="*/ 1613480 w 2567901"/>
                <a:gd name="connsiteY7" fmla="*/ 2562316 h 2687367"/>
                <a:gd name="connsiteX8" fmla="*/ 1100869 w 2567901"/>
                <a:gd name="connsiteY8" fmla="*/ 2676769 h 2687367"/>
                <a:gd name="connsiteX9" fmla="*/ 614178 w 2567901"/>
                <a:gd name="connsiteY9" fmla="*/ 2456196 h 2687367"/>
                <a:gd name="connsiteX10" fmla="*/ 240586 w 2567901"/>
                <a:gd name="connsiteY10" fmla="*/ 2032054 h 2687367"/>
                <a:gd name="connsiteX11" fmla="*/ 30245 w 2567901"/>
                <a:gd name="connsiteY11" fmla="*/ 1481541 h 2687367"/>
                <a:gd name="connsiteX12" fmla="*/ 25021 w 2567901"/>
                <a:gd name="connsiteY12" fmla="*/ 905889 h 2687367"/>
                <a:gd name="connsiteX13" fmla="*/ 218217 w 2567901"/>
                <a:gd name="connsiteY13" fmla="*/ 450248 h 2687367"/>
                <a:gd name="connsiteX14" fmla="*/ 561607 w 2567901"/>
                <a:gd name="connsiteY14" fmla="*/ 156432 h 2687367"/>
                <a:gd name="connsiteX15" fmla="*/ 1177679 w 2567901"/>
                <a:gd name="connsiteY15" fmla="*/ 1063 h 268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567901" h="2687367">
                  <a:moveTo>
                    <a:pt x="1177679" y="1063"/>
                  </a:moveTo>
                  <a:cubicBezTo>
                    <a:pt x="1314507" y="-3704"/>
                    <a:pt x="1457510" y="7543"/>
                    <a:pt x="1603094" y="35223"/>
                  </a:cubicBezTo>
                  <a:cubicBezTo>
                    <a:pt x="1757985" y="64671"/>
                    <a:pt x="1874247" y="130651"/>
                    <a:pt x="1980105" y="249099"/>
                  </a:cubicBezTo>
                  <a:cubicBezTo>
                    <a:pt x="2090840" y="372996"/>
                    <a:pt x="2181857" y="544832"/>
                    <a:pt x="2278200" y="726784"/>
                  </a:cubicBezTo>
                  <a:cubicBezTo>
                    <a:pt x="2295948" y="760348"/>
                    <a:pt x="2314335" y="795032"/>
                    <a:pt x="2333016" y="829771"/>
                  </a:cubicBezTo>
                  <a:cubicBezTo>
                    <a:pt x="2500190" y="1140721"/>
                    <a:pt x="2605991" y="1364587"/>
                    <a:pt x="2555036" y="1632596"/>
                  </a:cubicBezTo>
                  <a:cubicBezTo>
                    <a:pt x="2477395" y="2040959"/>
                    <a:pt x="2246644" y="2296751"/>
                    <a:pt x="1783436" y="2487849"/>
                  </a:cubicBezTo>
                  <a:cubicBezTo>
                    <a:pt x="1722809" y="2512855"/>
                    <a:pt x="1667214" y="2537996"/>
                    <a:pt x="1613480" y="2562316"/>
                  </a:cubicBezTo>
                  <a:cubicBezTo>
                    <a:pt x="1390692" y="2663095"/>
                    <a:pt x="1275870" y="2710042"/>
                    <a:pt x="1100869" y="2676769"/>
                  </a:cubicBezTo>
                  <a:cubicBezTo>
                    <a:pt x="927103" y="2643732"/>
                    <a:pt x="763363" y="2569490"/>
                    <a:pt x="614178" y="2456196"/>
                  </a:cubicBezTo>
                  <a:cubicBezTo>
                    <a:pt x="468245" y="2345340"/>
                    <a:pt x="342509" y="2202615"/>
                    <a:pt x="240586" y="2032054"/>
                  </a:cubicBezTo>
                  <a:cubicBezTo>
                    <a:pt x="140365" y="1864400"/>
                    <a:pt x="67610" y="1674071"/>
                    <a:pt x="30245" y="1481541"/>
                  </a:cubicBezTo>
                  <a:cubicBezTo>
                    <a:pt x="-8261" y="1283803"/>
                    <a:pt x="-9994" y="1090060"/>
                    <a:pt x="25021" y="905889"/>
                  </a:cubicBezTo>
                  <a:cubicBezTo>
                    <a:pt x="58043" y="732204"/>
                    <a:pt x="123071" y="578936"/>
                    <a:pt x="218217" y="450248"/>
                  </a:cubicBezTo>
                  <a:cubicBezTo>
                    <a:pt x="307436" y="329654"/>
                    <a:pt x="422987" y="230806"/>
                    <a:pt x="561607" y="156432"/>
                  </a:cubicBezTo>
                  <a:cubicBezTo>
                    <a:pt x="738731" y="61442"/>
                    <a:pt x="949631" y="9010"/>
                    <a:pt x="1177679" y="1063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06C71A9-7DF9-47DB-974D-E0F973AFB30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7428" y="89285"/>
            <a:ext cx="12191695" cy="1519519"/>
          </a:xfrm>
        </p:spPr>
        <p:txBody>
          <a:bodyPr vert="horz" lIns="109728" tIns="109728" rIns="109728" bIns="91440" rtlCol="0" anchor="b">
            <a:normAutofit/>
          </a:bodyPr>
          <a:lstStyle/>
          <a:p>
            <a:pPr algn="ctr"/>
            <a:r>
              <a:rPr lang="en-US" dirty="0"/>
              <a:t>How effective is vaccination and have they made a difference?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7EE97F1-3EFC-4812-BCD8-BAFDC3EE4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11772" y="0"/>
            <a:ext cx="3580076" cy="3029264"/>
            <a:chOff x="8611772" y="0"/>
            <a:chExt cx="3580076" cy="3029264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B02D12A-0B1A-459E-8D70-2772831B92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87256" y="0"/>
              <a:ext cx="3404592" cy="2880968"/>
            </a:xfrm>
            <a:custGeom>
              <a:avLst/>
              <a:gdLst>
                <a:gd name="connsiteX0" fmla="*/ 30625 w 3404592"/>
                <a:gd name="connsiteY0" fmla="*/ 0 h 2880968"/>
                <a:gd name="connsiteX1" fmla="*/ 3404591 w 3404592"/>
                <a:gd name="connsiteY1" fmla="*/ 0 h 2880968"/>
                <a:gd name="connsiteX2" fmla="*/ 3404592 w 3404592"/>
                <a:gd name="connsiteY2" fmla="*/ 2363677 h 2880968"/>
                <a:gd name="connsiteX3" fmla="*/ 3368234 w 3404592"/>
                <a:gd name="connsiteY3" fmla="*/ 2400463 h 2880968"/>
                <a:gd name="connsiteX4" fmla="*/ 2673169 w 3404592"/>
                <a:gd name="connsiteY4" fmla="*/ 2691710 h 2880968"/>
                <a:gd name="connsiteX5" fmla="*/ 2383908 w 3404592"/>
                <a:gd name="connsiteY5" fmla="*/ 2766733 h 2880968"/>
                <a:gd name="connsiteX6" fmla="*/ 580011 w 3404592"/>
                <a:gd name="connsiteY6" fmla="*/ 2455996 h 2880968"/>
                <a:gd name="connsiteX7" fmla="*/ 103935 w 3404592"/>
                <a:gd name="connsiteY7" fmla="*/ 1224395 h 2880968"/>
                <a:gd name="connsiteX8" fmla="*/ 76737 w 3404592"/>
                <a:gd name="connsiteY8" fmla="*/ 1040246 h 2880968"/>
                <a:gd name="connsiteX9" fmla="*/ 6986 w 3404592"/>
                <a:gd name="connsiteY9" fmla="*/ 142569 h 2880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04592" h="2880968">
                  <a:moveTo>
                    <a:pt x="30625" y="0"/>
                  </a:moveTo>
                  <a:lnTo>
                    <a:pt x="3404591" y="0"/>
                  </a:lnTo>
                  <a:lnTo>
                    <a:pt x="3404592" y="2363677"/>
                  </a:lnTo>
                  <a:lnTo>
                    <a:pt x="3368234" y="2400463"/>
                  </a:lnTo>
                  <a:cubicBezTo>
                    <a:pt x="3196560" y="2556781"/>
                    <a:pt x="3007578" y="2609148"/>
                    <a:pt x="2673169" y="2691710"/>
                  </a:cubicBezTo>
                  <a:cubicBezTo>
                    <a:pt x="2580978" y="2714454"/>
                    <a:pt x="2485617" y="2738008"/>
                    <a:pt x="2383908" y="2766733"/>
                  </a:cubicBezTo>
                  <a:cubicBezTo>
                    <a:pt x="1606788" y="2986132"/>
                    <a:pt x="1067300" y="2893177"/>
                    <a:pt x="580011" y="2455996"/>
                  </a:cubicBezTo>
                  <a:cubicBezTo>
                    <a:pt x="260201" y="2169073"/>
                    <a:pt x="183906" y="1782048"/>
                    <a:pt x="103935" y="1224395"/>
                  </a:cubicBezTo>
                  <a:cubicBezTo>
                    <a:pt x="95007" y="1162089"/>
                    <a:pt x="85753" y="1100145"/>
                    <a:pt x="76737" y="1040246"/>
                  </a:cubicBezTo>
                  <a:cubicBezTo>
                    <a:pt x="28042" y="715402"/>
                    <a:pt x="-17905" y="408591"/>
                    <a:pt x="6986" y="14256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D3DED5B-9FB2-439B-A341-F0AF0B9F35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11772" y="0"/>
              <a:ext cx="3580076" cy="3029264"/>
            </a:xfrm>
            <a:custGeom>
              <a:avLst/>
              <a:gdLst>
                <a:gd name="connsiteX0" fmla="*/ 19381 w 3580076"/>
                <a:gd name="connsiteY0" fmla="*/ 0 h 3029264"/>
                <a:gd name="connsiteX1" fmla="*/ 3580076 w 3580076"/>
                <a:gd name="connsiteY1" fmla="*/ 0 h 3029264"/>
                <a:gd name="connsiteX2" fmla="*/ 3580076 w 3580076"/>
                <a:gd name="connsiteY2" fmla="*/ 2559343 h 3029264"/>
                <a:gd name="connsiteX3" fmla="*/ 3556258 w 3580076"/>
                <a:gd name="connsiteY3" fmla="*/ 2578706 h 3029264"/>
                <a:gd name="connsiteX4" fmla="*/ 2887450 w 3580076"/>
                <a:gd name="connsiteY4" fmla="*/ 2826324 h 3029264"/>
                <a:gd name="connsiteX5" fmla="*/ 2575407 w 3580076"/>
                <a:gd name="connsiteY5" fmla="*/ 2906908 h 3029264"/>
                <a:gd name="connsiteX6" fmla="*/ 628491 w 3580076"/>
                <a:gd name="connsiteY6" fmla="*/ 2569492 h 3029264"/>
                <a:gd name="connsiteX7" fmla="*/ 113276 w 3580076"/>
                <a:gd name="connsiteY7" fmla="*/ 1240251 h 3029264"/>
                <a:gd name="connsiteX8" fmla="*/ 83702 w 3580076"/>
                <a:gd name="connsiteY8" fmla="*/ 1041556 h 3029264"/>
                <a:gd name="connsiteX9" fmla="*/ 7347 w 3580076"/>
                <a:gd name="connsiteY9" fmla="*/ 73049 h 3029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580076" h="3029264">
                  <a:moveTo>
                    <a:pt x="19381" y="0"/>
                  </a:moveTo>
                  <a:lnTo>
                    <a:pt x="3580076" y="0"/>
                  </a:lnTo>
                  <a:lnTo>
                    <a:pt x="3580076" y="2559343"/>
                  </a:lnTo>
                  <a:lnTo>
                    <a:pt x="3556258" y="2578706"/>
                  </a:lnTo>
                  <a:cubicBezTo>
                    <a:pt x="3390615" y="2698133"/>
                    <a:pt x="3196665" y="2750327"/>
                    <a:pt x="2887450" y="2826324"/>
                  </a:cubicBezTo>
                  <a:cubicBezTo>
                    <a:pt x="2787996" y="2850747"/>
                    <a:pt x="2685123" y="2876042"/>
                    <a:pt x="2575407" y="2906908"/>
                  </a:cubicBezTo>
                  <a:cubicBezTo>
                    <a:pt x="1737105" y="3142655"/>
                    <a:pt x="1154843" y="3041718"/>
                    <a:pt x="628491" y="2569492"/>
                  </a:cubicBezTo>
                  <a:cubicBezTo>
                    <a:pt x="283045" y="2259569"/>
                    <a:pt x="200247" y="1841949"/>
                    <a:pt x="113276" y="1240251"/>
                  </a:cubicBezTo>
                  <a:cubicBezTo>
                    <a:pt x="103566" y="1173024"/>
                    <a:pt x="93505" y="1106186"/>
                    <a:pt x="83702" y="1041556"/>
                  </a:cubicBezTo>
                  <a:cubicBezTo>
                    <a:pt x="30763" y="691052"/>
                    <a:pt x="-19190" y="360006"/>
                    <a:pt x="7347" y="7304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548DE56-0D2D-41D3-8B56-C6B37908F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7970" y="0"/>
              <a:ext cx="3293877" cy="2743212"/>
            </a:xfrm>
            <a:custGeom>
              <a:avLst/>
              <a:gdLst>
                <a:gd name="connsiteX0" fmla="*/ 37772 w 3293877"/>
                <a:gd name="connsiteY0" fmla="*/ 0 h 2743212"/>
                <a:gd name="connsiteX1" fmla="*/ 3293877 w 3293877"/>
                <a:gd name="connsiteY1" fmla="*/ 0 h 2743212"/>
                <a:gd name="connsiteX2" fmla="*/ 3293877 w 3293877"/>
                <a:gd name="connsiteY2" fmla="*/ 2133887 h 2743212"/>
                <a:gd name="connsiteX3" fmla="*/ 3222757 w 3293877"/>
                <a:gd name="connsiteY3" fmla="*/ 2223039 h 2743212"/>
                <a:gd name="connsiteX4" fmla="*/ 2503136 w 3293877"/>
                <a:gd name="connsiteY4" fmla="*/ 2565392 h 2743212"/>
                <a:gd name="connsiteX5" fmla="*/ 2232111 w 3293877"/>
                <a:gd name="connsiteY5" fmla="*/ 2635826 h 2743212"/>
                <a:gd name="connsiteX6" fmla="*/ 542319 w 3293877"/>
                <a:gd name="connsiteY6" fmla="*/ 2345567 h 2743212"/>
                <a:gd name="connsiteX7" fmla="*/ 96920 w 3293877"/>
                <a:gd name="connsiteY7" fmla="*/ 1191868 h 2743212"/>
                <a:gd name="connsiteX8" fmla="*/ 71529 w 3293877"/>
                <a:gd name="connsiteY8" fmla="*/ 1019346 h 2743212"/>
                <a:gd name="connsiteX9" fmla="*/ 6623 w 3293877"/>
                <a:gd name="connsiteY9" fmla="*/ 178315 h 2743212"/>
                <a:gd name="connsiteX10" fmla="*/ 34833 w 3293877"/>
                <a:gd name="connsiteY10" fmla="*/ 8680 h 2743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293877" h="2743212">
                  <a:moveTo>
                    <a:pt x="37772" y="0"/>
                  </a:moveTo>
                  <a:lnTo>
                    <a:pt x="3293877" y="0"/>
                  </a:lnTo>
                  <a:lnTo>
                    <a:pt x="3293877" y="2133887"/>
                  </a:lnTo>
                  <a:lnTo>
                    <a:pt x="3222757" y="2223039"/>
                  </a:lnTo>
                  <a:cubicBezTo>
                    <a:pt x="3041339" y="2425251"/>
                    <a:pt x="2861221" y="2476800"/>
                    <a:pt x="2503136" y="2565392"/>
                  </a:cubicBezTo>
                  <a:cubicBezTo>
                    <a:pt x="2416757" y="2586746"/>
                    <a:pt x="2327408" y="2608861"/>
                    <a:pt x="2232111" y="2635826"/>
                  </a:cubicBezTo>
                  <a:cubicBezTo>
                    <a:pt x="1503976" y="2841768"/>
                    <a:pt x="998612" y="2754939"/>
                    <a:pt x="542319" y="2345567"/>
                  </a:cubicBezTo>
                  <a:cubicBezTo>
                    <a:pt x="242852" y="2076894"/>
                    <a:pt x="171565" y="1714314"/>
                    <a:pt x="96920" y="1191868"/>
                  </a:cubicBezTo>
                  <a:cubicBezTo>
                    <a:pt x="88586" y="1133496"/>
                    <a:pt x="79946" y="1075462"/>
                    <a:pt x="71529" y="1019346"/>
                  </a:cubicBezTo>
                  <a:cubicBezTo>
                    <a:pt x="26070" y="715012"/>
                    <a:pt x="-16826" y="427572"/>
                    <a:pt x="6623" y="178315"/>
                  </a:cubicBezTo>
                  <a:cubicBezTo>
                    <a:pt x="12226" y="118742"/>
                    <a:pt x="21526" y="62431"/>
                    <a:pt x="34833" y="868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66F884D-C8C7-413B-842D-2DEA05D32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50493" y="3105611"/>
            <a:ext cx="6141507" cy="3752390"/>
            <a:chOff x="6050493" y="3105611"/>
            <a:chExt cx="6141507" cy="3752390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10E28F44-72C3-41C0-9CB9-5519574124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32156" y="3297832"/>
              <a:ext cx="5959692" cy="3560169"/>
            </a:xfrm>
            <a:custGeom>
              <a:avLst/>
              <a:gdLst>
                <a:gd name="connsiteX0" fmla="*/ 3008109 w 5959692"/>
                <a:gd name="connsiteY0" fmla="*/ 42 h 3560169"/>
                <a:gd name="connsiteX1" fmla="*/ 4702247 w 5959692"/>
                <a:gd name="connsiteY1" fmla="*/ 626282 h 3560169"/>
                <a:gd name="connsiteX2" fmla="*/ 5069411 w 5959692"/>
                <a:gd name="connsiteY2" fmla="*/ 865826 h 3560169"/>
                <a:gd name="connsiteX3" fmla="*/ 5895906 w 5959692"/>
                <a:gd name="connsiteY3" fmla="*/ 1594994 h 3560169"/>
                <a:gd name="connsiteX4" fmla="*/ 5959691 w 5959692"/>
                <a:gd name="connsiteY4" fmla="*/ 1728783 h 3560169"/>
                <a:gd name="connsiteX5" fmla="*/ 5959692 w 5959692"/>
                <a:gd name="connsiteY5" fmla="*/ 3560169 h 3560169"/>
                <a:gd name="connsiteX6" fmla="*/ 635 w 5959692"/>
                <a:gd name="connsiteY6" fmla="*/ 3560169 h 3560169"/>
                <a:gd name="connsiteX7" fmla="*/ 0 w 5959692"/>
                <a:gd name="connsiteY7" fmla="*/ 3534810 h 3560169"/>
                <a:gd name="connsiteX8" fmla="*/ 56896 w 5959692"/>
                <a:gd name="connsiteY8" fmla="*/ 3142342 h 3560169"/>
                <a:gd name="connsiteX9" fmla="*/ 605568 w 5959692"/>
                <a:gd name="connsiteY9" fmla="*/ 1932853 h 3560169"/>
                <a:gd name="connsiteX10" fmla="*/ 736162 w 5959692"/>
                <a:gd name="connsiteY10" fmla="*/ 1690788 h 3560169"/>
                <a:gd name="connsiteX11" fmla="*/ 2021319 w 5959692"/>
                <a:gd name="connsiteY11" fmla="*/ 209863 h 3560169"/>
                <a:gd name="connsiteX12" fmla="*/ 3008109 w 5959692"/>
                <a:gd name="connsiteY12" fmla="*/ 42 h 35601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959692" h="3560169">
                  <a:moveTo>
                    <a:pt x="3008109" y="42"/>
                  </a:moveTo>
                  <a:cubicBezTo>
                    <a:pt x="3549058" y="3372"/>
                    <a:pt x="4091345" y="208628"/>
                    <a:pt x="4702247" y="626282"/>
                  </a:cubicBezTo>
                  <a:cubicBezTo>
                    <a:pt x="4830168" y="713755"/>
                    <a:pt x="4951806" y="791097"/>
                    <a:pt x="5069411" y="865826"/>
                  </a:cubicBezTo>
                  <a:cubicBezTo>
                    <a:pt x="5495976" y="1136988"/>
                    <a:pt x="5734167" y="1298128"/>
                    <a:pt x="5895906" y="1594994"/>
                  </a:cubicBezTo>
                  <a:lnTo>
                    <a:pt x="5959691" y="1728783"/>
                  </a:lnTo>
                  <a:lnTo>
                    <a:pt x="5959692" y="3560169"/>
                  </a:lnTo>
                  <a:lnTo>
                    <a:pt x="635" y="3560169"/>
                  </a:lnTo>
                  <a:lnTo>
                    <a:pt x="0" y="3534810"/>
                  </a:lnTo>
                  <a:cubicBezTo>
                    <a:pt x="2402" y="3407978"/>
                    <a:pt x="21463" y="3278501"/>
                    <a:pt x="56896" y="3142342"/>
                  </a:cubicBezTo>
                  <a:cubicBezTo>
                    <a:pt x="155720" y="2762537"/>
                    <a:pt x="374193" y="2359525"/>
                    <a:pt x="605568" y="1932853"/>
                  </a:cubicBezTo>
                  <a:cubicBezTo>
                    <a:pt x="648282" y="1854194"/>
                    <a:pt x="692359" y="1772817"/>
                    <a:pt x="736162" y="1690788"/>
                  </a:cubicBezTo>
                  <a:cubicBezTo>
                    <a:pt x="1128289" y="956620"/>
                    <a:pt x="1429537" y="456850"/>
                    <a:pt x="2021319" y="209863"/>
                  </a:cubicBezTo>
                  <a:cubicBezTo>
                    <a:pt x="2359453" y="68739"/>
                    <a:pt x="2683541" y="-1956"/>
                    <a:pt x="3008109" y="42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D646D3E-3C36-4B70-95F2-A1904224D5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50493" y="3105611"/>
              <a:ext cx="6141507" cy="3752389"/>
            </a:xfrm>
            <a:custGeom>
              <a:avLst/>
              <a:gdLst>
                <a:gd name="connsiteX0" fmla="*/ 3215595 w 6141507"/>
                <a:gd name="connsiteY0" fmla="*/ 37 h 3752389"/>
                <a:gd name="connsiteX1" fmla="*/ 5025810 w 6141507"/>
                <a:gd name="connsiteY1" fmla="*/ 667544 h 3752389"/>
                <a:gd name="connsiteX2" fmla="*/ 5418068 w 6141507"/>
                <a:gd name="connsiteY2" fmla="*/ 923043 h 3752389"/>
                <a:gd name="connsiteX3" fmla="*/ 6130109 w 6141507"/>
                <a:gd name="connsiteY3" fmla="*/ 1458777 h 3752389"/>
                <a:gd name="connsiteX4" fmla="*/ 6141506 w 6141507"/>
                <a:gd name="connsiteY4" fmla="*/ 1473047 h 3752389"/>
                <a:gd name="connsiteX5" fmla="*/ 6141507 w 6141507"/>
                <a:gd name="connsiteY5" fmla="*/ 3752389 h 3752389"/>
                <a:gd name="connsiteX6" fmla="*/ 0 w 6141507"/>
                <a:gd name="connsiteY6" fmla="*/ 3752389 h 3752389"/>
                <a:gd name="connsiteX7" fmla="*/ 7127 w 6141507"/>
                <a:gd name="connsiteY7" fmla="*/ 3638865 h 3752389"/>
                <a:gd name="connsiteX8" fmla="*/ 59603 w 6141507"/>
                <a:gd name="connsiteY8" fmla="*/ 3356358 h 3752389"/>
                <a:gd name="connsiteX9" fmla="*/ 646726 w 6141507"/>
                <a:gd name="connsiteY9" fmla="*/ 2064848 h 3752389"/>
                <a:gd name="connsiteX10" fmla="*/ 786444 w 6141507"/>
                <a:gd name="connsiteY10" fmla="*/ 1806355 h 3752389"/>
                <a:gd name="connsiteX11" fmla="*/ 2160845 w 6141507"/>
                <a:gd name="connsiteY11" fmla="*/ 224629 h 3752389"/>
                <a:gd name="connsiteX12" fmla="*/ 3215595 w 6141507"/>
                <a:gd name="connsiteY12" fmla="*/ 37 h 3752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141507" h="3752389">
                  <a:moveTo>
                    <a:pt x="3215595" y="37"/>
                  </a:moveTo>
                  <a:cubicBezTo>
                    <a:pt x="3793727" y="3265"/>
                    <a:pt x="4373168" y="222053"/>
                    <a:pt x="5025810" y="667544"/>
                  </a:cubicBezTo>
                  <a:cubicBezTo>
                    <a:pt x="5162471" y="760846"/>
                    <a:pt x="5292423" y="843339"/>
                    <a:pt x="5418068" y="923043"/>
                  </a:cubicBezTo>
                  <a:cubicBezTo>
                    <a:pt x="5743584" y="1129628"/>
                    <a:pt x="5966418" y="1276344"/>
                    <a:pt x="6130109" y="1458777"/>
                  </a:cubicBezTo>
                  <a:lnTo>
                    <a:pt x="6141506" y="1473047"/>
                  </a:lnTo>
                  <a:lnTo>
                    <a:pt x="6141507" y="3752389"/>
                  </a:lnTo>
                  <a:lnTo>
                    <a:pt x="0" y="3752389"/>
                  </a:lnTo>
                  <a:lnTo>
                    <a:pt x="7127" y="3638865"/>
                  </a:lnTo>
                  <a:cubicBezTo>
                    <a:pt x="16780" y="3547020"/>
                    <a:pt x="34303" y="3453276"/>
                    <a:pt x="59603" y="3356358"/>
                  </a:cubicBezTo>
                  <a:cubicBezTo>
                    <a:pt x="165452" y="2950843"/>
                    <a:pt x="399187" y="2520480"/>
                    <a:pt x="646726" y="2064848"/>
                  </a:cubicBezTo>
                  <a:cubicBezTo>
                    <a:pt x="692424" y="1980851"/>
                    <a:pt x="739580" y="1893951"/>
                    <a:pt x="786444" y="1806355"/>
                  </a:cubicBezTo>
                  <a:cubicBezTo>
                    <a:pt x="1205972" y="1022363"/>
                    <a:pt x="1528233" y="488656"/>
                    <a:pt x="2160845" y="224629"/>
                  </a:cubicBezTo>
                  <a:cubicBezTo>
                    <a:pt x="2522310" y="73767"/>
                    <a:pt x="2868717" y="-1899"/>
                    <a:pt x="3215595" y="37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86D0CCB-AA1C-4777-977E-4DA1C256B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67814" y="3406834"/>
              <a:ext cx="5724034" cy="3451167"/>
            </a:xfrm>
            <a:custGeom>
              <a:avLst/>
              <a:gdLst>
                <a:gd name="connsiteX0" fmla="*/ 2808622 w 5724034"/>
                <a:gd name="connsiteY0" fmla="*/ 207 h 3451167"/>
                <a:gd name="connsiteX1" fmla="*/ 4400004 w 5724034"/>
                <a:gd name="connsiteY1" fmla="*/ 607462 h 3451167"/>
                <a:gd name="connsiteX2" fmla="*/ 4745277 w 5724034"/>
                <a:gd name="connsiteY2" fmla="*/ 837612 h 3451167"/>
                <a:gd name="connsiteX3" fmla="*/ 5584627 w 5724034"/>
                <a:gd name="connsiteY3" fmla="*/ 1665805 h 3451167"/>
                <a:gd name="connsiteX4" fmla="*/ 5682689 w 5724034"/>
                <a:gd name="connsiteY4" fmla="*/ 1947596 h 3451167"/>
                <a:gd name="connsiteX5" fmla="*/ 5724034 w 5724034"/>
                <a:gd name="connsiteY5" fmla="*/ 2133764 h 3451167"/>
                <a:gd name="connsiteX6" fmla="*/ 5724034 w 5724034"/>
                <a:gd name="connsiteY6" fmla="*/ 3254784 h 3451167"/>
                <a:gd name="connsiteX7" fmla="*/ 5682668 w 5724034"/>
                <a:gd name="connsiteY7" fmla="*/ 3451167 h 3451167"/>
                <a:gd name="connsiteX8" fmla="*/ 3398 w 5724034"/>
                <a:gd name="connsiteY8" fmla="*/ 3451167 h 3451167"/>
                <a:gd name="connsiteX9" fmla="*/ 0 w 5724034"/>
                <a:gd name="connsiteY9" fmla="*/ 3332475 h 3451167"/>
                <a:gd name="connsiteX10" fmla="*/ 51930 w 5724034"/>
                <a:gd name="connsiteY10" fmla="*/ 2960389 h 3451167"/>
                <a:gd name="connsiteX11" fmla="*/ 562146 w 5724034"/>
                <a:gd name="connsiteY11" fmla="*/ 1816544 h 3451167"/>
                <a:gd name="connsiteX12" fmla="*/ 683754 w 5724034"/>
                <a:gd name="connsiteY12" fmla="*/ 1587775 h 3451167"/>
                <a:gd name="connsiteX13" fmla="*/ 1883792 w 5724034"/>
                <a:gd name="connsiteY13" fmla="*/ 191878 h 3451167"/>
                <a:gd name="connsiteX14" fmla="*/ 2808622 w 5724034"/>
                <a:gd name="connsiteY14" fmla="*/ 207 h 3451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724034" h="3451167">
                  <a:moveTo>
                    <a:pt x="2808622" y="207"/>
                  </a:moveTo>
                  <a:cubicBezTo>
                    <a:pt x="3316039" y="7471"/>
                    <a:pt x="3825452" y="206405"/>
                    <a:pt x="4400004" y="607462"/>
                  </a:cubicBezTo>
                  <a:cubicBezTo>
                    <a:pt x="4520314" y="691458"/>
                    <a:pt x="4634691" y="765791"/>
                    <a:pt x="4745277" y="837612"/>
                  </a:cubicBezTo>
                  <a:cubicBezTo>
                    <a:pt x="5203686" y="1135457"/>
                    <a:pt x="5430786" y="1295036"/>
                    <a:pt x="5584627" y="1665805"/>
                  </a:cubicBezTo>
                  <a:cubicBezTo>
                    <a:pt x="5622816" y="1757843"/>
                    <a:pt x="5655511" y="1851832"/>
                    <a:pt x="5682689" y="1947596"/>
                  </a:cubicBezTo>
                  <a:lnTo>
                    <a:pt x="5724034" y="2133764"/>
                  </a:lnTo>
                  <a:lnTo>
                    <a:pt x="5724034" y="3254784"/>
                  </a:lnTo>
                  <a:lnTo>
                    <a:pt x="5682668" y="3451167"/>
                  </a:lnTo>
                  <a:lnTo>
                    <a:pt x="3398" y="3451167"/>
                  </a:lnTo>
                  <a:lnTo>
                    <a:pt x="0" y="3332475"/>
                  </a:lnTo>
                  <a:cubicBezTo>
                    <a:pt x="1789" y="3212109"/>
                    <a:pt x="19193" y="3089357"/>
                    <a:pt x="51930" y="2960389"/>
                  </a:cubicBezTo>
                  <a:cubicBezTo>
                    <a:pt x="143234" y="2600640"/>
                    <a:pt x="346682" y="2219774"/>
                    <a:pt x="562146" y="1816544"/>
                  </a:cubicBezTo>
                  <a:cubicBezTo>
                    <a:pt x="601922" y="1742209"/>
                    <a:pt x="642967" y="1665303"/>
                    <a:pt x="683754" y="1587775"/>
                  </a:cubicBezTo>
                  <a:cubicBezTo>
                    <a:pt x="1048876" y="893902"/>
                    <a:pt x="1329611" y="421821"/>
                    <a:pt x="1883792" y="191878"/>
                  </a:cubicBezTo>
                  <a:cubicBezTo>
                    <a:pt x="2200442" y="60492"/>
                    <a:pt x="2504173" y="-4151"/>
                    <a:pt x="2808622" y="207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A84BFE6-44AE-4395-ABDA-97BA73FD7360}"/>
              </a:ext>
            </a:extLst>
          </p:cNvPr>
          <p:cNvSpPr txBox="1"/>
          <p:nvPr/>
        </p:nvSpPr>
        <p:spPr>
          <a:xfrm>
            <a:off x="914401" y="2312988"/>
            <a:ext cx="5136092" cy="3651250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</a:pPr>
            <a:endParaRPr lang="en-US" spc="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CA9CB0-E4FB-4E7B-A41D-B2EE7B8943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6385" y="1859628"/>
            <a:ext cx="6141507" cy="321405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366139F-B2B0-499E-9C3A-C7BC355CB9B4}"/>
              </a:ext>
            </a:extLst>
          </p:cNvPr>
          <p:cNvSpPr txBox="1"/>
          <p:nvPr/>
        </p:nvSpPr>
        <p:spPr>
          <a:xfrm>
            <a:off x="391334" y="2440626"/>
            <a:ext cx="46540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Vaccination is extraordinarily successful, according to research, with most childhood vaccines proving effective in </a:t>
            </a:r>
            <a:r>
              <a:rPr lang="en-GB" b="1" dirty="0"/>
              <a:t>85 percent to 95 percent of children who receive them</a:t>
            </a:r>
            <a:r>
              <a:rPr lang="en-GB" dirty="0"/>
              <a:t>. It is regarded as one of our biggest achievements in global health, with an estimated annual saving of 2–3 million lives.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284E02-DB0B-4FB0-8A6C-AA9148F6920C}"/>
              </a:ext>
            </a:extLst>
          </p:cNvPr>
          <p:cNvSpPr txBox="1"/>
          <p:nvPr/>
        </p:nvSpPr>
        <p:spPr>
          <a:xfrm>
            <a:off x="5693466" y="5339931"/>
            <a:ext cx="61415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From the research the image shows that from introducing vaccines, It is evidently effective.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64147E-509D-4696-A595-0C0703022EAD}"/>
              </a:ext>
            </a:extLst>
          </p:cNvPr>
          <p:cNvSpPr txBox="1"/>
          <p:nvPr/>
        </p:nvSpPr>
        <p:spPr>
          <a:xfrm>
            <a:off x="7661392" y="6488668"/>
            <a:ext cx="4587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(British Society for Immunology, 2022)</a:t>
            </a:r>
          </a:p>
        </p:txBody>
      </p:sp>
      <p:pic>
        <p:nvPicPr>
          <p:cNvPr id="4" name="slide 4">
            <a:hlinkClick r:id="" action="ppaction://media"/>
            <a:extLst>
              <a:ext uri="{FF2B5EF4-FFF2-40B4-BE49-F238E27FC236}">
                <a16:creationId xmlns:a16="http://schemas.microsoft.com/office/drawing/2014/main" id="{5708D34E-49E4-D5B1-F81F-51F3895592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6800" y="95853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418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012"/>
    </mc:Choice>
    <mc:Fallback>
      <p:transition spd="slow" advTm="44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0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9B0F7D69-D93C-4C38-A23D-76E000D69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96422" cy="6858000"/>
          </a:xfrm>
          <a:custGeom>
            <a:avLst/>
            <a:gdLst/>
            <a:ahLst/>
            <a:cxnLst/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8CD419D4-EA9D-42D9-BF62-B07F0B7B67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5409" y="0"/>
            <a:ext cx="2529723" cy="6858000"/>
          </a:xfrm>
          <a:custGeom>
            <a:avLst/>
            <a:gdLst/>
            <a:ahLst/>
            <a:cxnLst/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1C6FEC9B-9608-4181-A9E5-A1B80E720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5402" y="0"/>
            <a:ext cx="2536434" cy="6858000"/>
          </a:xfrm>
          <a:custGeom>
            <a:avLst/>
            <a:gdLst/>
            <a:ahLst/>
            <a:cxnLst/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AB1564ED-F26F-451D-97D6-A6EC3E83FD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4161" y="0"/>
            <a:ext cx="2261351" cy="6858000"/>
          </a:xfrm>
          <a:custGeom>
            <a:avLst/>
            <a:gdLst/>
            <a:ahLst/>
            <a:cxnLst/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0CA184B6-3482-4F43-87F0-BC765DCFD8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96422" cy="6858000"/>
          </a:xfrm>
          <a:custGeom>
            <a:avLst/>
            <a:gdLst/>
            <a:ahLst/>
            <a:cxnLst/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6C869923-8380-4244-9548-802C330638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5409" y="0"/>
            <a:ext cx="2529723" cy="6858000"/>
          </a:xfrm>
          <a:custGeom>
            <a:avLst/>
            <a:gdLst/>
            <a:ahLst/>
            <a:cxnLst/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C06255F2-BC67-4DDE-B34E-AC4BA21838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5402" y="0"/>
            <a:ext cx="2536434" cy="6858000"/>
          </a:xfrm>
          <a:custGeom>
            <a:avLst/>
            <a:gdLst/>
            <a:ahLst/>
            <a:cxnLst/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55169443-FCCD-4C0A-8C69-18CD3FA096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4161" y="0"/>
            <a:ext cx="2261351" cy="6858000"/>
          </a:xfrm>
          <a:custGeom>
            <a:avLst/>
            <a:gdLst/>
            <a:ahLst/>
            <a:cxnLst/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 useBgFill="1">
        <p:nvSpPr>
          <p:cNvPr id="66" name="Rectangle 65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8" name="Freeform: Shape 67">
            <a:extLst>
              <a:ext uri="{FF2B5EF4-FFF2-40B4-BE49-F238E27FC236}">
                <a16:creationId xmlns:a16="http://schemas.microsoft.com/office/drawing/2014/main" id="{391F8D69-709A-4575-A393-B4C26481A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66083" y="0"/>
            <a:ext cx="9841377" cy="6858000"/>
          </a:xfrm>
          <a:custGeom>
            <a:avLst/>
            <a:gdLst>
              <a:gd name="connsiteX0" fmla="*/ 8218354 w 9841377"/>
              <a:gd name="connsiteY0" fmla="*/ 0 h 6858000"/>
              <a:gd name="connsiteX1" fmla="*/ 5551962 w 9841377"/>
              <a:gd name="connsiteY1" fmla="*/ 0 h 6858000"/>
              <a:gd name="connsiteX2" fmla="*/ 5482342 w 9841377"/>
              <a:gd name="connsiteY2" fmla="*/ 0 h 6858000"/>
              <a:gd name="connsiteX3" fmla="*/ 4359035 w 9841377"/>
              <a:gd name="connsiteY3" fmla="*/ 0 h 6858000"/>
              <a:gd name="connsiteX4" fmla="*/ 4289415 w 9841377"/>
              <a:gd name="connsiteY4" fmla="*/ 0 h 6858000"/>
              <a:gd name="connsiteX5" fmla="*/ 1623023 w 9841377"/>
              <a:gd name="connsiteY5" fmla="*/ 0 h 6858000"/>
              <a:gd name="connsiteX6" fmla="*/ 1600899 w 9841377"/>
              <a:gd name="connsiteY6" fmla="*/ 14997 h 6858000"/>
              <a:gd name="connsiteX7" fmla="*/ 0 w 9841377"/>
              <a:gd name="connsiteY7" fmla="*/ 3621656 h 6858000"/>
              <a:gd name="connsiteX8" fmla="*/ 1874350 w 9841377"/>
              <a:gd name="connsiteY8" fmla="*/ 6374814 h 6858000"/>
              <a:gd name="connsiteX9" fmla="*/ 2390998 w 9841377"/>
              <a:gd name="connsiteY9" fmla="*/ 6780599 h 6858000"/>
              <a:gd name="connsiteX10" fmla="*/ 2502754 w 9841377"/>
              <a:gd name="connsiteY10" fmla="*/ 6858000 h 6858000"/>
              <a:gd name="connsiteX11" fmla="*/ 4289415 w 9841377"/>
              <a:gd name="connsiteY11" fmla="*/ 6858000 h 6858000"/>
              <a:gd name="connsiteX12" fmla="*/ 4359035 w 9841377"/>
              <a:gd name="connsiteY12" fmla="*/ 6858000 h 6858000"/>
              <a:gd name="connsiteX13" fmla="*/ 5482342 w 9841377"/>
              <a:gd name="connsiteY13" fmla="*/ 6858000 h 6858000"/>
              <a:gd name="connsiteX14" fmla="*/ 5551962 w 9841377"/>
              <a:gd name="connsiteY14" fmla="*/ 6858000 h 6858000"/>
              <a:gd name="connsiteX15" fmla="*/ 7338623 w 9841377"/>
              <a:gd name="connsiteY15" fmla="*/ 6858000 h 6858000"/>
              <a:gd name="connsiteX16" fmla="*/ 7450379 w 9841377"/>
              <a:gd name="connsiteY16" fmla="*/ 6780599 h 6858000"/>
              <a:gd name="connsiteX17" fmla="*/ 7967027 w 9841377"/>
              <a:gd name="connsiteY17" fmla="*/ 6374814 h 6858000"/>
              <a:gd name="connsiteX18" fmla="*/ 9841377 w 9841377"/>
              <a:gd name="connsiteY18" fmla="*/ 3621656 h 6858000"/>
              <a:gd name="connsiteX19" fmla="*/ 8240478 w 9841377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841377" h="6858000">
                <a:moveTo>
                  <a:pt x="8218354" y="0"/>
                </a:moveTo>
                <a:lnTo>
                  <a:pt x="5551962" y="0"/>
                </a:lnTo>
                <a:lnTo>
                  <a:pt x="5482342" y="0"/>
                </a:lnTo>
                <a:lnTo>
                  <a:pt x="4359035" y="0"/>
                </a:lnTo>
                <a:lnTo>
                  <a:pt x="4289415" y="0"/>
                </a:lnTo>
                <a:lnTo>
                  <a:pt x="1623023" y="0"/>
                </a:lnTo>
                <a:lnTo>
                  <a:pt x="1600899" y="14997"/>
                </a:lnTo>
                <a:cubicBezTo>
                  <a:pt x="573736" y="754641"/>
                  <a:pt x="0" y="2093192"/>
                  <a:pt x="0" y="3621656"/>
                </a:cubicBezTo>
                <a:cubicBezTo>
                  <a:pt x="0" y="4969131"/>
                  <a:pt x="928725" y="5602839"/>
                  <a:pt x="1874350" y="6374814"/>
                </a:cubicBezTo>
                <a:cubicBezTo>
                  <a:pt x="2046553" y="6515397"/>
                  <a:pt x="2217180" y="6653108"/>
                  <a:pt x="2390998" y="6780599"/>
                </a:cubicBezTo>
                <a:lnTo>
                  <a:pt x="2502754" y="6858000"/>
                </a:lnTo>
                <a:lnTo>
                  <a:pt x="4289415" y="6858000"/>
                </a:lnTo>
                <a:lnTo>
                  <a:pt x="4359035" y="6858000"/>
                </a:lnTo>
                <a:lnTo>
                  <a:pt x="5482342" y="6858000"/>
                </a:lnTo>
                <a:lnTo>
                  <a:pt x="5551962" y="6858000"/>
                </a:lnTo>
                <a:lnTo>
                  <a:pt x="7338623" y="6858000"/>
                </a:lnTo>
                <a:lnTo>
                  <a:pt x="7450379" y="6780599"/>
                </a:lnTo>
                <a:cubicBezTo>
                  <a:pt x="7624197" y="6653108"/>
                  <a:pt x="7794824" y="6515397"/>
                  <a:pt x="7967027" y="6374814"/>
                </a:cubicBezTo>
                <a:cubicBezTo>
                  <a:pt x="8912652" y="5602839"/>
                  <a:pt x="9841377" y="4969131"/>
                  <a:pt x="9841377" y="3621656"/>
                </a:cubicBezTo>
                <a:cubicBezTo>
                  <a:pt x="9841377" y="2093192"/>
                  <a:pt x="9267641" y="754641"/>
                  <a:pt x="8240478" y="14997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C87A50C4-1191-461A-9E09-C8057F2AF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035" y="0"/>
            <a:ext cx="2265453" cy="6858000"/>
          </a:xfrm>
          <a:custGeom>
            <a:avLst/>
            <a:gdLst>
              <a:gd name="connsiteX0" fmla="*/ 1117108 w 2265453"/>
              <a:gd name="connsiteY0" fmla="*/ 0 h 6858000"/>
              <a:gd name="connsiteX1" fmla="*/ 1099628 w 2265453"/>
              <a:gd name="connsiteY1" fmla="*/ 0 h 6858000"/>
              <a:gd name="connsiteX2" fmla="*/ 1175238 w 2265453"/>
              <a:gd name="connsiteY2" fmla="*/ 82371 h 6858000"/>
              <a:gd name="connsiteX3" fmla="*/ 2240276 w 2265453"/>
              <a:gd name="connsiteY3" fmla="*/ 3734791 h 6858000"/>
              <a:gd name="connsiteX4" fmla="*/ 274951 w 2265453"/>
              <a:gd name="connsiteY4" fmla="*/ 6634678 h 6858000"/>
              <a:gd name="connsiteX5" fmla="*/ 12802 w 2265453"/>
              <a:gd name="connsiteY5" fmla="*/ 6848127 h 6858000"/>
              <a:gd name="connsiteX6" fmla="*/ 0 w 2265453"/>
              <a:gd name="connsiteY6" fmla="*/ 6858000 h 6858000"/>
              <a:gd name="connsiteX7" fmla="*/ 19410 w 2265453"/>
              <a:gd name="connsiteY7" fmla="*/ 6858000 h 6858000"/>
              <a:gd name="connsiteX8" fmla="*/ 31082 w 2265453"/>
              <a:gd name="connsiteY8" fmla="*/ 6848998 h 6858000"/>
              <a:gd name="connsiteX9" fmla="*/ 293230 w 2265453"/>
              <a:gd name="connsiteY9" fmla="*/ 6635549 h 6858000"/>
              <a:gd name="connsiteX10" fmla="*/ 2258555 w 2265453"/>
              <a:gd name="connsiteY10" fmla="*/ 3735662 h 6858000"/>
              <a:gd name="connsiteX11" fmla="*/ 1193518 w 2265453"/>
              <a:gd name="connsiteY11" fmla="*/ 8324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5453" h="6858000">
                <a:moveTo>
                  <a:pt x="1117108" y="0"/>
                </a:moveTo>
                <a:lnTo>
                  <a:pt x="1099628" y="0"/>
                </a:lnTo>
                <a:lnTo>
                  <a:pt x="1175238" y="82371"/>
                </a:lnTo>
                <a:cubicBezTo>
                  <a:pt x="1926546" y="957940"/>
                  <a:pt x="2303836" y="2277119"/>
                  <a:pt x="2240276" y="3734791"/>
                </a:cubicBezTo>
                <a:cubicBezTo>
                  <a:pt x="2176522" y="5196911"/>
                  <a:pt x="1237280" y="5841173"/>
                  <a:pt x="274951" y="6634678"/>
                </a:cubicBezTo>
                <a:cubicBezTo>
                  <a:pt x="187328" y="6706930"/>
                  <a:pt x="100126" y="6778421"/>
                  <a:pt x="12802" y="6848127"/>
                </a:cubicBezTo>
                <a:lnTo>
                  <a:pt x="0" y="6858000"/>
                </a:lnTo>
                <a:lnTo>
                  <a:pt x="19410" y="6858000"/>
                </a:lnTo>
                <a:lnTo>
                  <a:pt x="31082" y="6848998"/>
                </a:lnTo>
                <a:cubicBezTo>
                  <a:pt x="118405" y="6779292"/>
                  <a:pt x="205608" y="6707801"/>
                  <a:pt x="293230" y="6635549"/>
                </a:cubicBezTo>
                <a:cubicBezTo>
                  <a:pt x="1255560" y="5842045"/>
                  <a:pt x="2194802" y="5197782"/>
                  <a:pt x="2258555" y="3735662"/>
                </a:cubicBezTo>
                <a:cubicBezTo>
                  <a:pt x="2322115" y="2277991"/>
                  <a:pt x="1944825" y="958811"/>
                  <a:pt x="1193518" y="832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2" name="Freeform: Shape 71">
            <a:extLst>
              <a:ext uri="{FF2B5EF4-FFF2-40B4-BE49-F238E27FC236}">
                <a16:creationId xmlns:a16="http://schemas.microsoft.com/office/drawing/2014/main" id="{BC87DA9F-8DB2-4D48-8716-A928FBB8A5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033" y="0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195EA065-AC5D-431D-927E-87FF05884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96194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46934B3C-D73F-4CD0-95B1-0244D662D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3292" y="0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07FDD9-D40D-41CF-BD8A-772E6878A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82" y="183303"/>
            <a:ext cx="13029097" cy="638362"/>
          </a:xfrm>
        </p:spPr>
        <p:txBody>
          <a:bodyPr vert="horz" lIns="109728" tIns="109728" rIns="109728" bIns="91440" rtlCol="0" anchor="b">
            <a:normAutofit fontScale="90000"/>
          </a:bodyPr>
          <a:lstStyle/>
          <a:p>
            <a:pPr algn="ctr">
              <a:lnSpc>
                <a:spcPct val="110000"/>
              </a:lnSpc>
            </a:pPr>
            <a:r>
              <a:rPr lang="en-US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World Health Organization</a:t>
            </a:r>
          </a:p>
        </p:txBody>
      </p:sp>
      <p:pic>
        <p:nvPicPr>
          <p:cNvPr id="47" name="Graphic 46" descr="Needle">
            <a:extLst>
              <a:ext uri="{FF2B5EF4-FFF2-40B4-BE49-F238E27FC236}">
                <a16:creationId xmlns:a16="http://schemas.microsoft.com/office/drawing/2014/main" id="{72FA3A5F-5DC4-32EC-A3B0-4932A13420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13319" y="821665"/>
            <a:ext cx="2946903" cy="294690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9AC211-74D2-4C88-AF0E-26B4CDA1F3F8}"/>
              </a:ext>
            </a:extLst>
          </p:cNvPr>
          <p:cNvSpPr txBox="1"/>
          <p:nvPr/>
        </p:nvSpPr>
        <p:spPr>
          <a:xfrm>
            <a:off x="2543432" y="730648"/>
            <a:ext cx="8157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World Immunization Week is the last week of April.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19F59F-935E-4857-9DDD-BA9D301AA5DD}"/>
              </a:ext>
            </a:extLst>
          </p:cNvPr>
          <p:cNvSpPr txBox="1"/>
          <p:nvPr/>
        </p:nvSpPr>
        <p:spPr>
          <a:xfrm>
            <a:off x="6329454" y="2261672"/>
            <a:ext cx="544775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World Immunization Week is a global public health campaign aimed at increasing vaccine knowledge and immunisation rates against vaccine-preventable diseases. Every year in the last week of April, it takes place.</a:t>
            </a:r>
          </a:p>
          <a:p>
            <a:r>
              <a:rPr lang="en-GB" sz="2400" dirty="0"/>
              <a:t>(World Health Organisation 2022).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0CC9D1-FB02-4AA7-AE2B-5A6B975BFC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057" y="1647325"/>
            <a:ext cx="4275682" cy="4275682"/>
          </a:xfrm>
          <a:prstGeom prst="rect">
            <a:avLst/>
          </a:prstGeom>
        </p:spPr>
      </p:pic>
      <p:pic>
        <p:nvPicPr>
          <p:cNvPr id="6" name="slide 5">
            <a:hlinkClick r:id="" action="ppaction://media"/>
            <a:extLst>
              <a:ext uri="{FF2B5EF4-FFF2-40B4-BE49-F238E27FC236}">
                <a16:creationId xmlns:a16="http://schemas.microsoft.com/office/drawing/2014/main" id="{723EBC40-1957-FF14-E48F-98A0742358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02558" y="35122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55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501"/>
    </mc:Choice>
    <mc:Fallback>
      <p:transition spd="slow" advTm="28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0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30127AE-B29E-4FDF-99D2-A2F1E7003F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A36CE68-CB3C-4699-9422-3073853CB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46391" y="822971"/>
            <a:ext cx="5372376" cy="5090566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356DA69-4637-40FE-A14B-5213BBB585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5541" y="584218"/>
            <a:ext cx="5693134" cy="5480198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364D709A-6610-48B7-9F98-AFA02ECBA1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7313" y="895082"/>
            <a:ext cx="5029020" cy="4876793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46722F1-49EC-4ED7-B0E1-9E5397E120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119" y="822971"/>
            <a:ext cx="3260054" cy="509056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4E86F10-5108-4509-BB47-DEAAC22D911F}"/>
              </a:ext>
            </a:extLst>
          </p:cNvPr>
          <p:cNvSpPr txBox="1"/>
          <p:nvPr/>
        </p:nvSpPr>
        <p:spPr>
          <a:xfrm>
            <a:off x="0" y="5843986"/>
            <a:ext cx="6447183" cy="1897003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algn="ctr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</a:pPr>
            <a:r>
              <a:rPr lang="en-US" spc="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(Centers for disease control and prevention, 2016)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69BFE4-FE9F-6BB4-E820-8D192395F714}"/>
              </a:ext>
            </a:extLst>
          </p:cNvPr>
          <p:cNvSpPr txBox="1"/>
          <p:nvPr/>
        </p:nvSpPr>
        <p:spPr>
          <a:xfrm>
            <a:off x="6147849" y="1122830"/>
            <a:ext cx="5391676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centres for disease, control and prevention issued posters in 2018</a:t>
            </a:r>
          </a:p>
          <a:p>
            <a:endParaRPr lang="en-GB" sz="2800" dirty="0"/>
          </a:p>
          <a:p>
            <a:r>
              <a:rPr lang="en-GB" sz="2800" dirty="0"/>
              <a:t>CDC's strategic framework, Vaccinate with Confidence, aims to boost vaccination confidence and prevent outbreaks of vaccine-preventable diseases.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slide 6">
            <a:hlinkClick r:id="" action="ppaction://media"/>
            <a:extLst>
              <a:ext uri="{FF2B5EF4-FFF2-40B4-BE49-F238E27FC236}">
                <a16:creationId xmlns:a16="http://schemas.microsoft.com/office/drawing/2014/main" id="{55F72E5A-A23E-DF9E-7DF2-CA28243CF2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5475" y="34347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315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250"/>
    </mc:Choice>
    <mc:Fallback>
      <p:transition spd="slow" advTm="25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2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BA6B1D0-6E05-477A-950D-2F57658040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6778" y="1367330"/>
            <a:ext cx="3831582" cy="3727972"/>
            <a:chOff x="797792" y="912854"/>
            <a:chExt cx="5298208" cy="5032292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F1AF8F22-927B-4FDC-A9B7-5CE8EB605E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1439" y="1056388"/>
              <a:ext cx="4968823" cy="4748064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21F07A0-6D16-4733-BC69-A7689C9205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7792" y="912854"/>
              <a:ext cx="5298208" cy="503229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B927EAF-3B25-49B7-BF2C-8D1461C4CB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3671" y="1232452"/>
              <a:ext cx="4715122" cy="4439901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7C00A068-4F5E-4A69-B1F5-924B8C183D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7567" y="701592"/>
            <a:ext cx="3831582" cy="54548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98E2799-D175-4AE4-93B1-67F49E0A2072}"/>
              </a:ext>
            </a:extLst>
          </p:cNvPr>
          <p:cNvSpPr txBox="1"/>
          <p:nvPr/>
        </p:nvSpPr>
        <p:spPr>
          <a:xfrm>
            <a:off x="7717567" y="6370320"/>
            <a:ext cx="3549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(Public Health England, 2022)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4CD0CF-D818-40E4-A7A2-C14B288A6938}"/>
              </a:ext>
            </a:extLst>
          </p:cNvPr>
          <p:cNvSpPr txBox="1"/>
          <p:nvPr/>
        </p:nvSpPr>
        <p:spPr>
          <a:xfrm>
            <a:off x="368724" y="488117"/>
            <a:ext cx="624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Public Health England have made this campaign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FB99B2-FD11-4AFA-9A35-C04C3C919370}"/>
              </a:ext>
            </a:extLst>
          </p:cNvPr>
          <p:cNvSpPr txBox="1"/>
          <p:nvPr/>
        </p:nvSpPr>
        <p:spPr>
          <a:xfrm>
            <a:off x="642851" y="1771324"/>
            <a:ext cx="59702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Office of Health Improvement and Disparities (OHID) and the UK Health Security Agency (UKHSA) will launch a new campaign in February 2022 to urge parents to get their children vaccinated against measles, mumps, and rubella.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82CD87-E159-4452-A8C2-756324484AA2}"/>
              </a:ext>
            </a:extLst>
          </p:cNvPr>
          <p:cNvSpPr txBox="1"/>
          <p:nvPr/>
        </p:nvSpPr>
        <p:spPr>
          <a:xfrm>
            <a:off x="642851" y="3730989"/>
            <a:ext cx="57001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The campaign uses a multi-channel approach to reach out to parents and caregivers of children aged 0 to 5, including radio, out-of-home, PR, and partnerships. By increasing the risk of measles, mumps, and rubella, the goal is to increase parents' confidence that getting their children vaccinated is the right thing to do.</a:t>
            </a:r>
            <a:endParaRPr lang="en-GB" dirty="0"/>
          </a:p>
        </p:txBody>
      </p:sp>
      <p:pic>
        <p:nvPicPr>
          <p:cNvPr id="8" name="slide 7">
            <a:hlinkClick r:id="" action="ppaction://media"/>
            <a:extLst>
              <a:ext uri="{FF2B5EF4-FFF2-40B4-BE49-F238E27FC236}">
                <a16:creationId xmlns:a16="http://schemas.microsoft.com/office/drawing/2014/main" id="{1B6C51CD-4445-8F18-716B-A798BD56BF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98349" y="28447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78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947"/>
    </mc:Choice>
    <mc:Fallback>
      <p:transition spd="slow" advTm="40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9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21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reeform: Shape 23">
            <a:extLst>
              <a:ext uri="{FF2B5EF4-FFF2-40B4-BE49-F238E27FC236}">
                <a16:creationId xmlns:a16="http://schemas.microsoft.com/office/drawing/2014/main" id="{072DC3EE-C469-49E0-A83D-CA3BE525C5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644774" y="0"/>
            <a:ext cx="9547224" cy="6858000"/>
          </a:xfrm>
          <a:custGeom>
            <a:avLst/>
            <a:gdLst>
              <a:gd name="connsiteX0" fmla="*/ 7924201 w 9547224"/>
              <a:gd name="connsiteY0" fmla="*/ 0 h 6858000"/>
              <a:gd name="connsiteX1" fmla="*/ 6830968 w 9547224"/>
              <a:gd name="connsiteY1" fmla="*/ 0 h 6858000"/>
              <a:gd name="connsiteX2" fmla="*/ 6514769 w 9547224"/>
              <a:gd name="connsiteY2" fmla="*/ 0 h 6858000"/>
              <a:gd name="connsiteX3" fmla="*/ 6050802 w 9547224"/>
              <a:gd name="connsiteY3" fmla="*/ 0 h 6858000"/>
              <a:gd name="connsiteX4" fmla="*/ 4341273 w 9547224"/>
              <a:gd name="connsiteY4" fmla="*/ 0 h 6858000"/>
              <a:gd name="connsiteX5" fmla="*/ 0 w 9547224"/>
              <a:gd name="connsiteY5" fmla="*/ 0 h 6858000"/>
              <a:gd name="connsiteX6" fmla="*/ 0 w 9547224"/>
              <a:gd name="connsiteY6" fmla="*/ 6858000 h 6858000"/>
              <a:gd name="connsiteX7" fmla="*/ 4341273 w 9547224"/>
              <a:gd name="connsiteY7" fmla="*/ 6858000 h 6858000"/>
              <a:gd name="connsiteX8" fmla="*/ 6050802 w 9547224"/>
              <a:gd name="connsiteY8" fmla="*/ 6858000 h 6858000"/>
              <a:gd name="connsiteX9" fmla="*/ 6514769 w 9547224"/>
              <a:gd name="connsiteY9" fmla="*/ 6858000 h 6858000"/>
              <a:gd name="connsiteX10" fmla="*/ 6830968 w 9547224"/>
              <a:gd name="connsiteY10" fmla="*/ 6858000 h 6858000"/>
              <a:gd name="connsiteX11" fmla="*/ 7044470 w 9547224"/>
              <a:gd name="connsiteY11" fmla="*/ 6858000 h 6858000"/>
              <a:gd name="connsiteX12" fmla="*/ 7156226 w 9547224"/>
              <a:gd name="connsiteY12" fmla="*/ 6780599 h 6858000"/>
              <a:gd name="connsiteX13" fmla="*/ 7672874 w 9547224"/>
              <a:gd name="connsiteY13" fmla="*/ 6374814 h 6858000"/>
              <a:gd name="connsiteX14" fmla="*/ 9547224 w 9547224"/>
              <a:gd name="connsiteY14" fmla="*/ 3621656 h 6858000"/>
              <a:gd name="connsiteX15" fmla="*/ 7946325 w 9547224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547224" h="6858000">
                <a:moveTo>
                  <a:pt x="7924201" y="0"/>
                </a:moveTo>
                <a:lnTo>
                  <a:pt x="6830968" y="0"/>
                </a:lnTo>
                <a:lnTo>
                  <a:pt x="6514769" y="0"/>
                </a:lnTo>
                <a:lnTo>
                  <a:pt x="6050802" y="0"/>
                </a:lnTo>
                <a:lnTo>
                  <a:pt x="4341273" y="0"/>
                </a:lnTo>
                <a:lnTo>
                  <a:pt x="0" y="0"/>
                </a:lnTo>
                <a:lnTo>
                  <a:pt x="0" y="6858000"/>
                </a:lnTo>
                <a:lnTo>
                  <a:pt x="4341273" y="6858000"/>
                </a:lnTo>
                <a:lnTo>
                  <a:pt x="6050802" y="6858000"/>
                </a:lnTo>
                <a:lnTo>
                  <a:pt x="6514769" y="6858000"/>
                </a:lnTo>
                <a:lnTo>
                  <a:pt x="6830968" y="6858000"/>
                </a:lnTo>
                <a:lnTo>
                  <a:pt x="7044470" y="6858000"/>
                </a:lnTo>
                <a:lnTo>
                  <a:pt x="7156226" y="6780599"/>
                </a:lnTo>
                <a:cubicBezTo>
                  <a:pt x="7330044" y="6653108"/>
                  <a:pt x="7500671" y="6515397"/>
                  <a:pt x="7672874" y="6374814"/>
                </a:cubicBezTo>
                <a:cubicBezTo>
                  <a:pt x="8618499" y="5602839"/>
                  <a:pt x="9547224" y="4969131"/>
                  <a:pt x="9547224" y="3621656"/>
                </a:cubicBezTo>
                <a:cubicBezTo>
                  <a:pt x="9547224" y="2093192"/>
                  <a:pt x="8973488" y="754641"/>
                  <a:pt x="7946325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5" name="Freeform: Shape 25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212206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46" name="Freeform: Shape 27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417551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AA7EB1-DC4C-4CA5-8F67-4EE58E2C45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2574" y="620834"/>
            <a:ext cx="3474720" cy="46204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671685-932A-4CF8-98C6-6D7159A072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7089" y="636074"/>
            <a:ext cx="3474720" cy="43797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DE1F73F-7134-474B-A82E-830D98C4A694}"/>
              </a:ext>
            </a:extLst>
          </p:cNvPr>
          <p:cNvSpPr txBox="1"/>
          <p:nvPr/>
        </p:nvSpPr>
        <p:spPr>
          <a:xfrm>
            <a:off x="4741929" y="5282526"/>
            <a:ext cx="6260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booklet was authored by Julia </a:t>
            </a:r>
            <a:r>
              <a:rPr lang="en-GB" dirty="0" err="1"/>
              <a:t>Deathridge</a:t>
            </a:r>
            <a:r>
              <a:rPr lang="en-GB" dirty="0"/>
              <a:t>.(2020)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6CFB45-70DB-4500-8354-50B0772F736D}"/>
              </a:ext>
            </a:extLst>
          </p:cNvPr>
          <p:cNvSpPr txBox="1"/>
          <p:nvPr/>
        </p:nvSpPr>
        <p:spPr>
          <a:xfrm>
            <a:off x="986952" y="2349588"/>
            <a:ext cx="22232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booklet was promoted by Julia </a:t>
            </a:r>
            <a:r>
              <a:rPr lang="en-GB" dirty="0" err="1"/>
              <a:t>Deathridge</a:t>
            </a:r>
            <a:r>
              <a:rPr lang="en-GB" dirty="0"/>
              <a:t> in august 2017 then it was updated in February 2020.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B432B1-CB51-4C4A-9B09-C18CEEC413FB}"/>
              </a:ext>
            </a:extLst>
          </p:cNvPr>
          <p:cNvSpPr txBox="1"/>
          <p:nvPr/>
        </p:nvSpPr>
        <p:spPr>
          <a:xfrm>
            <a:off x="314958" y="6453501"/>
            <a:ext cx="11877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https://www.immunology.org/sites/default/files/BSI_Guide_Childhood_Vaccinations_FINAL_2020.pdf</a:t>
            </a:r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41F0FE3-DE59-485C-BBE7-0239D0CD8E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958" y="636074"/>
            <a:ext cx="3521152" cy="953239"/>
          </a:xfrm>
          <a:prstGeom prst="rect">
            <a:avLst/>
          </a:prstGeom>
        </p:spPr>
      </p:pic>
      <p:pic>
        <p:nvPicPr>
          <p:cNvPr id="2" name="slide 8">
            <a:hlinkClick r:id="" action="ppaction://media"/>
            <a:extLst>
              <a:ext uri="{FF2B5EF4-FFF2-40B4-BE49-F238E27FC236}">
                <a16:creationId xmlns:a16="http://schemas.microsoft.com/office/drawing/2014/main" id="{136AAC5F-CEE9-9617-38EC-0C185CECA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11809" y="16613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931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008"/>
    </mc:Choice>
    <mc:Fallback>
      <p:transition spd="slow" advTm="46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0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1D3DE-7557-4D53-B4FA-47FF8F16A5C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85486" y="226349"/>
            <a:ext cx="4794514" cy="752414"/>
          </a:xfrm>
        </p:spPr>
        <p:txBody>
          <a:bodyPr>
            <a:normAutofit fontScale="90000"/>
          </a:bodyPr>
          <a:lstStyle/>
          <a:p>
            <a:r>
              <a:rPr lang="en-GB" dirty="0"/>
              <a:t>Anti-Vaccine stories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5A761B-26B9-4E1B-A42E-A76061988016}"/>
              </a:ext>
            </a:extLst>
          </p:cNvPr>
          <p:cNvSpPr txBox="1"/>
          <p:nvPr/>
        </p:nvSpPr>
        <p:spPr>
          <a:xfrm>
            <a:off x="4425183" y="3501733"/>
            <a:ext cx="334163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Despite having a high degree of awareness regarding the MMR vaccine, there were concerns about its safety and negative effects, with 29.8% and 13.1 percent of mothers believing that MMR vaccination causes autism.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B75227-178C-435F-BC0B-18EC4C558BAF}"/>
              </a:ext>
            </a:extLst>
          </p:cNvPr>
          <p:cNvSpPr txBox="1"/>
          <p:nvPr/>
        </p:nvSpPr>
        <p:spPr>
          <a:xfrm>
            <a:off x="4748127" y="6446985"/>
            <a:ext cx="2109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(UKEssays,2018)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975C65-981A-4978-98A9-17FA04B9175F}"/>
              </a:ext>
            </a:extLst>
          </p:cNvPr>
          <p:cNvSpPr txBox="1"/>
          <p:nvPr/>
        </p:nvSpPr>
        <p:spPr>
          <a:xfrm>
            <a:off x="285486" y="1655074"/>
            <a:ext cx="32095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Andrew Wakefield's remarks at a press conference introducing the article, in which he connected the MMR vaccine to an increased risk of autism, sparked a public health concern, with vaccine uptake dropping below 80%.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3061C7-8972-46A1-8467-F38669EC6417}"/>
              </a:ext>
            </a:extLst>
          </p:cNvPr>
          <p:cNvSpPr txBox="1"/>
          <p:nvPr/>
        </p:nvSpPr>
        <p:spPr>
          <a:xfrm>
            <a:off x="0" y="6467937"/>
            <a:ext cx="4254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(National Library of Medicine, 2008)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FB7106-AA75-465D-95A9-DF0C30D6462C}"/>
              </a:ext>
            </a:extLst>
          </p:cNvPr>
          <p:cNvSpPr txBox="1"/>
          <p:nvPr/>
        </p:nvSpPr>
        <p:spPr>
          <a:xfrm>
            <a:off x="8911326" y="824077"/>
            <a:ext cx="274219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Since then, numerous studies with a significant number of participants have been conducted to see if there is a link between the MMR vaccine and autism. No evidence of a relationship between the MMR vaccine and autism has been found in any of these studies.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1CC5B2-7253-4155-9CB7-9C41C3AF59D2}"/>
              </a:ext>
            </a:extLst>
          </p:cNvPr>
          <p:cNvSpPr txBox="1"/>
          <p:nvPr/>
        </p:nvSpPr>
        <p:spPr>
          <a:xfrm>
            <a:off x="7661026" y="6488668"/>
            <a:ext cx="480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(British Society for Immunology, 2022)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BB763D-8ED9-4698-A237-F3EC0BFB0E58}"/>
              </a:ext>
            </a:extLst>
          </p:cNvPr>
          <p:cNvSpPr txBox="1"/>
          <p:nvPr/>
        </p:nvSpPr>
        <p:spPr>
          <a:xfrm>
            <a:off x="285486" y="1229871"/>
            <a:ext cx="123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The Myth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328C20-E205-4EB7-A466-5A222E79B4A1}"/>
              </a:ext>
            </a:extLst>
          </p:cNvPr>
          <p:cNvSpPr txBox="1"/>
          <p:nvPr/>
        </p:nvSpPr>
        <p:spPr>
          <a:xfrm>
            <a:off x="4948926" y="3059668"/>
            <a:ext cx="1481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The Impact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32EDDF-ADB5-4C22-BEA9-4E065F796A8F}"/>
              </a:ext>
            </a:extLst>
          </p:cNvPr>
          <p:cNvSpPr txBox="1"/>
          <p:nvPr/>
        </p:nvSpPr>
        <p:spPr>
          <a:xfrm>
            <a:off x="9213299" y="417890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The Outcome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7DF80B0-49DC-45E8-A46E-7BFC719D41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486" y="4573267"/>
            <a:ext cx="2007595" cy="17145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C4C7966-B2D9-48A8-A46B-E1C81FC4E6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8926" y="938220"/>
            <a:ext cx="1640811" cy="20799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A19CFCE-DD7D-4C06-9D87-7379986194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97821" y="4646474"/>
            <a:ext cx="1618188" cy="1641388"/>
          </a:xfrm>
          <a:prstGeom prst="rect">
            <a:avLst/>
          </a:prstGeom>
        </p:spPr>
      </p:pic>
      <p:pic>
        <p:nvPicPr>
          <p:cNvPr id="6" name="slide 9">
            <a:hlinkClick r:id="" action="ppaction://media"/>
            <a:extLst>
              <a:ext uri="{FF2B5EF4-FFF2-40B4-BE49-F238E27FC236}">
                <a16:creationId xmlns:a16="http://schemas.microsoft.com/office/drawing/2014/main" id="{9C5F5E4E-5955-2A58-5C93-560EC9C48E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00114" y="19605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79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756"/>
    </mc:Choice>
    <mc:Fallback>
      <p:transition spd="slow" advTm="587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7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B2771-1FE2-47AA-BCBA-B02DB505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NHS research of Vaccines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B0E47E-1DFE-4427-BB59-FF9936403606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416719" y="2280602"/>
            <a:ext cx="833438" cy="522287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Do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46015C-5A7A-4B17-BC87-49D0DBD5CBFC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16719" y="2754313"/>
            <a:ext cx="5503863" cy="4006850"/>
          </a:xfrm>
        </p:spPr>
        <p:txBody>
          <a:bodyPr>
            <a:normAutofit/>
          </a:bodyPr>
          <a:lstStyle/>
          <a:p>
            <a:r>
              <a:rPr lang="en-GB" sz="1400" dirty="0"/>
              <a:t>-You and your child will be protected from a variety of serious and potentially fatal infections.</a:t>
            </a:r>
          </a:p>
          <a:p>
            <a:endParaRPr lang="en-GB" sz="1400" dirty="0"/>
          </a:p>
          <a:p>
            <a:r>
              <a:rPr lang="en-GB" sz="1400" dirty="0"/>
              <a:t>-They go through extensive safety testing before being released, and they're regularly checked for negative effects once they've been released.</a:t>
            </a:r>
          </a:p>
          <a:p>
            <a:endParaRPr lang="en-GB" sz="1400" dirty="0"/>
          </a:p>
          <a:p>
            <a:r>
              <a:rPr lang="en-GB" sz="1400" dirty="0"/>
              <a:t>-Some diseases can be reduced or even eliminated if enough individuals are immunised.</a:t>
            </a:r>
          </a:p>
          <a:p>
            <a:endParaRPr lang="en-GB" sz="14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4A3F98-E82E-46D2-B6A5-4D3580681B3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688139" y="2225040"/>
            <a:ext cx="1130300" cy="633413"/>
          </a:xfrm>
        </p:spPr>
        <p:txBody>
          <a:bodyPr/>
          <a:lstStyle/>
          <a:p>
            <a:r>
              <a:rPr lang="en-GB" dirty="0"/>
              <a:t>Don't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868C8C-6CDE-4D1B-AADD-9E9B52ECE309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6605588" y="2754312"/>
            <a:ext cx="5586412" cy="3640685"/>
          </a:xfrm>
        </p:spPr>
        <p:txBody>
          <a:bodyPr>
            <a:normAutofit/>
          </a:bodyPr>
          <a:lstStyle/>
          <a:p>
            <a:r>
              <a:rPr lang="en-GB" sz="1400" dirty="0"/>
              <a:t>-no evidence of a link between the MMR vaccine and autism — studies have shown no evidence of a link between the MMR vaccine and autism.</a:t>
            </a:r>
          </a:p>
          <a:p>
            <a:endParaRPr lang="en-GB" sz="1400" dirty="0"/>
          </a:p>
          <a:p>
            <a:r>
              <a:rPr lang="en-GB" sz="1400" dirty="0"/>
              <a:t>- No mercury in the vaccines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AAFE90-36B6-4BF9-8A3C-17E5746B3047}"/>
              </a:ext>
            </a:extLst>
          </p:cNvPr>
          <p:cNvSpPr txBox="1"/>
          <p:nvPr/>
        </p:nvSpPr>
        <p:spPr>
          <a:xfrm>
            <a:off x="8445397" y="6394998"/>
            <a:ext cx="3746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(National Health Service, 2022)</a:t>
            </a:r>
          </a:p>
        </p:txBody>
      </p:sp>
      <p:pic>
        <p:nvPicPr>
          <p:cNvPr id="7" name="slide 10">
            <a:hlinkClick r:id="" action="ppaction://media"/>
            <a:extLst>
              <a:ext uri="{FF2B5EF4-FFF2-40B4-BE49-F238E27FC236}">
                <a16:creationId xmlns:a16="http://schemas.microsoft.com/office/drawing/2014/main" id="{1CDD98A1-926B-700D-3F0A-E124620A4A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9040" y="36068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117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862"/>
    </mc:Choice>
    <mc:Fallback>
      <p:transition spd="slow" advTm="50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6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7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9">
            <a:extLst>
              <a:ext uri="{FF2B5EF4-FFF2-40B4-BE49-F238E27FC236}">
                <a16:creationId xmlns:a16="http://schemas.microsoft.com/office/drawing/2014/main" id="{35AB8F98-27E9-490A-9FFC-6FB07CEAB2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47626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0" name="Freeform: Shape 11">
            <a:extLst>
              <a:ext uri="{FF2B5EF4-FFF2-40B4-BE49-F238E27FC236}">
                <a16:creationId xmlns:a16="http://schemas.microsoft.com/office/drawing/2014/main" id="{CBB673AF-CE4B-46CB-AF61-47A2F6B51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92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1" name="Freeform: Shape 13">
            <a:extLst>
              <a:ext uri="{FF2B5EF4-FFF2-40B4-BE49-F238E27FC236}">
                <a16:creationId xmlns:a16="http://schemas.microsoft.com/office/drawing/2014/main" id="{BB244C92-C225-4ED6-9477-FE38CFE2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96194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3B79606-5986-49BA-9D40-A0FD94094D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76187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534AD34-A74F-4FCD-8E77-6A38F9263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6083" y="0"/>
            <a:ext cx="9841377" cy="6858000"/>
          </a:xfrm>
          <a:custGeom>
            <a:avLst/>
            <a:gdLst>
              <a:gd name="connsiteX0" fmla="*/ 1623023 w 9841377"/>
              <a:gd name="connsiteY0" fmla="*/ 0 h 6858000"/>
              <a:gd name="connsiteX1" fmla="*/ 4289416 w 9841377"/>
              <a:gd name="connsiteY1" fmla="*/ 0 h 6858000"/>
              <a:gd name="connsiteX2" fmla="*/ 4359035 w 9841377"/>
              <a:gd name="connsiteY2" fmla="*/ 0 h 6858000"/>
              <a:gd name="connsiteX3" fmla="*/ 5482342 w 9841377"/>
              <a:gd name="connsiteY3" fmla="*/ 0 h 6858000"/>
              <a:gd name="connsiteX4" fmla="*/ 5551962 w 9841377"/>
              <a:gd name="connsiteY4" fmla="*/ 0 h 6858000"/>
              <a:gd name="connsiteX5" fmla="*/ 8218354 w 9841377"/>
              <a:gd name="connsiteY5" fmla="*/ 0 h 6858000"/>
              <a:gd name="connsiteX6" fmla="*/ 8240478 w 9841377"/>
              <a:gd name="connsiteY6" fmla="*/ 14997 h 6858000"/>
              <a:gd name="connsiteX7" fmla="*/ 9841377 w 9841377"/>
              <a:gd name="connsiteY7" fmla="*/ 3621656 h 6858000"/>
              <a:gd name="connsiteX8" fmla="*/ 7967027 w 9841377"/>
              <a:gd name="connsiteY8" fmla="*/ 6374814 h 6858000"/>
              <a:gd name="connsiteX9" fmla="*/ 7450379 w 9841377"/>
              <a:gd name="connsiteY9" fmla="*/ 6780599 h 6858000"/>
              <a:gd name="connsiteX10" fmla="*/ 7338623 w 9841377"/>
              <a:gd name="connsiteY10" fmla="*/ 6858000 h 6858000"/>
              <a:gd name="connsiteX11" fmla="*/ 5551962 w 9841377"/>
              <a:gd name="connsiteY11" fmla="*/ 6858000 h 6858000"/>
              <a:gd name="connsiteX12" fmla="*/ 5482342 w 9841377"/>
              <a:gd name="connsiteY12" fmla="*/ 6858000 h 6858000"/>
              <a:gd name="connsiteX13" fmla="*/ 4359035 w 9841377"/>
              <a:gd name="connsiteY13" fmla="*/ 6858000 h 6858000"/>
              <a:gd name="connsiteX14" fmla="*/ 4289416 w 9841377"/>
              <a:gd name="connsiteY14" fmla="*/ 6858000 h 6858000"/>
              <a:gd name="connsiteX15" fmla="*/ 2502754 w 9841377"/>
              <a:gd name="connsiteY15" fmla="*/ 6858000 h 6858000"/>
              <a:gd name="connsiteX16" fmla="*/ 2390998 w 9841377"/>
              <a:gd name="connsiteY16" fmla="*/ 6780599 h 6858000"/>
              <a:gd name="connsiteX17" fmla="*/ 1874350 w 9841377"/>
              <a:gd name="connsiteY17" fmla="*/ 6374814 h 6858000"/>
              <a:gd name="connsiteX18" fmla="*/ 0 w 9841377"/>
              <a:gd name="connsiteY18" fmla="*/ 3621656 h 6858000"/>
              <a:gd name="connsiteX19" fmla="*/ 1600899 w 9841377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841377" h="6858000">
                <a:moveTo>
                  <a:pt x="1623023" y="0"/>
                </a:moveTo>
                <a:lnTo>
                  <a:pt x="4289416" y="0"/>
                </a:lnTo>
                <a:lnTo>
                  <a:pt x="4359035" y="0"/>
                </a:lnTo>
                <a:lnTo>
                  <a:pt x="5482342" y="0"/>
                </a:lnTo>
                <a:lnTo>
                  <a:pt x="5551962" y="0"/>
                </a:lnTo>
                <a:lnTo>
                  <a:pt x="8218354" y="0"/>
                </a:lnTo>
                <a:lnTo>
                  <a:pt x="8240478" y="14997"/>
                </a:lnTo>
                <a:cubicBezTo>
                  <a:pt x="9267641" y="754641"/>
                  <a:pt x="9841377" y="2093192"/>
                  <a:pt x="9841377" y="3621656"/>
                </a:cubicBezTo>
                <a:cubicBezTo>
                  <a:pt x="9841377" y="4969131"/>
                  <a:pt x="8912652" y="5602839"/>
                  <a:pt x="7967027" y="6374814"/>
                </a:cubicBezTo>
                <a:cubicBezTo>
                  <a:pt x="7794824" y="6515397"/>
                  <a:pt x="7624197" y="6653108"/>
                  <a:pt x="7450379" y="6780599"/>
                </a:cubicBezTo>
                <a:lnTo>
                  <a:pt x="7338623" y="6858000"/>
                </a:lnTo>
                <a:lnTo>
                  <a:pt x="5551962" y="6858000"/>
                </a:lnTo>
                <a:lnTo>
                  <a:pt x="5482342" y="6858000"/>
                </a:lnTo>
                <a:lnTo>
                  <a:pt x="4359035" y="6858000"/>
                </a:lnTo>
                <a:lnTo>
                  <a:pt x="428941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ED4032-1F4B-4BEC-8075-48484006A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6015" y="1180532"/>
            <a:ext cx="6110706" cy="439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367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EF7D76-071B-49B4-90A8-2E629A64F263}"/>
              </a:ext>
            </a:extLst>
          </p:cNvPr>
          <p:cNvSpPr txBox="1"/>
          <p:nvPr/>
        </p:nvSpPr>
        <p:spPr>
          <a:xfrm>
            <a:off x="196369" y="5712035"/>
            <a:ext cx="10322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National Health Services (2019). Why vaccination is safe and important. [online] nhs.uk. Available at: https://www.nhs.uk/conditions/vaccinations/why-vaccination-is-safe-and-important/?msclkid=b7607a38c24b11eca211845f9ce3d8f5 [Accessed 24 Apr. 2022].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6F31C5-CC99-46E1-A8F4-84D94779E5E8}"/>
              </a:ext>
            </a:extLst>
          </p:cNvPr>
          <p:cNvSpPr txBox="1"/>
          <p:nvPr/>
        </p:nvSpPr>
        <p:spPr>
          <a:xfrm>
            <a:off x="196369" y="4603800"/>
            <a:ext cx="101694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Dyer, O. (2008). Wakefield admits fabricating events when he took children’s blood samples. BMJ, [online] 336(7649), pp.850.1-850. Available at: https://www.ncbi.nlm.nih.gov/pmc/articles/PMC2323045/ [Accessed 24 Apr. 2022].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1436BD-F79D-4EC5-ACCF-759F2DAFE0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69" y="3484707"/>
            <a:ext cx="10900593" cy="10425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9EF52B-C445-4B4B-A980-A8F919CDF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319" y="1322557"/>
            <a:ext cx="10412870" cy="1316850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5D5D6E80-A22B-4E87-B224-684125FEEF5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49469" y="222635"/>
            <a:ext cx="8997950" cy="955675"/>
          </a:xfrm>
        </p:spPr>
        <p:txBody>
          <a:bodyPr>
            <a:normAutofit/>
          </a:bodyPr>
          <a:lstStyle/>
          <a:p>
            <a:r>
              <a:rPr lang="en-GB" dirty="0"/>
              <a:t>References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FA4CCB3-AB0E-4538-B0B6-0A4E99155F5B}"/>
              </a:ext>
            </a:extLst>
          </p:cNvPr>
          <p:cNvSpPr txBox="1"/>
          <p:nvPr/>
        </p:nvSpPr>
        <p:spPr>
          <a:xfrm>
            <a:off x="269319" y="2783654"/>
            <a:ext cx="11516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Centers</a:t>
            </a:r>
            <a:r>
              <a:rPr lang="en-GB" dirty="0"/>
              <a:t> for Disease Control and Prevention (2016). Flyers and Posters. [online] Available at: https://www.cdc.gov/vaccines/partners/childhood/print-ads-posters.html [Accessed 24 Apr. 2022].</a:t>
            </a:r>
          </a:p>
        </p:txBody>
      </p:sp>
    </p:spTree>
    <p:extLst>
      <p:ext uri="{BB962C8B-B14F-4D97-AF65-F5344CB8AC3E}">
        <p14:creationId xmlns:p14="http://schemas.microsoft.com/office/powerpoint/2010/main" val="8274802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D3B25D2-27F8-4B06-A2E2-6DE984314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71" y="5451590"/>
            <a:ext cx="10955462" cy="10425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C6623F-A021-4DC8-A42C-FB51B7A85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71" y="3218038"/>
            <a:ext cx="11229805" cy="10425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D4C1BE9-E711-471D-ACF6-AE9884B78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571" y="2035577"/>
            <a:ext cx="9291109" cy="10486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D0B6CD-F10F-4D62-8E7B-37A2998AA5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571" y="578772"/>
            <a:ext cx="10796952" cy="13229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BA64E98-9392-4A55-A2BC-6901FC51D9BD}"/>
              </a:ext>
            </a:extLst>
          </p:cNvPr>
          <p:cNvSpPr txBox="1"/>
          <p:nvPr/>
        </p:nvSpPr>
        <p:spPr>
          <a:xfrm>
            <a:off x="289571" y="4409844"/>
            <a:ext cx="109554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World Health Organisation (2022). World Immunization Week. [online] www.who.int. Available at: https://www.who.int/campaigns/world-immunization-week/?msclkid=c9600dc2c40311ec98beb3704b4d8cea [Accessed 24 Apr. 2022].</a:t>
            </a:r>
          </a:p>
        </p:txBody>
      </p:sp>
    </p:spTree>
    <p:extLst>
      <p:ext uri="{BB962C8B-B14F-4D97-AF65-F5344CB8AC3E}">
        <p14:creationId xmlns:p14="http://schemas.microsoft.com/office/powerpoint/2010/main" val="3737815067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AnalogousFromLightSeedLeftStep">
      <a:dk1>
        <a:srgbClr val="000000"/>
      </a:dk1>
      <a:lt1>
        <a:srgbClr val="FFFFFF"/>
      </a:lt1>
      <a:dk2>
        <a:srgbClr val="243641"/>
      </a:dk2>
      <a:lt2>
        <a:srgbClr val="E2E8E6"/>
      </a:lt2>
      <a:accent1>
        <a:srgbClr val="C696A5"/>
      </a:accent1>
      <a:accent2>
        <a:srgbClr val="BA7FAA"/>
      </a:accent2>
      <a:accent3>
        <a:srgbClr val="BF96C6"/>
      </a:accent3>
      <a:accent4>
        <a:srgbClr val="987FBA"/>
      </a:accent4>
      <a:accent5>
        <a:srgbClr val="9796C6"/>
      </a:accent5>
      <a:accent6>
        <a:srgbClr val="7F96BA"/>
      </a:accent6>
      <a:hlink>
        <a:srgbClr val="568F7D"/>
      </a:hlink>
      <a:folHlink>
        <a:srgbClr val="7F7F7F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10142</TotalTime>
  <Words>924</Words>
  <Application>Microsoft Office PowerPoint</Application>
  <PresentationFormat>Widescreen</PresentationFormat>
  <Paragraphs>66</Paragraphs>
  <Slides>13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Meiryo</vt:lpstr>
      <vt:lpstr>Corbel</vt:lpstr>
      <vt:lpstr>SketchLinesVTI</vt:lpstr>
      <vt:lpstr>Introduction to health research</vt:lpstr>
      <vt:lpstr>Introduction</vt:lpstr>
      <vt:lpstr>Immunisations and vaccines</vt:lpstr>
      <vt:lpstr>How effective is vaccination and have they made a difference?</vt:lpstr>
      <vt:lpstr>World Health Organization</vt:lpstr>
      <vt:lpstr>PowerPoint Presentation</vt:lpstr>
      <vt:lpstr>PowerPoint Presentation</vt:lpstr>
      <vt:lpstr>PowerPoint Presentation</vt:lpstr>
      <vt:lpstr>Anti-Vaccine stories</vt:lpstr>
      <vt:lpstr>NHS research of Vaccines</vt:lpstr>
      <vt:lpstr>PowerPoint Presentation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health research</dc:title>
  <dc:creator>katrina burman</dc:creator>
  <cp:lastModifiedBy>katrina burman</cp:lastModifiedBy>
  <cp:revision>1</cp:revision>
  <dcterms:created xsi:type="dcterms:W3CDTF">2022-04-17T20:31:06Z</dcterms:created>
  <dcterms:modified xsi:type="dcterms:W3CDTF">2022-05-05T11:27:50Z</dcterms:modified>
</cp:coreProperties>
</file>