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F4482-FEBF-E27A-F11D-FF1BED3EFA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D866D6-E97E-EB90-475E-7D2DDA2B4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B2F75-898D-7E52-307F-11053393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65EB2-6A38-CE43-02D8-9B0AE4691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9B28C-378E-26E2-643F-787DE0F63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816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4FA04-2AEF-A532-4079-FD718FCF1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84CBD-90CD-76B2-993D-3E1F0B978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CB22F-12D0-6EE6-52DF-6A9805C2B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2B29F-E350-C307-5C60-507F1CAB9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17351-6472-0147-D19B-DF87A1233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228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EFF71-7A7C-A636-95B6-C2D725384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5D0FE-3445-47F6-9BCE-33433CE77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5EE21-33B4-6F4F-1220-1C740E944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88161-2496-C09B-0183-1D94CFDA7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90B1E-B488-FB39-48CE-604099C2D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64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D46C5-A1AF-43F9-DEB0-6F535A4AC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B0C2E-0C00-F654-C784-FA0256B3C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ADDB4B-85B8-255A-F3B5-D1FA99DB4F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7DA578-A4BF-A0ED-EAEE-2529DC9D5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6F769B-8084-67D5-1974-B2FF6ABCF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22D58F-F58A-C8A1-D4CF-195279734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84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15B1-AE3C-5574-5FDA-96DD72F9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35CDD-05A0-C9DC-922A-59DF8F2E2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531139-4FDA-51FA-F730-555CC008A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3B8E0A-8BD5-6FEE-1583-47DF5DCDEF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4AAD1E-C813-4176-352A-B13D764F64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F33D99-9677-ABE0-B318-F7FE1947B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83AD-4884-5665-1850-1A9D7A1FE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B4D8EF-2E7B-B082-2D6F-EAA8CBBEE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01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568A5-308F-BDD4-E219-24326495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9F928F-52D4-5316-7883-01496268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01922B-A67B-E19F-F276-A31613783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4DA38-0ACC-96F5-C9E7-02BB33882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48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C27012-5DBF-64EC-643D-B9E7CC990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A39769-42FE-5D39-0803-BEB965828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6ED1DF-4220-24F5-8A1D-79B046E5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749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176C8-5E91-3BE2-C8CA-20CC9CAD1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9EFD1-F0B4-3984-DC89-9899B2EC5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B99A9-BC06-B204-8D8A-FF5E68C65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75B1C-44B1-A2E5-41D4-F8E3C491F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91EEA-7291-580A-2C87-8208E1D07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4DF54-F0F2-D9AE-7E65-DBD393EA8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040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6F526-74FF-97FE-E27B-0AE802AF0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502E43-C6A2-4036-A4C4-9C0F94BCD0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9326CB-44FA-6CAE-8DCC-B35ECE2E5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666C90-66B1-BC8C-41B2-D560283AC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B4D15B-8AB5-C5FB-6015-18C929E98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78047-D7E1-428C-3F8C-96D020027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96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E4E7C-6CA5-DE91-3B90-581865CB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F6051-25BB-56D0-F085-EB17565304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7D8FE-0E78-6774-325B-05E299C25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3B02D-9476-251E-C43E-9D66CE4AD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2EDC-1E23-F5FB-6353-C52DD2229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409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C855A1-D5DD-BF61-87F0-F71F2042FA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37223-2B5D-9A02-E909-086B2133A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A018A-8AD3-0711-FFED-6E5E9C96F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67A00-5D8E-6F81-FDCC-C9CE3D19E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3D772-21BD-B954-D044-895D4F97B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740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8C0A0-7E36-43DC-39C7-68AD4058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7C9788-AB2C-2848-431E-2947120BB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D1396-A971-ABA3-BD49-3E1C47842C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3FDDBA-7A38-4C1F-AE44-12509AB23B6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FCE6-FB63-EC22-86C6-934F99E27D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CE2F3-F9AE-C66F-AD3F-43309012A1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506FBE-D4E2-4A54-89A1-71BE3FAF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8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24FE2F-1CCC-A17E-927E-E01778C7B8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639854"/>
              </p:ext>
            </p:extLst>
          </p:nvPr>
        </p:nvGraphicFramePr>
        <p:xfrm>
          <a:off x="0" y="0"/>
          <a:ext cx="12192001" cy="4916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7183">
                  <a:extLst>
                    <a:ext uri="{9D8B030D-6E8A-4147-A177-3AD203B41FA5}">
                      <a16:colId xmlns:a16="http://schemas.microsoft.com/office/drawing/2014/main" val="3075878834"/>
                    </a:ext>
                  </a:extLst>
                </a:gridCol>
                <a:gridCol w="1283337">
                  <a:extLst>
                    <a:ext uri="{9D8B030D-6E8A-4147-A177-3AD203B41FA5}">
                      <a16:colId xmlns:a16="http://schemas.microsoft.com/office/drawing/2014/main" val="3370636296"/>
                    </a:ext>
                  </a:extLst>
                </a:gridCol>
                <a:gridCol w="1286485">
                  <a:extLst>
                    <a:ext uri="{9D8B030D-6E8A-4147-A177-3AD203B41FA5}">
                      <a16:colId xmlns:a16="http://schemas.microsoft.com/office/drawing/2014/main" val="218686488"/>
                    </a:ext>
                  </a:extLst>
                </a:gridCol>
                <a:gridCol w="1710043">
                  <a:extLst>
                    <a:ext uri="{9D8B030D-6E8A-4147-A177-3AD203B41FA5}">
                      <a16:colId xmlns:a16="http://schemas.microsoft.com/office/drawing/2014/main" val="3772408249"/>
                    </a:ext>
                  </a:extLst>
                </a:gridCol>
                <a:gridCol w="1398792">
                  <a:extLst>
                    <a:ext uri="{9D8B030D-6E8A-4147-A177-3AD203B41FA5}">
                      <a16:colId xmlns:a16="http://schemas.microsoft.com/office/drawing/2014/main" val="12967965"/>
                    </a:ext>
                  </a:extLst>
                </a:gridCol>
                <a:gridCol w="1027096">
                  <a:extLst>
                    <a:ext uri="{9D8B030D-6E8A-4147-A177-3AD203B41FA5}">
                      <a16:colId xmlns:a16="http://schemas.microsoft.com/office/drawing/2014/main" val="2513339733"/>
                    </a:ext>
                  </a:extLst>
                </a:gridCol>
                <a:gridCol w="1370339">
                  <a:extLst>
                    <a:ext uri="{9D8B030D-6E8A-4147-A177-3AD203B41FA5}">
                      <a16:colId xmlns:a16="http://schemas.microsoft.com/office/drawing/2014/main" val="1070755305"/>
                    </a:ext>
                  </a:extLst>
                </a:gridCol>
                <a:gridCol w="1204363">
                  <a:extLst>
                    <a:ext uri="{9D8B030D-6E8A-4147-A177-3AD203B41FA5}">
                      <a16:colId xmlns:a16="http://schemas.microsoft.com/office/drawing/2014/main" val="945392782"/>
                    </a:ext>
                  </a:extLst>
                </a:gridCol>
                <a:gridCol w="1204363">
                  <a:extLst>
                    <a:ext uri="{9D8B030D-6E8A-4147-A177-3AD203B41FA5}">
                      <a16:colId xmlns:a16="http://schemas.microsoft.com/office/drawing/2014/main" val="2245436124"/>
                    </a:ext>
                  </a:extLst>
                </a:gridCol>
              </a:tblGrid>
              <a:tr h="103771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Saturday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950411"/>
                  </a:ext>
                </a:extLst>
              </a:tr>
              <a:tr h="601213">
                <a:tc>
                  <a:txBody>
                    <a:bodyPr/>
                    <a:lstStyle/>
                    <a:p>
                      <a:r>
                        <a:rPr lang="en-GB" dirty="0"/>
                        <a:t>Latte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0353351"/>
                  </a:ext>
                </a:extLst>
              </a:tr>
              <a:tr h="1037711">
                <a:tc>
                  <a:txBody>
                    <a:bodyPr/>
                    <a:lstStyle/>
                    <a:p>
                      <a:r>
                        <a:rPr lang="en-GB" dirty="0"/>
                        <a:t>Cappuccino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7347800"/>
                  </a:ext>
                </a:extLst>
              </a:tr>
              <a:tr h="601213">
                <a:tc>
                  <a:txBody>
                    <a:bodyPr/>
                    <a:lstStyle/>
                    <a:p>
                      <a:r>
                        <a:rPr lang="en-GB" dirty="0"/>
                        <a:t>Americano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463628"/>
                  </a:ext>
                </a:extLst>
              </a:tr>
              <a:tr h="601213">
                <a:tc>
                  <a:txBody>
                    <a:bodyPr/>
                    <a:lstStyle/>
                    <a:p>
                      <a:r>
                        <a:rPr lang="en-GB" dirty="0"/>
                        <a:t>Tea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36687"/>
                  </a:ext>
                </a:extLst>
              </a:tr>
              <a:tr h="1037711">
                <a:tc>
                  <a:txBody>
                    <a:bodyPr/>
                    <a:lstStyle/>
                    <a:p>
                      <a:r>
                        <a:rPr lang="en-GB" dirty="0"/>
                        <a:t>Hot Chocolate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7607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8062A0-A0A7-DB5E-FA74-D4A93D88FF4E}"/>
              </a:ext>
            </a:extLst>
          </p:cNvPr>
          <p:cNvSpPr txBox="1"/>
          <p:nvPr/>
        </p:nvSpPr>
        <p:spPr>
          <a:xfrm>
            <a:off x="662066" y="5246558"/>
            <a:ext cx="108678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you can see here Latte sold the most last week (42) whereas Hot Chocolate sold the least last week (19)</a:t>
            </a:r>
          </a:p>
        </p:txBody>
      </p:sp>
    </p:spTree>
    <p:extLst>
      <p:ext uri="{BB962C8B-B14F-4D97-AF65-F5344CB8AC3E}">
        <p14:creationId xmlns:p14="http://schemas.microsoft.com/office/powerpoint/2010/main" val="2325872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32050-AA0E-0863-9B71-0B4679532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FE082-E538-378A-5BBB-C78DFD7655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Why I chose my tool: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I chose PowerPoint because it is good for table charts it helps me show sales data clearly for a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What information I used: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used weekly sales numbers from the scenario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59E56-5C7A-A198-93C5-60A6359B6A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3. How I created my artefact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First, I typed the data into the table I created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then calculated the total number of sales</a:t>
            </a:r>
          </a:p>
        </p:txBody>
      </p:sp>
    </p:spTree>
    <p:extLst>
      <p:ext uri="{BB962C8B-B14F-4D97-AF65-F5344CB8AC3E}">
        <p14:creationId xmlns:p14="http://schemas.microsoft.com/office/powerpoint/2010/main" val="227411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</Words>
  <Application>Microsoft Office PowerPoint</Application>
  <PresentationFormat>Widescreen</PresentationFormat>
  <Paragraphs>67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Log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KIMANI X</dc:creator>
  <cp:lastModifiedBy>KIMANI X</cp:lastModifiedBy>
  <cp:revision>1</cp:revision>
  <dcterms:created xsi:type="dcterms:W3CDTF">2026-06-25T16:21:21Z</dcterms:created>
  <dcterms:modified xsi:type="dcterms:W3CDTF">2026-06-25T16:21:22Z</dcterms:modified>
</cp:coreProperties>
</file>