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4" r:id="rId1"/>
    <p:sldMasterId id="2147483752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0C67B9B-2017-4217-9C14-FBCFA63AB4A1}" v="19" dt="2025-10-20T00:18:27.1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microsoft.com/office/2016/11/relationships/changesInfo" Target="changesInfos/changesInfo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inna hussain" userId="ad9deefa43b8fb23" providerId="LiveId" clId="{339B47FA-E671-4204-8C2F-E1A93A2E14BB}"/>
    <pc:docChg chg="undo custSel addSld modSld sldOrd">
      <pc:chgData name="hinna hussain" userId="ad9deefa43b8fb23" providerId="LiveId" clId="{339B47FA-E671-4204-8C2F-E1A93A2E14BB}" dt="2025-10-20T00:24:00.568" v="1994" actId="1076"/>
      <pc:docMkLst>
        <pc:docMk/>
      </pc:docMkLst>
      <pc:sldChg chg="modSp mod">
        <pc:chgData name="hinna hussain" userId="ad9deefa43b8fb23" providerId="LiveId" clId="{339B47FA-E671-4204-8C2F-E1A93A2E14BB}" dt="2025-10-20T00:24:00.568" v="1994" actId="1076"/>
        <pc:sldMkLst>
          <pc:docMk/>
          <pc:sldMk cId="782839709" sldId="256"/>
        </pc:sldMkLst>
        <pc:picChg chg="mod">
          <ac:chgData name="hinna hussain" userId="ad9deefa43b8fb23" providerId="LiveId" clId="{339B47FA-E671-4204-8C2F-E1A93A2E14BB}" dt="2025-10-20T00:24:00.568" v="1994" actId="1076"/>
          <ac:picMkLst>
            <pc:docMk/>
            <pc:sldMk cId="782839709" sldId="256"/>
            <ac:picMk id="8" creationId="{E4722B02-1AD4-801D-B9B3-B9F1CFFA946B}"/>
          </ac:picMkLst>
        </pc:picChg>
      </pc:sldChg>
      <pc:sldChg chg="modSp mod">
        <pc:chgData name="hinna hussain" userId="ad9deefa43b8fb23" providerId="LiveId" clId="{339B47FA-E671-4204-8C2F-E1A93A2E14BB}" dt="2025-10-19T23:29:52.890" v="1412" actId="20577"/>
        <pc:sldMkLst>
          <pc:docMk/>
          <pc:sldMk cId="2704282381" sldId="257"/>
        </pc:sldMkLst>
        <pc:spChg chg="mod">
          <ac:chgData name="hinna hussain" userId="ad9deefa43b8fb23" providerId="LiveId" clId="{339B47FA-E671-4204-8C2F-E1A93A2E14BB}" dt="2025-10-19T23:29:52.890" v="1412" actId="20577"/>
          <ac:spMkLst>
            <pc:docMk/>
            <pc:sldMk cId="2704282381" sldId="257"/>
            <ac:spMk id="3" creationId="{8B0F4D08-696E-DCF5-4C56-AD4F86633755}"/>
          </ac:spMkLst>
        </pc:spChg>
      </pc:sldChg>
      <pc:sldChg chg="ord">
        <pc:chgData name="hinna hussain" userId="ad9deefa43b8fb23" providerId="LiveId" clId="{339B47FA-E671-4204-8C2F-E1A93A2E14BB}" dt="2025-10-19T23:30:04.863" v="1414"/>
        <pc:sldMkLst>
          <pc:docMk/>
          <pc:sldMk cId="4007219853" sldId="258"/>
        </pc:sldMkLst>
      </pc:sldChg>
      <pc:sldChg chg="addSp delSp modSp mod ord setBg">
        <pc:chgData name="hinna hussain" userId="ad9deefa43b8fb23" providerId="LiveId" clId="{339B47FA-E671-4204-8C2F-E1A93A2E14BB}" dt="2025-10-20T00:19:27.499" v="1991"/>
        <pc:sldMkLst>
          <pc:docMk/>
          <pc:sldMk cId="2709330171" sldId="260"/>
        </pc:sldMkLst>
        <pc:spChg chg="mod">
          <ac:chgData name="hinna hussain" userId="ad9deefa43b8fb23" providerId="LiveId" clId="{339B47FA-E671-4204-8C2F-E1A93A2E14BB}" dt="2025-10-19T17:10:07.215" v="290" actId="26606"/>
          <ac:spMkLst>
            <pc:docMk/>
            <pc:sldMk cId="2709330171" sldId="260"/>
            <ac:spMk id="2" creationId="{5B26E9A9-A9A9-7A56-B390-99D7A3F58969}"/>
          </ac:spMkLst>
        </pc:spChg>
        <pc:spChg chg="del mod">
          <ac:chgData name="hinna hussain" userId="ad9deefa43b8fb23" providerId="LiveId" clId="{339B47FA-E671-4204-8C2F-E1A93A2E14BB}" dt="2025-10-19T17:10:07.215" v="290" actId="26606"/>
          <ac:spMkLst>
            <pc:docMk/>
            <pc:sldMk cId="2709330171" sldId="260"/>
            <ac:spMk id="3" creationId="{7BB42D01-CB5B-7DD6-0841-DCB6A1081E82}"/>
          </ac:spMkLst>
        </pc:spChg>
        <pc:spChg chg="add">
          <ac:chgData name="hinna hussain" userId="ad9deefa43b8fb23" providerId="LiveId" clId="{339B47FA-E671-4204-8C2F-E1A93A2E14BB}" dt="2025-10-19T17:10:07.215" v="290" actId="26606"/>
          <ac:spMkLst>
            <pc:docMk/>
            <pc:sldMk cId="2709330171" sldId="260"/>
            <ac:spMk id="9" creationId="{247B6BBF-09F2-4A29-AE4E-3771E2924817}"/>
          </ac:spMkLst>
        </pc:spChg>
        <pc:spChg chg="add">
          <ac:chgData name="hinna hussain" userId="ad9deefa43b8fb23" providerId="LiveId" clId="{339B47FA-E671-4204-8C2F-E1A93A2E14BB}" dt="2025-10-19T17:10:07.215" v="290" actId="26606"/>
          <ac:spMkLst>
            <pc:docMk/>
            <pc:sldMk cId="2709330171" sldId="260"/>
            <ac:spMk id="11" creationId="{535742DD-1B16-4E9D-B715-0D74B4574A68}"/>
          </ac:spMkLst>
        </pc:spChg>
        <pc:graphicFrameChg chg="add mod modGraphic">
          <ac:chgData name="hinna hussain" userId="ad9deefa43b8fb23" providerId="LiveId" clId="{339B47FA-E671-4204-8C2F-E1A93A2E14BB}" dt="2025-10-19T23:59:24.415" v="1558" actId="1076"/>
          <ac:graphicFrameMkLst>
            <pc:docMk/>
            <pc:sldMk cId="2709330171" sldId="260"/>
            <ac:graphicFrameMk id="5" creationId="{01A3C7C2-F9EE-B040-DC32-FC2E891E0B61}"/>
          </ac:graphicFrameMkLst>
        </pc:graphicFrameChg>
      </pc:sldChg>
      <pc:sldChg chg="addSp delSp modSp new mod setBg">
        <pc:chgData name="hinna hussain" userId="ad9deefa43b8fb23" providerId="LiveId" clId="{339B47FA-E671-4204-8C2F-E1A93A2E14BB}" dt="2025-10-20T00:06:19.042" v="1577" actId="20577"/>
        <pc:sldMkLst>
          <pc:docMk/>
          <pc:sldMk cId="1925518999" sldId="261"/>
        </pc:sldMkLst>
        <pc:spChg chg="mod">
          <ac:chgData name="hinna hussain" userId="ad9deefa43b8fb23" providerId="LiveId" clId="{339B47FA-E671-4204-8C2F-E1A93A2E14BB}" dt="2025-10-19T17:47:27.853" v="616" actId="1076"/>
          <ac:spMkLst>
            <pc:docMk/>
            <pc:sldMk cId="1925518999" sldId="261"/>
            <ac:spMk id="2" creationId="{4FE643C2-B685-E1DC-C729-2CBDC54121D8}"/>
          </ac:spMkLst>
        </pc:spChg>
        <pc:spChg chg="del mod">
          <ac:chgData name="hinna hussain" userId="ad9deefa43b8fb23" providerId="LiveId" clId="{339B47FA-E671-4204-8C2F-E1A93A2E14BB}" dt="2025-10-19T17:46:43.165" v="610" actId="26606"/>
          <ac:spMkLst>
            <pc:docMk/>
            <pc:sldMk cId="1925518999" sldId="261"/>
            <ac:spMk id="3" creationId="{94F5DBBF-45D7-EA44-4AAE-242BBDE82F07}"/>
          </ac:spMkLst>
        </pc:spChg>
        <pc:spChg chg="add">
          <ac:chgData name="hinna hussain" userId="ad9deefa43b8fb23" providerId="LiveId" clId="{339B47FA-E671-4204-8C2F-E1A93A2E14BB}" dt="2025-10-19T17:46:43.165" v="610" actId="26606"/>
          <ac:spMkLst>
            <pc:docMk/>
            <pc:sldMk cId="1925518999" sldId="261"/>
            <ac:spMk id="9" creationId="{247B6BBF-09F2-4A29-AE4E-3771E2924817}"/>
          </ac:spMkLst>
        </pc:spChg>
        <pc:spChg chg="add">
          <ac:chgData name="hinna hussain" userId="ad9deefa43b8fb23" providerId="LiveId" clId="{339B47FA-E671-4204-8C2F-E1A93A2E14BB}" dt="2025-10-19T17:46:43.165" v="610" actId="26606"/>
          <ac:spMkLst>
            <pc:docMk/>
            <pc:sldMk cId="1925518999" sldId="261"/>
            <ac:spMk id="11" creationId="{535742DD-1B16-4E9D-B715-0D74B4574A68}"/>
          </ac:spMkLst>
        </pc:spChg>
        <pc:graphicFrameChg chg="add mod modGraphic">
          <ac:chgData name="hinna hussain" userId="ad9deefa43b8fb23" providerId="LiveId" clId="{339B47FA-E671-4204-8C2F-E1A93A2E14BB}" dt="2025-10-20T00:06:19.042" v="1577" actId="20577"/>
          <ac:graphicFrameMkLst>
            <pc:docMk/>
            <pc:sldMk cId="1925518999" sldId="261"/>
            <ac:graphicFrameMk id="5" creationId="{F9AF1450-0878-01C5-E97D-08E85A1FA8D6}"/>
          </ac:graphicFrameMkLst>
        </pc:graphicFrameChg>
      </pc:sldChg>
      <pc:sldChg chg="addSp modSp new mod setBg">
        <pc:chgData name="hinna hussain" userId="ad9deefa43b8fb23" providerId="LiveId" clId="{339B47FA-E671-4204-8C2F-E1A93A2E14BB}" dt="2025-10-19T23:33:26.927" v="1416" actId="20577"/>
        <pc:sldMkLst>
          <pc:docMk/>
          <pc:sldMk cId="2060360866" sldId="262"/>
        </pc:sldMkLst>
        <pc:spChg chg="mod">
          <ac:chgData name="hinna hussain" userId="ad9deefa43b8fb23" providerId="LiveId" clId="{339B47FA-E671-4204-8C2F-E1A93A2E14BB}" dt="2025-10-19T23:33:26.927" v="1416" actId="20577"/>
          <ac:spMkLst>
            <pc:docMk/>
            <pc:sldMk cId="2060360866" sldId="262"/>
            <ac:spMk id="2" creationId="{FCB9995B-8C00-9C51-51D5-20110382683C}"/>
          </ac:spMkLst>
        </pc:spChg>
        <pc:spChg chg="mod">
          <ac:chgData name="hinna hussain" userId="ad9deefa43b8fb23" providerId="LiveId" clId="{339B47FA-E671-4204-8C2F-E1A93A2E14BB}" dt="2025-10-19T18:46:31.295" v="1393" actId="1076"/>
          <ac:spMkLst>
            <pc:docMk/>
            <pc:sldMk cId="2060360866" sldId="262"/>
            <ac:spMk id="3" creationId="{6A7C2F0E-8448-31F8-3B7C-2874C010CDD7}"/>
          </ac:spMkLst>
        </pc:spChg>
        <pc:spChg chg="add">
          <ac:chgData name="hinna hussain" userId="ad9deefa43b8fb23" providerId="LiveId" clId="{339B47FA-E671-4204-8C2F-E1A93A2E14BB}" dt="2025-10-19T18:45:34.598" v="1383" actId="26606"/>
          <ac:spMkLst>
            <pc:docMk/>
            <pc:sldMk cId="2060360866" sldId="262"/>
            <ac:spMk id="8" creationId="{745DEEED-BE3A-4307-800A-45F555B51C2E}"/>
          </ac:spMkLst>
        </pc:spChg>
        <pc:spChg chg="add">
          <ac:chgData name="hinna hussain" userId="ad9deefa43b8fb23" providerId="LiveId" clId="{339B47FA-E671-4204-8C2F-E1A93A2E14BB}" dt="2025-10-19T18:45:34.598" v="1383" actId="26606"/>
          <ac:spMkLst>
            <pc:docMk/>
            <pc:sldMk cId="2060360866" sldId="262"/>
            <ac:spMk id="10" creationId="{F5C73706-35AD-4797-B796-D806B8FE5A35}"/>
          </ac:spMkLst>
        </pc:spChg>
      </pc:sldChg>
      <pc:sldChg chg="modSp new mod">
        <pc:chgData name="hinna hussain" userId="ad9deefa43b8fb23" providerId="LiveId" clId="{339B47FA-E671-4204-8C2F-E1A93A2E14BB}" dt="2025-10-20T00:18:27.184" v="1989" actId="20577"/>
        <pc:sldMkLst>
          <pc:docMk/>
          <pc:sldMk cId="67742288" sldId="263"/>
        </pc:sldMkLst>
        <pc:spChg chg="mod">
          <ac:chgData name="hinna hussain" userId="ad9deefa43b8fb23" providerId="LiveId" clId="{339B47FA-E671-4204-8C2F-E1A93A2E14BB}" dt="2025-10-19T18:52:23.908" v="1410" actId="122"/>
          <ac:spMkLst>
            <pc:docMk/>
            <pc:sldMk cId="67742288" sldId="263"/>
            <ac:spMk id="2" creationId="{91278155-5FD9-3AC9-611D-494BBE891DE2}"/>
          </ac:spMkLst>
        </pc:spChg>
        <pc:spChg chg="mod">
          <ac:chgData name="hinna hussain" userId="ad9deefa43b8fb23" providerId="LiveId" clId="{339B47FA-E671-4204-8C2F-E1A93A2E14BB}" dt="2025-10-20T00:18:27.184" v="1989" actId="20577"/>
          <ac:spMkLst>
            <pc:docMk/>
            <pc:sldMk cId="67742288" sldId="263"/>
            <ac:spMk id="3" creationId="{06F0C7F2-F3A0-F7C1-FCE8-B7FFF09EA0C1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6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6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1247B9-C305-4C6B-A650-889F4C6D4A26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C7A80CD-7848-4ED5-B043-3DA9F029C96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Strong communication skills – I easily build bonds with colleagues and patients keeping withing boundaries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963B2C2-D878-4B5A-8732-338AB3F696BB}" type="parTrans" cxnId="{FA4BCFE7-00EC-499F-BD0B-79542431799C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4956F0E-D517-4653-BE53-F3D6EE1AD70D}" type="sibTrans" cxnId="{FA4BCFE7-00EC-499F-BD0B-79542431799C}">
      <dgm:prSet/>
      <dgm:spPr/>
      <dgm:t>
        <a:bodyPr/>
        <a:lstStyle/>
        <a:p>
          <a:pPr>
            <a:lnSpc>
              <a:spcPct val="100000"/>
            </a:lnSpc>
          </a:pP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86C0A5C-63FE-4013-A20C-0DCFBAF1BBA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Good teamwork - work well with and without people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D8BCE7C-ACFD-4C8E-B0A8-5D67223ED614}" type="parTrans" cxnId="{CD4EFE50-2AC7-41CB-A5A3-31F668CC9AD2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5ADC063-03A7-4711-AC67-6DBAC15B5B3C}" type="sibTrans" cxnId="{CD4EFE50-2AC7-41CB-A5A3-31F668CC9AD2}">
      <dgm:prSet/>
      <dgm:spPr/>
      <dgm:t>
        <a:bodyPr/>
        <a:lstStyle/>
        <a:p>
          <a:pPr>
            <a:lnSpc>
              <a:spcPct val="100000"/>
            </a:lnSpc>
          </a:pP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9AE5ABE-5185-4ED5-8B69-8F42C922FD6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Empathy – I understand and respond well to people's emotional needs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7AE991-D623-4FC0-96E3-1C60B2AB2E61}" type="parTrans" cxnId="{3AF3E508-35BF-45C8-B6DE-2C8DCAE30660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D7F7316-AA5E-4FBB-AB72-CBDFC92D545B}" type="sibTrans" cxnId="{3AF3E508-35BF-45C8-B6DE-2C8DCAE30660}">
      <dgm:prSet/>
      <dgm:spPr/>
      <dgm:t>
        <a:bodyPr/>
        <a:lstStyle/>
        <a:p>
          <a:pPr>
            <a:lnSpc>
              <a:spcPct val="100000"/>
            </a:lnSpc>
          </a:pP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BDD0783-1DE5-47F9-B6B3-4B86813B034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Education – I have previously completed a diploma in health and social care and have commitment to build on my knowledge hence my current course.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A0A347C-E7B4-47B7-A517-DE8F4C140DCC}" type="parTrans" cxnId="{795DBEE4-FD8C-4143-B56C-596FD9D00989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3076406-762D-42AC-9098-F0ACE602A9C3}" type="sibTrans" cxnId="{795DBEE4-FD8C-4143-B56C-596FD9D00989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175181-096F-49C0-90C5-9EEA62CD17E0}" type="pres">
      <dgm:prSet presAssocID="{5F1247B9-C305-4C6B-A650-889F4C6D4A26}" presName="root" presStyleCnt="0">
        <dgm:presLayoutVars>
          <dgm:dir/>
          <dgm:resizeHandles val="exact"/>
        </dgm:presLayoutVars>
      </dgm:prSet>
      <dgm:spPr/>
    </dgm:pt>
    <dgm:pt modelId="{B9E2A760-1781-46AA-8972-1F6615E3B74C}" type="pres">
      <dgm:prSet presAssocID="{5F1247B9-C305-4C6B-A650-889F4C6D4A26}" presName="container" presStyleCnt="0">
        <dgm:presLayoutVars>
          <dgm:dir/>
          <dgm:resizeHandles val="exact"/>
        </dgm:presLayoutVars>
      </dgm:prSet>
      <dgm:spPr/>
    </dgm:pt>
    <dgm:pt modelId="{488506B0-4F17-41C2-BC4C-FA76B53D919E}" type="pres">
      <dgm:prSet presAssocID="{5C7A80CD-7848-4ED5-B043-3DA9F029C96A}" presName="compNode" presStyleCnt="0"/>
      <dgm:spPr/>
    </dgm:pt>
    <dgm:pt modelId="{F7F4EC90-5C1E-4B52-BB74-6E3202F41310}" type="pres">
      <dgm:prSet presAssocID="{5C7A80CD-7848-4ED5-B043-3DA9F029C96A}" presName="iconBgRect" presStyleLbl="bgShp" presStyleIdx="0" presStyleCnt="4"/>
      <dgm:spPr/>
    </dgm:pt>
    <dgm:pt modelId="{74CBFF9D-6123-44D9-82CF-D1AC2CF3C886}" type="pres">
      <dgm:prSet presAssocID="{5C7A80CD-7848-4ED5-B043-3DA9F029C96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A24712B-69FB-4AB4-982E-DF67466F63F3}" type="pres">
      <dgm:prSet presAssocID="{5C7A80CD-7848-4ED5-B043-3DA9F029C96A}" presName="spaceRect" presStyleCnt="0"/>
      <dgm:spPr/>
    </dgm:pt>
    <dgm:pt modelId="{A85F0D8A-D1D1-4802-BAF6-DEA3CE1D8170}" type="pres">
      <dgm:prSet presAssocID="{5C7A80CD-7848-4ED5-B043-3DA9F029C96A}" presName="textRect" presStyleLbl="revTx" presStyleIdx="0" presStyleCnt="4">
        <dgm:presLayoutVars>
          <dgm:chMax val="1"/>
          <dgm:chPref val="1"/>
        </dgm:presLayoutVars>
      </dgm:prSet>
      <dgm:spPr/>
    </dgm:pt>
    <dgm:pt modelId="{B54AB890-6626-47A3-BBF7-E23F9879C5AF}" type="pres">
      <dgm:prSet presAssocID="{44956F0E-D517-4653-BE53-F3D6EE1AD70D}" presName="sibTrans" presStyleLbl="sibTrans2D1" presStyleIdx="0" presStyleCnt="0"/>
      <dgm:spPr/>
    </dgm:pt>
    <dgm:pt modelId="{5F12A3F7-BB11-4A76-A703-4F3D6087A86F}" type="pres">
      <dgm:prSet presAssocID="{786C0A5C-63FE-4013-A20C-0DCFBAF1BBAE}" presName="compNode" presStyleCnt="0"/>
      <dgm:spPr/>
    </dgm:pt>
    <dgm:pt modelId="{E23FDFB0-8080-4BD6-A81B-1B707ECBE3CA}" type="pres">
      <dgm:prSet presAssocID="{786C0A5C-63FE-4013-A20C-0DCFBAF1BBAE}" presName="iconBgRect" presStyleLbl="bgShp" presStyleIdx="1" presStyleCnt="4"/>
      <dgm:spPr/>
    </dgm:pt>
    <dgm:pt modelId="{949D0539-E46E-48E0-8085-95E511530D2C}" type="pres">
      <dgm:prSet presAssocID="{786C0A5C-63FE-4013-A20C-0DCFBAF1BBA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Success"/>
        </a:ext>
      </dgm:extLst>
    </dgm:pt>
    <dgm:pt modelId="{5D7A1E41-D52B-4DAA-BD5C-27BEA320192D}" type="pres">
      <dgm:prSet presAssocID="{786C0A5C-63FE-4013-A20C-0DCFBAF1BBAE}" presName="spaceRect" presStyleCnt="0"/>
      <dgm:spPr/>
    </dgm:pt>
    <dgm:pt modelId="{363F4623-B2F1-4C34-90CC-FF036658E5FC}" type="pres">
      <dgm:prSet presAssocID="{786C0A5C-63FE-4013-A20C-0DCFBAF1BBAE}" presName="textRect" presStyleLbl="revTx" presStyleIdx="1" presStyleCnt="4">
        <dgm:presLayoutVars>
          <dgm:chMax val="1"/>
          <dgm:chPref val="1"/>
        </dgm:presLayoutVars>
      </dgm:prSet>
      <dgm:spPr/>
    </dgm:pt>
    <dgm:pt modelId="{33280A06-2D7F-4FB1-B3EA-99C16673209E}" type="pres">
      <dgm:prSet presAssocID="{55ADC063-03A7-4711-AC67-6DBAC15B5B3C}" presName="sibTrans" presStyleLbl="sibTrans2D1" presStyleIdx="0" presStyleCnt="0"/>
      <dgm:spPr/>
    </dgm:pt>
    <dgm:pt modelId="{65DE5E88-6D6E-498D-AF00-3314D10B1DCA}" type="pres">
      <dgm:prSet presAssocID="{C9AE5ABE-5185-4ED5-8B69-8F42C922FD6B}" presName="compNode" presStyleCnt="0"/>
      <dgm:spPr/>
    </dgm:pt>
    <dgm:pt modelId="{63B3C35B-FFE5-45ED-818A-9BAB9B17C8E0}" type="pres">
      <dgm:prSet presAssocID="{C9AE5ABE-5185-4ED5-8B69-8F42C922FD6B}" presName="iconBgRect" presStyleLbl="bgShp" presStyleIdx="2" presStyleCnt="4"/>
      <dgm:spPr/>
    </dgm:pt>
    <dgm:pt modelId="{09D1AD6C-71FF-43B1-BD11-1035F3A38AA2}" type="pres">
      <dgm:prSet presAssocID="{C9AE5ABE-5185-4ED5-8B69-8F42C922FD6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9D889EC-39EB-48D8-B715-B28A7D5D7A63}" type="pres">
      <dgm:prSet presAssocID="{C9AE5ABE-5185-4ED5-8B69-8F42C922FD6B}" presName="spaceRect" presStyleCnt="0"/>
      <dgm:spPr/>
    </dgm:pt>
    <dgm:pt modelId="{9DE85BAE-EC70-4A6B-A223-6240C39CE52B}" type="pres">
      <dgm:prSet presAssocID="{C9AE5ABE-5185-4ED5-8B69-8F42C922FD6B}" presName="textRect" presStyleLbl="revTx" presStyleIdx="2" presStyleCnt="4">
        <dgm:presLayoutVars>
          <dgm:chMax val="1"/>
          <dgm:chPref val="1"/>
        </dgm:presLayoutVars>
      </dgm:prSet>
      <dgm:spPr/>
    </dgm:pt>
    <dgm:pt modelId="{846A3E93-C281-4FD0-A211-69929501C5E3}" type="pres">
      <dgm:prSet presAssocID="{BD7F7316-AA5E-4FBB-AB72-CBDFC92D545B}" presName="sibTrans" presStyleLbl="sibTrans2D1" presStyleIdx="0" presStyleCnt="0"/>
      <dgm:spPr/>
    </dgm:pt>
    <dgm:pt modelId="{9D6079B9-05B7-4EA6-AB65-B646C46D5800}" type="pres">
      <dgm:prSet presAssocID="{4BDD0783-1DE5-47F9-B6B3-4B86813B0346}" presName="compNode" presStyleCnt="0"/>
      <dgm:spPr/>
    </dgm:pt>
    <dgm:pt modelId="{A5A690B4-2AAF-4319-93FB-22DF916C5F07}" type="pres">
      <dgm:prSet presAssocID="{4BDD0783-1DE5-47F9-B6B3-4B86813B0346}" presName="iconBgRect" presStyleLbl="bgShp" presStyleIdx="3" presStyleCnt="4"/>
      <dgm:spPr/>
    </dgm:pt>
    <dgm:pt modelId="{A9E5B0BD-6675-4F5D-8045-7BC89D15BAC7}" type="pres">
      <dgm:prSet presAssocID="{4BDD0783-1DE5-47F9-B6B3-4B86813B034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2A49E195-BF93-4A7D-85F3-C8099955FFE9}" type="pres">
      <dgm:prSet presAssocID="{4BDD0783-1DE5-47F9-B6B3-4B86813B0346}" presName="spaceRect" presStyleCnt="0"/>
      <dgm:spPr/>
    </dgm:pt>
    <dgm:pt modelId="{913F2FEA-F10B-4124-AFD2-FEE5BC7784B6}" type="pres">
      <dgm:prSet presAssocID="{4BDD0783-1DE5-47F9-B6B3-4B86813B034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AF3E508-35BF-45C8-B6DE-2C8DCAE30660}" srcId="{5F1247B9-C305-4C6B-A650-889F4C6D4A26}" destId="{C9AE5ABE-5185-4ED5-8B69-8F42C922FD6B}" srcOrd="2" destOrd="0" parTransId="{757AE991-D623-4FC0-96E3-1C60B2AB2E61}" sibTransId="{BD7F7316-AA5E-4FBB-AB72-CBDFC92D545B}"/>
    <dgm:cxn modelId="{6AC54424-4CCD-400E-8A8A-692F336AF5D4}" type="presOf" srcId="{44956F0E-D517-4653-BE53-F3D6EE1AD70D}" destId="{B54AB890-6626-47A3-BBF7-E23F9879C5AF}" srcOrd="0" destOrd="0" presId="urn:microsoft.com/office/officeart/2018/2/layout/IconCircleList"/>
    <dgm:cxn modelId="{CD4EFE50-2AC7-41CB-A5A3-31F668CC9AD2}" srcId="{5F1247B9-C305-4C6B-A650-889F4C6D4A26}" destId="{786C0A5C-63FE-4013-A20C-0DCFBAF1BBAE}" srcOrd="1" destOrd="0" parTransId="{8D8BCE7C-ACFD-4C8E-B0A8-5D67223ED614}" sibTransId="{55ADC063-03A7-4711-AC67-6DBAC15B5B3C}"/>
    <dgm:cxn modelId="{A3AB1B99-8B17-4692-9B19-F87CB93E82F5}" type="presOf" srcId="{55ADC063-03A7-4711-AC67-6DBAC15B5B3C}" destId="{33280A06-2D7F-4FB1-B3EA-99C16673209E}" srcOrd="0" destOrd="0" presId="urn:microsoft.com/office/officeart/2018/2/layout/IconCircleList"/>
    <dgm:cxn modelId="{CDB014A0-497A-446B-A5B3-DE1E59268131}" type="presOf" srcId="{4BDD0783-1DE5-47F9-B6B3-4B86813B0346}" destId="{913F2FEA-F10B-4124-AFD2-FEE5BC7784B6}" srcOrd="0" destOrd="0" presId="urn:microsoft.com/office/officeart/2018/2/layout/IconCircleList"/>
    <dgm:cxn modelId="{A133EAB8-030C-4363-B863-F6574C61C41A}" type="presOf" srcId="{BD7F7316-AA5E-4FBB-AB72-CBDFC92D545B}" destId="{846A3E93-C281-4FD0-A211-69929501C5E3}" srcOrd="0" destOrd="0" presId="urn:microsoft.com/office/officeart/2018/2/layout/IconCircleList"/>
    <dgm:cxn modelId="{D08308BA-F080-4137-8922-3A8054346886}" type="presOf" srcId="{786C0A5C-63FE-4013-A20C-0DCFBAF1BBAE}" destId="{363F4623-B2F1-4C34-90CC-FF036658E5FC}" srcOrd="0" destOrd="0" presId="urn:microsoft.com/office/officeart/2018/2/layout/IconCircleList"/>
    <dgm:cxn modelId="{BB2784D3-C6E1-42C3-98E1-D7D2AAED3435}" type="presOf" srcId="{5F1247B9-C305-4C6B-A650-889F4C6D4A26}" destId="{AD175181-096F-49C0-90C5-9EEA62CD17E0}" srcOrd="0" destOrd="0" presId="urn:microsoft.com/office/officeart/2018/2/layout/IconCircleList"/>
    <dgm:cxn modelId="{795DBEE4-FD8C-4143-B56C-596FD9D00989}" srcId="{5F1247B9-C305-4C6B-A650-889F4C6D4A26}" destId="{4BDD0783-1DE5-47F9-B6B3-4B86813B0346}" srcOrd="3" destOrd="0" parTransId="{4A0A347C-E7B4-47B7-A517-DE8F4C140DCC}" sibTransId="{03076406-762D-42AC-9098-F0ACE602A9C3}"/>
    <dgm:cxn modelId="{FA4BCFE7-00EC-499F-BD0B-79542431799C}" srcId="{5F1247B9-C305-4C6B-A650-889F4C6D4A26}" destId="{5C7A80CD-7848-4ED5-B043-3DA9F029C96A}" srcOrd="0" destOrd="0" parTransId="{2963B2C2-D878-4B5A-8732-338AB3F696BB}" sibTransId="{44956F0E-D517-4653-BE53-F3D6EE1AD70D}"/>
    <dgm:cxn modelId="{DB4C50F6-BBB8-4F01-A5E5-216888AEF125}" type="presOf" srcId="{5C7A80CD-7848-4ED5-B043-3DA9F029C96A}" destId="{A85F0D8A-D1D1-4802-BAF6-DEA3CE1D8170}" srcOrd="0" destOrd="0" presId="urn:microsoft.com/office/officeart/2018/2/layout/IconCircleList"/>
    <dgm:cxn modelId="{A1F2BCFB-C2DE-415B-979E-17FEDAAB9070}" type="presOf" srcId="{C9AE5ABE-5185-4ED5-8B69-8F42C922FD6B}" destId="{9DE85BAE-EC70-4A6B-A223-6240C39CE52B}" srcOrd="0" destOrd="0" presId="urn:microsoft.com/office/officeart/2018/2/layout/IconCircleList"/>
    <dgm:cxn modelId="{17EF0803-F68A-4A64-B810-C43DA40C953D}" type="presParOf" srcId="{AD175181-096F-49C0-90C5-9EEA62CD17E0}" destId="{B9E2A760-1781-46AA-8972-1F6615E3B74C}" srcOrd="0" destOrd="0" presId="urn:microsoft.com/office/officeart/2018/2/layout/IconCircleList"/>
    <dgm:cxn modelId="{327B9D28-F9A9-475E-9232-E67043418A6E}" type="presParOf" srcId="{B9E2A760-1781-46AA-8972-1F6615E3B74C}" destId="{488506B0-4F17-41C2-BC4C-FA76B53D919E}" srcOrd="0" destOrd="0" presId="urn:microsoft.com/office/officeart/2018/2/layout/IconCircleList"/>
    <dgm:cxn modelId="{2A72B324-FDAD-44A0-90E0-916CFE310C2F}" type="presParOf" srcId="{488506B0-4F17-41C2-BC4C-FA76B53D919E}" destId="{F7F4EC90-5C1E-4B52-BB74-6E3202F41310}" srcOrd="0" destOrd="0" presId="urn:microsoft.com/office/officeart/2018/2/layout/IconCircleList"/>
    <dgm:cxn modelId="{B5DFE01A-DEE7-43A0-AA87-E45C5CCB50A7}" type="presParOf" srcId="{488506B0-4F17-41C2-BC4C-FA76B53D919E}" destId="{74CBFF9D-6123-44D9-82CF-D1AC2CF3C886}" srcOrd="1" destOrd="0" presId="urn:microsoft.com/office/officeart/2018/2/layout/IconCircleList"/>
    <dgm:cxn modelId="{46B6B95C-1132-4A81-AF11-CCBE5324865E}" type="presParOf" srcId="{488506B0-4F17-41C2-BC4C-FA76B53D919E}" destId="{0A24712B-69FB-4AB4-982E-DF67466F63F3}" srcOrd="2" destOrd="0" presId="urn:microsoft.com/office/officeart/2018/2/layout/IconCircleList"/>
    <dgm:cxn modelId="{F0C1FD19-0FD8-40C7-AC3A-8F3DA6CDDB75}" type="presParOf" srcId="{488506B0-4F17-41C2-BC4C-FA76B53D919E}" destId="{A85F0D8A-D1D1-4802-BAF6-DEA3CE1D8170}" srcOrd="3" destOrd="0" presId="urn:microsoft.com/office/officeart/2018/2/layout/IconCircleList"/>
    <dgm:cxn modelId="{73726EDF-0B96-4046-8999-07346EC12667}" type="presParOf" srcId="{B9E2A760-1781-46AA-8972-1F6615E3B74C}" destId="{B54AB890-6626-47A3-BBF7-E23F9879C5AF}" srcOrd="1" destOrd="0" presId="urn:microsoft.com/office/officeart/2018/2/layout/IconCircleList"/>
    <dgm:cxn modelId="{838BCC8F-AA28-43AF-A2E9-CBC52BD09519}" type="presParOf" srcId="{B9E2A760-1781-46AA-8972-1F6615E3B74C}" destId="{5F12A3F7-BB11-4A76-A703-4F3D6087A86F}" srcOrd="2" destOrd="0" presId="urn:microsoft.com/office/officeart/2018/2/layout/IconCircleList"/>
    <dgm:cxn modelId="{C5705D2E-00DE-48B5-8AAE-F31507884253}" type="presParOf" srcId="{5F12A3F7-BB11-4A76-A703-4F3D6087A86F}" destId="{E23FDFB0-8080-4BD6-A81B-1B707ECBE3CA}" srcOrd="0" destOrd="0" presId="urn:microsoft.com/office/officeart/2018/2/layout/IconCircleList"/>
    <dgm:cxn modelId="{86CE114A-2277-4167-82FD-A04F324A0F57}" type="presParOf" srcId="{5F12A3F7-BB11-4A76-A703-4F3D6087A86F}" destId="{949D0539-E46E-48E0-8085-95E511530D2C}" srcOrd="1" destOrd="0" presId="urn:microsoft.com/office/officeart/2018/2/layout/IconCircleList"/>
    <dgm:cxn modelId="{CE9EFBCD-C718-4765-BF6A-2444F0976087}" type="presParOf" srcId="{5F12A3F7-BB11-4A76-A703-4F3D6087A86F}" destId="{5D7A1E41-D52B-4DAA-BD5C-27BEA320192D}" srcOrd="2" destOrd="0" presId="urn:microsoft.com/office/officeart/2018/2/layout/IconCircleList"/>
    <dgm:cxn modelId="{784A6963-B569-490E-BFA2-90D4FFCF1A87}" type="presParOf" srcId="{5F12A3F7-BB11-4A76-A703-4F3D6087A86F}" destId="{363F4623-B2F1-4C34-90CC-FF036658E5FC}" srcOrd="3" destOrd="0" presId="urn:microsoft.com/office/officeart/2018/2/layout/IconCircleList"/>
    <dgm:cxn modelId="{D17D639E-470B-4CE8-8FA1-D9C04CD9D8D1}" type="presParOf" srcId="{B9E2A760-1781-46AA-8972-1F6615E3B74C}" destId="{33280A06-2D7F-4FB1-B3EA-99C16673209E}" srcOrd="3" destOrd="0" presId="urn:microsoft.com/office/officeart/2018/2/layout/IconCircleList"/>
    <dgm:cxn modelId="{B2D7A8C0-1C13-43E7-9651-DBB71B9ABDFB}" type="presParOf" srcId="{B9E2A760-1781-46AA-8972-1F6615E3B74C}" destId="{65DE5E88-6D6E-498D-AF00-3314D10B1DCA}" srcOrd="4" destOrd="0" presId="urn:microsoft.com/office/officeart/2018/2/layout/IconCircleList"/>
    <dgm:cxn modelId="{16C276E2-0750-46CA-8DA7-2C1A077260CE}" type="presParOf" srcId="{65DE5E88-6D6E-498D-AF00-3314D10B1DCA}" destId="{63B3C35B-FFE5-45ED-818A-9BAB9B17C8E0}" srcOrd="0" destOrd="0" presId="urn:microsoft.com/office/officeart/2018/2/layout/IconCircleList"/>
    <dgm:cxn modelId="{822F67FA-AD65-4D3B-881E-2453A82C5E53}" type="presParOf" srcId="{65DE5E88-6D6E-498D-AF00-3314D10B1DCA}" destId="{09D1AD6C-71FF-43B1-BD11-1035F3A38AA2}" srcOrd="1" destOrd="0" presId="urn:microsoft.com/office/officeart/2018/2/layout/IconCircleList"/>
    <dgm:cxn modelId="{DF878B4C-4A7F-4F50-B279-8CC476471F5D}" type="presParOf" srcId="{65DE5E88-6D6E-498D-AF00-3314D10B1DCA}" destId="{69D889EC-39EB-48D8-B715-B28A7D5D7A63}" srcOrd="2" destOrd="0" presId="urn:microsoft.com/office/officeart/2018/2/layout/IconCircleList"/>
    <dgm:cxn modelId="{C4F04265-DF64-43A8-A198-C39B55776D4F}" type="presParOf" srcId="{65DE5E88-6D6E-498D-AF00-3314D10B1DCA}" destId="{9DE85BAE-EC70-4A6B-A223-6240C39CE52B}" srcOrd="3" destOrd="0" presId="urn:microsoft.com/office/officeart/2018/2/layout/IconCircleList"/>
    <dgm:cxn modelId="{30A5707D-E058-412E-B395-461809442637}" type="presParOf" srcId="{B9E2A760-1781-46AA-8972-1F6615E3B74C}" destId="{846A3E93-C281-4FD0-A211-69929501C5E3}" srcOrd="5" destOrd="0" presId="urn:microsoft.com/office/officeart/2018/2/layout/IconCircleList"/>
    <dgm:cxn modelId="{04555995-BE9C-49F6-82ED-7CAC5D465BE1}" type="presParOf" srcId="{B9E2A760-1781-46AA-8972-1F6615E3B74C}" destId="{9D6079B9-05B7-4EA6-AB65-B646C46D5800}" srcOrd="6" destOrd="0" presId="urn:microsoft.com/office/officeart/2018/2/layout/IconCircleList"/>
    <dgm:cxn modelId="{61DB9513-1361-46E7-A243-B69DC16E608C}" type="presParOf" srcId="{9D6079B9-05B7-4EA6-AB65-B646C46D5800}" destId="{A5A690B4-2AAF-4319-93FB-22DF916C5F07}" srcOrd="0" destOrd="0" presId="urn:microsoft.com/office/officeart/2018/2/layout/IconCircleList"/>
    <dgm:cxn modelId="{7A77B233-9F13-4943-920E-799642D842D6}" type="presParOf" srcId="{9D6079B9-05B7-4EA6-AB65-B646C46D5800}" destId="{A9E5B0BD-6675-4F5D-8045-7BC89D15BAC7}" srcOrd="1" destOrd="0" presId="urn:microsoft.com/office/officeart/2018/2/layout/IconCircleList"/>
    <dgm:cxn modelId="{ABEBD2D3-6F02-43A9-84AE-3A4620BA988F}" type="presParOf" srcId="{9D6079B9-05B7-4EA6-AB65-B646C46D5800}" destId="{2A49E195-BF93-4A7D-85F3-C8099955FFE9}" srcOrd="2" destOrd="0" presId="urn:microsoft.com/office/officeart/2018/2/layout/IconCircleList"/>
    <dgm:cxn modelId="{BC46D494-9A5B-4991-A4FD-1A4324260AFE}" type="presParOf" srcId="{9D6079B9-05B7-4EA6-AB65-B646C46D5800}" destId="{913F2FEA-F10B-4124-AFD2-FEE5BC7784B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257CD5-B94A-499A-A994-7F41523D5294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2F357BD-9B39-46E3-809E-F217FE38CAEE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Limited practical experience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75E353D-AE22-4720-9021-55616BD7262C}" type="parTrans" cxnId="{24E5FDEA-D781-4FB4-89D1-471C361F35EB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3FF2DB5-48FA-447E-8016-22E327EB77ED}" type="sibTrans" cxnId="{24E5FDEA-D781-4FB4-89D1-471C361F35EB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53E6029-7F51-4522-AEEB-7FE415B23F76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Time management – struggle to juggle home life, studying and work.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4D853E-8ADA-43B9-A122-0326C43964FA}" type="parTrans" cxnId="{C9973B87-975C-41FC-8B8B-7A65DE5BF485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A16BC00-A694-45B8-B3DC-74F9014678DE}" type="sibTrans" cxnId="{C9973B87-975C-41FC-8B8B-7A65DE5BF485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F62F5D7-1375-478C-900D-4140201B76E7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Public speaking anxiety – I have difficulty presenting to large groups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BA1DB18-1835-4D34-9E71-50E443F16A58}" type="parTrans" cxnId="{9F700E04-BC7B-44F1-A88A-1AA907C53024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0875095-1FA5-4AC4-8981-38ACB9DD6B6D}" type="sibTrans" cxnId="{9F700E04-BC7B-44F1-A88A-1AA907C53024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82CE0E-26B2-4238-8181-75F426B2D85F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Weakness in leadership – if working in groups I tend not to take charge. 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7E8043D-96B7-421E-91D6-031B513BB9D7}" type="parTrans" cxnId="{FF271E6A-06A7-4454-8240-3D91F523169F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1A36D4C-35A2-4416-9942-4CE99D1E7729}" type="sibTrans" cxnId="{FF271E6A-06A7-4454-8240-3D91F523169F}">
      <dgm:prSet/>
      <dgm:spPr/>
      <dgm:t>
        <a:bodyPr/>
        <a:lstStyle/>
        <a:p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5143CF2-4001-4420-BB70-3B00D16953AA}" type="pres">
      <dgm:prSet presAssocID="{84257CD5-B94A-499A-A994-7F41523D5294}" presName="root" presStyleCnt="0">
        <dgm:presLayoutVars>
          <dgm:dir/>
          <dgm:resizeHandles val="exact"/>
        </dgm:presLayoutVars>
      </dgm:prSet>
      <dgm:spPr/>
    </dgm:pt>
    <dgm:pt modelId="{84B4F238-CF38-4267-BED3-4A09C4DB9D7B}" type="pres">
      <dgm:prSet presAssocID="{84257CD5-B94A-499A-A994-7F41523D5294}" presName="container" presStyleCnt="0">
        <dgm:presLayoutVars>
          <dgm:dir/>
          <dgm:resizeHandles val="exact"/>
        </dgm:presLayoutVars>
      </dgm:prSet>
      <dgm:spPr/>
    </dgm:pt>
    <dgm:pt modelId="{F9AC4CA1-3AE4-4D02-AABD-E5B2483C1F33}" type="pres">
      <dgm:prSet presAssocID="{82F357BD-9B39-46E3-809E-F217FE38CAEE}" presName="compNode" presStyleCnt="0"/>
      <dgm:spPr/>
    </dgm:pt>
    <dgm:pt modelId="{FDBC5B2D-446A-40E4-881E-8FF98DD02295}" type="pres">
      <dgm:prSet presAssocID="{82F357BD-9B39-46E3-809E-F217FE38CAEE}" presName="iconBgRect" presStyleLbl="bgShp" presStyleIdx="0" presStyleCnt="4"/>
      <dgm:spPr/>
    </dgm:pt>
    <dgm:pt modelId="{CCEEE44F-52FC-4E07-A019-13EE77FA1688}" type="pres">
      <dgm:prSet presAssocID="{82F357BD-9B39-46E3-809E-F217FE38CAE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36C83B7-75DE-41A8-B3BD-1B8D2A45613D}" type="pres">
      <dgm:prSet presAssocID="{82F357BD-9B39-46E3-809E-F217FE38CAEE}" presName="spaceRect" presStyleCnt="0"/>
      <dgm:spPr/>
    </dgm:pt>
    <dgm:pt modelId="{6F6C6363-ACA1-4A1F-8498-4338EAE13EC2}" type="pres">
      <dgm:prSet presAssocID="{82F357BD-9B39-46E3-809E-F217FE38CAEE}" presName="textRect" presStyleLbl="revTx" presStyleIdx="0" presStyleCnt="4">
        <dgm:presLayoutVars>
          <dgm:chMax val="1"/>
          <dgm:chPref val="1"/>
        </dgm:presLayoutVars>
      </dgm:prSet>
      <dgm:spPr/>
    </dgm:pt>
    <dgm:pt modelId="{A01E5953-5B13-4836-9C27-34398800AFCA}" type="pres">
      <dgm:prSet presAssocID="{D3FF2DB5-48FA-447E-8016-22E327EB77ED}" presName="sibTrans" presStyleLbl="sibTrans2D1" presStyleIdx="0" presStyleCnt="0"/>
      <dgm:spPr/>
    </dgm:pt>
    <dgm:pt modelId="{B8E7B273-7B97-4006-A19D-B0347F3D1717}" type="pres">
      <dgm:prSet presAssocID="{953E6029-7F51-4522-AEEB-7FE415B23F76}" presName="compNode" presStyleCnt="0"/>
      <dgm:spPr/>
    </dgm:pt>
    <dgm:pt modelId="{829B5668-0EE7-498D-8DEF-9541E54E6467}" type="pres">
      <dgm:prSet presAssocID="{953E6029-7F51-4522-AEEB-7FE415B23F76}" presName="iconBgRect" presStyleLbl="bgShp" presStyleIdx="1" presStyleCnt="4"/>
      <dgm:spPr/>
    </dgm:pt>
    <dgm:pt modelId="{226BE322-1917-4900-8AB1-95FB34733EE0}" type="pres">
      <dgm:prSet presAssocID="{953E6029-7F51-4522-AEEB-7FE415B23F7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heelbarrow"/>
        </a:ext>
      </dgm:extLst>
    </dgm:pt>
    <dgm:pt modelId="{9553A702-8545-47B0-A12A-6F1ACA9B1AC3}" type="pres">
      <dgm:prSet presAssocID="{953E6029-7F51-4522-AEEB-7FE415B23F76}" presName="spaceRect" presStyleCnt="0"/>
      <dgm:spPr/>
    </dgm:pt>
    <dgm:pt modelId="{2AFD10E7-5890-4C9C-BFBF-8DA9DDD1B7F0}" type="pres">
      <dgm:prSet presAssocID="{953E6029-7F51-4522-AEEB-7FE415B23F76}" presName="textRect" presStyleLbl="revTx" presStyleIdx="1" presStyleCnt="4">
        <dgm:presLayoutVars>
          <dgm:chMax val="1"/>
          <dgm:chPref val="1"/>
        </dgm:presLayoutVars>
      </dgm:prSet>
      <dgm:spPr/>
    </dgm:pt>
    <dgm:pt modelId="{92D73A33-0B75-4B3E-8D4C-4851FE02A5AA}" type="pres">
      <dgm:prSet presAssocID="{5A16BC00-A694-45B8-B3DC-74F9014678DE}" presName="sibTrans" presStyleLbl="sibTrans2D1" presStyleIdx="0" presStyleCnt="0"/>
      <dgm:spPr/>
    </dgm:pt>
    <dgm:pt modelId="{92B64ABE-1253-4568-AB72-AC00C4A606E8}" type="pres">
      <dgm:prSet presAssocID="{BF62F5D7-1375-478C-900D-4140201B76E7}" presName="compNode" presStyleCnt="0"/>
      <dgm:spPr/>
    </dgm:pt>
    <dgm:pt modelId="{B9F714A8-B9B8-44D2-A2AE-B7FF4D1DBF02}" type="pres">
      <dgm:prSet presAssocID="{BF62F5D7-1375-478C-900D-4140201B76E7}" presName="iconBgRect" presStyleLbl="bgShp" presStyleIdx="2" presStyleCnt="4"/>
      <dgm:spPr/>
    </dgm:pt>
    <dgm:pt modelId="{745C2848-C501-4128-B048-F1423C38876B}" type="pres">
      <dgm:prSet presAssocID="{BF62F5D7-1375-478C-900D-4140201B76E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D1EF6AB4-97E9-484D-BC64-318D25A32498}" type="pres">
      <dgm:prSet presAssocID="{BF62F5D7-1375-478C-900D-4140201B76E7}" presName="spaceRect" presStyleCnt="0"/>
      <dgm:spPr/>
    </dgm:pt>
    <dgm:pt modelId="{23013BD9-75F6-456E-A65D-CD8B3DACB614}" type="pres">
      <dgm:prSet presAssocID="{BF62F5D7-1375-478C-900D-4140201B76E7}" presName="textRect" presStyleLbl="revTx" presStyleIdx="2" presStyleCnt="4">
        <dgm:presLayoutVars>
          <dgm:chMax val="1"/>
          <dgm:chPref val="1"/>
        </dgm:presLayoutVars>
      </dgm:prSet>
      <dgm:spPr/>
    </dgm:pt>
    <dgm:pt modelId="{CB095A5D-F549-469C-8C90-35903BC0475D}" type="pres">
      <dgm:prSet presAssocID="{B0875095-1FA5-4AC4-8981-38ACB9DD6B6D}" presName="sibTrans" presStyleLbl="sibTrans2D1" presStyleIdx="0" presStyleCnt="0"/>
      <dgm:spPr/>
    </dgm:pt>
    <dgm:pt modelId="{8ED8D916-4E45-4760-8E82-DB4FC4CDF513}" type="pres">
      <dgm:prSet presAssocID="{0182CE0E-26B2-4238-8181-75F426B2D85F}" presName="compNode" presStyleCnt="0"/>
      <dgm:spPr/>
    </dgm:pt>
    <dgm:pt modelId="{13993A37-F156-463D-8E27-C5B023E75028}" type="pres">
      <dgm:prSet presAssocID="{0182CE0E-26B2-4238-8181-75F426B2D85F}" presName="iconBgRect" presStyleLbl="bgShp" presStyleIdx="3" presStyleCnt="4"/>
      <dgm:spPr/>
    </dgm:pt>
    <dgm:pt modelId="{E87470F7-68C2-4FC2-8CC4-40B40F15D927}" type="pres">
      <dgm:prSet presAssocID="{0182CE0E-26B2-4238-8181-75F426B2D85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6471D48B-747D-4718-AC6B-A3AA314C47FF}" type="pres">
      <dgm:prSet presAssocID="{0182CE0E-26B2-4238-8181-75F426B2D85F}" presName="spaceRect" presStyleCnt="0"/>
      <dgm:spPr/>
    </dgm:pt>
    <dgm:pt modelId="{E5F2C1B8-BF11-47E5-BB67-F58497C6AA85}" type="pres">
      <dgm:prSet presAssocID="{0182CE0E-26B2-4238-8181-75F426B2D85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F700E04-BC7B-44F1-A88A-1AA907C53024}" srcId="{84257CD5-B94A-499A-A994-7F41523D5294}" destId="{BF62F5D7-1375-478C-900D-4140201B76E7}" srcOrd="2" destOrd="0" parTransId="{BBA1DB18-1835-4D34-9E71-50E443F16A58}" sibTransId="{B0875095-1FA5-4AC4-8981-38ACB9DD6B6D}"/>
    <dgm:cxn modelId="{6C48A31A-F0B7-4FCB-9D4C-D3861F42C307}" type="presOf" srcId="{953E6029-7F51-4522-AEEB-7FE415B23F76}" destId="{2AFD10E7-5890-4C9C-BFBF-8DA9DDD1B7F0}" srcOrd="0" destOrd="0" presId="urn:microsoft.com/office/officeart/2018/2/layout/IconCircleList"/>
    <dgm:cxn modelId="{AB367F31-4A89-478D-B4AF-5EADED60BFC5}" type="presOf" srcId="{B0875095-1FA5-4AC4-8981-38ACB9DD6B6D}" destId="{CB095A5D-F549-469C-8C90-35903BC0475D}" srcOrd="0" destOrd="0" presId="urn:microsoft.com/office/officeart/2018/2/layout/IconCircleList"/>
    <dgm:cxn modelId="{4CCB275C-4CDB-419D-95F2-5EE079E1B0B7}" type="presOf" srcId="{84257CD5-B94A-499A-A994-7F41523D5294}" destId="{C5143CF2-4001-4420-BB70-3B00D16953AA}" srcOrd="0" destOrd="0" presId="urn:microsoft.com/office/officeart/2018/2/layout/IconCircleList"/>
    <dgm:cxn modelId="{86464843-744C-4EE2-99CB-67EEF0663F23}" type="presOf" srcId="{82F357BD-9B39-46E3-809E-F217FE38CAEE}" destId="{6F6C6363-ACA1-4A1F-8498-4338EAE13EC2}" srcOrd="0" destOrd="0" presId="urn:microsoft.com/office/officeart/2018/2/layout/IconCircleList"/>
    <dgm:cxn modelId="{FF271E6A-06A7-4454-8240-3D91F523169F}" srcId="{84257CD5-B94A-499A-A994-7F41523D5294}" destId="{0182CE0E-26B2-4238-8181-75F426B2D85F}" srcOrd="3" destOrd="0" parTransId="{97E8043D-96B7-421E-91D6-031B513BB9D7}" sibTransId="{C1A36D4C-35A2-4416-9942-4CE99D1E7729}"/>
    <dgm:cxn modelId="{2D10D74F-E6D8-4C84-8681-2AD5F17AB798}" type="presOf" srcId="{D3FF2DB5-48FA-447E-8016-22E327EB77ED}" destId="{A01E5953-5B13-4836-9C27-34398800AFCA}" srcOrd="0" destOrd="0" presId="urn:microsoft.com/office/officeart/2018/2/layout/IconCircleList"/>
    <dgm:cxn modelId="{C9973B87-975C-41FC-8B8B-7A65DE5BF485}" srcId="{84257CD5-B94A-499A-A994-7F41523D5294}" destId="{953E6029-7F51-4522-AEEB-7FE415B23F76}" srcOrd="1" destOrd="0" parTransId="{824D853E-8ADA-43B9-A122-0326C43964FA}" sibTransId="{5A16BC00-A694-45B8-B3DC-74F9014678DE}"/>
    <dgm:cxn modelId="{908726BC-EBED-416E-BEA8-7B24FDB6DB8A}" type="presOf" srcId="{5A16BC00-A694-45B8-B3DC-74F9014678DE}" destId="{92D73A33-0B75-4B3E-8D4C-4851FE02A5AA}" srcOrd="0" destOrd="0" presId="urn:microsoft.com/office/officeart/2018/2/layout/IconCircleList"/>
    <dgm:cxn modelId="{8D3C73D0-77CE-45AB-9E1D-BB4E79B3F7E0}" type="presOf" srcId="{BF62F5D7-1375-478C-900D-4140201B76E7}" destId="{23013BD9-75F6-456E-A65D-CD8B3DACB614}" srcOrd="0" destOrd="0" presId="urn:microsoft.com/office/officeart/2018/2/layout/IconCircleList"/>
    <dgm:cxn modelId="{24E5FDEA-D781-4FB4-89D1-471C361F35EB}" srcId="{84257CD5-B94A-499A-A994-7F41523D5294}" destId="{82F357BD-9B39-46E3-809E-F217FE38CAEE}" srcOrd="0" destOrd="0" parTransId="{275E353D-AE22-4720-9021-55616BD7262C}" sibTransId="{D3FF2DB5-48FA-447E-8016-22E327EB77ED}"/>
    <dgm:cxn modelId="{949A00FD-99A8-4616-B486-0EC86461DFD8}" type="presOf" srcId="{0182CE0E-26B2-4238-8181-75F426B2D85F}" destId="{E5F2C1B8-BF11-47E5-BB67-F58497C6AA85}" srcOrd="0" destOrd="0" presId="urn:microsoft.com/office/officeart/2018/2/layout/IconCircleList"/>
    <dgm:cxn modelId="{C08DAF0A-2A8E-4B58-A59B-3F49CB61C3D8}" type="presParOf" srcId="{C5143CF2-4001-4420-BB70-3B00D16953AA}" destId="{84B4F238-CF38-4267-BED3-4A09C4DB9D7B}" srcOrd="0" destOrd="0" presId="urn:microsoft.com/office/officeart/2018/2/layout/IconCircleList"/>
    <dgm:cxn modelId="{5E4C83B9-05C0-4B44-AEC2-548834A1383D}" type="presParOf" srcId="{84B4F238-CF38-4267-BED3-4A09C4DB9D7B}" destId="{F9AC4CA1-3AE4-4D02-AABD-E5B2483C1F33}" srcOrd="0" destOrd="0" presId="urn:microsoft.com/office/officeart/2018/2/layout/IconCircleList"/>
    <dgm:cxn modelId="{23953E5E-C462-46B2-84E0-1C6ED528E690}" type="presParOf" srcId="{F9AC4CA1-3AE4-4D02-AABD-E5B2483C1F33}" destId="{FDBC5B2D-446A-40E4-881E-8FF98DD02295}" srcOrd="0" destOrd="0" presId="urn:microsoft.com/office/officeart/2018/2/layout/IconCircleList"/>
    <dgm:cxn modelId="{BDE0D45A-722E-4B03-8734-F5C24F312515}" type="presParOf" srcId="{F9AC4CA1-3AE4-4D02-AABD-E5B2483C1F33}" destId="{CCEEE44F-52FC-4E07-A019-13EE77FA1688}" srcOrd="1" destOrd="0" presId="urn:microsoft.com/office/officeart/2018/2/layout/IconCircleList"/>
    <dgm:cxn modelId="{54027969-1366-4BF3-B3F6-B76C41A0C0A2}" type="presParOf" srcId="{F9AC4CA1-3AE4-4D02-AABD-E5B2483C1F33}" destId="{336C83B7-75DE-41A8-B3BD-1B8D2A45613D}" srcOrd="2" destOrd="0" presId="urn:microsoft.com/office/officeart/2018/2/layout/IconCircleList"/>
    <dgm:cxn modelId="{24D69566-8BBA-47D7-980C-EDDDBF265A4F}" type="presParOf" srcId="{F9AC4CA1-3AE4-4D02-AABD-E5B2483C1F33}" destId="{6F6C6363-ACA1-4A1F-8498-4338EAE13EC2}" srcOrd="3" destOrd="0" presId="urn:microsoft.com/office/officeart/2018/2/layout/IconCircleList"/>
    <dgm:cxn modelId="{93E2DB20-3C6F-47F9-A220-C5C9FFDF50E1}" type="presParOf" srcId="{84B4F238-CF38-4267-BED3-4A09C4DB9D7B}" destId="{A01E5953-5B13-4836-9C27-34398800AFCA}" srcOrd="1" destOrd="0" presId="urn:microsoft.com/office/officeart/2018/2/layout/IconCircleList"/>
    <dgm:cxn modelId="{EE332517-391D-46DC-98C6-F0651BAC3F82}" type="presParOf" srcId="{84B4F238-CF38-4267-BED3-4A09C4DB9D7B}" destId="{B8E7B273-7B97-4006-A19D-B0347F3D1717}" srcOrd="2" destOrd="0" presId="urn:microsoft.com/office/officeart/2018/2/layout/IconCircleList"/>
    <dgm:cxn modelId="{9D0E67B8-BD61-4D51-95A8-24968A415CF5}" type="presParOf" srcId="{B8E7B273-7B97-4006-A19D-B0347F3D1717}" destId="{829B5668-0EE7-498D-8DEF-9541E54E6467}" srcOrd="0" destOrd="0" presId="urn:microsoft.com/office/officeart/2018/2/layout/IconCircleList"/>
    <dgm:cxn modelId="{F840A515-B662-4E60-AEEE-883958AF1E1D}" type="presParOf" srcId="{B8E7B273-7B97-4006-A19D-B0347F3D1717}" destId="{226BE322-1917-4900-8AB1-95FB34733EE0}" srcOrd="1" destOrd="0" presId="urn:microsoft.com/office/officeart/2018/2/layout/IconCircleList"/>
    <dgm:cxn modelId="{2BABB1AF-82AD-4279-839F-0EC7315C4BBC}" type="presParOf" srcId="{B8E7B273-7B97-4006-A19D-B0347F3D1717}" destId="{9553A702-8545-47B0-A12A-6F1ACA9B1AC3}" srcOrd="2" destOrd="0" presId="urn:microsoft.com/office/officeart/2018/2/layout/IconCircleList"/>
    <dgm:cxn modelId="{3051225F-9081-43CE-BC43-EE478078C862}" type="presParOf" srcId="{B8E7B273-7B97-4006-A19D-B0347F3D1717}" destId="{2AFD10E7-5890-4C9C-BFBF-8DA9DDD1B7F0}" srcOrd="3" destOrd="0" presId="urn:microsoft.com/office/officeart/2018/2/layout/IconCircleList"/>
    <dgm:cxn modelId="{6F8CFB43-BEB3-4A6F-9FDF-2AE91774E456}" type="presParOf" srcId="{84B4F238-CF38-4267-BED3-4A09C4DB9D7B}" destId="{92D73A33-0B75-4B3E-8D4C-4851FE02A5AA}" srcOrd="3" destOrd="0" presId="urn:microsoft.com/office/officeart/2018/2/layout/IconCircleList"/>
    <dgm:cxn modelId="{EFF08C52-4CBD-4D54-85AD-D1E77562F7F5}" type="presParOf" srcId="{84B4F238-CF38-4267-BED3-4A09C4DB9D7B}" destId="{92B64ABE-1253-4568-AB72-AC00C4A606E8}" srcOrd="4" destOrd="0" presId="urn:microsoft.com/office/officeart/2018/2/layout/IconCircleList"/>
    <dgm:cxn modelId="{9FFA4CE3-7791-4CFD-831E-D369985174EB}" type="presParOf" srcId="{92B64ABE-1253-4568-AB72-AC00C4A606E8}" destId="{B9F714A8-B9B8-44D2-A2AE-B7FF4D1DBF02}" srcOrd="0" destOrd="0" presId="urn:microsoft.com/office/officeart/2018/2/layout/IconCircleList"/>
    <dgm:cxn modelId="{68FC5002-044A-43FD-8FCC-FA27C03F3B88}" type="presParOf" srcId="{92B64ABE-1253-4568-AB72-AC00C4A606E8}" destId="{745C2848-C501-4128-B048-F1423C38876B}" srcOrd="1" destOrd="0" presId="urn:microsoft.com/office/officeart/2018/2/layout/IconCircleList"/>
    <dgm:cxn modelId="{607E7FD8-E584-44D6-9221-AD06084B956D}" type="presParOf" srcId="{92B64ABE-1253-4568-AB72-AC00C4A606E8}" destId="{D1EF6AB4-97E9-484D-BC64-318D25A32498}" srcOrd="2" destOrd="0" presId="urn:microsoft.com/office/officeart/2018/2/layout/IconCircleList"/>
    <dgm:cxn modelId="{C856734E-BF83-4056-8AF4-F06199C3FF6A}" type="presParOf" srcId="{92B64ABE-1253-4568-AB72-AC00C4A606E8}" destId="{23013BD9-75F6-456E-A65D-CD8B3DACB614}" srcOrd="3" destOrd="0" presId="urn:microsoft.com/office/officeart/2018/2/layout/IconCircleList"/>
    <dgm:cxn modelId="{088326E9-1D79-4E77-AA4F-FFD6CC2E66EB}" type="presParOf" srcId="{84B4F238-CF38-4267-BED3-4A09C4DB9D7B}" destId="{CB095A5D-F549-469C-8C90-35903BC0475D}" srcOrd="5" destOrd="0" presId="urn:microsoft.com/office/officeart/2018/2/layout/IconCircleList"/>
    <dgm:cxn modelId="{B60739C8-4788-4B12-B695-7B94D3CFCD08}" type="presParOf" srcId="{84B4F238-CF38-4267-BED3-4A09C4DB9D7B}" destId="{8ED8D916-4E45-4760-8E82-DB4FC4CDF513}" srcOrd="6" destOrd="0" presId="urn:microsoft.com/office/officeart/2018/2/layout/IconCircleList"/>
    <dgm:cxn modelId="{FFA21D27-F6F7-46FE-B521-4538886A7E92}" type="presParOf" srcId="{8ED8D916-4E45-4760-8E82-DB4FC4CDF513}" destId="{13993A37-F156-463D-8E27-C5B023E75028}" srcOrd="0" destOrd="0" presId="urn:microsoft.com/office/officeart/2018/2/layout/IconCircleList"/>
    <dgm:cxn modelId="{2D6340B8-8D6E-4D67-851B-968F9E3427EC}" type="presParOf" srcId="{8ED8D916-4E45-4760-8E82-DB4FC4CDF513}" destId="{E87470F7-68C2-4FC2-8CC4-40B40F15D927}" srcOrd="1" destOrd="0" presId="urn:microsoft.com/office/officeart/2018/2/layout/IconCircleList"/>
    <dgm:cxn modelId="{0C2510F7-34D7-4B10-99CD-3CFA4230695A}" type="presParOf" srcId="{8ED8D916-4E45-4760-8E82-DB4FC4CDF513}" destId="{6471D48B-747D-4718-AC6B-A3AA314C47FF}" srcOrd="2" destOrd="0" presId="urn:microsoft.com/office/officeart/2018/2/layout/IconCircleList"/>
    <dgm:cxn modelId="{3E16047F-7017-4597-9B2D-BAFA533B3DDB}" type="presParOf" srcId="{8ED8D916-4E45-4760-8E82-DB4FC4CDF513}" destId="{E5F2C1B8-BF11-47E5-BB67-F58497C6AA8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000E517-B051-4059-AEEA-AE5C75D4FBED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6F8024C9-3250-4B21-934B-D9FEC7AEBB78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High demand -  there is a very high demand for jobs within the health and social care sector  (global healthcare jobs, 2025)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867165C-790F-44D9-9145-FCC0CF52C23C}" type="parTrans" cxnId="{24FCD7A8-F2C3-451C-B66A-7D2CDF290CFE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08EE272-11A0-4E2C-BC7A-E1A67B4F1ACE}" type="sibTrans" cxnId="{24FCD7A8-F2C3-451C-B66A-7D2CDF290CFE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40D3251-AC0F-4244-BF0B-4E728C5B4FC2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There is access to training and development within the NHS (NHS)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FEA8525-C6A0-4FAD-80CC-7F80FFD82D6B}" type="parTrans" cxnId="{E3F2AEA6-F5C9-472B-92E1-79EFD4E67F44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16A5AB4-04E4-4F62-953B-9E0CA23128A0}" type="sibTrans" cxnId="{E3F2AEA6-F5C9-472B-92E1-79EFD4E67F44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77163A-982C-4091-9877-A1748E721889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Placement and volunteering in local care homes or hospitals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9AA322E-844B-4A56-842F-242AD81B3DE4}" type="parTrans" cxnId="{3B29A3A2-A37E-488E-9490-E3A047C3F4B0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ADCDDD8-5032-473B-BBE0-7B806788A5FB}" type="sibTrans" cxnId="{3B29A3A2-A37E-488E-9490-E3A047C3F4B0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D59E2C9-DD9B-477A-AD8D-28AEBD44DCA0}" type="pres">
      <dgm:prSet presAssocID="{D000E517-B051-4059-AEEA-AE5C75D4FBED}" presName="root" presStyleCnt="0">
        <dgm:presLayoutVars>
          <dgm:dir/>
          <dgm:resizeHandles val="exact"/>
        </dgm:presLayoutVars>
      </dgm:prSet>
      <dgm:spPr/>
    </dgm:pt>
    <dgm:pt modelId="{FAAB2ACD-D26C-4674-9026-95B445E1706B}" type="pres">
      <dgm:prSet presAssocID="{6F8024C9-3250-4B21-934B-D9FEC7AEBB78}" presName="compNode" presStyleCnt="0"/>
      <dgm:spPr/>
    </dgm:pt>
    <dgm:pt modelId="{F94A4517-A6EB-46BC-AD87-DD2FB00FF0D6}" type="pres">
      <dgm:prSet presAssocID="{6F8024C9-3250-4B21-934B-D9FEC7AEBB7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AEF2679C-6F6D-4634-9097-2A135C82F8CC}" type="pres">
      <dgm:prSet presAssocID="{6F8024C9-3250-4B21-934B-D9FEC7AEBB78}" presName="spaceRect" presStyleCnt="0"/>
      <dgm:spPr/>
    </dgm:pt>
    <dgm:pt modelId="{FA561B2E-9257-44C1-9E01-073DA584F00E}" type="pres">
      <dgm:prSet presAssocID="{6F8024C9-3250-4B21-934B-D9FEC7AEBB78}" presName="textRect" presStyleLbl="revTx" presStyleIdx="0" presStyleCnt="3">
        <dgm:presLayoutVars>
          <dgm:chMax val="1"/>
          <dgm:chPref val="1"/>
        </dgm:presLayoutVars>
      </dgm:prSet>
      <dgm:spPr/>
    </dgm:pt>
    <dgm:pt modelId="{B059F91E-A945-4940-B8D6-2BD575F7CEC6}" type="pres">
      <dgm:prSet presAssocID="{908EE272-11A0-4E2C-BC7A-E1A67B4F1ACE}" presName="sibTrans" presStyleCnt="0"/>
      <dgm:spPr/>
    </dgm:pt>
    <dgm:pt modelId="{7F923769-E6E5-4B54-A507-B22B0F2B310D}" type="pres">
      <dgm:prSet presAssocID="{440D3251-AC0F-4244-BF0B-4E728C5B4FC2}" presName="compNode" presStyleCnt="0"/>
      <dgm:spPr/>
    </dgm:pt>
    <dgm:pt modelId="{5C089C55-487C-4C97-8EAA-31D69FE14B99}" type="pres">
      <dgm:prSet presAssocID="{440D3251-AC0F-4244-BF0B-4E728C5B4FC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93DDD109-E6FD-4CB5-8073-7414888D9CF8}" type="pres">
      <dgm:prSet presAssocID="{440D3251-AC0F-4244-BF0B-4E728C5B4FC2}" presName="spaceRect" presStyleCnt="0"/>
      <dgm:spPr/>
    </dgm:pt>
    <dgm:pt modelId="{5DEDD466-3CF9-4038-A3B4-9EA8D6970D36}" type="pres">
      <dgm:prSet presAssocID="{440D3251-AC0F-4244-BF0B-4E728C5B4FC2}" presName="textRect" presStyleLbl="revTx" presStyleIdx="1" presStyleCnt="3">
        <dgm:presLayoutVars>
          <dgm:chMax val="1"/>
          <dgm:chPref val="1"/>
        </dgm:presLayoutVars>
      </dgm:prSet>
      <dgm:spPr/>
    </dgm:pt>
    <dgm:pt modelId="{DBA27440-9CFC-45AF-B092-34D4F58737D5}" type="pres">
      <dgm:prSet presAssocID="{816A5AB4-04E4-4F62-953B-9E0CA23128A0}" presName="sibTrans" presStyleCnt="0"/>
      <dgm:spPr/>
    </dgm:pt>
    <dgm:pt modelId="{9EF054F4-A200-4DEF-A962-D331E554F944}" type="pres">
      <dgm:prSet presAssocID="{3677163A-982C-4091-9877-A1748E721889}" presName="compNode" presStyleCnt="0"/>
      <dgm:spPr/>
    </dgm:pt>
    <dgm:pt modelId="{F02F2288-14DA-4228-8F3B-9EBDD84C148B}" type="pres">
      <dgm:prSet presAssocID="{3677163A-982C-4091-9877-A1748E72188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6B097994-04E5-4D47-8357-F5315A7A12A2}" type="pres">
      <dgm:prSet presAssocID="{3677163A-982C-4091-9877-A1748E721889}" presName="spaceRect" presStyleCnt="0"/>
      <dgm:spPr/>
    </dgm:pt>
    <dgm:pt modelId="{6FC50E99-2832-4676-B719-FA64A4FE08A9}" type="pres">
      <dgm:prSet presAssocID="{3677163A-982C-4091-9877-A1748E72188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1EF5E16-C2C1-4812-B0B1-70765C82801A}" type="presOf" srcId="{6F8024C9-3250-4B21-934B-D9FEC7AEBB78}" destId="{FA561B2E-9257-44C1-9E01-073DA584F00E}" srcOrd="0" destOrd="0" presId="urn:microsoft.com/office/officeart/2018/2/layout/IconLabelList"/>
    <dgm:cxn modelId="{BC52DF42-E1BF-4814-84F2-5AE0813758CC}" type="presOf" srcId="{440D3251-AC0F-4244-BF0B-4E728C5B4FC2}" destId="{5DEDD466-3CF9-4038-A3B4-9EA8D6970D36}" srcOrd="0" destOrd="0" presId="urn:microsoft.com/office/officeart/2018/2/layout/IconLabelList"/>
    <dgm:cxn modelId="{8CE66650-A078-4C82-B806-9CCE99BE2D4D}" type="presOf" srcId="{3677163A-982C-4091-9877-A1748E721889}" destId="{6FC50E99-2832-4676-B719-FA64A4FE08A9}" srcOrd="0" destOrd="0" presId="urn:microsoft.com/office/officeart/2018/2/layout/IconLabelList"/>
    <dgm:cxn modelId="{3B29A3A2-A37E-488E-9490-E3A047C3F4B0}" srcId="{D000E517-B051-4059-AEEA-AE5C75D4FBED}" destId="{3677163A-982C-4091-9877-A1748E721889}" srcOrd="2" destOrd="0" parTransId="{99AA322E-844B-4A56-842F-242AD81B3DE4}" sibTransId="{8ADCDDD8-5032-473B-BBE0-7B806788A5FB}"/>
    <dgm:cxn modelId="{E3F2AEA6-F5C9-472B-92E1-79EFD4E67F44}" srcId="{D000E517-B051-4059-AEEA-AE5C75D4FBED}" destId="{440D3251-AC0F-4244-BF0B-4E728C5B4FC2}" srcOrd="1" destOrd="0" parTransId="{5FEA8525-C6A0-4FAD-80CC-7F80FFD82D6B}" sibTransId="{816A5AB4-04E4-4F62-953B-9E0CA23128A0}"/>
    <dgm:cxn modelId="{24FCD7A8-F2C3-451C-B66A-7D2CDF290CFE}" srcId="{D000E517-B051-4059-AEEA-AE5C75D4FBED}" destId="{6F8024C9-3250-4B21-934B-D9FEC7AEBB78}" srcOrd="0" destOrd="0" parTransId="{5867165C-790F-44D9-9145-FCC0CF52C23C}" sibTransId="{908EE272-11A0-4E2C-BC7A-E1A67B4F1ACE}"/>
    <dgm:cxn modelId="{1A1165BD-58C2-4C37-BCB5-283FF1B4A193}" type="presOf" srcId="{D000E517-B051-4059-AEEA-AE5C75D4FBED}" destId="{BD59E2C9-DD9B-477A-AD8D-28AEBD44DCA0}" srcOrd="0" destOrd="0" presId="urn:microsoft.com/office/officeart/2018/2/layout/IconLabelList"/>
    <dgm:cxn modelId="{E10524C5-D23E-43E6-B86E-207267524F1E}" type="presParOf" srcId="{BD59E2C9-DD9B-477A-AD8D-28AEBD44DCA0}" destId="{FAAB2ACD-D26C-4674-9026-95B445E1706B}" srcOrd="0" destOrd="0" presId="urn:microsoft.com/office/officeart/2018/2/layout/IconLabelList"/>
    <dgm:cxn modelId="{FD9D4506-2592-4BC6-8B0D-AB67E61FA9FD}" type="presParOf" srcId="{FAAB2ACD-D26C-4674-9026-95B445E1706B}" destId="{F94A4517-A6EB-46BC-AD87-DD2FB00FF0D6}" srcOrd="0" destOrd="0" presId="urn:microsoft.com/office/officeart/2018/2/layout/IconLabelList"/>
    <dgm:cxn modelId="{2596D1FE-19E8-43A1-8C81-0A3B4B52AFC0}" type="presParOf" srcId="{FAAB2ACD-D26C-4674-9026-95B445E1706B}" destId="{AEF2679C-6F6D-4634-9097-2A135C82F8CC}" srcOrd="1" destOrd="0" presId="urn:microsoft.com/office/officeart/2018/2/layout/IconLabelList"/>
    <dgm:cxn modelId="{7FDB0CA4-5361-42AA-924F-3F2D3A03B45A}" type="presParOf" srcId="{FAAB2ACD-D26C-4674-9026-95B445E1706B}" destId="{FA561B2E-9257-44C1-9E01-073DA584F00E}" srcOrd="2" destOrd="0" presId="urn:microsoft.com/office/officeart/2018/2/layout/IconLabelList"/>
    <dgm:cxn modelId="{752FF566-1EE7-4FCC-AC2D-A6C8FF1A5999}" type="presParOf" srcId="{BD59E2C9-DD9B-477A-AD8D-28AEBD44DCA0}" destId="{B059F91E-A945-4940-B8D6-2BD575F7CEC6}" srcOrd="1" destOrd="0" presId="urn:microsoft.com/office/officeart/2018/2/layout/IconLabelList"/>
    <dgm:cxn modelId="{BAB67284-AEC2-4F99-A667-4F7061547959}" type="presParOf" srcId="{BD59E2C9-DD9B-477A-AD8D-28AEBD44DCA0}" destId="{7F923769-E6E5-4B54-A507-B22B0F2B310D}" srcOrd="2" destOrd="0" presId="urn:microsoft.com/office/officeart/2018/2/layout/IconLabelList"/>
    <dgm:cxn modelId="{9BA8A159-5FBD-439F-8150-4A3FCD7F91B3}" type="presParOf" srcId="{7F923769-E6E5-4B54-A507-B22B0F2B310D}" destId="{5C089C55-487C-4C97-8EAA-31D69FE14B99}" srcOrd="0" destOrd="0" presId="urn:microsoft.com/office/officeart/2018/2/layout/IconLabelList"/>
    <dgm:cxn modelId="{E623B69B-90BB-46B8-9172-13330D1CC08E}" type="presParOf" srcId="{7F923769-E6E5-4B54-A507-B22B0F2B310D}" destId="{93DDD109-E6FD-4CB5-8073-7414888D9CF8}" srcOrd="1" destOrd="0" presId="urn:microsoft.com/office/officeart/2018/2/layout/IconLabelList"/>
    <dgm:cxn modelId="{6B81E8C1-B837-40DB-9BA0-792730B31F92}" type="presParOf" srcId="{7F923769-E6E5-4B54-A507-B22B0F2B310D}" destId="{5DEDD466-3CF9-4038-A3B4-9EA8D6970D36}" srcOrd="2" destOrd="0" presId="urn:microsoft.com/office/officeart/2018/2/layout/IconLabelList"/>
    <dgm:cxn modelId="{80BF141B-3286-44CA-8FD7-F71964556B15}" type="presParOf" srcId="{BD59E2C9-DD9B-477A-AD8D-28AEBD44DCA0}" destId="{DBA27440-9CFC-45AF-B092-34D4F58737D5}" srcOrd="3" destOrd="0" presId="urn:microsoft.com/office/officeart/2018/2/layout/IconLabelList"/>
    <dgm:cxn modelId="{9F0402B7-782B-4A0F-97F5-391EC7DE3839}" type="presParOf" srcId="{BD59E2C9-DD9B-477A-AD8D-28AEBD44DCA0}" destId="{9EF054F4-A200-4DEF-A962-D331E554F944}" srcOrd="4" destOrd="0" presId="urn:microsoft.com/office/officeart/2018/2/layout/IconLabelList"/>
    <dgm:cxn modelId="{887CDF1A-1844-464D-8FF8-B9A41F6048BF}" type="presParOf" srcId="{9EF054F4-A200-4DEF-A962-D331E554F944}" destId="{F02F2288-14DA-4228-8F3B-9EBDD84C148B}" srcOrd="0" destOrd="0" presId="urn:microsoft.com/office/officeart/2018/2/layout/IconLabelList"/>
    <dgm:cxn modelId="{6C98CE93-54C4-4941-A838-86B25B0FE22D}" type="presParOf" srcId="{9EF054F4-A200-4DEF-A962-D331E554F944}" destId="{6B097994-04E5-4D47-8357-F5315A7A12A2}" srcOrd="1" destOrd="0" presId="urn:microsoft.com/office/officeart/2018/2/layout/IconLabelList"/>
    <dgm:cxn modelId="{57C51C93-71A8-4773-9D96-1B5F7B2ECF95}" type="presParOf" srcId="{9EF054F4-A200-4DEF-A962-D331E554F944}" destId="{6FC50E99-2832-4676-B719-FA64A4FE08A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4861A09-AF58-4DEB-89C5-505689002147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851BB91E-A69C-418F-AAB7-57A53F3B3FDB}">
      <dgm:prSet custT="1"/>
      <dgm:spPr/>
      <dgm:t>
        <a:bodyPr/>
        <a:lstStyle/>
        <a:p>
          <a:pPr>
            <a:defRPr cap="all"/>
          </a:pPr>
          <a:r>
            <a: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Funding cuts in health and social care (Dinenage, 2025)</a:t>
          </a:r>
          <a:endParaRPr lang="en-US" sz="2000" b="0" cap="none" spc="0" dirty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17B2CC-DBCF-4DF0-BE59-9E197C3A3A0A}" type="parTrans" cxnId="{A8CAF190-6712-4BCE-846E-C0201B05A2F6}">
      <dgm:prSet/>
      <dgm:spPr/>
      <dgm:t>
        <a:bodyPr/>
        <a:lstStyle/>
        <a:p>
          <a:endParaRPr lang="en-US" sz="2000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116D30D-A9B6-4897-8E68-B8FD571B877F}" type="sibTrans" cxnId="{A8CAF190-6712-4BCE-846E-C0201B05A2F6}">
      <dgm:prSet/>
      <dgm:spPr/>
      <dgm:t>
        <a:bodyPr/>
        <a:lstStyle/>
        <a:p>
          <a:endParaRPr lang="en-US" sz="2000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C790A54-8C3C-45B9-A452-A6D800EDD34E}">
      <dgm:prSet custT="1"/>
      <dgm:spPr/>
      <dgm:t>
        <a:bodyPr/>
        <a:lstStyle/>
        <a:p>
          <a:pPr>
            <a:defRPr cap="all"/>
          </a:pPr>
          <a:r>
            <a: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Staff can be overworked which leads to Burnout and stress. (Bailey and West, 2021)</a:t>
          </a:r>
          <a:endParaRPr lang="en-US" sz="2000" b="0" cap="none" spc="0" dirty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1FADA1C-06A6-4B91-BFFD-8014B21D5F87}" type="parTrans" cxnId="{18E77B51-9F6F-452A-85B1-54F3BB04C1F8}">
      <dgm:prSet/>
      <dgm:spPr/>
      <dgm:t>
        <a:bodyPr/>
        <a:lstStyle/>
        <a:p>
          <a:endParaRPr lang="en-US" sz="2000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DCFE358-CEAE-445A-B88B-14F9383F87C4}" type="sibTrans" cxnId="{18E77B51-9F6F-452A-85B1-54F3BB04C1F8}">
      <dgm:prSet/>
      <dgm:spPr/>
      <dgm:t>
        <a:bodyPr/>
        <a:lstStyle/>
        <a:p>
          <a:endParaRPr lang="en-US" sz="2000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AB0943C-6659-4677-8912-C310486E5B7D}">
      <dgm:prSet custT="1"/>
      <dgm:spPr/>
      <dgm:t>
        <a:bodyPr/>
        <a:lstStyle/>
        <a:p>
          <a:pPr>
            <a:defRPr cap="all"/>
          </a:pPr>
          <a:r>
            <a: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Balancing work, study and personal responsibilities </a:t>
          </a:r>
          <a:endParaRPr lang="en-US" sz="2000" b="0" cap="none" spc="0" dirty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2B7494-CC63-42A5-A2A7-A30C6DB3A5F9}" type="parTrans" cxnId="{A876CED4-975A-404B-A8D5-E4C2C93771FC}">
      <dgm:prSet/>
      <dgm:spPr/>
      <dgm:t>
        <a:bodyPr/>
        <a:lstStyle/>
        <a:p>
          <a:endParaRPr lang="en-US" sz="2000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C369F2-5919-497D-AD97-646021975ADA}" type="sibTrans" cxnId="{A876CED4-975A-404B-A8D5-E4C2C93771FC}">
      <dgm:prSet/>
      <dgm:spPr/>
      <dgm:t>
        <a:bodyPr/>
        <a:lstStyle/>
        <a:p>
          <a:endParaRPr lang="en-US" sz="2000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4FB4DFF-76BA-421C-941A-53663FEEFEF3}">
      <dgm:prSet custT="1"/>
      <dgm:spPr/>
      <dgm:t>
        <a:bodyPr/>
        <a:lstStyle/>
        <a:p>
          <a:pPr>
            <a:defRPr cap="all"/>
          </a:pPr>
          <a:r>
            <a:rPr lang="en-GB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Change in digital technology – risk being left behind if you don’t upskill</a:t>
          </a:r>
          <a:endParaRPr lang="en-US" sz="2000" b="0" cap="none" spc="0" dirty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6D7FB1E-E6F2-49A2-B7B6-E73999A171A6}" type="parTrans" cxnId="{8D85F3FA-804C-4D62-9BBE-EC193CD31FF6}">
      <dgm:prSet/>
      <dgm:spPr/>
      <dgm:t>
        <a:bodyPr/>
        <a:lstStyle/>
        <a:p>
          <a:endParaRPr lang="en-US" sz="2000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47BE7D3-9329-40DB-951D-8D15E0FA6E7E}" type="sibTrans" cxnId="{8D85F3FA-804C-4D62-9BBE-EC193CD31FF6}">
      <dgm:prSet/>
      <dgm:spPr/>
      <dgm:t>
        <a:bodyPr/>
        <a:lstStyle/>
        <a:p>
          <a:endParaRPr lang="en-US" sz="2000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EE27E93-8551-4486-91BC-715A786193FE}" type="pres">
      <dgm:prSet presAssocID="{F4861A09-AF58-4DEB-89C5-505689002147}" presName="root" presStyleCnt="0">
        <dgm:presLayoutVars>
          <dgm:dir/>
          <dgm:resizeHandles val="exact"/>
        </dgm:presLayoutVars>
      </dgm:prSet>
      <dgm:spPr/>
    </dgm:pt>
    <dgm:pt modelId="{72332228-F078-40C0-96BD-FF6AD49C09DF}" type="pres">
      <dgm:prSet presAssocID="{851BB91E-A69C-418F-AAB7-57A53F3B3FDB}" presName="compNode" presStyleCnt="0"/>
      <dgm:spPr/>
    </dgm:pt>
    <dgm:pt modelId="{49283AE5-30CB-4FB0-9446-8E8D645AD16F}" type="pres">
      <dgm:prSet presAssocID="{851BB91E-A69C-418F-AAB7-57A53F3B3FDB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6B732D75-B1DC-4ECA-9E55-44083536B65E}" type="pres">
      <dgm:prSet presAssocID="{851BB91E-A69C-418F-AAB7-57A53F3B3FD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FAF9E0F1-8A40-48BD-85E1-6B25D11DCC50}" type="pres">
      <dgm:prSet presAssocID="{851BB91E-A69C-418F-AAB7-57A53F3B3FDB}" presName="spaceRect" presStyleCnt="0"/>
      <dgm:spPr/>
    </dgm:pt>
    <dgm:pt modelId="{E9F94239-EBEA-4F62-AC60-21136213E88A}" type="pres">
      <dgm:prSet presAssocID="{851BB91E-A69C-418F-AAB7-57A53F3B3FDB}" presName="textRect" presStyleLbl="revTx" presStyleIdx="0" presStyleCnt="4">
        <dgm:presLayoutVars>
          <dgm:chMax val="1"/>
          <dgm:chPref val="1"/>
        </dgm:presLayoutVars>
      </dgm:prSet>
      <dgm:spPr/>
    </dgm:pt>
    <dgm:pt modelId="{C24E6A31-262B-42FE-884D-5C24439AD224}" type="pres">
      <dgm:prSet presAssocID="{2116D30D-A9B6-4897-8E68-B8FD571B877F}" presName="sibTrans" presStyleCnt="0"/>
      <dgm:spPr/>
    </dgm:pt>
    <dgm:pt modelId="{9ACFAC59-5EA5-4569-AA41-BB7FA48DB71D}" type="pres">
      <dgm:prSet presAssocID="{7C790A54-8C3C-45B9-A452-A6D800EDD34E}" presName="compNode" presStyleCnt="0"/>
      <dgm:spPr/>
    </dgm:pt>
    <dgm:pt modelId="{F8D50FD8-67C6-45B1-BB5D-C33909E2F4E5}" type="pres">
      <dgm:prSet presAssocID="{7C790A54-8C3C-45B9-A452-A6D800EDD34E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B104A78B-3CC3-483B-87AC-976B002D3166}" type="pres">
      <dgm:prSet presAssocID="{7C790A54-8C3C-45B9-A452-A6D800EDD34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3379C27A-D31C-40A0-BC08-2CAB11B73EDB}" type="pres">
      <dgm:prSet presAssocID="{7C790A54-8C3C-45B9-A452-A6D800EDD34E}" presName="spaceRect" presStyleCnt="0"/>
      <dgm:spPr/>
    </dgm:pt>
    <dgm:pt modelId="{B514756C-E836-4E0D-9AC6-51BA42C26922}" type="pres">
      <dgm:prSet presAssocID="{7C790A54-8C3C-45B9-A452-A6D800EDD34E}" presName="textRect" presStyleLbl="revTx" presStyleIdx="1" presStyleCnt="4">
        <dgm:presLayoutVars>
          <dgm:chMax val="1"/>
          <dgm:chPref val="1"/>
        </dgm:presLayoutVars>
      </dgm:prSet>
      <dgm:spPr/>
    </dgm:pt>
    <dgm:pt modelId="{2AA25DDC-7243-40DA-A30E-AD18ABA3D743}" type="pres">
      <dgm:prSet presAssocID="{BDCFE358-CEAE-445A-B88B-14F9383F87C4}" presName="sibTrans" presStyleCnt="0"/>
      <dgm:spPr/>
    </dgm:pt>
    <dgm:pt modelId="{77318940-9F50-4120-B277-87C38CBC5662}" type="pres">
      <dgm:prSet presAssocID="{2AB0943C-6659-4677-8912-C310486E5B7D}" presName="compNode" presStyleCnt="0"/>
      <dgm:spPr/>
    </dgm:pt>
    <dgm:pt modelId="{D9728A1F-F9D6-4B23-A658-6A87470C38D3}" type="pres">
      <dgm:prSet presAssocID="{2AB0943C-6659-4677-8912-C310486E5B7D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EE676A6F-24C1-4B03-AD8E-7ACCD55F847D}" type="pres">
      <dgm:prSet presAssocID="{2AB0943C-6659-4677-8912-C310486E5B7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8AA3D730-E082-4485-B057-8E84D0C4CF40}" type="pres">
      <dgm:prSet presAssocID="{2AB0943C-6659-4677-8912-C310486E5B7D}" presName="spaceRect" presStyleCnt="0"/>
      <dgm:spPr/>
    </dgm:pt>
    <dgm:pt modelId="{63F1CEAF-7C2C-4AB8-9822-5113CCC18554}" type="pres">
      <dgm:prSet presAssocID="{2AB0943C-6659-4677-8912-C310486E5B7D}" presName="textRect" presStyleLbl="revTx" presStyleIdx="2" presStyleCnt="4">
        <dgm:presLayoutVars>
          <dgm:chMax val="1"/>
          <dgm:chPref val="1"/>
        </dgm:presLayoutVars>
      </dgm:prSet>
      <dgm:spPr/>
    </dgm:pt>
    <dgm:pt modelId="{8B7335ED-A941-4B52-B042-1DA51EBACE7C}" type="pres">
      <dgm:prSet presAssocID="{0CC369F2-5919-497D-AD97-646021975ADA}" presName="sibTrans" presStyleCnt="0"/>
      <dgm:spPr/>
    </dgm:pt>
    <dgm:pt modelId="{A4EE8F26-9AC4-4B78-A188-CB7E20E18545}" type="pres">
      <dgm:prSet presAssocID="{84FB4DFF-76BA-421C-941A-53663FEEFEF3}" presName="compNode" presStyleCnt="0"/>
      <dgm:spPr/>
    </dgm:pt>
    <dgm:pt modelId="{BD964E26-0569-463E-89D2-DF4C51DDED1D}" type="pres">
      <dgm:prSet presAssocID="{84FB4DFF-76BA-421C-941A-53663FEEFEF3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B2895D11-2D21-4D31-920B-8F117578851E}" type="pres">
      <dgm:prSet presAssocID="{84FB4DFF-76BA-421C-941A-53663FEEFEF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A2CA420D-9F68-46B9-814D-753BD09E21C7}" type="pres">
      <dgm:prSet presAssocID="{84FB4DFF-76BA-421C-941A-53663FEEFEF3}" presName="spaceRect" presStyleCnt="0"/>
      <dgm:spPr/>
    </dgm:pt>
    <dgm:pt modelId="{07EC180C-5940-4985-83E1-B6667E797236}" type="pres">
      <dgm:prSet presAssocID="{84FB4DFF-76BA-421C-941A-53663FEEFEF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190C20C-3F71-451B-86FC-5089A8EFB971}" type="presOf" srcId="{851BB91E-A69C-418F-AAB7-57A53F3B3FDB}" destId="{E9F94239-EBEA-4F62-AC60-21136213E88A}" srcOrd="0" destOrd="0" presId="urn:microsoft.com/office/officeart/2018/5/layout/IconLeafLabelList"/>
    <dgm:cxn modelId="{38319A13-B9A5-4EF7-9A69-8C58B96AA8AB}" type="presOf" srcId="{84FB4DFF-76BA-421C-941A-53663FEEFEF3}" destId="{07EC180C-5940-4985-83E1-B6667E797236}" srcOrd="0" destOrd="0" presId="urn:microsoft.com/office/officeart/2018/5/layout/IconLeafLabelList"/>
    <dgm:cxn modelId="{F2269C41-A019-4E79-838D-548C3D5F5B52}" type="presOf" srcId="{F4861A09-AF58-4DEB-89C5-505689002147}" destId="{9EE27E93-8551-4486-91BC-715A786193FE}" srcOrd="0" destOrd="0" presId="urn:microsoft.com/office/officeart/2018/5/layout/IconLeafLabelList"/>
    <dgm:cxn modelId="{18E77B51-9F6F-452A-85B1-54F3BB04C1F8}" srcId="{F4861A09-AF58-4DEB-89C5-505689002147}" destId="{7C790A54-8C3C-45B9-A452-A6D800EDD34E}" srcOrd="1" destOrd="0" parTransId="{11FADA1C-06A6-4B91-BFFD-8014B21D5F87}" sibTransId="{BDCFE358-CEAE-445A-B88B-14F9383F87C4}"/>
    <dgm:cxn modelId="{76C38E83-ECBE-4158-9688-50BA1125F05D}" type="presOf" srcId="{7C790A54-8C3C-45B9-A452-A6D800EDD34E}" destId="{B514756C-E836-4E0D-9AC6-51BA42C26922}" srcOrd="0" destOrd="0" presId="urn:microsoft.com/office/officeart/2018/5/layout/IconLeafLabelList"/>
    <dgm:cxn modelId="{A8CAF190-6712-4BCE-846E-C0201B05A2F6}" srcId="{F4861A09-AF58-4DEB-89C5-505689002147}" destId="{851BB91E-A69C-418F-AAB7-57A53F3B3FDB}" srcOrd="0" destOrd="0" parTransId="{3C17B2CC-DBCF-4DF0-BE59-9E197C3A3A0A}" sibTransId="{2116D30D-A9B6-4897-8E68-B8FD571B877F}"/>
    <dgm:cxn modelId="{C9BF9493-5932-4EF4-825D-F02A58FECA5A}" type="presOf" srcId="{2AB0943C-6659-4677-8912-C310486E5B7D}" destId="{63F1CEAF-7C2C-4AB8-9822-5113CCC18554}" srcOrd="0" destOrd="0" presId="urn:microsoft.com/office/officeart/2018/5/layout/IconLeafLabelList"/>
    <dgm:cxn modelId="{A876CED4-975A-404B-A8D5-E4C2C93771FC}" srcId="{F4861A09-AF58-4DEB-89C5-505689002147}" destId="{2AB0943C-6659-4677-8912-C310486E5B7D}" srcOrd="2" destOrd="0" parTransId="{E02B7494-CC63-42A5-A2A7-A30C6DB3A5F9}" sibTransId="{0CC369F2-5919-497D-AD97-646021975ADA}"/>
    <dgm:cxn modelId="{8D85F3FA-804C-4D62-9BBE-EC193CD31FF6}" srcId="{F4861A09-AF58-4DEB-89C5-505689002147}" destId="{84FB4DFF-76BA-421C-941A-53663FEEFEF3}" srcOrd="3" destOrd="0" parTransId="{46D7FB1E-E6F2-49A2-B7B6-E73999A171A6}" sibTransId="{C47BE7D3-9329-40DB-951D-8D15E0FA6E7E}"/>
    <dgm:cxn modelId="{A1B93F13-7825-4C96-AD21-4707CDA016E3}" type="presParOf" srcId="{9EE27E93-8551-4486-91BC-715A786193FE}" destId="{72332228-F078-40C0-96BD-FF6AD49C09DF}" srcOrd="0" destOrd="0" presId="urn:microsoft.com/office/officeart/2018/5/layout/IconLeafLabelList"/>
    <dgm:cxn modelId="{AE7AE568-98E4-4A1C-A530-C69F8EC1A8F7}" type="presParOf" srcId="{72332228-F078-40C0-96BD-FF6AD49C09DF}" destId="{49283AE5-30CB-4FB0-9446-8E8D645AD16F}" srcOrd="0" destOrd="0" presId="urn:microsoft.com/office/officeart/2018/5/layout/IconLeafLabelList"/>
    <dgm:cxn modelId="{AA4D4659-7E69-4AB6-9A92-A275DA8FCA38}" type="presParOf" srcId="{72332228-F078-40C0-96BD-FF6AD49C09DF}" destId="{6B732D75-B1DC-4ECA-9E55-44083536B65E}" srcOrd="1" destOrd="0" presId="urn:microsoft.com/office/officeart/2018/5/layout/IconLeafLabelList"/>
    <dgm:cxn modelId="{989A37B8-17E4-4EC4-B0C0-FAFD4B1838E1}" type="presParOf" srcId="{72332228-F078-40C0-96BD-FF6AD49C09DF}" destId="{FAF9E0F1-8A40-48BD-85E1-6B25D11DCC50}" srcOrd="2" destOrd="0" presId="urn:microsoft.com/office/officeart/2018/5/layout/IconLeafLabelList"/>
    <dgm:cxn modelId="{18F6206E-34CD-4170-B430-48ECFD1915AB}" type="presParOf" srcId="{72332228-F078-40C0-96BD-FF6AD49C09DF}" destId="{E9F94239-EBEA-4F62-AC60-21136213E88A}" srcOrd="3" destOrd="0" presId="urn:microsoft.com/office/officeart/2018/5/layout/IconLeafLabelList"/>
    <dgm:cxn modelId="{DD40110B-6BCB-4FDC-8F4A-BBDD9771E7B9}" type="presParOf" srcId="{9EE27E93-8551-4486-91BC-715A786193FE}" destId="{C24E6A31-262B-42FE-884D-5C24439AD224}" srcOrd="1" destOrd="0" presId="urn:microsoft.com/office/officeart/2018/5/layout/IconLeafLabelList"/>
    <dgm:cxn modelId="{9C065C58-455C-454D-855B-4E9D3C96B1AA}" type="presParOf" srcId="{9EE27E93-8551-4486-91BC-715A786193FE}" destId="{9ACFAC59-5EA5-4569-AA41-BB7FA48DB71D}" srcOrd="2" destOrd="0" presId="urn:microsoft.com/office/officeart/2018/5/layout/IconLeafLabelList"/>
    <dgm:cxn modelId="{4328BFA7-F28B-424C-8437-928B8F322C4C}" type="presParOf" srcId="{9ACFAC59-5EA5-4569-AA41-BB7FA48DB71D}" destId="{F8D50FD8-67C6-45B1-BB5D-C33909E2F4E5}" srcOrd="0" destOrd="0" presId="urn:microsoft.com/office/officeart/2018/5/layout/IconLeafLabelList"/>
    <dgm:cxn modelId="{DB3F3405-E10F-4561-BA7B-CB7EE0848112}" type="presParOf" srcId="{9ACFAC59-5EA5-4569-AA41-BB7FA48DB71D}" destId="{B104A78B-3CC3-483B-87AC-976B002D3166}" srcOrd="1" destOrd="0" presId="urn:microsoft.com/office/officeart/2018/5/layout/IconLeafLabelList"/>
    <dgm:cxn modelId="{E39ACD05-0A02-4475-8B6B-204C9610B283}" type="presParOf" srcId="{9ACFAC59-5EA5-4569-AA41-BB7FA48DB71D}" destId="{3379C27A-D31C-40A0-BC08-2CAB11B73EDB}" srcOrd="2" destOrd="0" presId="urn:microsoft.com/office/officeart/2018/5/layout/IconLeafLabelList"/>
    <dgm:cxn modelId="{18D9C0BA-2FA5-4557-887E-7A4CCA2DDF4C}" type="presParOf" srcId="{9ACFAC59-5EA5-4569-AA41-BB7FA48DB71D}" destId="{B514756C-E836-4E0D-9AC6-51BA42C26922}" srcOrd="3" destOrd="0" presId="urn:microsoft.com/office/officeart/2018/5/layout/IconLeafLabelList"/>
    <dgm:cxn modelId="{57206ECC-DA32-4969-B65D-939CDFEE7053}" type="presParOf" srcId="{9EE27E93-8551-4486-91BC-715A786193FE}" destId="{2AA25DDC-7243-40DA-A30E-AD18ABA3D743}" srcOrd="3" destOrd="0" presId="urn:microsoft.com/office/officeart/2018/5/layout/IconLeafLabelList"/>
    <dgm:cxn modelId="{1B56D116-0D34-433C-8D85-8F37B976D1B9}" type="presParOf" srcId="{9EE27E93-8551-4486-91BC-715A786193FE}" destId="{77318940-9F50-4120-B277-87C38CBC5662}" srcOrd="4" destOrd="0" presId="urn:microsoft.com/office/officeart/2018/5/layout/IconLeafLabelList"/>
    <dgm:cxn modelId="{24C11156-C04E-40A7-9233-0500B7A85427}" type="presParOf" srcId="{77318940-9F50-4120-B277-87C38CBC5662}" destId="{D9728A1F-F9D6-4B23-A658-6A87470C38D3}" srcOrd="0" destOrd="0" presId="urn:microsoft.com/office/officeart/2018/5/layout/IconLeafLabelList"/>
    <dgm:cxn modelId="{AF341BAB-6AE7-4E7C-A021-2AF1AB716862}" type="presParOf" srcId="{77318940-9F50-4120-B277-87C38CBC5662}" destId="{EE676A6F-24C1-4B03-AD8E-7ACCD55F847D}" srcOrd="1" destOrd="0" presId="urn:microsoft.com/office/officeart/2018/5/layout/IconLeafLabelList"/>
    <dgm:cxn modelId="{66120477-E49B-468D-A0E1-F524AD517887}" type="presParOf" srcId="{77318940-9F50-4120-B277-87C38CBC5662}" destId="{8AA3D730-E082-4485-B057-8E84D0C4CF40}" srcOrd="2" destOrd="0" presId="urn:microsoft.com/office/officeart/2018/5/layout/IconLeafLabelList"/>
    <dgm:cxn modelId="{3029A1D2-F10E-4E0D-88F4-D01340C57FE6}" type="presParOf" srcId="{77318940-9F50-4120-B277-87C38CBC5662}" destId="{63F1CEAF-7C2C-4AB8-9822-5113CCC18554}" srcOrd="3" destOrd="0" presId="urn:microsoft.com/office/officeart/2018/5/layout/IconLeafLabelList"/>
    <dgm:cxn modelId="{C6FE4B6C-B370-493D-AFCA-8C16AC28828A}" type="presParOf" srcId="{9EE27E93-8551-4486-91BC-715A786193FE}" destId="{8B7335ED-A941-4B52-B042-1DA51EBACE7C}" srcOrd="5" destOrd="0" presId="urn:microsoft.com/office/officeart/2018/5/layout/IconLeafLabelList"/>
    <dgm:cxn modelId="{E79CFD18-73CE-411B-A4FE-BFA5B77B6D59}" type="presParOf" srcId="{9EE27E93-8551-4486-91BC-715A786193FE}" destId="{A4EE8F26-9AC4-4B78-A188-CB7E20E18545}" srcOrd="6" destOrd="0" presId="urn:microsoft.com/office/officeart/2018/5/layout/IconLeafLabelList"/>
    <dgm:cxn modelId="{18357FD3-D476-487A-A644-18E832E0CD31}" type="presParOf" srcId="{A4EE8F26-9AC4-4B78-A188-CB7E20E18545}" destId="{BD964E26-0569-463E-89D2-DF4C51DDED1D}" srcOrd="0" destOrd="0" presId="urn:microsoft.com/office/officeart/2018/5/layout/IconLeafLabelList"/>
    <dgm:cxn modelId="{F51EEDF0-2AF9-4E43-9348-756E13506D07}" type="presParOf" srcId="{A4EE8F26-9AC4-4B78-A188-CB7E20E18545}" destId="{B2895D11-2D21-4D31-920B-8F117578851E}" srcOrd="1" destOrd="0" presId="urn:microsoft.com/office/officeart/2018/5/layout/IconLeafLabelList"/>
    <dgm:cxn modelId="{13E7122E-ADB1-4933-9CD5-501E6916C19E}" type="presParOf" srcId="{A4EE8F26-9AC4-4B78-A188-CB7E20E18545}" destId="{A2CA420D-9F68-46B9-814D-753BD09E21C7}" srcOrd="2" destOrd="0" presId="urn:microsoft.com/office/officeart/2018/5/layout/IconLeafLabelList"/>
    <dgm:cxn modelId="{AD3C59CE-A0E1-4FBE-AF61-123D50F86EB5}" type="presParOf" srcId="{A4EE8F26-9AC4-4B78-A188-CB7E20E18545}" destId="{07EC180C-5940-4985-83E1-B6667E797236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F4EC90-5C1E-4B52-BB74-6E3202F41310}">
      <dsp:nvSpPr>
        <dsp:cNvPr id="0" name=""/>
        <dsp:cNvSpPr/>
      </dsp:nvSpPr>
      <dsp:spPr>
        <a:xfrm>
          <a:off x="47464" y="423864"/>
          <a:ext cx="1487484" cy="148748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CBFF9D-6123-44D9-82CF-D1AC2CF3C886}">
      <dsp:nvSpPr>
        <dsp:cNvPr id="0" name=""/>
        <dsp:cNvSpPr/>
      </dsp:nvSpPr>
      <dsp:spPr>
        <a:xfrm>
          <a:off x="359836" y="736236"/>
          <a:ext cx="862741" cy="8627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5F0D8A-D1D1-4802-BAF6-DEA3CE1D8170}">
      <dsp:nvSpPr>
        <dsp:cNvPr id="0" name=""/>
        <dsp:cNvSpPr/>
      </dsp:nvSpPr>
      <dsp:spPr>
        <a:xfrm>
          <a:off x="1853696" y="423864"/>
          <a:ext cx="3506214" cy="1487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Strong communication skills – I easily build bonds with colleagues and patients keeping withing boundaries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53696" y="423864"/>
        <a:ext cx="3506214" cy="1487484"/>
      </dsp:txXfrm>
    </dsp:sp>
    <dsp:sp modelId="{E23FDFB0-8080-4BD6-A81B-1B707ECBE3CA}">
      <dsp:nvSpPr>
        <dsp:cNvPr id="0" name=""/>
        <dsp:cNvSpPr/>
      </dsp:nvSpPr>
      <dsp:spPr>
        <a:xfrm>
          <a:off x="5970842" y="423864"/>
          <a:ext cx="1487484" cy="148748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9D0539-E46E-48E0-8085-95E511530D2C}">
      <dsp:nvSpPr>
        <dsp:cNvPr id="0" name=""/>
        <dsp:cNvSpPr/>
      </dsp:nvSpPr>
      <dsp:spPr>
        <a:xfrm>
          <a:off x="6283214" y="736236"/>
          <a:ext cx="862741" cy="8627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3F4623-B2F1-4C34-90CC-FF036658E5FC}">
      <dsp:nvSpPr>
        <dsp:cNvPr id="0" name=""/>
        <dsp:cNvSpPr/>
      </dsp:nvSpPr>
      <dsp:spPr>
        <a:xfrm>
          <a:off x="7777073" y="423864"/>
          <a:ext cx="3506214" cy="1487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Good teamwork - work well with and without people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777073" y="423864"/>
        <a:ext cx="3506214" cy="1487484"/>
      </dsp:txXfrm>
    </dsp:sp>
    <dsp:sp modelId="{63B3C35B-FFE5-45ED-818A-9BAB9B17C8E0}">
      <dsp:nvSpPr>
        <dsp:cNvPr id="0" name=""/>
        <dsp:cNvSpPr/>
      </dsp:nvSpPr>
      <dsp:spPr>
        <a:xfrm>
          <a:off x="47464" y="2694312"/>
          <a:ext cx="1487484" cy="148748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D1AD6C-71FF-43B1-BD11-1035F3A38AA2}">
      <dsp:nvSpPr>
        <dsp:cNvPr id="0" name=""/>
        <dsp:cNvSpPr/>
      </dsp:nvSpPr>
      <dsp:spPr>
        <a:xfrm>
          <a:off x="359836" y="3006684"/>
          <a:ext cx="862741" cy="86274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E85BAE-EC70-4A6B-A223-6240C39CE52B}">
      <dsp:nvSpPr>
        <dsp:cNvPr id="0" name=""/>
        <dsp:cNvSpPr/>
      </dsp:nvSpPr>
      <dsp:spPr>
        <a:xfrm>
          <a:off x="1853696" y="2694312"/>
          <a:ext cx="3506214" cy="1487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Empathy – I understand and respond well to people's emotional needs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53696" y="2694312"/>
        <a:ext cx="3506214" cy="1487484"/>
      </dsp:txXfrm>
    </dsp:sp>
    <dsp:sp modelId="{A5A690B4-2AAF-4319-93FB-22DF916C5F07}">
      <dsp:nvSpPr>
        <dsp:cNvPr id="0" name=""/>
        <dsp:cNvSpPr/>
      </dsp:nvSpPr>
      <dsp:spPr>
        <a:xfrm>
          <a:off x="5970842" y="2694312"/>
          <a:ext cx="1487484" cy="148748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E5B0BD-6675-4F5D-8045-7BC89D15BAC7}">
      <dsp:nvSpPr>
        <dsp:cNvPr id="0" name=""/>
        <dsp:cNvSpPr/>
      </dsp:nvSpPr>
      <dsp:spPr>
        <a:xfrm>
          <a:off x="6283214" y="3006684"/>
          <a:ext cx="862741" cy="86274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3F2FEA-F10B-4124-AFD2-FEE5BC7784B6}">
      <dsp:nvSpPr>
        <dsp:cNvPr id="0" name=""/>
        <dsp:cNvSpPr/>
      </dsp:nvSpPr>
      <dsp:spPr>
        <a:xfrm>
          <a:off x="7777073" y="2694312"/>
          <a:ext cx="3506214" cy="1487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Education – I have previously completed a diploma in health and social care and have commitment to build on my knowledge hence my current course.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777073" y="2694312"/>
        <a:ext cx="3506214" cy="14874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BC5B2D-446A-40E4-881E-8FF98DD02295}">
      <dsp:nvSpPr>
        <dsp:cNvPr id="0" name=""/>
        <dsp:cNvSpPr/>
      </dsp:nvSpPr>
      <dsp:spPr>
        <a:xfrm>
          <a:off x="280193" y="72821"/>
          <a:ext cx="1370938" cy="137093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EEE44F-52FC-4E07-A019-13EE77FA1688}">
      <dsp:nvSpPr>
        <dsp:cNvPr id="0" name=""/>
        <dsp:cNvSpPr/>
      </dsp:nvSpPr>
      <dsp:spPr>
        <a:xfrm>
          <a:off x="568090" y="360718"/>
          <a:ext cx="795144" cy="7951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6C6363-ACA1-4A1F-8498-4338EAE13EC2}">
      <dsp:nvSpPr>
        <dsp:cNvPr id="0" name=""/>
        <dsp:cNvSpPr/>
      </dsp:nvSpPr>
      <dsp:spPr>
        <a:xfrm>
          <a:off x="1944904" y="72821"/>
          <a:ext cx="3231497" cy="13709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Limited practical experience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44904" y="72821"/>
        <a:ext cx="3231497" cy="1370938"/>
      </dsp:txXfrm>
    </dsp:sp>
    <dsp:sp modelId="{829B5668-0EE7-498D-8DEF-9541E54E6467}">
      <dsp:nvSpPr>
        <dsp:cNvPr id="0" name=""/>
        <dsp:cNvSpPr/>
      </dsp:nvSpPr>
      <dsp:spPr>
        <a:xfrm>
          <a:off x="5739466" y="72821"/>
          <a:ext cx="1370938" cy="137093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6BE322-1917-4900-8AB1-95FB34733EE0}">
      <dsp:nvSpPr>
        <dsp:cNvPr id="0" name=""/>
        <dsp:cNvSpPr/>
      </dsp:nvSpPr>
      <dsp:spPr>
        <a:xfrm>
          <a:off x="6027363" y="360718"/>
          <a:ext cx="795144" cy="7951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FD10E7-5890-4C9C-BFBF-8DA9DDD1B7F0}">
      <dsp:nvSpPr>
        <dsp:cNvPr id="0" name=""/>
        <dsp:cNvSpPr/>
      </dsp:nvSpPr>
      <dsp:spPr>
        <a:xfrm>
          <a:off x="7404177" y="72821"/>
          <a:ext cx="3231497" cy="13709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Time management – struggle to juggle home life, studying and work.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404177" y="72821"/>
        <a:ext cx="3231497" cy="1370938"/>
      </dsp:txXfrm>
    </dsp:sp>
    <dsp:sp modelId="{B9F714A8-B9B8-44D2-A2AE-B7FF4D1DBF02}">
      <dsp:nvSpPr>
        <dsp:cNvPr id="0" name=""/>
        <dsp:cNvSpPr/>
      </dsp:nvSpPr>
      <dsp:spPr>
        <a:xfrm>
          <a:off x="280193" y="2035179"/>
          <a:ext cx="1370938" cy="137093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5C2848-C501-4128-B048-F1423C38876B}">
      <dsp:nvSpPr>
        <dsp:cNvPr id="0" name=""/>
        <dsp:cNvSpPr/>
      </dsp:nvSpPr>
      <dsp:spPr>
        <a:xfrm>
          <a:off x="568090" y="2323076"/>
          <a:ext cx="795144" cy="7951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013BD9-75F6-456E-A65D-CD8B3DACB614}">
      <dsp:nvSpPr>
        <dsp:cNvPr id="0" name=""/>
        <dsp:cNvSpPr/>
      </dsp:nvSpPr>
      <dsp:spPr>
        <a:xfrm>
          <a:off x="1944904" y="2035179"/>
          <a:ext cx="3231497" cy="13709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Public speaking anxiety – I have difficulty presenting to large groups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44904" y="2035179"/>
        <a:ext cx="3231497" cy="1370938"/>
      </dsp:txXfrm>
    </dsp:sp>
    <dsp:sp modelId="{13993A37-F156-463D-8E27-C5B023E75028}">
      <dsp:nvSpPr>
        <dsp:cNvPr id="0" name=""/>
        <dsp:cNvSpPr/>
      </dsp:nvSpPr>
      <dsp:spPr>
        <a:xfrm>
          <a:off x="5739466" y="2035179"/>
          <a:ext cx="1370938" cy="137093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7470F7-68C2-4FC2-8CC4-40B40F15D927}">
      <dsp:nvSpPr>
        <dsp:cNvPr id="0" name=""/>
        <dsp:cNvSpPr/>
      </dsp:nvSpPr>
      <dsp:spPr>
        <a:xfrm>
          <a:off x="6027363" y="2323076"/>
          <a:ext cx="795144" cy="7951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F2C1B8-BF11-47E5-BB67-F58497C6AA85}">
      <dsp:nvSpPr>
        <dsp:cNvPr id="0" name=""/>
        <dsp:cNvSpPr/>
      </dsp:nvSpPr>
      <dsp:spPr>
        <a:xfrm>
          <a:off x="7404177" y="2035179"/>
          <a:ext cx="3231497" cy="13709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Weakness in leadership – if working in groups I tend not to take charge. 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404177" y="2035179"/>
        <a:ext cx="3231497" cy="13709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4A4517-A6EB-46BC-AD87-DD2FB00FF0D6}">
      <dsp:nvSpPr>
        <dsp:cNvPr id="0" name=""/>
        <dsp:cNvSpPr/>
      </dsp:nvSpPr>
      <dsp:spPr>
        <a:xfrm>
          <a:off x="3654756" y="214900"/>
          <a:ext cx="704003" cy="7040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561B2E-9257-44C1-9E01-073DA584F00E}">
      <dsp:nvSpPr>
        <dsp:cNvPr id="0" name=""/>
        <dsp:cNvSpPr/>
      </dsp:nvSpPr>
      <dsp:spPr>
        <a:xfrm>
          <a:off x="3224532" y="1409355"/>
          <a:ext cx="1564453" cy="2072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High demand -  there is a very high demand for jobs within the health and social care sector  (global healthcare jobs, 2025)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24532" y="1409355"/>
        <a:ext cx="1564453" cy="2072900"/>
      </dsp:txXfrm>
    </dsp:sp>
    <dsp:sp modelId="{5C089C55-487C-4C97-8EAA-31D69FE14B99}">
      <dsp:nvSpPr>
        <dsp:cNvPr id="0" name=""/>
        <dsp:cNvSpPr/>
      </dsp:nvSpPr>
      <dsp:spPr>
        <a:xfrm>
          <a:off x="5492989" y="214900"/>
          <a:ext cx="704003" cy="7040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EDD466-3CF9-4038-A3B4-9EA8D6970D36}">
      <dsp:nvSpPr>
        <dsp:cNvPr id="0" name=""/>
        <dsp:cNvSpPr/>
      </dsp:nvSpPr>
      <dsp:spPr>
        <a:xfrm>
          <a:off x="5062764" y="1409355"/>
          <a:ext cx="1564453" cy="2072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There is access to training and development within the NHS (NHS)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62764" y="1409355"/>
        <a:ext cx="1564453" cy="2072900"/>
      </dsp:txXfrm>
    </dsp:sp>
    <dsp:sp modelId="{F02F2288-14DA-4228-8F3B-9EBDD84C148B}">
      <dsp:nvSpPr>
        <dsp:cNvPr id="0" name=""/>
        <dsp:cNvSpPr/>
      </dsp:nvSpPr>
      <dsp:spPr>
        <a:xfrm>
          <a:off x="7331221" y="214900"/>
          <a:ext cx="704003" cy="7040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C50E99-2832-4676-B719-FA64A4FE08A9}">
      <dsp:nvSpPr>
        <dsp:cNvPr id="0" name=""/>
        <dsp:cNvSpPr/>
      </dsp:nvSpPr>
      <dsp:spPr>
        <a:xfrm>
          <a:off x="6900996" y="1409355"/>
          <a:ext cx="1564453" cy="2072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Placement and volunteering in local care homes or hospitals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900996" y="1409355"/>
        <a:ext cx="1564453" cy="20729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283AE5-30CB-4FB0-9446-8E8D645AD16F}">
      <dsp:nvSpPr>
        <dsp:cNvPr id="0" name=""/>
        <dsp:cNvSpPr/>
      </dsp:nvSpPr>
      <dsp:spPr>
        <a:xfrm>
          <a:off x="1030528" y="229503"/>
          <a:ext cx="1494078" cy="149407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732D75-B1DC-4ECA-9E55-44083536B65E}">
      <dsp:nvSpPr>
        <dsp:cNvPr id="0" name=""/>
        <dsp:cNvSpPr/>
      </dsp:nvSpPr>
      <dsp:spPr>
        <a:xfrm>
          <a:off x="1348939" y="547913"/>
          <a:ext cx="857258" cy="85725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F94239-EBEA-4F62-AC60-21136213E88A}">
      <dsp:nvSpPr>
        <dsp:cNvPr id="0" name=""/>
        <dsp:cNvSpPr/>
      </dsp:nvSpPr>
      <dsp:spPr>
        <a:xfrm>
          <a:off x="552913" y="2188951"/>
          <a:ext cx="2449309" cy="1321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b="0" kern="120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Funding cuts in health and social care (Dinenage, 2025)</a:t>
          </a:r>
          <a:endParaRPr lang="en-US" sz="2000" b="0" kern="1200" cap="none" spc="0" dirty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52913" y="2188951"/>
        <a:ext cx="2449309" cy="1321875"/>
      </dsp:txXfrm>
    </dsp:sp>
    <dsp:sp modelId="{F8D50FD8-67C6-45B1-BB5D-C33909E2F4E5}">
      <dsp:nvSpPr>
        <dsp:cNvPr id="0" name=""/>
        <dsp:cNvSpPr/>
      </dsp:nvSpPr>
      <dsp:spPr>
        <a:xfrm>
          <a:off x="3908467" y="229503"/>
          <a:ext cx="1494078" cy="1494078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04A78B-3CC3-483B-87AC-976B002D3166}">
      <dsp:nvSpPr>
        <dsp:cNvPr id="0" name=""/>
        <dsp:cNvSpPr/>
      </dsp:nvSpPr>
      <dsp:spPr>
        <a:xfrm>
          <a:off x="4226877" y="547913"/>
          <a:ext cx="857258" cy="85725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14756C-E836-4E0D-9AC6-51BA42C26922}">
      <dsp:nvSpPr>
        <dsp:cNvPr id="0" name=""/>
        <dsp:cNvSpPr/>
      </dsp:nvSpPr>
      <dsp:spPr>
        <a:xfrm>
          <a:off x="3430852" y="2188951"/>
          <a:ext cx="2449309" cy="1321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b="0" kern="120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Staff can be overworked which leads to Burnout and stress. (Bailey and West, 2021)</a:t>
          </a:r>
          <a:endParaRPr lang="en-US" sz="2000" b="0" kern="1200" cap="none" spc="0" dirty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430852" y="2188951"/>
        <a:ext cx="2449309" cy="1321875"/>
      </dsp:txXfrm>
    </dsp:sp>
    <dsp:sp modelId="{D9728A1F-F9D6-4B23-A658-6A87470C38D3}">
      <dsp:nvSpPr>
        <dsp:cNvPr id="0" name=""/>
        <dsp:cNvSpPr/>
      </dsp:nvSpPr>
      <dsp:spPr>
        <a:xfrm>
          <a:off x="6786406" y="229503"/>
          <a:ext cx="1494078" cy="1494078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676A6F-24C1-4B03-AD8E-7ACCD55F847D}">
      <dsp:nvSpPr>
        <dsp:cNvPr id="0" name=""/>
        <dsp:cNvSpPr/>
      </dsp:nvSpPr>
      <dsp:spPr>
        <a:xfrm>
          <a:off x="7104816" y="547913"/>
          <a:ext cx="857258" cy="85725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F1CEAF-7C2C-4AB8-9822-5113CCC18554}">
      <dsp:nvSpPr>
        <dsp:cNvPr id="0" name=""/>
        <dsp:cNvSpPr/>
      </dsp:nvSpPr>
      <dsp:spPr>
        <a:xfrm>
          <a:off x="6308791" y="2188951"/>
          <a:ext cx="2449309" cy="1321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b="0" kern="120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Balancing work, study and personal responsibilities </a:t>
          </a:r>
          <a:endParaRPr lang="en-US" sz="2000" b="0" kern="1200" cap="none" spc="0" dirty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308791" y="2188951"/>
        <a:ext cx="2449309" cy="1321875"/>
      </dsp:txXfrm>
    </dsp:sp>
    <dsp:sp modelId="{BD964E26-0569-463E-89D2-DF4C51DDED1D}">
      <dsp:nvSpPr>
        <dsp:cNvPr id="0" name=""/>
        <dsp:cNvSpPr/>
      </dsp:nvSpPr>
      <dsp:spPr>
        <a:xfrm>
          <a:off x="9664345" y="229503"/>
          <a:ext cx="1494078" cy="1494078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895D11-2D21-4D31-920B-8F117578851E}">
      <dsp:nvSpPr>
        <dsp:cNvPr id="0" name=""/>
        <dsp:cNvSpPr/>
      </dsp:nvSpPr>
      <dsp:spPr>
        <a:xfrm>
          <a:off x="9982755" y="547913"/>
          <a:ext cx="857258" cy="85725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EC180C-5940-4985-83E1-B6667E797236}">
      <dsp:nvSpPr>
        <dsp:cNvPr id="0" name=""/>
        <dsp:cNvSpPr/>
      </dsp:nvSpPr>
      <dsp:spPr>
        <a:xfrm>
          <a:off x="9186729" y="2188951"/>
          <a:ext cx="2449309" cy="1321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b="0" kern="120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Change in digital technology – risk being left behind if you don’t upskill</a:t>
          </a:r>
          <a:endParaRPr lang="en-US" sz="2000" b="0" kern="1200" cap="none" spc="0" dirty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186729" y="2188951"/>
        <a:ext cx="2449309" cy="13218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09298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54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9876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47659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22735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32863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64511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5987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142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96681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55302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5107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27647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5246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264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5371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4907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320594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76409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65697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03855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3507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1688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10/20/2025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34340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51" r:id="rId2"/>
    <p:sldLayoutId id="2147483852" r:id="rId3"/>
    <p:sldLayoutId id="2147483853" r:id="rId4"/>
    <p:sldLayoutId id="2147483843" r:id="rId5"/>
    <p:sldLayoutId id="2147483844" r:id="rId6"/>
    <p:sldLayoutId id="2147483849" r:id="rId7"/>
    <p:sldLayoutId id="2147483845" r:id="rId8"/>
    <p:sldLayoutId id="2147483846" r:id="rId9"/>
    <p:sldLayoutId id="2147483847" r:id="rId10"/>
    <p:sldLayoutId id="2147483848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2214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45" r:id="rId6"/>
    <p:sldLayoutId id="2147483740" r:id="rId7"/>
    <p:sldLayoutId id="2147483741" r:id="rId8"/>
    <p:sldLayoutId id="2147483742" r:id="rId9"/>
    <p:sldLayoutId id="2147483743" r:id="rId10"/>
    <p:sldLayoutId id="2147483744" r:id="rId11"/>
    <p:sldLayoutId id="214748374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globalhealthcarejobs.co.uk/healthcare-jobs-in-demand-uk-2025/" TargetMode="External"/><Relationship Id="rId2" Type="http://schemas.openxmlformats.org/officeDocument/2006/relationships/hyperlink" Target="https://www.kingsfund.org.uk/insight-and-analysis/blogs/naming-issue-chronic-excessive-workload-nh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healthcareers.nhs.uk/career-planning/study-and-training/graduate-training-opportunities" TargetMode="External"/><Relationship Id="rId4" Type="http://schemas.openxmlformats.org/officeDocument/2006/relationships/hyperlink" Target="https://parliamentnews.co.uk/england-hospitals-may-cut-100k-jobs-amid-budget-cu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2D45EE4-C4F0-4F72-B1C6-39F596D13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8C459BAD-4279-4A9D-B0C5-662C5F5ED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3203463" y="-2060461"/>
            <a:ext cx="5649003" cy="10651671"/>
          </a:xfrm>
          <a:custGeom>
            <a:avLst/>
            <a:gdLst>
              <a:gd name="connsiteX0" fmla="*/ 0 w 5649003"/>
              <a:gd name="connsiteY0" fmla="*/ 5325836 h 10651671"/>
              <a:gd name="connsiteX1" fmla="*/ 2824502 w 5649003"/>
              <a:gd name="connsiteY1" fmla="*/ 0 h 10651671"/>
              <a:gd name="connsiteX2" fmla="*/ 5649004 w 5649003"/>
              <a:gd name="connsiteY2" fmla="*/ 5325836 h 10651671"/>
              <a:gd name="connsiteX3" fmla="*/ 2824502 w 5649003"/>
              <a:gd name="connsiteY3" fmla="*/ 10651672 h 10651671"/>
              <a:gd name="connsiteX4" fmla="*/ 0 w 5649003"/>
              <a:gd name="connsiteY4" fmla="*/ 5325836 h 106516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49003" h="10651671" fill="none" extrusionOk="0">
                <a:moveTo>
                  <a:pt x="0" y="5325836"/>
                </a:moveTo>
                <a:cubicBezTo>
                  <a:pt x="186946" y="2320485"/>
                  <a:pt x="1438121" y="-52385"/>
                  <a:pt x="2824502" y="0"/>
                </a:cubicBezTo>
                <a:cubicBezTo>
                  <a:pt x="4703838" y="-43168"/>
                  <a:pt x="5583840" y="2369660"/>
                  <a:pt x="5649004" y="5325836"/>
                </a:cubicBezTo>
                <a:cubicBezTo>
                  <a:pt x="5518761" y="8289338"/>
                  <a:pt x="4285196" y="10894014"/>
                  <a:pt x="2824502" y="10651672"/>
                </a:cubicBezTo>
                <a:cubicBezTo>
                  <a:pt x="1536945" y="11016699"/>
                  <a:pt x="142947" y="8418643"/>
                  <a:pt x="0" y="5325836"/>
                </a:cubicBezTo>
                <a:close/>
              </a:path>
              <a:path w="5649003" h="10651671" stroke="0" extrusionOk="0">
                <a:moveTo>
                  <a:pt x="0" y="5325836"/>
                </a:moveTo>
                <a:cubicBezTo>
                  <a:pt x="-54350" y="2332108"/>
                  <a:pt x="1351726" y="167869"/>
                  <a:pt x="2824502" y="0"/>
                </a:cubicBezTo>
                <a:cubicBezTo>
                  <a:pt x="4182679" y="-143942"/>
                  <a:pt x="5672665" y="2549517"/>
                  <a:pt x="5649004" y="5325836"/>
                </a:cubicBezTo>
                <a:cubicBezTo>
                  <a:pt x="5518596" y="8280244"/>
                  <a:pt x="4081190" y="10622204"/>
                  <a:pt x="2824502" y="10651672"/>
                </a:cubicBezTo>
                <a:cubicBezTo>
                  <a:pt x="1216708" y="10537144"/>
                  <a:pt x="-100850" y="8264979"/>
                  <a:pt x="0" y="5325836"/>
                </a:cubicBezTo>
                <a:close/>
              </a:path>
            </a:pathLst>
          </a:custGeom>
          <a:solidFill>
            <a:schemeClr val="accent1"/>
          </a:solidFill>
          <a:ln w="57150">
            <a:solidFill>
              <a:schemeClr val="accent1"/>
            </a:solidFill>
            <a:extLst>
              <a:ext uri="{C807C97D-BFC1-408E-A445-0C87EB9F89A2}">
                <ask:lineSketchStyleProps xmlns:ask="http://schemas.microsoft.com/office/drawing/2018/sketchyshapes" sd="63743190">
                  <a:prstGeom prst="ellipse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6">
            <a:extLst>
              <a:ext uri="{FF2B5EF4-FFF2-40B4-BE49-F238E27FC236}">
                <a16:creationId xmlns:a16="http://schemas.microsoft.com/office/drawing/2014/main" id="{0953BC39-9D68-40BE-BF3C-5C4EB782AF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4722B02-1AD4-801D-B9B3-B9F1CFFA94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9186" y="2100937"/>
            <a:ext cx="10034886" cy="2328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8397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45DEEED-BE3A-4307-800A-45F555B51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5C73706-35AD-4797-B796-D806B8FE5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5006297" cy="6858000"/>
          </a:xfrm>
          <a:custGeom>
            <a:avLst/>
            <a:gdLst>
              <a:gd name="connsiteX0" fmla="*/ 5006297 w 5006297"/>
              <a:gd name="connsiteY0" fmla="*/ 0 h 6858000"/>
              <a:gd name="connsiteX1" fmla="*/ 1229608 w 5006297"/>
              <a:gd name="connsiteY1" fmla="*/ 0 h 6858000"/>
              <a:gd name="connsiteX2" fmla="*/ 1128285 w 5006297"/>
              <a:gd name="connsiteY2" fmla="*/ 156518 h 6858000"/>
              <a:gd name="connsiteX3" fmla="*/ 768782 w 5006297"/>
              <a:gd name="connsiteY3" fmla="*/ 825746 h 6858000"/>
              <a:gd name="connsiteX4" fmla="*/ 743290 w 5006297"/>
              <a:gd name="connsiteY4" fmla="*/ 860183 h 6858000"/>
              <a:gd name="connsiteX5" fmla="*/ 787138 w 5006297"/>
              <a:gd name="connsiteY5" fmla="*/ 756243 h 6858000"/>
              <a:gd name="connsiteX6" fmla="*/ 980544 w 5006297"/>
              <a:gd name="connsiteY6" fmla="*/ 339016 h 6858000"/>
              <a:gd name="connsiteX7" fmla="*/ 1161966 w 5006297"/>
              <a:gd name="connsiteY7" fmla="*/ 0 h 6858000"/>
              <a:gd name="connsiteX8" fmla="*/ 1104491 w 5006297"/>
              <a:gd name="connsiteY8" fmla="*/ 0 h 6858000"/>
              <a:gd name="connsiteX9" fmla="*/ 993044 w 5006297"/>
              <a:gd name="connsiteY9" fmla="*/ 204247 h 6858000"/>
              <a:gd name="connsiteX10" fmla="*/ 494731 w 5006297"/>
              <a:gd name="connsiteY10" fmla="*/ 1375322 h 6858000"/>
              <a:gd name="connsiteX11" fmla="*/ 46559 w 5006297"/>
              <a:gd name="connsiteY11" fmla="*/ 3329787 h 6858000"/>
              <a:gd name="connsiteX12" fmla="*/ 12272 w 5006297"/>
              <a:gd name="connsiteY12" fmla="*/ 4352595 h 6858000"/>
              <a:gd name="connsiteX13" fmla="*/ 171094 w 5006297"/>
              <a:gd name="connsiteY13" fmla="*/ 5544543 h 6858000"/>
              <a:gd name="connsiteX14" fmla="*/ 538125 w 5006297"/>
              <a:gd name="connsiteY14" fmla="*/ 6816123 h 6858000"/>
              <a:gd name="connsiteX15" fmla="*/ 555724 w 5006297"/>
              <a:gd name="connsiteY15" fmla="*/ 6858000 h 6858000"/>
              <a:gd name="connsiteX16" fmla="*/ 608303 w 5006297"/>
              <a:gd name="connsiteY16" fmla="*/ 6858000 h 6858000"/>
              <a:gd name="connsiteX17" fmla="*/ 596366 w 5006297"/>
              <a:gd name="connsiteY17" fmla="*/ 6829337 h 6858000"/>
              <a:gd name="connsiteX18" fmla="*/ 364843 w 5006297"/>
              <a:gd name="connsiteY18" fmla="*/ 6132604 h 6858000"/>
              <a:gd name="connsiteX19" fmla="*/ 213412 w 5006297"/>
              <a:gd name="connsiteY19" fmla="*/ 5505676 h 6858000"/>
              <a:gd name="connsiteX20" fmla="*/ 211628 w 5006297"/>
              <a:gd name="connsiteY20" fmla="*/ 5472254 h 6858000"/>
              <a:gd name="connsiteX21" fmla="*/ 311945 w 5006297"/>
              <a:gd name="connsiteY21" fmla="*/ 5821167 h 6858000"/>
              <a:gd name="connsiteX22" fmla="*/ 623960 w 5006297"/>
              <a:gd name="connsiteY22" fmla="*/ 6658826 h 6858000"/>
              <a:gd name="connsiteX23" fmla="*/ 717350 w 5006297"/>
              <a:gd name="connsiteY23" fmla="*/ 6858000 h 6858000"/>
              <a:gd name="connsiteX24" fmla="*/ 5006297 w 5006297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5006297" h="6858000">
                <a:moveTo>
                  <a:pt x="5006297" y="0"/>
                </a:moveTo>
                <a:lnTo>
                  <a:pt x="1229608" y="0"/>
                </a:lnTo>
                <a:lnTo>
                  <a:pt x="1128285" y="156518"/>
                </a:lnTo>
                <a:cubicBezTo>
                  <a:pt x="996915" y="372642"/>
                  <a:pt x="877575" y="596029"/>
                  <a:pt x="768782" y="825746"/>
                </a:cubicBezTo>
                <a:cubicBezTo>
                  <a:pt x="763429" y="839224"/>
                  <a:pt x="754646" y="851089"/>
                  <a:pt x="743290" y="860183"/>
                </a:cubicBezTo>
                <a:cubicBezTo>
                  <a:pt x="757948" y="825621"/>
                  <a:pt x="772224" y="790805"/>
                  <a:pt x="787138" y="756243"/>
                </a:cubicBezTo>
                <a:cubicBezTo>
                  <a:pt x="848067" y="615114"/>
                  <a:pt x="912406" y="475964"/>
                  <a:pt x="980544" y="339016"/>
                </a:cubicBezTo>
                <a:lnTo>
                  <a:pt x="1161966" y="0"/>
                </a:lnTo>
                <a:lnTo>
                  <a:pt x="1104491" y="0"/>
                </a:lnTo>
                <a:lnTo>
                  <a:pt x="993044" y="204247"/>
                </a:lnTo>
                <a:cubicBezTo>
                  <a:pt x="798291" y="579761"/>
                  <a:pt x="634561" y="971401"/>
                  <a:pt x="494731" y="1375322"/>
                </a:cubicBezTo>
                <a:cubicBezTo>
                  <a:pt x="277072" y="2009491"/>
                  <a:pt x="126862" y="2664550"/>
                  <a:pt x="46559" y="3329787"/>
                </a:cubicBezTo>
                <a:cubicBezTo>
                  <a:pt x="4496" y="3670216"/>
                  <a:pt x="-14242" y="4010141"/>
                  <a:pt x="12272" y="4352595"/>
                </a:cubicBezTo>
                <a:cubicBezTo>
                  <a:pt x="43627" y="4752907"/>
                  <a:pt x="90918" y="5150814"/>
                  <a:pt x="171094" y="5544543"/>
                </a:cubicBezTo>
                <a:cubicBezTo>
                  <a:pt x="259524" y="5979227"/>
                  <a:pt x="379573" y="6403657"/>
                  <a:pt x="538125" y="6816123"/>
                </a:cubicBezTo>
                <a:lnTo>
                  <a:pt x="555724" y="6858000"/>
                </a:lnTo>
                <a:lnTo>
                  <a:pt x="608303" y="6858000"/>
                </a:lnTo>
                <a:lnTo>
                  <a:pt x="596366" y="6829337"/>
                </a:lnTo>
                <a:cubicBezTo>
                  <a:pt x="508696" y="6602484"/>
                  <a:pt x="431985" y="6369981"/>
                  <a:pt x="364843" y="6132604"/>
                </a:cubicBezTo>
                <a:cubicBezTo>
                  <a:pt x="306463" y="5925865"/>
                  <a:pt x="263378" y="5714822"/>
                  <a:pt x="213412" y="5505676"/>
                </a:cubicBezTo>
                <a:cubicBezTo>
                  <a:pt x="212231" y="5494574"/>
                  <a:pt x="211637" y="5483421"/>
                  <a:pt x="211628" y="5472254"/>
                </a:cubicBezTo>
                <a:cubicBezTo>
                  <a:pt x="248210" y="5599108"/>
                  <a:pt x="277401" y="5710897"/>
                  <a:pt x="311945" y="5821167"/>
                </a:cubicBezTo>
                <a:cubicBezTo>
                  <a:pt x="401999" y="6108329"/>
                  <a:pt x="505868" y="6387643"/>
                  <a:pt x="623960" y="6658826"/>
                </a:cubicBezTo>
                <a:lnTo>
                  <a:pt x="717350" y="6858000"/>
                </a:lnTo>
                <a:lnTo>
                  <a:pt x="5006297" y="6858000"/>
                </a:lnTo>
                <a:close/>
              </a:path>
            </a:pathLst>
          </a:custGeom>
          <a:solidFill>
            <a:schemeClr val="accent1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17960C-A2B1-4B09-BF77-432465CBB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644652"/>
            <a:ext cx="3182112" cy="5568696"/>
          </a:xfrm>
        </p:spPr>
        <p:txBody>
          <a:bodyPr>
            <a:normAutofit/>
          </a:bodyPr>
          <a:lstStyle/>
          <a:p>
            <a:r>
              <a:rPr lang="en-GB" sz="4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br>
              <a:rPr lang="en-GB" sz="4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1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0F4D08-696E-DCF5-4C56-AD4F866337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4350" y="644652"/>
            <a:ext cx="5856401" cy="5568696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presentation is a personal SWOT analysis to support my professional development in the UK Health and Social Care sector</a:t>
            </a:r>
          </a:p>
        </p:txBody>
      </p:sp>
    </p:spTree>
    <p:extLst>
      <p:ext uri="{BB962C8B-B14F-4D97-AF65-F5344CB8AC3E}">
        <p14:creationId xmlns:p14="http://schemas.microsoft.com/office/powerpoint/2010/main" val="27042823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47B6BBF-09F2-4A29-AE4E-3771E2924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04F67E-F9F2-9EDF-052C-799FF22D1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05" y="181839"/>
            <a:ext cx="10921640" cy="1314698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48305" y="2241737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60B088-AAE8-0386-E917-063EDE2282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3854893"/>
              </p:ext>
            </p:extLst>
          </p:nvPr>
        </p:nvGraphicFramePr>
        <p:xfrm>
          <a:off x="239192" y="2070499"/>
          <a:ext cx="11330753" cy="46056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072198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47B6BBF-09F2-4A29-AE4E-3771E2924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3504A0-A6E3-E496-E414-D83B4EBA8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34029"/>
            <a:ext cx="10921640" cy="1314698"/>
          </a:xfrm>
        </p:spPr>
        <p:txBody>
          <a:bodyPr anchor="ctr">
            <a:normAutofit/>
          </a:bodyPr>
          <a:lstStyle/>
          <a:p>
            <a:pPr algn="ctr"/>
            <a:r>
              <a:rPr lang="en-GB" sz="7200">
                <a:latin typeface="Arial" panose="020B0604020202020204" pitchFamily="34" charset="0"/>
                <a:cs typeface="Arial" panose="020B0604020202020204" pitchFamily="34" charset="0"/>
              </a:rPr>
              <a:t>Weaknesses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48305" y="2241737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38EB343B-860E-1275-8097-7B84BF5292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6101452"/>
              </p:ext>
            </p:extLst>
          </p:nvPr>
        </p:nvGraphicFramePr>
        <p:xfrm>
          <a:off x="632647" y="2805098"/>
          <a:ext cx="10915869" cy="3478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617278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47B6BBF-09F2-4A29-AE4E-3771E2924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6E9A9-A9A9-7A56-B390-99D7A3F58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34029"/>
            <a:ext cx="10921640" cy="1314698"/>
          </a:xfrm>
        </p:spPr>
        <p:txBody>
          <a:bodyPr anchor="ctr">
            <a:normAutofit/>
          </a:bodyPr>
          <a:lstStyle/>
          <a:p>
            <a:pPr algn="ctr"/>
            <a:r>
              <a:rPr lang="en-GB" sz="7200">
                <a:latin typeface="Arial" panose="020B0604020202020204" pitchFamily="34" charset="0"/>
                <a:cs typeface="Arial" panose="020B0604020202020204" pitchFamily="34" charset="0"/>
              </a:rPr>
              <a:t>Opportunities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48305" y="2241737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A3C7C2-F9EE-B040-DC32-FC2E891E0B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6423802"/>
              </p:ext>
            </p:extLst>
          </p:nvPr>
        </p:nvGraphicFramePr>
        <p:xfrm>
          <a:off x="105552" y="2241737"/>
          <a:ext cx="11689982" cy="36971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93301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47B6BBF-09F2-4A29-AE4E-3771E2924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E643C2-B685-E1DC-C729-2CBDC5412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05" y="243118"/>
            <a:ext cx="10921640" cy="1314698"/>
          </a:xfrm>
        </p:spPr>
        <p:txBody>
          <a:bodyPr anchor="ctr">
            <a:normAutofit/>
          </a:bodyPr>
          <a:lstStyle/>
          <a:p>
            <a:pPr algn="ctr"/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Threats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48305" y="2241737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9AF1450-0878-01C5-E97D-08E85A1FA8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4870046"/>
              </p:ext>
            </p:extLst>
          </p:nvPr>
        </p:nvGraphicFramePr>
        <p:xfrm>
          <a:off x="-258209" y="2337743"/>
          <a:ext cx="12188953" cy="37403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55189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45DEEED-BE3A-4307-800A-45F555B51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5C73706-35AD-4797-B796-D806B8FE5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5006297" cy="6858000"/>
          </a:xfrm>
          <a:custGeom>
            <a:avLst/>
            <a:gdLst>
              <a:gd name="connsiteX0" fmla="*/ 5006297 w 5006297"/>
              <a:gd name="connsiteY0" fmla="*/ 0 h 6858000"/>
              <a:gd name="connsiteX1" fmla="*/ 1229608 w 5006297"/>
              <a:gd name="connsiteY1" fmla="*/ 0 h 6858000"/>
              <a:gd name="connsiteX2" fmla="*/ 1128285 w 5006297"/>
              <a:gd name="connsiteY2" fmla="*/ 156518 h 6858000"/>
              <a:gd name="connsiteX3" fmla="*/ 768782 w 5006297"/>
              <a:gd name="connsiteY3" fmla="*/ 825746 h 6858000"/>
              <a:gd name="connsiteX4" fmla="*/ 743290 w 5006297"/>
              <a:gd name="connsiteY4" fmla="*/ 860183 h 6858000"/>
              <a:gd name="connsiteX5" fmla="*/ 787138 w 5006297"/>
              <a:gd name="connsiteY5" fmla="*/ 756243 h 6858000"/>
              <a:gd name="connsiteX6" fmla="*/ 980544 w 5006297"/>
              <a:gd name="connsiteY6" fmla="*/ 339016 h 6858000"/>
              <a:gd name="connsiteX7" fmla="*/ 1161966 w 5006297"/>
              <a:gd name="connsiteY7" fmla="*/ 0 h 6858000"/>
              <a:gd name="connsiteX8" fmla="*/ 1104491 w 5006297"/>
              <a:gd name="connsiteY8" fmla="*/ 0 h 6858000"/>
              <a:gd name="connsiteX9" fmla="*/ 993044 w 5006297"/>
              <a:gd name="connsiteY9" fmla="*/ 204247 h 6858000"/>
              <a:gd name="connsiteX10" fmla="*/ 494731 w 5006297"/>
              <a:gd name="connsiteY10" fmla="*/ 1375322 h 6858000"/>
              <a:gd name="connsiteX11" fmla="*/ 46559 w 5006297"/>
              <a:gd name="connsiteY11" fmla="*/ 3329787 h 6858000"/>
              <a:gd name="connsiteX12" fmla="*/ 12272 w 5006297"/>
              <a:gd name="connsiteY12" fmla="*/ 4352595 h 6858000"/>
              <a:gd name="connsiteX13" fmla="*/ 171094 w 5006297"/>
              <a:gd name="connsiteY13" fmla="*/ 5544543 h 6858000"/>
              <a:gd name="connsiteX14" fmla="*/ 538125 w 5006297"/>
              <a:gd name="connsiteY14" fmla="*/ 6816123 h 6858000"/>
              <a:gd name="connsiteX15" fmla="*/ 555724 w 5006297"/>
              <a:gd name="connsiteY15" fmla="*/ 6858000 h 6858000"/>
              <a:gd name="connsiteX16" fmla="*/ 608303 w 5006297"/>
              <a:gd name="connsiteY16" fmla="*/ 6858000 h 6858000"/>
              <a:gd name="connsiteX17" fmla="*/ 596366 w 5006297"/>
              <a:gd name="connsiteY17" fmla="*/ 6829337 h 6858000"/>
              <a:gd name="connsiteX18" fmla="*/ 364843 w 5006297"/>
              <a:gd name="connsiteY18" fmla="*/ 6132604 h 6858000"/>
              <a:gd name="connsiteX19" fmla="*/ 213412 w 5006297"/>
              <a:gd name="connsiteY19" fmla="*/ 5505676 h 6858000"/>
              <a:gd name="connsiteX20" fmla="*/ 211628 w 5006297"/>
              <a:gd name="connsiteY20" fmla="*/ 5472254 h 6858000"/>
              <a:gd name="connsiteX21" fmla="*/ 311945 w 5006297"/>
              <a:gd name="connsiteY21" fmla="*/ 5821167 h 6858000"/>
              <a:gd name="connsiteX22" fmla="*/ 623960 w 5006297"/>
              <a:gd name="connsiteY22" fmla="*/ 6658826 h 6858000"/>
              <a:gd name="connsiteX23" fmla="*/ 717350 w 5006297"/>
              <a:gd name="connsiteY23" fmla="*/ 6858000 h 6858000"/>
              <a:gd name="connsiteX24" fmla="*/ 5006297 w 5006297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5006297" h="6858000">
                <a:moveTo>
                  <a:pt x="5006297" y="0"/>
                </a:moveTo>
                <a:lnTo>
                  <a:pt x="1229608" y="0"/>
                </a:lnTo>
                <a:lnTo>
                  <a:pt x="1128285" y="156518"/>
                </a:lnTo>
                <a:cubicBezTo>
                  <a:pt x="996915" y="372642"/>
                  <a:pt x="877575" y="596029"/>
                  <a:pt x="768782" y="825746"/>
                </a:cubicBezTo>
                <a:cubicBezTo>
                  <a:pt x="763429" y="839224"/>
                  <a:pt x="754646" y="851089"/>
                  <a:pt x="743290" y="860183"/>
                </a:cubicBezTo>
                <a:cubicBezTo>
                  <a:pt x="757948" y="825621"/>
                  <a:pt x="772224" y="790805"/>
                  <a:pt x="787138" y="756243"/>
                </a:cubicBezTo>
                <a:cubicBezTo>
                  <a:pt x="848067" y="615114"/>
                  <a:pt x="912406" y="475964"/>
                  <a:pt x="980544" y="339016"/>
                </a:cubicBezTo>
                <a:lnTo>
                  <a:pt x="1161966" y="0"/>
                </a:lnTo>
                <a:lnTo>
                  <a:pt x="1104491" y="0"/>
                </a:lnTo>
                <a:lnTo>
                  <a:pt x="993044" y="204247"/>
                </a:lnTo>
                <a:cubicBezTo>
                  <a:pt x="798291" y="579761"/>
                  <a:pt x="634561" y="971401"/>
                  <a:pt x="494731" y="1375322"/>
                </a:cubicBezTo>
                <a:cubicBezTo>
                  <a:pt x="277072" y="2009491"/>
                  <a:pt x="126862" y="2664550"/>
                  <a:pt x="46559" y="3329787"/>
                </a:cubicBezTo>
                <a:cubicBezTo>
                  <a:pt x="4496" y="3670216"/>
                  <a:pt x="-14242" y="4010141"/>
                  <a:pt x="12272" y="4352595"/>
                </a:cubicBezTo>
                <a:cubicBezTo>
                  <a:pt x="43627" y="4752907"/>
                  <a:pt x="90918" y="5150814"/>
                  <a:pt x="171094" y="5544543"/>
                </a:cubicBezTo>
                <a:cubicBezTo>
                  <a:pt x="259524" y="5979227"/>
                  <a:pt x="379573" y="6403657"/>
                  <a:pt x="538125" y="6816123"/>
                </a:cubicBezTo>
                <a:lnTo>
                  <a:pt x="555724" y="6858000"/>
                </a:lnTo>
                <a:lnTo>
                  <a:pt x="608303" y="6858000"/>
                </a:lnTo>
                <a:lnTo>
                  <a:pt x="596366" y="6829337"/>
                </a:lnTo>
                <a:cubicBezTo>
                  <a:pt x="508696" y="6602484"/>
                  <a:pt x="431985" y="6369981"/>
                  <a:pt x="364843" y="6132604"/>
                </a:cubicBezTo>
                <a:cubicBezTo>
                  <a:pt x="306463" y="5925865"/>
                  <a:pt x="263378" y="5714822"/>
                  <a:pt x="213412" y="5505676"/>
                </a:cubicBezTo>
                <a:cubicBezTo>
                  <a:pt x="212231" y="5494574"/>
                  <a:pt x="211637" y="5483421"/>
                  <a:pt x="211628" y="5472254"/>
                </a:cubicBezTo>
                <a:cubicBezTo>
                  <a:pt x="248210" y="5599108"/>
                  <a:pt x="277401" y="5710897"/>
                  <a:pt x="311945" y="5821167"/>
                </a:cubicBezTo>
                <a:cubicBezTo>
                  <a:pt x="401999" y="6108329"/>
                  <a:pt x="505868" y="6387643"/>
                  <a:pt x="623960" y="6658826"/>
                </a:cubicBezTo>
                <a:lnTo>
                  <a:pt x="717350" y="6858000"/>
                </a:lnTo>
                <a:lnTo>
                  <a:pt x="5006297" y="6858000"/>
                </a:lnTo>
                <a:close/>
              </a:path>
            </a:pathLst>
          </a:custGeom>
          <a:solidFill>
            <a:schemeClr val="accent1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9995B-8C00-9C51-51D5-201103826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381" y="390651"/>
            <a:ext cx="2393019" cy="54501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Leveraging Strengths, Addressing Weakness and Minimising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C2F0E-8448-31F8-3B7C-2874C010CD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8152" y="492252"/>
            <a:ext cx="5856401" cy="5568696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My motivation to learn can help me stay focused on goals and manage time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can get better with speaking publicly by using my communication skills to talk in smaller groups first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can build my confidence in leadership by taking on a few responsibilities during group work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can use training opportunities and volunteering to build my skills within the digital sector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can use empathy to look after myself to prevent burnout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My communication and people's skills can help me stand out in volunteering roles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can take advantage of training programmes to build on experience and confidence 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My motivation to learn can help me gain skills and knowledge for a high demand job</a:t>
            </a:r>
          </a:p>
        </p:txBody>
      </p:sp>
    </p:spTree>
    <p:extLst>
      <p:ext uri="{BB962C8B-B14F-4D97-AF65-F5344CB8AC3E}">
        <p14:creationId xmlns:p14="http://schemas.microsoft.com/office/powerpoint/2010/main" val="20603608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78155-5FD9-3AC9-611D-494BBE891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F0C7F2-F3A0-F7C1-FCE8-B7FFF09EA0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Bailey. S, West. M (2021) naming the issue: chronic excessive workload in the NHS.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https://www.kingsfund.org.uk/insight-and-analysis/blogs/naming-issue-chronic-excessive-workload-nhs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Global healthcare jobs (2025) what healthcare jobs are in demand in the UK 2025.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https://globalhealthcarejobs.co.uk/healthcare-jobs-in-demand-uk-2025/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Dinenage. S (2025) England hospitals may cut 100k jobs amid budget cuts.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https://parliamentnews.co.uk/england-hospitals-may-cut-100k-jobs-amid-budget-cuts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NHS, Graduate training opportunities.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https://www.healthcareers.nhs.uk/career-planning/study-and-training/graduate-training-opportunities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742288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Modern Love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BrushVTI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569</TotalTime>
  <Words>472</Words>
  <Application>Microsoft Office PowerPoint</Application>
  <PresentationFormat>Widescreen</PresentationFormat>
  <Paragraphs>35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Century Gothic</vt:lpstr>
      <vt:lpstr>Elephant</vt:lpstr>
      <vt:lpstr>Modern Love</vt:lpstr>
      <vt:lpstr>The Hand</vt:lpstr>
      <vt:lpstr>SketchyVTI</vt:lpstr>
      <vt:lpstr>BrushVTI</vt:lpstr>
      <vt:lpstr>PowerPoint Presentation</vt:lpstr>
      <vt:lpstr>Introduction </vt:lpstr>
      <vt:lpstr>Strengths </vt:lpstr>
      <vt:lpstr>Weaknesses </vt:lpstr>
      <vt:lpstr>Opportunities </vt:lpstr>
      <vt:lpstr>Threats </vt:lpstr>
      <vt:lpstr>Leveraging Strengths, Addressing Weakness and Minimising Threats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hinna hussain</dc:creator>
  <cp:lastModifiedBy>hinna hussain</cp:lastModifiedBy>
  <cp:revision>1</cp:revision>
  <dcterms:created xsi:type="dcterms:W3CDTF">2025-10-19T14:53:37Z</dcterms:created>
  <dcterms:modified xsi:type="dcterms:W3CDTF">2025-10-20T00:24:11Z</dcterms:modified>
</cp:coreProperties>
</file>