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3" r:id="rId3"/>
    <p:sldId id="268" r:id="rId4"/>
    <p:sldId id="270" r:id="rId5"/>
    <p:sldId id="267" r:id="rId6"/>
    <p:sldId id="275" r:id="rId7"/>
    <p:sldId id="276" r:id="rId8"/>
    <p:sldId id="261" r:id="rId9"/>
    <p:sldId id="272" r:id="rId10"/>
    <p:sldId id="262" r:id="rId11"/>
    <p:sldId id="274" r:id="rId12"/>
    <p:sldId id="280" r:id="rId13"/>
    <p:sldId id="273" r:id="rId14"/>
    <p:sldId id="264" r:id="rId15"/>
    <p:sldId id="269" r:id="rId16"/>
    <p:sldId id="266" r:id="rId17"/>
    <p:sldId id="271" r:id="rId18"/>
    <p:sldId id="277" r:id="rId19"/>
    <p:sldId id="265" r:id="rId20"/>
    <p:sldId id="279" r:id="rId21"/>
    <p:sldId id="278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808080"/>
    <a:srgbClr val="00CC00"/>
    <a:srgbClr val="00CCFF"/>
    <a:srgbClr val="FFFF99"/>
    <a:srgbClr val="CCFFCC"/>
    <a:srgbClr val="CCFFFF"/>
    <a:srgbClr val="4D4D4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91558D-29C1-45AF-82E1-8E8F2555AB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89FA03-870E-4930-AB4C-2ABC1F96E65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1A068F-BB98-4CCB-B12B-755E2AFA095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121B74-A040-4E1E-8658-140E93CE870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84389D-DD8F-413A-902B-12B6396DF56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4AD339-FCEC-4DDF-B15E-8DA1DF44F57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5944F4-B1E8-414A-A013-D9C14863686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A5441C-8789-4236-880A-DF16985B651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ABBF02-0DAF-4820-827B-872C37CBEDB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5FFF6C-C095-4A47-9FE0-494D5084F7C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A9E3B4-346C-465E-AD2E-9497C59FAB9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723F419E-3E00-4E04-A475-7248BA2DDF6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287E323-74CE-41EC-BB36-6810470C279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Journeys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Find the distance for each journey.</a:t>
            </a: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40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14km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9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99"/>
                </a:solidFill>
                <a:latin typeface="Comic Sans MS" pitchFamily="66" charset="0"/>
              </a:rPr>
              <a:t>Give the distance from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A to E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5000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5001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85002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03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5004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85005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06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5007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85008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09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5010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85011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2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5013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85014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5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5016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85017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8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5019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85020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21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5022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85023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24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5025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85026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27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5028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85029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30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5031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5032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11493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5033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5034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5035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5036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5037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5038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5039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60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16km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19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99"/>
                </a:solidFill>
                <a:latin typeface="Comic Sans MS" pitchFamily="66" charset="0"/>
              </a:rPr>
              <a:t>Give the distance from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D to G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20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0121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90122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3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0124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90125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6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0127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90128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9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0130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90131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32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0133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90134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35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0136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90137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38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0139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90140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41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0142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90143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44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0145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90146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47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0148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90149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50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0151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0152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11493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0153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0154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0155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0156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0157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0158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0159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8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12km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99"/>
                </a:solidFill>
                <a:latin typeface="Comic Sans MS" pitchFamily="66" charset="0"/>
              </a:rPr>
              <a:t>Give the distance from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B to E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68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2169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92170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1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2172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92173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4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2175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92176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7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2178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92179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0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2181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92182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3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2184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92185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6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2187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92188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9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2190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92191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2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2193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92194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5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2196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92197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8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2199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2200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11493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2201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2202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2203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2204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2205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2206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2207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36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11km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99"/>
                </a:solidFill>
                <a:latin typeface="Comic Sans MS" pitchFamily="66" charset="0"/>
              </a:rPr>
              <a:t>Give the distance from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D to F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096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9097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89098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099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9100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89101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2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9103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89104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5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9106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89107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8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9109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89110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11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9112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89113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14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9115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89116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17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9118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89119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0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9121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89122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3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9124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89125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6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9127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9128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11493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9129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9130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9131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9132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9133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9134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9135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28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27km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7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99"/>
                </a:solidFill>
                <a:latin typeface="Comic Sans MS" pitchFamily="66" charset="0"/>
              </a:rPr>
              <a:t>Give the distance from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F to J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88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7289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97290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1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7292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97293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4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7295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97296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7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7298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97299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00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7301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97302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03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7304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97305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06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7307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97308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09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7310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97311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2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7313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97314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5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7316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97317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8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7319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7320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11493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7321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7322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7323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7324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7325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7326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7327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52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9km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99"/>
                </a:solidFill>
                <a:latin typeface="Comic Sans MS" pitchFamily="66" charset="0"/>
              </a:rPr>
              <a:t>Give the distance from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 to E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2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8313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98314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5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8316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98317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8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8319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98320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1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8322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98323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4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8325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98326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7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8328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98329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0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8331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98332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3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8334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98335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6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8337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98338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9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8340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98341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42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8343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8344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11493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8345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8346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8347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8348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8349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8350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8351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43" name="AutoShape 5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42" name="AutoShape 54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5km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549275" y="4965700"/>
            <a:ext cx="49641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99"/>
                </a:solidFill>
                <a:latin typeface="Comic Sans MS" pitchFamily="66" charset="0"/>
              </a:rPr>
              <a:t>Give the distance from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A to C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8" name="Freeform 10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3501" name="Group 13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63499" name="Oval 1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0" name="Text Box 1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02" name="Group 14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63503" name="Oval 1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4" name="Text Box 1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05" name="Group 17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63506" name="Oval 1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7" name="Text Box 1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08" name="Group 20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63509" name="Oval 2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0" name="Text Box 2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11" name="Group 23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63512" name="Oval 2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3" name="Text Box 2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14" name="Group 26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63515" name="Oval 2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6" name="Text Box 2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17" name="Group 29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63518" name="Oval 3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9" name="Text Box 3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20" name="Group 32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63521" name="Oval 3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2" name="Text Box 3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23" name="Group 35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63524" name="Oval 3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5" name="Text Box 3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63526" name="Group 38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63527" name="Oval 3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8" name="Text Box 4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63531" name="Text Box 43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3532" name="Text Box 44"/>
          <p:cNvSpPr txBox="1">
            <a:spLocks noChangeArrowheads="1"/>
          </p:cNvSpPr>
          <p:nvPr/>
        </p:nvSpPr>
        <p:spPr bwMode="auto">
          <a:xfrm>
            <a:off x="1354138" y="730250"/>
            <a:ext cx="11493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3533" name="Text Box 45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3534" name="Text Box 46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3535" name="Text Box 47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3536" name="Text Box 48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3537" name="Text Box 49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3538" name="Text Box 50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63539" name="Text Box 51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56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23km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99"/>
                </a:solidFill>
                <a:latin typeface="Comic Sans MS" pitchFamily="66" charset="0"/>
              </a:rPr>
              <a:t>Give the distance from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B to G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6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4217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94218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19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4220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94221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2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4223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94224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5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4226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94227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8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4229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94230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1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4232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94233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4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4235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94236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7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4238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94239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0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4241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94242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3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4244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94245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6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4247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4248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11493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4249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4250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4251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4252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4253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4254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4255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016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9km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5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99"/>
                </a:solidFill>
                <a:latin typeface="Comic Sans MS" pitchFamily="66" charset="0"/>
              </a:rPr>
              <a:t>Give the distance from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A to D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6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3977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83978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79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3980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83981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2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3983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83984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5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3986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83987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8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3989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83990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1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3992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83993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4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3995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83996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7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3998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83999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00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4001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84002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03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4004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84005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06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4007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4008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11493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4009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4010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4011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4012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4013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4014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4015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304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17km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99"/>
                </a:solidFill>
                <a:latin typeface="Comic Sans MS" pitchFamily="66" charset="0"/>
              </a:rPr>
              <a:t>Give the distance from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F to I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4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6265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96266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7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6268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96269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0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6271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96272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3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6274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96275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6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6277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96278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9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6280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96281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2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6283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96284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5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6286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96287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8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6289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96290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91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6292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96293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94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6295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6296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11493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6297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6298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6299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6300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6301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6302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6303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8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23km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7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99"/>
                </a:solidFill>
                <a:latin typeface="Comic Sans MS" pitchFamily="66" charset="0"/>
              </a:rPr>
              <a:t>Give the distance from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E to I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08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2409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102410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11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2412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102413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14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2415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102416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17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2418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102419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20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2421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102422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23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2424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102425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26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2427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102428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29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2430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102431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32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2433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102434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35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2436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102437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38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02439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2440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11493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2441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2442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2443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2444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2445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2446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2447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80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8km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99"/>
                </a:solidFill>
                <a:latin typeface="Comic Sans MS" pitchFamily="66" charset="0"/>
              </a:rPr>
              <a:t>Give the distance from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F to H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0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5241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95242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3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5244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95245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6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5247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95248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9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5250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95251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2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5253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95254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5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5256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95257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8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5259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95260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1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5262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95263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4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5265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95266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7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5268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95269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70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5271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5272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11493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5273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5274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5275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5276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5277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5278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5279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64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20km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99"/>
                </a:solidFill>
                <a:latin typeface="Comic Sans MS" pitchFamily="66" charset="0"/>
              </a:rPr>
              <a:t>Give the distance from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A to F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6024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6025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86026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7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6028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86029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30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6031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86032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33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6034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86035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36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6037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86038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39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6040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86041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42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6043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86044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45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6046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86047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48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6049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86050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51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6052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86053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54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6055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6056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11493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6057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6058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6059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6060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6061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6062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6063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84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7km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99"/>
                </a:solidFill>
                <a:latin typeface="Comic Sans MS" pitchFamily="66" charset="0"/>
              </a:rPr>
              <a:t>Give the distance from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B to D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4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1145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91146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7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1148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91149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0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1151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91152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3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1154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91155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6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1157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91158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9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1160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91161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62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1163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91164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65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1166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91167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68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1169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91170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71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1172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91173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74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1175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1176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11493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1177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1178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1179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1180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1181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1182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1183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12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22km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99"/>
                </a:solidFill>
                <a:latin typeface="Comic Sans MS" pitchFamily="66" charset="0"/>
              </a:rPr>
              <a:t>Give the distance from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G to J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72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8073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88074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5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8076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88077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8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8079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88080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1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8082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88083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4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8085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88086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7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8088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88089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0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8091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88092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3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8094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88095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6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8097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88098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9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8100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88101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02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8103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8104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11493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8105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8106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8107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8108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8109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8110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8111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32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18km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1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99"/>
                </a:solidFill>
                <a:latin typeface="Comic Sans MS" pitchFamily="66" charset="0"/>
              </a:rPr>
              <a:t>Give the distance from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B to F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2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3193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93194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5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3196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93197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8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3199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93200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1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3202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93203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4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3205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93206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7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3208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93209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0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3211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93212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3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3214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93215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6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3217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93218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9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3220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93221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22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3223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3224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11493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3225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3226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3227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3228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3229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3230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3231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76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15km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99"/>
                </a:solidFill>
                <a:latin typeface="Comic Sans MS" pitchFamily="66" charset="0"/>
              </a:rPr>
              <a:t>Give the distance from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 to F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6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99337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99338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39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9340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99341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2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9343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99344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5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9346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99347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8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9349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99350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51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9352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99353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54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9355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99356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57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9358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99359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0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9361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99362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3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99364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99365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6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99367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9368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11493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9369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9370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9371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9372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9373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9374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99375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88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25km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7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99"/>
                </a:solidFill>
                <a:latin typeface="Comic Sans MS" pitchFamily="66" charset="0"/>
              </a:rPr>
              <a:t>Give the distance from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A to G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8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7049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87050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51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7052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87053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54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7055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87056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57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7058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87059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60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7061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87062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63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7064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87065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66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7067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87068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69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7070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87071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72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7073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87074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75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87076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87077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78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87079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7080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11493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7081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7082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7083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7084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7085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7086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87087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24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14km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99"/>
                </a:solidFill>
                <a:latin typeface="Comic Sans MS" pitchFamily="66" charset="0"/>
              </a:rPr>
              <a:t>Give the distance from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E to H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4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1385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101386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7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1388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101389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0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1391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101392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3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1394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101395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6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1397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101398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9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1400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101401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2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1403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101404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5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1406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101407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8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1409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101410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11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1412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101413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14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01415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1416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11493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1417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1418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1419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1420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1421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1422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1423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400" name="AutoShape 4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419100" y="4894263"/>
            <a:ext cx="5226050" cy="1452562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chemeClr val="tx1"/>
              </a:gs>
              <a:gs pos="50000">
                <a:srgbClr val="4D4D4D"/>
              </a:gs>
              <a:gs pos="100000">
                <a:schemeClr val="tx1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250825" y="457200"/>
            <a:ext cx="8612188" cy="4276725"/>
          </a:xfrm>
          <a:prstGeom prst="roundRect">
            <a:avLst>
              <a:gd name="adj" fmla="val 11699"/>
            </a:avLst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5973763" y="4895850"/>
            <a:ext cx="2692400" cy="1452563"/>
          </a:xfrm>
          <a:prstGeom prst="roundRect">
            <a:avLst>
              <a:gd name="adj" fmla="val 29069"/>
            </a:avLst>
          </a:prstGeom>
          <a:gradFill rotWithShape="1">
            <a:gsLst>
              <a:gs pos="0">
                <a:srgbClr val="0000FF"/>
              </a:gs>
              <a:gs pos="50000">
                <a:srgbClr val="CCFFFF"/>
              </a:gs>
              <a:gs pos="100000">
                <a:srgbClr val="00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6038850" y="5041900"/>
            <a:ext cx="25622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20km</a:t>
            </a:r>
            <a:endParaRPr lang="en-US" sz="7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59" name="Text Box 7"/>
          <p:cNvSpPr txBox="1">
            <a:spLocks noChangeArrowheads="1"/>
          </p:cNvSpPr>
          <p:nvPr/>
        </p:nvSpPr>
        <p:spPr bwMode="auto">
          <a:xfrm>
            <a:off x="549275" y="4965700"/>
            <a:ext cx="49641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FF99"/>
                </a:solidFill>
                <a:latin typeface="Comic Sans MS" pitchFamily="66" charset="0"/>
              </a:rPr>
              <a:t>Give the distance from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C to G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60" name="Freeform 8"/>
          <p:cNvSpPr>
            <a:spLocks/>
          </p:cNvSpPr>
          <p:nvPr/>
        </p:nvSpPr>
        <p:spPr bwMode="auto">
          <a:xfrm>
            <a:off x="717550" y="830263"/>
            <a:ext cx="7597775" cy="3551237"/>
          </a:xfrm>
          <a:custGeom>
            <a:avLst/>
            <a:gdLst/>
            <a:ahLst/>
            <a:cxnLst>
              <a:cxn ang="0">
                <a:pos x="0" y="279"/>
              </a:cxn>
              <a:cxn ang="0">
                <a:pos x="1086" y="579"/>
              </a:cxn>
              <a:cxn ang="0">
                <a:pos x="378" y="1479"/>
              </a:cxn>
              <a:cxn ang="0">
                <a:pos x="1464" y="1935"/>
              </a:cxn>
              <a:cxn ang="0">
                <a:pos x="2148" y="1053"/>
              </a:cxn>
              <a:cxn ang="0">
                <a:pos x="1968" y="339"/>
              </a:cxn>
              <a:cxn ang="0">
                <a:pos x="2766" y="9"/>
              </a:cxn>
              <a:cxn ang="0">
                <a:pos x="3858" y="285"/>
              </a:cxn>
              <a:cxn ang="0">
                <a:pos x="4500" y="951"/>
              </a:cxn>
              <a:cxn ang="0">
                <a:pos x="4374" y="1629"/>
              </a:cxn>
              <a:cxn ang="0">
                <a:pos x="3966" y="1965"/>
              </a:cxn>
              <a:cxn ang="0">
                <a:pos x="2574" y="2007"/>
              </a:cxn>
              <a:cxn ang="0">
                <a:pos x="2334" y="1989"/>
              </a:cxn>
              <a:cxn ang="0">
                <a:pos x="2706" y="975"/>
              </a:cxn>
              <a:cxn ang="0">
                <a:pos x="3402" y="801"/>
              </a:cxn>
              <a:cxn ang="0">
                <a:pos x="3858" y="1227"/>
              </a:cxn>
              <a:cxn ang="0">
                <a:pos x="3414" y="1515"/>
              </a:cxn>
            </a:cxnLst>
            <a:rect l="0" t="0" r="r" b="b"/>
            <a:pathLst>
              <a:path w="4586" h="2161">
                <a:moveTo>
                  <a:pt x="0" y="279"/>
                </a:moveTo>
                <a:cubicBezTo>
                  <a:pt x="511" y="329"/>
                  <a:pt x="1023" y="379"/>
                  <a:pt x="1086" y="579"/>
                </a:cubicBezTo>
                <a:cubicBezTo>
                  <a:pt x="1149" y="779"/>
                  <a:pt x="315" y="1253"/>
                  <a:pt x="378" y="1479"/>
                </a:cubicBezTo>
                <a:cubicBezTo>
                  <a:pt x="441" y="1705"/>
                  <a:pt x="1169" y="2006"/>
                  <a:pt x="1464" y="1935"/>
                </a:cubicBezTo>
                <a:cubicBezTo>
                  <a:pt x="1759" y="1864"/>
                  <a:pt x="2064" y="1319"/>
                  <a:pt x="2148" y="1053"/>
                </a:cubicBezTo>
                <a:cubicBezTo>
                  <a:pt x="2232" y="787"/>
                  <a:pt x="1865" y="513"/>
                  <a:pt x="1968" y="339"/>
                </a:cubicBezTo>
                <a:cubicBezTo>
                  <a:pt x="2071" y="165"/>
                  <a:pt x="2451" y="18"/>
                  <a:pt x="2766" y="9"/>
                </a:cubicBezTo>
                <a:cubicBezTo>
                  <a:pt x="3081" y="0"/>
                  <a:pt x="3569" y="128"/>
                  <a:pt x="3858" y="285"/>
                </a:cubicBezTo>
                <a:cubicBezTo>
                  <a:pt x="4147" y="442"/>
                  <a:pt x="4414" y="727"/>
                  <a:pt x="4500" y="951"/>
                </a:cubicBezTo>
                <a:cubicBezTo>
                  <a:pt x="4586" y="1175"/>
                  <a:pt x="4463" y="1460"/>
                  <a:pt x="4374" y="1629"/>
                </a:cubicBezTo>
                <a:cubicBezTo>
                  <a:pt x="4285" y="1798"/>
                  <a:pt x="4266" y="1902"/>
                  <a:pt x="3966" y="1965"/>
                </a:cubicBezTo>
                <a:cubicBezTo>
                  <a:pt x="3666" y="2028"/>
                  <a:pt x="2846" y="2003"/>
                  <a:pt x="2574" y="2007"/>
                </a:cubicBezTo>
                <a:cubicBezTo>
                  <a:pt x="2302" y="2011"/>
                  <a:pt x="2312" y="2161"/>
                  <a:pt x="2334" y="1989"/>
                </a:cubicBezTo>
                <a:cubicBezTo>
                  <a:pt x="2356" y="1817"/>
                  <a:pt x="2528" y="1173"/>
                  <a:pt x="2706" y="975"/>
                </a:cubicBezTo>
                <a:cubicBezTo>
                  <a:pt x="2884" y="777"/>
                  <a:pt x="3210" y="759"/>
                  <a:pt x="3402" y="801"/>
                </a:cubicBezTo>
                <a:cubicBezTo>
                  <a:pt x="3594" y="843"/>
                  <a:pt x="3856" y="1108"/>
                  <a:pt x="3858" y="1227"/>
                </a:cubicBezTo>
                <a:cubicBezTo>
                  <a:pt x="3860" y="1346"/>
                  <a:pt x="3637" y="1430"/>
                  <a:pt x="3414" y="1515"/>
                </a:cubicBezTo>
              </a:path>
            </a:pathLst>
          </a:custGeom>
          <a:noFill/>
          <a:ln w="127000" cmpd="sng">
            <a:solidFill>
              <a:srgbClr val="00CC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0361" name="Group 9"/>
          <p:cNvGrpSpPr>
            <a:grpSpLocks/>
          </p:cNvGrpSpPr>
          <p:nvPr/>
        </p:nvGrpSpPr>
        <p:grpSpPr bwMode="auto">
          <a:xfrm>
            <a:off x="642938" y="874713"/>
            <a:ext cx="739775" cy="823912"/>
            <a:chOff x="322" y="920"/>
            <a:chExt cx="492" cy="548"/>
          </a:xfrm>
        </p:grpSpPr>
        <p:sp>
          <p:nvSpPr>
            <p:cNvPr id="100362" name="Oval 10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3" name="Text Box 11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A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0364" name="Group 12"/>
          <p:cNvGrpSpPr>
            <a:grpSpLocks/>
          </p:cNvGrpSpPr>
          <p:nvPr/>
        </p:nvGrpSpPr>
        <p:grpSpPr bwMode="auto">
          <a:xfrm>
            <a:off x="2022475" y="1423988"/>
            <a:ext cx="741363" cy="823912"/>
            <a:chOff x="322" y="920"/>
            <a:chExt cx="492" cy="548"/>
          </a:xfrm>
        </p:grpSpPr>
        <p:sp>
          <p:nvSpPr>
            <p:cNvPr id="100365" name="Oval 13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6" name="Text Box 14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B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0367" name="Group 15"/>
          <p:cNvGrpSpPr>
            <a:grpSpLocks/>
          </p:cNvGrpSpPr>
          <p:nvPr/>
        </p:nvGrpSpPr>
        <p:grpSpPr bwMode="auto">
          <a:xfrm>
            <a:off x="939800" y="2740025"/>
            <a:ext cx="739775" cy="823913"/>
            <a:chOff x="322" y="920"/>
            <a:chExt cx="492" cy="547"/>
          </a:xfrm>
        </p:grpSpPr>
        <p:sp>
          <p:nvSpPr>
            <p:cNvPr id="100368" name="Oval 16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9" name="Text Box 17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C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0370" name="Group 18"/>
          <p:cNvGrpSpPr>
            <a:grpSpLocks/>
          </p:cNvGrpSpPr>
          <p:nvPr/>
        </p:nvGrpSpPr>
        <p:grpSpPr bwMode="auto">
          <a:xfrm>
            <a:off x="2600325" y="3544888"/>
            <a:ext cx="741363" cy="823912"/>
            <a:chOff x="322" y="920"/>
            <a:chExt cx="492" cy="547"/>
          </a:xfrm>
        </p:grpSpPr>
        <p:sp>
          <p:nvSpPr>
            <p:cNvPr id="100371" name="Oval 19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2" name="Text Box 20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D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0373" name="Group 21"/>
          <p:cNvGrpSpPr>
            <a:grpSpLocks/>
          </p:cNvGrpSpPr>
          <p:nvPr/>
        </p:nvGrpSpPr>
        <p:grpSpPr bwMode="auto">
          <a:xfrm>
            <a:off x="3832225" y="1968500"/>
            <a:ext cx="739775" cy="823913"/>
            <a:chOff x="322" y="920"/>
            <a:chExt cx="492" cy="547"/>
          </a:xfrm>
        </p:grpSpPr>
        <p:sp>
          <p:nvSpPr>
            <p:cNvPr id="100374" name="Oval 22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5" name="Text Box 23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E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0376" name="Group 24"/>
          <p:cNvGrpSpPr>
            <a:grpSpLocks/>
          </p:cNvGrpSpPr>
          <p:nvPr/>
        </p:nvGrpSpPr>
        <p:grpSpPr bwMode="auto">
          <a:xfrm>
            <a:off x="4248150" y="3808413"/>
            <a:ext cx="739775" cy="823912"/>
            <a:chOff x="322" y="920"/>
            <a:chExt cx="492" cy="547"/>
          </a:xfrm>
        </p:grpSpPr>
        <p:sp>
          <p:nvSpPr>
            <p:cNvPr id="100377" name="Oval 25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8" name="Text Box 26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I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0379" name="Group 27"/>
          <p:cNvGrpSpPr>
            <a:grpSpLocks/>
          </p:cNvGrpSpPr>
          <p:nvPr/>
        </p:nvGrpSpPr>
        <p:grpSpPr bwMode="auto">
          <a:xfrm>
            <a:off x="6099175" y="2884488"/>
            <a:ext cx="739775" cy="823912"/>
            <a:chOff x="322" y="920"/>
            <a:chExt cx="492" cy="547"/>
          </a:xfrm>
        </p:grpSpPr>
        <p:sp>
          <p:nvSpPr>
            <p:cNvPr id="100380" name="Oval 28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1" name="Text Box 29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J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0382" name="Group 30"/>
          <p:cNvGrpSpPr>
            <a:grpSpLocks/>
          </p:cNvGrpSpPr>
          <p:nvPr/>
        </p:nvGrpSpPr>
        <p:grpSpPr bwMode="auto">
          <a:xfrm>
            <a:off x="5259388" y="539750"/>
            <a:ext cx="739775" cy="823913"/>
            <a:chOff x="322" y="920"/>
            <a:chExt cx="492" cy="547"/>
          </a:xfrm>
        </p:grpSpPr>
        <p:sp>
          <p:nvSpPr>
            <p:cNvPr id="100383" name="Oval 31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4" name="Text Box 32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F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0385" name="Group 33"/>
          <p:cNvGrpSpPr>
            <a:grpSpLocks/>
          </p:cNvGrpSpPr>
          <p:nvPr/>
        </p:nvGrpSpPr>
        <p:grpSpPr bwMode="auto">
          <a:xfrm>
            <a:off x="7416800" y="1506538"/>
            <a:ext cx="741363" cy="823912"/>
            <a:chOff x="322" y="920"/>
            <a:chExt cx="492" cy="548"/>
          </a:xfrm>
        </p:grpSpPr>
        <p:sp>
          <p:nvSpPr>
            <p:cNvPr id="100386" name="Oval 34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7" name="Text Box 35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G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grpSp>
        <p:nvGrpSpPr>
          <p:cNvPr id="100388" name="Group 36"/>
          <p:cNvGrpSpPr>
            <a:grpSpLocks/>
          </p:cNvGrpSpPr>
          <p:nvPr/>
        </p:nvGrpSpPr>
        <p:grpSpPr bwMode="auto">
          <a:xfrm>
            <a:off x="7480300" y="3429000"/>
            <a:ext cx="739775" cy="823913"/>
            <a:chOff x="322" y="920"/>
            <a:chExt cx="492" cy="548"/>
          </a:xfrm>
        </p:grpSpPr>
        <p:sp>
          <p:nvSpPr>
            <p:cNvPr id="100389" name="Oval 37"/>
            <p:cNvSpPr>
              <a:spLocks noChangeArrowheads="1"/>
            </p:cNvSpPr>
            <p:nvPr/>
          </p:nvSpPr>
          <p:spPr bwMode="auto">
            <a:xfrm>
              <a:off x="322" y="934"/>
              <a:ext cx="492" cy="492"/>
            </a:xfrm>
            <a:prstGeom prst="ellipse">
              <a:avLst/>
            </a:prstGeom>
            <a:gradFill rotWithShape="1">
              <a:gsLst>
                <a:gs pos="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90" name="Text Box 38"/>
            <p:cNvSpPr txBox="1">
              <a:spLocks noChangeArrowheads="1"/>
            </p:cNvSpPr>
            <p:nvPr/>
          </p:nvSpPr>
          <p:spPr bwMode="auto">
            <a:xfrm>
              <a:off x="324" y="920"/>
              <a:ext cx="487" cy="5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800" b="1">
                  <a:solidFill>
                    <a:srgbClr val="FFFF00"/>
                  </a:solidFill>
                  <a:latin typeface="Comic Sans MS" pitchFamily="66" charset="0"/>
                </a:rPr>
                <a:t>H</a:t>
              </a:r>
              <a:endParaRPr lang="en-US" sz="48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  <p:sp>
        <p:nvSpPr>
          <p:cNvPr id="100391" name="Text Box 39"/>
          <p:cNvSpPr txBox="1">
            <a:spLocks noChangeArrowheads="1"/>
          </p:cNvSpPr>
          <p:nvPr/>
        </p:nvSpPr>
        <p:spPr bwMode="auto">
          <a:xfrm>
            <a:off x="6215063" y="425450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0392" name="Text Box 40"/>
          <p:cNvSpPr txBox="1">
            <a:spLocks noChangeArrowheads="1"/>
          </p:cNvSpPr>
          <p:nvPr/>
        </p:nvSpPr>
        <p:spPr bwMode="auto">
          <a:xfrm>
            <a:off x="1354138" y="730250"/>
            <a:ext cx="11493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2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0393" name="Text Box 41"/>
          <p:cNvSpPr txBox="1">
            <a:spLocks noChangeArrowheads="1"/>
          </p:cNvSpPr>
          <p:nvPr/>
        </p:nvSpPr>
        <p:spPr bwMode="auto">
          <a:xfrm>
            <a:off x="1595438" y="2320925"/>
            <a:ext cx="13731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0394" name="Text Box 42"/>
          <p:cNvSpPr txBox="1">
            <a:spLocks noChangeArrowheads="1"/>
          </p:cNvSpPr>
          <p:nvPr/>
        </p:nvSpPr>
        <p:spPr bwMode="auto">
          <a:xfrm>
            <a:off x="3297238" y="4683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6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0395" name="Text Box 43"/>
          <p:cNvSpPr txBox="1">
            <a:spLocks noChangeArrowheads="1"/>
          </p:cNvSpPr>
          <p:nvPr/>
        </p:nvSpPr>
        <p:spPr bwMode="auto">
          <a:xfrm>
            <a:off x="5118100" y="1912938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10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0396" name="Text Box 44"/>
          <p:cNvSpPr txBox="1">
            <a:spLocks noChangeArrowheads="1"/>
          </p:cNvSpPr>
          <p:nvPr/>
        </p:nvSpPr>
        <p:spPr bwMode="auto">
          <a:xfrm>
            <a:off x="1258888" y="3429000"/>
            <a:ext cx="12303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4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0397" name="Text Box 45"/>
          <p:cNvSpPr txBox="1">
            <a:spLocks noChangeArrowheads="1"/>
          </p:cNvSpPr>
          <p:nvPr/>
        </p:nvSpPr>
        <p:spPr bwMode="auto">
          <a:xfrm>
            <a:off x="5473700" y="3884613"/>
            <a:ext cx="1654175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9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0398" name="Text Box 46"/>
          <p:cNvSpPr txBox="1">
            <a:spLocks noChangeArrowheads="1"/>
          </p:cNvSpPr>
          <p:nvPr/>
        </p:nvSpPr>
        <p:spPr bwMode="auto">
          <a:xfrm>
            <a:off x="2808288" y="2720975"/>
            <a:ext cx="150971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100399" name="Text Box 47"/>
          <p:cNvSpPr txBox="1">
            <a:spLocks noChangeArrowheads="1"/>
          </p:cNvSpPr>
          <p:nvPr/>
        </p:nvSpPr>
        <p:spPr bwMode="auto">
          <a:xfrm>
            <a:off x="7486650" y="2359025"/>
            <a:ext cx="1509713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>
                <a:solidFill>
                  <a:srgbClr val="CC0099"/>
                </a:solidFill>
                <a:latin typeface="Comic Sans MS" pitchFamily="66" charset="0"/>
              </a:rPr>
              <a:t>3</a:t>
            </a:r>
            <a:r>
              <a:rPr lang="en-GB" sz="2400" b="1">
                <a:solidFill>
                  <a:srgbClr val="CC0099"/>
                </a:solidFill>
                <a:latin typeface="Comic Sans MS" pitchFamily="66" charset="0"/>
              </a:rPr>
              <a:t>km</a:t>
            </a:r>
            <a:endParaRPr lang="en-US" sz="24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555</Words>
  <Application>Microsoft Office PowerPoint</Application>
  <PresentationFormat>On-screen Show (4:3)</PresentationFormat>
  <Paragraphs>445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49</cp:revision>
  <dcterms:created xsi:type="dcterms:W3CDTF">2006-03-03T16:34:11Z</dcterms:created>
  <dcterms:modified xsi:type="dcterms:W3CDTF">2011-11-25T19:54:27Z</dcterms:modified>
</cp:coreProperties>
</file>