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tags/tag4.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6.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2"/>
  </p:notesMasterIdLst>
  <p:handoutMasterIdLst>
    <p:handoutMasterId r:id="rId23"/>
  </p:handoutMasterIdLst>
  <p:sldIdLst>
    <p:sldId id="256" r:id="rId2"/>
    <p:sldId id="257" r:id="rId3"/>
    <p:sldId id="304" r:id="rId4"/>
    <p:sldId id="287" r:id="rId5"/>
    <p:sldId id="288" r:id="rId6"/>
    <p:sldId id="290" r:id="rId7"/>
    <p:sldId id="295" r:id="rId8"/>
    <p:sldId id="296" r:id="rId9"/>
    <p:sldId id="297" r:id="rId10"/>
    <p:sldId id="278" r:id="rId11"/>
    <p:sldId id="291" r:id="rId12"/>
    <p:sldId id="275" r:id="rId13"/>
    <p:sldId id="277" r:id="rId14"/>
    <p:sldId id="258" r:id="rId15"/>
    <p:sldId id="286" r:id="rId16"/>
    <p:sldId id="292" r:id="rId17"/>
    <p:sldId id="273" r:id="rId18"/>
    <p:sldId id="283" r:id="rId19"/>
    <p:sldId id="266" r:id="rId20"/>
    <p:sldId id="294" r:id="rId21"/>
  </p:sldIdLst>
  <p:sldSz cx="12192000" cy="6858000"/>
  <p:notesSz cx="9926638" cy="67976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0074" autoAdjust="0"/>
    <p:restoredTop sz="83313" autoAdjust="0"/>
  </p:normalViewPr>
  <p:slideViewPr>
    <p:cSldViewPr snapToGrid="0">
      <p:cViewPr varScale="1">
        <p:scale>
          <a:sx n="74" d="100"/>
          <a:sy n="74" d="100"/>
        </p:scale>
        <p:origin x="54" y="3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08" d="100"/>
          <a:sy n="108" d="100"/>
        </p:scale>
        <p:origin x="22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5EC75E-3FCF-4200-84B5-85A6394E3DB8}" type="doc">
      <dgm:prSet loTypeId="urn:microsoft.com/office/officeart/2005/8/layout/hProcess7" loCatId="list" qsTypeId="urn:microsoft.com/office/officeart/2005/8/quickstyle/simple1" qsCatId="simple" csTypeId="urn:microsoft.com/office/officeart/2005/8/colors/colorful1" csCatId="colorful" phldr="1"/>
      <dgm:spPr/>
      <dgm:t>
        <a:bodyPr/>
        <a:lstStyle/>
        <a:p>
          <a:endParaRPr lang="en-US"/>
        </a:p>
      </dgm:t>
    </dgm:pt>
    <dgm:pt modelId="{2878C8A6-C956-401C-98AE-56162F5F31A0}">
      <dgm:prSet phldrT="[Text]" custT="1"/>
      <dgm:spPr/>
      <dgm:t>
        <a:bodyPr/>
        <a:lstStyle/>
        <a:p>
          <a:r>
            <a:rPr lang="en-GB" sz="3200" dirty="0"/>
            <a:t>Phase 2 -</a:t>
          </a:r>
          <a:r>
            <a:rPr lang="en-GB" sz="2400" dirty="0"/>
            <a:t>1997-2006</a:t>
          </a:r>
          <a:endParaRPr lang="en-US" sz="2400" dirty="0"/>
        </a:p>
      </dgm:t>
    </dgm:pt>
    <dgm:pt modelId="{37D7E18F-FA78-49D8-BC71-49D2C87A20BD}" type="parTrans" cxnId="{967F14CA-4DE0-4F8D-A05F-593DCBB86E82}">
      <dgm:prSet/>
      <dgm:spPr/>
      <dgm:t>
        <a:bodyPr/>
        <a:lstStyle/>
        <a:p>
          <a:endParaRPr lang="en-US"/>
        </a:p>
      </dgm:t>
    </dgm:pt>
    <dgm:pt modelId="{615AAAA0-DA24-4CC2-ACD9-E37316876C9C}" type="sibTrans" cxnId="{967F14CA-4DE0-4F8D-A05F-593DCBB86E82}">
      <dgm:prSet/>
      <dgm:spPr/>
      <dgm:t>
        <a:bodyPr/>
        <a:lstStyle/>
        <a:p>
          <a:endParaRPr lang="en-US"/>
        </a:p>
      </dgm:t>
    </dgm:pt>
    <dgm:pt modelId="{72CA1C20-0942-4BB5-8450-BC7D670E0C67}">
      <dgm:prSet phldrT="[Text]" custT="1"/>
      <dgm:spPr/>
      <dgm:t>
        <a:bodyPr/>
        <a:lstStyle/>
        <a:p>
          <a:endParaRPr lang="en-GB" sz="1500" dirty="0"/>
        </a:p>
        <a:p>
          <a:r>
            <a:rPr lang="en-GB" sz="1500" dirty="0"/>
            <a:t>The Government of Wales Act 1998 establishes the National Assembly for Wales. </a:t>
          </a:r>
        </a:p>
        <a:p>
          <a:r>
            <a:rPr lang="en-GB" sz="1500" dirty="0"/>
            <a:t>1999: First elections to the Assembly. </a:t>
          </a:r>
        </a:p>
        <a:p>
          <a:endParaRPr lang="en-GB" sz="1500" dirty="0"/>
        </a:p>
        <a:p>
          <a:r>
            <a:rPr lang="en-GB" sz="1500" dirty="0"/>
            <a:t>2004: Richard Commission recommends significant changes to the Welsh devolution scheme. </a:t>
          </a:r>
        </a:p>
        <a:p>
          <a:endParaRPr lang="en-GB" sz="1500" dirty="0"/>
        </a:p>
        <a:p>
          <a:r>
            <a:rPr lang="en-GB" sz="1500" dirty="0"/>
            <a:t>2005: UK Government publishes a White Paper, Better Governance for Wales. </a:t>
          </a:r>
          <a:endParaRPr lang="en-US" sz="1500" dirty="0"/>
        </a:p>
      </dgm:t>
    </dgm:pt>
    <dgm:pt modelId="{EE338E91-BD32-415C-9566-4716D605A0DE}" type="parTrans" cxnId="{7C22E5E4-DC80-434E-9772-EE48DA41C3C3}">
      <dgm:prSet/>
      <dgm:spPr/>
      <dgm:t>
        <a:bodyPr/>
        <a:lstStyle/>
        <a:p>
          <a:endParaRPr lang="en-US"/>
        </a:p>
      </dgm:t>
    </dgm:pt>
    <dgm:pt modelId="{902A58BE-C0EC-4DE6-B713-CE6F20CD8AFB}" type="sibTrans" cxnId="{7C22E5E4-DC80-434E-9772-EE48DA41C3C3}">
      <dgm:prSet/>
      <dgm:spPr/>
      <dgm:t>
        <a:bodyPr/>
        <a:lstStyle/>
        <a:p>
          <a:endParaRPr lang="en-US"/>
        </a:p>
      </dgm:t>
    </dgm:pt>
    <dgm:pt modelId="{0CC35243-AAF0-47F8-BA15-D582A7685940}">
      <dgm:prSet phldrT="[Text]" custT="1"/>
      <dgm:spPr/>
      <dgm:t>
        <a:bodyPr/>
        <a:lstStyle/>
        <a:p>
          <a:r>
            <a:rPr lang="en-GB" sz="2700" dirty="0"/>
            <a:t>Phase 3 – </a:t>
          </a:r>
          <a:r>
            <a:rPr lang="en-GB" sz="2400" dirty="0"/>
            <a:t>2006-2014</a:t>
          </a:r>
          <a:endParaRPr lang="en-US" sz="2400" dirty="0"/>
        </a:p>
      </dgm:t>
    </dgm:pt>
    <dgm:pt modelId="{720A07B9-F8FF-4FE7-AB59-227D1044E1F7}" type="parTrans" cxnId="{BF809B05-8C2D-412B-8EC6-EABE5277F48D}">
      <dgm:prSet/>
      <dgm:spPr/>
      <dgm:t>
        <a:bodyPr/>
        <a:lstStyle/>
        <a:p>
          <a:endParaRPr lang="en-US"/>
        </a:p>
      </dgm:t>
    </dgm:pt>
    <dgm:pt modelId="{71BBC192-86CA-4ECB-8F08-C86AFA69E571}" type="sibTrans" cxnId="{BF809B05-8C2D-412B-8EC6-EABE5277F48D}">
      <dgm:prSet/>
      <dgm:spPr/>
      <dgm:t>
        <a:bodyPr/>
        <a:lstStyle/>
        <a:p>
          <a:endParaRPr lang="en-US"/>
        </a:p>
      </dgm:t>
    </dgm:pt>
    <dgm:pt modelId="{C84305F4-0D5B-4E91-9882-C4148E469213}">
      <dgm:prSet phldrT="[Text]" custT="1"/>
      <dgm:spPr/>
      <dgm:t>
        <a:bodyPr/>
        <a:lstStyle/>
        <a:p>
          <a:r>
            <a:rPr lang="en-GB" sz="2700" dirty="0"/>
            <a:t>Phase 4 – </a:t>
          </a:r>
          <a:r>
            <a:rPr lang="en-GB" sz="2400" dirty="0"/>
            <a:t>2014-17</a:t>
          </a:r>
          <a:endParaRPr lang="en-US" sz="2400" dirty="0"/>
        </a:p>
      </dgm:t>
    </dgm:pt>
    <dgm:pt modelId="{5D66DEE1-3C9B-445A-9927-3D005990297A}" type="parTrans" cxnId="{9119EB82-F324-465B-B6AA-1B144D0776A8}">
      <dgm:prSet/>
      <dgm:spPr/>
      <dgm:t>
        <a:bodyPr/>
        <a:lstStyle/>
        <a:p>
          <a:endParaRPr lang="en-US"/>
        </a:p>
      </dgm:t>
    </dgm:pt>
    <dgm:pt modelId="{E78859B4-7180-4D67-9018-95A258D34E7D}" type="sibTrans" cxnId="{9119EB82-F324-465B-B6AA-1B144D0776A8}">
      <dgm:prSet/>
      <dgm:spPr/>
      <dgm:t>
        <a:bodyPr/>
        <a:lstStyle/>
        <a:p>
          <a:endParaRPr lang="en-US"/>
        </a:p>
      </dgm:t>
    </dgm:pt>
    <dgm:pt modelId="{D081088B-C69D-4F5F-8837-6FB4F9823B29}">
      <dgm:prSet phldrT="[Text]" custT="1"/>
      <dgm:spPr/>
      <dgm:t>
        <a:bodyPr/>
        <a:lstStyle/>
        <a:p>
          <a:endParaRPr lang="en-GB" sz="1500" dirty="0"/>
        </a:p>
        <a:p>
          <a:r>
            <a:rPr lang="en-GB" sz="1500" dirty="0"/>
            <a:t>2012: The Assembly’s first Act, the National Assembly for Wales (Official Languages) Act 2012 receives Royal Assent. </a:t>
          </a:r>
        </a:p>
        <a:p>
          <a:r>
            <a:rPr lang="en-GB" sz="1500" dirty="0"/>
            <a:t>2012: Part I of Silk Commission report </a:t>
          </a:r>
        </a:p>
        <a:p>
          <a:r>
            <a:rPr lang="en-GB" sz="1500" dirty="0"/>
            <a:t>2014: Part II of Silk Commission report </a:t>
          </a:r>
        </a:p>
        <a:p>
          <a:r>
            <a:rPr lang="en-GB" sz="1500" dirty="0"/>
            <a:t>The Wales Act 2014 gives the Assembly some tax raising powers. </a:t>
          </a:r>
        </a:p>
        <a:p>
          <a:r>
            <a:rPr lang="en-GB" sz="1500" dirty="0"/>
            <a:t>2015: White paper published by the Secretary of State for Wales – Powers for a Purpose: Towards a Lasting Devolution Settlement for Wales. </a:t>
          </a:r>
          <a:endParaRPr lang="en-US" sz="1500" dirty="0"/>
        </a:p>
      </dgm:t>
    </dgm:pt>
    <dgm:pt modelId="{C977D565-4F4E-4E67-9593-14D730B14B9D}" type="parTrans" cxnId="{D2F0D77F-7241-4A9A-B26C-D38C7E8B02D5}">
      <dgm:prSet/>
      <dgm:spPr/>
      <dgm:t>
        <a:bodyPr/>
        <a:lstStyle/>
        <a:p>
          <a:endParaRPr lang="en-US"/>
        </a:p>
      </dgm:t>
    </dgm:pt>
    <dgm:pt modelId="{B7B54019-590C-40D2-8E7F-604CF5AB4BB1}" type="sibTrans" cxnId="{D2F0D77F-7241-4A9A-B26C-D38C7E8B02D5}">
      <dgm:prSet/>
      <dgm:spPr/>
      <dgm:t>
        <a:bodyPr/>
        <a:lstStyle/>
        <a:p>
          <a:endParaRPr lang="en-US"/>
        </a:p>
      </dgm:t>
    </dgm:pt>
    <dgm:pt modelId="{4C3CA216-CE5B-43E0-840C-92F1D823B723}">
      <dgm:prSet phldrT="[Text]"/>
      <dgm:spPr/>
      <dgm:t>
        <a:bodyPr/>
        <a:lstStyle/>
        <a:p>
          <a:r>
            <a:rPr lang="en-GB" dirty="0"/>
            <a:t>Phase 5 – 2017 …</a:t>
          </a:r>
          <a:endParaRPr lang="en-US" dirty="0"/>
        </a:p>
      </dgm:t>
    </dgm:pt>
    <dgm:pt modelId="{3CB1C077-D7E7-465F-91C3-D4EA58D0413E}" type="parTrans" cxnId="{826315ED-D039-4892-A651-F595A6274EFD}">
      <dgm:prSet/>
      <dgm:spPr/>
      <dgm:t>
        <a:bodyPr/>
        <a:lstStyle/>
        <a:p>
          <a:endParaRPr lang="en-US"/>
        </a:p>
      </dgm:t>
    </dgm:pt>
    <dgm:pt modelId="{9D139351-E906-4904-820A-54C131814980}" type="sibTrans" cxnId="{826315ED-D039-4892-A651-F595A6274EFD}">
      <dgm:prSet/>
      <dgm:spPr/>
      <dgm:t>
        <a:bodyPr/>
        <a:lstStyle/>
        <a:p>
          <a:endParaRPr lang="en-US"/>
        </a:p>
      </dgm:t>
    </dgm:pt>
    <dgm:pt modelId="{A270966B-3C65-4676-B769-5BF4064F8521}">
      <dgm:prSet phldrT="[Text]" custT="1"/>
      <dgm:spPr/>
      <dgm:t>
        <a:bodyPr/>
        <a:lstStyle/>
        <a:p>
          <a:endParaRPr lang="en-GB" sz="1500" dirty="0"/>
        </a:p>
        <a:p>
          <a:r>
            <a:rPr lang="en-GB" sz="1500" dirty="0"/>
            <a:t>Wales Act 2017, the Assembly moves to the reserved powers model of devolution. </a:t>
          </a:r>
        </a:p>
        <a:p>
          <a:r>
            <a:rPr lang="en-GB" sz="1500" dirty="0"/>
            <a:t>2018: The Assembly’s tax raising powers come into operation. </a:t>
          </a:r>
        </a:p>
        <a:p>
          <a:r>
            <a:rPr lang="en-GB" sz="1500" dirty="0"/>
            <a:t>2019: Senedd and Elections (Wales) Bill is introduced to lower the voting age, and change the name of the Assembly to Senedd.</a:t>
          </a:r>
        </a:p>
        <a:p>
          <a:r>
            <a:rPr lang="en-GB" sz="1500" dirty="0"/>
            <a:t>2019: Justice in Wales for the People of Wales – Lord Thomas Commission </a:t>
          </a:r>
        </a:p>
        <a:p>
          <a:r>
            <a:rPr lang="en-US" sz="1500" dirty="0"/>
            <a:t>2022 – Delivering Justice in Wales</a:t>
          </a:r>
        </a:p>
      </dgm:t>
    </dgm:pt>
    <dgm:pt modelId="{A478AAEB-63C7-4789-B3A2-0675AE027F21}" type="parTrans" cxnId="{B0164E89-D409-403D-8665-4B5CD2664FE7}">
      <dgm:prSet/>
      <dgm:spPr/>
      <dgm:t>
        <a:bodyPr/>
        <a:lstStyle/>
        <a:p>
          <a:endParaRPr lang="en-US"/>
        </a:p>
      </dgm:t>
    </dgm:pt>
    <dgm:pt modelId="{42CB3DE9-93BE-4C4C-B3C4-F8A541993FE9}" type="sibTrans" cxnId="{B0164E89-D409-403D-8665-4B5CD2664FE7}">
      <dgm:prSet/>
      <dgm:spPr/>
      <dgm:t>
        <a:bodyPr/>
        <a:lstStyle/>
        <a:p>
          <a:endParaRPr lang="en-US"/>
        </a:p>
      </dgm:t>
    </dgm:pt>
    <dgm:pt modelId="{9C4077EC-4B20-4969-A8EF-F9295C630770}">
      <dgm:prSet phldrT="[Text]" custT="1"/>
      <dgm:spPr/>
      <dgm:t>
        <a:bodyPr/>
        <a:lstStyle/>
        <a:p>
          <a:pPr algn="l"/>
          <a:endParaRPr lang="en-GB" sz="1400" dirty="0"/>
        </a:p>
        <a:p>
          <a:pPr algn="l"/>
          <a:r>
            <a:rPr lang="en-GB" sz="1500" dirty="0"/>
            <a:t>Government of Wales Act 2006 (Assembly Measures). The Act formally separates the Assembly and the Welsh Assembly Government. </a:t>
          </a:r>
        </a:p>
        <a:p>
          <a:pPr algn="ctr"/>
          <a:endParaRPr lang="en-GB" sz="1500" dirty="0"/>
        </a:p>
        <a:p>
          <a:pPr algn="l"/>
          <a:r>
            <a:rPr lang="en-GB" sz="1500" dirty="0"/>
            <a:t>2009: All Wales Convention recommends referendum on full law making powers. </a:t>
          </a:r>
          <a:endParaRPr lang="en-US" sz="1500" dirty="0"/>
        </a:p>
      </dgm:t>
    </dgm:pt>
    <dgm:pt modelId="{5C7EE86C-54D4-48CC-A393-EF4E1533DFF9}" type="parTrans" cxnId="{79744BE9-80DE-481D-8365-A77A7CA493EF}">
      <dgm:prSet/>
      <dgm:spPr/>
      <dgm:t>
        <a:bodyPr/>
        <a:lstStyle/>
        <a:p>
          <a:endParaRPr lang="en-US"/>
        </a:p>
      </dgm:t>
    </dgm:pt>
    <dgm:pt modelId="{A795E198-BA67-4068-94CD-88387018CA2C}" type="sibTrans" cxnId="{79744BE9-80DE-481D-8365-A77A7CA493EF}">
      <dgm:prSet/>
      <dgm:spPr/>
      <dgm:t>
        <a:bodyPr/>
        <a:lstStyle/>
        <a:p>
          <a:endParaRPr lang="en-US"/>
        </a:p>
      </dgm:t>
    </dgm:pt>
    <dgm:pt modelId="{1E7C6509-4C03-4FA2-8A14-30CD714CE684}">
      <dgm:prSet phldrT="[Text]" custT="1"/>
      <dgm:spPr/>
      <dgm:t>
        <a:bodyPr/>
        <a:lstStyle/>
        <a:p>
          <a:r>
            <a:rPr lang="en-US" sz="2400" dirty="0"/>
            <a:t>Phase 1 – 1964-97   </a:t>
          </a:r>
          <a:r>
            <a:rPr lang="en-US" sz="1600" dirty="0"/>
            <a:t>Administrative devolution</a:t>
          </a:r>
        </a:p>
      </dgm:t>
    </dgm:pt>
    <dgm:pt modelId="{2F980A5F-A40D-4BFA-B584-8D1A43263708}" type="parTrans" cxnId="{7A7012B6-860E-4F5D-987F-29CA297CA1F6}">
      <dgm:prSet/>
      <dgm:spPr/>
      <dgm:t>
        <a:bodyPr/>
        <a:lstStyle/>
        <a:p>
          <a:endParaRPr lang="en-US"/>
        </a:p>
      </dgm:t>
    </dgm:pt>
    <dgm:pt modelId="{0D28D7D4-4C88-4439-8208-6A2A29008592}" type="sibTrans" cxnId="{7A7012B6-860E-4F5D-987F-29CA297CA1F6}">
      <dgm:prSet/>
      <dgm:spPr/>
      <dgm:t>
        <a:bodyPr/>
        <a:lstStyle/>
        <a:p>
          <a:endParaRPr lang="en-US"/>
        </a:p>
      </dgm:t>
    </dgm:pt>
    <dgm:pt modelId="{82D58DEB-2DFD-48A1-AA22-75DD09D4E406}" type="pres">
      <dgm:prSet presAssocID="{CF5EC75E-3FCF-4200-84B5-85A6394E3DB8}" presName="Name0" presStyleCnt="0">
        <dgm:presLayoutVars>
          <dgm:dir/>
          <dgm:animLvl val="lvl"/>
          <dgm:resizeHandles val="exact"/>
        </dgm:presLayoutVars>
      </dgm:prSet>
      <dgm:spPr/>
    </dgm:pt>
    <dgm:pt modelId="{E5DDA3FB-CC29-44BE-902D-AC88E4DACA04}" type="pres">
      <dgm:prSet presAssocID="{1E7C6509-4C03-4FA2-8A14-30CD714CE684}" presName="compositeNode" presStyleCnt="0">
        <dgm:presLayoutVars>
          <dgm:bulletEnabled val="1"/>
        </dgm:presLayoutVars>
      </dgm:prSet>
      <dgm:spPr/>
    </dgm:pt>
    <dgm:pt modelId="{07CF43B6-FAE3-4E7C-97F1-2551B0262C03}" type="pres">
      <dgm:prSet presAssocID="{1E7C6509-4C03-4FA2-8A14-30CD714CE684}" presName="bgRect" presStyleLbl="node1" presStyleIdx="0" presStyleCnt="5" custScaleX="35889" custScaleY="113760"/>
      <dgm:spPr/>
    </dgm:pt>
    <dgm:pt modelId="{43354488-4F33-4D57-939C-BDC668F0CA00}" type="pres">
      <dgm:prSet presAssocID="{1E7C6509-4C03-4FA2-8A14-30CD714CE684}" presName="parentNode" presStyleLbl="node1" presStyleIdx="0" presStyleCnt="5">
        <dgm:presLayoutVars>
          <dgm:chMax val="0"/>
          <dgm:bulletEnabled val="1"/>
        </dgm:presLayoutVars>
      </dgm:prSet>
      <dgm:spPr/>
    </dgm:pt>
    <dgm:pt modelId="{7E1C70B6-27C3-4F0E-B019-55CFBAD05C38}" type="pres">
      <dgm:prSet presAssocID="{0D28D7D4-4C88-4439-8208-6A2A29008592}" presName="hSp" presStyleCnt="0"/>
      <dgm:spPr/>
    </dgm:pt>
    <dgm:pt modelId="{1E9D3F5C-737D-43F7-AE0C-CAB8F6B8B8F0}" type="pres">
      <dgm:prSet presAssocID="{0D28D7D4-4C88-4439-8208-6A2A29008592}" presName="vProcSp" presStyleCnt="0"/>
      <dgm:spPr/>
    </dgm:pt>
    <dgm:pt modelId="{C5069BDB-45EA-4D69-879C-94E982DD9807}" type="pres">
      <dgm:prSet presAssocID="{0D28D7D4-4C88-4439-8208-6A2A29008592}" presName="vSp1" presStyleCnt="0"/>
      <dgm:spPr/>
    </dgm:pt>
    <dgm:pt modelId="{DC3123DE-2F7F-4A0C-B3A7-7B4718589816}" type="pres">
      <dgm:prSet presAssocID="{0D28D7D4-4C88-4439-8208-6A2A29008592}" presName="simulatedConn" presStyleLbl="solidFgAcc1" presStyleIdx="0" presStyleCnt="4"/>
      <dgm:spPr/>
    </dgm:pt>
    <dgm:pt modelId="{9AEDDC5B-6EC1-4385-89CC-111B847D2BF3}" type="pres">
      <dgm:prSet presAssocID="{0D28D7D4-4C88-4439-8208-6A2A29008592}" presName="vSp2" presStyleCnt="0"/>
      <dgm:spPr/>
    </dgm:pt>
    <dgm:pt modelId="{DEB3C473-3157-425F-9949-BED0E03A005B}" type="pres">
      <dgm:prSet presAssocID="{0D28D7D4-4C88-4439-8208-6A2A29008592}" presName="sibTrans" presStyleCnt="0"/>
      <dgm:spPr/>
    </dgm:pt>
    <dgm:pt modelId="{971F13EA-D1CF-4390-9D09-D51599155B07}" type="pres">
      <dgm:prSet presAssocID="{2878C8A6-C956-401C-98AE-56162F5F31A0}" presName="compositeNode" presStyleCnt="0">
        <dgm:presLayoutVars>
          <dgm:bulletEnabled val="1"/>
        </dgm:presLayoutVars>
      </dgm:prSet>
      <dgm:spPr/>
    </dgm:pt>
    <dgm:pt modelId="{0ABAB06A-5329-4435-91A7-12B1F615F62F}" type="pres">
      <dgm:prSet presAssocID="{2878C8A6-C956-401C-98AE-56162F5F31A0}" presName="bgRect" presStyleLbl="node1" presStyleIdx="1" presStyleCnt="5" custScaleY="173165"/>
      <dgm:spPr/>
    </dgm:pt>
    <dgm:pt modelId="{021918A8-439C-4CD6-8D55-322361CF5A8C}" type="pres">
      <dgm:prSet presAssocID="{2878C8A6-C956-401C-98AE-56162F5F31A0}" presName="parentNode" presStyleLbl="node1" presStyleIdx="1" presStyleCnt="5">
        <dgm:presLayoutVars>
          <dgm:chMax val="0"/>
          <dgm:bulletEnabled val="1"/>
        </dgm:presLayoutVars>
      </dgm:prSet>
      <dgm:spPr/>
    </dgm:pt>
    <dgm:pt modelId="{2F5B6C77-4E59-44E7-BD8B-1B1430ADAEAD}" type="pres">
      <dgm:prSet presAssocID="{2878C8A6-C956-401C-98AE-56162F5F31A0}" presName="childNode" presStyleLbl="node1" presStyleIdx="1" presStyleCnt="5">
        <dgm:presLayoutVars>
          <dgm:bulletEnabled val="1"/>
        </dgm:presLayoutVars>
      </dgm:prSet>
      <dgm:spPr/>
    </dgm:pt>
    <dgm:pt modelId="{24524730-283B-40C3-9085-1035050A4C58}" type="pres">
      <dgm:prSet presAssocID="{615AAAA0-DA24-4CC2-ACD9-E37316876C9C}" presName="hSp" presStyleCnt="0"/>
      <dgm:spPr/>
    </dgm:pt>
    <dgm:pt modelId="{AFBC86D5-6DBA-4C17-A908-828CEC7C453A}" type="pres">
      <dgm:prSet presAssocID="{615AAAA0-DA24-4CC2-ACD9-E37316876C9C}" presName="vProcSp" presStyleCnt="0"/>
      <dgm:spPr/>
    </dgm:pt>
    <dgm:pt modelId="{26C795F7-A6B5-4F3A-BB2B-634EF704C5C1}" type="pres">
      <dgm:prSet presAssocID="{615AAAA0-DA24-4CC2-ACD9-E37316876C9C}" presName="vSp1" presStyleCnt="0"/>
      <dgm:spPr/>
    </dgm:pt>
    <dgm:pt modelId="{B9FD31DB-EE9A-49DB-916E-B3D1BDFE2813}" type="pres">
      <dgm:prSet presAssocID="{615AAAA0-DA24-4CC2-ACD9-E37316876C9C}" presName="simulatedConn" presStyleLbl="solidFgAcc1" presStyleIdx="1" presStyleCnt="4"/>
      <dgm:spPr/>
    </dgm:pt>
    <dgm:pt modelId="{610B6F2E-ABAA-469C-8C5E-46891050FFF6}" type="pres">
      <dgm:prSet presAssocID="{615AAAA0-DA24-4CC2-ACD9-E37316876C9C}" presName="vSp2" presStyleCnt="0"/>
      <dgm:spPr/>
    </dgm:pt>
    <dgm:pt modelId="{71210E68-08C1-4BE0-BE1A-32B228A882A8}" type="pres">
      <dgm:prSet presAssocID="{615AAAA0-DA24-4CC2-ACD9-E37316876C9C}" presName="sibTrans" presStyleCnt="0"/>
      <dgm:spPr/>
    </dgm:pt>
    <dgm:pt modelId="{EA8B0A2C-CE39-4F5E-92A8-88A4DA291989}" type="pres">
      <dgm:prSet presAssocID="{0CC35243-AAF0-47F8-BA15-D582A7685940}" presName="compositeNode" presStyleCnt="0">
        <dgm:presLayoutVars>
          <dgm:bulletEnabled val="1"/>
        </dgm:presLayoutVars>
      </dgm:prSet>
      <dgm:spPr/>
    </dgm:pt>
    <dgm:pt modelId="{2B23D29C-AC5A-4C39-BC76-CC25304A5FBD}" type="pres">
      <dgm:prSet presAssocID="{0CC35243-AAF0-47F8-BA15-D582A7685940}" presName="bgRect" presStyleLbl="node1" presStyleIdx="2" presStyleCnt="5" custScaleY="137060"/>
      <dgm:spPr/>
    </dgm:pt>
    <dgm:pt modelId="{F7F06685-E12A-4EDF-AF49-D36790BE8B6B}" type="pres">
      <dgm:prSet presAssocID="{0CC35243-AAF0-47F8-BA15-D582A7685940}" presName="parentNode" presStyleLbl="node1" presStyleIdx="2" presStyleCnt="5">
        <dgm:presLayoutVars>
          <dgm:chMax val="0"/>
          <dgm:bulletEnabled val="1"/>
        </dgm:presLayoutVars>
      </dgm:prSet>
      <dgm:spPr/>
    </dgm:pt>
    <dgm:pt modelId="{AB34448D-6FCD-436A-862E-E86AFBC850C9}" type="pres">
      <dgm:prSet presAssocID="{0CC35243-AAF0-47F8-BA15-D582A7685940}" presName="childNode" presStyleLbl="node1" presStyleIdx="2" presStyleCnt="5">
        <dgm:presLayoutVars>
          <dgm:bulletEnabled val="1"/>
        </dgm:presLayoutVars>
      </dgm:prSet>
      <dgm:spPr/>
    </dgm:pt>
    <dgm:pt modelId="{29C47CBA-09AD-4823-9BED-FA4B87DE4F9E}" type="pres">
      <dgm:prSet presAssocID="{71BBC192-86CA-4ECB-8F08-C86AFA69E571}" presName="hSp" presStyleCnt="0"/>
      <dgm:spPr/>
    </dgm:pt>
    <dgm:pt modelId="{DBF8303A-0B59-4436-8895-E98F3CB5AB14}" type="pres">
      <dgm:prSet presAssocID="{71BBC192-86CA-4ECB-8F08-C86AFA69E571}" presName="vProcSp" presStyleCnt="0"/>
      <dgm:spPr/>
    </dgm:pt>
    <dgm:pt modelId="{57366994-5225-481F-97DC-DF5D1B142FA7}" type="pres">
      <dgm:prSet presAssocID="{71BBC192-86CA-4ECB-8F08-C86AFA69E571}" presName="vSp1" presStyleCnt="0"/>
      <dgm:spPr/>
    </dgm:pt>
    <dgm:pt modelId="{E3BA0D83-C5C9-463F-B379-A4FAC4E3E923}" type="pres">
      <dgm:prSet presAssocID="{71BBC192-86CA-4ECB-8F08-C86AFA69E571}" presName="simulatedConn" presStyleLbl="solidFgAcc1" presStyleIdx="2" presStyleCnt="4"/>
      <dgm:spPr/>
    </dgm:pt>
    <dgm:pt modelId="{FF74CB05-7F78-472F-940F-28117FC70583}" type="pres">
      <dgm:prSet presAssocID="{71BBC192-86CA-4ECB-8F08-C86AFA69E571}" presName="vSp2" presStyleCnt="0"/>
      <dgm:spPr/>
    </dgm:pt>
    <dgm:pt modelId="{C384495E-5817-4116-88D7-3B1301166F9A}" type="pres">
      <dgm:prSet presAssocID="{71BBC192-86CA-4ECB-8F08-C86AFA69E571}" presName="sibTrans" presStyleCnt="0"/>
      <dgm:spPr/>
    </dgm:pt>
    <dgm:pt modelId="{E367438D-1F97-48CB-A39C-427180C3357C}" type="pres">
      <dgm:prSet presAssocID="{C84305F4-0D5B-4E91-9882-C4148E469213}" presName="compositeNode" presStyleCnt="0">
        <dgm:presLayoutVars>
          <dgm:bulletEnabled val="1"/>
        </dgm:presLayoutVars>
      </dgm:prSet>
      <dgm:spPr/>
    </dgm:pt>
    <dgm:pt modelId="{6ADA39F7-317A-4CC2-9C2D-9F44CD9E6D7B}" type="pres">
      <dgm:prSet presAssocID="{C84305F4-0D5B-4E91-9882-C4148E469213}" presName="bgRect" presStyleLbl="node1" presStyleIdx="3" presStyleCnt="5" custScaleY="172777"/>
      <dgm:spPr/>
    </dgm:pt>
    <dgm:pt modelId="{0180AF1C-9152-4EB3-B42E-9134724437E8}" type="pres">
      <dgm:prSet presAssocID="{C84305F4-0D5B-4E91-9882-C4148E469213}" presName="parentNode" presStyleLbl="node1" presStyleIdx="3" presStyleCnt="5">
        <dgm:presLayoutVars>
          <dgm:chMax val="0"/>
          <dgm:bulletEnabled val="1"/>
        </dgm:presLayoutVars>
      </dgm:prSet>
      <dgm:spPr/>
    </dgm:pt>
    <dgm:pt modelId="{6072BEA4-D218-46AC-87A6-F24A8AFDFA0D}" type="pres">
      <dgm:prSet presAssocID="{C84305F4-0D5B-4E91-9882-C4148E469213}" presName="childNode" presStyleLbl="node1" presStyleIdx="3" presStyleCnt="5">
        <dgm:presLayoutVars>
          <dgm:bulletEnabled val="1"/>
        </dgm:presLayoutVars>
      </dgm:prSet>
      <dgm:spPr/>
    </dgm:pt>
    <dgm:pt modelId="{D56D90F2-A363-42F9-ACF9-4B2ED9B573BF}" type="pres">
      <dgm:prSet presAssocID="{E78859B4-7180-4D67-9018-95A258D34E7D}" presName="hSp" presStyleCnt="0"/>
      <dgm:spPr/>
    </dgm:pt>
    <dgm:pt modelId="{2854626B-7B52-469B-A555-13186D1E31C5}" type="pres">
      <dgm:prSet presAssocID="{E78859B4-7180-4D67-9018-95A258D34E7D}" presName="vProcSp" presStyleCnt="0"/>
      <dgm:spPr/>
    </dgm:pt>
    <dgm:pt modelId="{1E633E1F-F23F-4053-B63A-D95B5A7B1621}" type="pres">
      <dgm:prSet presAssocID="{E78859B4-7180-4D67-9018-95A258D34E7D}" presName="vSp1" presStyleCnt="0"/>
      <dgm:spPr/>
    </dgm:pt>
    <dgm:pt modelId="{AEEC695E-A36A-4C8C-8D60-EBCF3FF5F6E5}" type="pres">
      <dgm:prSet presAssocID="{E78859B4-7180-4D67-9018-95A258D34E7D}" presName="simulatedConn" presStyleLbl="solidFgAcc1" presStyleIdx="3" presStyleCnt="4"/>
      <dgm:spPr/>
    </dgm:pt>
    <dgm:pt modelId="{86CE87E2-A21D-4738-B736-ACB3878B3E08}" type="pres">
      <dgm:prSet presAssocID="{E78859B4-7180-4D67-9018-95A258D34E7D}" presName="vSp2" presStyleCnt="0"/>
      <dgm:spPr/>
    </dgm:pt>
    <dgm:pt modelId="{A128F4CE-7052-4D8C-986F-245D45C07704}" type="pres">
      <dgm:prSet presAssocID="{E78859B4-7180-4D67-9018-95A258D34E7D}" presName="sibTrans" presStyleCnt="0"/>
      <dgm:spPr/>
    </dgm:pt>
    <dgm:pt modelId="{92DDE129-966E-42BC-AEBA-EAD6AC40D7E9}" type="pres">
      <dgm:prSet presAssocID="{4C3CA216-CE5B-43E0-840C-92F1D823B723}" presName="compositeNode" presStyleCnt="0">
        <dgm:presLayoutVars>
          <dgm:bulletEnabled val="1"/>
        </dgm:presLayoutVars>
      </dgm:prSet>
      <dgm:spPr/>
    </dgm:pt>
    <dgm:pt modelId="{C30071E3-3741-49D6-91CD-6583EAB353C1}" type="pres">
      <dgm:prSet presAssocID="{4C3CA216-CE5B-43E0-840C-92F1D823B723}" presName="bgRect" presStyleLbl="node1" presStyleIdx="4" presStyleCnt="5" custScaleY="163411"/>
      <dgm:spPr/>
    </dgm:pt>
    <dgm:pt modelId="{EF56D1E9-5F80-4865-9F32-A950FD56A042}" type="pres">
      <dgm:prSet presAssocID="{4C3CA216-CE5B-43E0-840C-92F1D823B723}" presName="parentNode" presStyleLbl="node1" presStyleIdx="4" presStyleCnt="5">
        <dgm:presLayoutVars>
          <dgm:chMax val="0"/>
          <dgm:bulletEnabled val="1"/>
        </dgm:presLayoutVars>
      </dgm:prSet>
      <dgm:spPr/>
    </dgm:pt>
    <dgm:pt modelId="{D89DE538-6E6C-4AE1-B3BC-1E7028A7E220}" type="pres">
      <dgm:prSet presAssocID="{4C3CA216-CE5B-43E0-840C-92F1D823B723}" presName="childNode" presStyleLbl="node1" presStyleIdx="4" presStyleCnt="5">
        <dgm:presLayoutVars>
          <dgm:bulletEnabled val="1"/>
        </dgm:presLayoutVars>
      </dgm:prSet>
      <dgm:spPr/>
    </dgm:pt>
  </dgm:ptLst>
  <dgm:cxnLst>
    <dgm:cxn modelId="{ED735100-ED44-412B-B97D-7D0EE9A3561D}" type="presOf" srcId="{9C4077EC-4B20-4969-A8EF-F9295C630770}" destId="{AB34448D-6FCD-436A-862E-E86AFBC850C9}" srcOrd="0" destOrd="0" presId="urn:microsoft.com/office/officeart/2005/8/layout/hProcess7"/>
    <dgm:cxn modelId="{22500003-EFAD-459D-9AD5-B3E58E337D9A}" type="presOf" srcId="{C84305F4-0D5B-4E91-9882-C4148E469213}" destId="{6ADA39F7-317A-4CC2-9C2D-9F44CD9E6D7B}" srcOrd="0" destOrd="0" presId="urn:microsoft.com/office/officeart/2005/8/layout/hProcess7"/>
    <dgm:cxn modelId="{BF809B05-8C2D-412B-8EC6-EABE5277F48D}" srcId="{CF5EC75E-3FCF-4200-84B5-85A6394E3DB8}" destId="{0CC35243-AAF0-47F8-BA15-D582A7685940}" srcOrd="2" destOrd="0" parTransId="{720A07B9-F8FF-4FE7-AB59-227D1044E1F7}" sibTransId="{71BBC192-86CA-4ECB-8F08-C86AFA69E571}"/>
    <dgm:cxn modelId="{9AF9EC1A-E981-42BA-9550-C436B0C3AF24}" type="presOf" srcId="{1E7C6509-4C03-4FA2-8A14-30CD714CE684}" destId="{07CF43B6-FAE3-4E7C-97F1-2551B0262C03}" srcOrd="0" destOrd="0" presId="urn:microsoft.com/office/officeart/2005/8/layout/hProcess7"/>
    <dgm:cxn modelId="{2483C229-5104-49E0-8E7E-81F0DACD5F11}" type="presOf" srcId="{C84305F4-0D5B-4E91-9882-C4148E469213}" destId="{0180AF1C-9152-4EB3-B42E-9134724437E8}" srcOrd="1" destOrd="0" presId="urn:microsoft.com/office/officeart/2005/8/layout/hProcess7"/>
    <dgm:cxn modelId="{F04BCE6A-DE88-467C-A565-7B9DC4BC2FC7}" type="presOf" srcId="{4C3CA216-CE5B-43E0-840C-92F1D823B723}" destId="{C30071E3-3741-49D6-91CD-6583EAB353C1}" srcOrd="0" destOrd="0" presId="urn:microsoft.com/office/officeart/2005/8/layout/hProcess7"/>
    <dgm:cxn modelId="{93B07D4E-3D91-469C-B78D-D298BDE0C577}" type="presOf" srcId="{D081088B-C69D-4F5F-8837-6FB4F9823B29}" destId="{6072BEA4-D218-46AC-87A6-F24A8AFDFA0D}" srcOrd="0" destOrd="0" presId="urn:microsoft.com/office/officeart/2005/8/layout/hProcess7"/>
    <dgm:cxn modelId="{BF712A7A-0F00-4DA1-874A-72AB25F01691}" type="presOf" srcId="{72CA1C20-0942-4BB5-8450-BC7D670E0C67}" destId="{2F5B6C77-4E59-44E7-BD8B-1B1430ADAEAD}" srcOrd="0" destOrd="0" presId="urn:microsoft.com/office/officeart/2005/8/layout/hProcess7"/>
    <dgm:cxn modelId="{D2F0D77F-7241-4A9A-B26C-D38C7E8B02D5}" srcId="{C84305F4-0D5B-4E91-9882-C4148E469213}" destId="{D081088B-C69D-4F5F-8837-6FB4F9823B29}" srcOrd="0" destOrd="0" parTransId="{C977D565-4F4E-4E67-9593-14D730B14B9D}" sibTransId="{B7B54019-590C-40D2-8E7F-604CF5AB4BB1}"/>
    <dgm:cxn modelId="{9119EB82-F324-465B-B6AA-1B144D0776A8}" srcId="{CF5EC75E-3FCF-4200-84B5-85A6394E3DB8}" destId="{C84305F4-0D5B-4E91-9882-C4148E469213}" srcOrd="3" destOrd="0" parTransId="{5D66DEE1-3C9B-445A-9927-3D005990297A}" sibTransId="{E78859B4-7180-4D67-9018-95A258D34E7D}"/>
    <dgm:cxn modelId="{B0164E89-D409-403D-8665-4B5CD2664FE7}" srcId="{4C3CA216-CE5B-43E0-840C-92F1D823B723}" destId="{A270966B-3C65-4676-B769-5BF4064F8521}" srcOrd="0" destOrd="0" parTransId="{A478AAEB-63C7-4789-B3A2-0675AE027F21}" sibTransId="{42CB3DE9-93BE-4C4C-B3C4-F8A541993FE9}"/>
    <dgm:cxn modelId="{F7EA1E90-29E8-44F4-A30F-5D1AA8C7C500}" type="presOf" srcId="{2878C8A6-C956-401C-98AE-56162F5F31A0}" destId="{0ABAB06A-5329-4435-91A7-12B1F615F62F}" srcOrd="0" destOrd="0" presId="urn:microsoft.com/office/officeart/2005/8/layout/hProcess7"/>
    <dgm:cxn modelId="{54E628AC-119A-4C85-A3A9-A2CF81871879}" type="presOf" srcId="{4C3CA216-CE5B-43E0-840C-92F1D823B723}" destId="{EF56D1E9-5F80-4865-9F32-A950FD56A042}" srcOrd="1" destOrd="0" presId="urn:microsoft.com/office/officeart/2005/8/layout/hProcess7"/>
    <dgm:cxn modelId="{9BEE7CB0-62AA-472E-962B-CE6A4748AF91}" type="presOf" srcId="{0CC35243-AAF0-47F8-BA15-D582A7685940}" destId="{F7F06685-E12A-4EDF-AF49-D36790BE8B6B}" srcOrd="1" destOrd="0" presId="urn:microsoft.com/office/officeart/2005/8/layout/hProcess7"/>
    <dgm:cxn modelId="{7A7012B6-860E-4F5D-987F-29CA297CA1F6}" srcId="{CF5EC75E-3FCF-4200-84B5-85A6394E3DB8}" destId="{1E7C6509-4C03-4FA2-8A14-30CD714CE684}" srcOrd="0" destOrd="0" parTransId="{2F980A5F-A40D-4BFA-B584-8D1A43263708}" sibTransId="{0D28D7D4-4C88-4439-8208-6A2A29008592}"/>
    <dgm:cxn modelId="{967F14CA-4DE0-4F8D-A05F-593DCBB86E82}" srcId="{CF5EC75E-3FCF-4200-84B5-85A6394E3DB8}" destId="{2878C8A6-C956-401C-98AE-56162F5F31A0}" srcOrd="1" destOrd="0" parTransId="{37D7E18F-FA78-49D8-BC71-49D2C87A20BD}" sibTransId="{615AAAA0-DA24-4CC2-ACD9-E37316876C9C}"/>
    <dgm:cxn modelId="{EA2082CF-67F5-4F13-A636-E33C00EC272E}" type="presOf" srcId="{0CC35243-AAF0-47F8-BA15-D582A7685940}" destId="{2B23D29C-AC5A-4C39-BC76-CC25304A5FBD}" srcOrd="0" destOrd="0" presId="urn:microsoft.com/office/officeart/2005/8/layout/hProcess7"/>
    <dgm:cxn modelId="{8AF551D5-5745-4EFA-970B-CB35B9AE11C6}" type="presOf" srcId="{A270966B-3C65-4676-B769-5BF4064F8521}" destId="{D89DE538-6E6C-4AE1-B3BC-1E7028A7E220}" srcOrd="0" destOrd="0" presId="urn:microsoft.com/office/officeart/2005/8/layout/hProcess7"/>
    <dgm:cxn modelId="{E04301E4-3986-477C-8F78-D2668116CD3D}" type="presOf" srcId="{2878C8A6-C956-401C-98AE-56162F5F31A0}" destId="{021918A8-439C-4CD6-8D55-322361CF5A8C}" srcOrd="1" destOrd="0" presId="urn:microsoft.com/office/officeart/2005/8/layout/hProcess7"/>
    <dgm:cxn modelId="{7C22E5E4-DC80-434E-9772-EE48DA41C3C3}" srcId="{2878C8A6-C956-401C-98AE-56162F5F31A0}" destId="{72CA1C20-0942-4BB5-8450-BC7D670E0C67}" srcOrd="0" destOrd="0" parTransId="{EE338E91-BD32-415C-9566-4716D605A0DE}" sibTransId="{902A58BE-C0EC-4DE6-B713-CE6F20CD8AFB}"/>
    <dgm:cxn modelId="{79744BE9-80DE-481D-8365-A77A7CA493EF}" srcId="{0CC35243-AAF0-47F8-BA15-D582A7685940}" destId="{9C4077EC-4B20-4969-A8EF-F9295C630770}" srcOrd="0" destOrd="0" parTransId="{5C7EE86C-54D4-48CC-A393-EF4E1533DFF9}" sibTransId="{A795E198-BA67-4068-94CD-88387018CA2C}"/>
    <dgm:cxn modelId="{826315ED-D039-4892-A651-F595A6274EFD}" srcId="{CF5EC75E-3FCF-4200-84B5-85A6394E3DB8}" destId="{4C3CA216-CE5B-43E0-840C-92F1D823B723}" srcOrd="4" destOrd="0" parTransId="{3CB1C077-D7E7-465F-91C3-D4EA58D0413E}" sibTransId="{9D139351-E906-4904-820A-54C131814980}"/>
    <dgm:cxn modelId="{7FC12BEF-C154-4F3D-AF7F-2A3EAA400987}" type="presOf" srcId="{CF5EC75E-3FCF-4200-84B5-85A6394E3DB8}" destId="{82D58DEB-2DFD-48A1-AA22-75DD09D4E406}" srcOrd="0" destOrd="0" presId="urn:microsoft.com/office/officeart/2005/8/layout/hProcess7"/>
    <dgm:cxn modelId="{E99395F5-70EF-4CEF-99B2-A19911ED6303}" type="presOf" srcId="{1E7C6509-4C03-4FA2-8A14-30CD714CE684}" destId="{43354488-4F33-4D57-939C-BDC668F0CA00}" srcOrd="1" destOrd="0" presId="urn:microsoft.com/office/officeart/2005/8/layout/hProcess7"/>
    <dgm:cxn modelId="{1685789F-2443-4228-AE2E-5573706F28A7}" type="presParOf" srcId="{82D58DEB-2DFD-48A1-AA22-75DD09D4E406}" destId="{E5DDA3FB-CC29-44BE-902D-AC88E4DACA04}" srcOrd="0" destOrd="0" presId="urn:microsoft.com/office/officeart/2005/8/layout/hProcess7"/>
    <dgm:cxn modelId="{E9F09FB8-CE66-41C4-8F99-D7C95BD1AA14}" type="presParOf" srcId="{E5DDA3FB-CC29-44BE-902D-AC88E4DACA04}" destId="{07CF43B6-FAE3-4E7C-97F1-2551B0262C03}" srcOrd="0" destOrd="0" presId="urn:microsoft.com/office/officeart/2005/8/layout/hProcess7"/>
    <dgm:cxn modelId="{94358BA8-C4DA-49E5-A577-061625AAD6AE}" type="presParOf" srcId="{E5DDA3FB-CC29-44BE-902D-AC88E4DACA04}" destId="{43354488-4F33-4D57-939C-BDC668F0CA00}" srcOrd="1" destOrd="0" presId="urn:microsoft.com/office/officeart/2005/8/layout/hProcess7"/>
    <dgm:cxn modelId="{1677FA1F-CB5B-4519-8DE9-F3BF3807EBBD}" type="presParOf" srcId="{82D58DEB-2DFD-48A1-AA22-75DD09D4E406}" destId="{7E1C70B6-27C3-4F0E-B019-55CFBAD05C38}" srcOrd="1" destOrd="0" presId="urn:microsoft.com/office/officeart/2005/8/layout/hProcess7"/>
    <dgm:cxn modelId="{DC77FC21-3D57-4A19-8EBB-C0038A3CBCF9}" type="presParOf" srcId="{82D58DEB-2DFD-48A1-AA22-75DD09D4E406}" destId="{1E9D3F5C-737D-43F7-AE0C-CAB8F6B8B8F0}" srcOrd="2" destOrd="0" presId="urn:microsoft.com/office/officeart/2005/8/layout/hProcess7"/>
    <dgm:cxn modelId="{A6AA6A98-5112-4C36-BE79-47907D25A216}" type="presParOf" srcId="{1E9D3F5C-737D-43F7-AE0C-CAB8F6B8B8F0}" destId="{C5069BDB-45EA-4D69-879C-94E982DD9807}" srcOrd="0" destOrd="0" presId="urn:microsoft.com/office/officeart/2005/8/layout/hProcess7"/>
    <dgm:cxn modelId="{055E412D-5F8C-410F-A15B-4DE396EBBDB4}" type="presParOf" srcId="{1E9D3F5C-737D-43F7-AE0C-CAB8F6B8B8F0}" destId="{DC3123DE-2F7F-4A0C-B3A7-7B4718589816}" srcOrd="1" destOrd="0" presId="urn:microsoft.com/office/officeart/2005/8/layout/hProcess7"/>
    <dgm:cxn modelId="{09B2A165-EACA-438E-BBE4-06FD6E723C2E}" type="presParOf" srcId="{1E9D3F5C-737D-43F7-AE0C-CAB8F6B8B8F0}" destId="{9AEDDC5B-6EC1-4385-89CC-111B847D2BF3}" srcOrd="2" destOrd="0" presId="urn:microsoft.com/office/officeart/2005/8/layout/hProcess7"/>
    <dgm:cxn modelId="{C057DBD0-54F9-4FC3-816C-DB97F63EDC93}" type="presParOf" srcId="{82D58DEB-2DFD-48A1-AA22-75DD09D4E406}" destId="{DEB3C473-3157-425F-9949-BED0E03A005B}" srcOrd="3" destOrd="0" presId="urn:microsoft.com/office/officeart/2005/8/layout/hProcess7"/>
    <dgm:cxn modelId="{4B6AD9D6-881A-442B-A118-544370AE78A8}" type="presParOf" srcId="{82D58DEB-2DFD-48A1-AA22-75DD09D4E406}" destId="{971F13EA-D1CF-4390-9D09-D51599155B07}" srcOrd="4" destOrd="0" presId="urn:microsoft.com/office/officeart/2005/8/layout/hProcess7"/>
    <dgm:cxn modelId="{8DC58609-AAE6-47F9-A59B-289FAFB87857}" type="presParOf" srcId="{971F13EA-D1CF-4390-9D09-D51599155B07}" destId="{0ABAB06A-5329-4435-91A7-12B1F615F62F}" srcOrd="0" destOrd="0" presId="urn:microsoft.com/office/officeart/2005/8/layout/hProcess7"/>
    <dgm:cxn modelId="{85C5ABA4-9299-44B7-AD4E-6756D3FA02D1}" type="presParOf" srcId="{971F13EA-D1CF-4390-9D09-D51599155B07}" destId="{021918A8-439C-4CD6-8D55-322361CF5A8C}" srcOrd="1" destOrd="0" presId="urn:microsoft.com/office/officeart/2005/8/layout/hProcess7"/>
    <dgm:cxn modelId="{57BADEBC-6CEE-4CFB-B629-0D223E636922}" type="presParOf" srcId="{971F13EA-D1CF-4390-9D09-D51599155B07}" destId="{2F5B6C77-4E59-44E7-BD8B-1B1430ADAEAD}" srcOrd="2" destOrd="0" presId="urn:microsoft.com/office/officeart/2005/8/layout/hProcess7"/>
    <dgm:cxn modelId="{9916A620-D351-4C4F-9E00-945318136694}" type="presParOf" srcId="{82D58DEB-2DFD-48A1-AA22-75DD09D4E406}" destId="{24524730-283B-40C3-9085-1035050A4C58}" srcOrd="5" destOrd="0" presId="urn:microsoft.com/office/officeart/2005/8/layout/hProcess7"/>
    <dgm:cxn modelId="{89831D30-653B-4515-842D-AFC766313860}" type="presParOf" srcId="{82D58DEB-2DFD-48A1-AA22-75DD09D4E406}" destId="{AFBC86D5-6DBA-4C17-A908-828CEC7C453A}" srcOrd="6" destOrd="0" presId="urn:microsoft.com/office/officeart/2005/8/layout/hProcess7"/>
    <dgm:cxn modelId="{ADF86CE6-2942-45E2-8BFF-4F75B87397FC}" type="presParOf" srcId="{AFBC86D5-6DBA-4C17-A908-828CEC7C453A}" destId="{26C795F7-A6B5-4F3A-BB2B-634EF704C5C1}" srcOrd="0" destOrd="0" presId="urn:microsoft.com/office/officeart/2005/8/layout/hProcess7"/>
    <dgm:cxn modelId="{BF0EE4E6-CE4E-4C8F-B460-9472EF156F50}" type="presParOf" srcId="{AFBC86D5-6DBA-4C17-A908-828CEC7C453A}" destId="{B9FD31DB-EE9A-49DB-916E-B3D1BDFE2813}" srcOrd="1" destOrd="0" presId="urn:microsoft.com/office/officeart/2005/8/layout/hProcess7"/>
    <dgm:cxn modelId="{69B9C3B9-0C15-4816-919C-DAC07EFD0E24}" type="presParOf" srcId="{AFBC86D5-6DBA-4C17-A908-828CEC7C453A}" destId="{610B6F2E-ABAA-469C-8C5E-46891050FFF6}" srcOrd="2" destOrd="0" presId="urn:microsoft.com/office/officeart/2005/8/layout/hProcess7"/>
    <dgm:cxn modelId="{EA2DAEA2-9A4D-4D6B-8E4C-CC6935F36E15}" type="presParOf" srcId="{82D58DEB-2DFD-48A1-AA22-75DD09D4E406}" destId="{71210E68-08C1-4BE0-BE1A-32B228A882A8}" srcOrd="7" destOrd="0" presId="urn:microsoft.com/office/officeart/2005/8/layout/hProcess7"/>
    <dgm:cxn modelId="{FB8F2EAD-B251-475D-8170-F0DBF7F016AB}" type="presParOf" srcId="{82D58DEB-2DFD-48A1-AA22-75DD09D4E406}" destId="{EA8B0A2C-CE39-4F5E-92A8-88A4DA291989}" srcOrd="8" destOrd="0" presId="urn:microsoft.com/office/officeart/2005/8/layout/hProcess7"/>
    <dgm:cxn modelId="{318B349F-ECE1-40D9-B95F-8F2D05786940}" type="presParOf" srcId="{EA8B0A2C-CE39-4F5E-92A8-88A4DA291989}" destId="{2B23D29C-AC5A-4C39-BC76-CC25304A5FBD}" srcOrd="0" destOrd="0" presId="urn:microsoft.com/office/officeart/2005/8/layout/hProcess7"/>
    <dgm:cxn modelId="{7A3B2BC7-2E41-4E44-952F-0CA5A5F010B2}" type="presParOf" srcId="{EA8B0A2C-CE39-4F5E-92A8-88A4DA291989}" destId="{F7F06685-E12A-4EDF-AF49-D36790BE8B6B}" srcOrd="1" destOrd="0" presId="urn:microsoft.com/office/officeart/2005/8/layout/hProcess7"/>
    <dgm:cxn modelId="{AFD168C3-0370-4941-81CE-264B648EF6EB}" type="presParOf" srcId="{EA8B0A2C-CE39-4F5E-92A8-88A4DA291989}" destId="{AB34448D-6FCD-436A-862E-E86AFBC850C9}" srcOrd="2" destOrd="0" presId="urn:microsoft.com/office/officeart/2005/8/layout/hProcess7"/>
    <dgm:cxn modelId="{FB379463-87D8-4ABB-BEED-C87CCFB98B5F}" type="presParOf" srcId="{82D58DEB-2DFD-48A1-AA22-75DD09D4E406}" destId="{29C47CBA-09AD-4823-9BED-FA4B87DE4F9E}" srcOrd="9" destOrd="0" presId="urn:microsoft.com/office/officeart/2005/8/layout/hProcess7"/>
    <dgm:cxn modelId="{D2C33A4E-F818-4FF2-AE65-5AF175C7B3BA}" type="presParOf" srcId="{82D58DEB-2DFD-48A1-AA22-75DD09D4E406}" destId="{DBF8303A-0B59-4436-8895-E98F3CB5AB14}" srcOrd="10" destOrd="0" presId="urn:microsoft.com/office/officeart/2005/8/layout/hProcess7"/>
    <dgm:cxn modelId="{7E3CE759-C138-4859-9E5D-1AFEAF70A9DB}" type="presParOf" srcId="{DBF8303A-0B59-4436-8895-E98F3CB5AB14}" destId="{57366994-5225-481F-97DC-DF5D1B142FA7}" srcOrd="0" destOrd="0" presId="urn:microsoft.com/office/officeart/2005/8/layout/hProcess7"/>
    <dgm:cxn modelId="{6DDA44C4-309C-4580-A425-92CBF7B46C71}" type="presParOf" srcId="{DBF8303A-0B59-4436-8895-E98F3CB5AB14}" destId="{E3BA0D83-C5C9-463F-B379-A4FAC4E3E923}" srcOrd="1" destOrd="0" presId="urn:microsoft.com/office/officeart/2005/8/layout/hProcess7"/>
    <dgm:cxn modelId="{AA0185D4-494F-4C0C-BD08-F49FCC2EA818}" type="presParOf" srcId="{DBF8303A-0B59-4436-8895-E98F3CB5AB14}" destId="{FF74CB05-7F78-472F-940F-28117FC70583}" srcOrd="2" destOrd="0" presId="urn:microsoft.com/office/officeart/2005/8/layout/hProcess7"/>
    <dgm:cxn modelId="{97DD012F-8D4B-4762-AFF1-5A27906CEB1F}" type="presParOf" srcId="{82D58DEB-2DFD-48A1-AA22-75DD09D4E406}" destId="{C384495E-5817-4116-88D7-3B1301166F9A}" srcOrd="11" destOrd="0" presId="urn:microsoft.com/office/officeart/2005/8/layout/hProcess7"/>
    <dgm:cxn modelId="{146ADFC6-B460-47FE-9EF9-9B343BBC64F5}" type="presParOf" srcId="{82D58DEB-2DFD-48A1-AA22-75DD09D4E406}" destId="{E367438D-1F97-48CB-A39C-427180C3357C}" srcOrd="12" destOrd="0" presId="urn:microsoft.com/office/officeart/2005/8/layout/hProcess7"/>
    <dgm:cxn modelId="{A968DD1D-FEF0-4EAD-9F6D-9023601452F7}" type="presParOf" srcId="{E367438D-1F97-48CB-A39C-427180C3357C}" destId="{6ADA39F7-317A-4CC2-9C2D-9F44CD9E6D7B}" srcOrd="0" destOrd="0" presId="urn:microsoft.com/office/officeart/2005/8/layout/hProcess7"/>
    <dgm:cxn modelId="{0D02DA78-031C-41C0-B79D-B09EA036953A}" type="presParOf" srcId="{E367438D-1F97-48CB-A39C-427180C3357C}" destId="{0180AF1C-9152-4EB3-B42E-9134724437E8}" srcOrd="1" destOrd="0" presId="urn:microsoft.com/office/officeart/2005/8/layout/hProcess7"/>
    <dgm:cxn modelId="{2AA3C2F7-1FA5-4B38-9B2A-72A579CC32B7}" type="presParOf" srcId="{E367438D-1F97-48CB-A39C-427180C3357C}" destId="{6072BEA4-D218-46AC-87A6-F24A8AFDFA0D}" srcOrd="2" destOrd="0" presId="urn:microsoft.com/office/officeart/2005/8/layout/hProcess7"/>
    <dgm:cxn modelId="{0D1E3623-8B77-4F41-9440-61DE597B56D0}" type="presParOf" srcId="{82D58DEB-2DFD-48A1-AA22-75DD09D4E406}" destId="{D56D90F2-A363-42F9-ACF9-4B2ED9B573BF}" srcOrd="13" destOrd="0" presId="urn:microsoft.com/office/officeart/2005/8/layout/hProcess7"/>
    <dgm:cxn modelId="{299C83B2-C2B7-4145-B625-14CD11FFB59D}" type="presParOf" srcId="{82D58DEB-2DFD-48A1-AA22-75DD09D4E406}" destId="{2854626B-7B52-469B-A555-13186D1E31C5}" srcOrd="14" destOrd="0" presId="urn:microsoft.com/office/officeart/2005/8/layout/hProcess7"/>
    <dgm:cxn modelId="{9965616B-B3A8-487F-90FD-2E829761EAA5}" type="presParOf" srcId="{2854626B-7B52-469B-A555-13186D1E31C5}" destId="{1E633E1F-F23F-4053-B63A-D95B5A7B1621}" srcOrd="0" destOrd="0" presId="urn:microsoft.com/office/officeart/2005/8/layout/hProcess7"/>
    <dgm:cxn modelId="{46991A0E-44A0-4EFF-ACE9-436C3A7B3DED}" type="presParOf" srcId="{2854626B-7B52-469B-A555-13186D1E31C5}" destId="{AEEC695E-A36A-4C8C-8D60-EBCF3FF5F6E5}" srcOrd="1" destOrd="0" presId="urn:microsoft.com/office/officeart/2005/8/layout/hProcess7"/>
    <dgm:cxn modelId="{40DDF918-9540-4E86-96C5-19B8D56E9070}" type="presParOf" srcId="{2854626B-7B52-469B-A555-13186D1E31C5}" destId="{86CE87E2-A21D-4738-B736-ACB3878B3E08}" srcOrd="2" destOrd="0" presId="urn:microsoft.com/office/officeart/2005/8/layout/hProcess7"/>
    <dgm:cxn modelId="{34C788BC-DABB-4EF6-9D31-7EC038E50E19}" type="presParOf" srcId="{82D58DEB-2DFD-48A1-AA22-75DD09D4E406}" destId="{A128F4CE-7052-4D8C-986F-245D45C07704}" srcOrd="15" destOrd="0" presId="urn:microsoft.com/office/officeart/2005/8/layout/hProcess7"/>
    <dgm:cxn modelId="{BEA2FB78-C9B1-4EAC-8BCE-4EE2CEB46929}" type="presParOf" srcId="{82D58DEB-2DFD-48A1-AA22-75DD09D4E406}" destId="{92DDE129-966E-42BC-AEBA-EAD6AC40D7E9}" srcOrd="16" destOrd="0" presId="urn:microsoft.com/office/officeart/2005/8/layout/hProcess7"/>
    <dgm:cxn modelId="{86666D27-0C73-459E-8CCF-7E73943F9F55}" type="presParOf" srcId="{92DDE129-966E-42BC-AEBA-EAD6AC40D7E9}" destId="{C30071E3-3741-49D6-91CD-6583EAB353C1}" srcOrd="0" destOrd="0" presId="urn:microsoft.com/office/officeart/2005/8/layout/hProcess7"/>
    <dgm:cxn modelId="{8A468EB7-D524-4D21-AEA7-8C63BAE2E3DE}" type="presParOf" srcId="{92DDE129-966E-42BC-AEBA-EAD6AC40D7E9}" destId="{EF56D1E9-5F80-4865-9F32-A950FD56A042}" srcOrd="1" destOrd="0" presId="urn:microsoft.com/office/officeart/2005/8/layout/hProcess7"/>
    <dgm:cxn modelId="{DF9B9F51-CB65-4ACD-8E10-8B75B81A0265}" type="presParOf" srcId="{92DDE129-966E-42BC-AEBA-EAD6AC40D7E9}" destId="{D89DE538-6E6C-4AE1-B3BC-1E7028A7E220}" srcOrd="2" destOrd="0" presId="urn:microsoft.com/office/officeart/2005/8/layout/hProcess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787520-4433-4B81-A84B-17FF294800A6}" type="doc">
      <dgm:prSet loTypeId="urn:microsoft.com/office/officeart/2005/8/layout/lProcess2" loCatId="relationship" qsTypeId="urn:microsoft.com/office/officeart/2005/8/quickstyle/simple1" qsCatId="simple" csTypeId="urn:microsoft.com/office/officeart/2005/8/colors/colorful2" csCatId="colorful" phldr="1"/>
      <dgm:spPr/>
      <dgm:t>
        <a:bodyPr/>
        <a:lstStyle/>
        <a:p>
          <a:endParaRPr lang="en-US"/>
        </a:p>
      </dgm:t>
    </dgm:pt>
    <dgm:pt modelId="{2CD8D1C8-01FA-47E0-9D1D-40EE04A21059}">
      <dgm:prSet phldrT="[Text]" custT="1"/>
      <dgm:spPr/>
      <dgm:t>
        <a:bodyPr/>
        <a:lstStyle/>
        <a:p>
          <a:r>
            <a:rPr lang="en-US" sz="3600" dirty="0"/>
            <a:t>DEVOLVED</a:t>
          </a:r>
        </a:p>
      </dgm:t>
    </dgm:pt>
    <dgm:pt modelId="{80321860-25F3-42EE-8239-731FD5829D22}" type="parTrans" cxnId="{5FCD4F78-7FFD-4DDA-8C5E-86BD3CF76F58}">
      <dgm:prSet/>
      <dgm:spPr/>
      <dgm:t>
        <a:bodyPr/>
        <a:lstStyle/>
        <a:p>
          <a:endParaRPr lang="en-US"/>
        </a:p>
      </dgm:t>
    </dgm:pt>
    <dgm:pt modelId="{154B238A-432A-4FC2-84AA-1BDABD390390}" type="sibTrans" cxnId="{5FCD4F78-7FFD-4DDA-8C5E-86BD3CF76F58}">
      <dgm:prSet/>
      <dgm:spPr/>
      <dgm:t>
        <a:bodyPr/>
        <a:lstStyle/>
        <a:p>
          <a:endParaRPr lang="en-US"/>
        </a:p>
      </dgm:t>
    </dgm:pt>
    <dgm:pt modelId="{D493C205-5C4D-46D1-86AC-49270DF6DC65}">
      <dgm:prSet phldrT="[Text]"/>
      <dgm:spPr/>
      <dgm:t>
        <a:bodyPr/>
        <a:lstStyle/>
        <a:p>
          <a:r>
            <a:rPr lang="en-US" dirty="0"/>
            <a:t>TRAINING</a:t>
          </a:r>
        </a:p>
      </dgm:t>
    </dgm:pt>
    <dgm:pt modelId="{3A9CF12C-1A6F-489D-98C6-F664F5FC9355}" type="parTrans" cxnId="{F36ED638-73D3-471D-AF93-8A001D3EB898}">
      <dgm:prSet/>
      <dgm:spPr/>
      <dgm:t>
        <a:bodyPr/>
        <a:lstStyle/>
        <a:p>
          <a:endParaRPr lang="en-US"/>
        </a:p>
      </dgm:t>
    </dgm:pt>
    <dgm:pt modelId="{BBAA30D0-5C9E-4D5F-9EE2-F981E1771668}" type="sibTrans" cxnId="{F36ED638-73D3-471D-AF93-8A001D3EB898}">
      <dgm:prSet/>
      <dgm:spPr/>
      <dgm:t>
        <a:bodyPr/>
        <a:lstStyle/>
        <a:p>
          <a:endParaRPr lang="en-US"/>
        </a:p>
      </dgm:t>
    </dgm:pt>
    <dgm:pt modelId="{49F69E11-E428-495D-A7FB-52F8FE78A5D5}">
      <dgm:prSet phldrT="[Text]"/>
      <dgm:spPr/>
      <dgm:t>
        <a:bodyPr/>
        <a:lstStyle/>
        <a:p>
          <a:r>
            <a:rPr lang="en-US" dirty="0"/>
            <a:t>MENTAL HEALTH</a:t>
          </a:r>
        </a:p>
      </dgm:t>
    </dgm:pt>
    <dgm:pt modelId="{30C7B7F7-290B-413F-8D0E-9F8040629CA1}" type="parTrans" cxnId="{A75BA5FC-92EC-4279-8076-DB4D98AB6914}">
      <dgm:prSet/>
      <dgm:spPr/>
      <dgm:t>
        <a:bodyPr/>
        <a:lstStyle/>
        <a:p>
          <a:endParaRPr lang="en-US"/>
        </a:p>
      </dgm:t>
    </dgm:pt>
    <dgm:pt modelId="{11C81DE3-66A0-4439-BB93-902AD1B5ECBE}" type="sibTrans" cxnId="{A75BA5FC-92EC-4279-8076-DB4D98AB6914}">
      <dgm:prSet/>
      <dgm:spPr/>
      <dgm:t>
        <a:bodyPr/>
        <a:lstStyle/>
        <a:p>
          <a:endParaRPr lang="en-US"/>
        </a:p>
      </dgm:t>
    </dgm:pt>
    <dgm:pt modelId="{B7B75BC4-A4AD-4729-9DC4-62135E163E7E}">
      <dgm:prSet phldrT="[Text]" custT="1"/>
      <dgm:spPr/>
      <dgm:t>
        <a:bodyPr/>
        <a:lstStyle/>
        <a:p>
          <a:r>
            <a:rPr lang="en-US" sz="3600" dirty="0"/>
            <a:t>NON-DEVOLVED</a:t>
          </a:r>
        </a:p>
      </dgm:t>
    </dgm:pt>
    <dgm:pt modelId="{81C7AC00-2AC4-4BF4-BE40-274462E9A282}" type="parTrans" cxnId="{EED16638-1A18-463C-9A2B-1823E2C04A30}">
      <dgm:prSet/>
      <dgm:spPr/>
      <dgm:t>
        <a:bodyPr/>
        <a:lstStyle/>
        <a:p>
          <a:endParaRPr lang="en-US"/>
        </a:p>
      </dgm:t>
    </dgm:pt>
    <dgm:pt modelId="{8D203A77-7368-4296-845A-D5E60437FDC7}" type="sibTrans" cxnId="{EED16638-1A18-463C-9A2B-1823E2C04A30}">
      <dgm:prSet/>
      <dgm:spPr/>
      <dgm:t>
        <a:bodyPr/>
        <a:lstStyle/>
        <a:p>
          <a:endParaRPr lang="en-US"/>
        </a:p>
      </dgm:t>
    </dgm:pt>
    <dgm:pt modelId="{F5B995B0-19D4-4AA0-9B6B-14CE6D767AEF}">
      <dgm:prSet phldrT="[Text]"/>
      <dgm:spPr/>
      <dgm:t>
        <a:bodyPr/>
        <a:lstStyle/>
        <a:p>
          <a:r>
            <a:rPr lang="en-US" dirty="0"/>
            <a:t>EDUCATION</a:t>
          </a:r>
        </a:p>
      </dgm:t>
    </dgm:pt>
    <dgm:pt modelId="{E8997BE1-527F-49DC-892C-0DCC9B7CDF03}" type="parTrans" cxnId="{ABC69850-F0CC-4DB7-B278-52654A012645}">
      <dgm:prSet/>
      <dgm:spPr/>
      <dgm:t>
        <a:bodyPr/>
        <a:lstStyle/>
        <a:p>
          <a:endParaRPr lang="en-US"/>
        </a:p>
      </dgm:t>
    </dgm:pt>
    <dgm:pt modelId="{AA5563F2-8380-43CF-9260-71747F405650}" type="sibTrans" cxnId="{ABC69850-F0CC-4DB7-B278-52654A012645}">
      <dgm:prSet/>
      <dgm:spPr/>
      <dgm:t>
        <a:bodyPr/>
        <a:lstStyle/>
        <a:p>
          <a:endParaRPr lang="en-US"/>
        </a:p>
      </dgm:t>
    </dgm:pt>
    <dgm:pt modelId="{9AC742DF-F476-4D8E-9C1D-FDC116F5F49F}">
      <dgm:prSet phldrT="[Text]"/>
      <dgm:spPr/>
      <dgm:t>
        <a:bodyPr/>
        <a:lstStyle/>
        <a:p>
          <a:r>
            <a:rPr lang="en-US" dirty="0"/>
            <a:t>HOUSING</a:t>
          </a:r>
        </a:p>
      </dgm:t>
    </dgm:pt>
    <dgm:pt modelId="{BFA2F01F-5150-44C6-B4F8-C03AD2C36528}" type="parTrans" cxnId="{854C5A88-E7C7-4E55-9B7B-788476D57BDA}">
      <dgm:prSet/>
      <dgm:spPr/>
      <dgm:t>
        <a:bodyPr/>
        <a:lstStyle/>
        <a:p>
          <a:endParaRPr lang="en-US"/>
        </a:p>
      </dgm:t>
    </dgm:pt>
    <dgm:pt modelId="{859BA843-E620-4F9B-B212-88C07CDE761F}" type="sibTrans" cxnId="{854C5A88-E7C7-4E55-9B7B-788476D57BDA}">
      <dgm:prSet/>
      <dgm:spPr/>
      <dgm:t>
        <a:bodyPr/>
        <a:lstStyle/>
        <a:p>
          <a:endParaRPr lang="en-US"/>
        </a:p>
      </dgm:t>
    </dgm:pt>
    <dgm:pt modelId="{84BDF8E3-1A6D-4D02-98D6-910E4E939BFD}">
      <dgm:prSet phldrT="[Text]"/>
      <dgm:spPr/>
      <dgm:t>
        <a:bodyPr/>
        <a:lstStyle/>
        <a:p>
          <a:r>
            <a:rPr lang="en-US" dirty="0"/>
            <a:t>POLICING</a:t>
          </a:r>
        </a:p>
      </dgm:t>
    </dgm:pt>
    <dgm:pt modelId="{600EB2A5-4BFD-4E0F-B04D-AFDDEA157A60}" type="parTrans" cxnId="{DD55E9B2-E1A8-410D-98D1-24DA1F721A40}">
      <dgm:prSet/>
      <dgm:spPr/>
      <dgm:t>
        <a:bodyPr/>
        <a:lstStyle/>
        <a:p>
          <a:endParaRPr lang="en-US"/>
        </a:p>
      </dgm:t>
    </dgm:pt>
    <dgm:pt modelId="{A7659692-1FFF-4A06-BDB8-737432CC9608}" type="sibTrans" cxnId="{DD55E9B2-E1A8-410D-98D1-24DA1F721A40}">
      <dgm:prSet/>
      <dgm:spPr/>
      <dgm:t>
        <a:bodyPr/>
        <a:lstStyle/>
        <a:p>
          <a:endParaRPr lang="en-US"/>
        </a:p>
      </dgm:t>
    </dgm:pt>
    <dgm:pt modelId="{F12D5D70-EDB8-48F3-B65E-C41661145E7A}">
      <dgm:prSet phldrT="[Text]"/>
      <dgm:spPr/>
      <dgm:t>
        <a:bodyPr/>
        <a:lstStyle/>
        <a:p>
          <a:r>
            <a:rPr lang="en-US" dirty="0"/>
            <a:t>COURTS</a:t>
          </a:r>
        </a:p>
      </dgm:t>
    </dgm:pt>
    <dgm:pt modelId="{EA9FE99F-95AC-42AA-8A54-8A49BA1B6B1D}" type="parTrans" cxnId="{4964354E-AFCC-496E-AB2E-3FD9B0901439}">
      <dgm:prSet/>
      <dgm:spPr/>
      <dgm:t>
        <a:bodyPr/>
        <a:lstStyle/>
        <a:p>
          <a:endParaRPr lang="en-US"/>
        </a:p>
      </dgm:t>
    </dgm:pt>
    <dgm:pt modelId="{30DF668C-09AF-4F47-B132-B03AB0AACA17}" type="sibTrans" cxnId="{4964354E-AFCC-496E-AB2E-3FD9B0901439}">
      <dgm:prSet/>
      <dgm:spPr/>
      <dgm:t>
        <a:bodyPr/>
        <a:lstStyle/>
        <a:p>
          <a:endParaRPr lang="en-US"/>
        </a:p>
      </dgm:t>
    </dgm:pt>
    <dgm:pt modelId="{D432655C-FE0D-439A-8376-6654767DA521}">
      <dgm:prSet phldrT="[Text]"/>
      <dgm:spPr/>
      <dgm:t>
        <a:bodyPr/>
        <a:lstStyle/>
        <a:p>
          <a:r>
            <a:rPr lang="en-US" dirty="0"/>
            <a:t>PROBATION</a:t>
          </a:r>
        </a:p>
      </dgm:t>
    </dgm:pt>
    <dgm:pt modelId="{32F7A393-B2DE-411F-A0D6-2E0D1EA43ED7}" type="parTrans" cxnId="{1C3A8798-CF96-4384-9192-F584686300B7}">
      <dgm:prSet/>
      <dgm:spPr/>
      <dgm:t>
        <a:bodyPr/>
        <a:lstStyle/>
        <a:p>
          <a:endParaRPr lang="en-US"/>
        </a:p>
      </dgm:t>
    </dgm:pt>
    <dgm:pt modelId="{AE004490-D3A5-4BCC-81D8-EB84A098C453}" type="sibTrans" cxnId="{1C3A8798-CF96-4384-9192-F584686300B7}">
      <dgm:prSet/>
      <dgm:spPr/>
      <dgm:t>
        <a:bodyPr/>
        <a:lstStyle/>
        <a:p>
          <a:endParaRPr lang="en-US"/>
        </a:p>
      </dgm:t>
    </dgm:pt>
    <dgm:pt modelId="{F8F2603C-A39B-499D-8CD7-6C4B0E2F966C}">
      <dgm:prSet phldrT="[Text]"/>
      <dgm:spPr/>
      <dgm:t>
        <a:bodyPr/>
        <a:lstStyle/>
        <a:p>
          <a:r>
            <a:rPr lang="en-US" dirty="0"/>
            <a:t>PRISONS</a:t>
          </a:r>
        </a:p>
      </dgm:t>
    </dgm:pt>
    <dgm:pt modelId="{C563032C-A687-4B19-B872-A7616B9AA533}" type="parTrans" cxnId="{B7783BB4-5F23-46BD-BB38-BBAD0C21049F}">
      <dgm:prSet/>
      <dgm:spPr/>
      <dgm:t>
        <a:bodyPr/>
        <a:lstStyle/>
        <a:p>
          <a:endParaRPr lang="en-US"/>
        </a:p>
      </dgm:t>
    </dgm:pt>
    <dgm:pt modelId="{FBAAFF00-04F7-4B6B-ACFA-41644D7F93BE}" type="sibTrans" cxnId="{B7783BB4-5F23-46BD-BB38-BBAD0C21049F}">
      <dgm:prSet/>
      <dgm:spPr/>
      <dgm:t>
        <a:bodyPr/>
        <a:lstStyle/>
        <a:p>
          <a:endParaRPr lang="en-US"/>
        </a:p>
      </dgm:t>
    </dgm:pt>
    <dgm:pt modelId="{3F2814B0-FE07-48D1-A4BA-15E582DE217E}">
      <dgm:prSet phldrT="[Text]"/>
      <dgm:spPr/>
      <dgm:t>
        <a:bodyPr/>
        <a:lstStyle/>
        <a:p>
          <a:r>
            <a:rPr lang="en-US" dirty="0"/>
            <a:t>SOCIAL SERVICES</a:t>
          </a:r>
        </a:p>
      </dgm:t>
    </dgm:pt>
    <dgm:pt modelId="{2DA6DA8C-F6B8-499B-9A25-5F9D6E097A52}" type="parTrans" cxnId="{DEAE6DF4-62A7-4FA6-A439-B6A73FB56B44}">
      <dgm:prSet/>
      <dgm:spPr/>
      <dgm:t>
        <a:bodyPr/>
        <a:lstStyle/>
        <a:p>
          <a:endParaRPr lang="en-US"/>
        </a:p>
      </dgm:t>
    </dgm:pt>
    <dgm:pt modelId="{00986F9D-E48F-4594-8A45-3158E867782A}" type="sibTrans" cxnId="{DEAE6DF4-62A7-4FA6-A439-B6A73FB56B44}">
      <dgm:prSet/>
      <dgm:spPr/>
      <dgm:t>
        <a:bodyPr/>
        <a:lstStyle/>
        <a:p>
          <a:endParaRPr lang="en-US"/>
        </a:p>
      </dgm:t>
    </dgm:pt>
    <dgm:pt modelId="{DF3652D9-9B61-4774-9863-2DCE791041CC}">
      <dgm:prSet phldrT="[Text]"/>
      <dgm:spPr/>
      <dgm:t>
        <a:bodyPr/>
        <a:lstStyle/>
        <a:p>
          <a:r>
            <a:rPr lang="en-US" dirty="0"/>
            <a:t>WELSH LANGUAGE</a:t>
          </a:r>
        </a:p>
      </dgm:t>
    </dgm:pt>
    <dgm:pt modelId="{7549D9F4-3D3E-4838-AC37-DEA5C2413AFE}" type="parTrans" cxnId="{FB216634-A430-4D7D-89D5-049F87CDB40B}">
      <dgm:prSet/>
      <dgm:spPr/>
      <dgm:t>
        <a:bodyPr/>
        <a:lstStyle/>
        <a:p>
          <a:endParaRPr lang="en-US"/>
        </a:p>
      </dgm:t>
    </dgm:pt>
    <dgm:pt modelId="{D8909774-87C7-48E8-AC65-C6E5ECEA7782}" type="sibTrans" cxnId="{FB216634-A430-4D7D-89D5-049F87CDB40B}">
      <dgm:prSet/>
      <dgm:spPr/>
      <dgm:t>
        <a:bodyPr/>
        <a:lstStyle/>
        <a:p>
          <a:endParaRPr lang="en-US"/>
        </a:p>
      </dgm:t>
    </dgm:pt>
    <dgm:pt modelId="{84F54566-2E06-4412-9134-B0E7D143AD94}" type="pres">
      <dgm:prSet presAssocID="{C4787520-4433-4B81-A84B-17FF294800A6}" presName="theList" presStyleCnt="0">
        <dgm:presLayoutVars>
          <dgm:dir/>
          <dgm:animLvl val="lvl"/>
          <dgm:resizeHandles val="exact"/>
        </dgm:presLayoutVars>
      </dgm:prSet>
      <dgm:spPr/>
    </dgm:pt>
    <dgm:pt modelId="{B929BE2D-B46C-4025-A734-DE6B8B499497}" type="pres">
      <dgm:prSet presAssocID="{2CD8D1C8-01FA-47E0-9D1D-40EE04A21059}" presName="compNode" presStyleCnt="0"/>
      <dgm:spPr/>
    </dgm:pt>
    <dgm:pt modelId="{72FAD508-7B3E-4780-8A9F-E674492DEBAA}" type="pres">
      <dgm:prSet presAssocID="{2CD8D1C8-01FA-47E0-9D1D-40EE04A21059}" presName="aNode" presStyleLbl="bgShp" presStyleIdx="0" presStyleCnt="2" custScaleX="85693"/>
      <dgm:spPr/>
    </dgm:pt>
    <dgm:pt modelId="{EE1165E9-B8D4-4F61-B2C9-1C26463C6C3C}" type="pres">
      <dgm:prSet presAssocID="{2CD8D1C8-01FA-47E0-9D1D-40EE04A21059}" presName="textNode" presStyleLbl="bgShp" presStyleIdx="0" presStyleCnt="2"/>
      <dgm:spPr/>
    </dgm:pt>
    <dgm:pt modelId="{42F307A3-A097-4A67-A0C9-00434530632F}" type="pres">
      <dgm:prSet presAssocID="{2CD8D1C8-01FA-47E0-9D1D-40EE04A21059}" presName="compChildNode" presStyleCnt="0"/>
      <dgm:spPr/>
    </dgm:pt>
    <dgm:pt modelId="{2E8EE79C-611A-44BB-A0A2-2149F1D68E91}" type="pres">
      <dgm:prSet presAssocID="{2CD8D1C8-01FA-47E0-9D1D-40EE04A21059}" presName="theInnerList" presStyleCnt="0"/>
      <dgm:spPr/>
    </dgm:pt>
    <dgm:pt modelId="{F70F292D-A296-49D2-BC99-635D8BAE5B6B}" type="pres">
      <dgm:prSet presAssocID="{9AC742DF-F476-4D8E-9C1D-FDC116F5F49F}" presName="childNode" presStyleLbl="node1" presStyleIdx="0" presStyleCnt="10">
        <dgm:presLayoutVars>
          <dgm:bulletEnabled val="1"/>
        </dgm:presLayoutVars>
      </dgm:prSet>
      <dgm:spPr/>
    </dgm:pt>
    <dgm:pt modelId="{DDC2EA5E-D58C-4F1D-8E18-E81BF14D7882}" type="pres">
      <dgm:prSet presAssocID="{9AC742DF-F476-4D8E-9C1D-FDC116F5F49F}" presName="aSpace2" presStyleCnt="0"/>
      <dgm:spPr/>
    </dgm:pt>
    <dgm:pt modelId="{F586093B-49BF-4A5A-A83C-0C8BF990C40E}" type="pres">
      <dgm:prSet presAssocID="{F5B995B0-19D4-4AA0-9B6B-14CE6D767AEF}" presName="childNode" presStyleLbl="node1" presStyleIdx="1" presStyleCnt="10">
        <dgm:presLayoutVars>
          <dgm:bulletEnabled val="1"/>
        </dgm:presLayoutVars>
      </dgm:prSet>
      <dgm:spPr/>
    </dgm:pt>
    <dgm:pt modelId="{C889E13A-0C62-4E6E-8DE4-D2BDCEFB94BA}" type="pres">
      <dgm:prSet presAssocID="{F5B995B0-19D4-4AA0-9B6B-14CE6D767AEF}" presName="aSpace2" presStyleCnt="0"/>
      <dgm:spPr/>
    </dgm:pt>
    <dgm:pt modelId="{41AE2671-864A-4D31-8B3A-8CE47C5C3252}" type="pres">
      <dgm:prSet presAssocID="{D493C205-5C4D-46D1-86AC-49270DF6DC65}" presName="childNode" presStyleLbl="node1" presStyleIdx="2" presStyleCnt="10">
        <dgm:presLayoutVars>
          <dgm:bulletEnabled val="1"/>
        </dgm:presLayoutVars>
      </dgm:prSet>
      <dgm:spPr/>
    </dgm:pt>
    <dgm:pt modelId="{2FB740BE-E519-4C19-A0B7-DB084C82A018}" type="pres">
      <dgm:prSet presAssocID="{D493C205-5C4D-46D1-86AC-49270DF6DC65}" presName="aSpace2" presStyleCnt="0"/>
      <dgm:spPr/>
    </dgm:pt>
    <dgm:pt modelId="{6DFF2D70-0802-4081-8CB8-CE3FD8B3FE91}" type="pres">
      <dgm:prSet presAssocID="{49F69E11-E428-495D-A7FB-52F8FE78A5D5}" presName="childNode" presStyleLbl="node1" presStyleIdx="3" presStyleCnt="10">
        <dgm:presLayoutVars>
          <dgm:bulletEnabled val="1"/>
        </dgm:presLayoutVars>
      </dgm:prSet>
      <dgm:spPr/>
    </dgm:pt>
    <dgm:pt modelId="{A8E848A5-E87F-4B83-BB51-071F37B7A387}" type="pres">
      <dgm:prSet presAssocID="{49F69E11-E428-495D-A7FB-52F8FE78A5D5}" presName="aSpace2" presStyleCnt="0"/>
      <dgm:spPr/>
    </dgm:pt>
    <dgm:pt modelId="{FE6A5BB8-9ADC-489C-AA56-A89B35B58D13}" type="pres">
      <dgm:prSet presAssocID="{3F2814B0-FE07-48D1-A4BA-15E582DE217E}" presName="childNode" presStyleLbl="node1" presStyleIdx="4" presStyleCnt="10">
        <dgm:presLayoutVars>
          <dgm:bulletEnabled val="1"/>
        </dgm:presLayoutVars>
      </dgm:prSet>
      <dgm:spPr/>
    </dgm:pt>
    <dgm:pt modelId="{1301DB2C-3C19-425B-8C1E-E289045FB2B6}" type="pres">
      <dgm:prSet presAssocID="{3F2814B0-FE07-48D1-A4BA-15E582DE217E}" presName="aSpace2" presStyleCnt="0"/>
      <dgm:spPr/>
    </dgm:pt>
    <dgm:pt modelId="{C24CE047-D1D8-448C-A7ED-6F3C7684EF72}" type="pres">
      <dgm:prSet presAssocID="{DF3652D9-9B61-4774-9863-2DCE791041CC}" presName="childNode" presStyleLbl="node1" presStyleIdx="5" presStyleCnt="10">
        <dgm:presLayoutVars>
          <dgm:bulletEnabled val="1"/>
        </dgm:presLayoutVars>
      </dgm:prSet>
      <dgm:spPr/>
    </dgm:pt>
    <dgm:pt modelId="{24EFDE27-1F3B-4503-B454-BCF52EB1684D}" type="pres">
      <dgm:prSet presAssocID="{2CD8D1C8-01FA-47E0-9D1D-40EE04A21059}" presName="aSpace" presStyleCnt="0"/>
      <dgm:spPr/>
    </dgm:pt>
    <dgm:pt modelId="{5178F1AB-DF01-43D2-A1D3-01E0FD246F4D}" type="pres">
      <dgm:prSet presAssocID="{B7B75BC4-A4AD-4729-9DC4-62135E163E7E}" presName="compNode" presStyleCnt="0"/>
      <dgm:spPr/>
    </dgm:pt>
    <dgm:pt modelId="{7668C7E2-94CB-4B05-AEC6-5BD7DC8A2BFD}" type="pres">
      <dgm:prSet presAssocID="{B7B75BC4-A4AD-4729-9DC4-62135E163E7E}" presName="aNode" presStyleLbl="bgShp" presStyleIdx="1" presStyleCnt="2"/>
      <dgm:spPr/>
    </dgm:pt>
    <dgm:pt modelId="{176871A1-92F4-4C3D-83D3-E143C1A70300}" type="pres">
      <dgm:prSet presAssocID="{B7B75BC4-A4AD-4729-9DC4-62135E163E7E}" presName="textNode" presStyleLbl="bgShp" presStyleIdx="1" presStyleCnt="2"/>
      <dgm:spPr/>
    </dgm:pt>
    <dgm:pt modelId="{D78F8A9D-306C-45EA-A16E-1FA1810C2CBD}" type="pres">
      <dgm:prSet presAssocID="{B7B75BC4-A4AD-4729-9DC4-62135E163E7E}" presName="compChildNode" presStyleCnt="0"/>
      <dgm:spPr/>
    </dgm:pt>
    <dgm:pt modelId="{9649739A-681C-4FAA-86BF-99C3CDE11103}" type="pres">
      <dgm:prSet presAssocID="{B7B75BC4-A4AD-4729-9DC4-62135E163E7E}" presName="theInnerList" presStyleCnt="0"/>
      <dgm:spPr/>
    </dgm:pt>
    <dgm:pt modelId="{5A10E170-0C5B-4E3D-8173-71502F060928}" type="pres">
      <dgm:prSet presAssocID="{84BDF8E3-1A6D-4D02-98D6-910E4E939BFD}" presName="childNode" presStyleLbl="node1" presStyleIdx="6" presStyleCnt="10">
        <dgm:presLayoutVars>
          <dgm:bulletEnabled val="1"/>
        </dgm:presLayoutVars>
      </dgm:prSet>
      <dgm:spPr/>
    </dgm:pt>
    <dgm:pt modelId="{119E7F36-EED7-4E1F-A2E8-1BC2EB8E1BCB}" type="pres">
      <dgm:prSet presAssocID="{84BDF8E3-1A6D-4D02-98D6-910E4E939BFD}" presName="aSpace2" presStyleCnt="0"/>
      <dgm:spPr/>
    </dgm:pt>
    <dgm:pt modelId="{526D05E1-04C7-46A9-BE49-723C9BED806B}" type="pres">
      <dgm:prSet presAssocID="{F12D5D70-EDB8-48F3-B65E-C41661145E7A}" presName="childNode" presStyleLbl="node1" presStyleIdx="7" presStyleCnt="10">
        <dgm:presLayoutVars>
          <dgm:bulletEnabled val="1"/>
        </dgm:presLayoutVars>
      </dgm:prSet>
      <dgm:spPr/>
    </dgm:pt>
    <dgm:pt modelId="{BDDE3000-0EFA-43DB-A136-8373CCCF685A}" type="pres">
      <dgm:prSet presAssocID="{F12D5D70-EDB8-48F3-B65E-C41661145E7A}" presName="aSpace2" presStyleCnt="0"/>
      <dgm:spPr/>
    </dgm:pt>
    <dgm:pt modelId="{2251C0A8-431D-4524-93FC-3AB7C3BB5C71}" type="pres">
      <dgm:prSet presAssocID="{D432655C-FE0D-439A-8376-6654767DA521}" presName="childNode" presStyleLbl="node1" presStyleIdx="8" presStyleCnt="10">
        <dgm:presLayoutVars>
          <dgm:bulletEnabled val="1"/>
        </dgm:presLayoutVars>
      </dgm:prSet>
      <dgm:spPr/>
    </dgm:pt>
    <dgm:pt modelId="{C8249D8F-9BAB-4B00-B9C6-0665CAC06F43}" type="pres">
      <dgm:prSet presAssocID="{D432655C-FE0D-439A-8376-6654767DA521}" presName="aSpace2" presStyleCnt="0"/>
      <dgm:spPr/>
    </dgm:pt>
    <dgm:pt modelId="{6540BF1D-C091-4A51-BDE9-39FFAEE90254}" type="pres">
      <dgm:prSet presAssocID="{F8F2603C-A39B-499D-8CD7-6C4B0E2F966C}" presName="childNode" presStyleLbl="node1" presStyleIdx="9" presStyleCnt="10">
        <dgm:presLayoutVars>
          <dgm:bulletEnabled val="1"/>
        </dgm:presLayoutVars>
      </dgm:prSet>
      <dgm:spPr/>
    </dgm:pt>
  </dgm:ptLst>
  <dgm:cxnLst>
    <dgm:cxn modelId="{B8B52511-FAE2-4D36-9F6A-3DF8653E3FA6}" type="presOf" srcId="{F12D5D70-EDB8-48F3-B65E-C41661145E7A}" destId="{526D05E1-04C7-46A9-BE49-723C9BED806B}" srcOrd="0" destOrd="0" presId="urn:microsoft.com/office/officeart/2005/8/layout/lProcess2"/>
    <dgm:cxn modelId="{1E5ECF20-93FC-4A55-8729-CBD6F0B3C0C0}" type="presOf" srcId="{F5B995B0-19D4-4AA0-9B6B-14CE6D767AEF}" destId="{F586093B-49BF-4A5A-A83C-0C8BF990C40E}" srcOrd="0" destOrd="0" presId="urn:microsoft.com/office/officeart/2005/8/layout/lProcess2"/>
    <dgm:cxn modelId="{6FF53729-4AA7-4D6A-A28B-1FE8E3F14510}" type="presOf" srcId="{49F69E11-E428-495D-A7FB-52F8FE78A5D5}" destId="{6DFF2D70-0802-4081-8CB8-CE3FD8B3FE91}" srcOrd="0" destOrd="0" presId="urn:microsoft.com/office/officeart/2005/8/layout/lProcess2"/>
    <dgm:cxn modelId="{FB216634-A430-4D7D-89D5-049F87CDB40B}" srcId="{2CD8D1C8-01FA-47E0-9D1D-40EE04A21059}" destId="{DF3652D9-9B61-4774-9863-2DCE791041CC}" srcOrd="5" destOrd="0" parTransId="{7549D9F4-3D3E-4838-AC37-DEA5C2413AFE}" sibTransId="{D8909774-87C7-48E8-AC65-C6E5ECEA7782}"/>
    <dgm:cxn modelId="{9139A134-09E6-492C-B823-730069B6BD17}" type="presOf" srcId="{B7B75BC4-A4AD-4729-9DC4-62135E163E7E}" destId="{176871A1-92F4-4C3D-83D3-E143C1A70300}" srcOrd="1" destOrd="0" presId="urn:microsoft.com/office/officeart/2005/8/layout/lProcess2"/>
    <dgm:cxn modelId="{EED16638-1A18-463C-9A2B-1823E2C04A30}" srcId="{C4787520-4433-4B81-A84B-17FF294800A6}" destId="{B7B75BC4-A4AD-4729-9DC4-62135E163E7E}" srcOrd="1" destOrd="0" parTransId="{81C7AC00-2AC4-4BF4-BE40-274462E9A282}" sibTransId="{8D203A77-7368-4296-845A-D5E60437FDC7}"/>
    <dgm:cxn modelId="{F36ED638-73D3-471D-AF93-8A001D3EB898}" srcId="{2CD8D1C8-01FA-47E0-9D1D-40EE04A21059}" destId="{D493C205-5C4D-46D1-86AC-49270DF6DC65}" srcOrd="2" destOrd="0" parTransId="{3A9CF12C-1A6F-489D-98C6-F664F5FC9355}" sibTransId="{BBAA30D0-5C9E-4D5F-9EE2-F981E1771668}"/>
    <dgm:cxn modelId="{F437185F-D4DE-4896-A780-FEFA5367B74D}" type="presOf" srcId="{2CD8D1C8-01FA-47E0-9D1D-40EE04A21059}" destId="{72FAD508-7B3E-4780-8A9F-E674492DEBAA}" srcOrd="0" destOrd="0" presId="urn:microsoft.com/office/officeart/2005/8/layout/lProcess2"/>
    <dgm:cxn modelId="{4964354E-AFCC-496E-AB2E-3FD9B0901439}" srcId="{B7B75BC4-A4AD-4729-9DC4-62135E163E7E}" destId="{F12D5D70-EDB8-48F3-B65E-C41661145E7A}" srcOrd="1" destOrd="0" parTransId="{EA9FE99F-95AC-42AA-8A54-8A49BA1B6B1D}" sibTransId="{30DF668C-09AF-4F47-B132-B03AB0AACA17}"/>
    <dgm:cxn modelId="{ABC69850-F0CC-4DB7-B278-52654A012645}" srcId="{2CD8D1C8-01FA-47E0-9D1D-40EE04A21059}" destId="{F5B995B0-19D4-4AA0-9B6B-14CE6D767AEF}" srcOrd="1" destOrd="0" parTransId="{E8997BE1-527F-49DC-892C-0DCC9B7CDF03}" sibTransId="{AA5563F2-8380-43CF-9260-71747F405650}"/>
    <dgm:cxn modelId="{6D7AB252-A30D-4282-976B-482459E7B139}" type="presOf" srcId="{84BDF8E3-1A6D-4D02-98D6-910E4E939BFD}" destId="{5A10E170-0C5B-4E3D-8173-71502F060928}" srcOrd="0" destOrd="0" presId="urn:microsoft.com/office/officeart/2005/8/layout/lProcess2"/>
    <dgm:cxn modelId="{5FCD4F78-7FFD-4DDA-8C5E-86BD3CF76F58}" srcId="{C4787520-4433-4B81-A84B-17FF294800A6}" destId="{2CD8D1C8-01FA-47E0-9D1D-40EE04A21059}" srcOrd="0" destOrd="0" parTransId="{80321860-25F3-42EE-8239-731FD5829D22}" sibTransId="{154B238A-432A-4FC2-84AA-1BDABD390390}"/>
    <dgm:cxn modelId="{854C5A88-E7C7-4E55-9B7B-788476D57BDA}" srcId="{2CD8D1C8-01FA-47E0-9D1D-40EE04A21059}" destId="{9AC742DF-F476-4D8E-9C1D-FDC116F5F49F}" srcOrd="0" destOrd="0" parTransId="{BFA2F01F-5150-44C6-B4F8-C03AD2C36528}" sibTransId="{859BA843-E620-4F9B-B212-88C07CDE761F}"/>
    <dgm:cxn modelId="{1F67D590-2573-4A70-BB34-321137055CE4}" type="presOf" srcId="{D493C205-5C4D-46D1-86AC-49270DF6DC65}" destId="{41AE2671-864A-4D31-8B3A-8CE47C5C3252}" srcOrd="0" destOrd="0" presId="urn:microsoft.com/office/officeart/2005/8/layout/lProcess2"/>
    <dgm:cxn modelId="{1C3A8798-CF96-4384-9192-F584686300B7}" srcId="{B7B75BC4-A4AD-4729-9DC4-62135E163E7E}" destId="{D432655C-FE0D-439A-8376-6654767DA521}" srcOrd="2" destOrd="0" parTransId="{32F7A393-B2DE-411F-A0D6-2E0D1EA43ED7}" sibTransId="{AE004490-D3A5-4BCC-81D8-EB84A098C453}"/>
    <dgm:cxn modelId="{AF99C5AC-6E3C-49E8-9560-5AE23634FE7C}" type="presOf" srcId="{C4787520-4433-4B81-A84B-17FF294800A6}" destId="{84F54566-2E06-4412-9134-B0E7D143AD94}" srcOrd="0" destOrd="0" presId="urn:microsoft.com/office/officeart/2005/8/layout/lProcess2"/>
    <dgm:cxn modelId="{DD55E9B2-E1A8-410D-98D1-24DA1F721A40}" srcId="{B7B75BC4-A4AD-4729-9DC4-62135E163E7E}" destId="{84BDF8E3-1A6D-4D02-98D6-910E4E939BFD}" srcOrd="0" destOrd="0" parTransId="{600EB2A5-4BFD-4E0F-B04D-AFDDEA157A60}" sibTransId="{A7659692-1FFF-4A06-BDB8-737432CC9608}"/>
    <dgm:cxn modelId="{B7783BB4-5F23-46BD-BB38-BBAD0C21049F}" srcId="{B7B75BC4-A4AD-4729-9DC4-62135E163E7E}" destId="{F8F2603C-A39B-499D-8CD7-6C4B0E2F966C}" srcOrd="3" destOrd="0" parTransId="{C563032C-A687-4B19-B872-A7616B9AA533}" sibTransId="{FBAAFF00-04F7-4B6B-ACFA-41644D7F93BE}"/>
    <dgm:cxn modelId="{49A00ABA-3A8B-46D5-B653-48A4967EF8F2}" type="presOf" srcId="{D432655C-FE0D-439A-8376-6654767DA521}" destId="{2251C0A8-431D-4524-93FC-3AB7C3BB5C71}" srcOrd="0" destOrd="0" presId="urn:microsoft.com/office/officeart/2005/8/layout/lProcess2"/>
    <dgm:cxn modelId="{4B3A57C9-D59D-4898-9D86-40830549C281}" type="presOf" srcId="{3F2814B0-FE07-48D1-A4BA-15E582DE217E}" destId="{FE6A5BB8-9ADC-489C-AA56-A89B35B58D13}" srcOrd="0" destOrd="0" presId="urn:microsoft.com/office/officeart/2005/8/layout/lProcess2"/>
    <dgm:cxn modelId="{BD6499D0-AD3D-4E5A-9F87-DF9A4A4F0DAB}" type="presOf" srcId="{F8F2603C-A39B-499D-8CD7-6C4B0E2F966C}" destId="{6540BF1D-C091-4A51-BDE9-39FFAEE90254}" srcOrd="0" destOrd="0" presId="urn:microsoft.com/office/officeart/2005/8/layout/lProcess2"/>
    <dgm:cxn modelId="{42B826D2-10C6-49B0-8FE4-D31CD7F56A1C}" type="presOf" srcId="{B7B75BC4-A4AD-4729-9DC4-62135E163E7E}" destId="{7668C7E2-94CB-4B05-AEC6-5BD7DC8A2BFD}" srcOrd="0" destOrd="0" presId="urn:microsoft.com/office/officeart/2005/8/layout/lProcess2"/>
    <dgm:cxn modelId="{CC0E5DEF-CED9-4022-BF16-6D3066A7558E}" type="presOf" srcId="{9AC742DF-F476-4D8E-9C1D-FDC116F5F49F}" destId="{F70F292D-A296-49D2-BC99-635D8BAE5B6B}" srcOrd="0" destOrd="0" presId="urn:microsoft.com/office/officeart/2005/8/layout/lProcess2"/>
    <dgm:cxn modelId="{DEAE6DF4-62A7-4FA6-A439-B6A73FB56B44}" srcId="{2CD8D1C8-01FA-47E0-9D1D-40EE04A21059}" destId="{3F2814B0-FE07-48D1-A4BA-15E582DE217E}" srcOrd="4" destOrd="0" parTransId="{2DA6DA8C-F6B8-499B-9A25-5F9D6E097A52}" sibTransId="{00986F9D-E48F-4594-8A45-3158E867782A}"/>
    <dgm:cxn modelId="{899F72F8-3DE2-436F-88C6-F3D66F32BC6D}" type="presOf" srcId="{DF3652D9-9B61-4774-9863-2DCE791041CC}" destId="{C24CE047-D1D8-448C-A7ED-6F3C7684EF72}" srcOrd="0" destOrd="0" presId="urn:microsoft.com/office/officeart/2005/8/layout/lProcess2"/>
    <dgm:cxn modelId="{712733FA-D806-400B-924B-44F9BDA585D3}" type="presOf" srcId="{2CD8D1C8-01FA-47E0-9D1D-40EE04A21059}" destId="{EE1165E9-B8D4-4F61-B2C9-1C26463C6C3C}" srcOrd="1" destOrd="0" presId="urn:microsoft.com/office/officeart/2005/8/layout/lProcess2"/>
    <dgm:cxn modelId="{A75BA5FC-92EC-4279-8076-DB4D98AB6914}" srcId="{2CD8D1C8-01FA-47E0-9D1D-40EE04A21059}" destId="{49F69E11-E428-495D-A7FB-52F8FE78A5D5}" srcOrd="3" destOrd="0" parTransId="{30C7B7F7-290B-413F-8D0E-9F8040629CA1}" sibTransId="{11C81DE3-66A0-4439-BB93-902AD1B5ECBE}"/>
    <dgm:cxn modelId="{7D29A317-42C1-4F3E-B608-E1BF311D73EF}" type="presParOf" srcId="{84F54566-2E06-4412-9134-B0E7D143AD94}" destId="{B929BE2D-B46C-4025-A734-DE6B8B499497}" srcOrd="0" destOrd="0" presId="urn:microsoft.com/office/officeart/2005/8/layout/lProcess2"/>
    <dgm:cxn modelId="{75B6B4D6-9251-4091-BF6A-17826DCAF14D}" type="presParOf" srcId="{B929BE2D-B46C-4025-A734-DE6B8B499497}" destId="{72FAD508-7B3E-4780-8A9F-E674492DEBAA}" srcOrd="0" destOrd="0" presId="urn:microsoft.com/office/officeart/2005/8/layout/lProcess2"/>
    <dgm:cxn modelId="{D9AD1775-2274-4E5D-8953-D8106651FE12}" type="presParOf" srcId="{B929BE2D-B46C-4025-A734-DE6B8B499497}" destId="{EE1165E9-B8D4-4F61-B2C9-1C26463C6C3C}" srcOrd="1" destOrd="0" presId="urn:microsoft.com/office/officeart/2005/8/layout/lProcess2"/>
    <dgm:cxn modelId="{34388A2F-C806-4F06-B01D-AA7001EB180B}" type="presParOf" srcId="{B929BE2D-B46C-4025-A734-DE6B8B499497}" destId="{42F307A3-A097-4A67-A0C9-00434530632F}" srcOrd="2" destOrd="0" presId="urn:microsoft.com/office/officeart/2005/8/layout/lProcess2"/>
    <dgm:cxn modelId="{8809EFE4-17F2-4435-8DDC-1483BBC69B3A}" type="presParOf" srcId="{42F307A3-A097-4A67-A0C9-00434530632F}" destId="{2E8EE79C-611A-44BB-A0A2-2149F1D68E91}" srcOrd="0" destOrd="0" presId="urn:microsoft.com/office/officeart/2005/8/layout/lProcess2"/>
    <dgm:cxn modelId="{5AE62682-05E8-4E42-95CA-F54AABE780DE}" type="presParOf" srcId="{2E8EE79C-611A-44BB-A0A2-2149F1D68E91}" destId="{F70F292D-A296-49D2-BC99-635D8BAE5B6B}" srcOrd="0" destOrd="0" presId="urn:microsoft.com/office/officeart/2005/8/layout/lProcess2"/>
    <dgm:cxn modelId="{4553F1B1-3479-4B93-A716-03281F1451A6}" type="presParOf" srcId="{2E8EE79C-611A-44BB-A0A2-2149F1D68E91}" destId="{DDC2EA5E-D58C-4F1D-8E18-E81BF14D7882}" srcOrd="1" destOrd="0" presId="urn:microsoft.com/office/officeart/2005/8/layout/lProcess2"/>
    <dgm:cxn modelId="{26CB3AD2-5262-47D8-BD3F-734C3794701B}" type="presParOf" srcId="{2E8EE79C-611A-44BB-A0A2-2149F1D68E91}" destId="{F586093B-49BF-4A5A-A83C-0C8BF990C40E}" srcOrd="2" destOrd="0" presId="urn:microsoft.com/office/officeart/2005/8/layout/lProcess2"/>
    <dgm:cxn modelId="{22C15CDA-7CD0-4630-B600-AE77978C5409}" type="presParOf" srcId="{2E8EE79C-611A-44BB-A0A2-2149F1D68E91}" destId="{C889E13A-0C62-4E6E-8DE4-D2BDCEFB94BA}" srcOrd="3" destOrd="0" presId="urn:microsoft.com/office/officeart/2005/8/layout/lProcess2"/>
    <dgm:cxn modelId="{7824C658-2185-43DA-B276-87D5F0B32289}" type="presParOf" srcId="{2E8EE79C-611A-44BB-A0A2-2149F1D68E91}" destId="{41AE2671-864A-4D31-8B3A-8CE47C5C3252}" srcOrd="4" destOrd="0" presId="urn:microsoft.com/office/officeart/2005/8/layout/lProcess2"/>
    <dgm:cxn modelId="{08F9DD7F-E343-4C8C-BFB7-22FC866886A5}" type="presParOf" srcId="{2E8EE79C-611A-44BB-A0A2-2149F1D68E91}" destId="{2FB740BE-E519-4C19-A0B7-DB084C82A018}" srcOrd="5" destOrd="0" presId="urn:microsoft.com/office/officeart/2005/8/layout/lProcess2"/>
    <dgm:cxn modelId="{0CFF71E3-A75F-4770-A639-4387EF7DA91F}" type="presParOf" srcId="{2E8EE79C-611A-44BB-A0A2-2149F1D68E91}" destId="{6DFF2D70-0802-4081-8CB8-CE3FD8B3FE91}" srcOrd="6" destOrd="0" presId="urn:microsoft.com/office/officeart/2005/8/layout/lProcess2"/>
    <dgm:cxn modelId="{78801108-2109-4B9E-8642-EB50344FBD64}" type="presParOf" srcId="{2E8EE79C-611A-44BB-A0A2-2149F1D68E91}" destId="{A8E848A5-E87F-4B83-BB51-071F37B7A387}" srcOrd="7" destOrd="0" presId="urn:microsoft.com/office/officeart/2005/8/layout/lProcess2"/>
    <dgm:cxn modelId="{B0AEFD4C-AB22-480A-8EFB-F2E0F11D1B47}" type="presParOf" srcId="{2E8EE79C-611A-44BB-A0A2-2149F1D68E91}" destId="{FE6A5BB8-9ADC-489C-AA56-A89B35B58D13}" srcOrd="8" destOrd="0" presId="urn:microsoft.com/office/officeart/2005/8/layout/lProcess2"/>
    <dgm:cxn modelId="{C2D04283-F6EF-4A64-B5E0-DBA2699685F6}" type="presParOf" srcId="{2E8EE79C-611A-44BB-A0A2-2149F1D68E91}" destId="{1301DB2C-3C19-425B-8C1E-E289045FB2B6}" srcOrd="9" destOrd="0" presId="urn:microsoft.com/office/officeart/2005/8/layout/lProcess2"/>
    <dgm:cxn modelId="{0D8707E5-FEF4-4AB3-AF68-34D15FAB679D}" type="presParOf" srcId="{2E8EE79C-611A-44BB-A0A2-2149F1D68E91}" destId="{C24CE047-D1D8-448C-A7ED-6F3C7684EF72}" srcOrd="10" destOrd="0" presId="urn:microsoft.com/office/officeart/2005/8/layout/lProcess2"/>
    <dgm:cxn modelId="{3B41A38D-4364-4062-A47C-1FCF4681D493}" type="presParOf" srcId="{84F54566-2E06-4412-9134-B0E7D143AD94}" destId="{24EFDE27-1F3B-4503-B454-BCF52EB1684D}" srcOrd="1" destOrd="0" presId="urn:microsoft.com/office/officeart/2005/8/layout/lProcess2"/>
    <dgm:cxn modelId="{42823D02-48FC-4024-AFA6-FAAF66F108DD}" type="presParOf" srcId="{84F54566-2E06-4412-9134-B0E7D143AD94}" destId="{5178F1AB-DF01-43D2-A1D3-01E0FD246F4D}" srcOrd="2" destOrd="0" presId="urn:microsoft.com/office/officeart/2005/8/layout/lProcess2"/>
    <dgm:cxn modelId="{F77ED731-CF07-4664-8B86-1010F1F3068A}" type="presParOf" srcId="{5178F1AB-DF01-43D2-A1D3-01E0FD246F4D}" destId="{7668C7E2-94CB-4B05-AEC6-5BD7DC8A2BFD}" srcOrd="0" destOrd="0" presId="urn:microsoft.com/office/officeart/2005/8/layout/lProcess2"/>
    <dgm:cxn modelId="{7670746A-98EA-4C88-A13C-D7EF06FF14E4}" type="presParOf" srcId="{5178F1AB-DF01-43D2-A1D3-01E0FD246F4D}" destId="{176871A1-92F4-4C3D-83D3-E143C1A70300}" srcOrd="1" destOrd="0" presId="urn:microsoft.com/office/officeart/2005/8/layout/lProcess2"/>
    <dgm:cxn modelId="{013DEE5D-E908-462C-A5C1-13E80B1D2407}" type="presParOf" srcId="{5178F1AB-DF01-43D2-A1D3-01E0FD246F4D}" destId="{D78F8A9D-306C-45EA-A16E-1FA1810C2CBD}" srcOrd="2" destOrd="0" presId="urn:microsoft.com/office/officeart/2005/8/layout/lProcess2"/>
    <dgm:cxn modelId="{2803CCAA-CF95-4B12-B02B-19ABAE5640D3}" type="presParOf" srcId="{D78F8A9D-306C-45EA-A16E-1FA1810C2CBD}" destId="{9649739A-681C-4FAA-86BF-99C3CDE11103}" srcOrd="0" destOrd="0" presId="urn:microsoft.com/office/officeart/2005/8/layout/lProcess2"/>
    <dgm:cxn modelId="{FA1C073D-D08B-417E-8210-DCFFD7C5C7F6}" type="presParOf" srcId="{9649739A-681C-4FAA-86BF-99C3CDE11103}" destId="{5A10E170-0C5B-4E3D-8173-71502F060928}" srcOrd="0" destOrd="0" presId="urn:microsoft.com/office/officeart/2005/8/layout/lProcess2"/>
    <dgm:cxn modelId="{FB64DC4E-38B0-4D7A-B6BF-A5296FC3ECE6}" type="presParOf" srcId="{9649739A-681C-4FAA-86BF-99C3CDE11103}" destId="{119E7F36-EED7-4E1F-A2E8-1BC2EB8E1BCB}" srcOrd="1" destOrd="0" presId="urn:microsoft.com/office/officeart/2005/8/layout/lProcess2"/>
    <dgm:cxn modelId="{A5A1155B-3C8B-4710-9204-9A82D15CBBAC}" type="presParOf" srcId="{9649739A-681C-4FAA-86BF-99C3CDE11103}" destId="{526D05E1-04C7-46A9-BE49-723C9BED806B}" srcOrd="2" destOrd="0" presId="urn:microsoft.com/office/officeart/2005/8/layout/lProcess2"/>
    <dgm:cxn modelId="{0F808A58-BE25-47B3-B983-958A85FBDC66}" type="presParOf" srcId="{9649739A-681C-4FAA-86BF-99C3CDE11103}" destId="{BDDE3000-0EFA-43DB-A136-8373CCCF685A}" srcOrd="3" destOrd="0" presId="urn:microsoft.com/office/officeart/2005/8/layout/lProcess2"/>
    <dgm:cxn modelId="{2E2EDC22-CF8E-4C2D-9D3D-D6503DCD8F27}" type="presParOf" srcId="{9649739A-681C-4FAA-86BF-99C3CDE11103}" destId="{2251C0A8-431D-4524-93FC-3AB7C3BB5C71}" srcOrd="4" destOrd="0" presId="urn:microsoft.com/office/officeart/2005/8/layout/lProcess2"/>
    <dgm:cxn modelId="{B64308B2-23D6-4FE5-90DE-F2F629C146E2}" type="presParOf" srcId="{9649739A-681C-4FAA-86BF-99C3CDE11103}" destId="{C8249D8F-9BAB-4B00-B9C6-0665CAC06F43}" srcOrd="5" destOrd="0" presId="urn:microsoft.com/office/officeart/2005/8/layout/lProcess2"/>
    <dgm:cxn modelId="{29DF1D91-F294-4783-88C0-95B3AE913876}" type="presParOf" srcId="{9649739A-681C-4FAA-86BF-99C3CDE11103}" destId="{6540BF1D-C091-4A51-BDE9-39FFAEE90254}" srcOrd="6" destOrd="0" presId="urn:microsoft.com/office/officeart/2005/8/layout/l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0E9A7A-9D8C-4739-B7F8-DB011CB94B6E}" type="doc">
      <dgm:prSet loTypeId="urn:microsoft.com/office/officeart/2005/8/layout/radial6" loCatId="relationship" qsTypeId="urn:microsoft.com/office/officeart/2005/8/quickstyle/simple1" qsCatId="simple" csTypeId="urn:microsoft.com/office/officeart/2005/8/colors/colorful4" csCatId="colorful" phldr="1"/>
      <dgm:spPr/>
    </dgm:pt>
    <dgm:pt modelId="{AE939B49-400A-4750-9CE0-ABA843CF3915}">
      <dgm:prSet phldrT="[Text]" custT="1"/>
      <dgm:spPr/>
      <dgm:t>
        <a:bodyPr/>
        <a:lstStyle/>
        <a:p>
          <a:r>
            <a:rPr lang="en-US" sz="1600" dirty="0"/>
            <a:t>POLICING IN WALES</a:t>
          </a:r>
        </a:p>
      </dgm:t>
    </dgm:pt>
    <dgm:pt modelId="{981B051F-B34C-4410-912E-55267AEE2B97}" type="parTrans" cxnId="{0B7D19BF-8DC4-442F-8D65-EE0B450D12A5}">
      <dgm:prSet/>
      <dgm:spPr/>
      <dgm:t>
        <a:bodyPr/>
        <a:lstStyle/>
        <a:p>
          <a:endParaRPr lang="en-US"/>
        </a:p>
      </dgm:t>
    </dgm:pt>
    <dgm:pt modelId="{671B12E1-595B-4C03-B923-A590B6C2E6D1}" type="sibTrans" cxnId="{0B7D19BF-8DC4-442F-8D65-EE0B450D12A5}">
      <dgm:prSet/>
      <dgm:spPr/>
      <dgm:t>
        <a:bodyPr/>
        <a:lstStyle/>
        <a:p>
          <a:endParaRPr lang="en-US"/>
        </a:p>
      </dgm:t>
    </dgm:pt>
    <dgm:pt modelId="{2E84854E-CDD0-4FDE-8248-B113A6E957A6}">
      <dgm:prSet phldrT="[Text]" custT="1"/>
      <dgm:spPr/>
      <dgm:t>
        <a:bodyPr/>
        <a:lstStyle/>
        <a:p>
          <a:r>
            <a:rPr lang="en-US" sz="1600" dirty="0"/>
            <a:t>PCCs</a:t>
          </a:r>
        </a:p>
      </dgm:t>
    </dgm:pt>
    <dgm:pt modelId="{CA58BCAE-0DAE-4D0A-9DA8-5382BAC7335E}" type="parTrans" cxnId="{42165C6E-22AA-4DA3-9E04-C5B139679B47}">
      <dgm:prSet/>
      <dgm:spPr/>
      <dgm:t>
        <a:bodyPr/>
        <a:lstStyle/>
        <a:p>
          <a:endParaRPr lang="en-US"/>
        </a:p>
      </dgm:t>
    </dgm:pt>
    <dgm:pt modelId="{E4E39FC4-7382-4DEC-9EDE-F33D11F4A345}" type="sibTrans" cxnId="{42165C6E-22AA-4DA3-9E04-C5B139679B47}">
      <dgm:prSet/>
      <dgm:spPr/>
      <dgm:t>
        <a:bodyPr/>
        <a:lstStyle/>
        <a:p>
          <a:endParaRPr lang="en-US"/>
        </a:p>
      </dgm:t>
    </dgm:pt>
    <dgm:pt modelId="{95009AA1-BB3C-414D-9F3F-E998930DAF4A}">
      <dgm:prSet phldrT="[Text]" custT="1"/>
      <dgm:spPr/>
      <dgm:t>
        <a:bodyPr/>
        <a:lstStyle/>
        <a:p>
          <a:r>
            <a:rPr lang="en-US" sz="1600" dirty="0"/>
            <a:t>UK </a:t>
          </a:r>
          <a:r>
            <a:rPr lang="en-US" sz="1050" dirty="0"/>
            <a:t>PARLIAMENT</a:t>
          </a:r>
        </a:p>
      </dgm:t>
    </dgm:pt>
    <dgm:pt modelId="{45C0CACE-05C0-4FFA-9293-565856A65682}" type="parTrans" cxnId="{7B03FBE4-AEB2-4EA6-8FFF-258BE50A4632}">
      <dgm:prSet/>
      <dgm:spPr/>
      <dgm:t>
        <a:bodyPr/>
        <a:lstStyle/>
        <a:p>
          <a:endParaRPr lang="en-US"/>
        </a:p>
      </dgm:t>
    </dgm:pt>
    <dgm:pt modelId="{90E56177-3EA6-4092-9510-4092CB49D33D}" type="sibTrans" cxnId="{7B03FBE4-AEB2-4EA6-8FFF-258BE50A4632}">
      <dgm:prSet/>
      <dgm:spPr/>
      <dgm:t>
        <a:bodyPr/>
        <a:lstStyle/>
        <a:p>
          <a:endParaRPr lang="en-US"/>
        </a:p>
      </dgm:t>
    </dgm:pt>
    <dgm:pt modelId="{67C0E946-DAC6-4485-91F3-F1C94E56DA45}">
      <dgm:prSet phldrT="[Text]" custT="1"/>
      <dgm:spPr/>
      <dgm:t>
        <a:bodyPr/>
        <a:lstStyle/>
        <a:p>
          <a:r>
            <a:rPr lang="en-US" sz="1600" dirty="0"/>
            <a:t>HOME OFFICE</a:t>
          </a:r>
        </a:p>
      </dgm:t>
    </dgm:pt>
    <dgm:pt modelId="{D4AB37CE-0E3E-4EC6-9F38-2CAB172B69BB}" type="parTrans" cxnId="{DDEE2E95-D8A4-4E78-9DD8-931ED9A58CAB}">
      <dgm:prSet/>
      <dgm:spPr/>
      <dgm:t>
        <a:bodyPr/>
        <a:lstStyle/>
        <a:p>
          <a:endParaRPr lang="en-US"/>
        </a:p>
      </dgm:t>
    </dgm:pt>
    <dgm:pt modelId="{A911C666-3F4F-459B-B6B9-DBB839E15A4F}" type="sibTrans" cxnId="{DDEE2E95-D8A4-4E78-9DD8-931ED9A58CAB}">
      <dgm:prSet/>
      <dgm:spPr/>
      <dgm:t>
        <a:bodyPr/>
        <a:lstStyle/>
        <a:p>
          <a:endParaRPr lang="en-US"/>
        </a:p>
      </dgm:t>
    </dgm:pt>
    <dgm:pt modelId="{8578E9B3-F3CB-4C1D-A915-0F56DCC85098}">
      <dgm:prSet phldrT="[Text]" custT="1"/>
      <dgm:spPr/>
      <dgm:t>
        <a:bodyPr/>
        <a:lstStyle/>
        <a:p>
          <a:pPr marL="0" indent="0"/>
          <a:r>
            <a:rPr lang="en-US" sz="1400" dirty="0"/>
            <a:t>STAFF </a:t>
          </a:r>
          <a:r>
            <a:rPr lang="en-US" sz="800" dirty="0"/>
            <a:t>ASSOCIATIONS</a:t>
          </a:r>
        </a:p>
      </dgm:t>
    </dgm:pt>
    <dgm:pt modelId="{1ADEE147-733F-40D0-88B8-A2A756BE28FC}" type="parTrans" cxnId="{8DBADAD2-C1F5-49B7-847B-D37F4F760CE7}">
      <dgm:prSet/>
      <dgm:spPr/>
      <dgm:t>
        <a:bodyPr/>
        <a:lstStyle/>
        <a:p>
          <a:endParaRPr lang="en-US"/>
        </a:p>
      </dgm:t>
    </dgm:pt>
    <dgm:pt modelId="{70D2FD3D-DC85-4431-B81E-AB3A353A0B24}" type="sibTrans" cxnId="{8DBADAD2-C1F5-49B7-847B-D37F4F760CE7}">
      <dgm:prSet/>
      <dgm:spPr/>
      <dgm:t>
        <a:bodyPr/>
        <a:lstStyle/>
        <a:p>
          <a:endParaRPr lang="en-US"/>
        </a:p>
      </dgm:t>
    </dgm:pt>
    <dgm:pt modelId="{EAE0FE83-5CEF-4891-8A2B-28FAF31C9FEC}">
      <dgm:prSet phldrT="[Text]" custT="1"/>
      <dgm:spPr/>
      <dgm:t>
        <a:bodyPr/>
        <a:lstStyle/>
        <a:p>
          <a:r>
            <a:rPr lang="en-US" sz="1600" dirty="0"/>
            <a:t>SENEDD</a:t>
          </a:r>
        </a:p>
      </dgm:t>
    </dgm:pt>
    <dgm:pt modelId="{0C897B9A-1ECD-4CF3-ADEA-63039E823FA0}" type="parTrans" cxnId="{7DDE7D50-21EF-41D9-A58C-E0059F301B12}">
      <dgm:prSet/>
      <dgm:spPr/>
      <dgm:t>
        <a:bodyPr/>
        <a:lstStyle/>
        <a:p>
          <a:endParaRPr lang="en-US"/>
        </a:p>
      </dgm:t>
    </dgm:pt>
    <dgm:pt modelId="{4CA24901-5E3D-4DD9-8B0B-3A8E88B4ED15}" type="sibTrans" cxnId="{7DDE7D50-21EF-41D9-A58C-E0059F301B12}">
      <dgm:prSet/>
      <dgm:spPr/>
      <dgm:t>
        <a:bodyPr/>
        <a:lstStyle/>
        <a:p>
          <a:endParaRPr lang="en-US"/>
        </a:p>
      </dgm:t>
    </dgm:pt>
    <dgm:pt modelId="{49BF57C3-4C33-42D4-837C-BC9E1C5FB424}">
      <dgm:prSet phldrT="[Text]" custT="1"/>
      <dgm:spPr/>
      <dgm:t>
        <a:bodyPr/>
        <a:lstStyle/>
        <a:p>
          <a:r>
            <a:rPr lang="en-US" sz="1400" dirty="0"/>
            <a:t>CRIME </a:t>
          </a:r>
          <a:r>
            <a:rPr lang="en-US" sz="1200" dirty="0"/>
            <a:t>AGENCIES</a:t>
          </a:r>
        </a:p>
      </dgm:t>
    </dgm:pt>
    <dgm:pt modelId="{5C14ACBF-D574-4DE9-90D8-0BF60B98D268}" type="parTrans" cxnId="{A369E8BB-DFDB-46E1-BCB1-9E59B4D02821}">
      <dgm:prSet/>
      <dgm:spPr/>
      <dgm:t>
        <a:bodyPr/>
        <a:lstStyle/>
        <a:p>
          <a:endParaRPr lang="en-US"/>
        </a:p>
      </dgm:t>
    </dgm:pt>
    <dgm:pt modelId="{A0D6A589-4526-4864-92B1-07890AD8886D}" type="sibTrans" cxnId="{A369E8BB-DFDB-46E1-BCB1-9E59B4D02821}">
      <dgm:prSet/>
      <dgm:spPr/>
      <dgm:t>
        <a:bodyPr/>
        <a:lstStyle/>
        <a:p>
          <a:endParaRPr lang="en-US"/>
        </a:p>
      </dgm:t>
    </dgm:pt>
    <dgm:pt modelId="{789A6100-BD47-466E-AB93-325AA9CA2E98}">
      <dgm:prSet phldrT="[Text]" custT="1"/>
      <dgm:spPr/>
      <dgm:t>
        <a:bodyPr/>
        <a:lstStyle/>
        <a:p>
          <a:r>
            <a:rPr lang="en-US" sz="1200" dirty="0"/>
            <a:t>PARTNER AGENCIES</a:t>
          </a:r>
        </a:p>
      </dgm:t>
    </dgm:pt>
    <dgm:pt modelId="{FA9C2606-4494-4298-B0B9-3B0A071CE9DD}" type="parTrans" cxnId="{FBED7108-8D0D-47E4-800B-567E0D505535}">
      <dgm:prSet/>
      <dgm:spPr/>
      <dgm:t>
        <a:bodyPr/>
        <a:lstStyle/>
        <a:p>
          <a:endParaRPr lang="en-US"/>
        </a:p>
      </dgm:t>
    </dgm:pt>
    <dgm:pt modelId="{5881FDD5-8B7B-4464-83A9-3EF817A38237}" type="sibTrans" cxnId="{FBED7108-8D0D-47E4-800B-567E0D505535}">
      <dgm:prSet/>
      <dgm:spPr/>
      <dgm:t>
        <a:bodyPr/>
        <a:lstStyle/>
        <a:p>
          <a:endParaRPr lang="en-US"/>
        </a:p>
      </dgm:t>
    </dgm:pt>
    <dgm:pt modelId="{343271B9-022B-429C-8F97-D687D7672E40}">
      <dgm:prSet phldrT="[Text]" custT="1"/>
      <dgm:spPr/>
      <dgm:t>
        <a:bodyPr/>
        <a:lstStyle/>
        <a:p>
          <a:r>
            <a:rPr lang="en-US" sz="1200" dirty="0"/>
            <a:t>COLLEGE OF POLICING</a:t>
          </a:r>
        </a:p>
      </dgm:t>
    </dgm:pt>
    <dgm:pt modelId="{9465E32A-CB4B-4E61-A1E2-B6E711C8B2A0}" type="parTrans" cxnId="{D9D0FB4B-4EB7-4CCE-9B1F-B3D2A3CB46CD}">
      <dgm:prSet/>
      <dgm:spPr/>
      <dgm:t>
        <a:bodyPr/>
        <a:lstStyle/>
        <a:p>
          <a:endParaRPr lang="en-US"/>
        </a:p>
      </dgm:t>
    </dgm:pt>
    <dgm:pt modelId="{BF0CD63A-9748-4BD1-A5AC-49DD00E47728}" type="sibTrans" cxnId="{D9D0FB4B-4EB7-4CCE-9B1F-B3D2A3CB46CD}">
      <dgm:prSet/>
      <dgm:spPr/>
      <dgm:t>
        <a:bodyPr/>
        <a:lstStyle/>
        <a:p>
          <a:endParaRPr lang="en-US"/>
        </a:p>
      </dgm:t>
    </dgm:pt>
    <dgm:pt modelId="{92D552E0-AAB3-4117-AB28-76F22B616E2E}" type="pres">
      <dgm:prSet presAssocID="{520E9A7A-9D8C-4739-B7F8-DB011CB94B6E}" presName="Name0" presStyleCnt="0">
        <dgm:presLayoutVars>
          <dgm:chMax val="1"/>
          <dgm:dir/>
          <dgm:animLvl val="ctr"/>
          <dgm:resizeHandles val="exact"/>
        </dgm:presLayoutVars>
      </dgm:prSet>
      <dgm:spPr/>
    </dgm:pt>
    <dgm:pt modelId="{B24BCB5E-0F78-4227-B712-C703F5740528}" type="pres">
      <dgm:prSet presAssocID="{AE939B49-400A-4750-9CE0-ABA843CF3915}" presName="centerShape" presStyleLbl="node0" presStyleIdx="0" presStyleCnt="1"/>
      <dgm:spPr/>
    </dgm:pt>
    <dgm:pt modelId="{C99B2870-6066-470B-908A-509FBF319DE0}" type="pres">
      <dgm:prSet presAssocID="{EAE0FE83-5CEF-4891-8A2B-28FAF31C9FEC}" presName="node" presStyleLbl="node1" presStyleIdx="0" presStyleCnt="8" custScaleX="108426">
        <dgm:presLayoutVars>
          <dgm:bulletEnabled val="1"/>
        </dgm:presLayoutVars>
      </dgm:prSet>
      <dgm:spPr/>
    </dgm:pt>
    <dgm:pt modelId="{0E83A343-ED8B-4963-AF1F-D9ACBECC8EA9}" type="pres">
      <dgm:prSet presAssocID="{EAE0FE83-5CEF-4891-8A2B-28FAF31C9FEC}" presName="dummy" presStyleCnt="0"/>
      <dgm:spPr/>
    </dgm:pt>
    <dgm:pt modelId="{BA5EE60C-08F3-49B6-976D-36512CD82F31}" type="pres">
      <dgm:prSet presAssocID="{4CA24901-5E3D-4DD9-8B0B-3A8E88B4ED15}" presName="sibTrans" presStyleLbl="sibTrans2D1" presStyleIdx="0" presStyleCnt="8"/>
      <dgm:spPr/>
    </dgm:pt>
    <dgm:pt modelId="{7A0C6151-5AAA-4AB4-A644-FDFF48A58FA3}" type="pres">
      <dgm:prSet presAssocID="{2E84854E-CDD0-4FDE-8248-B113A6E957A6}" presName="node" presStyleLbl="node1" presStyleIdx="1" presStyleCnt="8">
        <dgm:presLayoutVars>
          <dgm:bulletEnabled val="1"/>
        </dgm:presLayoutVars>
      </dgm:prSet>
      <dgm:spPr/>
    </dgm:pt>
    <dgm:pt modelId="{E9C2F949-A528-4240-B9D8-E0EA0CFB7FA4}" type="pres">
      <dgm:prSet presAssocID="{2E84854E-CDD0-4FDE-8248-B113A6E957A6}" presName="dummy" presStyleCnt="0"/>
      <dgm:spPr/>
    </dgm:pt>
    <dgm:pt modelId="{1AFC769B-A9EE-4097-81B4-765B99EC02F5}" type="pres">
      <dgm:prSet presAssocID="{E4E39FC4-7382-4DEC-9EDE-F33D11F4A345}" presName="sibTrans" presStyleLbl="sibTrans2D1" presStyleIdx="1" presStyleCnt="8"/>
      <dgm:spPr/>
    </dgm:pt>
    <dgm:pt modelId="{5BF237C0-7C03-4448-8EE3-D82B376864F9}" type="pres">
      <dgm:prSet presAssocID="{67C0E946-DAC6-4485-91F3-F1C94E56DA45}" presName="node" presStyleLbl="node1" presStyleIdx="2" presStyleCnt="8">
        <dgm:presLayoutVars>
          <dgm:bulletEnabled val="1"/>
        </dgm:presLayoutVars>
      </dgm:prSet>
      <dgm:spPr/>
    </dgm:pt>
    <dgm:pt modelId="{A3630AEC-2577-4B2A-B198-CA6588456F86}" type="pres">
      <dgm:prSet presAssocID="{67C0E946-DAC6-4485-91F3-F1C94E56DA45}" presName="dummy" presStyleCnt="0"/>
      <dgm:spPr/>
    </dgm:pt>
    <dgm:pt modelId="{2CF15B19-BB09-4803-99C3-126F08FE7CB5}" type="pres">
      <dgm:prSet presAssocID="{A911C666-3F4F-459B-B6B9-DBB839E15A4F}" presName="sibTrans" presStyleLbl="sibTrans2D1" presStyleIdx="2" presStyleCnt="8"/>
      <dgm:spPr/>
    </dgm:pt>
    <dgm:pt modelId="{6D45134D-ED88-4876-B86E-B2D5AEF26C7E}" type="pres">
      <dgm:prSet presAssocID="{95009AA1-BB3C-414D-9F3F-E998930DAF4A}" presName="node" presStyleLbl="node1" presStyleIdx="3" presStyleCnt="8" custScaleX="116668">
        <dgm:presLayoutVars>
          <dgm:bulletEnabled val="1"/>
        </dgm:presLayoutVars>
      </dgm:prSet>
      <dgm:spPr/>
    </dgm:pt>
    <dgm:pt modelId="{9D9DF4F3-F70D-45B2-A77B-0233D0589883}" type="pres">
      <dgm:prSet presAssocID="{95009AA1-BB3C-414D-9F3F-E998930DAF4A}" presName="dummy" presStyleCnt="0"/>
      <dgm:spPr/>
    </dgm:pt>
    <dgm:pt modelId="{2CC492CD-5796-4B55-8CEC-25E313418138}" type="pres">
      <dgm:prSet presAssocID="{90E56177-3EA6-4092-9510-4092CB49D33D}" presName="sibTrans" presStyleLbl="sibTrans2D1" presStyleIdx="3" presStyleCnt="8"/>
      <dgm:spPr/>
    </dgm:pt>
    <dgm:pt modelId="{DFE86DFC-753E-4748-A0E1-D87D2554C4D9}" type="pres">
      <dgm:prSet presAssocID="{8578E9B3-F3CB-4C1D-A915-0F56DCC85098}" presName="node" presStyleLbl="node1" presStyleIdx="4" presStyleCnt="8">
        <dgm:presLayoutVars>
          <dgm:bulletEnabled val="1"/>
        </dgm:presLayoutVars>
      </dgm:prSet>
      <dgm:spPr/>
    </dgm:pt>
    <dgm:pt modelId="{EDF262CC-90C4-433E-9A5B-4590D47C882F}" type="pres">
      <dgm:prSet presAssocID="{8578E9B3-F3CB-4C1D-A915-0F56DCC85098}" presName="dummy" presStyleCnt="0"/>
      <dgm:spPr/>
    </dgm:pt>
    <dgm:pt modelId="{BCDAE41F-4F89-4DCE-9B26-F2384D09E1F9}" type="pres">
      <dgm:prSet presAssocID="{70D2FD3D-DC85-4431-B81E-AB3A353A0B24}" presName="sibTrans" presStyleLbl="sibTrans2D1" presStyleIdx="4" presStyleCnt="8"/>
      <dgm:spPr/>
    </dgm:pt>
    <dgm:pt modelId="{6E529929-B583-4C32-882F-58DBAC75AEC0}" type="pres">
      <dgm:prSet presAssocID="{49BF57C3-4C33-42D4-837C-BC9E1C5FB424}" presName="node" presStyleLbl="node1" presStyleIdx="5" presStyleCnt="8" custScaleX="110129">
        <dgm:presLayoutVars>
          <dgm:bulletEnabled val="1"/>
        </dgm:presLayoutVars>
      </dgm:prSet>
      <dgm:spPr/>
    </dgm:pt>
    <dgm:pt modelId="{31A98B4E-1575-4EDF-BD75-7D5D8686FD1C}" type="pres">
      <dgm:prSet presAssocID="{49BF57C3-4C33-42D4-837C-BC9E1C5FB424}" presName="dummy" presStyleCnt="0"/>
      <dgm:spPr/>
    </dgm:pt>
    <dgm:pt modelId="{3FC190B7-3BA3-4A29-9E7A-B110E05470E9}" type="pres">
      <dgm:prSet presAssocID="{A0D6A589-4526-4864-92B1-07890AD8886D}" presName="sibTrans" presStyleLbl="sibTrans2D1" presStyleIdx="5" presStyleCnt="8"/>
      <dgm:spPr/>
    </dgm:pt>
    <dgm:pt modelId="{BF52D35A-D4E8-4FAE-B92D-A77333CD12A9}" type="pres">
      <dgm:prSet presAssocID="{789A6100-BD47-466E-AB93-325AA9CA2E98}" presName="node" presStyleLbl="node1" presStyleIdx="6" presStyleCnt="8" custScaleX="104149">
        <dgm:presLayoutVars>
          <dgm:bulletEnabled val="1"/>
        </dgm:presLayoutVars>
      </dgm:prSet>
      <dgm:spPr/>
    </dgm:pt>
    <dgm:pt modelId="{F4652D13-FFFE-4802-B56E-64F012CF6839}" type="pres">
      <dgm:prSet presAssocID="{789A6100-BD47-466E-AB93-325AA9CA2E98}" presName="dummy" presStyleCnt="0"/>
      <dgm:spPr/>
    </dgm:pt>
    <dgm:pt modelId="{AA8D1EB2-594D-4B9C-83F4-3EA3487F6D68}" type="pres">
      <dgm:prSet presAssocID="{5881FDD5-8B7B-4464-83A9-3EF817A38237}" presName="sibTrans" presStyleLbl="sibTrans2D1" presStyleIdx="6" presStyleCnt="8"/>
      <dgm:spPr/>
    </dgm:pt>
    <dgm:pt modelId="{31880DAF-0197-4067-A073-764454B07547}" type="pres">
      <dgm:prSet presAssocID="{343271B9-022B-429C-8F97-D687D7672E40}" presName="node" presStyleLbl="node1" presStyleIdx="7" presStyleCnt="8">
        <dgm:presLayoutVars>
          <dgm:bulletEnabled val="1"/>
        </dgm:presLayoutVars>
      </dgm:prSet>
      <dgm:spPr/>
    </dgm:pt>
    <dgm:pt modelId="{C3C874EE-2AC3-4321-891D-038B197F7852}" type="pres">
      <dgm:prSet presAssocID="{343271B9-022B-429C-8F97-D687D7672E40}" presName="dummy" presStyleCnt="0"/>
      <dgm:spPr/>
    </dgm:pt>
    <dgm:pt modelId="{7633DD4E-FC78-4003-977B-7317816A6F99}" type="pres">
      <dgm:prSet presAssocID="{BF0CD63A-9748-4BD1-A5AC-49DD00E47728}" presName="sibTrans" presStyleLbl="sibTrans2D1" presStyleIdx="7" presStyleCnt="8"/>
      <dgm:spPr/>
    </dgm:pt>
  </dgm:ptLst>
  <dgm:cxnLst>
    <dgm:cxn modelId="{FBED7108-8D0D-47E4-800B-567E0D505535}" srcId="{AE939B49-400A-4750-9CE0-ABA843CF3915}" destId="{789A6100-BD47-466E-AB93-325AA9CA2E98}" srcOrd="6" destOrd="0" parTransId="{FA9C2606-4494-4298-B0B9-3B0A071CE9DD}" sibTransId="{5881FDD5-8B7B-4464-83A9-3EF817A38237}"/>
    <dgm:cxn modelId="{B53C860E-B149-4675-822C-37EB574FB1E3}" type="presOf" srcId="{789A6100-BD47-466E-AB93-325AA9CA2E98}" destId="{BF52D35A-D4E8-4FAE-B92D-A77333CD12A9}" srcOrd="0" destOrd="0" presId="urn:microsoft.com/office/officeart/2005/8/layout/radial6"/>
    <dgm:cxn modelId="{D5AFBF0E-E2E9-4843-8569-86DA99582B8C}" type="presOf" srcId="{E4E39FC4-7382-4DEC-9EDE-F33D11F4A345}" destId="{1AFC769B-A9EE-4097-81B4-765B99EC02F5}" srcOrd="0" destOrd="0" presId="urn:microsoft.com/office/officeart/2005/8/layout/radial6"/>
    <dgm:cxn modelId="{F0524719-66CF-4015-A74D-FB7346EB7D61}" type="presOf" srcId="{A0D6A589-4526-4864-92B1-07890AD8886D}" destId="{3FC190B7-3BA3-4A29-9E7A-B110E05470E9}" srcOrd="0" destOrd="0" presId="urn:microsoft.com/office/officeart/2005/8/layout/radial6"/>
    <dgm:cxn modelId="{7349D835-8890-45DD-B683-F341A293E1BB}" type="presOf" srcId="{67C0E946-DAC6-4485-91F3-F1C94E56DA45}" destId="{5BF237C0-7C03-4448-8EE3-D82B376864F9}" srcOrd="0" destOrd="0" presId="urn:microsoft.com/office/officeart/2005/8/layout/radial6"/>
    <dgm:cxn modelId="{0B2A0267-3C2F-4AFB-A9FD-03A68E2A0585}" type="presOf" srcId="{520E9A7A-9D8C-4739-B7F8-DB011CB94B6E}" destId="{92D552E0-AAB3-4117-AB28-76F22B616E2E}" srcOrd="0" destOrd="0" presId="urn:microsoft.com/office/officeart/2005/8/layout/radial6"/>
    <dgm:cxn modelId="{D9D0FB4B-4EB7-4CCE-9B1F-B3D2A3CB46CD}" srcId="{AE939B49-400A-4750-9CE0-ABA843CF3915}" destId="{343271B9-022B-429C-8F97-D687D7672E40}" srcOrd="7" destOrd="0" parTransId="{9465E32A-CB4B-4E61-A1E2-B6E711C8B2A0}" sibTransId="{BF0CD63A-9748-4BD1-A5AC-49DD00E47728}"/>
    <dgm:cxn modelId="{42165C6E-22AA-4DA3-9E04-C5B139679B47}" srcId="{AE939B49-400A-4750-9CE0-ABA843CF3915}" destId="{2E84854E-CDD0-4FDE-8248-B113A6E957A6}" srcOrd="1" destOrd="0" parTransId="{CA58BCAE-0DAE-4D0A-9DA8-5382BAC7335E}" sibTransId="{E4E39FC4-7382-4DEC-9EDE-F33D11F4A345}"/>
    <dgm:cxn modelId="{18845F6E-6683-4994-8B61-3393799EF504}" type="presOf" srcId="{95009AA1-BB3C-414D-9F3F-E998930DAF4A}" destId="{6D45134D-ED88-4876-B86E-B2D5AEF26C7E}" srcOrd="0" destOrd="0" presId="urn:microsoft.com/office/officeart/2005/8/layout/radial6"/>
    <dgm:cxn modelId="{7DDE7D50-21EF-41D9-A58C-E0059F301B12}" srcId="{AE939B49-400A-4750-9CE0-ABA843CF3915}" destId="{EAE0FE83-5CEF-4891-8A2B-28FAF31C9FEC}" srcOrd="0" destOrd="0" parTransId="{0C897B9A-1ECD-4CF3-ADEA-63039E823FA0}" sibTransId="{4CA24901-5E3D-4DD9-8B0B-3A8E88B4ED15}"/>
    <dgm:cxn modelId="{61038678-F13B-4841-8B01-553028D04FFA}" type="presOf" srcId="{49BF57C3-4C33-42D4-837C-BC9E1C5FB424}" destId="{6E529929-B583-4C32-882F-58DBAC75AEC0}" srcOrd="0" destOrd="0" presId="urn:microsoft.com/office/officeart/2005/8/layout/radial6"/>
    <dgm:cxn modelId="{7600FB80-5976-4857-98DF-EEB5A29D5D95}" type="presOf" srcId="{5881FDD5-8B7B-4464-83A9-3EF817A38237}" destId="{AA8D1EB2-594D-4B9C-83F4-3EA3487F6D68}" srcOrd="0" destOrd="0" presId="urn:microsoft.com/office/officeart/2005/8/layout/radial6"/>
    <dgm:cxn modelId="{3DF74285-81B0-4716-97C0-FC94E1239EA7}" type="presOf" srcId="{70D2FD3D-DC85-4431-B81E-AB3A353A0B24}" destId="{BCDAE41F-4F89-4DCE-9B26-F2384D09E1F9}" srcOrd="0" destOrd="0" presId="urn:microsoft.com/office/officeart/2005/8/layout/radial6"/>
    <dgm:cxn modelId="{3D33A58A-8662-41DD-B933-8FB06C5E4F2E}" type="presOf" srcId="{BF0CD63A-9748-4BD1-A5AC-49DD00E47728}" destId="{7633DD4E-FC78-4003-977B-7317816A6F99}" srcOrd="0" destOrd="0" presId="urn:microsoft.com/office/officeart/2005/8/layout/radial6"/>
    <dgm:cxn modelId="{A6BE0B92-0A67-465B-B509-CF7FA3A2D97B}" type="presOf" srcId="{2E84854E-CDD0-4FDE-8248-B113A6E957A6}" destId="{7A0C6151-5AAA-4AB4-A644-FDFF48A58FA3}" srcOrd="0" destOrd="0" presId="urn:microsoft.com/office/officeart/2005/8/layout/radial6"/>
    <dgm:cxn modelId="{DDEE2E95-D8A4-4E78-9DD8-931ED9A58CAB}" srcId="{AE939B49-400A-4750-9CE0-ABA843CF3915}" destId="{67C0E946-DAC6-4485-91F3-F1C94E56DA45}" srcOrd="2" destOrd="0" parTransId="{D4AB37CE-0E3E-4EC6-9F38-2CAB172B69BB}" sibTransId="{A911C666-3F4F-459B-B6B9-DBB839E15A4F}"/>
    <dgm:cxn modelId="{E406EEA6-F0B8-404E-B5E2-4C7F8428F0C1}" type="presOf" srcId="{EAE0FE83-5CEF-4891-8A2B-28FAF31C9FEC}" destId="{C99B2870-6066-470B-908A-509FBF319DE0}" srcOrd="0" destOrd="0" presId="urn:microsoft.com/office/officeart/2005/8/layout/radial6"/>
    <dgm:cxn modelId="{A369E8BB-DFDB-46E1-BCB1-9E59B4D02821}" srcId="{AE939B49-400A-4750-9CE0-ABA843CF3915}" destId="{49BF57C3-4C33-42D4-837C-BC9E1C5FB424}" srcOrd="5" destOrd="0" parTransId="{5C14ACBF-D574-4DE9-90D8-0BF60B98D268}" sibTransId="{A0D6A589-4526-4864-92B1-07890AD8886D}"/>
    <dgm:cxn modelId="{0B7D19BF-8DC4-442F-8D65-EE0B450D12A5}" srcId="{520E9A7A-9D8C-4739-B7F8-DB011CB94B6E}" destId="{AE939B49-400A-4750-9CE0-ABA843CF3915}" srcOrd="0" destOrd="0" parTransId="{981B051F-B34C-4410-912E-55267AEE2B97}" sibTransId="{671B12E1-595B-4C03-B923-A590B6C2E6D1}"/>
    <dgm:cxn modelId="{27D525C3-9AEB-452E-8788-37DC5234B821}" type="presOf" srcId="{4CA24901-5E3D-4DD9-8B0B-3A8E88B4ED15}" destId="{BA5EE60C-08F3-49B6-976D-36512CD82F31}" srcOrd="0" destOrd="0" presId="urn:microsoft.com/office/officeart/2005/8/layout/radial6"/>
    <dgm:cxn modelId="{831355C4-B701-46E5-8C6D-4B0C1D642A3A}" type="presOf" srcId="{90E56177-3EA6-4092-9510-4092CB49D33D}" destId="{2CC492CD-5796-4B55-8CEC-25E313418138}" srcOrd="0" destOrd="0" presId="urn:microsoft.com/office/officeart/2005/8/layout/radial6"/>
    <dgm:cxn modelId="{660B23CE-9773-44E4-BDC8-E497E2082DF8}" type="presOf" srcId="{A911C666-3F4F-459B-B6B9-DBB839E15A4F}" destId="{2CF15B19-BB09-4803-99C3-126F08FE7CB5}" srcOrd="0" destOrd="0" presId="urn:microsoft.com/office/officeart/2005/8/layout/radial6"/>
    <dgm:cxn modelId="{8DBADAD2-C1F5-49B7-847B-D37F4F760CE7}" srcId="{AE939B49-400A-4750-9CE0-ABA843CF3915}" destId="{8578E9B3-F3CB-4C1D-A915-0F56DCC85098}" srcOrd="4" destOrd="0" parTransId="{1ADEE147-733F-40D0-88B8-A2A756BE28FC}" sibTransId="{70D2FD3D-DC85-4431-B81E-AB3A353A0B24}"/>
    <dgm:cxn modelId="{E73C38D8-7DA3-4357-B812-CC62CFEF76FF}" type="presOf" srcId="{8578E9B3-F3CB-4C1D-A915-0F56DCC85098}" destId="{DFE86DFC-753E-4748-A0E1-D87D2554C4D9}" srcOrd="0" destOrd="0" presId="urn:microsoft.com/office/officeart/2005/8/layout/radial6"/>
    <dgm:cxn modelId="{421EABDD-852B-40BA-901C-DFFFA7955253}" type="presOf" srcId="{AE939B49-400A-4750-9CE0-ABA843CF3915}" destId="{B24BCB5E-0F78-4227-B712-C703F5740528}" srcOrd="0" destOrd="0" presId="urn:microsoft.com/office/officeart/2005/8/layout/radial6"/>
    <dgm:cxn modelId="{7B03FBE4-AEB2-4EA6-8FFF-258BE50A4632}" srcId="{AE939B49-400A-4750-9CE0-ABA843CF3915}" destId="{95009AA1-BB3C-414D-9F3F-E998930DAF4A}" srcOrd="3" destOrd="0" parTransId="{45C0CACE-05C0-4FFA-9293-565856A65682}" sibTransId="{90E56177-3EA6-4092-9510-4092CB49D33D}"/>
    <dgm:cxn modelId="{064A87E5-F365-479C-9EC4-24507B598E0E}" type="presOf" srcId="{343271B9-022B-429C-8F97-D687D7672E40}" destId="{31880DAF-0197-4067-A073-764454B07547}" srcOrd="0" destOrd="0" presId="urn:microsoft.com/office/officeart/2005/8/layout/radial6"/>
    <dgm:cxn modelId="{CC491A5D-FEC1-420E-8EDA-21B7EA08200E}" type="presParOf" srcId="{92D552E0-AAB3-4117-AB28-76F22B616E2E}" destId="{B24BCB5E-0F78-4227-B712-C703F5740528}" srcOrd="0" destOrd="0" presId="urn:microsoft.com/office/officeart/2005/8/layout/radial6"/>
    <dgm:cxn modelId="{338E9414-CEF6-47C2-A12D-B8A18721B0BD}" type="presParOf" srcId="{92D552E0-AAB3-4117-AB28-76F22B616E2E}" destId="{C99B2870-6066-470B-908A-509FBF319DE0}" srcOrd="1" destOrd="0" presId="urn:microsoft.com/office/officeart/2005/8/layout/radial6"/>
    <dgm:cxn modelId="{76E11EBB-8567-4704-BC5C-D39AFC0A5EAD}" type="presParOf" srcId="{92D552E0-AAB3-4117-AB28-76F22B616E2E}" destId="{0E83A343-ED8B-4963-AF1F-D9ACBECC8EA9}" srcOrd="2" destOrd="0" presId="urn:microsoft.com/office/officeart/2005/8/layout/radial6"/>
    <dgm:cxn modelId="{A41927E4-0B6C-4526-A028-C52F2D389B73}" type="presParOf" srcId="{92D552E0-AAB3-4117-AB28-76F22B616E2E}" destId="{BA5EE60C-08F3-49B6-976D-36512CD82F31}" srcOrd="3" destOrd="0" presId="urn:microsoft.com/office/officeart/2005/8/layout/radial6"/>
    <dgm:cxn modelId="{C6EA1CAE-6212-4135-8241-3DC147EB0966}" type="presParOf" srcId="{92D552E0-AAB3-4117-AB28-76F22B616E2E}" destId="{7A0C6151-5AAA-4AB4-A644-FDFF48A58FA3}" srcOrd="4" destOrd="0" presId="urn:microsoft.com/office/officeart/2005/8/layout/radial6"/>
    <dgm:cxn modelId="{5D651983-58E6-4E31-9D2B-BAA4E327045C}" type="presParOf" srcId="{92D552E0-AAB3-4117-AB28-76F22B616E2E}" destId="{E9C2F949-A528-4240-B9D8-E0EA0CFB7FA4}" srcOrd="5" destOrd="0" presId="urn:microsoft.com/office/officeart/2005/8/layout/radial6"/>
    <dgm:cxn modelId="{E080366A-75D4-4B82-B3EC-91F7095FC4E3}" type="presParOf" srcId="{92D552E0-AAB3-4117-AB28-76F22B616E2E}" destId="{1AFC769B-A9EE-4097-81B4-765B99EC02F5}" srcOrd="6" destOrd="0" presId="urn:microsoft.com/office/officeart/2005/8/layout/radial6"/>
    <dgm:cxn modelId="{3FFA2714-D462-486E-BD1A-CB166CE788A2}" type="presParOf" srcId="{92D552E0-AAB3-4117-AB28-76F22B616E2E}" destId="{5BF237C0-7C03-4448-8EE3-D82B376864F9}" srcOrd="7" destOrd="0" presId="urn:microsoft.com/office/officeart/2005/8/layout/radial6"/>
    <dgm:cxn modelId="{6333FF16-FB42-41D3-8DC9-7459E47BEF96}" type="presParOf" srcId="{92D552E0-AAB3-4117-AB28-76F22B616E2E}" destId="{A3630AEC-2577-4B2A-B198-CA6588456F86}" srcOrd="8" destOrd="0" presId="urn:microsoft.com/office/officeart/2005/8/layout/radial6"/>
    <dgm:cxn modelId="{8F56B7CD-798C-4CCE-8989-CA35F40365AF}" type="presParOf" srcId="{92D552E0-AAB3-4117-AB28-76F22B616E2E}" destId="{2CF15B19-BB09-4803-99C3-126F08FE7CB5}" srcOrd="9" destOrd="0" presId="urn:microsoft.com/office/officeart/2005/8/layout/radial6"/>
    <dgm:cxn modelId="{CF53EB84-00D0-464A-B461-659DD1ACC1E9}" type="presParOf" srcId="{92D552E0-AAB3-4117-AB28-76F22B616E2E}" destId="{6D45134D-ED88-4876-B86E-B2D5AEF26C7E}" srcOrd="10" destOrd="0" presId="urn:microsoft.com/office/officeart/2005/8/layout/radial6"/>
    <dgm:cxn modelId="{A8C2FE6A-7BFE-4A59-9812-7ED5BA44C22C}" type="presParOf" srcId="{92D552E0-AAB3-4117-AB28-76F22B616E2E}" destId="{9D9DF4F3-F70D-45B2-A77B-0233D0589883}" srcOrd="11" destOrd="0" presId="urn:microsoft.com/office/officeart/2005/8/layout/radial6"/>
    <dgm:cxn modelId="{7705EA3F-61BB-488D-BA4F-561FFAC62B9B}" type="presParOf" srcId="{92D552E0-AAB3-4117-AB28-76F22B616E2E}" destId="{2CC492CD-5796-4B55-8CEC-25E313418138}" srcOrd="12" destOrd="0" presId="urn:microsoft.com/office/officeart/2005/8/layout/radial6"/>
    <dgm:cxn modelId="{0E325E24-DCB2-462E-BFFC-C640DECEEB34}" type="presParOf" srcId="{92D552E0-AAB3-4117-AB28-76F22B616E2E}" destId="{DFE86DFC-753E-4748-A0E1-D87D2554C4D9}" srcOrd="13" destOrd="0" presId="urn:microsoft.com/office/officeart/2005/8/layout/radial6"/>
    <dgm:cxn modelId="{70E8B635-85F0-4643-A6C2-2CFD9E56490A}" type="presParOf" srcId="{92D552E0-AAB3-4117-AB28-76F22B616E2E}" destId="{EDF262CC-90C4-433E-9A5B-4590D47C882F}" srcOrd="14" destOrd="0" presId="urn:microsoft.com/office/officeart/2005/8/layout/radial6"/>
    <dgm:cxn modelId="{E1F90FBB-CDE0-4A32-AA8A-73DF406830AC}" type="presParOf" srcId="{92D552E0-AAB3-4117-AB28-76F22B616E2E}" destId="{BCDAE41F-4F89-4DCE-9B26-F2384D09E1F9}" srcOrd="15" destOrd="0" presId="urn:microsoft.com/office/officeart/2005/8/layout/radial6"/>
    <dgm:cxn modelId="{B67240ED-15D3-4F2D-8854-E68804FCDFB3}" type="presParOf" srcId="{92D552E0-AAB3-4117-AB28-76F22B616E2E}" destId="{6E529929-B583-4C32-882F-58DBAC75AEC0}" srcOrd="16" destOrd="0" presId="urn:microsoft.com/office/officeart/2005/8/layout/radial6"/>
    <dgm:cxn modelId="{8DDE58CB-D1CA-414E-B5AB-E243CF2EB3E6}" type="presParOf" srcId="{92D552E0-AAB3-4117-AB28-76F22B616E2E}" destId="{31A98B4E-1575-4EDF-BD75-7D5D8686FD1C}" srcOrd="17" destOrd="0" presId="urn:microsoft.com/office/officeart/2005/8/layout/radial6"/>
    <dgm:cxn modelId="{7A457B0A-F3C7-4052-9B73-23D4C71F77B9}" type="presParOf" srcId="{92D552E0-AAB3-4117-AB28-76F22B616E2E}" destId="{3FC190B7-3BA3-4A29-9E7A-B110E05470E9}" srcOrd="18" destOrd="0" presId="urn:microsoft.com/office/officeart/2005/8/layout/radial6"/>
    <dgm:cxn modelId="{917ED274-255C-4491-8250-FFE184E9FF56}" type="presParOf" srcId="{92D552E0-AAB3-4117-AB28-76F22B616E2E}" destId="{BF52D35A-D4E8-4FAE-B92D-A77333CD12A9}" srcOrd="19" destOrd="0" presId="urn:microsoft.com/office/officeart/2005/8/layout/radial6"/>
    <dgm:cxn modelId="{70BCA9F7-271A-4C5B-B0DA-B07ADD0DC4E0}" type="presParOf" srcId="{92D552E0-AAB3-4117-AB28-76F22B616E2E}" destId="{F4652D13-FFFE-4802-B56E-64F012CF6839}" srcOrd="20" destOrd="0" presId="urn:microsoft.com/office/officeart/2005/8/layout/radial6"/>
    <dgm:cxn modelId="{4D6B388F-9799-4E60-B988-222FA2CA8644}" type="presParOf" srcId="{92D552E0-AAB3-4117-AB28-76F22B616E2E}" destId="{AA8D1EB2-594D-4B9C-83F4-3EA3487F6D68}" srcOrd="21" destOrd="0" presId="urn:microsoft.com/office/officeart/2005/8/layout/radial6"/>
    <dgm:cxn modelId="{D748F37D-3DF4-450E-9AA6-698346EE03C1}" type="presParOf" srcId="{92D552E0-AAB3-4117-AB28-76F22B616E2E}" destId="{31880DAF-0197-4067-A073-764454B07547}" srcOrd="22" destOrd="0" presId="urn:microsoft.com/office/officeart/2005/8/layout/radial6"/>
    <dgm:cxn modelId="{2E36F243-697D-41B8-B07D-C69C43A1212C}" type="presParOf" srcId="{92D552E0-AAB3-4117-AB28-76F22B616E2E}" destId="{C3C874EE-2AC3-4321-891D-038B197F7852}" srcOrd="23" destOrd="0" presId="urn:microsoft.com/office/officeart/2005/8/layout/radial6"/>
    <dgm:cxn modelId="{2B21FBED-2393-4F1B-AB5B-CAEF26361CF9}" type="presParOf" srcId="{92D552E0-AAB3-4117-AB28-76F22B616E2E}" destId="{7633DD4E-FC78-4003-977B-7317816A6F99}" srcOrd="24" destOrd="0" presId="urn:microsoft.com/office/officeart/2005/8/layout/radial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F43B6-FAE3-4E7C-97F1-2551B0262C03}">
      <dsp:nvSpPr>
        <dsp:cNvPr id="0" name=""/>
        <dsp:cNvSpPr/>
      </dsp:nvSpPr>
      <dsp:spPr>
        <a:xfrm>
          <a:off x="2762" y="523213"/>
          <a:ext cx="897530" cy="3413962"/>
        </a:xfrm>
        <a:prstGeom prst="roundRect">
          <a:avLst>
            <a:gd name="adj" fmla="val 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US" sz="2400" kern="1200" dirty="0"/>
            <a:t>Phase 1 – 1964-97   </a:t>
          </a:r>
          <a:r>
            <a:rPr lang="en-US" sz="1600" kern="1200" dirty="0"/>
            <a:t>Administrative devolution</a:t>
          </a:r>
        </a:p>
      </dsp:txBody>
      <dsp:txXfrm rot="16200000">
        <a:off x="-1307209" y="1833184"/>
        <a:ext cx="2799448" cy="179506"/>
      </dsp:txXfrm>
    </dsp:sp>
    <dsp:sp modelId="{0ABAB06A-5329-4435-91A7-12B1F615F62F}">
      <dsp:nvSpPr>
        <dsp:cNvPr id="0" name=""/>
        <dsp:cNvSpPr/>
      </dsp:nvSpPr>
      <dsp:spPr>
        <a:xfrm>
          <a:off x="987822" y="523213"/>
          <a:ext cx="2500851" cy="5196718"/>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GB" sz="3200" kern="1200" dirty="0"/>
            <a:t>Phase 2 -</a:t>
          </a:r>
          <a:r>
            <a:rPr lang="en-GB" sz="2400" kern="1200" dirty="0"/>
            <a:t>1997-2006</a:t>
          </a:r>
          <a:endParaRPr lang="en-US" sz="2400" kern="1200" dirty="0"/>
        </a:p>
      </dsp:txBody>
      <dsp:txXfrm rot="16200000">
        <a:off x="-892747" y="2403782"/>
        <a:ext cx="4261309" cy="500170"/>
      </dsp:txXfrm>
    </dsp:sp>
    <dsp:sp modelId="{DC3123DE-2F7F-4A0C-B3A7-7B4718589816}">
      <dsp:nvSpPr>
        <dsp:cNvPr id="0" name=""/>
        <dsp:cNvSpPr/>
      </dsp:nvSpPr>
      <dsp:spPr>
        <a:xfrm rot="5400000">
          <a:off x="779856" y="2907795"/>
          <a:ext cx="440939" cy="375127"/>
        </a:xfrm>
        <a:prstGeom prst="flowChartExtra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5B6C77-4E59-44E7-BD8B-1B1430ADAEAD}">
      <dsp:nvSpPr>
        <dsp:cNvPr id="0" name=""/>
        <dsp:cNvSpPr/>
      </dsp:nvSpPr>
      <dsp:spPr>
        <a:xfrm>
          <a:off x="1487992" y="523213"/>
          <a:ext cx="1863134" cy="5196718"/>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marL="0" lvl="0" indent="0" algn="l" defTabSz="666750">
            <a:lnSpc>
              <a:spcPct val="90000"/>
            </a:lnSpc>
            <a:spcBef>
              <a:spcPct val="0"/>
            </a:spcBef>
            <a:spcAft>
              <a:spcPct val="35000"/>
            </a:spcAft>
            <a:buNone/>
          </a:pPr>
          <a:endParaRPr lang="en-GB" sz="1500" kern="1200" dirty="0"/>
        </a:p>
        <a:p>
          <a:pPr marL="0" lvl="0" indent="0" algn="l" defTabSz="666750">
            <a:lnSpc>
              <a:spcPct val="90000"/>
            </a:lnSpc>
            <a:spcBef>
              <a:spcPct val="0"/>
            </a:spcBef>
            <a:spcAft>
              <a:spcPct val="35000"/>
            </a:spcAft>
            <a:buNone/>
          </a:pPr>
          <a:r>
            <a:rPr lang="en-GB" sz="1500" kern="1200" dirty="0"/>
            <a:t>The Government of Wales Act 1998 establishes the National Assembly for Wales. </a:t>
          </a:r>
        </a:p>
        <a:p>
          <a:pPr marL="0" lvl="0" indent="0" algn="l" defTabSz="666750">
            <a:lnSpc>
              <a:spcPct val="90000"/>
            </a:lnSpc>
            <a:spcBef>
              <a:spcPct val="0"/>
            </a:spcBef>
            <a:spcAft>
              <a:spcPct val="35000"/>
            </a:spcAft>
            <a:buNone/>
          </a:pPr>
          <a:r>
            <a:rPr lang="en-GB" sz="1500" kern="1200" dirty="0"/>
            <a:t>1999: First elections to the Assembly. </a:t>
          </a:r>
        </a:p>
        <a:p>
          <a:pPr marL="0" lvl="0" indent="0" algn="l" defTabSz="666750">
            <a:lnSpc>
              <a:spcPct val="90000"/>
            </a:lnSpc>
            <a:spcBef>
              <a:spcPct val="0"/>
            </a:spcBef>
            <a:spcAft>
              <a:spcPct val="35000"/>
            </a:spcAft>
            <a:buNone/>
          </a:pPr>
          <a:endParaRPr lang="en-GB" sz="1500" kern="1200" dirty="0"/>
        </a:p>
        <a:p>
          <a:pPr marL="0" lvl="0" indent="0" algn="l" defTabSz="666750">
            <a:lnSpc>
              <a:spcPct val="90000"/>
            </a:lnSpc>
            <a:spcBef>
              <a:spcPct val="0"/>
            </a:spcBef>
            <a:spcAft>
              <a:spcPct val="35000"/>
            </a:spcAft>
            <a:buNone/>
          </a:pPr>
          <a:r>
            <a:rPr lang="en-GB" sz="1500" kern="1200" dirty="0"/>
            <a:t>2004: Richard Commission recommends significant changes to the Welsh devolution scheme. </a:t>
          </a:r>
        </a:p>
        <a:p>
          <a:pPr marL="0" lvl="0" indent="0" algn="l" defTabSz="666750">
            <a:lnSpc>
              <a:spcPct val="90000"/>
            </a:lnSpc>
            <a:spcBef>
              <a:spcPct val="0"/>
            </a:spcBef>
            <a:spcAft>
              <a:spcPct val="35000"/>
            </a:spcAft>
            <a:buNone/>
          </a:pPr>
          <a:endParaRPr lang="en-GB" sz="1500" kern="1200" dirty="0"/>
        </a:p>
        <a:p>
          <a:pPr marL="0" lvl="0" indent="0" algn="l" defTabSz="666750">
            <a:lnSpc>
              <a:spcPct val="90000"/>
            </a:lnSpc>
            <a:spcBef>
              <a:spcPct val="0"/>
            </a:spcBef>
            <a:spcAft>
              <a:spcPct val="35000"/>
            </a:spcAft>
            <a:buNone/>
          </a:pPr>
          <a:r>
            <a:rPr lang="en-GB" sz="1500" kern="1200" dirty="0"/>
            <a:t>2005: UK Government publishes a White Paper, Better Governance for Wales. </a:t>
          </a:r>
          <a:endParaRPr lang="en-US" sz="1500" kern="1200" dirty="0"/>
        </a:p>
      </dsp:txBody>
      <dsp:txXfrm>
        <a:off x="1487992" y="523213"/>
        <a:ext cx="1863134" cy="5196718"/>
      </dsp:txXfrm>
    </dsp:sp>
    <dsp:sp modelId="{2B23D29C-AC5A-4C39-BC76-CC25304A5FBD}">
      <dsp:nvSpPr>
        <dsp:cNvPr id="0" name=""/>
        <dsp:cNvSpPr/>
      </dsp:nvSpPr>
      <dsp:spPr>
        <a:xfrm>
          <a:off x="3576203" y="523213"/>
          <a:ext cx="2500851" cy="4113200"/>
        </a:xfrm>
        <a:prstGeom prst="roundRect">
          <a:avLst>
            <a:gd name="adj" fmla="val 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2583" rIns="120015" bIns="0" numCol="1" spcCol="1270" anchor="t" anchorCtr="0">
          <a:noAutofit/>
        </a:bodyPr>
        <a:lstStyle/>
        <a:p>
          <a:pPr marL="0" lvl="0" indent="0" algn="r" defTabSz="1200150">
            <a:lnSpc>
              <a:spcPct val="90000"/>
            </a:lnSpc>
            <a:spcBef>
              <a:spcPct val="0"/>
            </a:spcBef>
            <a:spcAft>
              <a:spcPct val="35000"/>
            </a:spcAft>
            <a:buNone/>
          </a:pPr>
          <a:r>
            <a:rPr lang="en-GB" sz="2700" kern="1200" dirty="0"/>
            <a:t>Phase 3 – </a:t>
          </a:r>
          <a:r>
            <a:rPr lang="en-GB" sz="2400" kern="1200" dirty="0"/>
            <a:t>2006-2014</a:t>
          </a:r>
          <a:endParaRPr lang="en-US" sz="2400" kern="1200" dirty="0"/>
        </a:p>
      </dsp:txBody>
      <dsp:txXfrm rot="16200000">
        <a:off x="2139876" y="1959539"/>
        <a:ext cx="3372824" cy="500170"/>
      </dsp:txXfrm>
    </dsp:sp>
    <dsp:sp modelId="{B9FD31DB-EE9A-49DB-916E-B3D1BDFE2813}">
      <dsp:nvSpPr>
        <dsp:cNvPr id="0" name=""/>
        <dsp:cNvSpPr/>
      </dsp:nvSpPr>
      <dsp:spPr>
        <a:xfrm rot="5400000">
          <a:off x="3368238" y="2907795"/>
          <a:ext cx="440939" cy="375127"/>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34448D-6FCD-436A-862E-E86AFBC850C9}">
      <dsp:nvSpPr>
        <dsp:cNvPr id="0" name=""/>
        <dsp:cNvSpPr/>
      </dsp:nvSpPr>
      <dsp:spPr>
        <a:xfrm>
          <a:off x="4076373" y="523213"/>
          <a:ext cx="1863134" cy="4113200"/>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500" kern="1200" dirty="0"/>
            <a:t>Government of Wales Act 2006 (Assembly Measures). The Act formally separates the Assembly and the Welsh Assembly Government. </a:t>
          </a:r>
        </a:p>
        <a:p>
          <a:pPr marL="0" lvl="0" indent="0" algn="ctr" defTabSz="622300">
            <a:lnSpc>
              <a:spcPct val="90000"/>
            </a:lnSpc>
            <a:spcBef>
              <a:spcPct val="0"/>
            </a:spcBef>
            <a:spcAft>
              <a:spcPct val="35000"/>
            </a:spcAft>
            <a:buNone/>
          </a:pPr>
          <a:endParaRPr lang="en-GB" sz="1500" kern="1200" dirty="0"/>
        </a:p>
        <a:p>
          <a:pPr marL="0" lvl="0" indent="0" algn="l" defTabSz="622300">
            <a:lnSpc>
              <a:spcPct val="90000"/>
            </a:lnSpc>
            <a:spcBef>
              <a:spcPct val="0"/>
            </a:spcBef>
            <a:spcAft>
              <a:spcPct val="35000"/>
            </a:spcAft>
            <a:buNone/>
          </a:pPr>
          <a:r>
            <a:rPr lang="en-GB" sz="1500" kern="1200" dirty="0"/>
            <a:t>2009: All Wales Convention recommends referendum on full law making powers. </a:t>
          </a:r>
          <a:endParaRPr lang="en-US" sz="1500" kern="1200" dirty="0"/>
        </a:p>
      </dsp:txBody>
      <dsp:txXfrm>
        <a:off x="4076373" y="523213"/>
        <a:ext cx="1863134" cy="4113200"/>
      </dsp:txXfrm>
    </dsp:sp>
    <dsp:sp modelId="{6ADA39F7-317A-4CC2-9C2D-9F44CD9E6D7B}">
      <dsp:nvSpPr>
        <dsp:cNvPr id="0" name=""/>
        <dsp:cNvSpPr/>
      </dsp:nvSpPr>
      <dsp:spPr>
        <a:xfrm>
          <a:off x="6164584" y="523213"/>
          <a:ext cx="2500851" cy="5185075"/>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2583" rIns="120015" bIns="0" numCol="1" spcCol="1270" anchor="t" anchorCtr="0">
          <a:noAutofit/>
        </a:bodyPr>
        <a:lstStyle/>
        <a:p>
          <a:pPr marL="0" lvl="0" indent="0" algn="r" defTabSz="1200150">
            <a:lnSpc>
              <a:spcPct val="90000"/>
            </a:lnSpc>
            <a:spcBef>
              <a:spcPct val="0"/>
            </a:spcBef>
            <a:spcAft>
              <a:spcPct val="35000"/>
            </a:spcAft>
            <a:buNone/>
          </a:pPr>
          <a:r>
            <a:rPr lang="en-GB" sz="2700" kern="1200" dirty="0"/>
            <a:t>Phase 4 – </a:t>
          </a:r>
          <a:r>
            <a:rPr lang="en-GB" sz="2400" kern="1200" dirty="0"/>
            <a:t>2014-17</a:t>
          </a:r>
          <a:endParaRPr lang="en-US" sz="2400" kern="1200" dirty="0"/>
        </a:p>
      </dsp:txBody>
      <dsp:txXfrm rot="16200000">
        <a:off x="4288788" y="2399008"/>
        <a:ext cx="4251761" cy="500170"/>
      </dsp:txXfrm>
    </dsp:sp>
    <dsp:sp modelId="{E3BA0D83-C5C9-463F-B379-A4FAC4E3E923}">
      <dsp:nvSpPr>
        <dsp:cNvPr id="0" name=""/>
        <dsp:cNvSpPr/>
      </dsp:nvSpPr>
      <dsp:spPr>
        <a:xfrm rot="5400000">
          <a:off x="5956619" y="2907795"/>
          <a:ext cx="440939" cy="375127"/>
        </a:xfrm>
        <a:prstGeom prst="flowChartExtra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072BEA4-D218-46AC-87A6-F24A8AFDFA0D}">
      <dsp:nvSpPr>
        <dsp:cNvPr id="0" name=""/>
        <dsp:cNvSpPr/>
      </dsp:nvSpPr>
      <dsp:spPr>
        <a:xfrm>
          <a:off x="6664754" y="523213"/>
          <a:ext cx="1863134" cy="5185075"/>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marL="0" lvl="0" indent="0" algn="l" defTabSz="666750">
            <a:lnSpc>
              <a:spcPct val="90000"/>
            </a:lnSpc>
            <a:spcBef>
              <a:spcPct val="0"/>
            </a:spcBef>
            <a:spcAft>
              <a:spcPct val="35000"/>
            </a:spcAft>
            <a:buNone/>
          </a:pPr>
          <a:endParaRPr lang="en-GB" sz="1500" kern="1200" dirty="0"/>
        </a:p>
        <a:p>
          <a:pPr marL="0" lvl="0" indent="0" algn="l" defTabSz="666750">
            <a:lnSpc>
              <a:spcPct val="90000"/>
            </a:lnSpc>
            <a:spcBef>
              <a:spcPct val="0"/>
            </a:spcBef>
            <a:spcAft>
              <a:spcPct val="35000"/>
            </a:spcAft>
            <a:buNone/>
          </a:pPr>
          <a:r>
            <a:rPr lang="en-GB" sz="1500" kern="1200" dirty="0"/>
            <a:t>2012: The Assembly’s first Act, the National Assembly for Wales (Official Languages) Act 2012 receives Royal Assent. </a:t>
          </a:r>
        </a:p>
        <a:p>
          <a:pPr marL="0" lvl="0" indent="0" algn="l" defTabSz="666750">
            <a:lnSpc>
              <a:spcPct val="90000"/>
            </a:lnSpc>
            <a:spcBef>
              <a:spcPct val="0"/>
            </a:spcBef>
            <a:spcAft>
              <a:spcPct val="35000"/>
            </a:spcAft>
            <a:buNone/>
          </a:pPr>
          <a:r>
            <a:rPr lang="en-GB" sz="1500" kern="1200" dirty="0"/>
            <a:t>2012: Part I of Silk Commission report </a:t>
          </a:r>
        </a:p>
        <a:p>
          <a:pPr marL="0" lvl="0" indent="0" algn="l" defTabSz="666750">
            <a:lnSpc>
              <a:spcPct val="90000"/>
            </a:lnSpc>
            <a:spcBef>
              <a:spcPct val="0"/>
            </a:spcBef>
            <a:spcAft>
              <a:spcPct val="35000"/>
            </a:spcAft>
            <a:buNone/>
          </a:pPr>
          <a:r>
            <a:rPr lang="en-GB" sz="1500" kern="1200" dirty="0"/>
            <a:t>2014: Part II of Silk Commission report </a:t>
          </a:r>
        </a:p>
        <a:p>
          <a:pPr marL="0" lvl="0" indent="0" algn="l" defTabSz="666750">
            <a:lnSpc>
              <a:spcPct val="90000"/>
            </a:lnSpc>
            <a:spcBef>
              <a:spcPct val="0"/>
            </a:spcBef>
            <a:spcAft>
              <a:spcPct val="35000"/>
            </a:spcAft>
            <a:buNone/>
          </a:pPr>
          <a:r>
            <a:rPr lang="en-GB" sz="1500" kern="1200" dirty="0"/>
            <a:t>The Wales Act 2014 gives the Assembly some tax raising powers. </a:t>
          </a:r>
        </a:p>
        <a:p>
          <a:pPr marL="0" lvl="0" indent="0" algn="l" defTabSz="666750">
            <a:lnSpc>
              <a:spcPct val="90000"/>
            </a:lnSpc>
            <a:spcBef>
              <a:spcPct val="0"/>
            </a:spcBef>
            <a:spcAft>
              <a:spcPct val="35000"/>
            </a:spcAft>
            <a:buNone/>
          </a:pPr>
          <a:r>
            <a:rPr lang="en-GB" sz="1500" kern="1200" dirty="0"/>
            <a:t>2015: White paper published by the Secretary of State for Wales – Powers for a Purpose: Towards a Lasting Devolution Settlement for Wales. </a:t>
          </a:r>
          <a:endParaRPr lang="en-US" sz="1500" kern="1200" dirty="0"/>
        </a:p>
      </dsp:txBody>
      <dsp:txXfrm>
        <a:off x="6664754" y="523213"/>
        <a:ext cx="1863134" cy="5185075"/>
      </dsp:txXfrm>
    </dsp:sp>
    <dsp:sp modelId="{C30071E3-3741-49D6-91CD-6583EAB353C1}">
      <dsp:nvSpPr>
        <dsp:cNvPr id="0" name=""/>
        <dsp:cNvSpPr/>
      </dsp:nvSpPr>
      <dsp:spPr>
        <a:xfrm>
          <a:off x="8752965" y="523213"/>
          <a:ext cx="2500851" cy="4903999"/>
        </a:xfrm>
        <a:prstGeom prst="roundRect">
          <a:avLst>
            <a:gd name="adj" fmla="val 5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9441" rIns="128905" bIns="0" numCol="1" spcCol="1270" anchor="t" anchorCtr="0">
          <a:noAutofit/>
        </a:bodyPr>
        <a:lstStyle/>
        <a:p>
          <a:pPr marL="0" lvl="0" indent="0" algn="r" defTabSz="1289050">
            <a:lnSpc>
              <a:spcPct val="90000"/>
            </a:lnSpc>
            <a:spcBef>
              <a:spcPct val="0"/>
            </a:spcBef>
            <a:spcAft>
              <a:spcPct val="35000"/>
            </a:spcAft>
            <a:buNone/>
          </a:pPr>
          <a:r>
            <a:rPr lang="en-GB" sz="2900" kern="1200" dirty="0"/>
            <a:t>Phase 5 – 2017 …</a:t>
          </a:r>
          <a:endParaRPr lang="en-US" sz="2900" kern="1200" dirty="0"/>
        </a:p>
      </dsp:txBody>
      <dsp:txXfrm rot="16200000">
        <a:off x="6992411" y="2283767"/>
        <a:ext cx="4021279" cy="500170"/>
      </dsp:txXfrm>
    </dsp:sp>
    <dsp:sp modelId="{AEEC695E-A36A-4C8C-8D60-EBCF3FF5F6E5}">
      <dsp:nvSpPr>
        <dsp:cNvPr id="0" name=""/>
        <dsp:cNvSpPr/>
      </dsp:nvSpPr>
      <dsp:spPr>
        <a:xfrm rot="5400000">
          <a:off x="8545000" y="2907795"/>
          <a:ext cx="440939" cy="375127"/>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9DE538-6E6C-4AE1-B3BC-1E7028A7E220}">
      <dsp:nvSpPr>
        <dsp:cNvPr id="0" name=""/>
        <dsp:cNvSpPr/>
      </dsp:nvSpPr>
      <dsp:spPr>
        <a:xfrm>
          <a:off x="9253135" y="523213"/>
          <a:ext cx="1863134" cy="4903999"/>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marL="0" lvl="0" indent="0" algn="l" defTabSz="666750">
            <a:lnSpc>
              <a:spcPct val="90000"/>
            </a:lnSpc>
            <a:spcBef>
              <a:spcPct val="0"/>
            </a:spcBef>
            <a:spcAft>
              <a:spcPct val="35000"/>
            </a:spcAft>
            <a:buNone/>
          </a:pPr>
          <a:endParaRPr lang="en-GB" sz="1500" kern="1200" dirty="0"/>
        </a:p>
        <a:p>
          <a:pPr marL="0" lvl="0" indent="0" algn="l" defTabSz="666750">
            <a:lnSpc>
              <a:spcPct val="90000"/>
            </a:lnSpc>
            <a:spcBef>
              <a:spcPct val="0"/>
            </a:spcBef>
            <a:spcAft>
              <a:spcPct val="35000"/>
            </a:spcAft>
            <a:buNone/>
          </a:pPr>
          <a:r>
            <a:rPr lang="en-GB" sz="1500" kern="1200" dirty="0"/>
            <a:t>Wales Act 2017, the Assembly moves to the reserved powers model of devolution. </a:t>
          </a:r>
        </a:p>
        <a:p>
          <a:pPr marL="0" lvl="0" indent="0" algn="l" defTabSz="666750">
            <a:lnSpc>
              <a:spcPct val="90000"/>
            </a:lnSpc>
            <a:spcBef>
              <a:spcPct val="0"/>
            </a:spcBef>
            <a:spcAft>
              <a:spcPct val="35000"/>
            </a:spcAft>
            <a:buNone/>
          </a:pPr>
          <a:r>
            <a:rPr lang="en-GB" sz="1500" kern="1200" dirty="0"/>
            <a:t>2018: The Assembly’s tax raising powers come into operation. </a:t>
          </a:r>
        </a:p>
        <a:p>
          <a:pPr marL="0" lvl="0" indent="0" algn="l" defTabSz="666750">
            <a:lnSpc>
              <a:spcPct val="90000"/>
            </a:lnSpc>
            <a:spcBef>
              <a:spcPct val="0"/>
            </a:spcBef>
            <a:spcAft>
              <a:spcPct val="35000"/>
            </a:spcAft>
            <a:buNone/>
          </a:pPr>
          <a:r>
            <a:rPr lang="en-GB" sz="1500" kern="1200" dirty="0"/>
            <a:t>2019: Senedd and Elections (Wales) Bill is introduced to lower the voting age, and change the name of the Assembly to Senedd.</a:t>
          </a:r>
        </a:p>
        <a:p>
          <a:pPr marL="0" lvl="0" indent="0" algn="l" defTabSz="666750">
            <a:lnSpc>
              <a:spcPct val="90000"/>
            </a:lnSpc>
            <a:spcBef>
              <a:spcPct val="0"/>
            </a:spcBef>
            <a:spcAft>
              <a:spcPct val="35000"/>
            </a:spcAft>
            <a:buNone/>
          </a:pPr>
          <a:r>
            <a:rPr lang="en-GB" sz="1500" kern="1200" dirty="0"/>
            <a:t>2019: Justice in Wales for the People of Wales – Lord Thomas Commission </a:t>
          </a:r>
        </a:p>
        <a:p>
          <a:pPr marL="0" lvl="0" indent="0" algn="l" defTabSz="666750">
            <a:lnSpc>
              <a:spcPct val="90000"/>
            </a:lnSpc>
            <a:spcBef>
              <a:spcPct val="0"/>
            </a:spcBef>
            <a:spcAft>
              <a:spcPct val="35000"/>
            </a:spcAft>
            <a:buNone/>
          </a:pPr>
          <a:r>
            <a:rPr lang="en-US" sz="1500" kern="1200" dirty="0"/>
            <a:t>2022 – Delivering Justice in Wales</a:t>
          </a:r>
        </a:p>
      </dsp:txBody>
      <dsp:txXfrm>
        <a:off x="9253135" y="523213"/>
        <a:ext cx="1863134" cy="49039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FAD508-7B3E-4780-8A9F-E674492DEBAA}">
      <dsp:nvSpPr>
        <dsp:cNvPr id="0" name=""/>
        <dsp:cNvSpPr/>
      </dsp:nvSpPr>
      <dsp:spPr>
        <a:xfrm>
          <a:off x="337" y="0"/>
          <a:ext cx="3975298"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DEVOLVED</a:t>
          </a:r>
        </a:p>
      </dsp:txBody>
      <dsp:txXfrm>
        <a:off x="337" y="0"/>
        <a:ext cx="3975298" cy="1625600"/>
      </dsp:txXfrm>
    </dsp:sp>
    <dsp:sp modelId="{F70F292D-A296-49D2-BC99-635D8BAE5B6B}">
      <dsp:nvSpPr>
        <dsp:cNvPr id="0" name=""/>
        <dsp:cNvSpPr/>
      </dsp:nvSpPr>
      <dsp:spPr>
        <a:xfrm>
          <a:off x="132386" y="1625864"/>
          <a:ext cx="3711199" cy="5202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HOUSING</a:t>
          </a:r>
        </a:p>
      </dsp:txBody>
      <dsp:txXfrm>
        <a:off x="147623" y="1641101"/>
        <a:ext cx="3680725" cy="489763"/>
      </dsp:txXfrm>
    </dsp:sp>
    <dsp:sp modelId="{F586093B-49BF-4A5A-A83C-0C8BF990C40E}">
      <dsp:nvSpPr>
        <dsp:cNvPr id="0" name=""/>
        <dsp:cNvSpPr/>
      </dsp:nvSpPr>
      <dsp:spPr>
        <a:xfrm>
          <a:off x="132386" y="2226138"/>
          <a:ext cx="3711199" cy="520237"/>
        </a:xfrm>
        <a:prstGeom prst="roundRect">
          <a:avLst>
            <a:gd name="adj" fmla="val 10000"/>
          </a:avLst>
        </a:prstGeom>
        <a:solidFill>
          <a:schemeClr val="accent2">
            <a:hueOff val="211977"/>
            <a:satOff val="-4836"/>
            <a:lumOff val="178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EDUCATION</a:t>
          </a:r>
        </a:p>
      </dsp:txBody>
      <dsp:txXfrm>
        <a:off x="147623" y="2241375"/>
        <a:ext cx="3680725" cy="489763"/>
      </dsp:txXfrm>
    </dsp:sp>
    <dsp:sp modelId="{41AE2671-864A-4D31-8B3A-8CE47C5C3252}">
      <dsp:nvSpPr>
        <dsp:cNvPr id="0" name=""/>
        <dsp:cNvSpPr/>
      </dsp:nvSpPr>
      <dsp:spPr>
        <a:xfrm>
          <a:off x="132386" y="2826411"/>
          <a:ext cx="3711199" cy="520237"/>
        </a:xfrm>
        <a:prstGeom prst="roundRect">
          <a:avLst>
            <a:gd name="adj" fmla="val 10000"/>
          </a:avLst>
        </a:prstGeom>
        <a:solidFill>
          <a:schemeClr val="accent2">
            <a:hueOff val="423953"/>
            <a:satOff val="-9673"/>
            <a:lumOff val="35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TRAINING</a:t>
          </a:r>
        </a:p>
      </dsp:txBody>
      <dsp:txXfrm>
        <a:off x="147623" y="2841648"/>
        <a:ext cx="3680725" cy="489763"/>
      </dsp:txXfrm>
    </dsp:sp>
    <dsp:sp modelId="{6DFF2D70-0802-4081-8CB8-CE3FD8B3FE91}">
      <dsp:nvSpPr>
        <dsp:cNvPr id="0" name=""/>
        <dsp:cNvSpPr/>
      </dsp:nvSpPr>
      <dsp:spPr>
        <a:xfrm>
          <a:off x="132386" y="3426685"/>
          <a:ext cx="3711199" cy="520237"/>
        </a:xfrm>
        <a:prstGeom prst="roundRect">
          <a:avLst>
            <a:gd name="adj" fmla="val 10000"/>
          </a:avLst>
        </a:prstGeom>
        <a:solidFill>
          <a:schemeClr val="accent2">
            <a:hueOff val="635930"/>
            <a:satOff val="-14509"/>
            <a:lumOff val="536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MENTAL HEALTH</a:t>
          </a:r>
        </a:p>
      </dsp:txBody>
      <dsp:txXfrm>
        <a:off x="147623" y="3441922"/>
        <a:ext cx="3680725" cy="489763"/>
      </dsp:txXfrm>
    </dsp:sp>
    <dsp:sp modelId="{FE6A5BB8-9ADC-489C-AA56-A89B35B58D13}">
      <dsp:nvSpPr>
        <dsp:cNvPr id="0" name=""/>
        <dsp:cNvSpPr/>
      </dsp:nvSpPr>
      <dsp:spPr>
        <a:xfrm>
          <a:off x="132386" y="4026958"/>
          <a:ext cx="3711199" cy="520237"/>
        </a:xfrm>
        <a:prstGeom prst="roundRect">
          <a:avLst>
            <a:gd name="adj" fmla="val 10000"/>
          </a:avLst>
        </a:prstGeom>
        <a:solidFill>
          <a:schemeClr val="accent2">
            <a:hueOff val="847906"/>
            <a:satOff val="-19346"/>
            <a:lumOff val="71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SOCIAL SERVICES</a:t>
          </a:r>
        </a:p>
      </dsp:txBody>
      <dsp:txXfrm>
        <a:off x="147623" y="4042195"/>
        <a:ext cx="3680725" cy="489763"/>
      </dsp:txXfrm>
    </dsp:sp>
    <dsp:sp modelId="{C24CE047-D1D8-448C-A7ED-6F3C7684EF72}">
      <dsp:nvSpPr>
        <dsp:cNvPr id="0" name=""/>
        <dsp:cNvSpPr/>
      </dsp:nvSpPr>
      <dsp:spPr>
        <a:xfrm>
          <a:off x="132386" y="4627232"/>
          <a:ext cx="3711199" cy="520237"/>
        </a:xfrm>
        <a:prstGeom prst="roundRect">
          <a:avLst>
            <a:gd name="adj" fmla="val 10000"/>
          </a:avLst>
        </a:prstGeom>
        <a:solidFill>
          <a:schemeClr val="accent2">
            <a:hueOff val="1059883"/>
            <a:satOff val="-24182"/>
            <a:lumOff val="89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WELSH LANGUAGE</a:t>
          </a:r>
        </a:p>
      </dsp:txBody>
      <dsp:txXfrm>
        <a:off x="147623" y="4642469"/>
        <a:ext cx="3680725" cy="489763"/>
      </dsp:txXfrm>
    </dsp:sp>
    <dsp:sp modelId="{7668C7E2-94CB-4B05-AEC6-5BD7DC8A2BFD}">
      <dsp:nvSpPr>
        <dsp:cNvPr id="0" name=""/>
        <dsp:cNvSpPr/>
      </dsp:nvSpPr>
      <dsp:spPr>
        <a:xfrm>
          <a:off x="4323560" y="0"/>
          <a:ext cx="4638999" cy="541866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NON-DEVOLVED</a:t>
          </a:r>
        </a:p>
      </dsp:txBody>
      <dsp:txXfrm>
        <a:off x="4323560" y="0"/>
        <a:ext cx="4638999" cy="1625600"/>
      </dsp:txXfrm>
    </dsp:sp>
    <dsp:sp modelId="{5A10E170-0C5B-4E3D-8173-71502F060928}">
      <dsp:nvSpPr>
        <dsp:cNvPr id="0" name=""/>
        <dsp:cNvSpPr/>
      </dsp:nvSpPr>
      <dsp:spPr>
        <a:xfrm>
          <a:off x="4787460" y="1625732"/>
          <a:ext cx="3711199" cy="789384"/>
        </a:xfrm>
        <a:prstGeom prst="roundRect">
          <a:avLst>
            <a:gd name="adj" fmla="val 10000"/>
          </a:avLst>
        </a:prstGeom>
        <a:solidFill>
          <a:schemeClr val="accent2">
            <a:hueOff val="1271860"/>
            <a:satOff val="-29019"/>
            <a:lumOff val="1071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POLICING</a:t>
          </a:r>
        </a:p>
      </dsp:txBody>
      <dsp:txXfrm>
        <a:off x="4810580" y="1648852"/>
        <a:ext cx="3664959" cy="743144"/>
      </dsp:txXfrm>
    </dsp:sp>
    <dsp:sp modelId="{526D05E1-04C7-46A9-BE49-723C9BED806B}">
      <dsp:nvSpPr>
        <dsp:cNvPr id="0" name=""/>
        <dsp:cNvSpPr/>
      </dsp:nvSpPr>
      <dsp:spPr>
        <a:xfrm>
          <a:off x="4787460" y="2536560"/>
          <a:ext cx="3711199" cy="789384"/>
        </a:xfrm>
        <a:prstGeom prst="roundRect">
          <a:avLst>
            <a:gd name="adj" fmla="val 10000"/>
          </a:avLst>
        </a:prstGeom>
        <a:solidFill>
          <a:schemeClr val="accent2">
            <a:hueOff val="1483836"/>
            <a:satOff val="-33855"/>
            <a:lumOff val="125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COURTS</a:t>
          </a:r>
        </a:p>
      </dsp:txBody>
      <dsp:txXfrm>
        <a:off x="4810580" y="2559680"/>
        <a:ext cx="3664959" cy="743144"/>
      </dsp:txXfrm>
    </dsp:sp>
    <dsp:sp modelId="{2251C0A8-431D-4524-93FC-3AB7C3BB5C71}">
      <dsp:nvSpPr>
        <dsp:cNvPr id="0" name=""/>
        <dsp:cNvSpPr/>
      </dsp:nvSpPr>
      <dsp:spPr>
        <a:xfrm>
          <a:off x="4787460" y="3447388"/>
          <a:ext cx="3711199" cy="789384"/>
        </a:xfrm>
        <a:prstGeom prst="roundRect">
          <a:avLst>
            <a:gd name="adj" fmla="val 10000"/>
          </a:avLst>
        </a:prstGeom>
        <a:solidFill>
          <a:schemeClr val="accent2">
            <a:hueOff val="1695813"/>
            <a:satOff val="-38692"/>
            <a:lumOff val="142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PROBATION</a:t>
          </a:r>
        </a:p>
      </dsp:txBody>
      <dsp:txXfrm>
        <a:off x="4810580" y="3470508"/>
        <a:ext cx="3664959" cy="743144"/>
      </dsp:txXfrm>
    </dsp:sp>
    <dsp:sp modelId="{6540BF1D-C091-4A51-BDE9-39FFAEE90254}">
      <dsp:nvSpPr>
        <dsp:cNvPr id="0" name=""/>
        <dsp:cNvSpPr/>
      </dsp:nvSpPr>
      <dsp:spPr>
        <a:xfrm>
          <a:off x="4787460" y="4358216"/>
          <a:ext cx="3711199" cy="789384"/>
        </a:xfrm>
        <a:prstGeom prst="roundRect">
          <a:avLst>
            <a:gd name="adj" fmla="val 10000"/>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PRISONS</a:t>
          </a:r>
        </a:p>
      </dsp:txBody>
      <dsp:txXfrm>
        <a:off x="4810580" y="4381336"/>
        <a:ext cx="3664959" cy="743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3DD4E-FC78-4003-977B-7317816A6F99}">
      <dsp:nvSpPr>
        <dsp:cNvPr id="0" name=""/>
        <dsp:cNvSpPr/>
      </dsp:nvSpPr>
      <dsp:spPr>
        <a:xfrm>
          <a:off x="3458214" y="523204"/>
          <a:ext cx="4707579" cy="4707579"/>
        </a:xfrm>
        <a:prstGeom prst="blockArc">
          <a:avLst>
            <a:gd name="adj1" fmla="val 13500000"/>
            <a:gd name="adj2" fmla="val 16200000"/>
            <a:gd name="adj3" fmla="val 3439"/>
          </a:avLst>
        </a:prstGeom>
        <a:solidFill>
          <a:schemeClr val="accent4">
            <a:hueOff val="20423033"/>
            <a:satOff val="-23986"/>
            <a:lumOff val="921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A8D1EB2-594D-4B9C-83F4-3EA3487F6D68}">
      <dsp:nvSpPr>
        <dsp:cNvPr id="0" name=""/>
        <dsp:cNvSpPr/>
      </dsp:nvSpPr>
      <dsp:spPr>
        <a:xfrm>
          <a:off x="3458214" y="523204"/>
          <a:ext cx="4707579" cy="4707579"/>
        </a:xfrm>
        <a:prstGeom prst="blockArc">
          <a:avLst>
            <a:gd name="adj1" fmla="val 10800000"/>
            <a:gd name="adj2" fmla="val 13500000"/>
            <a:gd name="adj3" fmla="val 3439"/>
          </a:avLst>
        </a:prstGeom>
        <a:solidFill>
          <a:schemeClr val="accent4">
            <a:hueOff val="17505458"/>
            <a:satOff val="-20559"/>
            <a:lumOff val="789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C190B7-3BA3-4A29-9E7A-B110E05470E9}">
      <dsp:nvSpPr>
        <dsp:cNvPr id="0" name=""/>
        <dsp:cNvSpPr/>
      </dsp:nvSpPr>
      <dsp:spPr>
        <a:xfrm>
          <a:off x="3458214" y="523204"/>
          <a:ext cx="4707579" cy="4707579"/>
        </a:xfrm>
        <a:prstGeom prst="blockArc">
          <a:avLst>
            <a:gd name="adj1" fmla="val 8100000"/>
            <a:gd name="adj2" fmla="val 10800000"/>
            <a:gd name="adj3" fmla="val 3439"/>
          </a:avLst>
        </a:prstGeom>
        <a:solidFill>
          <a:schemeClr val="accent4">
            <a:hueOff val="14587881"/>
            <a:satOff val="-17133"/>
            <a:lumOff val="65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CDAE41F-4F89-4DCE-9B26-F2384D09E1F9}">
      <dsp:nvSpPr>
        <dsp:cNvPr id="0" name=""/>
        <dsp:cNvSpPr/>
      </dsp:nvSpPr>
      <dsp:spPr>
        <a:xfrm>
          <a:off x="3458214" y="523204"/>
          <a:ext cx="4707579" cy="4707579"/>
        </a:xfrm>
        <a:prstGeom prst="blockArc">
          <a:avLst>
            <a:gd name="adj1" fmla="val 5400000"/>
            <a:gd name="adj2" fmla="val 8100000"/>
            <a:gd name="adj3" fmla="val 3439"/>
          </a:avLst>
        </a:prstGeom>
        <a:solidFill>
          <a:schemeClr val="accent4">
            <a:hueOff val="11670305"/>
            <a:satOff val="-13706"/>
            <a:lumOff val="526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CC492CD-5796-4B55-8CEC-25E313418138}">
      <dsp:nvSpPr>
        <dsp:cNvPr id="0" name=""/>
        <dsp:cNvSpPr/>
      </dsp:nvSpPr>
      <dsp:spPr>
        <a:xfrm>
          <a:off x="3458214" y="523204"/>
          <a:ext cx="4707579" cy="4707579"/>
        </a:xfrm>
        <a:prstGeom prst="blockArc">
          <a:avLst>
            <a:gd name="adj1" fmla="val 2700000"/>
            <a:gd name="adj2" fmla="val 5400000"/>
            <a:gd name="adj3" fmla="val 3439"/>
          </a:avLst>
        </a:prstGeom>
        <a:solidFill>
          <a:schemeClr val="accent4">
            <a:hueOff val="8752729"/>
            <a:satOff val="-10280"/>
            <a:lumOff val="395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CF15B19-BB09-4803-99C3-126F08FE7CB5}">
      <dsp:nvSpPr>
        <dsp:cNvPr id="0" name=""/>
        <dsp:cNvSpPr/>
      </dsp:nvSpPr>
      <dsp:spPr>
        <a:xfrm>
          <a:off x="3458214" y="523204"/>
          <a:ext cx="4707579" cy="4707579"/>
        </a:xfrm>
        <a:prstGeom prst="blockArc">
          <a:avLst>
            <a:gd name="adj1" fmla="val 0"/>
            <a:gd name="adj2" fmla="val 2700000"/>
            <a:gd name="adj3" fmla="val 3439"/>
          </a:avLst>
        </a:prstGeom>
        <a:solidFill>
          <a:schemeClr val="accent4">
            <a:hueOff val="5835152"/>
            <a:satOff val="-6853"/>
            <a:lumOff val="263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FC769B-A9EE-4097-81B4-765B99EC02F5}">
      <dsp:nvSpPr>
        <dsp:cNvPr id="0" name=""/>
        <dsp:cNvSpPr/>
      </dsp:nvSpPr>
      <dsp:spPr>
        <a:xfrm>
          <a:off x="3458214" y="523204"/>
          <a:ext cx="4707579" cy="4707579"/>
        </a:xfrm>
        <a:prstGeom prst="blockArc">
          <a:avLst>
            <a:gd name="adj1" fmla="val 18900000"/>
            <a:gd name="adj2" fmla="val 0"/>
            <a:gd name="adj3" fmla="val 3439"/>
          </a:avLst>
        </a:prstGeom>
        <a:solidFill>
          <a:schemeClr val="accent4">
            <a:hueOff val="2917576"/>
            <a:satOff val="-3427"/>
            <a:lumOff val="131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A5EE60C-08F3-49B6-976D-36512CD82F31}">
      <dsp:nvSpPr>
        <dsp:cNvPr id="0" name=""/>
        <dsp:cNvSpPr/>
      </dsp:nvSpPr>
      <dsp:spPr>
        <a:xfrm>
          <a:off x="3458214" y="523204"/>
          <a:ext cx="4707579" cy="4707579"/>
        </a:xfrm>
        <a:prstGeom prst="blockArc">
          <a:avLst>
            <a:gd name="adj1" fmla="val 16200000"/>
            <a:gd name="adj2" fmla="val 18900000"/>
            <a:gd name="adj3" fmla="val 3439"/>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4BCB5E-0F78-4227-B712-C703F5740528}">
      <dsp:nvSpPr>
        <dsp:cNvPr id="0" name=""/>
        <dsp:cNvSpPr/>
      </dsp:nvSpPr>
      <dsp:spPr>
        <a:xfrm>
          <a:off x="5009075" y="2074066"/>
          <a:ext cx="1605856" cy="160585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POLICING IN WALES</a:t>
          </a:r>
        </a:p>
      </dsp:txBody>
      <dsp:txXfrm>
        <a:off x="5244247" y="2309238"/>
        <a:ext cx="1135512" cy="1135512"/>
      </dsp:txXfrm>
    </dsp:sp>
    <dsp:sp modelId="{C99B2870-6066-470B-908A-509FBF319DE0}">
      <dsp:nvSpPr>
        <dsp:cNvPr id="0" name=""/>
        <dsp:cNvSpPr/>
      </dsp:nvSpPr>
      <dsp:spPr>
        <a:xfrm>
          <a:off x="5202595" y="1622"/>
          <a:ext cx="1218816" cy="112409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SENEDD</a:t>
          </a:r>
        </a:p>
      </dsp:txBody>
      <dsp:txXfrm>
        <a:off x="5381086" y="166242"/>
        <a:ext cx="861834" cy="794859"/>
      </dsp:txXfrm>
    </dsp:sp>
    <dsp:sp modelId="{7A0C6151-5AAA-4AB4-A644-FDFF48A58FA3}">
      <dsp:nvSpPr>
        <dsp:cNvPr id="0" name=""/>
        <dsp:cNvSpPr/>
      </dsp:nvSpPr>
      <dsp:spPr>
        <a:xfrm>
          <a:off x="6885719" y="679178"/>
          <a:ext cx="1124099" cy="1124099"/>
        </a:xfrm>
        <a:prstGeom prst="ellipse">
          <a:avLst/>
        </a:prstGeom>
        <a:solidFill>
          <a:schemeClr val="accent4">
            <a:hueOff val="2917576"/>
            <a:satOff val="-3427"/>
            <a:lumOff val="13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PCCs</a:t>
          </a:r>
        </a:p>
      </dsp:txBody>
      <dsp:txXfrm>
        <a:off x="7050339" y="843798"/>
        <a:ext cx="794859" cy="794859"/>
      </dsp:txXfrm>
    </dsp:sp>
    <dsp:sp modelId="{5BF237C0-7C03-4448-8EE3-D82B376864F9}">
      <dsp:nvSpPr>
        <dsp:cNvPr id="0" name=""/>
        <dsp:cNvSpPr/>
      </dsp:nvSpPr>
      <dsp:spPr>
        <a:xfrm>
          <a:off x="7563275" y="2314944"/>
          <a:ext cx="1124099" cy="1124099"/>
        </a:xfrm>
        <a:prstGeom prst="ellipse">
          <a:avLst/>
        </a:prstGeom>
        <a:solidFill>
          <a:schemeClr val="accent4">
            <a:hueOff val="5835152"/>
            <a:satOff val="-6853"/>
            <a:lumOff val="26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HOME OFFICE</a:t>
          </a:r>
        </a:p>
      </dsp:txBody>
      <dsp:txXfrm>
        <a:off x="7727895" y="2479564"/>
        <a:ext cx="794859" cy="794859"/>
      </dsp:txXfrm>
    </dsp:sp>
    <dsp:sp modelId="{6D45134D-ED88-4876-B86E-B2D5AEF26C7E}">
      <dsp:nvSpPr>
        <dsp:cNvPr id="0" name=""/>
        <dsp:cNvSpPr/>
      </dsp:nvSpPr>
      <dsp:spPr>
        <a:xfrm>
          <a:off x="6792037" y="3950710"/>
          <a:ext cx="1311464" cy="1124099"/>
        </a:xfrm>
        <a:prstGeom prst="ellipse">
          <a:avLst/>
        </a:prstGeom>
        <a:solidFill>
          <a:schemeClr val="accent4">
            <a:hueOff val="8752729"/>
            <a:satOff val="-10280"/>
            <a:lumOff val="39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UK </a:t>
          </a:r>
          <a:r>
            <a:rPr lang="en-US" sz="1050" kern="1200" dirty="0"/>
            <a:t>PARLIAMENT</a:t>
          </a:r>
        </a:p>
      </dsp:txBody>
      <dsp:txXfrm>
        <a:off x="6984096" y="4115330"/>
        <a:ext cx="927346" cy="794859"/>
      </dsp:txXfrm>
    </dsp:sp>
    <dsp:sp modelId="{DFE86DFC-753E-4748-A0E1-D87D2554C4D9}">
      <dsp:nvSpPr>
        <dsp:cNvPr id="0" name=""/>
        <dsp:cNvSpPr/>
      </dsp:nvSpPr>
      <dsp:spPr>
        <a:xfrm>
          <a:off x="5249953" y="4628266"/>
          <a:ext cx="1124099" cy="1124099"/>
        </a:xfrm>
        <a:prstGeom prst="ellipse">
          <a:avLst/>
        </a:prstGeom>
        <a:solidFill>
          <a:schemeClr val="accent4">
            <a:hueOff val="11670305"/>
            <a:satOff val="-13706"/>
            <a:lumOff val="526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STAFF </a:t>
          </a:r>
          <a:r>
            <a:rPr lang="en-US" sz="800" kern="1200" dirty="0"/>
            <a:t>ASSOCIATIONS</a:t>
          </a:r>
        </a:p>
      </dsp:txBody>
      <dsp:txXfrm>
        <a:off x="5414573" y="4792886"/>
        <a:ext cx="794859" cy="794859"/>
      </dsp:txXfrm>
    </dsp:sp>
    <dsp:sp modelId="{6E529929-B583-4C32-882F-58DBAC75AEC0}">
      <dsp:nvSpPr>
        <dsp:cNvPr id="0" name=""/>
        <dsp:cNvSpPr/>
      </dsp:nvSpPr>
      <dsp:spPr>
        <a:xfrm>
          <a:off x="3557258" y="3950710"/>
          <a:ext cx="1237959" cy="1124099"/>
        </a:xfrm>
        <a:prstGeom prst="ellipse">
          <a:avLst/>
        </a:prstGeom>
        <a:solidFill>
          <a:schemeClr val="accent4">
            <a:hueOff val="14587881"/>
            <a:satOff val="-17133"/>
            <a:lumOff val="658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CRIME </a:t>
          </a:r>
          <a:r>
            <a:rPr lang="en-US" sz="1200" kern="1200" dirty="0"/>
            <a:t>AGENCIES</a:t>
          </a:r>
        </a:p>
      </dsp:txBody>
      <dsp:txXfrm>
        <a:off x="3738553" y="4115330"/>
        <a:ext cx="875369" cy="794859"/>
      </dsp:txXfrm>
    </dsp:sp>
    <dsp:sp modelId="{BF52D35A-D4E8-4FAE-B92D-A77333CD12A9}">
      <dsp:nvSpPr>
        <dsp:cNvPr id="0" name=""/>
        <dsp:cNvSpPr/>
      </dsp:nvSpPr>
      <dsp:spPr>
        <a:xfrm>
          <a:off x="2913312" y="2314944"/>
          <a:ext cx="1170738" cy="1124099"/>
        </a:xfrm>
        <a:prstGeom prst="ellipse">
          <a:avLst/>
        </a:prstGeom>
        <a:solidFill>
          <a:schemeClr val="accent4">
            <a:hueOff val="17505458"/>
            <a:satOff val="-20559"/>
            <a:lumOff val="789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PARTNER AGENCIES</a:t>
          </a:r>
        </a:p>
      </dsp:txBody>
      <dsp:txXfrm>
        <a:off x="3084763" y="2479564"/>
        <a:ext cx="827836" cy="794859"/>
      </dsp:txXfrm>
    </dsp:sp>
    <dsp:sp modelId="{31880DAF-0197-4067-A073-764454B07547}">
      <dsp:nvSpPr>
        <dsp:cNvPr id="0" name=""/>
        <dsp:cNvSpPr/>
      </dsp:nvSpPr>
      <dsp:spPr>
        <a:xfrm>
          <a:off x="3614188" y="679178"/>
          <a:ext cx="1124099" cy="1124099"/>
        </a:xfrm>
        <a:prstGeom prst="ellipse">
          <a:avLst/>
        </a:prstGeom>
        <a:solidFill>
          <a:schemeClr val="accent4">
            <a:hueOff val="20423033"/>
            <a:satOff val="-23986"/>
            <a:lumOff val="9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COLLEGE OF POLICING</a:t>
          </a:r>
        </a:p>
      </dsp:txBody>
      <dsp:txXfrm>
        <a:off x="3778808" y="843798"/>
        <a:ext cx="794859" cy="79485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2625" cy="34026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1696" y="0"/>
            <a:ext cx="4302625" cy="340265"/>
          </a:xfrm>
          <a:prstGeom prst="rect">
            <a:avLst/>
          </a:prstGeom>
        </p:spPr>
        <p:txBody>
          <a:bodyPr vert="horz" lIns="91440" tIns="45720" rIns="91440" bIns="45720" rtlCol="0"/>
          <a:lstStyle>
            <a:lvl1pPr algn="r">
              <a:defRPr sz="1200"/>
            </a:lvl1pPr>
          </a:lstStyle>
          <a:p>
            <a:fld id="{8C97B600-197D-4DC7-A35B-50DA52C17D0E}" type="datetimeFigureOut">
              <a:rPr lang="en-GB" smtClean="0"/>
              <a:t>19/07/2022</a:t>
            </a:fld>
            <a:endParaRPr lang="en-GB"/>
          </a:p>
        </p:txBody>
      </p:sp>
      <p:sp>
        <p:nvSpPr>
          <p:cNvPr id="4" name="Footer Placeholder 3"/>
          <p:cNvSpPr>
            <a:spLocks noGrp="1"/>
          </p:cNvSpPr>
          <p:nvPr>
            <p:ph type="ftr" sz="quarter" idx="2"/>
          </p:nvPr>
        </p:nvSpPr>
        <p:spPr>
          <a:xfrm>
            <a:off x="0" y="6457410"/>
            <a:ext cx="4302625" cy="34026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1696" y="6457410"/>
            <a:ext cx="4302625" cy="340265"/>
          </a:xfrm>
          <a:prstGeom prst="rect">
            <a:avLst/>
          </a:prstGeom>
        </p:spPr>
        <p:txBody>
          <a:bodyPr vert="horz" lIns="91440" tIns="45720" rIns="91440" bIns="45720" rtlCol="0" anchor="b"/>
          <a:lstStyle>
            <a:lvl1pPr algn="r">
              <a:defRPr sz="1200"/>
            </a:lvl1pPr>
          </a:lstStyle>
          <a:p>
            <a:fld id="{B64084ED-0563-4F25-AF0D-8108C3BAA0AB}" type="slidenum">
              <a:rPr lang="en-GB" smtClean="0"/>
              <a:t>‹#›</a:t>
            </a:fld>
            <a:endParaRPr lang="en-GB"/>
          </a:p>
        </p:txBody>
      </p:sp>
    </p:spTree>
    <p:extLst>
      <p:ext uri="{BB962C8B-B14F-4D97-AF65-F5344CB8AC3E}">
        <p14:creationId xmlns:p14="http://schemas.microsoft.com/office/powerpoint/2010/main" val="57357726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41064"/>
          </a:xfrm>
          <a:prstGeom prst="rect">
            <a:avLst/>
          </a:prstGeom>
        </p:spPr>
        <p:txBody>
          <a:bodyPr vert="horz" lIns="91440" tIns="45720" rIns="91440" bIns="45720" rtlCol="0"/>
          <a:lstStyle>
            <a:lvl1pPr algn="r">
              <a:defRPr sz="1200"/>
            </a:lvl1pPr>
          </a:lstStyle>
          <a:p>
            <a:fld id="{24DF400F-0819-4940-9A34-A6BB09F08EA8}" type="datetimeFigureOut">
              <a:rPr lang="en-GB" smtClean="0"/>
              <a:t>19/07/2022</a:t>
            </a:fld>
            <a:endParaRPr lang="en-GB"/>
          </a:p>
        </p:txBody>
      </p:sp>
      <p:sp>
        <p:nvSpPr>
          <p:cNvPr id="4" name="Slide Image Placeholder 3"/>
          <p:cNvSpPr>
            <a:spLocks noGrp="1" noRot="1" noChangeAspect="1"/>
          </p:cNvSpPr>
          <p:nvPr>
            <p:ph type="sldImg" idx="2"/>
          </p:nvPr>
        </p:nvSpPr>
        <p:spPr>
          <a:xfrm>
            <a:off x="1103313" y="850900"/>
            <a:ext cx="7720012" cy="43418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71381"/>
            <a:ext cx="7941310" cy="267658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2"/>
            <a:ext cx="4301543" cy="341064"/>
          </a:xfrm>
          <a:prstGeom prst="rect">
            <a:avLst/>
          </a:prstGeom>
        </p:spPr>
        <p:txBody>
          <a:bodyPr vert="horz" lIns="91440" tIns="45720" rIns="91440" bIns="45720" rtlCol="0" anchor="b"/>
          <a:lstStyle>
            <a:lvl1pPr algn="r">
              <a:defRPr sz="1200"/>
            </a:lvl1pPr>
          </a:lstStyle>
          <a:p>
            <a:fld id="{930A51C2-775F-4980-95D3-C210599F6D4B}" type="slidenum">
              <a:rPr lang="en-GB" smtClean="0"/>
              <a:t>‹#›</a:t>
            </a:fld>
            <a:endParaRPr lang="en-GB"/>
          </a:p>
        </p:txBody>
      </p:sp>
    </p:spTree>
    <p:extLst>
      <p:ext uri="{BB962C8B-B14F-4D97-AF65-F5344CB8AC3E}">
        <p14:creationId xmlns:p14="http://schemas.microsoft.com/office/powerpoint/2010/main" val="42865431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a:t>
            </a:fld>
            <a:endParaRPr lang="en-GB"/>
          </a:p>
        </p:txBody>
      </p:sp>
    </p:spTree>
    <p:extLst>
      <p:ext uri="{BB962C8B-B14F-4D97-AF65-F5344CB8AC3E}">
        <p14:creationId xmlns:p14="http://schemas.microsoft.com/office/powerpoint/2010/main" val="2549552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850900"/>
            <a:ext cx="7183438" cy="4040188"/>
          </a:xfrm>
        </p:spPr>
      </p:sp>
      <p:sp>
        <p:nvSpPr>
          <p:cNvPr id="3" name="Notes Placeholder 2"/>
          <p:cNvSpPr>
            <a:spLocks noGrp="1"/>
          </p:cNvSpPr>
          <p:nvPr>
            <p:ph type="body" idx="1"/>
          </p:nvPr>
        </p:nvSpPr>
        <p:spPr>
          <a:xfrm>
            <a:off x="992663" y="4458950"/>
            <a:ext cx="7941310" cy="2676585"/>
          </a:xfrm>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2</a:t>
            </a:fld>
            <a:endParaRPr lang="en-GB"/>
          </a:p>
        </p:txBody>
      </p:sp>
    </p:spTree>
    <p:extLst>
      <p:ext uri="{BB962C8B-B14F-4D97-AF65-F5344CB8AC3E}">
        <p14:creationId xmlns:p14="http://schemas.microsoft.com/office/powerpoint/2010/main" val="4038118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850900"/>
            <a:ext cx="7183438" cy="4040188"/>
          </a:xfrm>
        </p:spPr>
      </p:sp>
      <p:sp>
        <p:nvSpPr>
          <p:cNvPr id="3" name="Notes Placeholder 2"/>
          <p:cNvSpPr>
            <a:spLocks noGrp="1"/>
          </p:cNvSpPr>
          <p:nvPr>
            <p:ph type="body" idx="1"/>
          </p:nvPr>
        </p:nvSpPr>
        <p:spPr>
          <a:xfrm>
            <a:off x="992663" y="4458950"/>
            <a:ext cx="7941310" cy="2676585"/>
          </a:xfrm>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3</a:t>
            </a:fld>
            <a:endParaRPr lang="en-GB"/>
          </a:p>
        </p:txBody>
      </p:sp>
    </p:spTree>
    <p:extLst>
      <p:ext uri="{BB962C8B-B14F-4D97-AF65-F5344CB8AC3E}">
        <p14:creationId xmlns:p14="http://schemas.microsoft.com/office/powerpoint/2010/main" val="3899492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4</a:t>
            </a:fld>
            <a:endParaRPr lang="en-GB"/>
          </a:p>
        </p:txBody>
      </p:sp>
    </p:spTree>
    <p:extLst>
      <p:ext uri="{BB962C8B-B14F-4D97-AF65-F5344CB8AC3E}">
        <p14:creationId xmlns:p14="http://schemas.microsoft.com/office/powerpoint/2010/main" val="2607175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5</a:t>
            </a:fld>
            <a:endParaRPr lang="en-GB"/>
          </a:p>
        </p:txBody>
      </p:sp>
    </p:spTree>
    <p:extLst>
      <p:ext uri="{BB962C8B-B14F-4D97-AF65-F5344CB8AC3E}">
        <p14:creationId xmlns:p14="http://schemas.microsoft.com/office/powerpoint/2010/main" val="2349825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6</a:t>
            </a:fld>
            <a:endParaRPr lang="en-GB"/>
          </a:p>
        </p:txBody>
      </p:sp>
    </p:spTree>
    <p:extLst>
      <p:ext uri="{BB962C8B-B14F-4D97-AF65-F5344CB8AC3E}">
        <p14:creationId xmlns:p14="http://schemas.microsoft.com/office/powerpoint/2010/main" val="566384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7</a:t>
            </a:fld>
            <a:endParaRPr lang="en-GB"/>
          </a:p>
        </p:txBody>
      </p:sp>
    </p:spTree>
    <p:extLst>
      <p:ext uri="{BB962C8B-B14F-4D97-AF65-F5344CB8AC3E}">
        <p14:creationId xmlns:p14="http://schemas.microsoft.com/office/powerpoint/2010/main" val="3881088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8</a:t>
            </a:fld>
            <a:endParaRPr lang="en-GB"/>
          </a:p>
        </p:txBody>
      </p:sp>
    </p:spTree>
    <p:extLst>
      <p:ext uri="{BB962C8B-B14F-4D97-AF65-F5344CB8AC3E}">
        <p14:creationId xmlns:p14="http://schemas.microsoft.com/office/powerpoint/2010/main" val="359795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9</a:t>
            </a:fld>
            <a:endParaRPr lang="en-GB"/>
          </a:p>
        </p:txBody>
      </p:sp>
    </p:spTree>
    <p:extLst>
      <p:ext uri="{BB962C8B-B14F-4D97-AF65-F5344CB8AC3E}">
        <p14:creationId xmlns:p14="http://schemas.microsoft.com/office/powerpoint/2010/main" val="2683300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10</a:t>
            </a:fld>
            <a:endParaRPr lang="en-GB"/>
          </a:p>
        </p:txBody>
      </p:sp>
    </p:spTree>
    <p:extLst>
      <p:ext uri="{BB962C8B-B14F-4D97-AF65-F5344CB8AC3E}">
        <p14:creationId xmlns:p14="http://schemas.microsoft.com/office/powerpoint/2010/main" val="2644653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11</a:t>
            </a:fld>
            <a:endParaRPr lang="en-GB"/>
          </a:p>
        </p:txBody>
      </p:sp>
    </p:spTree>
    <p:extLst>
      <p:ext uri="{BB962C8B-B14F-4D97-AF65-F5344CB8AC3E}">
        <p14:creationId xmlns:p14="http://schemas.microsoft.com/office/powerpoint/2010/main" val="966701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12</a:t>
            </a:fld>
            <a:endParaRPr lang="en-GB"/>
          </a:p>
        </p:txBody>
      </p:sp>
    </p:spTree>
    <p:extLst>
      <p:ext uri="{BB962C8B-B14F-4D97-AF65-F5344CB8AC3E}">
        <p14:creationId xmlns:p14="http://schemas.microsoft.com/office/powerpoint/2010/main" val="2151056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13</a:t>
            </a:fld>
            <a:endParaRPr lang="en-GB"/>
          </a:p>
        </p:txBody>
      </p:sp>
    </p:spTree>
    <p:extLst>
      <p:ext uri="{BB962C8B-B14F-4D97-AF65-F5344CB8AC3E}">
        <p14:creationId xmlns:p14="http://schemas.microsoft.com/office/powerpoint/2010/main" val="1241603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14</a:t>
            </a:fld>
            <a:endParaRPr lang="en-GB"/>
          </a:p>
        </p:txBody>
      </p:sp>
    </p:spTree>
    <p:extLst>
      <p:ext uri="{BB962C8B-B14F-4D97-AF65-F5344CB8AC3E}">
        <p14:creationId xmlns:p14="http://schemas.microsoft.com/office/powerpoint/2010/main" val="2375788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30A51C2-775F-4980-95D3-C210599F6D4B}" type="slidenum">
              <a:rPr lang="en-GB" smtClean="0"/>
              <a:t>15</a:t>
            </a:fld>
            <a:endParaRPr lang="en-GB"/>
          </a:p>
        </p:txBody>
      </p:sp>
    </p:spTree>
    <p:extLst>
      <p:ext uri="{BB962C8B-B14F-4D97-AF65-F5344CB8AC3E}">
        <p14:creationId xmlns:p14="http://schemas.microsoft.com/office/powerpoint/2010/main" val="23229304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16</a:t>
            </a:fld>
            <a:endParaRPr lang="en-GB"/>
          </a:p>
        </p:txBody>
      </p:sp>
    </p:spTree>
    <p:extLst>
      <p:ext uri="{BB962C8B-B14F-4D97-AF65-F5344CB8AC3E}">
        <p14:creationId xmlns:p14="http://schemas.microsoft.com/office/powerpoint/2010/main" val="17890738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17</a:t>
            </a:fld>
            <a:endParaRPr lang="en-GB"/>
          </a:p>
        </p:txBody>
      </p:sp>
    </p:spTree>
    <p:extLst>
      <p:ext uri="{BB962C8B-B14F-4D97-AF65-F5344CB8AC3E}">
        <p14:creationId xmlns:p14="http://schemas.microsoft.com/office/powerpoint/2010/main" val="34079975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18</a:t>
            </a:fld>
            <a:endParaRPr lang="en-GB"/>
          </a:p>
        </p:txBody>
      </p:sp>
    </p:spTree>
    <p:extLst>
      <p:ext uri="{BB962C8B-B14F-4D97-AF65-F5344CB8AC3E}">
        <p14:creationId xmlns:p14="http://schemas.microsoft.com/office/powerpoint/2010/main" val="32824398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0A51C2-775F-4980-95D3-C210599F6D4B}" type="slidenum">
              <a:rPr lang="en-GB" smtClean="0"/>
              <a:t>19</a:t>
            </a:fld>
            <a:endParaRPr lang="en-GB"/>
          </a:p>
        </p:txBody>
      </p:sp>
    </p:spTree>
    <p:extLst>
      <p:ext uri="{BB962C8B-B14F-4D97-AF65-F5344CB8AC3E}">
        <p14:creationId xmlns:p14="http://schemas.microsoft.com/office/powerpoint/2010/main" val="285648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3313" y="850900"/>
            <a:ext cx="7720012" cy="4341813"/>
          </a:xfrm>
        </p:spPr>
      </p:sp>
      <p:sp>
        <p:nvSpPr>
          <p:cNvPr id="3" name="Notes Placeholder 2"/>
          <p:cNvSpPr>
            <a:spLocks noGrp="1"/>
          </p:cNvSpPr>
          <p:nvPr>
            <p:ph type="body" idx="1"/>
          </p:nvPr>
        </p:nvSpPr>
        <p:spPr/>
        <p:txBody>
          <a:bodyPr/>
          <a:lstStyle/>
          <a:p>
            <a:r>
              <a:rPr lang="en-GB" dirty="0"/>
              <a:t>IN THE VERBAL </a:t>
            </a:r>
          </a:p>
        </p:txBody>
      </p:sp>
      <p:sp>
        <p:nvSpPr>
          <p:cNvPr id="4" name="Slide Number Placeholder 3"/>
          <p:cNvSpPr>
            <a:spLocks noGrp="1"/>
          </p:cNvSpPr>
          <p:nvPr>
            <p:ph type="sldNum" sz="quarter" idx="10"/>
          </p:nvPr>
        </p:nvSpPr>
        <p:spPr/>
        <p:txBody>
          <a:bodyPr/>
          <a:lstStyle/>
          <a:p>
            <a:fld id="{930A51C2-775F-4980-95D3-C210599F6D4B}" type="slidenum">
              <a:rPr lang="en-GB" smtClean="0"/>
              <a:t>20</a:t>
            </a:fld>
            <a:endParaRPr lang="en-GB"/>
          </a:p>
        </p:txBody>
      </p:sp>
    </p:spTree>
    <p:extLst>
      <p:ext uri="{BB962C8B-B14F-4D97-AF65-F5344CB8AC3E}">
        <p14:creationId xmlns:p14="http://schemas.microsoft.com/office/powerpoint/2010/main" val="16831829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02391A-CAE6-43BD-9AA8-CDBD27F64C34}" type="datetime1">
              <a:rPr lang="en-US" smtClean="0"/>
              <a:t>7/19/2022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57551-E67F-4AD8-8B39-45CDF8732455}" type="datetime1">
              <a:rPr lang="en-US" smtClean="0"/>
              <a:t>7/19/2022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F127DDA7-154A-4D67-AA8F-DBF98ED50911}" type="datetime1">
              <a:rPr lang="en-US" smtClean="0"/>
              <a:t>7/19/2022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0E09FA-BE60-4108-9450-30EBD5945D33}" type="datetime1">
              <a:rPr lang="en-US" smtClean="0"/>
              <a:t>7/19/2022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99E4CA-FE37-478F-93E9-7270C4DAA5F4}" type="datetime1">
              <a:rPr lang="en-US" smtClean="0"/>
              <a:t>7/19/2022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B57B90-87B5-427D-A058-635C6840DFDE}" type="datetime1">
              <a:rPr lang="en-US" smtClean="0"/>
              <a:t>7/19/2022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5C26ED-E2EE-4DA2-B71C-3127917FB1DF}" type="datetime1">
              <a:rPr lang="en-US" smtClean="0"/>
              <a:t>7/19/2022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B12A883-490C-4244-A15D-0DE3DC5BB421}" type="datetime1">
              <a:rPr lang="en-US" smtClean="0"/>
              <a:t>7/19/2022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5F0B96-3D8A-4880-92AE-CE50EA39B5E7}" type="datetime1">
              <a:rPr lang="en-US" smtClean="0"/>
              <a:t>7/19/2022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B0C89F-9BEE-4A86-9D3E-A64C6AA46C48}" type="datetime1">
              <a:rPr lang="en-US" smtClean="0"/>
              <a:t>7/19/2022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5BF02C-A99E-4CE3-852B-B4988F2C4853}" type="datetime1">
              <a:rPr lang="en-US" smtClean="0"/>
              <a:t>7/19/2022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A887AAF8-08B8-4B1F-9CDC-22CD90EB6FB9}" type="datetime1">
              <a:rPr lang="en-US" smtClean="0"/>
              <a:t>7/19/2022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3.xml"/><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2.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3.jpg"/><Relationship Id="rId11" Type="http://schemas.openxmlformats.org/officeDocument/2006/relationships/image" Target="../media/image18.png"/><Relationship Id="rId5" Type="http://schemas.openxmlformats.org/officeDocument/2006/relationships/hyperlink" Target="https://www.apccs.police.uk/media/4886/national-policing-digital-strategy-2020-2030.pdf#:~:text=National%20Policing%20Digital%20Strategy%202030%20has%20been%20developed,of%20our%20digital%20transformation%20both%20locally%20and%20nationally." TargetMode="External"/><Relationship Id="rId10" Type="http://schemas.openxmlformats.org/officeDocument/2006/relationships/image" Target="../media/image17.png"/><Relationship Id="rId4" Type="http://schemas.openxmlformats.org/officeDocument/2006/relationships/notesSlide" Target="../notesSlides/notesSlide6.xml"/><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1.xml"/><Relationship Id="rId6" Type="http://schemas.openxmlformats.org/officeDocument/2006/relationships/image" Target="../media/image19.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2.xml"/><Relationship Id="rId6" Type="http://schemas.openxmlformats.org/officeDocument/2006/relationships/image" Target="../media/image20.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2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11.png"/><Relationship Id="rId2" Type="http://schemas.microsoft.com/office/2007/relationships/media" Target="../media/media10.m4a"/><Relationship Id="rId1" Type="http://schemas.openxmlformats.org/officeDocument/2006/relationships/tags" Target="../tags/tag3.xml"/><Relationship Id="rId6" Type="http://schemas.openxmlformats.org/officeDocument/2006/relationships/image" Target="../media/image22.jp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11.png"/><Relationship Id="rId2" Type="http://schemas.microsoft.com/office/2007/relationships/media" Target="../media/media11.m4a"/><Relationship Id="rId1" Type="http://schemas.openxmlformats.org/officeDocument/2006/relationships/tags" Target="../tags/tag4.xml"/><Relationship Id="rId6" Type="http://schemas.openxmlformats.org/officeDocument/2006/relationships/image" Target="../media/image22.jp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1.png"/><Relationship Id="rId5" Type="http://schemas.openxmlformats.org/officeDocument/2006/relationships/image" Target="../media/image23.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1.png"/><Relationship Id="rId5" Type="http://schemas.openxmlformats.org/officeDocument/2006/relationships/image" Target="../media/image24.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5.xml"/><Relationship Id="rId6" Type="http://schemas.openxmlformats.org/officeDocument/2006/relationships/image" Target="../media/image11.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1.png"/><Relationship Id="rId5" Type="http://schemas.openxmlformats.org/officeDocument/2006/relationships/image" Target="../media/image25.jp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audio" Target="../media/media17.m4a"/><Relationship Id="rId7" Type="http://schemas.openxmlformats.org/officeDocument/2006/relationships/image" Target="../media/image27.png"/><Relationship Id="rId2" Type="http://schemas.microsoft.com/office/2007/relationships/media" Target="../media/media17.m4a"/><Relationship Id="rId1" Type="http://schemas.openxmlformats.org/officeDocument/2006/relationships/tags" Target="../tags/tag6.xml"/><Relationship Id="rId6" Type="http://schemas.openxmlformats.org/officeDocument/2006/relationships/image" Target="../media/image26.gif"/><Relationship Id="rId5" Type="http://schemas.openxmlformats.org/officeDocument/2006/relationships/notesSlide" Target="../notesSlides/notesSlide17.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1.png"/><Relationship Id="rId4" Type="http://schemas.openxmlformats.org/officeDocument/2006/relationships/notesSlide" Target="../notesSlides/notesSlide18.xml"/><Relationship Id="rId9" Type="http://schemas.microsoft.com/office/2007/relationships/diagramDrawing" Target="../diagrams/drawing3.xml"/></Relationships>
</file>

<file path=ppt/slides/_rels/slide19.xml.rels><?xml version="1.0" encoding="UTF-8" standalone="yes"?>
<Relationships xmlns="http://schemas.openxmlformats.org/package/2006/relationships"><Relationship Id="rId8" Type="http://schemas.openxmlformats.org/officeDocument/2006/relationships/hyperlink" Target="https://law.gov.wales/constitution-government/devolution/wales-act-2017/?lang=en#/constitution-government/devolution/wales-act-2017/?tab=overview&amp;lang=en" TargetMode="External"/><Relationship Id="rId3" Type="http://schemas.openxmlformats.org/officeDocument/2006/relationships/slideLayout" Target="../slideLayouts/slideLayout2.xml"/><Relationship Id="rId7" Type="http://schemas.openxmlformats.org/officeDocument/2006/relationships/hyperlink" Target="https://paas-s3-broker-prod-lon-6453d964-1d1a-432a-9260-5e0ba7d2fc51.s3.eu-west-2.amazonaws.com/s3fs-public/2020-08/future-operating-environment-2040.pdf" TargetMode="External"/><Relationship Id="rId2" Type="http://schemas.openxmlformats.org/officeDocument/2006/relationships/video" Target="../media/media19.mp4"/><Relationship Id="rId1" Type="http://schemas.microsoft.com/office/2007/relationships/media" Target="../media/media19.mp4"/><Relationship Id="rId6" Type="http://schemas.openxmlformats.org/officeDocument/2006/relationships/hyperlink" Target="https://www.dyfedpowys-pcc.org.uk/en/news/press-releases/justice-in-wales-now-and-in-the-future-a-statement-by-the-four-welsh-police-crime-commissioners/" TargetMode="External"/><Relationship Id="rId5" Type="http://schemas.openxmlformats.org/officeDocument/2006/relationships/hyperlink" Target="https://gov.wales/sites/default/files/publications/2019-10/Justice%20Commission%20ENG%20DIGITAL_2.pdf" TargetMode="External"/><Relationship Id="rId10" Type="http://schemas.openxmlformats.org/officeDocument/2006/relationships/image" Target="../media/image28.png"/><Relationship Id="rId4" Type="http://schemas.openxmlformats.org/officeDocument/2006/relationships/notesSlide" Target="../notesSlides/notesSlide19.xml"/><Relationship Id="rId9" Type="http://schemas.openxmlformats.org/officeDocument/2006/relationships/hyperlink" Target="https://www.apccs.police.uk/media/4886/national-policing-digital-strategy-2020-2030.pdf#:~:text=National%20Policing%20Digital%20Strategy%202030%20has%20been%20developed,of%20our%20digital%20transformation%20both%20locally%20and%20nationally."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gov.wales/sites/default/files/publications/2022-06/delivering-justice-for-wales-may-2022-v2.pdf" TargetMode="External"/><Relationship Id="rId3" Type="http://schemas.openxmlformats.org/officeDocument/2006/relationships/slideLayout" Target="../slideLayouts/slideLayout2.xml"/><Relationship Id="rId7" Type="http://schemas.openxmlformats.org/officeDocument/2006/relationships/hyperlink" Target="https://commonslibrary.parliament.uk/research-briefings/cbp-8318/" TargetMode="External"/><Relationship Id="rId2" Type="http://schemas.openxmlformats.org/officeDocument/2006/relationships/video" Target="../media/media20.mp4"/><Relationship Id="rId1" Type="http://schemas.microsoft.com/office/2007/relationships/media" Target="../media/media20.mp4"/><Relationship Id="rId6" Type="http://schemas.openxmlformats.org/officeDocument/2006/relationships/hyperlink" Target="https://www2.deloitte.com/content/dam/Deloitte/ie/Documents/PublicSector/deloitte-uk-future-of-policing.pdf" TargetMode="External"/><Relationship Id="rId5" Type="http://schemas.openxmlformats.org/officeDocument/2006/relationships/hyperlink" Target="https://www.npcc.police.uk/documents/Policing%20Vision.pdf" TargetMode="External"/><Relationship Id="rId4" Type="http://schemas.openxmlformats.org/officeDocument/2006/relationships/notesSlide" Target="../notesSlides/notesSlide20.xml"/><Relationship Id="rId9"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32005" y="1554379"/>
            <a:ext cx="10245511" cy="2698081"/>
          </a:xfrm>
        </p:spPr>
        <p:txBody>
          <a:bodyPr/>
          <a:lstStyle/>
          <a:p>
            <a:pPr algn="ctr"/>
            <a:r>
              <a:rPr lang="en-GB" sz="4800" dirty="0"/>
              <a:t>DEVOLUTION OF POWERS: </a:t>
            </a:r>
            <a:br>
              <a:rPr lang="en-GB" sz="6000" dirty="0"/>
            </a:br>
            <a:r>
              <a:rPr lang="en-GB" sz="6000" dirty="0"/>
              <a:t>CHALLENGES TO POLICING IN WALES </a:t>
            </a:r>
            <a:endParaRPr lang="en-GB" sz="7200" dirty="0"/>
          </a:p>
        </p:txBody>
      </p:sp>
      <p:sp>
        <p:nvSpPr>
          <p:cNvPr id="4" name="TextBox 3"/>
          <p:cNvSpPr txBox="1"/>
          <p:nvPr/>
        </p:nvSpPr>
        <p:spPr>
          <a:xfrm>
            <a:off x="3540781" y="5580627"/>
            <a:ext cx="4708478" cy="584775"/>
          </a:xfrm>
          <a:prstGeom prst="rect">
            <a:avLst/>
          </a:prstGeom>
          <a:noFill/>
        </p:spPr>
        <p:txBody>
          <a:bodyPr wrap="square" rtlCol="0">
            <a:spAutoFit/>
          </a:bodyPr>
          <a:lstStyle/>
          <a:p>
            <a:pPr algn="ctr"/>
            <a:r>
              <a:rPr lang="en-GB" dirty="0"/>
              <a:t>Wayne Bevan</a:t>
            </a:r>
          </a:p>
          <a:p>
            <a:pPr algn="ctr"/>
            <a:r>
              <a:rPr lang="en-GB" sz="1400" dirty="0"/>
              <a:t>2017215</a:t>
            </a:r>
          </a:p>
        </p:txBody>
      </p:sp>
      <p:sp>
        <p:nvSpPr>
          <p:cNvPr id="5" name="Slide Number Placeholder 4"/>
          <p:cNvSpPr>
            <a:spLocks noGrp="1"/>
          </p:cNvSpPr>
          <p:nvPr>
            <p:ph type="sldNum" sz="quarter" idx="12"/>
          </p:nvPr>
        </p:nvSpPr>
        <p:spPr/>
        <p:txBody>
          <a:bodyPr/>
          <a:lstStyle/>
          <a:p>
            <a:fld id="{4FAB73BC-B049-4115-A692-8D63A059BFB8}" type="slidenum">
              <a:rPr lang="en-US" smtClean="0"/>
              <a:pPr/>
              <a:t>1</a:t>
            </a:fld>
            <a:endParaRPr lang="en-US" dirty="0"/>
          </a:p>
        </p:txBody>
      </p:sp>
      <p:pic>
        <p:nvPicPr>
          <p:cNvPr id="13" name="Video 12">
            <a:hlinkClick r:id="" action="ppaction://media"/>
            <a:extLst>
              <a:ext uri="{FF2B5EF4-FFF2-40B4-BE49-F238E27FC236}">
                <a16:creationId xmlns:a16="http://schemas.microsoft.com/office/drawing/2014/main" id="{8390ED3F-A5BC-4980-8B39-E9A674ACC22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446820625"/>
      </p:ext>
    </p:extLst>
  </p:cSld>
  <p:clrMapOvr>
    <a:masterClrMapping/>
  </p:clrMapOvr>
  <mc:AlternateContent xmlns:mc="http://schemas.openxmlformats.org/markup-compatibility/2006" xmlns:p14="http://schemas.microsoft.com/office/powerpoint/2010/main">
    <mc:Choice Requires="p14">
      <p:transition spd="slow" p14:dur="2000" advTm="8300"/>
    </mc:Choice>
    <mc:Fallback xmlns="">
      <p:transition spd="slow" advTm="8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1371" y="2142546"/>
            <a:ext cx="10972799" cy="1609344"/>
          </a:xfrm>
        </p:spPr>
        <p:txBody>
          <a:bodyPr>
            <a:normAutofit fontScale="90000"/>
          </a:bodyPr>
          <a:lstStyle/>
          <a:p>
            <a:pPr algn="ctr"/>
            <a:r>
              <a:rPr lang="en-GB" dirty="0"/>
              <a:t>PRESENTATION:</a:t>
            </a:r>
            <a:br>
              <a:rPr lang="en-GB" dirty="0"/>
            </a:br>
            <a:br>
              <a:rPr lang="en-GB" dirty="0"/>
            </a:br>
            <a:r>
              <a:rPr lang="en-GB" dirty="0"/>
              <a:t>UNDERSTANDING HOW DEVOLUTION WILL Impact ON THE GOVERNANCE OF POLICING in wales,</a:t>
            </a:r>
            <a:br>
              <a:rPr lang="en-GB" dirty="0"/>
            </a:br>
            <a:r>
              <a:rPr lang="en-GB" dirty="0"/>
              <a:t> AS IT SEEKS TO ADDRESS CURRENT AND FUTURE CHALLENGES?</a:t>
            </a:r>
            <a:br>
              <a:rPr lang="en-GB" dirty="0"/>
            </a:br>
            <a:endParaRPr lang="en-GB" dirty="0"/>
          </a:p>
        </p:txBody>
      </p:sp>
      <p:sp>
        <p:nvSpPr>
          <p:cNvPr id="7" name="TextBox 6"/>
          <p:cNvSpPr txBox="1"/>
          <p:nvPr/>
        </p:nvSpPr>
        <p:spPr>
          <a:xfrm>
            <a:off x="936498" y="6211669"/>
            <a:ext cx="10877550" cy="276999"/>
          </a:xfrm>
          <a:prstGeom prst="rect">
            <a:avLst/>
          </a:prstGeom>
          <a:noFill/>
        </p:spPr>
        <p:txBody>
          <a:bodyPr wrap="square" rtlCol="0">
            <a:spAutoFit/>
          </a:bodyPr>
          <a:lstStyle/>
          <a:p>
            <a:pPr algn="ctr"/>
            <a:r>
              <a:rPr lang="en-GB" sz="1200" dirty="0"/>
              <a:t>Rawlings, R (2018)</a:t>
            </a:r>
            <a:endParaRPr lang="en-GB" sz="1050" dirty="0"/>
          </a:p>
        </p:txBody>
      </p:sp>
      <p:sp>
        <p:nvSpPr>
          <p:cNvPr id="8" name="Slide Number Placeholder 7"/>
          <p:cNvSpPr>
            <a:spLocks noGrp="1"/>
          </p:cNvSpPr>
          <p:nvPr>
            <p:ph type="sldNum" sz="quarter" idx="12"/>
          </p:nvPr>
        </p:nvSpPr>
        <p:spPr/>
        <p:txBody>
          <a:bodyPr/>
          <a:lstStyle/>
          <a:p>
            <a:fld id="{4FAB73BC-B049-4115-A692-8D63A059BFB8}" type="slidenum">
              <a:rPr lang="en-US" smtClean="0"/>
              <a:t>2</a:t>
            </a:fld>
            <a:endParaRPr lang="en-US" dirty="0"/>
          </a:p>
        </p:txBody>
      </p:sp>
      <p:pic>
        <p:nvPicPr>
          <p:cNvPr id="15" name="Video 14">
            <a:hlinkClick r:id="" action="ppaction://media"/>
            <a:extLst>
              <a:ext uri="{FF2B5EF4-FFF2-40B4-BE49-F238E27FC236}">
                <a16:creationId xmlns:a16="http://schemas.microsoft.com/office/drawing/2014/main" id="{D4394C06-B7B1-4EDE-8F99-268C27616F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941815789"/>
      </p:ext>
    </p:extLst>
  </p:cSld>
  <p:clrMapOvr>
    <a:masterClrMapping/>
  </p:clrMapOvr>
  <mc:AlternateContent xmlns:mc="http://schemas.openxmlformats.org/markup-compatibility/2006" xmlns:p14="http://schemas.microsoft.com/office/powerpoint/2010/main">
    <mc:Choice Requires="p14">
      <p:transition spd="slow" p14:dur="2000" advTm="10667"/>
    </mc:Choice>
    <mc:Fallback xmlns="">
      <p:transition spd="slow" advTm="10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6498" y="575003"/>
            <a:ext cx="10058400" cy="1609344"/>
          </a:xfrm>
        </p:spPr>
        <p:txBody>
          <a:bodyPr/>
          <a:lstStyle/>
          <a:p>
            <a:pPr algn="ctr"/>
            <a:r>
              <a:rPr lang="en-GB" dirty="0"/>
              <a:t>BACKGROUND &amp; history IN WALES</a:t>
            </a:r>
          </a:p>
        </p:txBody>
      </p:sp>
      <p:sp>
        <p:nvSpPr>
          <p:cNvPr id="7" name="TextBox 6"/>
          <p:cNvSpPr txBox="1"/>
          <p:nvPr/>
        </p:nvSpPr>
        <p:spPr>
          <a:xfrm>
            <a:off x="936498" y="6211669"/>
            <a:ext cx="10877550" cy="276999"/>
          </a:xfrm>
          <a:prstGeom prst="rect">
            <a:avLst/>
          </a:prstGeom>
          <a:noFill/>
        </p:spPr>
        <p:txBody>
          <a:bodyPr wrap="square" rtlCol="0">
            <a:spAutoFit/>
          </a:bodyPr>
          <a:lstStyle/>
          <a:p>
            <a:pPr algn="ctr"/>
            <a:r>
              <a:rPr lang="en-GB" sz="1200" dirty="0"/>
              <a:t>Rawlings, R (2018)</a:t>
            </a:r>
            <a:endParaRPr lang="en-GB" sz="1050" dirty="0"/>
          </a:p>
        </p:txBody>
      </p:sp>
      <p:pic>
        <p:nvPicPr>
          <p:cNvPr id="3" name="Picture 2" descr="Welsh Government - Wikipedia"/>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48153" y="2849117"/>
            <a:ext cx="1547447" cy="1475233"/>
          </a:xfrm>
          <a:prstGeom prst="rect">
            <a:avLst/>
          </a:prstGeom>
        </p:spPr>
      </p:pic>
      <p:pic>
        <p:nvPicPr>
          <p:cNvPr id="4" name="Picture 3" descr="Senedd - Wikipedia"/>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66403" y="2849117"/>
            <a:ext cx="2153359" cy="1504950"/>
          </a:xfrm>
          <a:prstGeom prst="rect">
            <a:avLst/>
          </a:prstGeom>
        </p:spPr>
      </p:pic>
      <p:pic>
        <p:nvPicPr>
          <p:cNvPr id="5" name="Picture 4" descr="Fail:Parliament portcullis.png - Wikipedia Bahasa Melayu ..."/>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87549" y="2661205"/>
            <a:ext cx="1574979" cy="1880774"/>
          </a:xfrm>
          <a:prstGeom prst="rect">
            <a:avLst/>
          </a:prstGeom>
        </p:spPr>
      </p:pic>
      <p:pic>
        <p:nvPicPr>
          <p:cNvPr id="6" name="Picture 5" descr="Flag of Saint David - Wikipedia"/>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381999" y="2849117"/>
            <a:ext cx="2262331" cy="1508221"/>
          </a:xfrm>
          <a:prstGeom prst="rect">
            <a:avLst/>
          </a:prstGeom>
        </p:spPr>
      </p:pic>
      <p:sp>
        <p:nvSpPr>
          <p:cNvPr id="8" name="Slide Number Placeholder 7"/>
          <p:cNvSpPr>
            <a:spLocks noGrp="1"/>
          </p:cNvSpPr>
          <p:nvPr>
            <p:ph type="sldNum" sz="quarter" idx="12"/>
          </p:nvPr>
        </p:nvSpPr>
        <p:spPr/>
        <p:txBody>
          <a:bodyPr/>
          <a:lstStyle/>
          <a:p>
            <a:fld id="{4FAB73BC-B049-4115-A692-8D63A059BFB8}" type="slidenum">
              <a:rPr lang="en-US" smtClean="0"/>
              <a:t>3</a:t>
            </a:fld>
            <a:endParaRPr lang="en-US" dirty="0"/>
          </a:p>
        </p:txBody>
      </p:sp>
      <p:pic>
        <p:nvPicPr>
          <p:cNvPr id="13" name="Audio 12">
            <a:hlinkClick r:id="" action="ppaction://media"/>
            <a:extLst>
              <a:ext uri="{FF2B5EF4-FFF2-40B4-BE49-F238E27FC236}">
                <a16:creationId xmlns:a16="http://schemas.microsoft.com/office/drawing/2014/main" id="{AB277142-57C3-436F-A25F-15FC43946E9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6645555"/>
      </p:ext>
    </p:extLst>
  </p:cSld>
  <p:clrMapOvr>
    <a:masterClrMapping/>
  </p:clrMapOvr>
  <mc:AlternateContent xmlns:mc="http://schemas.openxmlformats.org/markup-compatibility/2006" xmlns:p14="http://schemas.microsoft.com/office/powerpoint/2010/main">
    <mc:Choice Requires="p14">
      <p:transition spd="slow" p14:dur="2000" advTm="41503"/>
    </mc:Choice>
    <mc:Fallback xmlns="">
      <p:transition spd="slow" advTm="41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975" y="0"/>
            <a:ext cx="10058400" cy="1609344"/>
          </a:xfrm>
        </p:spPr>
        <p:txBody>
          <a:bodyPr/>
          <a:lstStyle/>
          <a:p>
            <a:pPr algn="ctr"/>
            <a:r>
              <a:rPr lang="en-GB" dirty="0"/>
              <a:t>JOURNEY TO Devolution in wales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0244602"/>
              </p:ext>
            </p:extLst>
          </p:nvPr>
        </p:nvGraphicFramePr>
        <p:xfrm>
          <a:off x="470885" y="804672"/>
          <a:ext cx="11256579" cy="62431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p:cNvSpPr txBox="1"/>
          <p:nvPr/>
        </p:nvSpPr>
        <p:spPr>
          <a:xfrm>
            <a:off x="257175" y="6524597"/>
            <a:ext cx="10871200" cy="461665"/>
          </a:xfrm>
          <a:prstGeom prst="rect">
            <a:avLst/>
          </a:prstGeom>
          <a:noFill/>
        </p:spPr>
        <p:txBody>
          <a:bodyPr wrap="square" rtlCol="0">
            <a:spAutoFit/>
          </a:bodyPr>
          <a:lstStyle/>
          <a:p>
            <a:pPr algn="ctr"/>
            <a:r>
              <a:rPr lang="en-GB" sz="1000" dirty="0"/>
              <a:t>Torrance, D. (2020) </a:t>
            </a:r>
            <a:endParaRPr lang="en-GB" sz="1400" dirty="0"/>
          </a:p>
          <a:p>
            <a:pPr algn="ctr"/>
            <a:endParaRPr lang="en-GB" sz="1400" dirty="0"/>
          </a:p>
        </p:txBody>
      </p:sp>
      <p:sp>
        <p:nvSpPr>
          <p:cNvPr id="3" name="Slide Number Placeholder 2"/>
          <p:cNvSpPr>
            <a:spLocks noGrp="1"/>
          </p:cNvSpPr>
          <p:nvPr>
            <p:ph type="sldNum" sz="quarter" idx="12"/>
          </p:nvPr>
        </p:nvSpPr>
        <p:spPr/>
        <p:txBody>
          <a:bodyPr/>
          <a:lstStyle/>
          <a:p>
            <a:fld id="{4FAB73BC-B049-4115-A692-8D63A059BFB8}" type="slidenum">
              <a:rPr lang="en-US" smtClean="0"/>
              <a:t>4</a:t>
            </a:fld>
            <a:endParaRPr lang="en-US" dirty="0"/>
          </a:p>
        </p:txBody>
      </p:sp>
      <p:pic>
        <p:nvPicPr>
          <p:cNvPr id="8" name="Audio 7">
            <a:hlinkClick r:id="" action="ppaction://media"/>
            <a:extLst>
              <a:ext uri="{FF2B5EF4-FFF2-40B4-BE49-F238E27FC236}">
                <a16:creationId xmlns:a16="http://schemas.microsoft.com/office/drawing/2014/main" id="{DD8C9B38-5A18-491D-A1AC-BFE2BE98B9C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44815033"/>
      </p:ext>
    </p:extLst>
  </p:cSld>
  <p:clrMapOvr>
    <a:masterClrMapping/>
  </p:clrMapOvr>
  <mc:AlternateContent xmlns:mc="http://schemas.openxmlformats.org/markup-compatibility/2006" xmlns:p14="http://schemas.microsoft.com/office/powerpoint/2010/main">
    <mc:Choice Requires="p14">
      <p:transition spd="slow" p14:dur="2000" advTm="67161"/>
    </mc:Choice>
    <mc:Fallback xmlns="">
      <p:transition spd="slow" advTm="6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743993" y="6242447"/>
            <a:ext cx="10877550" cy="261610"/>
          </a:xfrm>
          <a:prstGeom prst="rect">
            <a:avLst/>
          </a:prstGeom>
          <a:noFill/>
        </p:spPr>
        <p:txBody>
          <a:bodyPr wrap="square" rtlCol="0">
            <a:spAutoFit/>
          </a:bodyPr>
          <a:lstStyle/>
          <a:p>
            <a:pPr algn="ctr"/>
            <a:r>
              <a:rPr lang="en-GB" sz="1100" dirty="0"/>
              <a:t>National Assembly for Wales: History of Welsh Devolution.  2020 (Senedd)</a:t>
            </a:r>
            <a:endParaRPr lang="en-GB" sz="1200" dirty="0"/>
          </a:p>
        </p:txBody>
      </p:sp>
      <p:graphicFrame>
        <p:nvGraphicFramePr>
          <p:cNvPr id="3" name="Diagram 2"/>
          <p:cNvGraphicFramePr/>
          <p:nvPr>
            <p:extLst>
              <p:ext uri="{D42A27DB-BD31-4B8C-83A1-F6EECF244321}">
                <p14:modId xmlns:p14="http://schemas.microsoft.com/office/powerpoint/2010/main" val="1062062851"/>
              </p:ext>
            </p:extLst>
          </p:nvPr>
        </p:nvGraphicFramePr>
        <p:xfrm>
          <a:off x="1469036" y="590700"/>
          <a:ext cx="8962898"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itle 1"/>
          <p:cNvSpPr>
            <a:spLocks noGrp="1"/>
          </p:cNvSpPr>
          <p:nvPr>
            <p:ph type="title"/>
          </p:nvPr>
        </p:nvSpPr>
        <p:spPr>
          <a:xfrm>
            <a:off x="921285" y="0"/>
            <a:ext cx="10058400" cy="1047750"/>
          </a:xfrm>
        </p:spPr>
        <p:txBody>
          <a:bodyPr/>
          <a:lstStyle/>
          <a:p>
            <a:pPr algn="ctr"/>
            <a:r>
              <a:rPr lang="en-GB" dirty="0"/>
              <a:t>PUBLIC SERVICES in wales</a:t>
            </a:r>
          </a:p>
        </p:txBody>
      </p:sp>
      <p:sp>
        <p:nvSpPr>
          <p:cNvPr id="2" name="Slide Number Placeholder 1"/>
          <p:cNvSpPr>
            <a:spLocks noGrp="1"/>
          </p:cNvSpPr>
          <p:nvPr>
            <p:ph type="sldNum" sz="quarter" idx="12"/>
          </p:nvPr>
        </p:nvSpPr>
        <p:spPr/>
        <p:txBody>
          <a:bodyPr/>
          <a:lstStyle/>
          <a:p>
            <a:fld id="{4FAB73BC-B049-4115-A692-8D63A059BFB8}" type="slidenum">
              <a:rPr lang="en-US" smtClean="0"/>
              <a:t>5</a:t>
            </a:fld>
            <a:endParaRPr lang="en-US" dirty="0"/>
          </a:p>
        </p:txBody>
      </p:sp>
      <p:pic>
        <p:nvPicPr>
          <p:cNvPr id="8" name="Video 7">
            <a:hlinkClick r:id="" action="ppaction://media"/>
            <a:extLst>
              <a:ext uri="{FF2B5EF4-FFF2-40B4-BE49-F238E27FC236}">
                <a16:creationId xmlns:a16="http://schemas.microsoft.com/office/drawing/2014/main" id="{08BA90A9-8217-451D-B192-8B4B9A8A5F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349971741"/>
      </p:ext>
    </p:extLst>
  </p:cSld>
  <p:clrMapOvr>
    <a:masterClrMapping/>
  </p:clrMapOvr>
  <mc:AlternateContent xmlns:mc="http://schemas.openxmlformats.org/markup-compatibility/2006" xmlns:p14="http://schemas.microsoft.com/office/powerpoint/2010/main">
    <mc:Choice Requires="p14">
      <p:transition spd="slow" p14:dur="2000" advTm="17982"/>
    </mc:Choice>
    <mc:Fallback xmlns="">
      <p:transition spd="slow" advTm="17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124" y="473130"/>
            <a:ext cx="10058400" cy="1609344"/>
          </a:xfrm>
        </p:spPr>
        <p:txBody>
          <a:bodyPr>
            <a:normAutofit/>
          </a:bodyPr>
          <a:lstStyle/>
          <a:p>
            <a:pPr algn="ctr"/>
            <a:r>
              <a:rPr lang="en-GB" sz="4800" b="1" dirty="0"/>
              <a:t>FUTURE</a:t>
            </a:r>
            <a:r>
              <a:rPr lang="en-GB" b="1" dirty="0"/>
              <a:t> </a:t>
            </a:r>
            <a:r>
              <a:rPr lang="en-GB" sz="4800" b="1" dirty="0"/>
              <a:t>CHALLENGES</a:t>
            </a:r>
            <a:br>
              <a:rPr lang="en-GB" b="1" dirty="0"/>
            </a:br>
            <a:endParaRPr lang="en-GB" dirty="0"/>
          </a:p>
        </p:txBody>
      </p:sp>
      <p:sp>
        <p:nvSpPr>
          <p:cNvPr id="3" name="Content Placeholder 2"/>
          <p:cNvSpPr>
            <a:spLocks noGrp="1"/>
          </p:cNvSpPr>
          <p:nvPr>
            <p:ph idx="1"/>
          </p:nvPr>
        </p:nvSpPr>
        <p:spPr>
          <a:xfrm>
            <a:off x="1069848" y="1543050"/>
            <a:ext cx="10058400" cy="4629150"/>
          </a:xfrm>
        </p:spPr>
        <p:txBody>
          <a:bodyPr>
            <a:normAutofit/>
          </a:bodyPr>
          <a:lstStyle/>
          <a:p>
            <a:pPr marL="0" indent="0">
              <a:buNone/>
            </a:pPr>
            <a:endParaRPr lang="en-GB" sz="2400" dirty="0"/>
          </a:p>
          <a:p>
            <a:pPr marL="0" indent="0">
              <a:buNone/>
            </a:pPr>
            <a:endParaRPr lang="en-GB" sz="1800" dirty="0"/>
          </a:p>
          <a:p>
            <a:pPr marL="0" indent="0">
              <a:buNone/>
            </a:pPr>
            <a:endParaRPr lang="en-GB" sz="2400" dirty="0"/>
          </a:p>
        </p:txBody>
      </p:sp>
      <p:sp>
        <p:nvSpPr>
          <p:cNvPr id="4" name="TextBox 3"/>
          <p:cNvSpPr txBox="1"/>
          <p:nvPr/>
        </p:nvSpPr>
        <p:spPr>
          <a:xfrm>
            <a:off x="222602" y="6101403"/>
            <a:ext cx="12192000" cy="707886"/>
          </a:xfrm>
          <a:prstGeom prst="rect">
            <a:avLst/>
          </a:prstGeom>
          <a:noFill/>
        </p:spPr>
        <p:txBody>
          <a:bodyPr wrap="square" rtlCol="0">
            <a:spAutoFit/>
          </a:bodyPr>
          <a:lstStyle/>
          <a:p>
            <a:r>
              <a:rPr lang="en-GB" sz="1000" dirty="0"/>
              <a:t>NPCC Policing vision 2025 </a:t>
            </a:r>
          </a:p>
          <a:p>
            <a:r>
              <a:rPr lang="en-GB" sz="1000" dirty="0"/>
              <a:t>Policing 4.0 (2018) Deloitte</a:t>
            </a:r>
          </a:p>
          <a:p>
            <a:r>
              <a:rPr lang="en-GB" sz="1000" dirty="0"/>
              <a:t>National Policing Digital Strategy (2019)NPCC.</a:t>
            </a:r>
            <a:r>
              <a:rPr lang="en-GB" sz="1000" dirty="0">
                <a:hlinkClick r:id="rId5"/>
              </a:rPr>
              <a:t>.</a:t>
            </a:r>
            <a:endParaRPr lang="en-GB" sz="1000" dirty="0"/>
          </a:p>
          <a:p>
            <a:r>
              <a:rPr lang="en-GB" sz="1000" dirty="0"/>
              <a:t>Future Operating Environment (2020) College of Policing</a:t>
            </a:r>
            <a:endParaRPr lang="en-GB" sz="1600" dirty="0"/>
          </a:p>
        </p:txBody>
      </p:sp>
      <p:sp>
        <p:nvSpPr>
          <p:cNvPr id="6" name="Slide Number Placeholder 5"/>
          <p:cNvSpPr>
            <a:spLocks noGrp="1"/>
          </p:cNvSpPr>
          <p:nvPr>
            <p:ph type="sldNum" sz="quarter" idx="12"/>
          </p:nvPr>
        </p:nvSpPr>
        <p:spPr/>
        <p:txBody>
          <a:bodyPr/>
          <a:lstStyle/>
          <a:p>
            <a:fld id="{4FAB73BC-B049-4115-A692-8D63A059BFB8}" type="slidenum">
              <a:rPr lang="en-US" smtClean="0"/>
              <a:t>6</a:t>
            </a:fld>
            <a:endParaRPr lang="en-US" dirty="0"/>
          </a:p>
        </p:txBody>
      </p:sp>
      <p:pic>
        <p:nvPicPr>
          <p:cNvPr id="7" name="Picture 6" descr="How to Face the Challenges of Leadership | Leadership Freak"/>
          <p:cNvPicPr>
            <a:picLocks noChangeAspect="1"/>
          </p:cNvPicPr>
          <p:nvPr/>
        </p:nvPicPr>
        <p:blipFill rotWithShape="1">
          <a:blip r:embed="rId6">
            <a:extLst>
              <a:ext uri="{28A0092B-C50C-407E-A947-70E740481C1C}">
                <a14:useLocalDpi xmlns:a14="http://schemas.microsoft.com/office/drawing/2010/main" val="0"/>
              </a:ext>
            </a:extLst>
          </a:blip>
          <a:srcRect l="8144" r="39492" b="3791"/>
          <a:stretch/>
        </p:blipFill>
        <p:spPr>
          <a:xfrm>
            <a:off x="10240597" y="255113"/>
            <a:ext cx="1555845" cy="1559232"/>
          </a:xfrm>
          <a:prstGeom prst="rect">
            <a:avLst/>
          </a:prstGeom>
        </p:spPr>
      </p:pic>
      <p:pic>
        <p:nvPicPr>
          <p:cNvPr id="9" name="Picture 8"/>
          <p:cNvPicPr>
            <a:picLocks noChangeAspect="1"/>
          </p:cNvPicPr>
          <p:nvPr/>
        </p:nvPicPr>
        <p:blipFill rotWithShape="1">
          <a:blip r:embed="rId7"/>
          <a:srcRect l="18201" t="13571" r="64764" b="7150"/>
          <a:stretch/>
        </p:blipFill>
        <p:spPr>
          <a:xfrm>
            <a:off x="348650" y="1626610"/>
            <a:ext cx="2138265" cy="3036336"/>
          </a:xfrm>
          <a:prstGeom prst="rect">
            <a:avLst/>
          </a:prstGeom>
        </p:spPr>
      </p:pic>
      <p:pic>
        <p:nvPicPr>
          <p:cNvPr id="10" name="Picture 9"/>
          <p:cNvPicPr>
            <a:picLocks noChangeAspect="1"/>
          </p:cNvPicPr>
          <p:nvPr/>
        </p:nvPicPr>
        <p:blipFill rotWithShape="1">
          <a:blip r:embed="rId8"/>
          <a:srcRect l="18371" t="11896" r="65445" b="7150"/>
          <a:stretch/>
        </p:blipFill>
        <p:spPr>
          <a:xfrm>
            <a:off x="2869287" y="2141081"/>
            <a:ext cx="1989323" cy="3036335"/>
          </a:xfrm>
          <a:prstGeom prst="rect">
            <a:avLst/>
          </a:prstGeom>
        </p:spPr>
      </p:pic>
      <p:pic>
        <p:nvPicPr>
          <p:cNvPr id="11" name="Picture 10"/>
          <p:cNvPicPr>
            <a:picLocks noChangeAspect="1"/>
          </p:cNvPicPr>
          <p:nvPr/>
        </p:nvPicPr>
        <p:blipFill rotWithShape="1">
          <a:blip r:embed="rId9"/>
          <a:srcRect l="10620" t="14010" r="55973" b="9464"/>
          <a:stretch/>
        </p:blipFill>
        <p:spPr>
          <a:xfrm>
            <a:off x="7706132" y="2032362"/>
            <a:ext cx="3329590" cy="3164463"/>
          </a:xfrm>
          <a:prstGeom prst="rect">
            <a:avLst/>
          </a:prstGeom>
        </p:spPr>
      </p:pic>
      <p:pic>
        <p:nvPicPr>
          <p:cNvPr id="8" name="Picture 7"/>
          <p:cNvPicPr>
            <a:picLocks noChangeAspect="1"/>
          </p:cNvPicPr>
          <p:nvPr/>
        </p:nvPicPr>
        <p:blipFill rotWithShape="1">
          <a:blip r:embed="rId10"/>
          <a:srcRect l="19310" t="13307" r="65870" b="31586"/>
          <a:stretch/>
        </p:blipFill>
        <p:spPr>
          <a:xfrm>
            <a:off x="5063274" y="1641841"/>
            <a:ext cx="2321879" cy="3021105"/>
          </a:xfrm>
          <a:prstGeom prst="rect">
            <a:avLst/>
          </a:prstGeom>
        </p:spPr>
      </p:pic>
      <p:pic>
        <p:nvPicPr>
          <p:cNvPr id="12" name="Video 11">
            <a:hlinkClick r:id="" action="ppaction://media"/>
            <a:extLst>
              <a:ext uri="{FF2B5EF4-FFF2-40B4-BE49-F238E27FC236}">
                <a16:creationId xmlns:a16="http://schemas.microsoft.com/office/drawing/2014/main" id="{06561984-D5ED-44BC-BEE1-47EB758E522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714449002"/>
      </p:ext>
    </p:extLst>
  </p:cSld>
  <p:clrMapOvr>
    <a:masterClrMapping/>
  </p:clrMapOvr>
  <mc:AlternateContent xmlns:mc="http://schemas.openxmlformats.org/markup-compatibility/2006" xmlns:p14="http://schemas.microsoft.com/office/powerpoint/2010/main">
    <mc:Choice Requires="p14">
      <p:transition spd="slow" p14:dur="2000" advTm="34677"/>
    </mc:Choice>
    <mc:Fallback xmlns="">
      <p:transition spd="slow" advTm="34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73" y="389382"/>
            <a:ext cx="11715750" cy="1609344"/>
          </a:xfrm>
        </p:spPr>
        <p:txBody>
          <a:bodyPr>
            <a:normAutofit/>
          </a:bodyPr>
          <a:lstStyle/>
          <a:p>
            <a:pPr algn="ctr"/>
            <a:r>
              <a:rPr lang="en-GB" sz="4800" dirty="0"/>
              <a:t>IDENTIFIED CHALLENGES</a:t>
            </a:r>
          </a:p>
        </p:txBody>
      </p:sp>
      <p:sp>
        <p:nvSpPr>
          <p:cNvPr id="3" name="Content Placeholder 2"/>
          <p:cNvSpPr>
            <a:spLocks noGrp="1"/>
          </p:cNvSpPr>
          <p:nvPr>
            <p:ph idx="1"/>
          </p:nvPr>
        </p:nvSpPr>
        <p:spPr>
          <a:xfrm>
            <a:off x="1066800" y="2127903"/>
            <a:ext cx="10058400" cy="3821938"/>
          </a:xfrm>
        </p:spPr>
        <p:txBody>
          <a:bodyPr/>
          <a:lstStyle/>
          <a:p>
            <a:r>
              <a:rPr lang="en-GB" sz="2400" dirty="0"/>
              <a:t>Local Policing</a:t>
            </a:r>
          </a:p>
          <a:p>
            <a:r>
              <a:rPr lang="en-GB" sz="2400" dirty="0"/>
              <a:t>Specialist Capabilities</a:t>
            </a:r>
          </a:p>
          <a:p>
            <a:r>
              <a:rPr lang="en-GB" sz="2400" dirty="0"/>
              <a:t>Digital Policing</a:t>
            </a:r>
          </a:p>
          <a:p>
            <a:r>
              <a:rPr lang="en-GB" sz="2400" dirty="0"/>
              <a:t>Workforce </a:t>
            </a:r>
          </a:p>
          <a:p>
            <a:r>
              <a:rPr lang="en-GB" sz="2400" dirty="0"/>
              <a:t>Enabling Business Delivery</a:t>
            </a:r>
          </a:p>
          <a:p>
            <a:r>
              <a:rPr lang="en-GB" sz="2400" dirty="0"/>
              <a:t>Governance and Accountability</a:t>
            </a:r>
          </a:p>
        </p:txBody>
      </p:sp>
      <p:sp>
        <p:nvSpPr>
          <p:cNvPr id="6" name="Slide Number Placeholder 5"/>
          <p:cNvSpPr>
            <a:spLocks noGrp="1"/>
          </p:cNvSpPr>
          <p:nvPr>
            <p:ph type="sldNum" sz="quarter" idx="12"/>
          </p:nvPr>
        </p:nvSpPr>
        <p:spPr/>
        <p:txBody>
          <a:bodyPr/>
          <a:lstStyle/>
          <a:p>
            <a:fld id="{4FAB73BC-B049-4115-A692-8D63A059BFB8}" type="slidenum">
              <a:rPr lang="en-US" smtClean="0"/>
              <a:t>7</a:t>
            </a:fld>
            <a:endParaRPr lang="en-US" dirty="0"/>
          </a:p>
        </p:txBody>
      </p:sp>
      <p:sp>
        <p:nvSpPr>
          <p:cNvPr id="7" name="TextBox 6">
            <a:extLst>
              <a:ext uri="{FF2B5EF4-FFF2-40B4-BE49-F238E27FC236}">
                <a16:creationId xmlns:a16="http://schemas.microsoft.com/office/drawing/2014/main" id="{2E25BBFA-5630-4FBC-9ABA-CD7B47DCB050}"/>
              </a:ext>
            </a:extLst>
          </p:cNvPr>
          <p:cNvSpPr txBox="1"/>
          <p:nvPr/>
        </p:nvSpPr>
        <p:spPr>
          <a:xfrm>
            <a:off x="609600" y="6207008"/>
            <a:ext cx="10972800" cy="261610"/>
          </a:xfrm>
          <a:prstGeom prst="rect">
            <a:avLst/>
          </a:prstGeom>
          <a:noFill/>
        </p:spPr>
        <p:txBody>
          <a:bodyPr wrap="square">
            <a:spAutoFit/>
          </a:bodyPr>
          <a:lstStyle/>
          <a:p>
            <a:pPr algn="ctr"/>
            <a:r>
              <a:rPr lang="en-GB" sz="1100" dirty="0"/>
              <a:t>NPCC Policing vision 2025</a:t>
            </a:r>
          </a:p>
        </p:txBody>
      </p:sp>
      <p:pic>
        <p:nvPicPr>
          <p:cNvPr id="9" name="Video 8">
            <a:hlinkClick r:id="" action="ppaction://media"/>
            <a:extLst>
              <a:ext uri="{FF2B5EF4-FFF2-40B4-BE49-F238E27FC236}">
                <a16:creationId xmlns:a16="http://schemas.microsoft.com/office/drawing/2014/main" id="{983B0156-D190-49C6-8864-8ADA152836E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414951888"/>
      </p:ext>
    </p:extLst>
  </p:cSld>
  <p:clrMapOvr>
    <a:masterClrMapping/>
  </p:clrMapOvr>
  <mc:AlternateContent xmlns:mc="http://schemas.openxmlformats.org/markup-compatibility/2006" xmlns:p14="http://schemas.microsoft.com/office/powerpoint/2010/main">
    <mc:Choice Requires="p14">
      <p:transition spd="slow" p14:dur="2000" advTm="40482"/>
    </mc:Choice>
    <mc:Fallback xmlns="">
      <p:transition spd="slow" advTm="40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1"/>
                            </p:stCondLst>
                            <p:childTnLst>
                              <p:par>
                                <p:cTn id="8" presetID="2" presetClass="entr" presetSubtype="4" fill="hold" nodeType="afterEffect">
                                  <p:stCondLst>
                                    <p:cond delay="500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2" fill="hold">
                            <p:stCondLst>
                              <p:cond delay="5501"/>
                            </p:stCondLst>
                            <p:childTnLst>
                              <p:par>
                                <p:cTn id="13" presetID="2" presetClass="entr" presetSubtype="4" fill="hold" nodeType="afterEffect">
                                  <p:stCondLst>
                                    <p:cond delay="25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7" fill="hold">
                            <p:stCondLst>
                              <p:cond delay="6251"/>
                            </p:stCondLst>
                            <p:childTnLst>
                              <p:par>
                                <p:cTn id="18" presetID="2" presetClass="entr" presetSubtype="4" fill="hold" nodeType="after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2" fill="hold">
                            <p:stCondLst>
                              <p:cond delay="6751"/>
                            </p:stCondLst>
                            <p:childTnLst>
                              <p:par>
                                <p:cTn id="23" presetID="2" presetClass="entr" presetSubtype="4" fill="hold"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7" fill="hold">
                            <p:stCondLst>
                              <p:cond delay="7251"/>
                            </p:stCondLst>
                            <p:childTnLst>
                              <p:par>
                                <p:cTn id="28" presetID="2" presetClass="entr" presetSubtype="4" fill="hold" nodeType="after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32" fill="hold">
                            <p:stCondLst>
                              <p:cond delay="7751"/>
                            </p:stCondLst>
                            <p:childTnLst>
                              <p:par>
                                <p:cTn id="33" presetID="2" presetClass="entr" presetSubtype="4" fill="hold" nodeType="after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37" fill="hold" display="0">
                  <p:stCondLst>
                    <p:cond delay="indefinite"/>
                  </p:stCondLst>
                </p:cTn>
                <p:tgtEl>
                  <p:spTgt spid="9"/>
                </p:tgtEl>
              </p:cMediaNode>
            </p:video>
            <p:seq concurrent="1" nextAc="seek">
              <p:cTn id="38" restart="whenNotActive" fill="hold" evtFilter="cancelBubble" nodeType="interactiveSeq">
                <p:stCondLst>
                  <p:cond evt="onClick" delay="0">
                    <p:tgtEl>
                      <p:spTgt spid="9"/>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73" y="389382"/>
            <a:ext cx="11715750" cy="1609344"/>
          </a:xfrm>
        </p:spPr>
        <p:txBody>
          <a:bodyPr>
            <a:normAutofit/>
          </a:bodyPr>
          <a:lstStyle/>
          <a:p>
            <a:pPr algn="ctr"/>
            <a:r>
              <a:rPr lang="en-GB" sz="4800" dirty="0"/>
              <a:t>IDENTIFIED CHALLENGES</a:t>
            </a:r>
          </a:p>
        </p:txBody>
      </p:sp>
      <p:sp>
        <p:nvSpPr>
          <p:cNvPr id="3" name="Content Placeholder 2"/>
          <p:cNvSpPr>
            <a:spLocks noGrp="1"/>
          </p:cNvSpPr>
          <p:nvPr>
            <p:ph idx="1"/>
          </p:nvPr>
        </p:nvSpPr>
        <p:spPr>
          <a:xfrm>
            <a:off x="1066800" y="2127903"/>
            <a:ext cx="10058400" cy="3821938"/>
          </a:xfrm>
        </p:spPr>
        <p:txBody>
          <a:bodyPr/>
          <a:lstStyle/>
          <a:p>
            <a:r>
              <a:rPr lang="en-GB" sz="2400" dirty="0"/>
              <a:t>Local Policing</a:t>
            </a:r>
          </a:p>
          <a:p>
            <a:r>
              <a:rPr lang="en-GB" sz="2400" dirty="0"/>
              <a:t>Specialist Capabilities</a:t>
            </a:r>
          </a:p>
          <a:p>
            <a:r>
              <a:rPr lang="en-GB" sz="2400" dirty="0"/>
              <a:t>Digital Policing</a:t>
            </a:r>
          </a:p>
          <a:p>
            <a:r>
              <a:rPr lang="en-GB" sz="2400" dirty="0"/>
              <a:t>Workforce </a:t>
            </a:r>
          </a:p>
          <a:p>
            <a:r>
              <a:rPr lang="en-GB" sz="2400" dirty="0"/>
              <a:t>Enabling Business Delivery</a:t>
            </a:r>
          </a:p>
          <a:p>
            <a:r>
              <a:rPr lang="en-GB" sz="2400" dirty="0"/>
              <a:t>Governance and Accountability</a:t>
            </a:r>
          </a:p>
        </p:txBody>
      </p:sp>
      <p:sp>
        <p:nvSpPr>
          <p:cNvPr id="6" name="Slide Number Placeholder 5"/>
          <p:cNvSpPr>
            <a:spLocks noGrp="1"/>
          </p:cNvSpPr>
          <p:nvPr>
            <p:ph type="sldNum" sz="quarter" idx="12"/>
          </p:nvPr>
        </p:nvSpPr>
        <p:spPr/>
        <p:txBody>
          <a:bodyPr/>
          <a:lstStyle/>
          <a:p>
            <a:fld id="{4FAB73BC-B049-4115-A692-8D63A059BFB8}" type="slidenum">
              <a:rPr lang="en-US" smtClean="0"/>
              <a:t>8</a:t>
            </a:fld>
            <a:endParaRPr lang="en-US" dirty="0"/>
          </a:p>
        </p:txBody>
      </p:sp>
      <p:pic>
        <p:nvPicPr>
          <p:cNvPr id="5" name="Video 4">
            <a:hlinkClick r:id="" action="ppaction://media"/>
            <a:extLst>
              <a:ext uri="{FF2B5EF4-FFF2-40B4-BE49-F238E27FC236}">
                <a16:creationId xmlns:a16="http://schemas.microsoft.com/office/drawing/2014/main" id="{1BB50FC6-5BAC-4587-9DAA-546C6E4CA4E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328479922"/>
      </p:ext>
    </p:extLst>
  </p:cSld>
  <p:clrMapOvr>
    <a:masterClrMapping/>
  </p:clrMapOvr>
  <mc:AlternateContent xmlns:mc="http://schemas.openxmlformats.org/markup-compatibility/2006" xmlns:p14="http://schemas.microsoft.com/office/powerpoint/2010/main">
    <mc:Choice Requires="p14">
      <p:transition spd="slow" p14:dur="2000" advTm="7742"/>
    </mc:Choice>
    <mc:Fallback xmlns="">
      <p:transition spd="slow" advTm="7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xit" presetSubtype="1" fill="hold" nodeType="clickEffect">
                                  <p:stCondLst>
                                    <p:cond delay="0"/>
                                  </p:stCondLst>
                                  <p:childTnLst>
                                    <p:anim calcmode="lin" valueType="num">
                                      <p:cBhvr additive="base">
                                        <p:cTn id="10"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p:tgtEl>
                                          <p:spTgt spid="3">
                                            <p:txEl>
                                              <p:pRg st="0" end="0"/>
                                            </p:txEl>
                                          </p:spTgt>
                                        </p:tgtEl>
                                        <p:attrNameLst>
                                          <p:attrName>ppt_y</p:attrName>
                                        </p:attrNameLst>
                                      </p:cBhvr>
                                      <p:tavLst>
                                        <p:tav tm="0">
                                          <p:val>
                                            <p:strVal val="ppt_y"/>
                                          </p:val>
                                        </p:tav>
                                        <p:tav tm="100000">
                                          <p:val>
                                            <p:strVal val="0-ppt_h/2"/>
                                          </p:val>
                                        </p:tav>
                                      </p:tavLst>
                                    </p:anim>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2" presetClass="exit" presetSubtype="1" fill="hold" nodeType="withEffect">
                                  <p:stCondLst>
                                    <p:cond delay="250"/>
                                  </p:stCondLst>
                                  <p:childTnLst>
                                    <p:anim calcmode="lin" valueType="num">
                                      <p:cBhvr additive="base">
                                        <p:cTn id="14"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p:tgtEl>
                                          <p:spTgt spid="3">
                                            <p:txEl>
                                              <p:pRg st="1" end="1"/>
                                            </p:txEl>
                                          </p:spTgt>
                                        </p:tgtEl>
                                        <p:attrNameLst>
                                          <p:attrName>ppt_y</p:attrName>
                                        </p:attrNameLst>
                                      </p:cBhvr>
                                      <p:tavLst>
                                        <p:tav tm="0">
                                          <p:val>
                                            <p:strVal val="ppt_y"/>
                                          </p:val>
                                        </p:tav>
                                        <p:tav tm="100000">
                                          <p:val>
                                            <p:strVal val="0-ppt_h/2"/>
                                          </p:val>
                                        </p:tav>
                                      </p:tavLst>
                                    </p:anim>
                                    <p:set>
                                      <p:cBhvr>
                                        <p:cTn id="16" dur="1" fill="hold">
                                          <p:stCondLst>
                                            <p:cond delay="499"/>
                                          </p:stCondLst>
                                        </p:cTn>
                                        <p:tgtEl>
                                          <p:spTgt spid="3">
                                            <p:txEl>
                                              <p:pRg st="1" end="1"/>
                                            </p:txEl>
                                          </p:spTgt>
                                        </p:tgtEl>
                                        <p:attrNameLst>
                                          <p:attrName>style.visibility</p:attrName>
                                        </p:attrNameLst>
                                      </p:cBhvr>
                                      <p:to>
                                        <p:strVal val="hidden"/>
                                      </p:to>
                                    </p:set>
                                  </p:childTnLst>
                                </p:cTn>
                              </p:par>
                              <p:par>
                                <p:cTn id="17" presetID="2" presetClass="exit" presetSubtype="1" fill="hold" nodeType="withEffect">
                                  <p:stCondLst>
                                    <p:cond delay="0"/>
                                  </p:stCondLst>
                                  <p:childTnLst>
                                    <p:anim calcmode="lin" valueType="num">
                                      <p:cBhvr additive="base">
                                        <p:cTn id="18"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2" end="2"/>
                                            </p:txEl>
                                          </p:spTgt>
                                        </p:tgtEl>
                                        <p:attrNameLst>
                                          <p:attrName>ppt_y</p:attrName>
                                        </p:attrNameLst>
                                      </p:cBhvr>
                                      <p:tavLst>
                                        <p:tav tm="0">
                                          <p:val>
                                            <p:strVal val="ppt_y"/>
                                          </p:val>
                                        </p:tav>
                                        <p:tav tm="100000">
                                          <p:val>
                                            <p:strVal val="0-ppt_h/2"/>
                                          </p:val>
                                        </p:tav>
                                      </p:tavLst>
                                    </p:anim>
                                    <p:set>
                                      <p:cBhvr>
                                        <p:cTn id="20" dur="1" fill="hold">
                                          <p:stCondLst>
                                            <p:cond delay="499"/>
                                          </p:stCondLst>
                                        </p:cTn>
                                        <p:tgtEl>
                                          <p:spTgt spid="3">
                                            <p:txEl>
                                              <p:pRg st="2" end="2"/>
                                            </p:txEl>
                                          </p:spTgt>
                                        </p:tgtEl>
                                        <p:attrNameLst>
                                          <p:attrName>style.visibility</p:attrName>
                                        </p:attrNameLst>
                                      </p:cBhvr>
                                      <p:to>
                                        <p:strVal val="hidden"/>
                                      </p:to>
                                    </p:set>
                                  </p:childTnLst>
                                </p:cTn>
                              </p:par>
                              <p:par>
                                <p:cTn id="21" presetID="2" presetClass="exit" presetSubtype="1" fill="hold" nodeType="withEffect">
                                  <p:stCondLst>
                                    <p:cond delay="0"/>
                                  </p:stCondLst>
                                  <p:childTnLst>
                                    <p:anim calcmode="lin" valueType="num">
                                      <p:cBhvr additive="base">
                                        <p:cTn id="22"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p:tgtEl>
                                          <p:spTgt spid="3">
                                            <p:txEl>
                                              <p:pRg st="3" end="3"/>
                                            </p:txEl>
                                          </p:spTgt>
                                        </p:tgtEl>
                                        <p:attrNameLst>
                                          <p:attrName>ppt_y</p:attrName>
                                        </p:attrNameLst>
                                      </p:cBhvr>
                                      <p:tavLst>
                                        <p:tav tm="0">
                                          <p:val>
                                            <p:strVal val="ppt_y"/>
                                          </p:val>
                                        </p:tav>
                                        <p:tav tm="100000">
                                          <p:val>
                                            <p:strVal val="0-ppt_h/2"/>
                                          </p:val>
                                        </p:tav>
                                      </p:tavLst>
                                    </p:anim>
                                    <p:set>
                                      <p:cBhvr>
                                        <p:cTn id="24" dur="1" fill="hold">
                                          <p:stCondLst>
                                            <p:cond delay="499"/>
                                          </p:stCondLst>
                                        </p:cTn>
                                        <p:tgtEl>
                                          <p:spTgt spid="3">
                                            <p:txEl>
                                              <p:pRg st="3" end="3"/>
                                            </p:txEl>
                                          </p:spTgt>
                                        </p:tgtEl>
                                        <p:attrNameLst>
                                          <p:attrName>style.visibility</p:attrName>
                                        </p:attrNameLst>
                                      </p:cBhvr>
                                      <p:to>
                                        <p:strVal val="hidden"/>
                                      </p:to>
                                    </p:set>
                                  </p:childTnLst>
                                </p:cTn>
                              </p:par>
                              <p:par>
                                <p:cTn id="25" presetID="2" presetClass="exit" presetSubtype="1" fill="hold" nodeType="withEffect">
                                  <p:stCondLst>
                                    <p:cond delay="0"/>
                                  </p:stCondLst>
                                  <p:childTnLst>
                                    <p:anim calcmode="lin" valueType="num">
                                      <p:cBhvr additive="base">
                                        <p:cTn id="26"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p:tgtEl>
                                          <p:spTgt spid="3">
                                            <p:txEl>
                                              <p:pRg st="4" end="4"/>
                                            </p:txEl>
                                          </p:spTgt>
                                        </p:tgtEl>
                                        <p:attrNameLst>
                                          <p:attrName>ppt_y</p:attrName>
                                        </p:attrNameLst>
                                      </p:cBhvr>
                                      <p:tavLst>
                                        <p:tav tm="0">
                                          <p:val>
                                            <p:strVal val="ppt_y"/>
                                          </p:val>
                                        </p:tav>
                                        <p:tav tm="100000">
                                          <p:val>
                                            <p:strVal val="0-ppt_h/2"/>
                                          </p:val>
                                        </p:tav>
                                      </p:tavLst>
                                    </p:anim>
                                    <p:set>
                                      <p:cBhvr>
                                        <p:cTn id="28"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9" fill="hold" display="0">
                  <p:stCondLst>
                    <p:cond delay="indefinite"/>
                  </p:stCondLst>
                </p:cTn>
                <p:tgtEl>
                  <p:spTgt spid="5"/>
                </p:tgtEl>
              </p:cMediaNode>
            </p:video>
            <p:seq concurrent="1" nextAc="seek">
              <p:cTn id="30" restart="whenNotActive" fill="hold" evtFilter="cancelBubble" nodeType="interactiveSeq">
                <p:stCondLst>
                  <p:cond evt="onClick" delay="0">
                    <p:tgtEl>
                      <p:spTgt spid="5"/>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73" y="389382"/>
            <a:ext cx="11715750" cy="1609344"/>
          </a:xfrm>
        </p:spPr>
        <p:txBody>
          <a:bodyPr>
            <a:normAutofit/>
          </a:bodyPr>
          <a:lstStyle/>
          <a:p>
            <a:pPr algn="ctr"/>
            <a:r>
              <a:rPr lang="en-GB" sz="4800" dirty="0"/>
              <a:t>IDENTIFIED CHALLENGES</a:t>
            </a:r>
          </a:p>
        </p:txBody>
      </p:sp>
      <p:sp>
        <p:nvSpPr>
          <p:cNvPr id="3" name="Content Placeholder 2"/>
          <p:cNvSpPr>
            <a:spLocks noGrp="1"/>
          </p:cNvSpPr>
          <p:nvPr>
            <p:ph idx="1"/>
          </p:nvPr>
        </p:nvSpPr>
        <p:spPr>
          <a:xfrm>
            <a:off x="1066800" y="2127903"/>
            <a:ext cx="10058400" cy="3821938"/>
          </a:xfrm>
        </p:spPr>
        <p:txBody>
          <a:bodyPr/>
          <a:lstStyle/>
          <a:p>
            <a:pPr>
              <a:buClr>
                <a:schemeClr val="bg1"/>
              </a:buClr>
            </a:pPr>
            <a:r>
              <a:rPr lang="en-GB" sz="2400" dirty="0">
                <a:solidFill>
                  <a:schemeClr val="bg1">
                    <a:lumMod val="95000"/>
                  </a:schemeClr>
                </a:solidFill>
              </a:rPr>
              <a:t>Local Policing</a:t>
            </a:r>
          </a:p>
          <a:p>
            <a:pPr>
              <a:buClr>
                <a:schemeClr val="bg1"/>
              </a:buClr>
            </a:pPr>
            <a:r>
              <a:rPr lang="en-GB" sz="2400" dirty="0">
                <a:solidFill>
                  <a:schemeClr val="bg1">
                    <a:lumMod val="95000"/>
                  </a:schemeClr>
                </a:solidFill>
              </a:rPr>
              <a:t>Specialist Capabilities</a:t>
            </a:r>
          </a:p>
          <a:p>
            <a:pPr>
              <a:buClr>
                <a:schemeClr val="bg1"/>
              </a:buClr>
            </a:pPr>
            <a:r>
              <a:rPr lang="en-GB" sz="2400" dirty="0">
                <a:solidFill>
                  <a:schemeClr val="bg1">
                    <a:lumMod val="95000"/>
                  </a:schemeClr>
                </a:solidFill>
              </a:rPr>
              <a:t>Digital Policing</a:t>
            </a:r>
          </a:p>
          <a:p>
            <a:pPr>
              <a:buClr>
                <a:schemeClr val="bg1"/>
              </a:buClr>
            </a:pPr>
            <a:r>
              <a:rPr lang="en-GB" sz="2400" dirty="0">
                <a:solidFill>
                  <a:schemeClr val="bg1">
                    <a:lumMod val="95000"/>
                  </a:schemeClr>
                </a:solidFill>
              </a:rPr>
              <a:t>Workforce </a:t>
            </a:r>
          </a:p>
          <a:p>
            <a:pPr>
              <a:buClr>
                <a:schemeClr val="bg1"/>
              </a:buClr>
            </a:pPr>
            <a:r>
              <a:rPr lang="en-GB" sz="2400" dirty="0">
                <a:solidFill>
                  <a:schemeClr val="bg1">
                    <a:lumMod val="95000"/>
                  </a:schemeClr>
                </a:solidFill>
              </a:rPr>
              <a:t>Enabling Business Delivery</a:t>
            </a:r>
          </a:p>
          <a:p>
            <a:r>
              <a:rPr lang="en-GB" sz="2400" dirty="0"/>
              <a:t>Governance and Accountability</a:t>
            </a:r>
          </a:p>
        </p:txBody>
      </p:sp>
      <p:sp>
        <p:nvSpPr>
          <p:cNvPr id="6" name="Slide Number Placeholder 5"/>
          <p:cNvSpPr>
            <a:spLocks noGrp="1"/>
          </p:cNvSpPr>
          <p:nvPr>
            <p:ph type="sldNum" sz="quarter" idx="12"/>
          </p:nvPr>
        </p:nvSpPr>
        <p:spPr/>
        <p:txBody>
          <a:bodyPr/>
          <a:lstStyle/>
          <a:p>
            <a:fld id="{4FAB73BC-B049-4115-A692-8D63A059BFB8}" type="slidenum">
              <a:rPr lang="en-US" smtClean="0"/>
              <a:t>9</a:t>
            </a:fld>
            <a:endParaRPr lang="en-US" dirty="0"/>
          </a:p>
        </p:txBody>
      </p:sp>
      <p:pic>
        <p:nvPicPr>
          <p:cNvPr id="4" name="Video 3">
            <a:hlinkClick r:id="" action="ppaction://media"/>
            <a:extLst>
              <a:ext uri="{FF2B5EF4-FFF2-40B4-BE49-F238E27FC236}">
                <a16:creationId xmlns:a16="http://schemas.microsoft.com/office/drawing/2014/main" id="{D0D02436-1B13-42F4-9524-A94EA9EC3A4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610203141"/>
      </p:ext>
    </p:extLst>
  </p:cSld>
  <p:clrMapOvr>
    <a:masterClrMapping/>
  </p:clrMapOvr>
  <mc:AlternateContent xmlns:mc="http://schemas.openxmlformats.org/markup-compatibility/2006" xmlns:p14="http://schemas.microsoft.com/office/powerpoint/2010/main">
    <mc:Choice Requires="p14">
      <p:transition spd="slow" p14:dur="2000" advTm="149"/>
    </mc:Choice>
    <mc:Fallback xmlns="">
      <p:transition spd="slow" advTm="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 presetClass="exit" presetSubtype="0" fill="hold" nodeType="afterEffect">
                                  <p:stCondLst>
                                    <p:cond delay="500"/>
                                  </p:stCondLst>
                                  <p:childTnLst>
                                    <p:set>
                                      <p:cBhvr>
                                        <p:cTn id="9" dur="1" fill="hold">
                                          <p:stCondLst>
                                            <p:cond delay="0"/>
                                          </p:stCondLst>
                                        </p:cTn>
                                        <p:tgtEl>
                                          <p:spTgt spid="3">
                                            <p:txEl>
                                              <p:pRg st="0" end="0"/>
                                            </p:txEl>
                                          </p:spTgt>
                                        </p:tgtEl>
                                        <p:attrNameLst>
                                          <p:attrName>style.visibility</p:attrName>
                                        </p:attrNameLst>
                                      </p:cBhvr>
                                      <p:to>
                                        <p:strVal val="hidden"/>
                                      </p:to>
                                    </p:set>
                                  </p:childTnLst>
                                </p:cTn>
                              </p:par>
                            </p:childTnLst>
                          </p:cTn>
                        </p:par>
                        <p:par>
                          <p:cTn id="10" fill="hold">
                            <p:stCondLst>
                              <p:cond delay="500"/>
                            </p:stCondLst>
                            <p:childTnLst>
                              <p:par>
                                <p:cTn id="11" presetID="1" presetClass="exit" presetSubtype="0" fill="hold" nodeType="afterEffect">
                                  <p:stCondLst>
                                    <p:cond delay="500"/>
                                  </p:stCondLst>
                                  <p:childTnLst>
                                    <p:set>
                                      <p:cBhvr>
                                        <p:cTn id="12" dur="1" fill="hold">
                                          <p:stCondLst>
                                            <p:cond delay="0"/>
                                          </p:stCondLst>
                                        </p:cTn>
                                        <p:tgtEl>
                                          <p:spTgt spid="3">
                                            <p:txEl>
                                              <p:pRg st="1" end="1"/>
                                            </p:txEl>
                                          </p:spTgt>
                                        </p:tgtEl>
                                        <p:attrNameLst>
                                          <p:attrName>style.visibility</p:attrName>
                                        </p:attrNameLst>
                                      </p:cBhvr>
                                      <p:to>
                                        <p:strVal val="hidden"/>
                                      </p:to>
                                    </p:set>
                                  </p:childTnLst>
                                </p:cTn>
                              </p:par>
                            </p:childTnLst>
                          </p:cTn>
                        </p:par>
                        <p:par>
                          <p:cTn id="13" fill="hold">
                            <p:stCondLst>
                              <p:cond delay="1000"/>
                            </p:stCondLst>
                            <p:childTnLst>
                              <p:par>
                                <p:cTn id="14" presetID="1" presetClass="exit" presetSubtype="0" fill="hold" nodeType="afterEffect">
                                  <p:stCondLst>
                                    <p:cond delay="500"/>
                                  </p:stCondLst>
                                  <p:childTnLst>
                                    <p:set>
                                      <p:cBhvr>
                                        <p:cTn id="15" dur="1" fill="hold">
                                          <p:stCondLst>
                                            <p:cond delay="0"/>
                                          </p:stCondLst>
                                        </p:cTn>
                                        <p:tgtEl>
                                          <p:spTgt spid="3">
                                            <p:txEl>
                                              <p:pRg st="2" end="2"/>
                                            </p:txEl>
                                          </p:spTgt>
                                        </p:tgtEl>
                                        <p:attrNameLst>
                                          <p:attrName>style.visibility</p:attrName>
                                        </p:attrNameLst>
                                      </p:cBhvr>
                                      <p:to>
                                        <p:strVal val="hidden"/>
                                      </p:to>
                                    </p:set>
                                  </p:childTnLst>
                                </p:cTn>
                              </p:par>
                            </p:childTnLst>
                          </p:cTn>
                        </p:par>
                        <p:par>
                          <p:cTn id="16" fill="hold">
                            <p:stCondLst>
                              <p:cond delay="1500"/>
                            </p:stCondLst>
                            <p:childTnLst>
                              <p:par>
                                <p:cTn id="17" presetID="1" presetClass="exit" presetSubtype="0" fill="hold" nodeType="afterEffect">
                                  <p:stCondLst>
                                    <p:cond delay="500"/>
                                  </p:stCondLst>
                                  <p:childTnLst>
                                    <p:set>
                                      <p:cBhvr>
                                        <p:cTn id="18" dur="1" fill="hold">
                                          <p:stCondLst>
                                            <p:cond delay="0"/>
                                          </p:stCondLst>
                                        </p:cTn>
                                        <p:tgtEl>
                                          <p:spTgt spid="3">
                                            <p:txEl>
                                              <p:pRg st="3" end="3"/>
                                            </p:txEl>
                                          </p:spTgt>
                                        </p:tgtEl>
                                        <p:attrNameLst>
                                          <p:attrName>style.visibility</p:attrName>
                                        </p:attrNameLst>
                                      </p:cBhvr>
                                      <p:to>
                                        <p:strVal val="hidden"/>
                                      </p:to>
                                    </p:set>
                                  </p:childTnLst>
                                </p:cTn>
                              </p:par>
                            </p:childTnLst>
                          </p:cTn>
                        </p:par>
                        <p:par>
                          <p:cTn id="19" fill="hold">
                            <p:stCondLst>
                              <p:cond delay="2000"/>
                            </p:stCondLst>
                            <p:childTnLst>
                              <p:par>
                                <p:cTn id="20" presetID="1" presetClass="exit" presetSubtype="0" fill="hold" nodeType="afterEffect">
                                  <p:stCondLst>
                                    <p:cond delay="500"/>
                                  </p:stCondLst>
                                  <p:childTnLst>
                                    <p:set>
                                      <p:cBhvr>
                                        <p:cTn id="21" dur="1" fill="hold">
                                          <p:stCondLst>
                                            <p:cond delay="0"/>
                                          </p:stCondLst>
                                        </p:cTn>
                                        <p:tgtEl>
                                          <p:spTgt spid="3">
                                            <p:txEl>
                                              <p:pRg st="4" end="4"/>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73" y="389382"/>
            <a:ext cx="11715750" cy="1609344"/>
          </a:xfrm>
        </p:spPr>
        <p:txBody>
          <a:bodyPr>
            <a:normAutofit/>
          </a:bodyPr>
          <a:lstStyle/>
          <a:p>
            <a:pPr algn="ctr"/>
            <a:r>
              <a:rPr lang="en-GB" sz="4800" dirty="0"/>
              <a:t>IMPACT ON governance of </a:t>
            </a:r>
            <a:br>
              <a:rPr lang="en-GB" sz="4800" dirty="0"/>
            </a:br>
            <a:r>
              <a:rPr lang="en-GB" sz="4800" dirty="0"/>
              <a:t>policing IN WALES</a:t>
            </a:r>
          </a:p>
        </p:txBody>
      </p:sp>
      <p:sp>
        <p:nvSpPr>
          <p:cNvPr id="3" name="Content Placeholder 2"/>
          <p:cNvSpPr>
            <a:spLocks noGrp="1"/>
          </p:cNvSpPr>
          <p:nvPr>
            <p:ph idx="1"/>
          </p:nvPr>
        </p:nvSpPr>
        <p:spPr>
          <a:xfrm>
            <a:off x="1066800" y="2127903"/>
            <a:ext cx="10058400" cy="3821938"/>
          </a:xfrm>
        </p:spPr>
        <p:txBody>
          <a:bodyPr/>
          <a:lstStyle/>
          <a:p>
            <a:r>
              <a:rPr lang="en-GB" sz="2800" dirty="0"/>
              <a:t>Introduction of Police and Crime Commissioners (PCCs)</a:t>
            </a:r>
          </a:p>
          <a:p>
            <a:r>
              <a:rPr lang="en-GB" sz="2800" dirty="0"/>
              <a:t>Police budgeting in Wales</a:t>
            </a:r>
          </a:p>
          <a:p>
            <a:r>
              <a:rPr lang="en-GB" sz="2800" dirty="0"/>
              <a:t>Changes at Whitehall and Welsh Government</a:t>
            </a:r>
          </a:p>
          <a:p>
            <a:r>
              <a:rPr lang="en-GB" sz="2800" dirty="0"/>
              <a:t>Health Pandemic (Covid restrictions)</a:t>
            </a:r>
          </a:p>
          <a:p>
            <a:r>
              <a:rPr lang="en-GB" sz="2800" b="0" i="0" dirty="0">
                <a:solidFill>
                  <a:srgbClr val="333333"/>
                </a:solidFill>
                <a:effectLst/>
              </a:rPr>
              <a:t>Police, Crime, Sentencing and Courts Bill (2022)</a:t>
            </a:r>
            <a:endParaRPr lang="en-GB" sz="2800" dirty="0"/>
          </a:p>
          <a:p>
            <a:pPr marL="0" indent="0">
              <a:buNone/>
            </a:pPr>
            <a:endParaRPr lang="en-GB" sz="2400" dirty="0"/>
          </a:p>
        </p:txBody>
      </p:sp>
      <p:pic>
        <p:nvPicPr>
          <p:cNvPr id="5" name="Picture 4" descr="Lessons for Democrats in 2018 Elections"/>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29659" y="133604"/>
            <a:ext cx="1818044" cy="1477264"/>
          </a:xfrm>
          <a:prstGeom prst="rect">
            <a:avLst/>
          </a:prstGeom>
        </p:spPr>
      </p:pic>
      <p:sp>
        <p:nvSpPr>
          <p:cNvPr id="6" name="Slide Number Placeholder 5"/>
          <p:cNvSpPr>
            <a:spLocks noGrp="1"/>
          </p:cNvSpPr>
          <p:nvPr>
            <p:ph type="sldNum" sz="quarter" idx="12"/>
          </p:nvPr>
        </p:nvSpPr>
        <p:spPr/>
        <p:txBody>
          <a:bodyPr/>
          <a:lstStyle/>
          <a:p>
            <a:fld id="{4FAB73BC-B049-4115-A692-8D63A059BFB8}" type="slidenum">
              <a:rPr lang="en-US" smtClean="0"/>
              <a:t>10</a:t>
            </a:fld>
            <a:endParaRPr lang="en-US" dirty="0"/>
          </a:p>
        </p:txBody>
      </p:sp>
      <p:pic>
        <p:nvPicPr>
          <p:cNvPr id="8" name="Audio 7">
            <a:hlinkClick r:id="" action="ppaction://media"/>
            <a:extLst>
              <a:ext uri="{FF2B5EF4-FFF2-40B4-BE49-F238E27FC236}">
                <a16:creationId xmlns:a16="http://schemas.microsoft.com/office/drawing/2014/main" id="{10DBE0E5-2908-41CC-B528-8C28F3D4732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46978827"/>
      </p:ext>
    </p:extLst>
  </p:cSld>
  <p:clrMapOvr>
    <a:masterClrMapping/>
  </p:clrMapOvr>
  <mc:AlternateContent xmlns:mc="http://schemas.openxmlformats.org/markup-compatibility/2006" xmlns:p14="http://schemas.microsoft.com/office/powerpoint/2010/main">
    <mc:Choice Requires="p14">
      <p:transition spd="slow" p14:dur="2000" advTm="264595"/>
    </mc:Choice>
    <mc:Fallback xmlns="">
      <p:transition spd="slow" advTm="264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1"/>
                            </p:stCondLst>
                            <p:childTnLst>
                              <p:par>
                                <p:cTn id="8" presetID="1" presetClass="entr" presetSubtype="0" fill="hold" grpId="0" nodeType="afterEffect">
                                  <p:stCondLst>
                                    <p:cond delay="5000"/>
                                  </p:stCondLst>
                                  <p:childTnLst>
                                    <p:set>
                                      <p:cBhvr>
                                        <p:cTn id="9" dur="1" fill="hold">
                                          <p:stCondLst>
                                            <p:cond delay="0"/>
                                          </p:stCondLst>
                                        </p:cTn>
                                        <p:tgtEl>
                                          <p:spTgt spid="3">
                                            <p:txEl>
                                              <p:pRg st="0" end="0"/>
                                            </p:txEl>
                                          </p:spTgt>
                                        </p:tgtEl>
                                        <p:attrNameLst>
                                          <p:attrName>style.visibility</p:attrName>
                                        </p:attrNameLst>
                                      </p:cBhvr>
                                      <p:to>
                                        <p:strVal val="visible"/>
                                      </p:to>
                                    </p:set>
                                  </p:childTnLst>
                                </p:cTn>
                              </p:par>
                            </p:childTnLst>
                          </p:cTn>
                        </p:par>
                        <p:par>
                          <p:cTn id="10" fill="hold">
                            <p:stCondLst>
                              <p:cond delay="5001"/>
                            </p:stCondLst>
                            <p:childTnLst>
                              <p:par>
                                <p:cTn id="11" presetID="1" presetClass="entr" presetSubtype="0" fill="hold" grpId="0" nodeType="afterEffect">
                                  <p:stCondLst>
                                    <p:cond delay="6000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par>
                          <p:cTn id="13" fill="hold">
                            <p:stCondLst>
                              <p:cond delay="65001"/>
                            </p:stCondLst>
                            <p:childTnLst>
                              <p:par>
                                <p:cTn id="14" presetID="1" presetClass="entr" presetSubtype="0" fill="hold" grpId="0" nodeType="afterEffect">
                                  <p:stCondLst>
                                    <p:cond delay="5900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par>
                          <p:cTn id="16" fill="hold">
                            <p:stCondLst>
                              <p:cond delay="124001"/>
                            </p:stCondLst>
                            <p:childTnLst>
                              <p:par>
                                <p:cTn id="17" presetID="1" presetClass="entr" presetSubtype="0" fill="hold" grpId="0" nodeType="afterEffect">
                                  <p:stCondLst>
                                    <p:cond delay="1000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par>
                          <p:cTn id="19" fill="hold">
                            <p:stCondLst>
                              <p:cond delay="134001"/>
                            </p:stCondLst>
                            <p:childTnLst>
                              <p:par>
                                <p:cTn id="20" presetID="1" presetClass="entr" presetSubtype="0" fill="hold" grpId="0" nodeType="afterEffect">
                                  <p:stCondLst>
                                    <p:cond delay="2500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8"/>
                </p:tgtEl>
              </p:cMediaNode>
            </p:audio>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73" y="389382"/>
            <a:ext cx="11715750" cy="1609344"/>
          </a:xfrm>
        </p:spPr>
        <p:txBody>
          <a:bodyPr>
            <a:normAutofit/>
          </a:bodyPr>
          <a:lstStyle/>
          <a:p>
            <a:pPr algn="ctr"/>
            <a:r>
              <a:rPr lang="en-GB" sz="4800" dirty="0"/>
              <a:t>GOVERNANCE</a:t>
            </a:r>
            <a:br>
              <a:rPr lang="en-GB" sz="4800" dirty="0"/>
            </a:br>
            <a:r>
              <a:rPr lang="en-GB" sz="4000" dirty="0"/>
              <a:t>PCCs, POLITICS and POLICING</a:t>
            </a:r>
            <a:endParaRPr lang="en-GB" sz="4800" dirty="0"/>
          </a:p>
        </p:txBody>
      </p:sp>
      <p:sp>
        <p:nvSpPr>
          <p:cNvPr id="3" name="Content Placeholder 2"/>
          <p:cNvSpPr>
            <a:spLocks noGrp="1"/>
          </p:cNvSpPr>
          <p:nvPr>
            <p:ph idx="1"/>
          </p:nvPr>
        </p:nvSpPr>
        <p:spPr>
          <a:xfrm>
            <a:off x="1069848" y="1836928"/>
            <a:ext cx="10058400" cy="4050792"/>
          </a:xfrm>
        </p:spPr>
        <p:txBody>
          <a:bodyPr/>
          <a:lstStyle/>
          <a:p>
            <a:pPr marL="0" indent="0">
              <a:buNone/>
            </a:pPr>
            <a:r>
              <a:rPr lang="en-GB" sz="2400" dirty="0"/>
              <a:t>Brain (2012) details that policing was in a state of turbulence, and there is plenty of evidence to support three principal sources :</a:t>
            </a:r>
          </a:p>
          <a:p>
            <a:pPr marL="0" indent="0">
              <a:buNone/>
            </a:pPr>
            <a:endParaRPr lang="en-GB" sz="2400" dirty="0"/>
          </a:p>
          <a:p>
            <a:pPr marL="1258888" indent="-457200">
              <a:lnSpc>
                <a:spcPct val="150000"/>
              </a:lnSpc>
              <a:buFont typeface="+mj-lt"/>
              <a:buAutoNum type="arabicPeriod"/>
            </a:pPr>
            <a:r>
              <a:rPr lang="en-GB" sz="2400" dirty="0"/>
              <a:t>ECONOMY</a:t>
            </a:r>
          </a:p>
          <a:p>
            <a:pPr marL="1258888" indent="-457200">
              <a:lnSpc>
                <a:spcPct val="150000"/>
              </a:lnSpc>
              <a:buFont typeface="+mj-lt"/>
              <a:buAutoNum type="arabicPeriod"/>
            </a:pPr>
            <a:r>
              <a:rPr lang="en-GB" sz="2400" dirty="0"/>
              <a:t>SOCIETY</a:t>
            </a:r>
          </a:p>
          <a:p>
            <a:pPr marL="1258888" indent="-457200">
              <a:lnSpc>
                <a:spcPct val="150000"/>
              </a:lnSpc>
              <a:buFont typeface="+mj-lt"/>
              <a:buAutoNum type="arabicPeriod"/>
            </a:pPr>
            <a:r>
              <a:rPr lang="en-GB" sz="2400" dirty="0"/>
              <a:t>POLITICS &amp; GOVERNANCE</a:t>
            </a:r>
          </a:p>
        </p:txBody>
      </p:sp>
      <p:sp>
        <p:nvSpPr>
          <p:cNvPr id="4" name="TextBox 3"/>
          <p:cNvSpPr txBox="1"/>
          <p:nvPr/>
        </p:nvSpPr>
        <p:spPr>
          <a:xfrm>
            <a:off x="487680" y="6339840"/>
            <a:ext cx="10871200" cy="246221"/>
          </a:xfrm>
          <a:prstGeom prst="rect">
            <a:avLst/>
          </a:prstGeom>
          <a:noFill/>
        </p:spPr>
        <p:txBody>
          <a:bodyPr wrap="square" rtlCol="0">
            <a:spAutoFit/>
          </a:bodyPr>
          <a:lstStyle/>
          <a:p>
            <a:pPr algn="ctr"/>
            <a:r>
              <a:rPr lang="en-GB" sz="1000" dirty="0"/>
              <a:t>Brain, T. (2012) and Brain, T. (2014)</a:t>
            </a:r>
            <a:endParaRPr lang="en-GB" sz="1400" dirty="0"/>
          </a:p>
        </p:txBody>
      </p:sp>
      <p:pic>
        <p:nvPicPr>
          <p:cNvPr id="5" name="Picture 4" descr="Lessons for Democrats in 2018 Elections"/>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29659" y="133604"/>
            <a:ext cx="1818044" cy="1477264"/>
          </a:xfrm>
          <a:prstGeom prst="rect">
            <a:avLst/>
          </a:prstGeom>
        </p:spPr>
      </p:pic>
      <p:sp>
        <p:nvSpPr>
          <p:cNvPr id="6" name="Slide Number Placeholder 5"/>
          <p:cNvSpPr>
            <a:spLocks noGrp="1"/>
          </p:cNvSpPr>
          <p:nvPr>
            <p:ph type="sldNum" sz="quarter" idx="12"/>
          </p:nvPr>
        </p:nvSpPr>
        <p:spPr/>
        <p:txBody>
          <a:bodyPr/>
          <a:lstStyle/>
          <a:p>
            <a:fld id="{4FAB73BC-B049-4115-A692-8D63A059BFB8}" type="slidenum">
              <a:rPr lang="en-US" smtClean="0"/>
              <a:t>11</a:t>
            </a:fld>
            <a:endParaRPr lang="en-US" dirty="0"/>
          </a:p>
        </p:txBody>
      </p:sp>
      <p:pic>
        <p:nvPicPr>
          <p:cNvPr id="7" name="Audio 6">
            <a:hlinkClick r:id="" action="ppaction://media"/>
            <a:extLst>
              <a:ext uri="{FF2B5EF4-FFF2-40B4-BE49-F238E27FC236}">
                <a16:creationId xmlns:a16="http://schemas.microsoft.com/office/drawing/2014/main" id="{DA7A16F6-EFB7-4045-B059-051D936BD8F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803687674"/>
      </p:ext>
    </p:extLst>
  </p:cSld>
  <p:clrMapOvr>
    <a:masterClrMapping/>
  </p:clrMapOvr>
  <mc:AlternateContent xmlns:mc="http://schemas.openxmlformats.org/markup-compatibility/2006" xmlns:p14="http://schemas.microsoft.com/office/powerpoint/2010/main">
    <mc:Choice Requires="p14">
      <p:transition spd="slow" p14:dur="2000" advTm="53903"/>
    </mc:Choice>
    <mc:Fallback xmlns="">
      <p:transition spd="slow" advTm="53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par>
                          <p:cTn id="9" fill="hold">
                            <p:stCondLst>
                              <p:cond delay="1"/>
                            </p:stCondLst>
                            <p:childTnLst>
                              <p:par>
                                <p:cTn id="10" presetID="1" presetClass="entr" presetSubtype="0" fill="hold" grpId="0" nodeType="afterEffect">
                                  <p:stCondLst>
                                    <p:cond delay="475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475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475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7"/>
                </p:tgtEl>
              </p:cMediaNode>
            </p:audio>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74940"/>
            <a:ext cx="10058400" cy="1609344"/>
          </a:xfrm>
        </p:spPr>
        <p:txBody>
          <a:bodyPr/>
          <a:lstStyle/>
          <a:p>
            <a:pPr algn="ctr"/>
            <a:r>
              <a:rPr lang="en-GB" b="1" dirty="0"/>
              <a:t>governance</a:t>
            </a:r>
            <a:endParaRPr lang="en-GB" dirty="0"/>
          </a:p>
        </p:txBody>
      </p:sp>
      <p:sp>
        <p:nvSpPr>
          <p:cNvPr id="3" name="Content Placeholder 2"/>
          <p:cNvSpPr>
            <a:spLocks noGrp="1"/>
          </p:cNvSpPr>
          <p:nvPr>
            <p:ph idx="1"/>
          </p:nvPr>
        </p:nvSpPr>
        <p:spPr>
          <a:xfrm>
            <a:off x="1069848" y="1524000"/>
            <a:ext cx="10058400" cy="4648200"/>
          </a:xfrm>
        </p:spPr>
        <p:txBody>
          <a:bodyPr>
            <a:normAutofit/>
          </a:bodyPr>
          <a:lstStyle/>
          <a:p>
            <a:endParaRPr lang="en-GB" sz="2400" dirty="0"/>
          </a:p>
          <a:p>
            <a:r>
              <a:rPr lang="en-GB" sz="2400" dirty="0"/>
              <a:t>Jones &amp; Lister (2019) found that a decentralisation of control represented a growth of regional (as opposed to local) auspices of power.  They add that……..</a:t>
            </a:r>
          </a:p>
          <a:p>
            <a:pPr marL="800100" indent="0">
              <a:buNone/>
              <a:tabLst>
                <a:tab pos="723900" algn="l"/>
                <a:tab pos="8439150" algn="l"/>
                <a:tab pos="8515350" algn="l"/>
              </a:tabLst>
            </a:pPr>
            <a:r>
              <a:rPr lang="en-GB" sz="2800" i="1" dirty="0"/>
              <a:t>“….. in the wider context of police policy making have circumscribed the capacity of commissioners to set their own agendas …..resulting in a retrenchment of policing provision at the most localised geographical units of neighbourhoods.”</a:t>
            </a:r>
          </a:p>
          <a:p>
            <a:endParaRPr lang="en-GB" sz="2400" dirty="0"/>
          </a:p>
        </p:txBody>
      </p:sp>
      <p:sp>
        <p:nvSpPr>
          <p:cNvPr id="5" name="TextBox 4"/>
          <p:cNvSpPr txBox="1"/>
          <p:nvPr/>
        </p:nvSpPr>
        <p:spPr>
          <a:xfrm>
            <a:off x="342900" y="6172200"/>
            <a:ext cx="11220450" cy="430887"/>
          </a:xfrm>
          <a:prstGeom prst="rect">
            <a:avLst/>
          </a:prstGeom>
          <a:noFill/>
        </p:spPr>
        <p:txBody>
          <a:bodyPr wrap="square" rtlCol="0">
            <a:spAutoFit/>
          </a:bodyPr>
          <a:lstStyle/>
          <a:p>
            <a:pPr algn="ctr"/>
            <a:r>
              <a:rPr lang="en-GB" sz="1100" dirty="0"/>
              <a:t>Jones T and Lister S (2019 p.559).</a:t>
            </a:r>
          </a:p>
          <a:p>
            <a:pPr algn="ctr"/>
            <a:endParaRPr lang="en-GB" sz="1100" dirty="0"/>
          </a:p>
        </p:txBody>
      </p:sp>
      <p:pic>
        <p:nvPicPr>
          <p:cNvPr id="4" name="Picture 3" descr="Purpose &amp; Potential: Caught up in the Millennial Race to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287000" y="507934"/>
            <a:ext cx="1276350" cy="1276350"/>
          </a:xfrm>
          <a:prstGeom prst="rect">
            <a:avLst/>
          </a:prstGeom>
        </p:spPr>
      </p:pic>
      <p:sp>
        <p:nvSpPr>
          <p:cNvPr id="6" name="Slide Number Placeholder 5"/>
          <p:cNvSpPr>
            <a:spLocks noGrp="1"/>
          </p:cNvSpPr>
          <p:nvPr>
            <p:ph type="sldNum" sz="quarter" idx="12"/>
          </p:nvPr>
        </p:nvSpPr>
        <p:spPr/>
        <p:txBody>
          <a:bodyPr/>
          <a:lstStyle/>
          <a:p>
            <a:fld id="{4FAB73BC-B049-4115-A692-8D63A059BFB8}" type="slidenum">
              <a:rPr lang="en-US" smtClean="0"/>
              <a:t>12</a:t>
            </a:fld>
            <a:endParaRPr lang="en-US" dirty="0"/>
          </a:p>
        </p:txBody>
      </p:sp>
      <p:pic>
        <p:nvPicPr>
          <p:cNvPr id="8" name="Audio 7">
            <a:hlinkClick r:id="" action="ppaction://media"/>
            <a:extLst>
              <a:ext uri="{FF2B5EF4-FFF2-40B4-BE49-F238E27FC236}">
                <a16:creationId xmlns:a16="http://schemas.microsoft.com/office/drawing/2014/main" id="{1FA72E18-BF10-4688-8ADC-23C1CDA4FBD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5663086"/>
      </p:ext>
    </p:extLst>
  </p:cSld>
  <p:clrMapOvr>
    <a:masterClrMapping/>
  </p:clrMapOvr>
  <mc:AlternateContent xmlns:mc="http://schemas.openxmlformats.org/markup-compatibility/2006" xmlns:p14="http://schemas.microsoft.com/office/powerpoint/2010/main">
    <mc:Choice Requires="p14">
      <p:transition spd="slow" p14:dur="2000" advTm="21767"/>
    </mc:Choice>
    <mc:Fallback xmlns="">
      <p:transition spd="slow" advTm="21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545365"/>
            <a:ext cx="10058400" cy="1609344"/>
          </a:xfrm>
        </p:spPr>
        <p:txBody>
          <a:bodyPr/>
          <a:lstStyle/>
          <a:p>
            <a:pPr algn="ctr"/>
            <a:r>
              <a:rPr lang="en-GB" b="1" dirty="0"/>
              <a:t>governance</a:t>
            </a:r>
            <a:br>
              <a:rPr lang="en-GB" b="1" dirty="0"/>
            </a:br>
            <a:endParaRPr lang="en-GB" dirty="0"/>
          </a:p>
        </p:txBody>
      </p:sp>
      <p:sp>
        <p:nvSpPr>
          <p:cNvPr id="3" name="Content Placeholder 2"/>
          <p:cNvSpPr>
            <a:spLocks noGrp="1"/>
          </p:cNvSpPr>
          <p:nvPr>
            <p:ph idx="1"/>
          </p:nvPr>
        </p:nvSpPr>
        <p:spPr>
          <a:xfrm>
            <a:off x="1069848" y="1516380"/>
            <a:ext cx="10058400" cy="4060658"/>
          </a:xfrm>
        </p:spPr>
        <p:txBody>
          <a:bodyPr>
            <a:normAutofit/>
          </a:bodyPr>
          <a:lstStyle/>
          <a:p>
            <a:pPr marL="0" indent="0" algn="ctr">
              <a:buNone/>
            </a:pPr>
            <a:r>
              <a:rPr lang="en-GB" sz="2400" dirty="0"/>
              <a:t>POLICE &amp; CRIME COMMISSIONERS</a:t>
            </a:r>
          </a:p>
          <a:p>
            <a:endParaRPr lang="en-GB" sz="2400" dirty="0"/>
          </a:p>
          <a:p>
            <a:r>
              <a:rPr lang="en-GB" sz="2400" dirty="0" err="1"/>
              <a:t>Raine</a:t>
            </a:r>
            <a:r>
              <a:rPr lang="en-GB" sz="2400" dirty="0"/>
              <a:t> (2014) found that Commissioners were making a considerable difference, drawing attention to three particular areas:</a:t>
            </a:r>
          </a:p>
          <a:p>
            <a:pPr marL="546100" indent="-369888">
              <a:buFont typeface="Wingdings" panose="05000000000000000000" pitchFamily="2" charset="2"/>
              <a:buChar char="ü"/>
            </a:pPr>
            <a:r>
              <a:rPr lang="en-GB" sz="2400" dirty="0"/>
              <a:t>Becoming high profile local leaders enhanced engagement;</a:t>
            </a:r>
          </a:p>
          <a:p>
            <a:pPr marL="546100" indent="-369888">
              <a:buFont typeface="Wingdings" panose="05000000000000000000" pitchFamily="2" charset="2"/>
              <a:buChar char="ü"/>
            </a:pPr>
            <a:r>
              <a:rPr lang="en-GB" sz="2400" dirty="0"/>
              <a:t>Setting local delivery plans and themselves taking responsibility;</a:t>
            </a:r>
          </a:p>
          <a:p>
            <a:pPr marL="546100" indent="-369888">
              <a:buFont typeface="Wingdings" panose="05000000000000000000" pitchFamily="2" charset="2"/>
              <a:buChar char="ü"/>
            </a:pPr>
            <a:r>
              <a:rPr lang="en-GB" sz="2400" dirty="0"/>
              <a:t>Influence on key areas</a:t>
            </a:r>
          </a:p>
        </p:txBody>
      </p:sp>
      <p:pic>
        <p:nvPicPr>
          <p:cNvPr id="5" name="Picture 4" descr="Dr. Deb: The Power of Positive Direction"/>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44113" y="700857"/>
            <a:ext cx="1519237" cy="1453852"/>
          </a:xfrm>
          <a:prstGeom prst="rect">
            <a:avLst/>
          </a:prstGeom>
        </p:spPr>
      </p:pic>
      <p:sp>
        <p:nvSpPr>
          <p:cNvPr id="6" name="Slide Number Placeholder 5"/>
          <p:cNvSpPr>
            <a:spLocks noGrp="1"/>
          </p:cNvSpPr>
          <p:nvPr>
            <p:ph type="sldNum" sz="quarter" idx="12"/>
          </p:nvPr>
        </p:nvSpPr>
        <p:spPr/>
        <p:txBody>
          <a:bodyPr/>
          <a:lstStyle/>
          <a:p>
            <a:fld id="{4FAB73BC-B049-4115-A692-8D63A059BFB8}" type="slidenum">
              <a:rPr lang="en-US" smtClean="0"/>
              <a:t>13</a:t>
            </a:fld>
            <a:endParaRPr lang="en-US" dirty="0"/>
          </a:p>
        </p:txBody>
      </p:sp>
      <p:pic>
        <p:nvPicPr>
          <p:cNvPr id="7" name="Audio 6">
            <a:hlinkClick r:id="" action="ppaction://media"/>
            <a:extLst>
              <a:ext uri="{FF2B5EF4-FFF2-40B4-BE49-F238E27FC236}">
                <a16:creationId xmlns:a16="http://schemas.microsoft.com/office/drawing/2014/main" id="{EB66C3AE-DDD2-42C0-8D62-2BB92EF113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74829818"/>
      </p:ext>
    </p:extLst>
  </p:cSld>
  <p:clrMapOvr>
    <a:masterClrMapping/>
  </p:clrMapOvr>
  <mc:AlternateContent xmlns:mc="http://schemas.openxmlformats.org/markup-compatibility/2006" xmlns:p14="http://schemas.microsoft.com/office/powerpoint/2010/main">
    <mc:Choice Requires="p14">
      <p:transition spd="slow" p14:dur="2000" advTm="34027"/>
    </mc:Choice>
    <mc:Fallback xmlns="">
      <p:transition spd="slow" advTm="3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962526"/>
            <a:ext cx="10058400" cy="1079888"/>
          </a:xfrm>
        </p:spPr>
        <p:txBody>
          <a:bodyPr>
            <a:noAutofit/>
          </a:bodyPr>
          <a:lstStyle/>
          <a:p>
            <a:pPr algn="ctr"/>
            <a:r>
              <a:rPr lang="en-GB" sz="4400" b="1" dirty="0"/>
              <a:t>COMMISSIONS ON DEVOLUTION in Wales</a:t>
            </a:r>
            <a:br>
              <a:rPr lang="en-GB" sz="4400" b="1" dirty="0"/>
            </a:br>
            <a:endParaRPr lang="en-GB" sz="4400" dirty="0"/>
          </a:p>
        </p:txBody>
      </p:sp>
      <p:sp>
        <p:nvSpPr>
          <p:cNvPr id="3" name="Content Placeholder 2"/>
          <p:cNvSpPr>
            <a:spLocks noGrp="1"/>
          </p:cNvSpPr>
          <p:nvPr>
            <p:ph idx="1"/>
          </p:nvPr>
        </p:nvSpPr>
        <p:spPr>
          <a:xfrm>
            <a:off x="1069848" y="1778254"/>
            <a:ext cx="10058400" cy="4050792"/>
          </a:xfrm>
        </p:spPr>
        <p:txBody>
          <a:bodyPr>
            <a:normAutofit fontScale="92500" lnSpcReduction="20000"/>
          </a:bodyPr>
          <a:lstStyle/>
          <a:p>
            <a:endParaRPr lang="en-GB" dirty="0"/>
          </a:p>
          <a:p>
            <a:r>
              <a:rPr lang="en-GB" sz="2400" b="1" dirty="0"/>
              <a:t>2014: Silk Commission Part II - </a:t>
            </a:r>
            <a:r>
              <a:rPr lang="en-GB" sz="2400" dirty="0"/>
              <a:t>Empowerment and Responsibility: Legislative Powers to Strengthen Wales</a:t>
            </a:r>
          </a:p>
          <a:p>
            <a:endParaRPr lang="en-GB" sz="2400" dirty="0"/>
          </a:p>
          <a:p>
            <a:r>
              <a:rPr lang="en-GB" sz="2400" b="1" dirty="0"/>
              <a:t>2015: Powers for a Purpose: </a:t>
            </a:r>
            <a:r>
              <a:rPr lang="en-GB" sz="2400" dirty="0"/>
              <a:t>Towards a Lasting Devolution Settlement for Wales (St. </a:t>
            </a:r>
            <a:r>
              <a:rPr lang="en-GB" sz="2400" dirty="0" err="1"/>
              <a:t>Davids</a:t>
            </a:r>
            <a:r>
              <a:rPr lang="en-GB" sz="2400" dirty="0"/>
              <a:t> Day Agreement)</a:t>
            </a:r>
          </a:p>
          <a:p>
            <a:endParaRPr lang="en-GB" sz="2400" dirty="0"/>
          </a:p>
          <a:p>
            <a:pPr lvl="0"/>
            <a:r>
              <a:rPr lang="en-GB" sz="2400" b="1" dirty="0"/>
              <a:t>2019: Justice in Wales for the People of Wales </a:t>
            </a:r>
            <a:r>
              <a:rPr lang="en-GB" sz="2400" dirty="0"/>
              <a:t>– Lord Thomas Commission</a:t>
            </a:r>
          </a:p>
          <a:p>
            <a:pPr lvl="0"/>
            <a:endParaRPr lang="en-GB" sz="2400" dirty="0"/>
          </a:p>
          <a:p>
            <a:pPr lvl="0"/>
            <a:r>
              <a:rPr lang="en-GB" sz="2400" b="1" dirty="0"/>
              <a:t>2022: Delivering Justice for Wales </a:t>
            </a:r>
            <a:r>
              <a:rPr lang="en-GB" sz="2400" dirty="0"/>
              <a:t>– Moving recommendations into practice</a:t>
            </a:r>
            <a:endParaRPr lang="en-US" sz="2400" dirty="0"/>
          </a:p>
          <a:p>
            <a:endParaRPr lang="en-GB" dirty="0"/>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14</a:t>
            </a:fld>
            <a:endParaRPr lang="en-US" dirty="0"/>
          </a:p>
        </p:txBody>
      </p:sp>
      <p:pic>
        <p:nvPicPr>
          <p:cNvPr id="5" name="Audio 4">
            <a:hlinkClick r:id="" action="ppaction://media"/>
            <a:extLst>
              <a:ext uri="{FF2B5EF4-FFF2-40B4-BE49-F238E27FC236}">
                <a16:creationId xmlns:a16="http://schemas.microsoft.com/office/drawing/2014/main" id="{DEA8A5CD-E146-4F72-9282-6A538BD0B1C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798582670"/>
      </p:ext>
    </p:extLst>
  </p:cSld>
  <p:clrMapOvr>
    <a:masterClrMapping/>
  </p:clrMapOvr>
  <mc:AlternateContent xmlns:mc="http://schemas.openxmlformats.org/markup-compatibility/2006" xmlns:p14="http://schemas.microsoft.com/office/powerpoint/2010/main">
    <mc:Choice Requires="p14">
      <p:transition spd="slow" p14:dur="2000" advTm="137471"/>
    </mc:Choice>
    <mc:Fallback xmlns="">
      <p:transition spd="slow" advTm="137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 presetClass="entr" presetSubtype="0" fill="hold" grpId="0" nodeType="afterEffect">
                                  <p:stCondLst>
                                    <p:cond delay="875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8751"/>
                            </p:stCondLst>
                            <p:childTnLst>
                              <p:par>
                                <p:cTn id="11" presetID="1" presetClass="entr" presetSubtype="0" fill="hold" grpId="0" nodeType="afterEffect">
                                  <p:stCondLst>
                                    <p:cond delay="875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par>
                          <p:cTn id="13" fill="hold">
                            <p:stCondLst>
                              <p:cond delay="17501"/>
                            </p:stCondLst>
                            <p:childTnLst>
                              <p:par>
                                <p:cTn id="14" presetID="1" presetClass="entr" presetSubtype="0" fill="hold" grpId="0" nodeType="afterEffect">
                                  <p:stCondLst>
                                    <p:cond delay="8750"/>
                                  </p:stCondLst>
                                  <p:childTnLst>
                                    <p:set>
                                      <p:cBhvr>
                                        <p:cTn id="15" dur="1" fill="hold">
                                          <p:stCondLst>
                                            <p:cond delay="0"/>
                                          </p:stCondLst>
                                        </p:cTn>
                                        <p:tgtEl>
                                          <p:spTgt spid="3">
                                            <p:txEl>
                                              <p:pRg st="5" end="5"/>
                                            </p:txEl>
                                          </p:spTgt>
                                        </p:tgtEl>
                                        <p:attrNameLst>
                                          <p:attrName>style.visibility</p:attrName>
                                        </p:attrNameLst>
                                      </p:cBhvr>
                                      <p:to>
                                        <p:strVal val="visible"/>
                                      </p:to>
                                    </p:set>
                                  </p:childTnLst>
                                </p:cTn>
                              </p:par>
                            </p:childTnLst>
                          </p:cTn>
                        </p:par>
                        <p:par>
                          <p:cTn id="16" fill="hold">
                            <p:stCondLst>
                              <p:cond delay="26251"/>
                            </p:stCondLst>
                            <p:childTnLst>
                              <p:par>
                                <p:cTn id="17" presetID="1" presetClass="entr" presetSubtype="0" fill="hold" grpId="0" nodeType="afterEffect">
                                  <p:stCondLst>
                                    <p:cond delay="875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5"/>
                </p:tgtEl>
              </p:cMediaNode>
            </p:audio>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521256"/>
            <a:ext cx="10058400" cy="1079888"/>
          </a:xfrm>
        </p:spPr>
        <p:txBody>
          <a:bodyPr>
            <a:noAutofit/>
          </a:bodyPr>
          <a:lstStyle/>
          <a:p>
            <a:pPr algn="ctr"/>
            <a:r>
              <a:rPr lang="en-GB" sz="4400" b="1" dirty="0"/>
              <a:t>COMMISSION FOR JUSTICE in Wales</a:t>
            </a:r>
            <a:br>
              <a:rPr lang="en-GB" sz="4400" b="1" dirty="0"/>
            </a:br>
            <a:endParaRPr lang="en-GB" sz="4400" dirty="0"/>
          </a:p>
        </p:txBody>
      </p:sp>
      <p:sp>
        <p:nvSpPr>
          <p:cNvPr id="3" name="Content Placeholder 2"/>
          <p:cNvSpPr>
            <a:spLocks noGrp="1"/>
          </p:cNvSpPr>
          <p:nvPr>
            <p:ph idx="1"/>
          </p:nvPr>
        </p:nvSpPr>
        <p:spPr>
          <a:xfrm>
            <a:off x="1066800" y="1331940"/>
            <a:ext cx="10058400" cy="4412996"/>
          </a:xfrm>
        </p:spPr>
        <p:txBody>
          <a:bodyPr>
            <a:normAutofit/>
          </a:bodyPr>
          <a:lstStyle/>
          <a:p>
            <a:endParaRPr lang="en-GB" dirty="0"/>
          </a:p>
          <a:p>
            <a:pPr marL="0" indent="0">
              <a:buNone/>
            </a:pPr>
            <a:r>
              <a:rPr lang="en-GB" sz="2400" dirty="0"/>
              <a:t>Commission on Justice in Wales (2019) recommended that:</a:t>
            </a:r>
          </a:p>
          <a:p>
            <a:pPr marL="0" indent="0">
              <a:buNone/>
            </a:pPr>
            <a:endParaRPr lang="en-GB" sz="2400" dirty="0"/>
          </a:p>
          <a:p>
            <a:pPr>
              <a:buFont typeface="Wingdings" panose="05000000000000000000" pitchFamily="2" charset="2"/>
              <a:buChar char="Ø"/>
            </a:pPr>
            <a:r>
              <a:rPr lang="en-GB" sz="2400" i="1" dirty="0"/>
              <a:t>Justice should be determined and delivered in Wales </a:t>
            </a:r>
          </a:p>
          <a:p>
            <a:pPr>
              <a:buFont typeface="Wingdings" panose="05000000000000000000" pitchFamily="2" charset="2"/>
              <a:buChar char="Ø"/>
            </a:pPr>
            <a:r>
              <a:rPr lang="en-GB" sz="2400" i="1" dirty="0"/>
              <a:t>Policing needs to align with its distinct and developing social, health and education policy and services and the growing body of Welsh law. </a:t>
            </a:r>
          </a:p>
          <a:p>
            <a:pPr>
              <a:buFont typeface="Wingdings" panose="05000000000000000000" pitchFamily="2" charset="2"/>
              <a:buChar char="Ø"/>
            </a:pPr>
            <a:r>
              <a:rPr lang="en-GB" sz="2400" i="1" dirty="0"/>
              <a:t>Policy would be developed and funding allocated to meet the needs of and provide greater benefit for the people of Wales. </a:t>
            </a:r>
          </a:p>
          <a:p>
            <a:endParaRPr lang="en-GB" dirty="0"/>
          </a:p>
          <a:p>
            <a:endParaRPr lang="en-GB" dirty="0"/>
          </a:p>
        </p:txBody>
      </p:sp>
      <p:pic>
        <p:nvPicPr>
          <p:cNvPr id="4" name="Picture 3" descr="Think-It™: DP Faces the Cold, Hard Truth"/>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7863" y="325743"/>
            <a:ext cx="1079888" cy="1079888"/>
          </a:xfrm>
          <a:prstGeom prst="rect">
            <a:avLst/>
          </a:prstGeom>
        </p:spPr>
      </p:pic>
      <p:sp>
        <p:nvSpPr>
          <p:cNvPr id="5" name="Slide Number Placeholder 4"/>
          <p:cNvSpPr>
            <a:spLocks noGrp="1"/>
          </p:cNvSpPr>
          <p:nvPr>
            <p:ph type="sldNum" sz="quarter" idx="12"/>
          </p:nvPr>
        </p:nvSpPr>
        <p:spPr/>
        <p:txBody>
          <a:bodyPr/>
          <a:lstStyle/>
          <a:p>
            <a:fld id="{4FAB73BC-B049-4115-A692-8D63A059BFB8}" type="slidenum">
              <a:rPr lang="en-US" smtClean="0"/>
              <a:t>15</a:t>
            </a:fld>
            <a:endParaRPr lang="en-US" dirty="0"/>
          </a:p>
        </p:txBody>
      </p:sp>
      <p:pic>
        <p:nvPicPr>
          <p:cNvPr id="7" name="Audio 6">
            <a:hlinkClick r:id="" action="ppaction://media"/>
            <a:extLst>
              <a:ext uri="{FF2B5EF4-FFF2-40B4-BE49-F238E27FC236}">
                <a16:creationId xmlns:a16="http://schemas.microsoft.com/office/drawing/2014/main" id="{16DA7AC7-70C5-4F2A-BF10-D1826C9741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50058093"/>
      </p:ext>
    </p:extLst>
  </p:cSld>
  <p:clrMapOvr>
    <a:masterClrMapping/>
  </p:clrMapOvr>
  <mc:AlternateContent xmlns:mc="http://schemas.openxmlformats.org/markup-compatibility/2006" xmlns:p14="http://schemas.microsoft.com/office/powerpoint/2010/main">
    <mc:Choice Requires="p14">
      <p:transition spd="slow" p14:dur="2000" advTm="18024"/>
    </mc:Choice>
    <mc:Fallback xmlns="">
      <p:transition spd="slow" advTm="18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545365"/>
            <a:ext cx="10058400" cy="1609344"/>
          </a:xfrm>
        </p:spPr>
        <p:txBody>
          <a:bodyPr/>
          <a:lstStyle/>
          <a:p>
            <a:pPr algn="ctr"/>
            <a:r>
              <a:rPr lang="en-GB" sz="4800" b="1" dirty="0"/>
              <a:t>DELIVERING</a:t>
            </a:r>
            <a:r>
              <a:rPr lang="en-GB" b="1" dirty="0"/>
              <a:t> </a:t>
            </a:r>
            <a:r>
              <a:rPr lang="en-GB" sz="4800" b="1" dirty="0"/>
              <a:t>JUSTICE FOR WALES</a:t>
            </a:r>
            <a:br>
              <a:rPr lang="en-GB" b="1" dirty="0"/>
            </a:br>
            <a:endParaRPr lang="en-GB" dirty="0"/>
          </a:p>
        </p:txBody>
      </p:sp>
      <p:sp>
        <p:nvSpPr>
          <p:cNvPr id="3" name="Content Placeholder 2"/>
          <p:cNvSpPr>
            <a:spLocks noGrp="1"/>
          </p:cNvSpPr>
          <p:nvPr>
            <p:ph idx="1"/>
          </p:nvPr>
        </p:nvSpPr>
        <p:spPr>
          <a:xfrm>
            <a:off x="1153885" y="1510284"/>
            <a:ext cx="9884229" cy="4762500"/>
          </a:xfrm>
        </p:spPr>
        <p:txBody>
          <a:bodyPr>
            <a:normAutofit/>
          </a:bodyPr>
          <a:lstStyle/>
          <a:p>
            <a:pPr marL="0" indent="0" algn="ctr">
              <a:buNone/>
            </a:pPr>
            <a:r>
              <a:rPr lang="en-GB" b="0" i="0" dirty="0">
                <a:solidFill>
                  <a:srgbClr val="212529"/>
                </a:solidFill>
                <a:effectLst/>
                <a:latin typeface="Montserrat" panose="00000500000000000000" pitchFamily="2" charset="0"/>
              </a:rPr>
              <a:t>VIEW OF THE COMMISIONERS</a:t>
            </a:r>
          </a:p>
          <a:p>
            <a:pPr marL="0" indent="0" algn="ctr">
              <a:buNone/>
            </a:pPr>
            <a:endParaRPr lang="en-GB" b="0" i="0" dirty="0">
              <a:solidFill>
                <a:srgbClr val="212529"/>
              </a:solidFill>
              <a:effectLst/>
              <a:latin typeface="Montserrat" panose="00000500000000000000" pitchFamily="2" charset="0"/>
            </a:endParaRPr>
          </a:p>
          <a:p>
            <a:pPr marL="0" indent="0" algn="ctr">
              <a:buNone/>
            </a:pPr>
            <a:r>
              <a:rPr lang="en-GB" b="0" i="0" dirty="0">
                <a:solidFill>
                  <a:srgbClr val="212529"/>
                </a:solidFill>
                <a:effectLst/>
                <a:latin typeface="Montserrat" panose="00000500000000000000" pitchFamily="2" charset="0"/>
              </a:rPr>
              <a:t>In a joint statement in May 2022, the four Welsh PCCs responded:</a:t>
            </a:r>
          </a:p>
          <a:p>
            <a:pPr marL="0" indent="0" algn="ctr">
              <a:buNone/>
            </a:pPr>
            <a:endParaRPr lang="en-GB" dirty="0">
              <a:solidFill>
                <a:srgbClr val="212529"/>
              </a:solidFill>
              <a:latin typeface="Montserrat" panose="00000500000000000000" pitchFamily="2" charset="0"/>
            </a:endParaRPr>
          </a:p>
          <a:p>
            <a:pPr marL="0" indent="0" algn="ctr">
              <a:buNone/>
            </a:pPr>
            <a:endParaRPr lang="en-GB" dirty="0">
              <a:solidFill>
                <a:srgbClr val="212529"/>
              </a:solidFill>
              <a:latin typeface="Montserrat" panose="00000500000000000000" pitchFamily="2" charset="0"/>
            </a:endParaRPr>
          </a:p>
          <a:p>
            <a:pPr marL="0" indent="0" algn="ctr">
              <a:buNone/>
              <a:tabLst>
                <a:tab pos="8697913" algn="l"/>
                <a:tab pos="8785225" algn="l"/>
                <a:tab pos="8969375" algn="l"/>
              </a:tabLst>
            </a:pPr>
            <a:r>
              <a:rPr lang="en-GB" b="1" i="1" dirty="0">
                <a:solidFill>
                  <a:srgbClr val="212529"/>
                </a:solidFill>
                <a:effectLst/>
                <a:latin typeface="Montserrat" panose="00000500000000000000" pitchFamily="2" charset="0"/>
              </a:rPr>
              <a:t>“It is our considered view that the way that policing and criminal justice in Wales has been delivered through the pandemic consolidates the case for devolution, in the best interest of the delivery of justice in Wales and of joined-up services to the public.”</a:t>
            </a:r>
            <a:endParaRPr lang="en-GB" b="1" i="1" dirty="0"/>
          </a:p>
          <a:p>
            <a:pPr marL="0" indent="0" algn="ctr">
              <a:buNone/>
            </a:pPr>
            <a:r>
              <a:rPr lang="en-GB" sz="1800" i="1" dirty="0"/>
              <a:t>Dyfed Powys Police and Crime Commissioner (2022)</a:t>
            </a:r>
          </a:p>
        </p:txBody>
      </p:sp>
      <p:sp>
        <p:nvSpPr>
          <p:cNvPr id="6" name="Slide Number Placeholder 5"/>
          <p:cNvSpPr>
            <a:spLocks noGrp="1"/>
          </p:cNvSpPr>
          <p:nvPr>
            <p:ph type="sldNum" sz="quarter" idx="12"/>
          </p:nvPr>
        </p:nvSpPr>
        <p:spPr/>
        <p:txBody>
          <a:bodyPr/>
          <a:lstStyle/>
          <a:p>
            <a:fld id="{4FAB73BC-B049-4115-A692-8D63A059BFB8}" type="slidenum">
              <a:rPr lang="en-US" smtClean="0"/>
              <a:t>16</a:t>
            </a:fld>
            <a:endParaRPr lang="en-US" dirty="0"/>
          </a:p>
        </p:txBody>
      </p:sp>
      <p:pic>
        <p:nvPicPr>
          <p:cNvPr id="4" name="Audio 3">
            <a:hlinkClick r:id="" action="ppaction://media"/>
            <a:extLst>
              <a:ext uri="{FF2B5EF4-FFF2-40B4-BE49-F238E27FC236}">
                <a16:creationId xmlns:a16="http://schemas.microsoft.com/office/drawing/2014/main" id="{4FE34948-DF8A-40CE-B563-416928B69A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53775304"/>
      </p:ext>
    </p:extLst>
  </p:cSld>
  <p:clrMapOvr>
    <a:masterClrMapping/>
  </p:clrMapOvr>
  <mc:AlternateContent xmlns:mc="http://schemas.openxmlformats.org/markup-compatibility/2006" xmlns:p14="http://schemas.microsoft.com/office/powerpoint/2010/main">
    <mc:Choice Requires="p14">
      <p:transition spd="slow" p14:dur="2000" advTm="33260"/>
    </mc:Choice>
    <mc:Fallback xmlns="">
      <p:transition spd="slow" advTm="33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 presetClass="entr" presetSubtype="0" fill="hold" nodeType="withEffect">
                                  <p:stCondLst>
                                    <p:cond delay="250"/>
                                  </p:stCondLst>
                                  <p:iterate type="wd">
                                    <p:tmAbs val="100"/>
                                  </p:iterate>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250"/>
                                  </p:stCondLst>
                                  <p:iterate type="wd">
                                    <p:tmAbs val="100"/>
                                  </p:iterate>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at is the Biggest Threat to Facebook? | emergent by design"/>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8160" y="545365"/>
            <a:ext cx="1735182" cy="1116300"/>
          </a:xfrm>
          <a:prstGeom prst="rect">
            <a:avLst/>
          </a:prstGeom>
        </p:spPr>
      </p:pic>
      <p:sp>
        <p:nvSpPr>
          <p:cNvPr id="2" name="Title 1"/>
          <p:cNvSpPr>
            <a:spLocks noGrp="1"/>
          </p:cNvSpPr>
          <p:nvPr>
            <p:ph type="title"/>
          </p:nvPr>
        </p:nvSpPr>
        <p:spPr>
          <a:xfrm>
            <a:off x="1069848" y="545365"/>
            <a:ext cx="10058400" cy="1609344"/>
          </a:xfrm>
        </p:spPr>
        <p:txBody>
          <a:bodyPr/>
          <a:lstStyle/>
          <a:p>
            <a:pPr algn="ctr"/>
            <a:r>
              <a:rPr lang="en-GB" b="1" dirty="0"/>
              <a:t>legitimacy</a:t>
            </a:r>
            <a:br>
              <a:rPr lang="en-GB" b="1" dirty="0"/>
            </a:br>
            <a:endParaRPr lang="en-GB" dirty="0"/>
          </a:p>
        </p:txBody>
      </p:sp>
      <p:sp>
        <p:nvSpPr>
          <p:cNvPr id="3" name="Content Placeholder 2"/>
          <p:cNvSpPr>
            <a:spLocks noGrp="1"/>
          </p:cNvSpPr>
          <p:nvPr>
            <p:ph idx="1"/>
          </p:nvPr>
        </p:nvSpPr>
        <p:spPr>
          <a:xfrm>
            <a:off x="1069848" y="1543050"/>
            <a:ext cx="10058400" cy="4629150"/>
          </a:xfrm>
        </p:spPr>
        <p:txBody>
          <a:bodyPr>
            <a:normAutofit lnSpcReduction="10000"/>
          </a:bodyPr>
          <a:lstStyle/>
          <a:p>
            <a:pPr marL="0" indent="0" algn="ctr">
              <a:buNone/>
            </a:pPr>
            <a:r>
              <a:rPr lang="en-GB" sz="2400" dirty="0"/>
              <a:t>Importantly, will a devolved Police in Wales be trusted?</a:t>
            </a:r>
          </a:p>
          <a:p>
            <a:pPr marL="0" indent="0">
              <a:buNone/>
            </a:pPr>
            <a:endParaRPr lang="en-GB" sz="2400" dirty="0"/>
          </a:p>
          <a:p>
            <a:pPr marL="0" indent="0">
              <a:buNone/>
            </a:pPr>
            <a:r>
              <a:rPr lang="en-GB" sz="2400" dirty="0" err="1"/>
              <a:t>Tepstra</a:t>
            </a:r>
            <a:r>
              <a:rPr lang="en-GB" sz="2400" dirty="0"/>
              <a:t>, Fyfe and Salet (2019) found that collaboration and devolution in Scotland turned devolved policing into the ‘Abstract Police’ – formalised, focussed on technology and process rather than its communities demands and interactions.</a:t>
            </a:r>
          </a:p>
          <a:p>
            <a:pPr marL="0" indent="0">
              <a:buNone/>
            </a:pPr>
            <a:endParaRPr lang="en-GB" sz="2400" dirty="0"/>
          </a:p>
          <a:p>
            <a:pPr marL="0" indent="0">
              <a:buNone/>
            </a:pPr>
            <a:r>
              <a:rPr lang="en-GB" sz="2400" dirty="0"/>
              <a:t>Henry et al (2019) established that local governance and local policing were part of the debate that heralded it (devolution in Scotland) and of the enabling legislation itself, and a balance between its central and local orientations remains a work in progress and a matter of negotiated practice.</a:t>
            </a:r>
          </a:p>
          <a:p>
            <a:pPr marL="0" indent="0">
              <a:buNone/>
            </a:pPr>
            <a:endParaRPr lang="en-GB" sz="2400" dirty="0"/>
          </a:p>
          <a:p>
            <a:pPr marL="0" indent="0">
              <a:buNone/>
            </a:pPr>
            <a:endParaRPr lang="en-GB" sz="2400" dirty="0"/>
          </a:p>
        </p:txBody>
      </p:sp>
      <p:pic>
        <p:nvPicPr>
          <p:cNvPr id="8" name="Picture 7">
            <a:extLst>
              <a:ext uri="{FF2B5EF4-FFF2-40B4-BE49-F238E27FC236}">
                <a16:creationId xmlns:a16="http://schemas.microsoft.com/office/drawing/2014/main" id="{9AD0D2CC-10EA-41E3-A0DC-412D4944EBCA}"/>
              </a:ext>
            </a:extLst>
          </p:cNvPr>
          <p:cNvPicPr>
            <a:picLocks noChangeAspect="1"/>
          </p:cNvPicPr>
          <p:nvPr/>
        </p:nvPicPr>
        <p:blipFill>
          <a:blip r:embed="rId7"/>
          <a:stretch>
            <a:fillRect/>
          </a:stretch>
        </p:blipFill>
        <p:spPr>
          <a:xfrm>
            <a:off x="10522565" y="357028"/>
            <a:ext cx="1212669" cy="1986018"/>
          </a:xfrm>
          <a:prstGeom prst="rect">
            <a:avLst/>
          </a:prstGeom>
        </p:spPr>
      </p:pic>
      <p:pic>
        <p:nvPicPr>
          <p:cNvPr id="4" name="Audio 3">
            <a:hlinkClick r:id="" action="ppaction://media"/>
            <a:extLst>
              <a:ext uri="{FF2B5EF4-FFF2-40B4-BE49-F238E27FC236}">
                <a16:creationId xmlns:a16="http://schemas.microsoft.com/office/drawing/2014/main" id="{DF7BEE73-9302-4330-B434-2A9BB69BE0BD}"/>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101642259"/>
      </p:ext>
    </p:extLst>
  </p:cSld>
  <p:clrMapOvr>
    <a:masterClrMapping/>
  </p:clrMapOvr>
  <mc:AlternateContent xmlns:mc="http://schemas.openxmlformats.org/markup-compatibility/2006" xmlns:p14="http://schemas.microsoft.com/office/powerpoint/2010/main">
    <mc:Choice Requires="p14">
      <p:transition spd="slow" p14:dur="2000" advTm="35559"/>
    </mc:Choice>
    <mc:Fallback xmlns="">
      <p:transition spd="slow" advTm="35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1"/>
                            </p:stCondLst>
                            <p:childTnLst>
                              <p:par>
                                <p:cTn id="8" presetID="1" presetClass="entr" presetSubtype="0" fill="hold" grpId="0" nodeType="afterEffect">
                                  <p:stCondLst>
                                    <p:cond delay="500"/>
                                  </p:stCondLst>
                                  <p:childTnLst>
                                    <p:set>
                                      <p:cBhvr>
                                        <p:cTn id="9" dur="1" fill="hold">
                                          <p:stCondLst>
                                            <p:cond delay="0"/>
                                          </p:stCondLst>
                                        </p:cTn>
                                        <p:tgtEl>
                                          <p:spTgt spid="3">
                                            <p:txEl>
                                              <p:pRg st="0" end="0"/>
                                            </p:txEl>
                                          </p:spTgt>
                                        </p:tgtEl>
                                        <p:attrNameLst>
                                          <p:attrName>style.visibility</p:attrName>
                                        </p:attrNameLst>
                                      </p:cBhvr>
                                      <p:to>
                                        <p:strVal val="visible"/>
                                      </p:to>
                                    </p:set>
                                  </p:childTnLst>
                                </p:cTn>
                              </p:par>
                            </p:childTnLst>
                          </p:cTn>
                        </p:par>
                        <p:par>
                          <p:cTn id="10" fill="hold">
                            <p:stCondLst>
                              <p:cond delay="501"/>
                            </p:stCondLst>
                            <p:childTnLst>
                              <p:par>
                                <p:cTn id="11" presetID="1" presetClass="entr" presetSubtype="0" fill="hold" grpId="0" nodeType="afterEffect">
                                  <p:stCondLst>
                                    <p:cond delay="40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1000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79832"/>
            <a:ext cx="10058400" cy="932688"/>
          </a:xfrm>
        </p:spPr>
        <p:txBody>
          <a:bodyPr/>
          <a:lstStyle/>
          <a:p>
            <a:pPr algn="ctr"/>
            <a:r>
              <a:rPr lang="en-GB" dirty="0"/>
              <a:t>CONCLUSION</a:t>
            </a:r>
          </a:p>
        </p:txBody>
      </p:sp>
      <p:graphicFrame>
        <p:nvGraphicFramePr>
          <p:cNvPr id="4" name="Diagram 3"/>
          <p:cNvGraphicFramePr/>
          <p:nvPr>
            <p:extLst>
              <p:ext uri="{D42A27DB-BD31-4B8C-83A1-F6EECF244321}">
                <p14:modId xmlns:p14="http://schemas.microsoft.com/office/powerpoint/2010/main" val="3640329270"/>
              </p:ext>
            </p:extLst>
          </p:nvPr>
        </p:nvGraphicFramePr>
        <p:xfrm>
          <a:off x="240792" y="883920"/>
          <a:ext cx="11600688" cy="57539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Slide Number Placeholder 2"/>
          <p:cNvSpPr>
            <a:spLocks noGrp="1"/>
          </p:cNvSpPr>
          <p:nvPr>
            <p:ph type="sldNum" sz="quarter" idx="12"/>
          </p:nvPr>
        </p:nvSpPr>
        <p:spPr/>
        <p:txBody>
          <a:bodyPr/>
          <a:lstStyle/>
          <a:p>
            <a:fld id="{4FAB73BC-B049-4115-A692-8D63A059BFB8}" type="slidenum">
              <a:rPr lang="en-US" smtClean="0"/>
              <a:t>18</a:t>
            </a:fld>
            <a:endParaRPr lang="en-US" dirty="0"/>
          </a:p>
        </p:txBody>
      </p:sp>
      <p:pic>
        <p:nvPicPr>
          <p:cNvPr id="5" name="Audio 4">
            <a:hlinkClick r:id="" action="ppaction://media"/>
            <a:extLst>
              <a:ext uri="{FF2B5EF4-FFF2-40B4-BE49-F238E27FC236}">
                <a16:creationId xmlns:a16="http://schemas.microsoft.com/office/drawing/2014/main" id="{0640E7AF-29AF-4D29-9083-EA2E9DE83E7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49602148"/>
      </p:ext>
    </p:extLst>
  </p:cSld>
  <p:clrMapOvr>
    <a:masterClrMapping/>
  </p:clrMapOvr>
  <mc:AlternateContent xmlns:mc="http://schemas.openxmlformats.org/markup-compatibility/2006" xmlns:p14="http://schemas.microsoft.com/office/powerpoint/2010/main">
    <mc:Choice Requires="p14">
      <p:transition spd="slow" p14:dur="2000" advTm="78446"/>
    </mc:Choice>
    <mc:Fallback xmlns="">
      <p:transition spd="slow" advTm="78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 presetClass="entr" presetSubtype="0" fill="hold" grpId="0" nodeType="afterEffect">
                                  <p:stCondLst>
                                    <p:cond delay="1000"/>
                                  </p:stCondLst>
                                  <p:childTnLst>
                                    <p:set>
                                      <p:cBhvr>
                                        <p:cTn id="9" dur="1" fill="hold">
                                          <p:stCondLst>
                                            <p:cond delay="249"/>
                                          </p:stCondLst>
                                        </p:cTn>
                                        <p:tgtEl>
                                          <p:spTgt spid="4">
                                            <p:graphicEl>
                                              <a:dgm id="{B24BCB5E-0F78-4227-B712-C703F5740528}"/>
                                            </p:graphicEl>
                                          </p:spTgt>
                                        </p:tgtEl>
                                        <p:attrNameLst>
                                          <p:attrName>style.visibility</p:attrName>
                                        </p:attrNameLst>
                                      </p:cBhvr>
                                      <p:to>
                                        <p:strVal val="visible"/>
                                      </p:to>
                                    </p:set>
                                  </p:childTnLst>
                                </p:cTn>
                              </p:par>
                            </p:childTnLst>
                          </p:cTn>
                        </p:par>
                        <p:par>
                          <p:cTn id="10" fill="hold">
                            <p:stCondLst>
                              <p:cond delay="1251"/>
                            </p:stCondLst>
                            <p:childTnLst>
                              <p:par>
                                <p:cTn id="11" presetID="1" presetClass="entr" presetSubtype="0" fill="hold" grpId="0" nodeType="afterEffect">
                                  <p:stCondLst>
                                    <p:cond delay="1000"/>
                                  </p:stCondLst>
                                  <p:childTnLst>
                                    <p:set>
                                      <p:cBhvr>
                                        <p:cTn id="12" dur="1" fill="hold">
                                          <p:stCondLst>
                                            <p:cond delay="249"/>
                                          </p:stCondLst>
                                        </p:cTn>
                                        <p:tgtEl>
                                          <p:spTgt spid="4">
                                            <p:graphicEl>
                                              <a:dgm id="{C99B2870-6066-470B-908A-509FBF319DE0}"/>
                                            </p:graphicEl>
                                          </p:spTgt>
                                        </p:tgtEl>
                                        <p:attrNameLst>
                                          <p:attrName>style.visibility</p:attrName>
                                        </p:attrNameLst>
                                      </p:cBhvr>
                                      <p:to>
                                        <p:strVal val="visible"/>
                                      </p:to>
                                    </p:set>
                                  </p:childTnLst>
                                </p:cTn>
                              </p:par>
                            </p:childTnLst>
                          </p:cTn>
                        </p:par>
                        <p:par>
                          <p:cTn id="13" fill="hold">
                            <p:stCondLst>
                              <p:cond delay="2501"/>
                            </p:stCondLst>
                            <p:childTnLst>
                              <p:par>
                                <p:cTn id="14" presetID="1" presetClass="entr" presetSubtype="0" fill="hold" grpId="0" nodeType="afterEffect">
                                  <p:stCondLst>
                                    <p:cond delay="1000"/>
                                  </p:stCondLst>
                                  <p:childTnLst>
                                    <p:set>
                                      <p:cBhvr>
                                        <p:cTn id="15" dur="1" fill="hold">
                                          <p:stCondLst>
                                            <p:cond delay="249"/>
                                          </p:stCondLst>
                                        </p:cTn>
                                        <p:tgtEl>
                                          <p:spTgt spid="4">
                                            <p:graphicEl>
                                              <a:dgm id="{BA5EE60C-08F3-49B6-976D-36512CD82F31}"/>
                                            </p:graphicEl>
                                          </p:spTgt>
                                        </p:tgtEl>
                                        <p:attrNameLst>
                                          <p:attrName>style.visibility</p:attrName>
                                        </p:attrNameLst>
                                      </p:cBhvr>
                                      <p:to>
                                        <p:strVal val="visible"/>
                                      </p:to>
                                    </p:set>
                                  </p:childTnLst>
                                </p:cTn>
                              </p:par>
                            </p:childTnLst>
                          </p:cTn>
                        </p:par>
                        <p:par>
                          <p:cTn id="16" fill="hold">
                            <p:stCondLst>
                              <p:cond delay="3751"/>
                            </p:stCondLst>
                            <p:childTnLst>
                              <p:par>
                                <p:cTn id="17" presetID="1" presetClass="entr" presetSubtype="0" fill="hold" grpId="0" nodeType="afterEffect">
                                  <p:stCondLst>
                                    <p:cond delay="1000"/>
                                  </p:stCondLst>
                                  <p:childTnLst>
                                    <p:set>
                                      <p:cBhvr>
                                        <p:cTn id="18" dur="1" fill="hold">
                                          <p:stCondLst>
                                            <p:cond delay="249"/>
                                          </p:stCondLst>
                                        </p:cTn>
                                        <p:tgtEl>
                                          <p:spTgt spid="4">
                                            <p:graphicEl>
                                              <a:dgm id="{7A0C6151-5AAA-4AB4-A644-FDFF48A58FA3}"/>
                                            </p:graphicEl>
                                          </p:spTgt>
                                        </p:tgtEl>
                                        <p:attrNameLst>
                                          <p:attrName>style.visibility</p:attrName>
                                        </p:attrNameLst>
                                      </p:cBhvr>
                                      <p:to>
                                        <p:strVal val="visible"/>
                                      </p:to>
                                    </p:set>
                                  </p:childTnLst>
                                </p:cTn>
                              </p:par>
                            </p:childTnLst>
                          </p:cTn>
                        </p:par>
                        <p:par>
                          <p:cTn id="19" fill="hold">
                            <p:stCondLst>
                              <p:cond delay="5001"/>
                            </p:stCondLst>
                            <p:childTnLst>
                              <p:par>
                                <p:cTn id="20" presetID="1" presetClass="entr" presetSubtype="0" fill="hold" grpId="0" nodeType="afterEffect">
                                  <p:stCondLst>
                                    <p:cond delay="1000"/>
                                  </p:stCondLst>
                                  <p:childTnLst>
                                    <p:set>
                                      <p:cBhvr>
                                        <p:cTn id="21" dur="1" fill="hold">
                                          <p:stCondLst>
                                            <p:cond delay="249"/>
                                          </p:stCondLst>
                                        </p:cTn>
                                        <p:tgtEl>
                                          <p:spTgt spid="4">
                                            <p:graphicEl>
                                              <a:dgm id="{1AFC769B-A9EE-4097-81B4-765B99EC02F5}"/>
                                            </p:graphicEl>
                                          </p:spTgt>
                                        </p:tgtEl>
                                        <p:attrNameLst>
                                          <p:attrName>style.visibility</p:attrName>
                                        </p:attrNameLst>
                                      </p:cBhvr>
                                      <p:to>
                                        <p:strVal val="visible"/>
                                      </p:to>
                                    </p:set>
                                  </p:childTnLst>
                                </p:cTn>
                              </p:par>
                            </p:childTnLst>
                          </p:cTn>
                        </p:par>
                        <p:par>
                          <p:cTn id="22" fill="hold">
                            <p:stCondLst>
                              <p:cond delay="6251"/>
                            </p:stCondLst>
                            <p:childTnLst>
                              <p:par>
                                <p:cTn id="23" presetID="1" presetClass="entr" presetSubtype="0" fill="hold" grpId="0" nodeType="afterEffect">
                                  <p:stCondLst>
                                    <p:cond delay="1000"/>
                                  </p:stCondLst>
                                  <p:childTnLst>
                                    <p:set>
                                      <p:cBhvr>
                                        <p:cTn id="24" dur="1" fill="hold">
                                          <p:stCondLst>
                                            <p:cond delay="249"/>
                                          </p:stCondLst>
                                        </p:cTn>
                                        <p:tgtEl>
                                          <p:spTgt spid="4">
                                            <p:graphicEl>
                                              <a:dgm id="{5BF237C0-7C03-4448-8EE3-D82B376864F9}"/>
                                            </p:graphicEl>
                                          </p:spTgt>
                                        </p:tgtEl>
                                        <p:attrNameLst>
                                          <p:attrName>style.visibility</p:attrName>
                                        </p:attrNameLst>
                                      </p:cBhvr>
                                      <p:to>
                                        <p:strVal val="visible"/>
                                      </p:to>
                                    </p:set>
                                  </p:childTnLst>
                                </p:cTn>
                              </p:par>
                            </p:childTnLst>
                          </p:cTn>
                        </p:par>
                        <p:par>
                          <p:cTn id="25" fill="hold">
                            <p:stCondLst>
                              <p:cond delay="7501"/>
                            </p:stCondLst>
                            <p:childTnLst>
                              <p:par>
                                <p:cTn id="26" presetID="1" presetClass="entr" presetSubtype="0" fill="hold" grpId="0" nodeType="afterEffect">
                                  <p:stCondLst>
                                    <p:cond delay="1000"/>
                                  </p:stCondLst>
                                  <p:childTnLst>
                                    <p:set>
                                      <p:cBhvr>
                                        <p:cTn id="27" dur="1" fill="hold">
                                          <p:stCondLst>
                                            <p:cond delay="249"/>
                                          </p:stCondLst>
                                        </p:cTn>
                                        <p:tgtEl>
                                          <p:spTgt spid="4">
                                            <p:graphicEl>
                                              <a:dgm id="{2CF15B19-BB09-4803-99C3-126F08FE7CB5}"/>
                                            </p:graphicEl>
                                          </p:spTgt>
                                        </p:tgtEl>
                                        <p:attrNameLst>
                                          <p:attrName>style.visibility</p:attrName>
                                        </p:attrNameLst>
                                      </p:cBhvr>
                                      <p:to>
                                        <p:strVal val="visible"/>
                                      </p:to>
                                    </p:set>
                                  </p:childTnLst>
                                </p:cTn>
                              </p:par>
                            </p:childTnLst>
                          </p:cTn>
                        </p:par>
                        <p:par>
                          <p:cTn id="28" fill="hold">
                            <p:stCondLst>
                              <p:cond delay="8751"/>
                            </p:stCondLst>
                            <p:childTnLst>
                              <p:par>
                                <p:cTn id="29" presetID="1" presetClass="entr" presetSubtype="0" fill="hold" grpId="0" nodeType="afterEffect">
                                  <p:stCondLst>
                                    <p:cond delay="1000"/>
                                  </p:stCondLst>
                                  <p:childTnLst>
                                    <p:set>
                                      <p:cBhvr>
                                        <p:cTn id="30" dur="1" fill="hold">
                                          <p:stCondLst>
                                            <p:cond delay="249"/>
                                          </p:stCondLst>
                                        </p:cTn>
                                        <p:tgtEl>
                                          <p:spTgt spid="4">
                                            <p:graphicEl>
                                              <a:dgm id="{6D45134D-ED88-4876-B86E-B2D5AEF26C7E}"/>
                                            </p:graphicEl>
                                          </p:spTgt>
                                        </p:tgtEl>
                                        <p:attrNameLst>
                                          <p:attrName>style.visibility</p:attrName>
                                        </p:attrNameLst>
                                      </p:cBhvr>
                                      <p:to>
                                        <p:strVal val="visible"/>
                                      </p:to>
                                    </p:set>
                                  </p:childTnLst>
                                </p:cTn>
                              </p:par>
                            </p:childTnLst>
                          </p:cTn>
                        </p:par>
                        <p:par>
                          <p:cTn id="31" fill="hold">
                            <p:stCondLst>
                              <p:cond delay="10001"/>
                            </p:stCondLst>
                            <p:childTnLst>
                              <p:par>
                                <p:cTn id="32" presetID="1" presetClass="entr" presetSubtype="0" fill="hold" grpId="0" nodeType="afterEffect">
                                  <p:stCondLst>
                                    <p:cond delay="1000"/>
                                  </p:stCondLst>
                                  <p:childTnLst>
                                    <p:set>
                                      <p:cBhvr>
                                        <p:cTn id="33" dur="1" fill="hold">
                                          <p:stCondLst>
                                            <p:cond delay="249"/>
                                          </p:stCondLst>
                                        </p:cTn>
                                        <p:tgtEl>
                                          <p:spTgt spid="4">
                                            <p:graphicEl>
                                              <a:dgm id="{2CC492CD-5796-4B55-8CEC-25E313418138}"/>
                                            </p:graphicEl>
                                          </p:spTgt>
                                        </p:tgtEl>
                                        <p:attrNameLst>
                                          <p:attrName>style.visibility</p:attrName>
                                        </p:attrNameLst>
                                      </p:cBhvr>
                                      <p:to>
                                        <p:strVal val="visible"/>
                                      </p:to>
                                    </p:set>
                                  </p:childTnLst>
                                </p:cTn>
                              </p:par>
                            </p:childTnLst>
                          </p:cTn>
                        </p:par>
                        <p:par>
                          <p:cTn id="34" fill="hold">
                            <p:stCondLst>
                              <p:cond delay="11251"/>
                            </p:stCondLst>
                            <p:childTnLst>
                              <p:par>
                                <p:cTn id="35" presetID="1" presetClass="entr" presetSubtype="0" fill="hold" grpId="0" nodeType="afterEffect">
                                  <p:stCondLst>
                                    <p:cond delay="1000"/>
                                  </p:stCondLst>
                                  <p:childTnLst>
                                    <p:set>
                                      <p:cBhvr>
                                        <p:cTn id="36" dur="1" fill="hold">
                                          <p:stCondLst>
                                            <p:cond delay="249"/>
                                          </p:stCondLst>
                                        </p:cTn>
                                        <p:tgtEl>
                                          <p:spTgt spid="4">
                                            <p:graphicEl>
                                              <a:dgm id="{DFE86DFC-753E-4748-A0E1-D87D2554C4D9}"/>
                                            </p:graphicEl>
                                          </p:spTgt>
                                        </p:tgtEl>
                                        <p:attrNameLst>
                                          <p:attrName>style.visibility</p:attrName>
                                        </p:attrNameLst>
                                      </p:cBhvr>
                                      <p:to>
                                        <p:strVal val="visible"/>
                                      </p:to>
                                    </p:set>
                                  </p:childTnLst>
                                </p:cTn>
                              </p:par>
                            </p:childTnLst>
                          </p:cTn>
                        </p:par>
                        <p:par>
                          <p:cTn id="37" fill="hold">
                            <p:stCondLst>
                              <p:cond delay="12501"/>
                            </p:stCondLst>
                            <p:childTnLst>
                              <p:par>
                                <p:cTn id="38" presetID="1" presetClass="entr" presetSubtype="0" fill="hold" grpId="0" nodeType="afterEffect">
                                  <p:stCondLst>
                                    <p:cond delay="1000"/>
                                  </p:stCondLst>
                                  <p:childTnLst>
                                    <p:set>
                                      <p:cBhvr>
                                        <p:cTn id="39" dur="1" fill="hold">
                                          <p:stCondLst>
                                            <p:cond delay="249"/>
                                          </p:stCondLst>
                                        </p:cTn>
                                        <p:tgtEl>
                                          <p:spTgt spid="4">
                                            <p:graphicEl>
                                              <a:dgm id="{BCDAE41F-4F89-4DCE-9B26-F2384D09E1F9}"/>
                                            </p:graphicEl>
                                          </p:spTgt>
                                        </p:tgtEl>
                                        <p:attrNameLst>
                                          <p:attrName>style.visibility</p:attrName>
                                        </p:attrNameLst>
                                      </p:cBhvr>
                                      <p:to>
                                        <p:strVal val="visible"/>
                                      </p:to>
                                    </p:set>
                                  </p:childTnLst>
                                </p:cTn>
                              </p:par>
                            </p:childTnLst>
                          </p:cTn>
                        </p:par>
                        <p:par>
                          <p:cTn id="40" fill="hold">
                            <p:stCondLst>
                              <p:cond delay="13751"/>
                            </p:stCondLst>
                            <p:childTnLst>
                              <p:par>
                                <p:cTn id="41" presetID="1" presetClass="entr" presetSubtype="0" fill="hold" grpId="0" nodeType="afterEffect">
                                  <p:stCondLst>
                                    <p:cond delay="1000"/>
                                  </p:stCondLst>
                                  <p:childTnLst>
                                    <p:set>
                                      <p:cBhvr>
                                        <p:cTn id="42" dur="1" fill="hold">
                                          <p:stCondLst>
                                            <p:cond delay="249"/>
                                          </p:stCondLst>
                                        </p:cTn>
                                        <p:tgtEl>
                                          <p:spTgt spid="4">
                                            <p:graphicEl>
                                              <a:dgm id="{6E529929-B583-4C32-882F-58DBAC75AEC0}"/>
                                            </p:graphicEl>
                                          </p:spTgt>
                                        </p:tgtEl>
                                        <p:attrNameLst>
                                          <p:attrName>style.visibility</p:attrName>
                                        </p:attrNameLst>
                                      </p:cBhvr>
                                      <p:to>
                                        <p:strVal val="visible"/>
                                      </p:to>
                                    </p:set>
                                  </p:childTnLst>
                                </p:cTn>
                              </p:par>
                            </p:childTnLst>
                          </p:cTn>
                        </p:par>
                        <p:par>
                          <p:cTn id="43" fill="hold">
                            <p:stCondLst>
                              <p:cond delay="15001"/>
                            </p:stCondLst>
                            <p:childTnLst>
                              <p:par>
                                <p:cTn id="44" presetID="1" presetClass="entr" presetSubtype="0" fill="hold" grpId="0" nodeType="afterEffect">
                                  <p:stCondLst>
                                    <p:cond delay="1000"/>
                                  </p:stCondLst>
                                  <p:childTnLst>
                                    <p:set>
                                      <p:cBhvr>
                                        <p:cTn id="45" dur="1" fill="hold">
                                          <p:stCondLst>
                                            <p:cond delay="249"/>
                                          </p:stCondLst>
                                        </p:cTn>
                                        <p:tgtEl>
                                          <p:spTgt spid="4">
                                            <p:graphicEl>
                                              <a:dgm id="{3FC190B7-3BA3-4A29-9E7A-B110E05470E9}"/>
                                            </p:graphicEl>
                                          </p:spTgt>
                                        </p:tgtEl>
                                        <p:attrNameLst>
                                          <p:attrName>style.visibility</p:attrName>
                                        </p:attrNameLst>
                                      </p:cBhvr>
                                      <p:to>
                                        <p:strVal val="visible"/>
                                      </p:to>
                                    </p:set>
                                  </p:childTnLst>
                                </p:cTn>
                              </p:par>
                            </p:childTnLst>
                          </p:cTn>
                        </p:par>
                        <p:par>
                          <p:cTn id="46" fill="hold">
                            <p:stCondLst>
                              <p:cond delay="16251"/>
                            </p:stCondLst>
                            <p:childTnLst>
                              <p:par>
                                <p:cTn id="47" presetID="1" presetClass="entr" presetSubtype="0" fill="hold" grpId="0" nodeType="afterEffect">
                                  <p:stCondLst>
                                    <p:cond delay="1000"/>
                                  </p:stCondLst>
                                  <p:childTnLst>
                                    <p:set>
                                      <p:cBhvr>
                                        <p:cTn id="48" dur="1" fill="hold">
                                          <p:stCondLst>
                                            <p:cond delay="249"/>
                                          </p:stCondLst>
                                        </p:cTn>
                                        <p:tgtEl>
                                          <p:spTgt spid="4">
                                            <p:graphicEl>
                                              <a:dgm id="{BF52D35A-D4E8-4FAE-B92D-A77333CD12A9}"/>
                                            </p:graphicEl>
                                          </p:spTgt>
                                        </p:tgtEl>
                                        <p:attrNameLst>
                                          <p:attrName>style.visibility</p:attrName>
                                        </p:attrNameLst>
                                      </p:cBhvr>
                                      <p:to>
                                        <p:strVal val="visible"/>
                                      </p:to>
                                    </p:set>
                                  </p:childTnLst>
                                </p:cTn>
                              </p:par>
                            </p:childTnLst>
                          </p:cTn>
                        </p:par>
                        <p:par>
                          <p:cTn id="49" fill="hold">
                            <p:stCondLst>
                              <p:cond delay="17501"/>
                            </p:stCondLst>
                            <p:childTnLst>
                              <p:par>
                                <p:cTn id="50" presetID="1" presetClass="entr" presetSubtype="0" fill="hold" grpId="0" nodeType="afterEffect">
                                  <p:stCondLst>
                                    <p:cond delay="1000"/>
                                  </p:stCondLst>
                                  <p:childTnLst>
                                    <p:set>
                                      <p:cBhvr>
                                        <p:cTn id="51" dur="1" fill="hold">
                                          <p:stCondLst>
                                            <p:cond delay="249"/>
                                          </p:stCondLst>
                                        </p:cTn>
                                        <p:tgtEl>
                                          <p:spTgt spid="4">
                                            <p:graphicEl>
                                              <a:dgm id="{AA8D1EB2-594D-4B9C-83F4-3EA3487F6D68}"/>
                                            </p:graphicEl>
                                          </p:spTgt>
                                        </p:tgtEl>
                                        <p:attrNameLst>
                                          <p:attrName>style.visibility</p:attrName>
                                        </p:attrNameLst>
                                      </p:cBhvr>
                                      <p:to>
                                        <p:strVal val="visible"/>
                                      </p:to>
                                    </p:set>
                                  </p:childTnLst>
                                </p:cTn>
                              </p:par>
                            </p:childTnLst>
                          </p:cTn>
                        </p:par>
                        <p:par>
                          <p:cTn id="52" fill="hold">
                            <p:stCondLst>
                              <p:cond delay="18751"/>
                            </p:stCondLst>
                            <p:childTnLst>
                              <p:par>
                                <p:cTn id="53" presetID="1" presetClass="entr" presetSubtype="0" fill="hold" grpId="0" nodeType="afterEffect">
                                  <p:stCondLst>
                                    <p:cond delay="1000"/>
                                  </p:stCondLst>
                                  <p:childTnLst>
                                    <p:set>
                                      <p:cBhvr>
                                        <p:cTn id="54" dur="1" fill="hold">
                                          <p:stCondLst>
                                            <p:cond delay="249"/>
                                          </p:stCondLst>
                                        </p:cTn>
                                        <p:tgtEl>
                                          <p:spTgt spid="4">
                                            <p:graphicEl>
                                              <a:dgm id="{31880DAF-0197-4067-A073-764454B07547}"/>
                                            </p:graphicEl>
                                          </p:spTgt>
                                        </p:tgtEl>
                                        <p:attrNameLst>
                                          <p:attrName>style.visibility</p:attrName>
                                        </p:attrNameLst>
                                      </p:cBhvr>
                                      <p:to>
                                        <p:strVal val="visible"/>
                                      </p:to>
                                    </p:set>
                                  </p:childTnLst>
                                </p:cTn>
                              </p:par>
                            </p:childTnLst>
                          </p:cTn>
                        </p:par>
                        <p:par>
                          <p:cTn id="55" fill="hold">
                            <p:stCondLst>
                              <p:cond delay="20001"/>
                            </p:stCondLst>
                            <p:childTnLst>
                              <p:par>
                                <p:cTn id="56" presetID="1" presetClass="entr" presetSubtype="0" fill="hold" grpId="0" nodeType="afterEffect">
                                  <p:stCondLst>
                                    <p:cond delay="1000"/>
                                  </p:stCondLst>
                                  <p:childTnLst>
                                    <p:set>
                                      <p:cBhvr>
                                        <p:cTn id="57" dur="1" fill="hold">
                                          <p:stCondLst>
                                            <p:cond delay="249"/>
                                          </p:stCondLst>
                                        </p:cTn>
                                        <p:tgtEl>
                                          <p:spTgt spid="4">
                                            <p:graphicEl>
                                              <a:dgm id="{7633DD4E-FC78-4003-977B-7317816A6F9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8" fill="hold" display="0">
                  <p:stCondLst>
                    <p:cond delay="indefinite"/>
                  </p:stCondLst>
                  <p:endCondLst>
                    <p:cond evt="onStopAudio" delay="0">
                      <p:tgtEl>
                        <p:sldTgt/>
                      </p:tgtEl>
                    </p:cond>
                  </p:endCondLst>
                </p:cTn>
                <p:tgtEl>
                  <p:spTgt spid="5"/>
                </p:tgtEl>
              </p:cMediaNode>
            </p:audio>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275" y="0"/>
            <a:ext cx="10058400" cy="791718"/>
          </a:xfrm>
        </p:spPr>
        <p:txBody>
          <a:bodyPr>
            <a:normAutofit/>
          </a:bodyPr>
          <a:lstStyle/>
          <a:p>
            <a:pPr algn="r"/>
            <a:r>
              <a:rPr lang="en-GB" sz="4800" dirty="0"/>
              <a:t>REFERENCES				 </a:t>
            </a:r>
            <a:r>
              <a:rPr lang="en-GB" sz="1400" dirty="0"/>
              <a:t>1 of 2</a:t>
            </a:r>
            <a:endParaRPr lang="en-GB" sz="4800" dirty="0"/>
          </a:p>
        </p:txBody>
      </p:sp>
      <p:sp>
        <p:nvSpPr>
          <p:cNvPr id="3" name="Content Placeholder 2"/>
          <p:cNvSpPr>
            <a:spLocks noGrp="1"/>
          </p:cNvSpPr>
          <p:nvPr>
            <p:ph idx="1"/>
          </p:nvPr>
        </p:nvSpPr>
        <p:spPr>
          <a:xfrm>
            <a:off x="304800" y="791719"/>
            <a:ext cx="11563350" cy="5981700"/>
          </a:xfrm>
        </p:spPr>
        <p:txBody>
          <a:bodyPr>
            <a:noAutofit/>
          </a:bodyPr>
          <a:lstStyle/>
          <a:p>
            <a:r>
              <a:rPr lang="en-GB" sz="1400" dirty="0"/>
              <a:t>Brain, T. (2012) A Future for Policing in Wales? Centre for Welsh Legal Affairs Annual Lecture 23 February 2012 (Accessed 27 June 2022).</a:t>
            </a:r>
          </a:p>
          <a:p>
            <a:r>
              <a:rPr lang="en-GB" sz="1400" dirty="0"/>
              <a:t>Brain, T. (2014), Police and crime commissioners: the first twelve months. </a:t>
            </a:r>
            <a:r>
              <a:rPr lang="en-GB" sz="1400" i="1" dirty="0"/>
              <a:t>Safer Communities</a:t>
            </a:r>
            <a:r>
              <a:rPr lang="en-GB" sz="1400" dirty="0"/>
              <a:t>, Vol. 13 No. 1, pp. 40-50.</a:t>
            </a:r>
          </a:p>
          <a:p>
            <a:r>
              <a:rPr lang="en-GB" sz="1400" dirty="0"/>
              <a:t>Commission on Justice in Wales (2019) Justice in Wales for the People of Wales. Cardiff, October. Available at: </a:t>
            </a:r>
            <a:r>
              <a:rPr lang="en-GB" sz="1400" u="sng" dirty="0">
                <a:hlinkClick r:id="rId5"/>
              </a:rPr>
              <a:t>https://gov.wales/sites/default/files/publications/2019-10/Justice%20Commission%20ENG%20DIGITAL_2.pdf</a:t>
            </a:r>
            <a:r>
              <a:rPr lang="en-GB" sz="1400" dirty="0"/>
              <a:t> (Accessed on 29 June 2022</a:t>
            </a:r>
          </a:p>
          <a:p>
            <a:r>
              <a:rPr lang="en-GB" sz="1400" dirty="0"/>
              <a:t>Dyfed Powys Police and Crime Commissioner (2022), Justice in Wales Now and in the Future - A statement by the four Welsh Police &amp; Crime Commissioners, 25 May 2022. Available at: </a:t>
            </a:r>
            <a:r>
              <a:rPr lang="en-GB" sz="1400" dirty="0">
                <a:hlinkClick r:id="rId6"/>
              </a:rPr>
              <a:t>Justice in Wales – Now and in the Future A statement by the four Welsh Police &amp; Crime Commissioners (dyfedpowys-pcc.org.uk)</a:t>
            </a:r>
            <a:r>
              <a:rPr lang="en-GB" sz="1400" dirty="0"/>
              <a:t>. Accessed on 18 July 2022</a:t>
            </a:r>
          </a:p>
          <a:p>
            <a:r>
              <a:rPr lang="en-GB" sz="1400" dirty="0"/>
              <a:t>Future Operating Environment (2020) College of Policing: Available at </a:t>
            </a:r>
            <a:r>
              <a:rPr lang="en-GB" sz="1400" dirty="0">
                <a:hlinkClick r:id="rId7"/>
              </a:rPr>
              <a:t>https://paas-s3-broker-prod-lon-6453d964-1d1a-432a-9260-5e0ba7d2fc51.s3.eu-west-2.amazonaws.com/s3fs-public/2020-08/future-operating-environment-2040.pdf</a:t>
            </a:r>
            <a:endParaRPr lang="en-GB" sz="1400" dirty="0"/>
          </a:p>
          <a:p>
            <a:r>
              <a:rPr lang="en-GB" sz="1400" dirty="0"/>
              <a:t>Henry et al (2019) Local governance in the new Police Scotland: Renegotiating power, recognition and responsiveness. </a:t>
            </a:r>
            <a:r>
              <a:rPr lang="en-GB" sz="1400" i="1" dirty="0"/>
              <a:t>European Journal of Criminology 2019</a:t>
            </a:r>
            <a:r>
              <a:rPr lang="en-GB" sz="1400" dirty="0"/>
              <a:t>, Vol. 16(5) 573–591</a:t>
            </a:r>
          </a:p>
          <a:p>
            <a:r>
              <a:rPr lang="en-GB" sz="1400" dirty="0"/>
              <a:t>Jones T and Lister S (2019)</a:t>
            </a:r>
            <a:r>
              <a:rPr lang="en-GB" sz="1400" i="1" dirty="0"/>
              <a:t> </a:t>
            </a:r>
            <a:r>
              <a:rPr lang="en-GB" sz="1400" dirty="0"/>
              <a:t>Localism and police governance in England &amp; Wales: Exploring continuity and change. </a:t>
            </a:r>
            <a:r>
              <a:rPr lang="en-GB" sz="1400" i="1" dirty="0"/>
              <a:t>European Journal of Criminology 2019</a:t>
            </a:r>
            <a:r>
              <a:rPr lang="en-GB" sz="1400" dirty="0"/>
              <a:t> 16(5), pp. 552–572</a:t>
            </a:r>
          </a:p>
          <a:p>
            <a:r>
              <a:rPr lang="en-GB" sz="1400" dirty="0"/>
              <a:t>National Assembly for Wales: History of Welsh Devolution.  2020 (Senedd) Available at : </a:t>
            </a:r>
            <a:r>
              <a:rPr lang="en-GB" sz="1400" dirty="0">
                <a:hlinkClick r:id="rId8"/>
              </a:rPr>
              <a:t>https://law.gov.wales/constitution-government/devolution/wales-act-2017/?lang=en#/constitution-government/devolution/wales-act-2017/?tab=overview&amp;lang=en</a:t>
            </a:r>
            <a:r>
              <a:rPr lang="en-GB" sz="1400" dirty="0"/>
              <a:t> Accessed on 2 July 2022</a:t>
            </a:r>
          </a:p>
          <a:p>
            <a:r>
              <a:rPr lang="en-GB" sz="1400" dirty="0"/>
              <a:t>National Policing Digital Strategy (2019)NPCC. Available at: </a:t>
            </a:r>
            <a:r>
              <a:rPr lang="en-GB" sz="1400" dirty="0">
                <a:hlinkClick r:id="rId9"/>
              </a:rPr>
              <a:t>https://www.apccs.police.uk/media/4886/national-policing-digital-strategy-2020-2030.pdf#:~:text=National%20Policing%20Digital%20Strategy%202030%20has%20been%20developed,of%20our%20digital%20transformation%20both%20locally%20and%20nationally.</a:t>
            </a:r>
            <a:endParaRPr lang="en-GB" sz="1400" dirty="0"/>
          </a:p>
        </p:txBody>
      </p:sp>
      <p:sp>
        <p:nvSpPr>
          <p:cNvPr id="4" name="Slide Number Placeholder 3"/>
          <p:cNvSpPr>
            <a:spLocks noGrp="1"/>
          </p:cNvSpPr>
          <p:nvPr>
            <p:ph type="sldNum" sz="quarter" idx="12"/>
          </p:nvPr>
        </p:nvSpPr>
        <p:spPr/>
        <p:txBody>
          <a:bodyPr/>
          <a:lstStyle/>
          <a:p>
            <a:fld id="{4FAB73BC-B049-4115-A692-8D63A059BFB8}" type="slidenum">
              <a:rPr lang="en-US" smtClean="0"/>
              <a:t>19</a:t>
            </a:fld>
            <a:endParaRPr lang="en-US" dirty="0"/>
          </a:p>
        </p:txBody>
      </p:sp>
      <p:pic>
        <p:nvPicPr>
          <p:cNvPr id="6" name="Video 5">
            <a:hlinkClick r:id="" action="ppaction://media"/>
            <a:extLst>
              <a:ext uri="{FF2B5EF4-FFF2-40B4-BE49-F238E27FC236}">
                <a16:creationId xmlns:a16="http://schemas.microsoft.com/office/drawing/2014/main" id="{5D6459AF-FDE3-432A-B02B-5C40AD36DB7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855246772"/>
      </p:ext>
    </p:extLst>
  </p:cSld>
  <p:clrMapOvr>
    <a:masterClrMapping/>
  </p:clrMapOvr>
  <mc:AlternateContent xmlns:mc="http://schemas.openxmlformats.org/markup-compatibility/2006" xmlns:p14="http://schemas.microsoft.com/office/powerpoint/2010/main">
    <mc:Choice Requires="p14">
      <p:transition spd="slow" p14:dur="2000" advTm="4110"/>
    </mc:Choice>
    <mc:Fallback xmlns="">
      <p:transition spd="slow" advTm="4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275" y="0"/>
            <a:ext cx="10058400" cy="791718"/>
          </a:xfrm>
        </p:spPr>
        <p:txBody>
          <a:bodyPr>
            <a:normAutofit/>
          </a:bodyPr>
          <a:lstStyle/>
          <a:p>
            <a:pPr algn="r"/>
            <a:r>
              <a:rPr lang="en-GB" sz="4800" dirty="0"/>
              <a:t>REFERENCES				 </a:t>
            </a:r>
            <a:r>
              <a:rPr lang="en-GB" sz="1400" dirty="0"/>
              <a:t>2 of 2</a:t>
            </a:r>
            <a:endParaRPr lang="en-GB" sz="4800" dirty="0"/>
          </a:p>
        </p:txBody>
      </p:sp>
      <p:sp>
        <p:nvSpPr>
          <p:cNvPr id="3" name="Content Placeholder 2"/>
          <p:cNvSpPr>
            <a:spLocks noGrp="1"/>
          </p:cNvSpPr>
          <p:nvPr>
            <p:ph idx="1"/>
          </p:nvPr>
        </p:nvSpPr>
        <p:spPr>
          <a:xfrm>
            <a:off x="304800" y="791719"/>
            <a:ext cx="11563350" cy="5981700"/>
          </a:xfrm>
        </p:spPr>
        <p:txBody>
          <a:bodyPr>
            <a:noAutofit/>
          </a:bodyPr>
          <a:lstStyle/>
          <a:p>
            <a:r>
              <a:rPr lang="en-GB" sz="1400" dirty="0"/>
              <a:t>NPCC Policing vision 2025 – Available at :</a:t>
            </a:r>
            <a:r>
              <a:rPr lang="en-GB" sz="1400" dirty="0">
                <a:hlinkClick r:id="rId5"/>
              </a:rPr>
              <a:t>https://www.npcc.police.uk/documents/Policing%20Vision.pdf</a:t>
            </a:r>
            <a:r>
              <a:rPr lang="en-GB" sz="1400" dirty="0"/>
              <a:t> Accessed on 10 July 2022.</a:t>
            </a:r>
          </a:p>
          <a:p>
            <a:r>
              <a:rPr lang="en-GB" sz="1400" dirty="0"/>
              <a:t>Policing 4.0 (2018) Deloitte Available at </a:t>
            </a:r>
            <a:r>
              <a:rPr lang="en-GB" sz="1400" dirty="0">
                <a:hlinkClick r:id="rId6"/>
              </a:rPr>
              <a:t>https://www2.deloitte.com/content/dam/Deloitte/ie/Documents/PublicSector/deloitte-uk-future-of-policing.pdf</a:t>
            </a:r>
            <a:r>
              <a:rPr lang="en-GB" sz="1400" dirty="0"/>
              <a:t> Accessed on 10 July 2022</a:t>
            </a:r>
          </a:p>
          <a:p>
            <a:r>
              <a:rPr lang="en-GB" sz="1400" dirty="0"/>
              <a:t>Raine, J. (2014) Shifting power dependencies in criminal justice: The dual state of centre and locality in England &amp; Wales. </a:t>
            </a:r>
            <a:r>
              <a:rPr lang="en-GB" sz="1400" i="1" dirty="0"/>
              <a:t>Criminal Law Review 2014(1</a:t>
            </a:r>
            <a:r>
              <a:rPr lang="en-GB" sz="1400" dirty="0"/>
              <a:t>): 399–415.</a:t>
            </a:r>
          </a:p>
          <a:p>
            <a:r>
              <a:rPr lang="en-GB" sz="1400" dirty="0"/>
              <a:t>Rawlings, R (2018) The strange reconstitution of Wales. </a:t>
            </a:r>
            <a:r>
              <a:rPr lang="en-GB" sz="1400" i="1" dirty="0"/>
              <a:t>Public Law, </a:t>
            </a:r>
            <a:r>
              <a:rPr lang="en-GB" sz="1400" dirty="0"/>
              <a:t>January 2018, p62-83</a:t>
            </a:r>
          </a:p>
          <a:p>
            <a:r>
              <a:rPr lang="en-GB" sz="1400" dirty="0" err="1"/>
              <a:t>Terpstra</a:t>
            </a:r>
            <a:r>
              <a:rPr lang="en-GB" sz="1400" dirty="0"/>
              <a:t> et al (2019) The Abstract Police: A conceptual exploration of unintended changes of police organisations. The Police Journal: Theory, Practice and Principles 2019, Vol. 92(4) 339–359</a:t>
            </a:r>
          </a:p>
          <a:p>
            <a:r>
              <a:rPr lang="en-GB" sz="1400" dirty="0"/>
              <a:t>Torrance, D. (2020) A process not an event: Devolution in Wales, 1998-2020, </a:t>
            </a:r>
            <a:r>
              <a:rPr lang="en-GB" sz="1400" i="1" dirty="0"/>
              <a:t>House of Commons Briefing Paper CBP-8318, 6 April 2020.  </a:t>
            </a:r>
            <a:r>
              <a:rPr lang="en-GB" sz="1400" dirty="0"/>
              <a:t>Available at: </a:t>
            </a:r>
            <a:r>
              <a:rPr lang="en-GB" sz="1400" u="sng" dirty="0">
                <a:hlinkClick r:id="rId7"/>
              </a:rPr>
              <a:t>https://commonslibrary.parliament.uk/research-briefings/cbp-8318/</a:t>
            </a:r>
            <a:r>
              <a:rPr lang="en-GB" sz="1400" dirty="0"/>
              <a:t> Accessed on 14 Dec 2020.</a:t>
            </a:r>
          </a:p>
          <a:p>
            <a:r>
              <a:rPr lang="en-GB" sz="1400" dirty="0"/>
              <a:t>Welsh Government (2022) Delivering Justice for Wales. Available at: </a:t>
            </a:r>
            <a:r>
              <a:rPr lang="en-GB" sz="1400" dirty="0">
                <a:hlinkClick r:id="rId8"/>
              </a:rPr>
              <a:t>https://gov.wales/sites/default/files/publications/2022-06/delivering-justice-for-wales-may-2022-v2.pdf</a:t>
            </a:r>
            <a:r>
              <a:rPr lang="en-GB" sz="1400" dirty="0"/>
              <a:t> Accessed 5 July 2022.</a:t>
            </a:r>
          </a:p>
        </p:txBody>
      </p:sp>
      <p:sp>
        <p:nvSpPr>
          <p:cNvPr id="4" name="Slide Number Placeholder 3"/>
          <p:cNvSpPr>
            <a:spLocks noGrp="1"/>
          </p:cNvSpPr>
          <p:nvPr>
            <p:ph type="sldNum" sz="quarter" idx="12"/>
          </p:nvPr>
        </p:nvSpPr>
        <p:spPr/>
        <p:txBody>
          <a:bodyPr/>
          <a:lstStyle/>
          <a:p>
            <a:fld id="{4FAB73BC-B049-4115-A692-8D63A059BFB8}" type="slidenum">
              <a:rPr lang="en-US" smtClean="0"/>
              <a:t>20</a:t>
            </a:fld>
            <a:endParaRPr lang="en-US" dirty="0"/>
          </a:p>
        </p:txBody>
      </p:sp>
      <p:pic>
        <p:nvPicPr>
          <p:cNvPr id="6" name="Video 5">
            <a:hlinkClick r:id="" action="ppaction://media"/>
            <a:extLst>
              <a:ext uri="{FF2B5EF4-FFF2-40B4-BE49-F238E27FC236}">
                <a16:creationId xmlns:a16="http://schemas.microsoft.com/office/drawing/2014/main" id="{63ECD2CC-CC2B-4475-AE9B-6A42062201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614283880"/>
      </p:ext>
    </p:extLst>
  </p:cSld>
  <p:clrMapOvr>
    <a:masterClrMapping/>
  </p:clrMapOvr>
  <mc:AlternateContent xmlns:mc="http://schemas.openxmlformats.org/markup-compatibility/2006" xmlns:p14="http://schemas.microsoft.com/office/powerpoint/2010/main">
    <mc:Choice Requires="p14">
      <p:transition spd="slow" p14:dur="2000" advTm="5455"/>
    </mc:Choice>
    <mc:Fallback xmlns="">
      <p:transition spd="slow" advTm="5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
</p:tagLst>
</file>

<file path=ppt/tags/tag2.xml><?xml version="1.0" encoding="utf-8"?>
<p:tagLst xmlns:a="http://schemas.openxmlformats.org/drawingml/2006/main" xmlns:r="http://schemas.openxmlformats.org/officeDocument/2006/relationships" xmlns:p="http://schemas.openxmlformats.org/presentationml/2006/main">
  <p:tag name="TIMING" val="|2"/>
</p:tagLst>
</file>

<file path=ppt/tags/tag3.xml><?xml version="1.0" encoding="utf-8"?>
<p:tagLst xmlns:a="http://schemas.openxmlformats.org/drawingml/2006/main" xmlns:r="http://schemas.openxmlformats.org/officeDocument/2006/relationships" xmlns:p="http://schemas.openxmlformats.org/presentationml/2006/main">
  <p:tag name="TIMING" val="|6.7|88.2|69|1.5|39.3"/>
</p:tagLst>
</file>

<file path=ppt/tags/tag4.xml><?xml version="1.0" encoding="utf-8"?>
<p:tagLst xmlns:a="http://schemas.openxmlformats.org/drawingml/2006/main" xmlns:r="http://schemas.openxmlformats.org/officeDocument/2006/relationships" xmlns:p="http://schemas.openxmlformats.org/presentationml/2006/main">
  <p:tag name="TIMING" val="|4.8|4.4|20.4"/>
</p:tagLst>
</file>

<file path=ppt/tags/tag5.xml><?xml version="1.0" encoding="utf-8"?>
<p:tagLst xmlns:a="http://schemas.openxmlformats.org/drawingml/2006/main" xmlns:r="http://schemas.openxmlformats.org/officeDocument/2006/relationships" xmlns:p="http://schemas.openxmlformats.org/presentationml/2006/main">
  <p:tag name="TIMING" val="|1.3|31.8|26.2|0.8"/>
</p:tagLst>
</file>

<file path=ppt/tags/tag6.xml><?xml version="1.0" encoding="utf-8"?>
<p:tagLst xmlns:a="http://schemas.openxmlformats.org/drawingml/2006/main" xmlns:r="http://schemas.openxmlformats.org/officeDocument/2006/relationships" xmlns:p="http://schemas.openxmlformats.org/presentationml/2006/main">
  <p:tag name="TIMING" val="|3.4|5.9|16.3"/>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5230</TotalTime>
  <Words>1706</Words>
  <Application>Microsoft Office PowerPoint</Application>
  <PresentationFormat>Widescreen</PresentationFormat>
  <Paragraphs>202</Paragraphs>
  <Slides>20</Slides>
  <Notes>20</Notes>
  <HiddenSlides>0</HiddenSlides>
  <MMClips>20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Calibri</vt:lpstr>
      <vt:lpstr>Montserrat</vt:lpstr>
      <vt:lpstr>Rockwell</vt:lpstr>
      <vt:lpstr>Rockwell Condensed</vt:lpstr>
      <vt:lpstr>Wingdings</vt:lpstr>
      <vt:lpstr>Wood Type</vt:lpstr>
      <vt:lpstr>DEVOLUTION OF POWERS:  CHALLENGES TO POLICING IN WALES </vt:lpstr>
      <vt:lpstr>PRESENTATION:  UNDERSTANDING HOW DEVOLUTION WILL Impact ON THE GOVERNANCE OF POLICING in wales,  AS IT SEEKS TO ADDRESS CURRENT AND FUTURE CHALLENGES? </vt:lpstr>
      <vt:lpstr>BACKGROUND &amp; history IN WALES</vt:lpstr>
      <vt:lpstr>JOURNEY TO Devolution in wales</vt:lpstr>
      <vt:lpstr>PUBLIC SERVICES in wales</vt:lpstr>
      <vt:lpstr>FUTURE CHALLENGES </vt:lpstr>
      <vt:lpstr>IDENTIFIED CHALLENGES</vt:lpstr>
      <vt:lpstr>IDENTIFIED CHALLENGES</vt:lpstr>
      <vt:lpstr>IDENTIFIED CHALLENGES</vt:lpstr>
      <vt:lpstr>IMPACT ON governance of  policing IN WALES</vt:lpstr>
      <vt:lpstr>GOVERNANCE PCCs, POLITICS and POLICING</vt:lpstr>
      <vt:lpstr>governance</vt:lpstr>
      <vt:lpstr>governance </vt:lpstr>
      <vt:lpstr>COMMISSIONS ON DEVOLUTION in Wales </vt:lpstr>
      <vt:lpstr>COMMISSION FOR JUSTICE in Wales </vt:lpstr>
      <vt:lpstr>DELIVERING JUSTICE FOR WALES </vt:lpstr>
      <vt:lpstr>legitimacy </vt:lpstr>
      <vt:lpstr>CONCLUSION</vt:lpstr>
      <vt:lpstr>REFERENCES     1 of 2</vt:lpstr>
      <vt:lpstr>REFERENCES     2 of 2</vt:lpstr>
    </vt:vector>
  </TitlesOfParts>
  <Company>Heddlu Dyfed-Powys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Devolution in wales</dc:title>
  <dc:creator>Bevan Wayne DI</dc:creator>
  <cp:lastModifiedBy>Bevan Wayne A-DCI</cp:lastModifiedBy>
  <cp:revision>151</cp:revision>
  <cp:lastPrinted>2022-07-19T15:18:53Z</cp:lastPrinted>
  <dcterms:created xsi:type="dcterms:W3CDTF">2020-12-10T18:42:09Z</dcterms:created>
  <dcterms:modified xsi:type="dcterms:W3CDTF">2022-07-19T19:20:59Z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7beefdff-6834-454f-be00-a68b5bc5f471_Enabled">
    <vt:lpwstr>true</vt:lpwstr>
  </property>
  <property fmtid="{D5CDD505-2E9C-101B-9397-08002B2CF9AE}" pid="3" name="MSIP_Label_7beefdff-6834-454f-be00-a68b5bc5f471_SetDate">
    <vt:lpwstr>2022-07-15T16:12:17Z</vt:lpwstr>
  </property>
  <property fmtid="{D5CDD505-2E9C-101B-9397-08002B2CF9AE}" pid="4" name="MSIP_Label_7beefdff-6834-454f-be00-a68b5bc5f471_Method">
    <vt:lpwstr>Standard</vt:lpwstr>
  </property>
  <property fmtid="{D5CDD505-2E9C-101B-9397-08002B2CF9AE}" pid="5" name="MSIP_Label_7beefdff-6834-454f-be00-a68b5bc5f471_Name">
    <vt:lpwstr>OFFICIAL</vt:lpwstr>
  </property>
  <property fmtid="{D5CDD505-2E9C-101B-9397-08002B2CF9AE}" pid="6" name="MSIP_Label_7beefdff-6834-454f-be00-a68b5bc5f471_SiteId">
    <vt:lpwstr>39683655-1d97-4b22-be8c-246da0f47a41</vt:lpwstr>
  </property>
  <property fmtid="{D5CDD505-2E9C-101B-9397-08002B2CF9AE}" pid="7" name="MSIP_Label_7beefdff-6834-454f-be00-a68b5bc5f471_ActionId">
    <vt:lpwstr>e2bc0902-8f57-40ec-a618-b213e3e9158c</vt:lpwstr>
  </property>
  <property fmtid="{D5CDD505-2E9C-101B-9397-08002B2CF9AE}" pid="8" name="MSIP_Label_7beefdff-6834-454f-be00-a68b5bc5f471_ContentBits">
    <vt:lpwstr>0</vt:lpwstr>
  </property>
</Properties>
</file>