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3"/>
  </p:sldMasterIdLst>
  <p:sldIdLst>
    <p:sldId id="256" r:id="rId4"/>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D58AAA-2BAE-4197-A284-DA38F166E703}" v="88" dt="2024-05-14T12:54:42.749"/>
    <p1510:client id="{E29094AC-6D59-D145-99BD-EACD73392F39}" v="20" dt="2024-05-13T20:13:13.9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1"/>
    <p:restoredTop sz="94652"/>
  </p:normalViewPr>
  <p:slideViewPr>
    <p:cSldViewPr snapToGrid="0" snapToObjects="1">
      <p:cViewPr>
        <p:scale>
          <a:sx n="55" d="100"/>
          <a:sy n="55" d="100"/>
        </p:scale>
        <p:origin x="112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e Woodberry (2007714)" userId="877556e5-d174-4c28-a5fc-54a332b92b7a" providerId="ADAL" clId="{E29094AC-6D59-D145-99BD-EACD73392F39}"/>
    <pc:docChg chg="undo custSel modSld">
      <pc:chgData name="Jamie Woodberry (2007714)" userId="877556e5-d174-4c28-a5fc-54a332b92b7a" providerId="ADAL" clId="{E29094AC-6D59-D145-99BD-EACD73392F39}" dt="2024-05-13T20:13:13.970" v="3103" actId="478"/>
      <pc:docMkLst>
        <pc:docMk/>
      </pc:docMkLst>
      <pc:sldChg chg="addSp delSp modSp mod">
        <pc:chgData name="Jamie Woodberry (2007714)" userId="877556e5-d174-4c28-a5fc-54a332b92b7a" providerId="ADAL" clId="{E29094AC-6D59-D145-99BD-EACD73392F39}" dt="2024-05-13T20:13:13.970" v="3103" actId="478"/>
        <pc:sldMkLst>
          <pc:docMk/>
          <pc:sldMk cId="1032727246" sldId="256"/>
        </pc:sldMkLst>
        <pc:spChg chg="mod">
          <ac:chgData name="Jamie Woodberry (2007714)" userId="877556e5-d174-4c28-a5fc-54a332b92b7a" providerId="ADAL" clId="{E29094AC-6D59-D145-99BD-EACD73392F39}" dt="2024-05-10T13:20:54.983" v="1526" actId="1076"/>
          <ac:spMkLst>
            <pc:docMk/>
            <pc:sldMk cId="1032727246" sldId="256"/>
            <ac:spMk id="6" creationId="{00000000-0000-0000-0000-000000000000}"/>
          </ac:spMkLst>
        </pc:spChg>
        <pc:spChg chg="mod">
          <ac:chgData name="Jamie Woodberry (2007714)" userId="877556e5-d174-4c28-a5fc-54a332b92b7a" providerId="ADAL" clId="{E29094AC-6D59-D145-99BD-EACD73392F39}" dt="2024-05-13T11:18:11.473" v="2341" actId="1076"/>
          <ac:spMkLst>
            <pc:docMk/>
            <pc:sldMk cId="1032727246" sldId="256"/>
            <ac:spMk id="7" creationId="{00000000-0000-0000-0000-000000000000}"/>
          </ac:spMkLst>
        </pc:spChg>
        <pc:spChg chg="mod">
          <ac:chgData name="Jamie Woodberry (2007714)" userId="877556e5-d174-4c28-a5fc-54a332b92b7a" providerId="ADAL" clId="{E29094AC-6D59-D145-99BD-EACD73392F39}" dt="2024-05-13T16:01:24.794" v="2794" actId="313"/>
          <ac:spMkLst>
            <pc:docMk/>
            <pc:sldMk cId="1032727246" sldId="256"/>
            <ac:spMk id="9" creationId="{00000000-0000-0000-0000-000000000000}"/>
          </ac:spMkLst>
        </pc:spChg>
        <pc:spChg chg="mod">
          <ac:chgData name="Jamie Woodberry (2007714)" userId="877556e5-d174-4c28-a5fc-54a332b92b7a" providerId="ADAL" clId="{E29094AC-6D59-D145-99BD-EACD73392F39}" dt="2024-05-10T14:03:07.197" v="2097" actId="1076"/>
          <ac:spMkLst>
            <pc:docMk/>
            <pc:sldMk cId="1032727246" sldId="256"/>
            <ac:spMk id="12" creationId="{00000000-0000-0000-0000-000000000000}"/>
          </ac:spMkLst>
        </pc:spChg>
        <pc:spChg chg="del">
          <ac:chgData name="Jamie Woodberry (2007714)" userId="877556e5-d174-4c28-a5fc-54a332b92b7a" providerId="ADAL" clId="{E29094AC-6D59-D145-99BD-EACD73392F39}" dt="2024-05-10T13:20:27.929" v="1522" actId="478"/>
          <ac:spMkLst>
            <pc:docMk/>
            <pc:sldMk cId="1032727246" sldId="256"/>
            <ac:spMk id="13" creationId="{00000000-0000-0000-0000-000000000000}"/>
          </ac:spMkLst>
        </pc:spChg>
        <pc:spChg chg="mod">
          <ac:chgData name="Jamie Woodberry (2007714)" userId="877556e5-d174-4c28-a5fc-54a332b92b7a" providerId="ADAL" clId="{E29094AC-6D59-D145-99BD-EACD73392F39}" dt="2024-05-13T16:43:02.299" v="3095" actId="20577"/>
          <ac:spMkLst>
            <pc:docMk/>
            <pc:sldMk cId="1032727246" sldId="256"/>
            <ac:spMk id="16" creationId="{00000000-0000-0000-0000-000000000000}"/>
          </ac:spMkLst>
        </pc:spChg>
        <pc:spChg chg="del mod">
          <ac:chgData name="Jamie Woodberry (2007714)" userId="877556e5-d174-4c28-a5fc-54a332b92b7a" providerId="ADAL" clId="{E29094AC-6D59-D145-99BD-EACD73392F39}" dt="2024-05-13T20:13:13.970" v="3103" actId="478"/>
          <ac:spMkLst>
            <pc:docMk/>
            <pc:sldMk cId="1032727246" sldId="256"/>
            <ac:spMk id="17" creationId="{00000000-0000-0000-0000-000000000000}"/>
          </ac:spMkLst>
        </pc:spChg>
        <pc:spChg chg="del mod">
          <ac:chgData name="Jamie Woodberry (2007714)" userId="877556e5-d174-4c28-a5fc-54a332b92b7a" providerId="ADAL" clId="{E29094AC-6D59-D145-99BD-EACD73392F39}" dt="2024-05-13T15:36:17.590" v="2351" actId="478"/>
          <ac:spMkLst>
            <pc:docMk/>
            <pc:sldMk cId="1032727246" sldId="256"/>
            <ac:spMk id="18" creationId="{00000000-0000-0000-0000-000000000000}"/>
          </ac:spMkLst>
        </pc:spChg>
        <pc:spChg chg="mod">
          <ac:chgData name="Jamie Woodberry (2007714)" userId="877556e5-d174-4c28-a5fc-54a332b92b7a" providerId="ADAL" clId="{E29094AC-6D59-D145-99BD-EACD73392F39}" dt="2024-05-13T11:17:22.769" v="2337" actId="20577"/>
          <ac:spMkLst>
            <pc:docMk/>
            <pc:sldMk cId="1032727246" sldId="256"/>
            <ac:spMk id="22" creationId="{00000000-0000-0000-0000-000000000000}"/>
          </ac:spMkLst>
        </pc:spChg>
        <pc:spChg chg="mod">
          <ac:chgData name="Jamie Woodberry (2007714)" userId="877556e5-d174-4c28-a5fc-54a332b92b7a" providerId="ADAL" clId="{E29094AC-6D59-D145-99BD-EACD73392F39}" dt="2024-05-13T11:17:03.551" v="2334" actId="20577"/>
          <ac:spMkLst>
            <pc:docMk/>
            <pc:sldMk cId="1032727246" sldId="256"/>
            <ac:spMk id="23" creationId="{00000000-0000-0000-0000-000000000000}"/>
          </ac:spMkLst>
        </pc:spChg>
        <pc:spChg chg="del mod">
          <ac:chgData name="Jamie Woodberry (2007714)" userId="877556e5-d174-4c28-a5fc-54a332b92b7a" providerId="ADAL" clId="{E29094AC-6D59-D145-99BD-EACD73392F39}" dt="2024-05-13T11:17:44.868" v="2339" actId="478"/>
          <ac:spMkLst>
            <pc:docMk/>
            <pc:sldMk cId="1032727246" sldId="256"/>
            <ac:spMk id="26" creationId="{00000000-0000-0000-0000-000000000000}"/>
          </ac:spMkLst>
        </pc:spChg>
        <pc:spChg chg="mod">
          <ac:chgData name="Jamie Woodberry (2007714)" userId="877556e5-d174-4c28-a5fc-54a332b92b7a" providerId="ADAL" clId="{E29094AC-6D59-D145-99BD-EACD73392F39}" dt="2024-05-13T20:13:02.143" v="3102" actId="1076"/>
          <ac:spMkLst>
            <pc:docMk/>
            <pc:sldMk cId="1032727246" sldId="256"/>
            <ac:spMk id="45" creationId="{00000000-0000-0000-0000-000000000000}"/>
          </ac:spMkLst>
        </pc:spChg>
        <pc:graphicFrameChg chg="del mod">
          <ac:chgData name="Jamie Woodberry (2007714)" userId="877556e5-d174-4c28-a5fc-54a332b92b7a" providerId="ADAL" clId="{E29094AC-6D59-D145-99BD-EACD73392F39}" dt="2024-05-10T11:37:51.943" v="706" actId="478"/>
          <ac:graphicFrameMkLst>
            <pc:docMk/>
            <pc:sldMk cId="1032727246" sldId="256"/>
            <ac:graphicFrameMk id="11" creationId="{00000000-0000-0000-0000-000000000000}"/>
          </ac:graphicFrameMkLst>
        </pc:graphicFrameChg>
        <pc:graphicFrameChg chg="del">
          <ac:chgData name="Jamie Woodberry (2007714)" userId="877556e5-d174-4c28-a5fc-54a332b92b7a" providerId="ADAL" clId="{E29094AC-6D59-D145-99BD-EACD73392F39}" dt="2024-05-13T15:57:36.959" v="2357" actId="478"/>
          <ac:graphicFrameMkLst>
            <pc:docMk/>
            <pc:sldMk cId="1032727246" sldId="256"/>
            <ac:graphicFrameMk id="27" creationId="{00000000-0000-0000-0000-000000000000}"/>
          </ac:graphicFrameMkLst>
        </pc:graphicFrameChg>
        <pc:graphicFrameChg chg="add mod">
          <ac:chgData name="Jamie Woodberry (2007714)" userId="877556e5-d174-4c28-a5fc-54a332b92b7a" providerId="ADAL" clId="{E29094AC-6D59-D145-99BD-EACD73392F39}" dt="2024-05-13T15:36:54.683" v="2354" actId="14100"/>
          <ac:graphicFrameMkLst>
            <pc:docMk/>
            <pc:sldMk cId="1032727246" sldId="256"/>
            <ac:graphicFrameMk id="29" creationId="{DCC9C0EE-F023-4E99-0482-F49D5F9E3B0A}"/>
          </ac:graphicFrameMkLst>
        </pc:graphicFrameChg>
        <pc:graphicFrameChg chg="add del mod">
          <ac:chgData name="Jamie Woodberry (2007714)" userId="877556e5-d174-4c28-a5fc-54a332b92b7a" providerId="ADAL" clId="{E29094AC-6D59-D145-99BD-EACD73392F39}" dt="2024-05-13T19:55:13.578" v="3099" actId="478"/>
          <ac:graphicFrameMkLst>
            <pc:docMk/>
            <pc:sldMk cId="1032727246" sldId="256"/>
            <ac:graphicFrameMk id="33" creationId="{2BAA6438-48E5-51AC-72A2-D35D785704ED}"/>
          </ac:graphicFrameMkLst>
        </pc:graphicFrameChg>
        <pc:picChg chg="del">
          <ac:chgData name="Jamie Woodberry (2007714)" userId="877556e5-d174-4c28-a5fc-54a332b92b7a" providerId="ADAL" clId="{E29094AC-6D59-D145-99BD-EACD73392F39}" dt="2024-05-13T16:25:33.168" v="2795" actId="478"/>
          <ac:picMkLst>
            <pc:docMk/>
            <pc:sldMk cId="1032727246" sldId="256"/>
            <ac:picMk id="10" creationId="{00000000-0000-0000-0000-000000000000}"/>
          </ac:picMkLst>
        </pc:picChg>
        <pc:picChg chg="del">
          <ac:chgData name="Jamie Woodberry (2007714)" userId="877556e5-d174-4c28-a5fc-54a332b92b7a" providerId="ADAL" clId="{E29094AC-6D59-D145-99BD-EACD73392F39}" dt="2024-05-13T15:16:11.738" v="2344" actId="478"/>
          <ac:picMkLst>
            <pc:docMk/>
            <pc:sldMk cId="1032727246" sldId="256"/>
            <ac:picMk id="15" creationId="{00000000-0000-0000-0000-000000000000}"/>
          </ac:picMkLst>
        </pc:picChg>
        <pc:picChg chg="del">
          <ac:chgData name="Jamie Woodberry (2007714)" userId="877556e5-d174-4c28-a5fc-54a332b92b7a" providerId="ADAL" clId="{E29094AC-6D59-D145-99BD-EACD73392F39}" dt="2024-05-13T15:57:33.096" v="2355" actId="478"/>
          <ac:picMkLst>
            <pc:docMk/>
            <pc:sldMk cId="1032727246" sldId="256"/>
            <ac:picMk id="19" creationId="{00000000-0000-0000-0000-000000000000}"/>
          </ac:picMkLst>
        </pc:picChg>
        <pc:picChg chg="del">
          <ac:chgData name="Jamie Woodberry (2007714)" userId="877556e5-d174-4c28-a5fc-54a332b92b7a" providerId="ADAL" clId="{E29094AC-6D59-D145-99BD-EACD73392F39}" dt="2024-05-13T15:57:34.071" v="2356" actId="478"/>
          <ac:picMkLst>
            <pc:docMk/>
            <pc:sldMk cId="1032727246" sldId="256"/>
            <ac:picMk id="20" creationId="{00000000-0000-0000-0000-000000000000}"/>
          </ac:picMkLst>
        </pc:picChg>
        <pc:picChg chg="del">
          <ac:chgData name="Jamie Woodberry (2007714)" userId="877556e5-d174-4c28-a5fc-54a332b92b7a" providerId="ADAL" clId="{E29094AC-6D59-D145-99BD-EACD73392F39}" dt="2024-05-13T15:35:37.905" v="2345" actId="478"/>
          <ac:picMkLst>
            <pc:docMk/>
            <pc:sldMk cId="1032727246" sldId="256"/>
            <ac:picMk id="21" creationId="{00000000-0000-0000-0000-000000000000}"/>
          </ac:picMkLst>
        </pc:picChg>
        <pc:picChg chg="del">
          <ac:chgData name="Jamie Woodberry (2007714)" userId="877556e5-d174-4c28-a5fc-54a332b92b7a" providerId="ADAL" clId="{E29094AC-6D59-D145-99BD-EACD73392F39}" dt="2024-05-10T13:20:30.375" v="1523" actId="478"/>
          <ac:picMkLst>
            <pc:docMk/>
            <pc:sldMk cId="1032727246" sldId="256"/>
            <ac:picMk id="40" creationId="{00000000-0000-0000-0000-000000000000}"/>
          </ac:picMkLst>
        </pc:picChg>
        <pc:picChg chg="del">
          <ac:chgData name="Jamie Woodberry (2007714)" userId="877556e5-d174-4c28-a5fc-54a332b92b7a" providerId="ADAL" clId="{E29094AC-6D59-D145-99BD-EACD73392F39}" dt="2024-05-10T13:20:32.560" v="1525" actId="478"/>
          <ac:picMkLst>
            <pc:docMk/>
            <pc:sldMk cId="1032727246" sldId="256"/>
            <ac:picMk id="42" creationId="{00000000-0000-0000-0000-000000000000}"/>
          </ac:picMkLst>
        </pc:picChg>
        <pc:picChg chg="del">
          <ac:chgData name="Jamie Woodberry (2007714)" userId="877556e5-d174-4c28-a5fc-54a332b92b7a" providerId="ADAL" clId="{E29094AC-6D59-D145-99BD-EACD73392F39}" dt="2024-05-10T13:20:31.181" v="1524" actId="478"/>
          <ac:picMkLst>
            <pc:docMk/>
            <pc:sldMk cId="1032727246" sldId="256"/>
            <ac:picMk id="43" creationId="{00000000-0000-0000-0000-000000000000}"/>
          </ac:picMkLst>
        </pc:picChg>
      </pc:sldChg>
    </pc:docChg>
  </pc:docChgLst>
  <pc:docChgLst>
    <pc:chgData name="Jamie Woodberry (2007714)" userId="877556e5-d174-4c28-a5fc-54a332b92b7a" providerId="ADAL" clId="{71D58AAA-2BAE-4197-A284-DA38F166E703}"/>
    <pc:docChg chg="undo custSel modSld">
      <pc:chgData name="Jamie Woodberry (2007714)" userId="877556e5-d174-4c28-a5fc-54a332b92b7a" providerId="ADAL" clId="{71D58AAA-2BAE-4197-A284-DA38F166E703}" dt="2024-05-14T12:54:42.747" v="3699" actId="1076"/>
      <pc:docMkLst>
        <pc:docMk/>
      </pc:docMkLst>
      <pc:sldChg chg="addSp delSp modSp mod">
        <pc:chgData name="Jamie Woodberry (2007714)" userId="877556e5-d174-4c28-a5fc-54a332b92b7a" providerId="ADAL" clId="{71D58AAA-2BAE-4197-A284-DA38F166E703}" dt="2024-05-14T12:54:42.747" v="3699" actId="1076"/>
        <pc:sldMkLst>
          <pc:docMk/>
          <pc:sldMk cId="1032727246" sldId="256"/>
        </pc:sldMkLst>
        <pc:spChg chg="add mod">
          <ac:chgData name="Jamie Woodberry (2007714)" userId="877556e5-d174-4c28-a5fc-54a332b92b7a" providerId="ADAL" clId="{71D58AAA-2BAE-4197-A284-DA38F166E703}" dt="2024-05-14T12:38:56.826" v="2979" actId="1076"/>
          <ac:spMkLst>
            <pc:docMk/>
            <pc:sldMk cId="1032727246" sldId="256"/>
            <ac:spMk id="5" creationId="{9F8F8E8B-01BD-6BDC-BDDB-2DE93DA7970E}"/>
          </ac:spMkLst>
        </pc:spChg>
        <pc:spChg chg="mod">
          <ac:chgData name="Jamie Woodberry (2007714)" userId="877556e5-d174-4c28-a5fc-54a332b92b7a" providerId="ADAL" clId="{71D58AAA-2BAE-4197-A284-DA38F166E703}" dt="2024-05-14T12:44:24.911" v="3297" actId="20577"/>
          <ac:spMkLst>
            <pc:docMk/>
            <pc:sldMk cId="1032727246" sldId="256"/>
            <ac:spMk id="9" creationId="{00000000-0000-0000-0000-000000000000}"/>
          </ac:spMkLst>
        </pc:spChg>
        <pc:spChg chg="add mod">
          <ac:chgData name="Jamie Woodberry (2007714)" userId="877556e5-d174-4c28-a5fc-54a332b92b7a" providerId="ADAL" clId="{71D58AAA-2BAE-4197-A284-DA38F166E703}" dt="2024-05-14T12:39:00.171" v="2980" actId="1076"/>
          <ac:spMkLst>
            <pc:docMk/>
            <pc:sldMk cId="1032727246" sldId="256"/>
            <ac:spMk id="10" creationId="{C321A215-4AFB-0327-BA46-891592D5D348}"/>
          </ac:spMkLst>
        </pc:spChg>
        <pc:spChg chg="add">
          <ac:chgData name="Jamie Woodberry (2007714)" userId="877556e5-d174-4c28-a5fc-54a332b92b7a" providerId="ADAL" clId="{71D58AAA-2BAE-4197-A284-DA38F166E703}" dt="2024-05-14T10:34:20.563" v="364"/>
          <ac:spMkLst>
            <pc:docMk/>
            <pc:sldMk cId="1032727246" sldId="256"/>
            <ac:spMk id="11" creationId="{0A922C43-87D1-1F01-2ADE-DF1353970B20}"/>
          </ac:spMkLst>
        </pc:spChg>
        <pc:spChg chg="del">
          <ac:chgData name="Jamie Woodberry (2007714)" userId="877556e5-d174-4c28-a5fc-54a332b92b7a" providerId="ADAL" clId="{71D58AAA-2BAE-4197-A284-DA38F166E703}" dt="2024-05-14T12:51:30.279" v="3680" actId="478"/>
          <ac:spMkLst>
            <pc:docMk/>
            <pc:sldMk cId="1032727246" sldId="256"/>
            <ac:spMk id="12" creationId="{00000000-0000-0000-0000-000000000000}"/>
          </ac:spMkLst>
        </pc:spChg>
        <pc:spChg chg="add">
          <ac:chgData name="Jamie Woodberry (2007714)" userId="877556e5-d174-4c28-a5fc-54a332b92b7a" providerId="ADAL" clId="{71D58AAA-2BAE-4197-A284-DA38F166E703}" dt="2024-05-14T10:34:33.187" v="365"/>
          <ac:spMkLst>
            <pc:docMk/>
            <pc:sldMk cId="1032727246" sldId="256"/>
            <ac:spMk id="13" creationId="{6BDB1A9B-4D01-90E7-C768-13800B57FC39}"/>
          </ac:spMkLst>
        </pc:spChg>
        <pc:spChg chg="del mod">
          <ac:chgData name="Jamie Woodberry (2007714)" userId="877556e5-d174-4c28-a5fc-54a332b92b7a" providerId="ADAL" clId="{71D58AAA-2BAE-4197-A284-DA38F166E703}" dt="2024-05-14T11:17:35.380" v="866" actId="478"/>
          <ac:spMkLst>
            <pc:docMk/>
            <pc:sldMk cId="1032727246" sldId="256"/>
            <ac:spMk id="14" creationId="{00000000-0000-0000-0000-000000000000}"/>
          </ac:spMkLst>
        </pc:spChg>
        <pc:spChg chg="add del mod">
          <ac:chgData name="Jamie Woodberry (2007714)" userId="877556e5-d174-4c28-a5fc-54a332b92b7a" providerId="ADAL" clId="{71D58AAA-2BAE-4197-A284-DA38F166E703}" dt="2024-05-14T10:36:42.725" v="436" actId="478"/>
          <ac:spMkLst>
            <pc:docMk/>
            <pc:sldMk cId="1032727246" sldId="256"/>
            <ac:spMk id="15" creationId="{896087AC-3E90-D320-CCB8-04BD26244576}"/>
          </ac:spMkLst>
        </pc:spChg>
        <pc:spChg chg="mod">
          <ac:chgData name="Jamie Woodberry (2007714)" userId="877556e5-d174-4c28-a5fc-54a332b92b7a" providerId="ADAL" clId="{71D58AAA-2BAE-4197-A284-DA38F166E703}" dt="2024-05-14T12:49:36.424" v="3675" actId="1076"/>
          <ac:spMkLst>
            <pc:docMk/>
            <pc:sldMk cId="1032727246" sldId="256"/>
            <ac:spMk id="16" creationId="{00000000-0000-0000-0000-000000000000}"/>
          </ac:spMkLst>
        </pc:spChg>
        <pc:spChg chg="add del mod">
          <ac:chgData name="Jamie Woodberry (2007714)" userId="877556e5-d174-4c28-a5fc-54a332b92b7a" providerId="ADAL" clId="{71D58AAA-2BAE-4197-A284-DA38F166E703}" dt="2024-05-14T10:39:32.916" v="450" actId="478"/>
          <ac:spMkLst>
            <pc:docMk/>
            <pc:sldMk cId="1032727246" sldId="256"/>
            <ac:spMk id="19" creationId="{6DE25A98-9E48-7639-0C4A-9D218C119310}"/>
          </ac:spMkLst>
        </pc:spChg>
        <pc:spChg chg="mod">
          <ac:chgData name="Jamie Woodberry (2007714)" userId="877556e5-d174-4c28-a5fc-54a332b92b7a" providerId="ADAL" clId="{71D58AAA-2BAE-4197-A284-DA38F166E703}" dt="2024-05-14T12:54:42.747" v="3699" actId="1076"/>
          <ac:spMkLst>
            <pc:docMk/>
            <pc:sldMk cId="1032727246" sldId="256"/>
            <ac:spMk id="22" creationId="{00000000-0000-0000-0000-000000000000}"/>
          </ac:spMkLst>
        </pc:spChg>
        <pc:spChg chg="mod">
          <ac:chgData name="Jamie Woodberry (2007714)" userId="877556e5-d174-4c28-a5fc-54a332b92b7a" providerId="ADAL" clId="{71D58AAA-2BAE-4197-A284-DA38F166E703}" dt="2024-05-14T12:53:30.380" v="3695" actId="1076"/>
          <ac:spMkLst>
            <pc:docMk/>
            <pc:sldMk cId="1032727246" sldId="256"/>
            <ac:spMk id="23" creationId="{00000000-0000-0000-0000-000000000000}"/>
          </ac:spMkLst>
        </pc:spChg>
        <pc:spChg chg="del">
          <ac:chgData name="Jamie Woodberry (2007714)" userId="877556e5-d174-4c28-a5fc-54a332b92b7a" providerId="ADAL" clId="{71D58AAA-2BAE-4197-A284-DA38F166E703}" dt="2024-05-14T11:38:35.179" v="1193" actId="478"/>
          <ac:spMkLst>
            <pc:docMk/>
            <pc:sldMk cId="1032727246" sldId="256"/>
            <ac:spMk id="24" creationId="{00000000-0000-0000-0000-000000000000}"/>
          </ac:spMkLst>
        </pc:spChg>
        <pc:spChg chg="mod">
          <ac:chgData name="Jamie Woodberry (2007714)" userId="877556e5-d174-4c28-a5fc-54a332b92b7a" providerId="ADAL" clId="{71D58AAA-2BAE-4197-A284-DA38F166E703}" dt="2024-05-14T12:27:15.149" v="2932" actId="1076"/>
          <ac:spMkLst>
            <pc:docMk/>
            <pc:sldMk cId="1032727246" sldId="256"/>
            <ac:spMk id="25" creationId="{00000000-0000-0000-0000-000000000000}"/>
          </ac:spMkLst>
        </pc:spChg>
        <pc:spChg chg="add mod">
          <ac:chgData name="Jamie Woodberry (2007714)" userId="877556e5-d174-4c28-a5fc-54a332b92b7a" providerId="ADAL" clId="{71D58AAA-2BAE-4197-A284-DA38F166E703}" dt="2024-05-14T11:33:32.799" v="914" actId="1076"/>
          <ac:spMkLst>
            <pc:docMk/>
            <pc:sldMk cId="1032727246" sldId="256"/>
            <ac:spMk id="37" creationId="{B26404FF-BB49-FF53-0C7C-C1BD42DC1B36}"/>
          </ac:spMkLst>
        </pc:spChg>
        <pc:spChg chg="add mod">
          <ac:chgData name="Jamie Woodberry (2007714)" userId="877556e5-d174-4c28-a5fc-54a332b92b7a" providerId="ADAL" clId="{71D58AAA-2BAE-4197-A284-DA38F166E703}" dt="2024-05-14T12:39:09.825" v="2983" actId="1076"/>
          <ac:spMkLst>
            <pc:docMk/>
            <pc:sldMk cId="1032727246" sldId="256"/>
            <ac:spMk id="39" creationId="{0BD7A1E7-D583-6840-F083-3C642D50F0BE}"/>
          </ac:spMkLst>
        </pc:spChg>
        <pc:spChg chg="del">
          <ac:chgData name="Jamie Woodberry (2007714)" userId="877556e5-d174-4c28-a5fc-54a332b92b7a" providerId="ADAL" clId="{71D58AAA-2BAE-4197-A284-DA38F166E703}" dt="2024-05-14T10:31:46.834" v="186" actId="478"/>
          <ac:spMkLst>
            <pc:docMk/>
            <pc:sldMk cId="1032727246" sldId="256"/>
            <ac:spMk id="45" creationId="{00000000-0000-0000-0000-000000000000}"/>
          </ac:spMkLst>
        </pc:spChg>
        <pc:spChg chg="add del mod">
          <ac:chgData name="Jamie Woodberry (2007714)" userId="877556e5-d174-4c28-a5fc-54a332b92b7a" providerId="ADAL" clId="{71D58AAA-2BAE-4197-A284-DA38F166E703}" dt="2024-05-14T11:15:01.123" v="638" actId="478"/>
          <ac:spMkLst>
            <pc:docMk/>
            <pc:sldMk cId="1032727246" sldId="256"/>
            <ac:spMk id="49" creationId="{D1096932-8C81-2E48-9F48-3CF01E19BDFC}"/>
          </ac:spMkLst>
        </pc:spChg>
        <pc:spChg chg="add del mod">
          <ac:chgData name="Jamie Woodberry (2007714)" userId="877556e5-d174-4c28-a5fc-54a332b92b7a" providerId="ADAL" clId="{71D58AAA-2BAE-4197-A284-DA38F166E703}" dt="2024-05-14T11:45:44.094" v="1363" actId="478"/>
          <ac:spMkLst>
            <pc:docMk/>
            <pc:sldMk cId="1032727246" sldId="256"/>
            <ac:spMk id="52" creationId="{BF744B4F-4267-27ED-074F-A254D044A03A}"/>
          </ac:spMkLst>
        </pc:spChg>
        <pc:spChg chg="add mod">
          <ac:chgData name="Jamie Woodberry (2007714)" userId="877556e5-d174-4c28-a5fc-54a332b92b7a" providerId="ADAL" clId="{71D58AAA-2BAE-4197-A284-DA38F166E703}" dt="2024-05-14T12:53:09.774" v="3690" actId="1076"/>
          <ac:spMkLst>
            <pc:docMk/>
            <pc:sldMk cId="1032727246" sldId="256"/>
            <ac:spMk id="53" creationId="{9D10CA11-A88F-8992-8044-10087C8CF420}"/>
          </ac:spMkLst>
        </pc:spChg>
        <pc:spChg chg="add del mod">
          <ac:chgData name="Jamie Woodberry (2007714)" userId="877556e5-d174-4c28-a5fc-54a332b92b7a" providerId="ADAL" clId="{71D58AAA-2BAE-4197-A284-DA38F166E703}" dt="2024-05-14T11:35:39.833" v="1024"/>
          <ac:spMkLst>
            <pc:docMk/>
            <pc:sldMk cId="1032727246" sldId="256"/>
            <ac:spMk id="54" creationId="{F543C4C7-14E6-B33C-3146-0FC135BB4856}"/>
          </ac:spMkLst>
        </pc:spChg>
        <pc:spChg chg="add mod">
          <ac:chgData name="Jamie Woodberry (2007714)" userId="877556e5-d174-4c28-a5fc-54a332b92b7a" providerId="ADAL" clId="{71D58AAA-2BAE-4197-A284-DA38F166E703}" dt="2024-05-14T12:49:30.162" v="3674" actId="33524"/>
          <ac:spMkLst>
            <pc:docMk/>
            <pc:sldMk cId="1032727246" sldId="256"/>
            <ac:spMk id="55" creationId="{F785D42A-0E64-79A0-BF98-9BA346498A5D}"/>
          </ac:spMkLst>
        </pc:spChg>
        <pc:spChg chg="add mod">
          <ac:chgData name="Jamie Woodberry (2007714)" userId="877556e5-d174-4c28-a5fc-54a332b92b7a" providerId="ADAL" clId="{71D58AAA-2BAE-4197-A284-DA38F166E703}" dt="2024-05-14T12:53:06.717" v="3689" actId="1076"/>
          <ac:spMkLst>
            <pc:docMk/>
            <pc:sldMk cId="1032727246" sldId="256"/>
            <ac:spMk id="57" creationId="{309AF9A9-66A2-3233-327D-229DDFC66387}"/>
          </ac:spMkLst>
        </pc:spChg>
        <pc:spChg chg="add mod">
          <ac:chgData name="Jamie Woodberry (2007714)" userId="877556e5-d174-4c28-a5fc-54a332b92b7a" providerId="ADAL" clId="{71D58AAA-2BAE-4197-A284-DA38F166E703}" dt="2024-05-14T12:54:35.037" v="3698" actId="1076"/>
          <ac:spMkLst>
            <pc:docMk/>
            <pc:sldMk cId="1032727246" sldId="256"/>
            <ac:spMk id="58" creationId="{57C974A2-DA66-342C-1127-8853D050785A}"/>
          </ac:spMkLst>
        </pc:spChg>
        <pc:spChg chg="add mod">
          <ac:chgData name="Jamie Woodberry (2007714)" userId="877556e5-d174-4c28-a5fc-54a332b92b7a" providerId="ADAL" clId="{71D58AAA-2BAE-4197-A284-DA38F166E703}" dt="2024-05-14T12:49:52.015" v="3678" actId="1076"/>
          <ac:spMkLst>
            <pc:docMk/>
            <pc:sldMk cId="1032727246" sldId="256"/>
            <ac:spMk id="61" creationId="{93082BBC-E2A9-344F-39D5-920962BE12E0}"/>
          </ac:spMkLst>
        </pc:spChg>
        <pc:graphicFrameChg chg="mod">
          <ac:chgData name="Jamie Woodberry (2007714)" userId="877556e5-d174-4c28-a5fc-54a332b92b7a" providerId="ADAL" clId="{71D58AAA-2BAE-4197-A284-DA38F166E703}" dt="2024-05-14T12:49:54.497" v="3679" actId="1076"/>
          <ac:graphicFrameMkLst>
            <pc:docMk/>
            <pc:sldMk cId="1032727246" sldId="256"/>
            <ac:graphicFrameMk id="29" creationId="{DCC9C0EE-F023-4E99-0482-F49D5F9E3B0A}"/>
          </ac:graphicFrameMkLst>
        </pc:graphicFrameChg>
        <pc:picChg chg="add mod">
          <ac:chgData name="Jamie Woodberry (2007714)" userId="877556e5-d174-4c28-a5fc-54a332b92b7a" providerId="ADAL" clId="{71D58AAA-2BAE-4197-A284-DA38F166E703}" dt="2024-05-14T12:38:50.826" v="2978" actId="14100"/>
          <ac:picMkLst>
            <pc:docMk/>
            <pc:sldMk cId="1032727246" sldId="256"/>
            <ac:picMk id="3" creationId="{AD7C154B-FB91-A866-6E96-BEB1D38D3D61}"/>
          </ac:picMkLst>
        </pc:picChg>
        <pc:picChg chg="add del mod">
          <ac:chgData name="Jamie Woodberry (2007714)" userId="877556e5-d174-4c28-a5fc-54a332b92b7a" providerId="ADAL" clId="{71D58AAA-2BAE-4197-A284-DA38F166E703}" dt="2024-05-14T10:39:33.593" v="451" actId="478"/>
          <ac:picMkLst>
            <pc:docMk/>
            <pc:sldMk cId="1032727246" sldId="256"/>
            <ac:picMk id="18" creationId="{C97ECB6B-D1CF-9D82-F9E9-6EE4D6FB6FA2}"/>
          </ac:picMkLst>
        </pc:picChg>
        <pc:picChg chg="add mod">
          <ac:chgData name="Jamie Woodberry (2007714)" userId="877556e5-d174-4c28-a5fc-54a332b92b7a" providerId="ADAL" clId="{71D58AAA-2BAE-4197-A284-DA38F166E703}" dt="2024-05-14T12:39:05.147" v="2982" actId="14100"/>
          <ac:picMkLst>
            <pc:docMk/>
            <pc:sldMk cId="1032727246" sldId="256"/>
            <ac:picMk id="21" creationId="{32590C27-1B78-F1BA-6A75-DA6C05E7CF23}"/>
          </ac:picMkLst>
        </pc:picChg>
        <pc:picChg chg="add mod">
          <ac:chgData name="Jamie Woodberry (2007714)" userId="877556e5-d174-4c28-a5fc-54a332b92b7a" providerId="ADAL" clId="{71D58AAA-2BAE-4197-A284-DA38F166E703}" dt="2024-05-14T12:54:32.564" v="3697" actId="14100"/>
          <ac:picMkLst>
            <pc:docMk/>
            <pc:sldMk cId="1032727246" sldId="256"/>
            <ac:picMk id="27" creationId="{C7A3CE86-9117-653C-E65D-EF2656E74330}"/>
          </ac:picMkLst>
        </pc:picChg>
        <pc:picChg chg="add mod">
          <ac:chgData name="Jamie Woodberry (2007714)" userId="877556e5-d174-4c28-a5fc-54a332b92b7a" providerId="ADAL" clId="{71D58AAA-2BAE-4197-A284-DA38F166E703}" dt="2024-05-14T12:39:14.082" v="2984" actId="1076"/>
          <ac:picMkLst>
            <pc:docMk/>
            <pc:sldMk cId="1032727246" sldId="256"/>
            <ac:picMk id="34" creationId="{468FD718-E1C0-1D94-B604-59C75EFC40B1}"/>
          </ac:picMkLst>
        </pc:picChg>
        <pc:picChg chg="add del mod">
          <ac:chgData name="Jamie Woodberry (2007714)" userId="877556e5-d174-4c28-a5fc-54a332b92b7a" providerId="ADAL" clId="{71D58AAA-2BAE-4197-A284-DA38F166E703}" dt="2024-05-14T11:04:17.098" v="488" actId="478"/>
          <ac:picMkLst>
            <pc:docMk/>
            <pc:sldMk cId="1032727246" sldId="256"/>
            <ac:picMk id="38" creationId="{C3A70D9F-9014-B6FF-D319-15C34DC0A6F1}"/>
          </ac:picMkLst>
        </pc:picChg>
        <pc:picChg chg="add del mod">
          <ac:chgData name="Jamie Woodberry (2007714)" userId="877556e5-d174-4c28-a5fc-54a332b92b7a" providerId="ADAL" clId="{71D58AAA-2BAE-4197-A284-DA38F166E703}" dt="2024-05-14T11:07:46.020" v="596" actId="478"/>
          <ac:picMkLst>
            <pc:docMk/>
            <pc:sldMk cId="1032727246" sldId="256"/>
            <ac:picMk id="40" creationId="{DE70E872-4BE2-3CEC-06D6-6CC17B6CA0C3}"/>
          </ac:picMkLst>
        </pc:picChg>
        <pc:picChg chg="add del mod">
          <ac:chgData name="Jamie Woodberry (2007714)" userId="877556e5-d174-4c28-a5fc-54a332b92b7a" providerId="ADAL" clId="{71D58AAA-2BAE-4197-A284-DA38F166E703}" dt="2024-05-14T11:07:46.575" v="597" actId="478"/>
          <ac:picMkLst>
            <pc:docMk/>
            <pc:sldMk cId="1032727246" sldId="256"/>
            <ac:picMk id="41" creationId="{DA52BF76-9036-3193-AB17-6DEE8BAD6D09}"/>
          </ac:picMkLst>
        </pc:picChg>
        <pc:picChg chg="add del mod">
          <ac:chgData name="Jamie Woodberry (2007714)" userId="877556e5-d174-4c28-a5fc-54a332b92b7a" providerId="ADAL" clId="{71D58AAA-2BAE-4197-A284-DA38F166E703}" dt="2024-05-14T11:45:45.584" v="1364" actId="478"/>
          <ac:picMkLst>
            <pc:docMk/>
            <pc:sldMk cId="1032727246" sldId="256"/>
            <ac:picMk id="43" creationId="{EE7CF3C5-91B6-15CC-965E-3A5E86A29030}"/>
          </ac:picMkLst>
        </pc:picChg>
        <pc:picChg chg="add del mod">
          <ac:chgData name="Jamie Woodberry (2007714)" userId="877556e5-d174-4c28-a5fc-54a332b92b7a" providerId="ADAL" clId="{71D58AAA-2BAE-4197-A284-DA38F166E703}" dt="2024-05-14T11:15:02.141" v="640" actId="478"/>
          <ac:picMkLst>
            <pc:docMk/>
            <pc:sldMk cId="1032727246" sldId="256"/>
            <ac:picMk id="46" creationId="{2C3D1109-AADF-16EA-D9CF-5B880BB33775}"/>
          </ac:picMkLst>
        </pc:picChg>
        <pc:picChg chg="add del mod">
          <ac:chgData name="Jamie Woodberry (2007714)" userId="877556e5-d174-4c28-a5fc-54a332b92b7a" providerId="ADAL" clId="{71D58AAA-2BAE-4197-A284-DA38F166E703}" dt="2024-05-14T11:15:01.632" v="639" actId="478"/>
          <ac:picMkLst>
            <pc:docMk/>
            <pc:sldMk cId="1032727246" sldId="256"/>
            <ac:picMk id="48" creationId="{1A8BDA4F-6AFC-11F1-D583-29A7DB4A8A9C}"/>
          </ac:picMkLst>
        </pc:picChg>
        <pc:picChg chg="add del mod">
          <ac:chgData name="Jamie Woodberry (2007714)" userId="877556e5-d174-4c28-a5fc-54a332b92b7a" providerId="ADAL" clId="{71D58AAA-2BAE-4197-A284-DA38F166E703}" dt="2024-05-14T11:45:41.394" v="1362" actId="478"/>
          <ac:picMkLst>
            <pc:docMk/>
            <pc:sldMk cId="1032727246" sldId="256"/>
            <ac:picMk id="51" creationId="{79E1DF42-C738-390C-697E-CDE07DEA22FC}"/>
          </ac:picMkLst>
        </pc:picChg>
        <pc:picChg chg="add mod">
          <ac:chgData name="Jamie Woodberry (2007714)" userId="877556e5-d174-4c28-a5fc-54a332b92b7a" providerId="ADAL" clId="{71D58AAA-2BAE-4197-A284-DA38F166E703}" dt="2024-05-14T12:53:00.438" v="3688" actId="14100"/>
          <ac:picMkLst>
            <pc:docMk/>
            <pc:sldMk cId="1032727246" sldId="256"/>
            <ac:picMk id="56" creationId="{55D086EA-8039-DB64-A5A7-BCFAAEA48D06}"/>
          </ac:picMkLst>
        </pc:picChg>
        <pc:picChg chg="add mod">
          <ac:chgData name="Jamie Woodberry (2007714)" userId="877556e5-d174-4c28-a5fc-54a332b92b7a" providerId="ADAL" clId="{71D58AAA-2BAE-4197-A284-DA38F166E703}" dt="2024-05-14T12:49:47.881" v="3677" actId="1076"/>
          <ac:picMkLst>
            <pc:docMk/>
            <pc:sldMk cId="1032727246" sldId="256"/>
            <ac:picMk id="60" creationId="{2085FE6F-36BA-AF6E-3F1C-06E703FC348B}"/>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Stress</a:t>
            </a:r>
            <a:r>
              <a:rPr lang="en-GB" baseline="0"/>
              <a:t> Graph</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354537393612494"/>
          <c:y val="0.17803448362123236"/>
          <c:w val="0.81344228773728866"/>
          <c:h val="0.62313283756197146"/>
        </c:manualLayout>
      </c:layout>
      <c:scatterChart>
        <c:scatterStyle val="lineMarker"/>
        <c:varyColors val="0"/>
        <c:ser>
          <c:idx val="0"/>
          <c:order val="0"/>
          <c:tx>
            <c:v>Nylon 12 (Yield Strength)</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Sheet1!$G$4:$G$6</c:f>
              <c:numCache>
                <c:formatCode>General</c:formatCode>
                <c:ptCount val="3"/>
                <c:pt idx="0">
                  <c:v>30</c:v>
                </c:pt>
                <c:pt idx="1">
                  <c:v>98.1</c:v>
                </c:pt>
                <c:pt idx="2">
                  <c:v>141.1</c:v>
                </c:pt>
              </c:numCache>
            </c:numRef>
          </c:xVal>
          <c:yVal>
            <c:numRef>
              <c:f>Sheet1!$H$4:$H$6</c:f>
              <c:numCache>
                <c:formatCode>General</c:formatCode>
                <c:ptCount val="3"/>
                <c:pt idx="0">
                  <c:v>38.86</c:v>
                </c:pt>
                <c:pt idx="1">
                  <c:v>38.86</c:v>
                </c:pt>
                <c:pt idx="2">
                  <c:v>38.86</c:v>
                </c:pt>
              </c:numCache>
            </c:numRef>
          </c:yVal>
          <c:smooth val="0"/>
          <c:extLst>
            <c:ext xmlns:c16="http://schemas.microsoft.com/office/drawing/2014/chart" uri="{C3380CC4-5D6E-409C-BE32-E72D297353CC}">
              <c16:uniqueId val="{00000000-E1EB-1346-B834-394AE0A82F86}"/>
            </c:ext>
          </c:extLst>
        </c:ser>
        <c:ser>
          <c:idx val="1"/>
          <c:order val="1"/>
          <c:tx>
            <c:v>Initial Design</c:v>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Sheet1!$A$4:$A$6</c:f>
              <c:numCache>
                <c:formatCode>General</c:formatCode>
                <c:ptCount val="3"/>
                <c:pt idx="0">
                  <c:v>30</c:v>
                </c:pt>
                <c:pt idx="1">
                  <c:v>98.1</c:v>
                </c:pt>
                <c:pt idx="2">
                  <c:v>108.44</c:v>
                </c:pt>
              </c:numCache>
            </c:numRef>
          </c:xVal>
          <c:yVal>
            <c:numRef>
              <c:f>Sheet1!$B$4:$B$6</c:f>
              <c:numCache>
                <c:formatCode>General</c:formatCode>
                <c:ptCount val="3"/>
                <c:pt idx="0">
                  <c:v>10.75</c:v>
                </c:pt>
                <c:pt idx="1">
                  <c:v>35.159999999999997</c:v>
                </c:pt>
                <c:pt idx="2">
                  <c:v>38.86</c:v>
                </c:pt>
              </c:numCache>
            </c:numRef>
          </c:yVal>
          <c:smooth val="0"/>
          <c:extLst>
            <c:ext xmlns:c16="http://schemas.microsoft.com/office/drawing/2014/chart" uri="{C3380CC4-5D6E-409C-BE32-E72D297353CC}">
              <c16:uniqueId val="{00000001-E1EB-1346-B834-394AE0A82F86}"/>
            </c:ext>
          </c:extLst>
        </c:ser>
        <c:ser>
          <c:idx val="2"/>
          <c:order val="2"/>
          <c:tx>
            <c:v>Final Design</c:v>
          </c:tx>
          <c:spPr>
            <a:ln w="19050" cap="rnd">
              <a:solidFill>
                <a:schemeClr val="accent3"/>
              </a:solidFill>
              <a:round/>
            </a:ln>
            <a:effectLst/>
          </c:spPr>
          <c:marker>
            <c:symbol val="circle"/>
            <c:size val="5"/>
            <c:spPr>
              <a:solidFill>
                <a:schemeClr val="accent3"/>
              </a:solidFill>
              <a:ln w="9525">
                <a:solidFill>
                  <a:schemeClr val="accent3"/>
                </a:solidFill>
              </a:ln>
              <a:effectLst/>
            </c:spPr>
          </c:marker>
          <c:xVal>
            <c:numRef>
              <c:f>Sheet1!$D$4:$D$6</c:f>
              <c:numCache>
                <c:formatCode>General</c:formatCode>
                <c:ptCount val="3"/>
                <c:pt idx="0">
                  <c:v>30</c:v>
                </c:pt>
                <c:pt idx="1">
                  <c:v>98.1</c:v>
                </c:pt>
                <c:pt idx="2">
                  <c:v>141.1</c:v>
                </c:pt>
              </c:numCache>
            </c:numRef>
          </c:xVal>
          <c:yVal>
            <c:numRef>
              <c:f>Sheet1!$E$4:$E$6</c:f>
              <c:numCache>
                <c:formatCode>General</c:formatCode>
                <c:ptCount val="3"/>
                <c:pt idx="0">
                  <c:v>8.07</c:v>
                </c:pt>
                <c:pt idx="1">
                  <c:v>26.76</c:v>
                </c:pt>
                <c:pt idx="2">
                  <c:v>38.86</c:v>
                </c:pt>
              </c:numCache>
            </c:numRef>
          </c:yVal>
          <c:smooth val="0"/>
          <c:extLst>
            <c:ext xmlns:c16="http://schemas.microsoft.com/office/drawing/2014/chart" uri="{C3380CC4-5D6E-409C-BE32-E72D297353CC}">
              <c16:uniqueId val="{00000002-E1EB-1346-B834-394AE0A82F86}"/>
            </c:ext>
          </c:extLst>
        </c:ser>
        <c:dLbls>
          <c:showLegendKey val="0"/>
          <c:showVal val="0"/>
          <c:showCatName val="0"/>
          <c:showSerName val="0"/>
          <c:showPercent val="0"/>
          <c:showBubbleSize val="0"/>
        </c:dLbls>
        <c:axId val="1987399439"/>
        <c:axId val="1987401151"/>
      </c:scatterChart>
      <c:valAx>
        <c:axId val="198739943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Force</a:t>
                </a:r>
                <a:r>
                  <a:rPr lang="en-GB" baseline="0"/>
                  <a:t> (N)</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87401151"/>
        <c:crosses val="autoZero"/>
        <c:crossBetween val="midCat"/>
      </c:valAx>
      <c:valAx>
        <c:axId val="19874011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Stress (Mpa)</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87399439"/>
        <c:crosses val="autoZero"/>
        <c:crossBetween val="midCat"/>
      </c:valAx>
      <c:spPr>
        <a:noFill/>
        <a:ln>
          <a:noFill/>
        </a:ln>
        <a:effectLst/>
      </c:spPr>
    </c:plotArea>
    <c:legend>
      <c:legendPos val="r"/>
      <c:layout>
        <c:manualLayout>
          <c:xMode val="edge"/>
          <c:yMode val="edge"/>
          <c:x val="0.69253902139319723"/>
          <c:y val="0.41608493600446333"/>
          <c:w val="0.25585689870161576"/>
          <c:h val="0.3640062700495771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nchor="t" anchorCtr="0"/>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5/14/2024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chart" Target="../charts/chart1.xml"/><Relationship Id="rId10" Type="http://schemas.openxmlformats.org/officeDocument/2006/relationships/image" Target="../media/image8.png"/><Relationship Id="rId4" Type="http://schemas.openxmlformats.org/officeDocument/2006/relationships/image" Target="../media/image3.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85925" y="2152278"/>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Designing and Improving a Multipurpose Robot Gripper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for Additive Manufacturing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Jamie Woodberry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Jordan Jenkins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Beng</a:t>
            </a:r>
            <a:r>
              <a:rPr lang="en-GB" altLang="en-US" sz="3600" dirty="0">
                <a:solidFill>
                  <a:srgbClr val="002060"/>
                </a:solidFill>
                <a:latin typeface="Calibri" charset="0"/>
                <a:ea typeface="Calibri" charset="0"/>
                <a:cs typeface="Calibri" charset="0"/>
              </a:rPr>
              <a:t>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21217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project was aimed to design a mechanical gripper for additive manufacturing that would be compatible with a collaborative robot (UR10). Design for manufacture and assembly techniques were used to improve the design efficiency and implement necessary improvements on the design. </a:t>
            </a:r>
          </a:p>
          <a:p>
            <a:pPr>
              <a:spcBef>
                <a:spcPct val="50000"/>
              </a:spcBef>
            </a:pPr>
            <a:r>
              <a:rPr lang="en-US" altLang="en-US" sz="2800" dirty="0"/>
              <a:t>Finite element analysis was employed to analyze the limitations on the key gripper components. </a:t>
            </a:r>
          </a:p>
          <a:p>
            <a:pPr>
              <a:spcBef>
                <a:spcPct val="50000"/>
              </a:spcBef>
            </a:pPr>
            <a:endParaRPr lang="en-US" altLang="en-US" sz="2800" dirty="0"/>
          </a:p>
          <a:p>
            <a:r>
              <a:rPr lang="en-GB" sz="3600" b="1" dirty="0">
                <a:latin typeface="Arial" panose="020B0604020202020204" pitchFamily="34" charset="0"/>
                <a:cs typeface="Arial" panose="020B0604020202020204" pitchFamily="34" charset="0"/>
              </a:rPr>
              <a:t>Literature review</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 literature review provided important research, about current design ideas, </a:t>
            </a:r>
            <a:r>
              <a:rPr lang="en-GB" sz="2800" dirty="0" err="1">
                <a:latin typeface="Arial" panose="020B0604020202020204" pitchFamily="34" charset="0"/>
                <a:cs typeface="Arial" panose="020B0604020202020204" pitchFamily="34" charset="0"/>
              </a:rPr>
              <a:t>DfAM</a:t>
            </a:r>
            <a:r>
              <a:rPr lang="en-GB" sz="2800" dirty="0">
                <a:latin typeface="Arial" panose="020B0604020202020204" pitchFamily="34" charset="0"/>
                <a:cs typeface="Arial" panose="020B0604020202020204" pitchFamily="34" charset="0"/>
              </a:rPr>
              <a:t> methods and importance of Additive Manufacturing. This research governed the initial design and design optimisation from additive manufacturing and </a:t>
            </a:r>
            <a:r>
              <a:rPr lang="en-GB" sz="2800" dirty="0" err="1">
                <a:latin typeface="Arial" panose="020B0604020202020204" pitchFamily="34" charset="0"/>
                <a:cs typeface="Arial" panose="020B0604020202020204" pitchFamily="34" charset="0"/>
              </a:rPr>
              <a:t>DfAM</a:t>
            </a:r>
            <a:r>
              <a:rPr lang="en-GB" sz="2800" dirty="0">
                <a:latin typeface="Arial" panose="020B0604020202020204" pitchFamily="34" charset="0"/>
                <a:cs typeface="Arial" panose="020B0604020202020204" pitchFamily="34" charset="0"/>
              </a:rPr>
              <a:t> methods. From the research it allowed a suitable methodology to be put in place.</a:t>
            </a:r>
            <a:endParaRPr lang="en-US" altLang="en-US" sz="2800" dirty="0"/>
          </a:p>
          <a:p>
            <a:pPr>
              <a:spcBef>
                <a:spcPct val="50000"/>
              </a:spcBef>
            </a:pPr>
            <a:r>
              <a:rPr lang="en-US" altLang="en-US" sz="3600" b="1" dirty="0"/>
              <a:t>Methodology</a:t>
            </a:r>
          </a:p>
          <a:p>
            <a:pPr>
              <a:spcBef>
                <a:spcPct val="50000"/>
              </a:spcBef>
            </a:pPr>
            <a:r>
              <a:rPr lang="en-US" altLang="en-US" sz="2800" dirty="0"/>
              <a:t>Designing a multipurpose gripper that can handle cylindrical and spherical object, which can then be carried forward for analysis on the design. </a:t>
            </a:r>
          </a:p>
          <a:p>
            <a:pPr>
              <a:spcBef>
                <a:spcPct val="50000"/>
              </a:spcBef>
            </a:pPr>
            <a:r>
              <a:rPr lang="en-US" altLang="en-US" sz="2800" dirty="0"/>
              <a:t>The study contained, designing a multipurpose gripper, that could be improved by carrying out </a:t>
            </a:r>
            <a:r>
              <a:rPr lang="en-US" altLang="en-US" sz="2800" dirty="0" err="1"/>
              <a:t>DfAM</a:t>
            </a:r>
            <a:r>
              <a:rPr lang="en-US" altLang="en-US" sz="2800" dirty="0"/>
              <a:t> methods such as the Lucas Method</a:t>
            </a:r>
          </a:p>
          <a:p>
            <a:pPr>
              <a:spcBef>
                <a:spcPct val="50000"/>
              </a:spcBef>
            </a:pPr>
            <a:r>
              <a:rPr lang="en-US" altLang="en-US" sz="2800" dirty="0"/>
              <a:t>FEA studies on key components to find the maximum forces that can be exerted onto the gripper's arms.</a:t>
            </a:r>
          </a:p>
          <a:p>
            <a:pPr>
              <a:spcBef>
                <a:spcPct val="50000"/>
              </a:spcBef>
            </a:pPr>
            <a:r>
              <a:rPr lang="en-US" altLang="en-US" sz="2800" dirty="0"/>
              <a:t>From the studies on the initial design, it would be possible to design a final gripper for the UR10.</a:t>
            </a:r>
          </a:p>
        </p:txBody>
      </p:sp>
      <p:sp>
        <p:nvSpPr>
          <p:cNvPr id="16" name="Text Box 16"/>
          <p:cNvSpPr txBox="1">
            <a:spLocks noChangeArrowheads="1"/>
          </p:cNvSpPr>
          <p:nvPr/>
        </p:nvSpPr>
        <p:spPr bwMode="auto">
          <a:xfrm>
            <a:off x="11356485" y="22785513"/>
            <a:ext cx="2785983" cy="2729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4 shows the forces that had been applied onto the gripper finger. To find the max force that can be applied to the maximum stress exceeds the yield strength of Nylon 12.</a:t>
            </a:r>
          </a:p>
        </p:txBody>
      </p:sp>
      <p:sp>
        <p:nvSpPr>
          <p:cNvPr id="22" name="Text Box 10"/>
          <p:cNvSpPr txBox="1">
            <a:spLocks noChangeArrowheads="1"/>
          </p:cNvSpPr>
          <p:nvPr/>
        </p:nvSpPr>
        <p:spPr bwMode="auto">
          <a:xfrm>
            <a:off x="14784424" y="22159875"/>
            <a:ext cx="6415088"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kern="0" dirty="0">
                <a:latin typeface="Arial" panose="020B0604020202020204" pitchFamily="34" charset="0"/>
                <a:ea typeface="Calibri" panose="020F0502020204030204" pitchFamily="34" charset="0"/>
              </a:rPr>
              <a:t>I would like to thank my family and friends for their continued support and reassurance for my studies at University of Trinity Saint Davids</a:t>
            </a:r>
            <a:r>
              <a:rPr lang="en-GB" sz="2400" kern="0" dirty="0">
                <a:effectLst/>
                <a:latin typeface="Arial" panose="020B0604020202020204" pitchFamily="34" charset="0"/>
                <a:ea typeface="Calibri" panose="020F0502020204030204" pitchFamily="34" charset="0"/>
              </a:rPr>
              <a:t>.</a:t>
            </a:r>
            <a:endParaRPr lang="en-AU" altLang="en-US" sz="2400" b="1" dirty="0"/>
          </a:p>
          <a:p>
            <a:pPr>
              <a:spcBef>
                <a:spcPct val="50000"/>
              </a:spcBef>
            </a:pPr>
            <a:endParaRPr lang="en-US" altLang="en-US" dirty="0"/>
          </a:p>
        </p:txBody>
      </p:sp>
      <p:sp>
        <p:nvSpPr>
          <p:cNvPr id="23" name="Text Box 11"/>
          <p:cNvSpPr txBox="1">
            <a:spLocks noChangeArrowheads="1"/>
          </p:cNvSpPr>
          <p:nvPr/>
        </p:nvSpPr>
        <p:spPr bwMode="auto">
          <a:xfrm>
            <a:off x="14784424" y="24366617"/>
            <a:ext cx="6415087" cy="5382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Farr, R., n.d. </a:t>
            </a:r>
            <a:r>
              <a:rPr lang="en-GB" sz="1800" i="1" dirty="0">
                <a:effectLst/>
                <a:latin typeface="Arial" panose="020B0604020202020204" pitchFamily="34" charset="0"/>
                <a:ea typeface="Calibri" panose="020F0502020204030204" pitchFamily="34" charset="0"/>
                <a:cs typeface="Arial" panose="020B0604020202020204" pitchFamily="34" charset="0"/>
              </a:rPr>
              <a:t>Capacify. </a:t>
            </a:r>
            <a:r>
              <a:rPr lang="en-GB" sz="1800" dirty="0">
                <a:effectLst/>
                <a:latin typeface="Arial" panose="020B0604020202020204" pitchFamily="34" charset="0"/>
                <a:ea typeface="Calibri" panose="020F0502020204030204" pitchFamily="34" charset="0"/>
                <a:cs typeface="Arial" panose="020B0604020202020204" pitchFamily="34" charset="0"/>
              </a:rPr>
              <a:t>[Online]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effectLst/>
                <a:latin typeface="Arial" panose="020B0604020202020204" pitchFamily="34" charset="0"/>
                <a:ea typeface="Calibri" panose="020F0502020204030204" pitchFamily="34" charset="0"/>
                <a:cs typeface="Arial" panose="020B0604020202020204" pitchFamily="34" charset="0"/>
              </a:rPr>
              <a:t>https://capacify.wordpress.com/2015/02/13/design-for-assembly-and-harmony/</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[Accessed 25 April 2024].</a:t>
            </a:r>
            <a:endParaRPr lang="en-AU" altLang="en-US" sz="3600" b="1" dirty="0">
              <a:ea typeface="Arial" charset="0"/>
              <a:cs typeface="Arial" charset="0"/>
            </a:endParaRPr>
          </a:p>
          <a:p>
            <a:pPr>
              <a:spcBef>
                <a:spcPct val="50000"/>
              </a:spcBef>
            </a:pPr>
            <a:r>
              <a:rPr lang="en-GB" sz="1800" dirty="0" err="1">
                <a:effectLst/>
                <a:latin typeface="Arial" panose="020B0604020202020204" pitchFamily="34" charset="0"/>
                <a:ea typeface="Calibri" panose="020F0502020204030204" pitchFamily="34" charset="0"/>
                <a:cs typeface="Arial" panose="020B0604020202020204" pitchFamily="34" charset="0"/>
              </a:rPr>
              <a:t>Iñigo</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err="1">
                <a:effectLst/>
                <a:latin typeface="Arial" panose="020B0604020202020204" pitchFamily="34" charset="0"/>
                <a:ea typeface="Calibri" panose="020F0502020204030204" pitchFamily="34" charset="0"/>
                <a:cs typeface="Arial" panose="020B0604020202020204" pitchFamily="34" charset="0"/>
              </a:rPr>
              <a:t>Ezpeletaa</a:t>
            </a:r>
            <a:r>
              <a:rPr lang="en-GB" sz="1800" dirty="0">
                <a:effectLst/>
                <a:latin typeface="Arial" panose="020B0604020202020204" pitchFamily="34" charset="0"/>
                <a:ea typeface="Calibri" panose="020F0502020204030204" pitchFamily="34" charset="0"/>
                <a:cs typeface="Arial" panose="020B0604020202020204" pitchFamily="34" charset="0"/>
              </a:rPr>
              <a:t>, D. J. U. B. a. J. Z., 2019. DFA-SPDP, a new DFA method to improve the assembly during all the product development phases. </a:t>
            </a:r>
            <a:r>
              <a:rPr lang="en-GB" sz="1800" i="1" dirty="0">
                <a:effectLst/>
                <a:latin typeface="Arial" panose="020B0604020202020204" pitchFamily="34" charset="0"/>
                <a:ea typeface="Calibri" panose="020F0502020204030204" pitchFamily="34" charset="0"/>
                <a:cs typeface="Arial" panose="020B0604020202020204" pitchFamily="34" charset="0"/>
              </a:rPr>
              <a:t>CIRP Design, </a:t>
            </a:r>
            <a:r>
              <a:rPr lang="en-GB" sz="1800" dirty="0">
                <a:effectLst/>
                <a:latin typeface="Arial" panose="020B0604020202020204" pitchFamily="34" charset="0"/>
                <a:ea typeface="Calibri" panose="020F0502020204030204" pitchFamily="34" charset="0"/>
                <a:cs typeface="Arial" panose="020B0604020202020204" pitchFamily="34" charset="0"/>
              </a:rPr>
              <a:t>Volume 84, pp. 673-679.</a:t>
            </a:r>
            <a:endParaRPr lang="en-AU" altLang="en-US" dirty="0">
              <a:ea typeface="Arial" charset="0"/>
              <a:cs typeface="Arial" charset="0"/>
            </a:endParaRPr>
          </a:p>
          <a:p>
            <a:pPr>
              <a:spcBef>
                <a:spcPct val="50000"/>
              </a:spcBef>
            </a:pPr>
            <a:r>
              <a:rPr lang="en-GB" sz="1800" dirty="0" err="1">
                <a:effectLst/>
                <a:latin typeface="Arial" panose="020B0604020202020204" pitchFamily="34" charset="0"/>
                <a:ea typeface="Calibri" panose="020F0502020204030204" pitchFamily="34" charset="0"/>
                <a:cs typeface="Arial" panose="020B0604020202020204" pitchFamily="34" charset="0"/>
              </a:rPr>
              <a:t>Sikola</a:t>
            </a:r>
            <a:r>
              <a:rPr lang="en-GB" sz="1800" dirty="0">
                <a:effectLst/>
                <a:latin typeface="Arial" panose="020B0604020202020204" pitchFamily="34" charset="0"/>
                <a:ea typeface="Calibri" panose="020F0502020204030204" pitchFamily="34" charset="0"/>
                <a:cs typeface="Arial" panose="020B0604020202020204" pitchFamily="34" charset="0"/>
              </a:rPr>
              <a:t>, P. L. a. M., 2023. Design of Hydraulic Quick Coupling Using DFA. </a:t>
            </a:r>
            <a:r>
              <a:rPr lang="en-GB" sz="1800" i="1" dirty="0">
                <a:effectLst/>
                <a:latin typeface="Arial" panose="020B0604020202020204" pitchFamily="34" charset="0"/>
                <a:ea typeface="Calibri" panose="020F0502020204030204" pitchFamily="34" charset="0"/>
                <a:cs typeface="Arial" panose="020B0604020202020204" pitchFamily="34" charset="0"/>
              </a:rPr>
              <a:t>Atlantis Highlights of Engineering</a:t>
            </a:r>
            <a:r>
              <a:rPr lang="en-GB" sz="1800" dirty="0">
                <a:effectLst/>
                <a:latin typeface="Arial" panose="020B0604020202020204" pitchFamily="34" charset="0"/>
                <a:ea typeface="Calibri" panose="020F0502020204030204" pitchFamily="34" charset="0"/>
                <a:cs typeface="Arial" panose="020B0604020202020204" pitchFamily="34" charset="0"/>
              </a:rPr>
              <a:t>, 30 May, pp. 50-54.</a:t>
            </a:r>
          </a:p>
          <a:p>
            <a:pPr>
              <a:spcBef>
                <a:spcPct val="50000"/>
              </a:spcBef>
            </a:pPr>
            <a:endParaRPr lang="en-AU" altLang="en-US" b="1" dirty="0">
              <a:ea typeface="Arial" charset="0"/>
              <a:cs typeface="Arial" charset="0"/>
            </a:endParaRPr>
          </a:p>
        </p:txBody>
      </p:sp>
      <p:sp>
        <p:nvSpPr>
          <p:cNvPr id="25" name="Text Box 25"/>
          <p:cNvSpPr txBox="1">
            <a:spLocks noChangeArrowheads="1"/>
          </p:cNvSpPr>
          <p:nvPr/>
        </p:nvSpPr>
        <p:spPr bwMode="auto">
          <a:xfrm>
            <a:off x="18011397" y="6292463"/>
            <a:ext cx="3083926"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3- The final design of the gripper. The figure shows the gripper handling spherical and cylindrical object. This can suggest that the gripper is suitable for multipurpose use.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425846" y="29150832"/>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8" name="Picture 27" descr="A person in a suit&#10;&#10;Description automatically generated">
            <a:extLst>
              <a:ext uri="{FF2B5EF4-FFF2-40B4-BE49-F238E27FC236}">
                <a16:creationId xmlns:a16="http://schemas.microsoft.com/office/drawing/2014/main" id="{322B4A24-D2C3-2B38-A7D2-0E3CEEE22587}"/>
              </a:ext>
            </a:extLst>
          </p:cNvPr>
          <p:cNvPicPr>
            <a:picLocks noChangeAspect="1"/>
          </p:cNvPicPr>
          <p:nvPr/>
        </p:nvPicPr>
        <p:blipFill>
          <a:blip r:embed="rId4"/>
          <a:stretch>
            <a:fillRect/>
          </a:stretch>
        </p:blipFill>
        <p:spPr>
          <a:xfrm>
            <a:off x="348597" y="2217020"/>
            <a:ext cx="2661302" cy="3762885"/>
          </a:xfrm>
          <a:prstGeom prst="rect">
            <a:avLst/>
          </a:prstGeom>
        </p:spPr>
      </p:pic>
      <p:graphicFrame>
        <p:nvGraphicFramePr>
          <p:cNvPr id="29" name="Chart 28">
            <a:extLst>
              <a:ext uri="{FF2B5EF4-FFF2-40B4-BE49-F238E27FC236}">
                <a16:creationId xmlns:a16="http://schemas.microsoft.com/office/drawing/2014/main" id="{DCC9C0EE-F023-4E99-0482-F49D5F9E3B0A}"/>
              </a:ext>
            </a:extLst>
          </p:cNvPr>
          <p:cNvGraphicFramePr>
            <a:graphicFrameLocks/>
          </p:cNvGraphicFramePr>
          <p:nvPr>
            <p:extLst>
              <p:ext uri="{D42A27DB-BD31-4B8C-83A1-F6EECF244321}">
                <p14:modId xmlns:p14="http://schemas.microsoft.com/office/powerpoint/2010/main" val="3001764092"/>
              </p:ext>
            </p:extLst>
          </p:nvPr>
        </p:nvGraphicFramePr>
        <p:xfrm>
          <a:off x="7338443" y="22717285"/>
          <a:ext cx="4018042" cy="3600716"/>
        </p:xfrm>
        <a:graphic>
          <a:graphicData uri="http://schemas.openxmlformats.org/drawingml/2006/chart">
            <c:chart xmlns:c="http://schemas.openxmlformats.org/drawingml/2006/chart" xmlns:r="http://schemas.openxmlformats.org/officeDocument/2006/relationships" r:id="rId5"/>
          </a:graphicData>
        </a:graphic>
      </p:graphicFrame>
      <p:pic>
        <p:nvPicPr>
          <p:cNvPr id="3" name="Picture 2">
            <a:extLst>
              <a:ext uri="{FF2B5EF4-FFF2-40B4-BE49-F238E27FC236}">
                <a16:creationId xmlns:a16="http://schemas.microsoft.com/office/drawing/2014/main" id="{AD7C154B-FB91-A866-6E96-BEB1D38D3D61}"/>
              </a:ext>
            </a:extLst>
          </p:cNvPr>
          <p:cNvPicPr>
            <a:picLocks noChangeAspect="1"/>
          </p:cNvPicPr>
          <p:nvPr/>
        </p:nvPicPr>
        <p:blipFill>
          <a:blip r:embed="rId6"/>
          <a:stretch>
            <a:fillRect/>
          </a:stretch>
        </p:blipFill>
        <p:spPr>
          <a:xfrm>
            <a:off x="7574104" y="7119934"/>
            <a:ext cx="6635484" cy="2928616"/>
          </a:xfrm>
          <a:prstGeom prst="rect">
            <a:avLst/>
          </a:prstGeom>
        </p:spPr>
      </p:pic>
      <p:sp>
        <p:nvSpPr>
          <p:cNvPr id="5" name="Text Box 16">
            <a:extLst>
              <a:ext uri="{FF2B5EF4-FFF2-40B4-BE49-F238E27FC236}">
                <a16:creationId xmlns:a16="http://schemas.microsoft.com/office/drawing/2014/main" id="{9F8F8E8B-01BD-6BDC-BDDB-2DE93DA7970E}"/>
              </a:ext>
            </a:extLst>
          </p:cNvPr>
          <p:cNvSpPr txBox="1">
            <a:spLocks noChangeArrowheads="1"/>
          </p:cNvSpPr>
          <p:nvPr/>
        </p:nvSpPr>
        <p:spPr bwMode="auto">
          <a:xfrm>
            <a:off x="7574104" y="10067682"/>
            <a:ext cx="6635484"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1-Shows by applying this method onto each component in the gripper design, allowed it possible to calculate the design efficiency of the Designs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(Farr, n.d.)</a:t>
            </a:r>
            <a:r>
              <a:rPr lang="en-AU" altLang="en-US" sz="2000" i="1" dirty="0">
                <a:latin typeface="Times New Roman" panose="02020603050405020304" pitchFamily="18" charset="0"/>
                <a:cs typeface="Times New Roman" panose="02020603050405020304" pitchFamily="18" charset="0"/>
              </a:rPr>
              <a:t>.</a:t>
            </a:r>
          </a:p>
        </p:txBody>
      </p:sp>
      <p:sp>
        <p:nvSpPr>
          <p:cNvPr id="10" name="TextBox 9">
            <a:extLst>
              <a:ext uri="{FF2B5EF4-FFF2-40B4-BE49-F238E27FC236}">
                <a16:creationId xmlns:a16="http://schemas.microsoft.com/office/drawing/2014/main" id="{C321A215-4AFB-0327-BA46-891592D5D348}"/>
              </a:ext>
            </a:extLst>
          </p:cNvPr>
          <p:cNvSpPr txBox="1"/>
          <p:nvPr/>
        </p:nvSpPr>
        <p:spPr>
          <a:xfrm>
            <a:off x="7574104" y="11159512"/>
            <a:ext cx="6635484"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From two published papers, it was recommended that the design efficiency should be 60% or greater (Sikola,2023),</a:t>
            </a:r>
            <a:r>
              <a:rPr lang="fi-FI" sz="2800" dirty="0">
                <a:latin typeface="Arial" panose="020B0604020202020204" pitchFamily="34" charset="0"/>
                <a:cs typeface="Arial" panose="020B0604020202020204" pitchFamily="34" charset="0"/>
              </a:rPr>
              <a:t> (Iñigo Ezpeletaa, 2019). Equation 1 is the equation that is needed to calculate the design efficiency. </a:t>
            </a:r>
            <a:endParaRPr lang="en-GB" sz="280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32590C27-1B78-F1BA-6A75-DA6C05E7CF23}"/>
              </a:ext>
            </a:extLst>
          </p:cNvPr>
          <p:cNvPicPr>
            <a:picLocks noChangeAspect="1"/>
          </p:cNvPicPr>
          <p:nvPr/>
        </p:nvPicPr>
        <p:blipFill>
          <a:blip r:embed="rId7"/>
          <a:stretch>
            <a:fillRect/>
          </a:stretch>
        </p:blipFill>
        <p:spPr>
          <a:xfrm>
            <a:off x="7612627" y="13837168"/>
            <a:ext cx="5436623" cy="780408"/>
          </a:xfrm>
          <a:prstGeom prst="rect">
            <a:avLst/>
          </a:prstGeom>
        </p:spPr>
      </p:pic>
      <p:pic>
        <p:nvPicPr>
          <p:cNvPr id="27" name="Picture 26">
            <a:extLst>
              <a:ext uri="{FF2B5EF4-FFF2-40B4-BE49-F238E27FC236}">
                <a16:creationId xmlns:a16="http://schemas.microsoft.com/office/drawing/2014/main" id="{C7A3CE86-9117-653C-E65D-EF2656E74330}"/>
              </a:ext>
            </a:extLst>
          </p:cNvPr>
          <p:cNvPicPr>
            <a:picLocks noChangeAspect="1"/>
          </p:cNvPicPr>
          <p:nvPr/>
        </p:nvPicPr>
        <p:blipFill>
          <a:blip r:embed="rId8"/>
          <a:stretch>
            <a:fillRect/>
          </a:stretch>
        </p:blipFill>
        <p:spPr>
          <a:xfrm>
            <a:off x="14978148" y="15553042"/>
            <a:ext cx="5898583" cy="1079490"/>
          </a:xfrm>
          <a:prstGeom prst="rect">
            <a:avLst/>
          </a:prstGeom>
        </p:spPr>
      </p:pic>
      <p:pic>
        <p:nvPicPr>
          <p:cNvPr id="34" name="Picture 33">
            <a:extLst>
              <a:ext uri="{FF2B5EF4-FFF2-40B4-BE49-F238E27FC236}">
                <a16:creationId xmlns:a16="http://schemas.microsoft.com/office/drawing/2014/main" id="{468FD718-E1C0-1D94-B604-59C75EFC40B1}"/>
              </a:ext>
            </a:extLst>
          </p:cNvPr>
          <p:cNvPicPr>
            <a:picLocks noChangeAspect="1"/>
          </p:cNvPicPr>
          <p:nvPr/>
        </p:nvPicPr>
        <p:blipFill>
          <a:blip r:embed="rId9"/>
          <a:stretch>
            <a:fillRect/>
          </a:stretch>
        </p:blipFill>
        <p:spPr>
          <a:xfrm>
            <a:off x="7574104" y="14928998"/>
            <a:ext cx="6674007" cy="1115491"/>
          </a:xfrm>
          <a:prstGeom prst="rect">
            <a:avLst/>
          </a:prstGeom>
        </p:spPr>
      </p:pic>
      <p:sp>
        <p:nvSpPr>
          <p:cNvPr id="37" name="TextBox 36">
            <a:extLst>
              <a:ext uri="{FF2B5EF4-FFF2-40B4-BE49-F238E27FC236}">
                <a16:creationId xmlns:a16="http://schemas.microsoft.com/office/drawing/2014/main" id="{B26404FF-BB49-FF53-0C7C-C1BD42DC1B36}"/>
              </a:ext>
            </a:extLst>
          </p:cNvPr>
          <p:cNvSpPr txBox="1"/>
          <p:nvPr/>
        </p:nvSpPr>
        <p:spPr>
          <a:xfrm>
            <a:off x="7535580" y="6358759"/>
            <a:ext cx="2382832" cy="646331"/>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Results</a:t>
            </a:r>
          </a:p>
        </p:txBody>
      </p:sp>
      <p:sp>
        <p:nvSpPr>
          <p:cNvPr id="39" name="Text Box 25">
            <a:extLst>
              <a:ext uri="{FF2B5EF4-FFF2-40B4-BE49-F238E27FC236}">
                <a16:creationId xmlns:a16="http://schemas.microsoft.com/office/drawing/2014/main" id="{0BD7A1E7-D583-6840-F083-3C642D50F0BE}"/>
              </a:ext>
            </a:extLst>
          </p:cNvPr>
          <p:cNvSpPr txBox="1">
            <a:spLocks noChangeArrowheads="1"/>
          </p:cNvSpPr>
          <p:nvPr/>
        </p:nvSpPr>
        <p:spPr bwMode="auto">
          <a:xfrm>
            <a:off x="7837786" y="1432973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1- Shows the design efficiency of the initial design.  </a:t>
            </a:r>
          </a:p>
        </p:txBody>
      </p:sp>
      <p:sp>
        <p:nvSpPr>
          <p:cNvPr id="53" name="TextBox 52">
            <a:extLst>
              <a:ext uri="{FF2B5EF4-FFF2-40B4-BE49-F238E27FC236}">
                <a16:creationId xmlns:a16="http://schemas.microsoft.com/office/drawing/2014/main" id="{9D10CA11-A88F-8992-8044-10087C8CF420}"/>
              </a:ext>
            </a:extLst>
          </p:cNvPr>
          <p:cNvSpPr txBox="1"/>
          <p:nvPr/>
        </p:nvSpPr>
        <p:spPr>
          <a:xfrm>
            <a:off x="14978148" y="14909854"/>
            <a:ext cx="5789763" cy="1015663"/>
          </a:xfrm>
          <a:prstGeom prst="rect">
            <a:avLst/>
          </a:prstGeom>
          <a:noFill/>
        </p:spPr>
        <p:txBody>
          <a:bodyPr wrap="square" rtlCol="0">
            <a:spAutoFit/>
          </a:bodyPr>
          <a:lstStyle/>
          <a:p>
            <a:r>
              <a:rPr lang="en-AU" altLang="en-US" sz="2000" i="1" dirty="0">
                <a:latin typeface="Times New Roman" charset="0"/>
              </a:rPr>
              <a:t>Table 2- Shows the design efficiency of the final design. </a:t>
            </a:r>
          </a:p>
          <a:p>
            <a:endParaRPr lang="en-GB" sz="2000" dirty="0"/>
          </a:p>
        </p:txBody>
      </p:sp>
      <p:sp>
        <p:nvSpPr>
          <p:cNvPr id="55" name="TextBox 54">
            <a:extLst>
              <a:ext uri="{FF2B5EF4-FFF2-40B4-BE49-F238E27FC236}">
                <a16:creationId xmlns:a16="http://schemas.microsoft.com/office/drawing/2014/main" id="{F785D42A-0E64-79A0-BF98-9BA346498A5D}"/>
              </a:ext>
            </a:extLst>
          </p:cNvPr>
          <p:cNvSpPr txBox="1"/>
          <p:nvPr/>
        </p:nvSpPr>
        <p:spPr>
          <a:xfrm>
            <a:off x="7612627" y="16121009"/>
            <a:ext cx="6674007" cy="741741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As shown the table, the design efficiency of the initial design was not in the realms of the optimum efficiency of a design. Therefore, a redesign was necessary.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By carrying out a study on the main drive mechanism of the gripper. The results shown in figure 4, suggests that a redesign on the gripper has improved the grippers performance. With it being able to handle more force being distributed through it. The figure shows the initial and final design results. The initial design fails at a much lower force than the final design.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56" name="Picture 55" descr="A close-up of a mechanical arm&#10;&#10;Description automatically generated">
            <a:extLst>
              <a:ext uri="{FF2B5EF4-FFF2-40B4-BE49-F238E27FC236}">
                <a16:creationId xmlns:a16="http://schemas.microsoft.com/office/drawing/2014/main" id="{55D086EA-8039-DB64-A5A7-BCFAAEA48D06}"/>
              </a:ext>
            </a:extLst>
          </p:cNvPr>
          <p:cNvPicPr>
            <a:picLocks noChangeAspect="1"/>
          </p:cNvPicPr>
          <p:nvPr/>
        </p:nvPicPr>
        <p:blipFill>
          <a:blip r:embed="rId10"/>
          <a:stretch>
            <a:fillRect/>
          </a:stretch>
        </p:blipFill>
        <p:spPr>
          <a:xfrm>
            <a:off x="14992048" y="6279438"/>
            <a:ext cx="2706414" cy="4913828"/>
          </a:xfrm>
          <a:prstGeom prst="rect">
            <a:avLst/>
          </a:prstGeom>
        </p:spPr>
      </p:pic>
      <p:sp>
        <p:nvSpPr>
          <p:cNvPr id="57" name="TextBox 56">
            <a:extLst>
              <a:ext uri="{FF2B5EF4-FFF2-40B4-BE49-F238E27FC236}">
                <a16:creationId xmlns:a16="http://schemas.microsoft.com/office/drawing/2014/main" id="{309AF9A9-66A2-3233-327D-229DDFC66387}"/>
              </a:ext>
            </a:extLst>
          </p:cNvPr>
          <p:cNvSpPr txBox="1"/>
          <p:nvPr/>
        </p:nvSpPr>
        <p:spPr>
          <a:xfrm>
            <a:off x="14907485" y="11248740"/>
            <a:ext cx="5581953" cy="353943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From the initial design efficiency and FEA studies, necessary changes were possible to improve the design efficiency for the final design. As shown in table 2 the design efficiency has surpassed the recommended design efficiency of 60%.</a:t>
            </a:r>
          </a:p>
        </p:txBody>
      </p:sp>
      <p:sp>
        <p:nvSpPr>
          <p:cNvPr id="58" name="TextBox 57">
            <a:extLst>
              <a:ext uri="{FF2B5EF4-FFF2-40B4-BE49-F238E27FC236}">
                <a16:creationId xmlns:a16="http://schemas.microsoft.com/office/drawing/2014/main" id="{57C974A2-DA66-342C-1127-8853D050785A}"/>
              </a:ext>
            </a:extLst>
          </p:cNvPr>
          <p:cNvSpPr txBox="1"/>
          <p:nvPr/>
        </p:nvSpPr>
        <p:spPr>
          <a:xfrm>
            <a:off x="14992047" y="16684944"/>
            <a:ext cx="6165190" cy="5816977"/>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From this project it was found that the design efficiency is severely affected from the number of non-essential component. The grippers tool flange will be able to withstand the maximum payload of the UR10 without concerns of failing. FEA studies allowed it possible to redesign the drive mechanism to improve the performance and max force applied when picking and placing. </a:t>
            </a:r>
          </a:p>
        </p:txBody>
      </p:sp>
      <p:pic>
        <p:nvPicPr>
          <p:cNvPr id="60" name="Picture 59">
            <a:extLst>
              <a:ext uri="{FF2B5EF4-FFF2-40B4-BE49-F238E27FC236}">
                <a16:creationId xmlns:a16="http://schemas.microsoft.com/office/drawing/2014/main" id="{2085FE6F-36BA-AF6E-3F1C-06E703FC348B}"/>
              </a:ext>
            </a:extLst>
          </p:cNvPr>
          <p:cNvPicPr>
            <a:picLocks noChangeAspect="1"/>
          </p:cNvPicPr>
          <p:nvPr/>
        </p:nvPicPr>
        <p:blipFill>
          <a:blip r:embed="rId11"/>
          <a:stretch>
            <a:fillRect/>
          </a:stretch>
        </p:blipFill>
        <p:spPr>
          <a:xfrm>
            <a:off x="7593365" y="26898716"/>
            <a:ext cx="6635484" cy="1921453"/>
          </a:xfrm>
          <a:prstGeom prst="rect">
            <a:avLst/>
          </a:prstGeom>
        </p:spPr>
      </p:pic>
      <p:sp>
        <p:nvSpPr>
          <p:cNvPr id="61" name="TextBox 60">
            <a:extLst>
              <a:ext uri="{FF2B5EF4-FFF2-40B4-BE49-F238E27FC236}">
                <a16:creationId xmlns:a16="http://schemas.microsoft.com/office/drawing/2014/main" id="{93082BBC-E2A9-344F-39D5-920962BE12E0}"/>
              </a:ext>
            </a:extLst>
          </p:cNvPr>
          <p:cNvSpPr txBox="1"/>
          <p:nvPr/>
        </p:nvSpPr>
        <p:spPr>
          <a:xfrm>
            <a:off x="7612627" y="26105666"/>
            <a:ext cx="6635484" cy="646331"/>
          </a:xfrm>
          <a:prstGeom prst="rect">
            <a:avLst/>
          </a:prstGeom>
          <a:noFill/>
        </p:spPr>
        <p:txBody>
          <a:bodyPr wrap="square" rtlCol="0">
            <a:spAutoFit/>
          </a:bodyPr>
          <a:lstStyle/>
          <a:p>
            <a:r>
              <a:rPr lang="en-GB" sz="1800" i="1" dirty="0">
                <a:latin typeface="Times New Roman" panose="02020603050405020304" pitchFamily="18" charset="0"/>
                <a:cs typeface="Times New Roman" panose="02020603050405020304" pitchFamily="18" charset="0"/>
              </a:rPr>
              <a:t>Table 2- FEA Results for Initial and Final tool Flange design, under a load of 10kg. Max payload of the UR10 Robot.</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2EE802582689E43A398A85114565F97" ma:contentTypeVersion="17" ma:contentTypeDescription="Create a new document." ma:contentTypeScope="" ma:versionID="89ffbc6a579f322d33aeef99014f4592">
  <xsd:schema xmlns:xsd="http://www.w3.org/2001/XMLSchema" xmlns:xs="http://www.w3.org/2001/XMLSchema" xmlns:p="http://schemas.microsoft.com/office/2006/metadata/properties" xmlns:ns2="07e7f3ac-4871-489a-ad04-52f19e067325" xmlns:ns3="6070d716-4374-456b-8019-74c58b03b74d" targetNamespace="http://schemas.microsoft.com/office/2006/metadata/properties" ma:root="true" ma:fieldsID="13ab3c4defcb55ca6b0b6836c67cb676" ns2:_="" ns3:_="">
    <xsd:import namespace="07e7f3ac-4871-489a-ad04-52f19e067325"/>
    <xsd:import namespace="6070d716-4374-456b-8019-74c58b03b74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GenerationTime" minOccurs="0"/>
                <xsd:element ref="ns2:MediaServiceEventHashCode" minOccurs="0"/>
                <xsd:element ref="ns2:MediaServiceOCR"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e7f3ac-4871-489a-ad04-52f19e0673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070d716-4374-456b-8019-74c58b03b74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a5595621-21f8-4a41-b51b-5b9aff45e045}" ma:internalName="TaxCatchAll" ma:showField="CatchAllData" ma:web="6070d716-4374-456b-8019-74c58b03b74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2.xml><?xml version="1.0" encoding="utf-8"?>
<ds:datastoreItem xmlns:ds="http://schemas.openxmlformats.org/officeDocument/2006/customXml" ds:itemID="{5C0BE858-CC5C-4FE3-8FAD-6C57533726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e7f3ac-4871-489a-ad04-52f19e067325"/>
    <ds:schemaRef ds:uri="6070d716-4374-456b-8019-74c58b03b7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5298</TotalTime>
  <Words>778</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Jamie Woodberry (2007714)</cp:lastModifiedBy>
  <cp:revision>22</cp:revision>
  <dcterms:created xsi:type="dcterms:W3CDTF">2016-02-25T08:27:32Z</dcterms:created>
  <dcterms:modified xsi:type="dcterms:W3CDTF">2024-05-14T12:54:46Z</dcterms:modified>
</cp:coreProperties>
</file>