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2" r:id="rId4"/>
  </p:sldMasterIdLst>
  <p:notesMasterIdLst>
    <p:notesMasterId r:id="rId19"/>
  </p:notesMasterIdLst>
  <p:handoutMasterIdLst>
    <p:handoutMasterId r:id="rId20"/>
  </p:handoutMasterIdLst>
  <p:sldIdLst>
    <p:sldId id="2561" r:id="rId5"/>
    <p:sldId id="2563" r:id="rId6"/>
    <p:sldId id="2564" r:id="rId7"/>
    <p:sldId id="2565" r:id="rId8"/>
    <p:sldId id="2566" r:id="rId9"/>
    <p:sldId id="2567" r:id="rId10"/>
    <p:sldId id="2568" r:id="rId11"/>
    <p:sldId id="2569" r:id="rId12"/>
    <p:sldId id="2570" r:id="rId13"/>
    <p:sldId id="2571" r:id="rId14"/>
    <p:sldId id="2572" r:id="rId15"/>
    <p:sldId id="2573" r:id="rId16"/>
    <p:sldId id="2574" r:id="rId17"/>
    <p:sldId id="25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Models of Social Enterprise Funding" id="{C7B6CDC0-2037-4508-813A-40DB51603A32}">
          <p14:sldIdLst>
            <p14:sldId id="2561"/>
          </p14:sldIdLst>
        </p14:section>
        <p14:section name="Overview of Social Enterprise Funding" id="{98A0AC53-10C0-410D-8349-167E4D389391}">
          <p14:sldIdLst>
            <p14:sldId id="2563"/>
          </p14:sldIdLst>
        </p14:section>
        <p14:section name="Investment-Based Models" id="{A63D4D83-0EF9-40D1-98BF-2D484A3CDD1A}">
          <p14:sldIdLst>
            <p14:sldId id="2564"/>
            <p14:sldId id="2565"/>
            <p14:sldId id="2566"/>
          </p14:sldIdLst>
        </p14:section>
        <p14:section name="Revenue-Generating Models" id="{DEDD77FC-422F-42A5-8482-0821B77A4039}">
          <p14:sldIdLst>
            <p14:sldId id="2567"/>
            <p14:sldId id="2568"/>
            <p14:sldId id="2569"/>
          </p14:sldIdLst>
        </p14:section>
        <p14:section name="Philanthropic and Institutional Support" id="{609A959D-24CF-4592-B5FE-092CE9000E74}">
          <p14:sldIdLst>
            <p14:sldId id="2570"/>
            <p14:sldId id="2571"/>
            <p14:sldId id="2572"/>
          </p14:sldIdLst>
        </p14:section>
        <p14:section name="Public Sector and Mixed Approaches" id="{CA08B310-6069-411D-82CB-955BD2B26E24}">
          <p14:sldIdLst>
            <p14:sldId id="2573"/>
            <p14:sldId id="2574"/>
            <p14:sldId id="2575"/>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941987A-41B7-49AC-EE6E-03F2D0BD95BA}" name="Daria Naidenov" initials="DN" userId="S::danaidenov@microsoft.com::ab38ab5f-bdf0-4774-ae5a-d2782abb2027" providerId="AD"/>
  <p188:author id="{05079B93-9652-6626-7181-414354FAD15D}" name="Sher Dionisio" initials="SD" userId="Sher Dionisio"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E6FF"/>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8EF335-F6AE-486D-801D-D118EDDA81E7}" v="18" dt="2025-11-10T11:33:23.132"/>
    <p1510:client id="{74901849-8FDF-6A13-A3C4-2DED09F7CD6B}" v="1" dt="2025-11-10T12:51:46.943"/>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916" autoAdjust="0"/>
    <p:restoredTop sz="94485"/>
  </p:normalViewPr>
  <p:slideViewPr>
    <p:cSldViewPr snapToGrid="0">
      <p:cViewPr>
        <p:scale>
          <a:sx n="100" d="100"/>
          <a:sy n="100" d="100"/>
        </p:scale>
        <p:origin x="206" y="-552"/>
      </p:cViewPr>
      <p:guideLst/>
    </p:cSldViewPr>
  </p:slideViewPr>
  <p:outlineViewPr>
    <p:cViewPr>
      <p:scale>
        <a:sx n="33" d="100"/>
        <a:sy n="33" d="100"/>
      </p:scale>
      <p:origin x="0" y="-3264"/>
    </p:cViewPr>
  </p:outlin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90" d="100"/>
          <a:sy n="90" d="100"/>
        </p:scale>
        <p:origin x="2920" y="21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11/10/2025</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11/10/2025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834046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Social enterprises operate at the intersection of business and social impact, requiring innovative funding models to sustain their operations and scale their impact. Unlike traditional businesses that rely solely on profit-driven investments, social enterprises often blend philanthropic support with market-based revenue strategies. This presentation explores the primary models of social enterprise funding, each offering unique mechanisms, benefits, and challenges. Understanding these models is essential for social entrepreneurs, investors, and policymakers aiming to foster sustainable and impactful ventures. The models covered include impact investment, social impact bonds, earned income strategies, grants and philanthropy, crowdfunding, corporate social responsibility funding, government contracts, and hybrid approaches. Each model is tailored to different stages of enterprise development and types of social impact, providing a toolkit for financial resilience and mission alignment.</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35094361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https://office.com?path=95d66934-8b50-4bec-ae91-e1813814f3f9,https://greenlining.org/wp-content/uploads/2013/02/G4ASocialEnterpriseBrief.pdf,https://theimpactinvestor.com/social-enterprise-funding/
Impact Investment, Social Impact Bonds (SIBs)
</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2280718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https://office.com?path=95d66934-8b50-4bec-ae91-e1813814f3f9,https://greenlining.org/wp-content/uploads/2013/02/G4ASocialEnterpriseBrief.pdf,https://theimpactinvestor.com/social-enterprise-funding/
Impact investment involves providing capital to social enterprises with the dual goal of achieving financial returns and measurable social or environmental impact. This model is particularly suitable for scalable enterprises with clear metrics for success. Investors in this space, such as the Acumen Fund, often support early-stage companies that deliver essential services to underserved populations. The appeal of impact investing lies in its ability to attract mission-aligned capital while encouraging operational efficiency and accountability. It bridges the gap between traditional philanthropy and commercial investment, offering a sustainable funding stream that aligns with the enterprise’s mission. However, it also requires enterprises to demonstrate profitability and impact, which can be challenging for those in nascent stages or operating in high-risk environments.
</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40103968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https://office.com?path=95d66934-8b50-4bec-ae91-e1813814f3f9,https://greenlining.org/wp-content/uploads/2013/02/G4ASocialEnterpriseBrief.pdf,https://theimpactinvestor.com/social-enterprise-funding/
Social Impact Bonds (SIBs) are an innovative financing mechanism where private investors fund social programs upfront, and governments repay the investment only if predefined outcomes are achieved. This model shifts financial risk from the public sector to private investors, incentivizing effective service delivery and measurable results. SIBs are commonly used in sectors such as education, criminal justice, and healthcare. They require rigorous impact evaluation frameworks and collaboration among multiple stakeholders, including service providers, investors, and government agencies. While SIBs can unlock new funding sources and drive innovation, they also involve complex structuring and high transaction costs, making them more suitable for large-scale interventions with clear, quantifiable outcomes.
</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732155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https://ssir.org/articles/entry/ten_nonprofit_funding_models
Earned Income / Trading Model, Crowdfunding
</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28644247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https://ssir.org/articles/entry/ten_nonprofit_funding_models
The earned income model involves generating revenue through the sale of goods or services, allowing social enterprises to achieve financial independence while pursuing their mission. This approach is exemplified by fair trade businesses, green enterprises, and worker-owned cooperatives. It aligns closely with traditional business models but reinvests profits into social or environmental goals. The key advantage of this model is its sustainability, as it reduces reliance on external funding and fosters entrepreneurial innovation. However, it requires a viable market, competitive products or services, and strong business acumen. Not all social missions lend themselves easily to commercialization, and balancing profit motives with social objectives can be challenging.
</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40338029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https://ssir.org/articles/entry/ten_nonprofit_funding_models
Crowdfunding enables social enterprises to raise small amounts of capital from a large number of individuals, typically through online platforms like Kickstarter, Indiegogo, or GoFundMe. This model is particularly effective for community-driven or innovative projects that resonate with a broad audience. It allows enterprises to validate their ideas, build a supporter base, and generate early-stage funding without giving up equity or incurring debt. Successful crowdfunding campaigns often rely on compelling storytelling, strong social media presence, and clear value propositions. However, the model is not without risks—campaigns can fail to meet funding goals, and managing backer expectations can be demanding. Despite these challenges, crowdfunding remains a democratized and accessible funding avenue for emerging social ventures.
</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27214424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https://ssir.org/articles/entry/ten_nonprofit_funding_models
Grants and Philanthropy, Corporate Social Responsibility (CSR) Funding
</a:t>
            </a: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2724132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https://ssir.org/articles/entry/ten_nonprofit_funding_models
Grants and philanthropic donations are traditional funding sources for social enterprises, particularly in their early stages or for initiatives with high social impact but limited revenue potential. These funds are typically provided by foundations, government agencies, or individual donors and do not require repayment. Grants can support operational costs, program development, and capacity building. While they offer critical support, reliance on grants can lead to financial instability due to their short-term nature and competitive application processes. Additionally, funders may impose restrictions on how funds are used, limiting organizational flexibility. Despite these limitations, grants remain a vital component of the social enterprise funding ecosystem, especially for addressing systemic issues that are not easily monetized.
</a:t>
            </a:r>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42389072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https://ssir.org/articles/entry/ten_nonprofit_funding_models
Corporate Social Responsibility (CSR) funding involves partnerships between social enterprises and corporations that seek to fulfill their social and environmental commitments. Through CSR initiatives, companies provide financial support, in-kind contributions, or strategic collaboration to social enterprises. This model offers mutual benefits: enterprises gain access to resources and networks, while corporations enhance their brand reputation and stakeholder engagement. CSR funding is often aligned with the company’s core values or business interests, such as sustainability or community development. However, it may come with expectations for visibility or alignment with corporate goals, which can influence the enterprise’s autonomy. When managed effectively, CSR partnerships can be a powerful tool for scaling impact and fostering innovation.
</a:t>
            </a:r>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3223489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https://ssir.org/articles/entry/ten_nonprofit_funding_models,https://www.hbs.edu/ris/Publication%20Files/20-078rev6-25-21_fe526a07-6ddc-4522-bbf3-2b3d6055cc1e.pdf
Government Contracts and Subsidies, Hybrid Models
</a:t>
            </a:r>
          </a:p>
        </p:txBody>
      </p:sp>
      <p:sp>
        <p:nvSpPr>
          <p:cNvPr id="4" name="Slide Number Placeholder 3"/>
          <p:cNvSpPr>
            <a:spLocks noGrp="1"/>
          </p:cNvSpPr>
          <p:nvPr>
            <p:ph type="sldNum" sz="quarter" idx="5"/>
          </p:nvPr>
        </p:nvSpPr>
        <p:spPr/>
        <p:txBody>
          <a:bodyPr/>
          <a:lstStyle/>
          <a:p>
            <a:fld id="{BFDD6F49-EBB7-4CCF-97A8-E526BB28BB69}" type="slidenum">
              <a:rPr lang="en-US" smtClean="0"/>
              <a:t>13</a:t>
            </a:fld>
            <a:endParaRPr lang="en-US" dirty="0"/>
          </a:p>
        </p:txBody>
      </p:sp>
    </p:spTree>
    <p:extLst>
      <p:ext uri="{BB962C8B-B14F-4D97-AF65-F5344CB8AC3E}">
        <p14:creationId xmlns:p14="http://schemas.microsoft.com/office/powerpoint/2010/main" val="13449880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https://ssir.org/articles/entry/ten_nonprofit_funding_models,https://www.hbs.edu/ris/Publication%20Files/20-078rev6-25-21_fe526a07-6ddc-4522-bbf3-2b3d6055cc1e.pdf
Government contracts and subsidies provide social enterprises with a stable source of income in exchange for delivering public services. These arrangements are particularly common in sectors like healthcare, education, and social welfare. By outsourcing service delivery to mission-driven organizations, governments can leverage the innovation and community engagement of social enterprises. This model ensures consistent funding and can facilitate large-scale impact. However, it requires compliance with public sector regulations, performance monitoring, and often involves lengthy procurement processes. Social enterprises must demonstrate capacity, accountability, and alignment with policy objectives to secure and maintain such contracts. Despite the administrative burden, government partnerships can significantly enhance the reach and sustainability of social enterprises.
</a:t>
            </a:r>
          </a:p>
        </p:txBody>
      </p:sp>
      <p:sp>
        <p:nvSpPr>
          <p:cNvPr id="4" name="Slide Number Placeholder 3"/>
          <p:cNvSpPr>
            <a:spLocks noGrp="1"/>
          </p:cNvSpPr>
          <p:nvPr>
            <p:ph type="sldNum" sz="quarter" idx="5"/>
          </p:nvPr>
        </p:nvSpPr>
        <p:spPr/>
        <p:txBody>
          <a:bodyPr/>
          <a:lstStyle/>
          <a:p>
            <a:fld id="{BFDD6F49-EBB7-4CCF-97A8-E526BB28BB69}" type="slidenum">
              <a:rPr lang="en-US" smtClean="0"/>
              <a:t>14</a:t>
            </a:fld>
            <a:endParaRPr lang="en-US" dirty="0"/>
          </a:p>
        </p:txBody>
      </p:sp>
    </p:spTree>
    <p:extLst>
      <p:ext uri="{BB962C8B-B14F-4D97-AF65-F5344CB8AC3E}">
        <p14:creationId xmlns:p14="http://schemas.microsoft.com/office/powerpoint/2010/main" val="6200704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https://ssir.org/articles/entry/ten_nonprofit_funding_models,https://www.hbs.edu/ris/Publication%20Files/20-078rev6-25-21_fe526a07-6ddc-4522-bbf3-2b3d6055cc1e.pdf
Hybrid funding models combine multiple sources of capital—such as earned income, grants, and investments—to create a diversified and resilient financial structure. This approach allows social enterprises to balance mission-driven goals with market-based strategies, adapting to changing circumstances and funding landscapes. For example, an enterprise might use grants to fund initial research and development, generate revenue through product sales, and attract impact investors for scaling. Hybrid models offer flexibility and reduce dependency on any single funding stream. However, managing diverse funding sources requires sophisticated financial planning, stakeholder communication, and strategic alignment. When executed effectively, hybrid models can support long-term sustainability and amplify social impact.
</a:t>
            </a:r>
          </a:p>
        </p:txBody>
      </p:sp>
      <p:sp>
        <p:nvSpPr>
          <p:cNvPr id="4" name="Slide Number Placeholder 3"/>
          <p:cNvSpPr>
            <a:spLocks noGrp="1"/>
          </p:cNvSpPr>
          <p:nvPr>
            <p:ph type="sldNum" sz="quarter" idx="5"/>
          </p:nvPr>
        </p:nvSpPr>
        <p:spPr/>
        <p:txBody>
          <a:bodyPr/>
          <a:lstStyle/>
          <a:p>
            <a:fld id="{BFDD6F49-EBB7-4CCF-97A8-E526BB28BB69}" type="slidenum">
              <a:rPr lang="en-US" smtClean="0"/>
              <a:t>15</a:t>
            </a:fld>
            <a:endParaRPr lang="en-US" dirty="0"/>
          </a:p>
        </p:txBody>
      </p:sp>
    </p:spTree>
    <p:extLst>
      <p:ext uri="{BB962C8B-B14F-4D97-AF65-F5344CB8AC3E}">
        <p14:creationId xmlns:p14="http://schemas.microsoft.com/office/powerpoint/2010/main" val="375615951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jp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jpg"/><Relationship Id="rId1" Type="http://schemas.openxmlformats.org/officeDocument/2006/relationships/slideMaster" Target="../slideMasters/slideMaster1.xml"/><Relationship Id="rId4" Type="http://schemas.openxmlformats.org/officeDocument/2006/relationships/image" Target="../media/image6.svg"/></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939257"/>
            <a:ext cx="5898630" cy="480373"/>
          </a:xfrm>
        </p:spPr>
        <p:txBody>
          <a:bodyPr vert="horz" lIns="91440" tIns="45720" rIns="91440" bIns="45720" rtlCol="0" anchor="t">
            <a:normAutofit/>
          </a:bodyPr>
          <a:lstStyle>
            <a:lvl1pPr>
              <a:defRPr lang="en-US" dirty="0"/>
            </a:lvl1pPr>
          </a:lstStyle>
          <a:p>
            <a:pPr lvl="0"/>
            <a:r>
              <a:rPr lang="en-US" dirty="0"/>
              <a:t>Click to edit Master subtitle style</a:t>
            </a:r>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hasCustomPrompt="1"/>
          </p:nvPr>
        </p:nvSpPr>
        <p:spPr>
          <a:xfrm>
            <a:off x="0" y="-1"/>
            <a:ext cx="12192000" cy="4784036"/>
          </a:xfrm>
          <a:blipFill>
            <a:blip r:embed="rId2">
              <a:alphaModFix amt="70000"/>
            </a:blip>
            <a:stretch>
              <a:fillRect/>
            </a:stretch>
          </a:blipFill>
        </p:spPr>
        <p:txBody>
          <a:bodyPr/>
          <a:lstStyle>
            <a:lvl1pPr>
              <a:defRPr/>
            </a:lvl1pPr>
          </a:lstStyle>
          <a:p>
            <a:r>
              <a:rPr lang="en-US" dirty="0"/>
              <a:t> </a:t>
            </a: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6205927" y="4939715"/>
            <a:ext cx="4420031" cy="479458"/>
          </a:xfrm>
        </p:spPr>
        <p:txBody>
          <a:bodyPr anchor="t"/>
          <a:lstStyle>
            <a:lvl1pPr>
              <a:defRPr sz="1400"/>
            </a:lvl1pPr>
          </a:lstStyle>
          <a:p>
            <a:r>
              <a:rPr lang="en-US" dirty="0"/>
              <a:t>Sample footer text</a:t>
            </a:r>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11762792" y="4939257"/>
            <a:ext cx="429207" cy="365125"/>
          </a:xfrm>
        </p:spPr>
        <p:txBody>
          <a:bodyPr/>
          <a:lstStyle/>
          <a:p>
            <a:fld id="{CC057153-B650-4DEB-B370-79DDCFDCE934}" type="slidenum">
              <a:rPr lang="en-US" smtClean="0"/>
              <a:pPr/>
              <a:t>‹#›</a:t>
            </a:fld>
            <a:endParaRPr lang="en-US" dirty="0"/>
          </a:p>
        </p:txBody>
      </p:sp>
      <p:pic>
        <p:nvPicPr>
          <p:cNvPr id="12" name="Graphic 11">
            <a:extLst>
              <a:ext uri="{FF2B5EF4-FFF2-40B4-BE49-F238E27FC236}">
                <a16:creationId xmlns:a16="http://schemas.microsoft.com/office/drawing/2014/main" id="{9001D668-DD9C-F5B4-B191-51BDD0B30825}"/>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1103035" y="5873424"/>
            <a:ext cx="1005840" cy="1005840"/>
          </a:xfrm>
          <a:prstGeom prst="rect">
            <a:avLst/>
          </a:prstGeom>
        </p:spPr>
      </p:pic>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19847" y="5718869"/>
            <a:ext cx="5916168" cy="1143000"/>
          </a:xfrm>
        </p:spPr>
        <p:txBody>
          <a:bodyPr anchor="b">
            <a:normAutofit/>
          </a:bodyPr>
          <a:lstStyle>
            <a:lvl1pPr>
              <a:lnSpc>
                <a:spcPct val="60000"/>
              </a:lnSpc>
              <a:defRPr sz="5200"/>
            </a:lvl1pPr>
          </a:lstStyle>
          <a:p>
            <a:r>
              <a:rPr lang="en-US" dirty="0"/>
              <a:t>Click to edit Master title style</a:t>
            </a:r>
          </a:p>
        </p:txBody>
      </p:sp>
    </p:spTree>
    <p:extLst>
      <p:ext uri="{BB962C8B-B14F-4D97-AF65-F5344CB8AC3E}">
        <p14:creationId xmlns:p14="http://schemas.microsoft.com/office/powerpoint/2010/main" val="175169181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06F310-2B8D-3C32-560C-686817E6B487}"/>
              </a:ext>
            </a:extLst>
          </p:cNvPr>
          <p:cNvSpPr>
            <a:spLocks noGrp="1"/>
          </p:cNvSpPr>
          <p:nvPr>
            <p:ph type="title"/>
          </p:nvPr>
        </p:nvSpPr>
        <p:spPr>
          <a:xfrm>
            <a:off x="516249" y="1012175"/>
            <a:ext cx="11113008" cy="849793"/>
          </a:xfrm>
        </p:spPr>
        <p:txBody>
          <a:bodyPr/>
          <a:lstStyle/>
          <a:p>
            <a:r>
              <a:rPr lang="en-US" dirty="0"/>
              <a:t>Click to edit Master title style</a:t>
            </a:r>
          </a:p>
        </p:txBody>
      </p:sp>
      <p:sp>
        <p:nvSpPr>
          <p:cNvPr id="7" name="Footer Placeholder 6">
            <a:extLst>
              <a:ext uri="{FF2B5EF4-FFF2-40B4-BE49-F238E27FC236}">
                <a16:creationId xmlns:a16="http://schemas.microsoft.com/office/drawing/2014/main" id="{64FD1A6D-2D8E-1FD1-C1AC-CB5E9D5A15CD}"/>
              </a:ext>
            </a:extLst>
          </p:cNvPr>
          <p:cNvSpPr>
            <a:spLocks noGrp="1"/>
          </p:cNvSpPr>
          <p:nvPr>
            <p:ph type="ftr" sz="quarter" idx="11"/>
          </p:nvPr>
        </p:nvSpPr>
        <p:spPr>
          <a:xfrm>
            <a:off x="542375" y="110364"/>
            <a:ext cx="5276852" cy="365125"/>
          </a:xfrm>
        </p:spPr>
        <p:txBody>
          <a:bodyPr/>
          <a:lstStyle/>
          <a:p>
            <a:r>
              <a:rPr lang="en-US" dirty="0"/>
              <a:t>Sample footer text</a:t>
            </a:r>
          </a:p>
        </p:txBody>
      </p:sp>
      <p:sp>
        <p:nvSpPr>
          <p:cNvPr id="2" name="Date Placeholder 1">
            <a:extLst>
              <a:ext uri="{FF2B5EF4-FFF2-40B4-BE49-F238E27FC236}">
                <a16:creationId xmlns:a16="http://schemas.microsoft.com/office/drawing/2014/main" id="{1FADE430-EE65-B675-F031-7651DE9D69AC}"/>
              </a:ext>
            </a:extLst>
          </p:cNvPr>
          <p:cNvSpPr>
            <a:spLocks noGrp="1"/>
          </p:cNvSpPr>
          <p:nvPr>
            <p:ph type="dt" sz="half" idx="10"/>
          </p:nvPr>
        </p:nvSpPr>
        <p:spPr/>
        <p:txBody>
          <a:bodyPr/>
          <a:lstStyle/>
          <a:p>
            <a:endParaRPr lang="en-US" dirty="0"/>
          </a:p>
        </p:txBody>
      </p:sp>
      <p:sp>
        <p:nvSpPr>
          <p:cNvPr id="9" name="Slide Number Placeholder 8">
            <a:extLst>
              <a:ext uri="{FF2B5EF4-FFF2-40B4-BE49-F238E27FC236}">
                <a16:creationId xmlns:a16="http://schemas.microsoft.com/office/drawing/2014/main" id="{27305BC9-1670-00D4-5A66-F52444DA9C94}"/>
              </a:ext>
            </a:extLst>
          </p:cNvPr>
          <p:cNvSpPr>
            <a:spLocks noGrp="1"/>
          </p:cNvSpPr>
          <p:nvPr>
            <p:ph type="sldNum" sz="quarter" idx="12"/>
          </p:nvPr>
        </p:nvSpPr>
        <p:spPr>
          <a:xfrm>
            <a:off x="11123959" y="104649"/>
            <a:ext cx="429207" cy="365125"/>
          </a:xfrm>
        </p:spPr>
        <p:txBody>
          <a:bodyPr/>
          <a:lstStyle/>
          <a:p>
            <a:fld id="{CC057153-B650-4DEB-B370-79DDCFDCE934}" type="slidenum">
              <a:rPr lang="en-US" smtClean="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9496" y="2115542"/>
            <a:ext cx="11013670" cy="44515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55298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94168" y="4751933"/>
            <a:ext cx="4206240" cy="1184585"/>
          </a:xfrm>
        </p:spPr>
        <p:txBody>
          <a:bodyPr vert="horz" lIns="91440" tIns="45720" rIns="91440" bIns="45720" rtlCol="0" anchor="t">
            <a:normAutofit/>
          </a:bodyPr>
          <a:lstStyle>
            <a:lvl1pPr>
              <a:defRPr lang="en-US"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6096000" cy="6858000"/>
          </a:xfrm>
          <a:blipFill>
            <a:blip r:embed="rId2">
              <a:alphaModFix amt="70000"/>
            </a:blip>
            <a:stretch>
              <a:fillRect/>
            </a:stretch>
          </a:blipFill>
        </p:spPr>
        <p:txBody>
          <a:bodyPr/>
          <a:lstStyle>
            <a:lvl1pPr>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90488" y="125201"/>
            <a:ext cx="4846320" cy="365125"/>
          </a:xfr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762793" y="110364"/>
            <a:ext cx="429207" cy="365125"/>
          </a:xfrm>
        </p:spPr>
        <p:txBody>
          <a:bodyPr/>
          <a:lstStyle/>
          <a:p>
            <a:fld id="{CC057153-B650-4DEB-B370-79DDCFDCE934}" type="slidenum">
              <a:rPr lang="en-US" smtClean="0"/>
              <a:t>‹#›</a:t>
            </a:fld>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190488" y="6396209"/>
            <a:ext cx="1707625" cy="365125"/>
          </a:xfrm>
        </p:spPr>
        <p:txBody>
          <a:bodyPr/>
          <a:lstStyle>
            <a:lvl1pPr>
              <a:defRPr>
                <a:solidFill>
                  <a:schemeClr val="tx1"/>
                </a:solidFill>
                <a:effectLst/>
              </a:defRPr>
            </a:lvl1pPr>
          </a:lstStyle>
          <a:p>
            <a:endParaRPr lang="en-US" dirty="0"/>
          </a:p>
        </p:txBody>
      </p:sp>
      <p:pic>
        <p:nvPicPr>
          <p:cNvPr id="9" name="Graphic 8">
            <a:extLst>
              <a:ext uri="{FF2B5EF4-FFF2-40B4-BE49-F238E27FC236}">
                <a16:creationId xmlns:a16="http://schemas.microsoft.com/office/drawing/2014/main" id="{9221942F-12C1-43E6-1BC0-1C947214AF92}"/>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1103035" y="5873424"/>
            <a:ext cx="1005840" cy="1005840"/>
          </a:xfrm>
          <a:prstGeom prst="rect">
            <a:avLst/>
          </a:prstGeom>
        </p:spPr>
      </p:pic>
      <p:sp>
        <p:nvSpPr>
          <p:cNvPr id="7" name="Title 6">
            <a:extLst>
              <a:ext uri="{FF2B5EF4-FFF2-40B4-BE49-F238E27FC236}">
                <a16:creationId xmlns:a16="http://schemas.microsoft.com/office/drawing/2014/main" id="{06F46891-762A-5114-969C-3BBE7880A8D4}"/>
              </a:ext>
            </a:extLst>
          </p:cNvPr>
          <p:cNvSpPr>
            <a:spLocks noGrp="1"/>
          </p:cNvSpPr>
          <p:nvPr>
            <p:ph type="title"/>
          </p:nvPr>
        </p:nvSpPr>
        <p:spPr>
          <a:xfrm>
            <a:off x="6150366" y="938046"/>
            <a:ext cx="4800600" cy="3666744"/>
          </a:xfrm>
        </p:spPr>
        <p:txBody>
          <a:bodyPr anchor="b"/>
          <a:lstStyle/>
          <a:p>
            <a:r>
              <a:rPr lang="en-US"/>
              <a:t>Click to edit Master title style</a:t>
            </a:r>
          </a:p>
        </p:txBody>
      </p:sp>
    </p:spTree>
    <p:extLst>
      <p:ext uri="{BB962C8B-B14F-4D97-AF65-F5344CB8AC3E}">
        <p14:creationId xmlns:p14="http://schemas.microsoft.com/office/powerpoint/2010/main" val="33960280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5457214"/>
            <a:ext cx="4206240" cy="1380744"/>
          </a:xfrm>
        </p:spPr>
        <p:txBody>
          <a:bodyPr vert="horz" lIns="91440" tIns="45720" rIns="91440" bIns="45720" rtlCol="0" anchor="b">
            <a:normAutofit/>
          </a:bodyPr>
          <a:lstStyle>
            <a:lvl1pPr>
              <a:defRPr lang="en-US"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096000" y="0"/>
            <a:ext cx="6096000" cy="6858000"/>
          </a:xfrm>
          <a:blipFill>
            <a:blip r:embed="rId2">
              <a:alphaModFix amt="70000"/>
            </a:blip>
            <a:stretch>
              <a:fillRect/>
            </a:stretch>
          </a:blipFill>
        </p:spPr>
        <p:txBody>
          <a:bodyPr/>
          <a:lstStyle>
            <a:lvl1pPr>
              <a:defRPr/>
            </a:lvl1pPr>
          </a:lstStyle>
          <a:p>
            <a:r>
              <a:rPr lang="en-US" dirty="0"/>
              <a:t> </a:t>
            </a:r>
          </a:p>
        </p:txBody>
      </p:sp>
      <p:sp>
        <p:nvSpPr>
          <p:cNvPr id="4" name="Title 3">
            <a:extLst>
              <a:ext uri="{FF2B5EF4-FFF2-40B4-BE49-F238E27FC236}">
                <a16:creationId xmlns:a16="http://schemas.microsoft.com/office/drawing/2014/main" id="{E9134185-2980-312E-60AF-F360D16FB9EB}"/>
              </a:ext>
            </a:extLst>
          </p:cNvPr>
          <p:cNvSpPr>
            <a:spLocks noGrp="1"/>
          </p:cNvSpPr>
          <p:nvPr>
            <p:ph type="title"/>
          </p:nvPr>
        </p:nvSpPr>
        <p:spPr>
          <a:xfrm>
            <a:off x="-18288" y="81290"/>
            <a:ext cx="4654296" cy="3739896"/>
          </a:xfrm>
        </p:spPr>
        <p:txBody>
          <a:bodyPr/>
          <a:lstStyle/>
          <a:p>
            <a:r>
              <a:rPr lang="en-US" dirty="0"/>
              <a:t>Click to edit Master title style</a:t>
            </a:r>
          </a:p>
        </p:txBody>
      </p:sp>
    </p:spTree>
    <p:extLst>
      <p:ext uri="{BB962C8B-B14F-4D97-AF65-F5344CB8AC3E}">
        <p14:creationId xmlns:p14="http://schemas.microsoft.com/office/powerpoint/2010/main" val="382894371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184880"/>
            <a:ext cx="5086118" cy="480373"/>
          </a:xfrm>
        </p:spPr>
        <p:txBody>
          <a:bodyPr vert="horz" lIns="91440" tIns="45720" rIns="91440" bIns="45720" rtlCol="0" anchor="t">
            <a:normAutofit/>
          </a:bodyPr>
          <a:lstStyle>
            <a:lvl1pPr>
              <a:defRPr lang="en-US" dirty="0"/>
            </a:lvl1pPr>
          </a:lstStyle>
          <a:p>
            <a:pPr lvl="0"/>
            <a:r>
              <a:rPr lang="en-US" dirty="0"/>
              <a:t>Click to edit Master subtitle style</a:t>
            </a:r>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hasCustomPrompt="1"/>
          </p:nvPr>
        </p:nvSpPr>
        <p:spPr>
          <a:xfrm>
            <a:off x="-1" y="0"/>
            <a:ext cx="12192000" cy="4000500"/>
          </a:xfrm>
          <a:blipFill>
            <a:blip r:embed="rId2">
              <a:alphaModFix amt="70000"/>
            </a:blip>
            <a:stretch>
              <a:fillRect/>
            </a:stretch>
          </a:blipFill>
        </p:spPr>
        <p:txBody>
          <a:bodyPr/>
          <a:lstStyle>
            <a:lvl1pPr>
              <a:defRPr/>
            </a:lvl1pPr>
          </a:lstStyle>
          <a:p>
            <a:r>
              <a:rPr lang="en-US" dirty="0"/>
              <a:t> </a:t>
            </a: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6191582" y="4172243"/>
            <a:ext cx="5303520" cy="479458"/>
          </a:xfrm>
        </p:spPr>
        <p:txBody>
          <a:bodyPr anchor="t"/>
          <a:lstStyle>
            <a:lvl1pPr>
              <a:defRPr sz="1400"/>
            </a:lvl1pPr>
          </a:lstStyle>
          <a:p>
            <a:r>
              <a:rPr lang="en-US" dirty="0"/>
              <a:t>Sample footer text</a:t>
            </a:r>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11755345" y="4184423"/>
            <a:ext cx="429207" cy="365125"/>
          </a:xfrm>
        </p:spPr>
        <p:txBody>
          <a:bodyPr/>
          <a:lstStyle/>
          <a:p>
            <a:fld id="{CC057153-B650-4DEB-B370-79DDCFDCE934}" type="slidenum">
              <a:rPr lang="en-US" smtClean="0"/>
              <a:pPr/>
              <a:t>‹#›</a:t>
            </a:fld>
            <a:endParaRPr lang="en-US" dirty="0"/>
          </a:p>
        </p:txBody>
      </p:sp>
      <p:pic>
        <p:nvPicPr>
          <p:cNvPr id="7" name="Graphic 6">
            <a:extLst>
              <a:ext uri="{FF2B5EF4-FFF2-40B4-BE49-F238E27FC236}">
                <a16:creationId xmlns:a16="http://schemas.microsoft.com/office/drawing/2014/main" id="{FD33A316-42C9-8448-EB08-1368837FA9DA}"/>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1103035" y="5873424"/>
            <a:ext cx="1005840" cy="1005840"/>
          </a:xfrm>
          <a:prstGeom prst="rect">
            <a:avLst/>
          </a:prstGeom>
        </p:spPr>
      </p:pic>
      <p:sp>
        <p:nvSpPr>
          <p:cNvPr id="4" name="Title 3">
            <a:extLst>
              <a:ext uri="{FF2B5EF4-FFF2-40B4-BE49-F238E27FC236}">
                <a16:creationId xmlns:a16="http://schemas.microsoft.com/office/drawing/2014/main" id="{C8013291-94C9-601A-D9FA-D16366A3942B}"/>
              </a:ext>
            </a:extLst>
          </p:cNvPr>
          <p:cNvSpPr>
            <a:spLocks noGrp="1"/>
          </p:cNvSpPr>
          <p:nvPr>
            <p:ph type="title"/>
          </p:nvPr>
        </p:nvSpPr>
        <p:spPr>
          <a:xfrm>
            <a:off x="-14991" y="5068752"/>
            <a:ext cx="10643616" cy="1810512"/>
          </a:xfrm>
        </p:spPr>
        <p:txBody>
          <a:bodyPr anchor="b"/>
          <a:lstStyle/>
          <a:p>
            <a:r>
              <a:rPr lang="en-US" dirty="0"/>
              <a:t>Click to edit Master title style</a:t>
            </a:r>
          </a:p>
        </p:txBody>
      </p:sp>
    </p:spTree>
    <p:extLst>
      <p:ext uri="{BB962C8B-B14F-4D97-AF65-F5344CB8AC3E}">
        <p14:creationId xmlns:p14="http://schemas.microsoft.com/office/powerpoint/2010/main" val="4822444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5">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960" y="5099828"/>
            <a:ext cx="11460480" cy="480373"/>
          </a:xfrm>
        </p:spPr>
        <p:txBody>
          <a:bodyPr vert="horz" lIns="91440" tIns="45720" rIns="91440" bIns="45720" rtlCol="0" anchor="t">
            <a:normAutofit/>
          </a:bodyPr>
          <a:lstStyle>
            <a:lvl1pPr>
              <a:defRPr lang="en-US"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blip>
            <a:stretch>
              <a:fillRect/>
            </a:stretch>
          </a:blipFill>
        </p:spPr>
        <p:txBody>
          <a:bodyPr/>
          <a:lstStyle>
            <a:lvl1pPr>
              <a:defRPr/>
            </a:lvl1pPr>
          </a:lstStyle>
          <a:p>
            <a:r>
              <a:rPr lang="en-US" dirty="0"/>
              <a:t> </a:t>
            </a:r>
          </a:p>
        </p:txBody>
      </p:sp>
      <p:sp>
        <p:nvSpPr>
          <p:cNvPr id="4" name="Title 3">
            <a:extLst>
              <a:ext uri="{FF2B5EF4-FFF2-40B4-BE49-F238E27FC236}">
                <a16:creationId xmlns:a16="http://schemas.microsoft.com/office/drawing/2014/main" id="{E8B41266-EC7F-757C-0428-09A71DE42488}"/>
              </a:ext>
            </a:extLst>
          </p:cNvPr>
          <p:cNvSpPr>
            <a:spLocks noGrp="1"/>
          </p:cNvSpPr>
          <p:nvPr>
            <p:ph type="title"/>
          </p:nvPr>
        </p:nvSpPr>
        <p:spPr>
          <a:xfrm>
            <a:off x="-16535" y="6124295"/>
            <a:ext cx="11457432" cy="786384"/>
          </a:xfrm>
        </p:spPr>
        <p:txBody>
          <a:bodyPr/>
          <a:lstStyle/>
          <a:p>
            <a:r>
              <a:rPr lang="en-US" dirty="0"/>
              <a:t>Click to edit Master title style</a:t>
            </a:r>
          </a:p>
        </p:txBody>
      </p:sp>
    </p:spTree>
    <p:extLst>
      <p:ext uri="{BB962C8B-B14F-4D97-AF65-F5344CB8AC3E}">
        <p14:creationId xmlns:p14="http://schemas.microsoft.com/office/powerpoint/2010/main" val="29145554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752658"/>
            <a:ext cx="5906125" cy="2079019"/>
          </a:xfrm>
        </p:spPr>
        <p:txBody>
          <a:bodyPr vert="horz" lIns="91440" tIns="45720" rIns="91440" bIns="45720" rtlCol="0" anchor="b">
            <a:normAutofit/>
          </a:bodyPr>
          <a:lstStyle>
            <a:lvl1pPr>
              <a:defRPr lang="en-US" dirty="0"/>
            </a:lvl1pPr>
          </a:lstStyle>
          <a:p>
            <a:pPr lvl="0"/>
            <a:r>
              <a:rPr lang="en-US" dirty="0"/>
              <a:t>Click to edit Master subtitle style</a:t>
            </a:r>
          </a:p>
        </p:txBody>
      </p:sp>
      <p:pic>
        <p:nvPicPr>
          <p:cNvPr id="4" name="Graphic 3">
            <a:extLst>
              <a:ext uri="{FF2B5EF4-FFF2-40B4-BE49-F238E27FC236}">
                <a16:creationId xmlns:a16="http://schemas.microsoft.com/office/drawing/2014/main" id="{77511287-3255-FB23-428C-911FAD46A64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103035" y="5873424"/>
            <a:ext cx="1005840" cy="1005840"/>
          </a:xfrm>
          <a:prstGeom prst="rect">
            <a:avLst/>
          </a:prstGeom>
        </p:spPr>
      </p:pic>
      <p:sp>
        <p:nvSpPr>
          <p:cNvPr id="6" name="Footer Placeholder 5">
            <a:extLst>
              <a:ext uri="{FF2B5EF4-FFF2-40B4-BE49-F238E27FC236}">
                <a16:creationId xmlns:a16="http://schemas.microsoft.com/office/drawing/2014/main" id="{0A449A66-B9FA-B1A3-04A3-A26F172F2F2B}"/>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1B475A5-95F7-BE62-7ACD-C8EB9F445B79}"/>
              </a:ext>
            </a:extLst>
          </p:cNvPr>
          <p:cNvSpPr>
            <a:spLocks noGrp="1"/>
          </p:cNvSpPr>
          <p:nvPr>
            <p:ph type="dt" sz="half" idx="10"/>
          </p:nvPr>
        </p:nvSpPr>
        <p:spPr/>
        <p:txBody>
          <a:bodyPr/>
          <a:lstStyle/>
          <a:p>
            <a:endParaRPr lang="en-US" dirty="0"/>
          </a:p>
        </p:txBody>
      </p:sp>
      <p:sp>
        <p:nvSpPr>
          <p:cNvPr id="7" name="Slide Number Placeholder 6">
            <a:extLst>
              <a:ext uri="{FF2B5EF4-FFF2-40B4-BE49-F238E27FC236}">
                <a16:creationId xmlns:a16="http://schemas.microsoft.com/office/drawing/2014/main" id="{9462FDC2-EAB0-357A-89E6-3B3455DDB70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8" name="Title 7">
            <a:extLst>
              <a:ext uri="{FF2B5EF4-FFF2-40B4-BE49-F238E27FC236}">
                <a16:creationId xmlns:a16="http://schemas.microsoft.com/office/drawing/2014/main" id="{492663F3-CF3C-4398-3DCD-2DA0F141BE51}"/>
              </a:ext>
            </a:extLst>
          </p:cNvPr>
          <p:cNvSpPr>
            <a:spLocks noGrp="1"/>
          </p:cNvSpPr>
          <p:nvPr>
            <p:ph type="title"/>
          </p:nvPr>
        </p:nvSpPr>
        <p:spPr>
          <a:xfrm>
            <a:off x="-18288" y="653544"/>
            <a:ext cx="8165592" cy="3694176"/>
          </a:xfrm>
        </p:spPr>
        <p:txBody>
          <a:bodyPr/>
          <a:lstStyle/>
          <a:p>
            <a:r>
              <a:rPr lang="en-US"/>
              <a:t>Click to edit Master title style</a:t>
            </a:r>
          </a:p>
        </p:txBody>
      </p:sp>
    </p:spTree>
    <p:extLst>
      <p:ext uri="{BB962C8B-B14F-4D97-AF65-F5344CB8AC3E}">
        <p14:creationId xmlns:p14="http://schemas.microsoft.com/office/powerpoint/2010/main" val="40367089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6174463"/>
            <a:ext cx="5891134" cy="654839"/>
          </a:xfrm>
        </p:spPr>
        <p:txBody>
          <a:bodyPr vert="horz" lIns="91440" tIns="45720" rIns="91440" bIns="45720" rtlCol="0" anchor="b">
            <a:normAutofit/>
          </a:bodyPr>
          <a:lstStyle>
            <a:lvl1pPr>
              <a:defRPr lang="en-US" dirty="0"/>
            </a:lvl1pPr>
          </a:lstStyle>
          <a:p>
            <a:pPr lvl="0"/>
            <a:r>
              <a:rPr lang="en-US" dirty="0"/>
              <a:t>Click to edit Master subtitle style</a:t>
            </a:r>
          </a:p>
        </p:txBody>
      </p:sp>
      <p:pic>
        <p:nvPicPr>
          <p:cNvPr id="7" name="Graphic 6">
            <a:extLst>
              <a:ext uri="{FF2B5EF4-FFF2-40B4-BE49-F238E27FC236}">
                <a16:creationId xmlns:a16="http://schemas.microsoft.com/office/drawing/2014/main" id="{D29E0058-93A2-5291-6ACA-A0430862664F}"/>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103035" y="5873424"/>
            <a:ext cx="1005840" cy="1005840"/>
          </a:xfrm>
          <a:prstGeom prst="rect">
            <a:avLst/>
          </a:prstGeom>
        </p:spPr>
      </p:pic>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endParaRPr lang="en-US" dirty="0"/>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18288" y="2159632"/>
            <a:ext cx="9683496" cy="3776472"/>
          </a:xfrm>
        </p:spPr>
        <p:txBody>
          <a:bodyPr anchor="b"/>
          <a:lstStyle/>
          <a:p>
            <a:r>
              <a:rPr lang="en-US"/>
              <a:t>Click to edit Master title style</a:t>
            </a:r>
          </a:p>
        </p:txBody>
      </p:sp>
    </p:spTree>
    <p:extLst>
      <p:ext uri="{BB962C8B-B14F-4D97-AF65-F5344CB8AC3E}">
        <p14:creationId xmlns:p14="http://schemas.microsoft.com/office/powerpoint/2010/main" val="279097956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5413929"/>
            <a:ext cx="7588155" cy="1414091"/>
          </a:xfrm>
        </p:spPr>
        <p:txBody>
          <a:bodyPr vert="horz" lIns="91440" tIns="45720" rIns="91440" bIns="45720" rtlCol="0" anchor="b">
            <a:normAutofit/>
          </a:bodyPr>
          <a:lstStyle>
            <a:lvl1pPr marL="0" indent="0">
              <a:buFont typeface="Arial" panose="020B0604020202020204" pitchFamily="34" charset="0"/>
              <a:buNone/>
              <a:defRPr lang="en-US" dirty="0"/>
            </a:lvl1pPr>
          </a:lstStyle>
          <a:p>
            <a:pPr lvl="0"/>
            <a:r>
              <a:rPr lang="en-US" dirty="0"/>
              <a:t>Click to edit Master subtitle style</a:t>
            </a:r>
          </a:p>
        </p:txBody>
      </p:sp>
      <p:sp>
        <p:nvSpPr>
          <p:cNvPr id="10" name="Oval 9">
            <a:extLst>
              <a:ext uri="{FF2B5EF4-FFF2-40B4-BE49-F238E27FC236}">
                <a16:creationId xmlns:a16="http://schemas.microsoft.com/office/drawing/2014/main" id="{F309A28F-4055-D8A2-A5F1-0A8A00EEF037}"/>
              </a:ext>
            </a:extLst>
          </p:cNvPr>
          <p:cNvSpPr/>
          <p:nvPr userDrawn="1"/>
        </p:nvSpPr>
        <p:spPr>
          <a:xfrm>
            <a:off x="8519421" y="3176277"/>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DCF113E0-E5A8-C67B-4A72-3FFE6FC4B31D}"/>
              </a:ext>
            </a:extLst>
          </p:cNvPr>
          <p:cNvSpPr>
            <a:spLocks noGrp="1"/>
          </p:cNvSpPr>
          <p:nvPr>
            <p:ph type="title"/>
          </p:nvPr>
        </p:nvSpPr>
        <p:spPr>
          <a:xfrm>
            <a:off x="-18288" y="86344"/>
            <a:ext cx="12088368" cy="2414016"/>
          </a:xfrm>
        </p:spPr>
        <p:txBody>
          <a:bodyPr/>
          <a:lstStyle/>
          <a:p>
            <a:r>
              <a:rPr lang="en-US" dirty="0"/>
              <a:t>Click to edit Master title style</a:t>
            </a:r>
          </a:p>
        </p:txBody>
      </p:sp>
    </p:spTree>
    <p:extLst>
      <p:ext uri="{BB962C8B-B14F-4D97-AF65-F5344CB8AC3E}">
        <p14:creationId xmlns:p14="http://schemas.microsoft.com/office/powerpoint/2010/main" val="26426222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377355" y="83125"/>
            <a:ext cx="731520" cy="731520"/>
          </a:xfrm>
          <a:prstGeom prst="rect">
            <a:avLst/>
          </a:prstGeom>
        </p:spPr>
      </p:pic>
      <p:sp>
        <p:nvSpPr>
          <p:cNvPr id="3" name="Title 2">
            <a:extLst>
              <a:ext uri="{FF2B5EF4-FFF2-40B4-BE49-F238E27FC236}">
                <a16:creationId xmlns:a16="http://schemas.microsoft.com/office/drawing/2014/main" id="{68197F50-0DC4-261A-813C-264E7361D716}"/>
              </a:ext>
            </a:extLst>
          </p:cNvPr>
          <p:cNvSpPr>
            <a:spLocks noGrp="1"/>
          </p:cNvSpPr>
          <p:nvPr>
            <p:ph type="title"/>
          </p:nvPr>
        </p:nvSpPr>
        <p:spPr>
          <a:xfrm>
            <a:off x="-18288" y="2184032"/>
            <a:ext cx="8074152" cy="4718304"/>
          </a:xfrm>
        </p:spPr>
        <p:txBody>
          <a:bodyPr anchor="b"/>
          <a:lstStyle/>
          <a:p>
            <a:r>
              <a:rPr lang="en-US" dirty="0"/>
              <a:t>Click to edit Master title style</a:t>
            </a:r>
          </a:p>
        </p:txBody>
      </p:sp>
    </p:spTree>
    <p:extLst>
      <p:ext uri="{BB962C8B-B14F-4D97-AF65-F5344CB8AC3E}">
        <p14:creationId xmlns:p14="http://schemas.microsoft.com/office/powerpoint/2010/main" val="2612315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2">
    <p:bg>
      <p:bgRef idx="1001">
        <a:schemeClr val="bg1"/>
      </p:bgRef>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BCCCA65C-AFE0-A9A2-0C8B-31E67D2A85BB}"/>
              </a:ext>
            </a:extLst>
          </p:cNvPr>
          <p:cNvSpPr/>
          <p:nvPr userDrawn="1"/>
        </p:nvSpPr>
        <p:spPr>
          <a:xfrm>
            <a:off x="8524369" y="318128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216D578-6621-229F-0666-B010E16C3B3B}"/>
              </a:ext>
            </a:extLst>
          </p:cNvPr>
          <p:cNvSpPr>
            <a:spLocks noGrp="1"/>
          </p:cNvSpPr>
          <p:nvPr>
            <p:ph type="title"/>
          </p:nvPr>
        </p:nvSpPr>
        <p:spPr>
          <a:xfrm>
            <a:off x="-18288" y="82296"/>
            <a:ext cx="8211312" cy="4617720"/>
          </a:xfrm>
        </p:spPr>
        <p:txBody>
          <a:bodyPr/>
          <a:lstStyle/>
          <a:p>
            <a:r>
              <a:rPr lang="en-US" dirty="0"/>
              <a:t>Click to edit Master title style</a:t>
            </a:r>
          </a:p>
        </p:txBody>
      </p:sp>
    </p:spTree>
    <p:extLst>
      <p:ext uri="{BB962C8B-B14F-4D97-AF65-F5344CB8AC3E}">
        <p14:creationId xmlns:p14="http://schemas.microsoft.com/office/powerpoint/2010/main" val="148226399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3">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2700000">
            <a:off x="11224955" y="5974978"/>
            <a:ext cx="731520" cy="731520"/>
          </a:xfrm>
          <a:prstGeom prst="rect">
            <a:avLst/>
          </a:prstGeom>
        </p:spPr>
      </p:pic>
      <p:sp>
        <p:nvSpPr>
          <p:cNvPr id="3" name="Title 2">
            <a:extLst>
              <a:ext uri="{FF2B5EF4-FFF2-40B4-BE49-F238E27FC236}">
                <a16:creationId xmlns:a16="http://schemas.microsoft.com/office/drawing/2014/main" id="{044BC08E-4798-95B0-A060-4AF1C14C4C64}"/>
              </a:ext>
            </a:extLst>
          </p:cNvPr>
          <p:cNvSpPr>
            <a:spLocks noGrp="1"/>
          </p:cNvSpPr>
          <p:nvPr>
            <p:ph type="title"/>
          </p:nvPr>
        </p:nvSpPr>
        <p:spPr>
          <a:xfrm>
            <a:off x="0" y="2139696"/>
            <a:ext cx="8071011" cy="4718304"/>
          </a:xfrm>
        </p:spPr>
        <p:txBody>
          <a:bodyPr anchor="b"/>
          <a:lstStyle/>
          <a:p>
            <a:r>
              <a:rPr lang="en-US" dirty="0"/>
              <a:t>Click to edit Master title style</a:t>
            </a:r>
          </a:p>
        </p:txBody>
      </p:sp>
    </p:spTree>
    <p:extLst>
      <p:ext uri="{BB962C8B-B14F-4D97-AF65-F5344CB8AC3E}">
        <p14:creationId xmlns:p14="http://schemas.microsoft.com/office/powerpoint/2010/main" val="270983370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8139659" cy="1554480"/>
          </a:xfrm>
        </p:spPr>
        <p:txBody>
          <a:bodyPr anchor="t">
            <a:normAutofit/>
          </a:bodyPr>
          <a:lstStyle>
            <a:lvl1pPr>
              <a:defRPr sz="56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 y="1896472"/>
            <a:ext cx="8139660" cy="3557904"/>
          </a:xfrm>
        </p:spPr>
        <p:txBody>
          <a:bodyPr>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Oval 7">
            <a:extLst>
              <a:ext uri="{FF2B5EF4-FFF2-40B4-BE49-F238E27FC236}">
                <a16:creationId xmlns:a16="http://schemas.microsoft.com/office/drawing/2014/main" id="{175C8E38-E957-9E3C-9A05-717C0F009AB9}"/>
              </a:ext>
            </a:extLst>
          </p:cNvPr>
          <p:cNvSpPr/>
          <p:nvPr userDrawn="1"/>
        </p:nvSpPr>
        <p:spPr>
          <a:xfrm>
            <a:off x="8552512" y="321851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054361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5898630" cy="1628639"/>
          </a:xfrm>
        </p:spPr>
        <p:txBody>
          <a:bodyPr anchor="t">
            <a:normAutofit/>
          </a:bodyPr>
          <a:lstStyle>
            <a:lvl1pPr>
              <a:defRPr sz="5600"/>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190488" y="118818"/>
            <a:ext cx="5275973" cy="365125"/>
          </a:xfr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62793" y="110219"/>
            <a:ext cx="429207" cy="365125"/>
          </a:xfrm>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90488" y="2577705"/>
            <a:ext cx="5895668" cy="4266084"/>
          </a:xfrm>
        </p:spPr>
        <p:txBody>
          <a:bodyPr anchor="b">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3" name="Graphic 2">
            <a:extLst>
              <a:ext uri="{FF2B5EF4-FFF2-40B4-BE49-F238E27FC236}">
                <a16:creationId xmlns:a16="http://schemas.microsoft.com/office/drawing/2014/main" id="{2229A90D-5A73-BC75-5D99-5E652EA0F3C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5464" y="5857382"/>
            <a:ext cx="1005840" cy="1005840"/>
          </a:xfrm>
          <a:prstGeom prst="rect">
            <a:avLst/>
          </a:prstGeom>
        </p:spPr>
      </p:pic>
    </p:spTree>
    <p:extLst>
      <p:ext uri="{BB962C8B-B14F-4D97-AF65-F5344CB8AC3E}">
        <p14:creationId xmlns:p14="http://schemas.microsoft.com/office/powerpoint/2010/main" val="17684360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66396" y="621792"/>
            <a:ext cx="5386715" cy="1816898"/>
          </a:xfrm>
        </p:spPr>
        <p:txBody>
          <a:bodyPr anchor="t">
            <a:noAutofit/>
          </a:bodyPr>
          <a:lstStyle>
            <a:lvl1pPr>
              <a:defRPr sz="5600"/>
            </a:lvl1pPr>
          </a:lstStyle>
          <a:p>
            <a:r>
              <a:rPr lang="en-US" dirty="0"/>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hasCustomPrompt="1"/>
          </p:nvPr>
        </p:nvSpPr>
        <p:spPr>
          <a:xfrm>
            <a:off x="0" y="0"/>
            <a:ext cx="5906642" cy="6858000"/>
          </a:xfrm>
          <a:blipFill>
            <a:blip r:embed="rId2">
              <a:alphaModFix amt="70000"/>
            </a:blip>
            <a:stretch>
              <a:fillRect/>
            </a:stretch>
          </a:blipFill>
        </p:spPr>
        <p:txBody>
          <a:bodyPr/>
          <a:lstStyle>
            <a:lvl1pPr>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190488" y="110364"/>
            <a:ext cx="5349239" cy="365125"/>
          </a:xfr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62793" y="110364"/>
            <a:ext cx="429207" cy="365125"/>
          </a:xfrm>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90488" y="2740228"/>
            <a:ext cx="5906642" cy="4096512"/>
          </a:xfrm>
        </p:spPr>
        <p:txBody>
          <a:bodyPr anchor="b">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928821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7534384" cy="3513095"/>
          </a:xfrm>
        </p:spPr>
        <p:txBody>
          <a:bodyPr anchor="t" anchorCtr="0">
            <a:noAutofit/>
          </a:bodyPr>
          <a:lstStyle>
            <a:lvl1pPr>
              <a:defRPr sz="56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3476116" y="4017192"/>
            <a:ext cx="4063655" cy="2814212"/>
          </a:xfrm>
        </p:spPr>
        <p:txBody>
          <a:bodyPr anchor="b" anchorCtr="0">
            <a:normAutofit/>
          </a:bodyPr>
          <a:lstStyle>
            <a:lvl1pPr marL="342900" indent="-342900" algn="r">
              <a:buFont typeface="+mj-lt"/>
              <a:buAutoNum type="arabicPeriod"/>
              <a:defRPr sz="1400"/>
            </a:lvl1pPr>
            <a:lvl2pPr marL="571500" indent="-342900" algn="r">
              <a:buFont typeface="+mj-lt"/>
              <a:buAutoNum type="arabicPeriod"/>
              <a:defRPr sz="1400"/>
            </a:lvl2pPr>
            <a:lvl3pPr marL="800100" indent="-342900" algn="r">
              <a:buFont typeface="+mj-lt"/>
              <a:buAutoNum type="arabicPeriod"/>
              <a:defRPr sz="1400"/>
            </a:lvl3pPr>
            <a:lvl4pPr marL="1028700" indent="-342900" algn="r">
              <a:buFont typeface="+mj-lt"/>
              <a:buAutoNum type="arabicPeriod"/>
              <a:defRPr sz="1400"/>
            </a:lvl4pPr>
            <a:lvl5pPr marL="1257300" indent="-342900" algn="r">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Footer Placeholder 3">
            <a:extLst>
              <a:ext uri="{FF2B5EF4-FFF2-40B4-BE49-F238E27FC236}">
                <a16:creationId xmlns:a16="http://schemas.microsoft.com/office/drawing/2014/main" id="{0E7C9240-617B-1770-A044-328C31CB6A15}"/>
              </a:ext>
            </a:extLst>
          </p:cNvPr>
          <p:cNvSpPr>
            <a:spLocks noGrp="1"/>
          </p:cNvSpPr>
          <p:nvPr>
            <p:ph type="ftr" sz="quarter" idx="11"/>
          </p:nvPr>
        </p:nvSpPr>
        <p:spPr>
          <a:xfrm>
            <a:off x="7704945" y="118818"/>
            <a:ext cx="3779918" cy="365125"/>
          </a:xfr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62793" y="110364"/>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C7452E47-6DDB-EA53-7FB9-2BA726EB77DA}"/>
              </a:ext>
            </a:extLst>
          </p:cNvPr>
          <p:cNvSpPr>
            <a:spLocks noGrp="1"/>
          </p:cNvSpPr>
          <p:nvPr>
            <p:ph type="pic" sz="quarter" idx="14" hasCustomPrompt="1"/>
          </p:nvPr>
        </p:nvSpPr>
        <p:spPr>
          <a:xfrm>
            <a:off x="7772400" y="989351"/>
            <a:ext cx="4284026" cy="5789588"/>
          </a:xfrm>
          <a:blipFill>
            <a:blip r:embed="rId2">
              <a:alphaModFix amt="70000"/>
            </a:blip>
            <a:stretch>
              <a:fillRect/>
            </a:stretch>
          </a:blipFill>
        </p:spPr>
        <p:txBody>
          <a:bodyPr/>
          <a:lstStyle>
            <a:lvl1pPr>
              <a:defRPr lang="en-US" dirty="0"/>
            </a:lvl1pPr>
          </a:lstStyle>
          <a:p>
            <a:r>
              <a:rPr lang="en-US" dirty="0"/>
              <a:t> </a:t>
            </a:r>
          </a:p>
        </p:txBody>
      </p:sp>
      <p:pic>
        <p:nvPicPr>
          <p:cNvPr id="6" name="Graphic 5">
            <a:extLst>
              <a:ext uri="{FF2B5EF4-FFF2-40B4-BE49-F238E27FC236}">
                <a16:creationId xmlns:a16="http://schemas.microsoft.com/office/drawing/2014/main" id="{1556323E-CFBE-3917-9F8D-C2431E41FB06}"/>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103206" y="6047419"/>
            <a:ext cx="731520" cy="731520"/>
          </a:xfrm>
          <a:prstGeom prst="rect">
            <a:avLst/>
          </a:prstGeom>
        </p:spPr>
      </p:pic>
    </p:spTree>
    <p:extLst>
      <p:ext uri="{BB962C8B-B14F-4D97-AF65-F5344CB8AC3E}">
        <p14:creationId xmlns:p14="http://schemas.microsoft.com/office/powerpoint/2010/main" val="14176309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288" y="82296"/>
            <a:ext cx="4390515" cy="2418146"/>
          </a:xfrm>
        </p:spPr>
        <p:txBody>
          <a:bodyPr>
            <a:normAutofit/>
          </a:bodyPr>
          <a:lstStyle>
            <a:lvl1pPr>
              <a:defRPr sz="56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0" y="4373735"/>
            <a:ext cx="4389120" cy="2459736"/>
          </a:xfrm>
        </p:spPr>
        <p:txBody>
          <a:bodyPr anchor="b"/>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EB560304-B220-9740-0823-17F13E1DFD7F}"/>
              </a:ext>
            </a:extLst>
          </p:cNvPr>
          <p:cNvSpPr>
            <a:spLocks noGrp="1"/>
          </p:cNvSpPr>
          <p:nvPr>
            <p:ph type="ftr" sz="quarter" idx="15"/>
          </p:nvPr>
        </p:nvSpPr>
        <p:spPr>
          <a:xfrm>
            <a:off x="6190488" y="110364"/>
            <a:ext cx="5358238" cy="365125"/>
          </a:xfrm>
        </p:spPr>
        <p:txBody>
          <a:bodyPr/>
          <a:lstStyle/>
          <a:p>
            <a:r>
              <a:rPr lang="en-US" dirty="0"/>
              <a:t>Sample footer text</a:t>
            </a:r>
          </a:p>
        </p:txBody>
      </p:sp>
      <p:sp>
        <p:nvSpPr>
          <p:cNvPr id="9" name="Slide Number Placeholder 8">
            <a:extLst>
              <a:ext uri="{FF2B5EF4-FFF2-40B4-BE49-F238E27FC236}">
                <a16:creationId xmlns:a16="http://schemas.microsoft.com/office/drawing/2014/main" id="{A6D8939A-F7AC-2C38-E1F0-99EA290DC600}"/>
              </a:ext>
            </a:extLst>
          </p:cNvPr>
          <p:cNvSpPr>
            <a:spLocks noGrp="1"/>
          </p:cNvSpPr>
          <p:nvPr>
            <p:ph type="sldNum" sz="quarter" idx="16"/>
          </p:nvPr>
        </p:nvSpPr>
        <p:spPr>
          <a:xfrm>
            <a:off x="11762793" y="110364"/>
            <a:ext cx="429207" cy="365125"/>
          </a:xfrm>
        </p:spPr>
        <p:txBody>
          <a:bodyPr/>
          <a:lstStyle/>
          <a:p>
            <a:fld id="{CC057153-B650-4DEB-B370-79DDCFDCE934}" type="slidenum">
              <a:rPr lang="en-US" smtClean="0"/>
              <a:pPr/>
              <a:t>‹#›</a:t>
            </a:fld>
            <a:endParaRPr lang="en-US" dirty="0"/>
          </a:p>
        </p:txBody>
      </p:sp>
      <p:sp>
        <p:nvSpPr>
          <p:cNvPr id="3" name="Date Placeholder 2">
            <a:extLst>
              <a:ext uri="{FF2B5EF4-FFF2-40B4-BE49-F238E27FC236}">
                <a16:creationId xmlns:a16="http://schemas.microsoft.com/office/drawing/2014/main" id="{7EB9051D-F4ED-4EE6-2F1F-2E67035938D8}"/>
              </a:ext>
            </a:extLst>
          </p:cNvPr>
          <p:cNvSpPr>
            <a:spLocks noGrp="1"/>
          </p:cNvSpPr>
          <p:nvPr>
            <p:ph type="dt" sz="half" idx="14"/>
          </p:nvPr>
        </p:nvSpPr>
        <p:spPr>
          <a:xfrm>
            <a:off x="6190488" y="6468346"/>
            <a:ext cx="2899852" cy="365125"/>
          </a:xfrm>
        </p:spPr>
        <p:txBody>
          <a:bodyPr anchor="b"/>
          <a:lstStyle/>
          <a:p>
            <a:endParaRPr lang="en-US" dirty="0"/>
          </a:p>
        </p:txBody>
      </p:sp>
      <p:sp>
        <p:nvSpPr>
          <p:cNvPr id="4" name="Oval 3">
            <a:extLst>
              <a:ext uri="{FF2B5EF4-FFF2-40B4-BE49-F238E27FC236}">
                <a16:creationId xmlns:a16="http://schemas.microsoft.com/office/drawing/2014/main" id="{355DE040-A555-DAC9-D08D-73A80FFBC53C}"/>
              </a:ext>
            </a:extLst>
          </p:cNvPr>
          <p:cNvSpPr/>
          <p:nvPr userDrawn="1"/>
        </p:nvSpPr>
        <p:spPr>
          <a:xfrm>
            <a:off x="8540137" y="318973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90407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9645" y="987552"/>
            <a:ext cx="5366480" cy="4044508"/>
          </a:xfrm>
        </p:spPr>
        <p:txBody>
          <a:bodyPr>
            <a:normAutofit/>
          </a:bodyPr>
          <a:lstStyle>
            <a:lvl1pPr>
              <a:defRPr sz="5600"/>
            </a:lvl1pPr>
          </a:lstStyle>
          <a:p>
            <a:r>
              <a:rPr lang="en-US" dirty="0"/>
              <a:t>Click to edit Master title style</a:t>
            </a:r>
          </a:p>
        </p:txBody>
      </p:sp>
      <p:sp>
        <p:nvSpPr>
          <p:cNvPr id="4" name="Footer Placeholder 4">
            <a:extLst>
              <a:ext uri="{FF2B5EF4-FFF2-40B4-BE49-F238E27FC236}">
                <a16:creationId xmlns:a16="http://schemas.microsoft.com/office/drawing/2014/main" id="{4F0A24D4-6DA5-79FF-03B8-B42156C29A10}"/>
              </a:ext>
            </a:extLst>
          </p:cNvPr>
          <p:cNvSpPr>
            <a:spLocks noGrp="1"/>
          </p:cNvSpPr>
          <p:nvPr>
            <p:ph type="ftr" sz="quarter" idx="11"/>
          </p:nvPr>
        </p:nvSpPr>
        <p:spPr>
          <a:xfrm>
            <a:off x="532150" y="100701"/>
            <a:ext cx="5366480" cy="365125"/>
          </a:xfrm>
        </p:spPr>
        <p:txBody>
          <a:bodyPr/>
          <a:lstStyle/>
          <a:p>
            <a:r>
              <a:rPr lang="en-US" dirty="0"/>
              <a:t>Sample footer text</a:t>
            </a:r>
          </a:p>
        </p:txBody>
      </p:sp>
      <p:sp>
        <p:nvSpPr>
          <p:cNvPr id="3" name="Date Placeholder 3">
            <a:extLst>
              <a:ext uri="{FF2B5EF4-FFF2-40B4-BE49-F238E27FC236}">
                <a16:creationId xmlns:a16="http://schemas.microsoft.com/office/drawing/2014/main" id="{95496777-32C7-B10A-B939-8EEC9C873F21}"/>
              </a:ext>
            </a:extLst>
          </p:cNvPr>
          <p:cNvSpPr>
            <a:spLocks noGrp="1"/>
          </p:cNvSpPr>
          <p:nvPr>
            <p:ph type="dt" sz="half" idx="10"/>
          </p:nvPr>
        </p:nvSpPr>
        <p:spPr>
          <a:xfrm>
            <a:off x="6190488" y="100701"/>
            <a:ext cx="2940449" cy="365125"/>
          </a:xfrm>
        </p:spPr>
        <p:txBody>
          <a:bodyPr/>
          <a:lstStyle/>
          <a:p>
            <a:endParaRPr lang="en-US" dirty="0"/>
          </a:p>
        </p:txBody>
      </p:sp>
      <p:sp>
        <p:nvSpPr>
          <p:cNvPr id="6" name="Slide Number Placeholder 5">
            <a:extLst>
              <a:ext uri="{FF2B5EF4-FFF2-40B4-BE49-F238E27FC236}">
                <a16:creationId xmlns:a16="http://schemas.microsoft.com/office/drawing/2014/main" id="{D33C2CAA-FD7B-3168-42A9-81A6AA4BC761}"/>
              </a:ext>
            </a:extLst>
          </p:cNvPr>
          <p:cNvSpPr>
            <a:spLocks noGrp="1"/>
          </p:cNvSpPr>
          <p:nvPr>
            <p:ph type="sldNum" sz="quarter" idx="12"/>
          </p:nvPr>
        </p:nvSpPr>
        <p:spPr>
          <a:xfrm>
            <a:off x="11105731" y="100701"/>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190488" y="969264"/>
            <a:ext cx="5340096"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495804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178B15-836F-D50E-D616-40C9373248FF}"/>
              </a:ext>
            </a:extLst>
          </p:cNvPr>
          <p:cNvSpPr>
            <a:spLocks noGrp="1"/>
          </p:cNvSpPr>
          <p:nvPr>
            <p:ph type="title"/>
          </p:nvPr>
        </p:nvSpPr>
        <p:spPr>
          <a:xfrm>
            <a:off x="539645" y="987552"/>
            <a:ext cx="5366480" cy="4044508"/>
          </a:xfrm>
        </p:spPr>
        <p:txBody>
          <a:bodyPr>
            <a:normAutofit/>
          </a:bodyPr>
          <a:lstStyle>
            <a:lvl1pPr>
              <a:defRPr sz="5600"/>
            </a:lvl1pPr>
          </a:lstStyle>
          <a:p>
            <a:r>
              <a:rPr lang="en-US" dirty="0"/>
              <a:t>Click to edit Master title style</a:t>
            </a:r>
          </a:p>
        </p:txBody>
      </p:sp>
      <p:sp>
        <p:nvSpPr>
          <p:cNvPr id="3" name="Footer Placeholder 4">
            <a:extLst>
              <a:ext uri="{FF2B5EF4-FFF2-40B4-BE49-F238E27FC236}">
                <a16:creationId xmlns:a16="http://schemas.microsoft.com/office/drawing/2014/main" id="{83A196D4-110B-6911-7AF5-9149D3FFF8BC}"/>
              </a:ext>
            </a:extLst>
          </p:cNvPr>
          <p:cNvSpPr>
            <a:spLocks noGrp="1"/>
          </p:cNvSpPr>
          <p:nvPr>
            <p:ph type="ftr" sz="quarter" idx="11"/>
          </p:nvPr>
        </p:nvSpPr>
        <p:spPr>
          <a:xfrm>
            <a:off x="532150" y="100701"/>
            <a:ext cx="5366480" cy="365125"/>
          </a:xfrm>
        </p:spPr>
        <p:txBody>
          <a:bodyPr/>
          <a:lstStyle/>
          <a:p>
            <a:r>
              <a:rPr lang="en-US" dirty="0"/>
              <a:t>Sample footer text</a:t>
            </a:r>
          </a:p>
        </p:txBody>
      </p:sp>
      <p:sp>
        <p:nvSpPr>
          <p:cNvPr id="2" name="Date Placeholder 3">
            <a:extLst>
              <a:ext uri="{FF2B5EF4-FFF2-40B4-BE49-F238E27FC236}">
                <a16:creationId xmlns:a16="http://schemas.microsoft.com/office/drawing/2014/main" id="{A8D9253F-93F3-9EB9-BFA6-49C9461DE0DB}"/>
              </a:ext>
            </a:extLst>
          </p:cNvPr>
          <p:cNvSpPr>
            <a:spLocks noGrp="1"/>
          </p:cNvSpPr>
          <p:nvPr>
            <p:ph type="dt" sz="half" idx="10"/>
          </p:nvPr>
        </p:nvSpPr>
        <p:spPr>
          <a:xfrm>
            <a:off x="6190488" y="100701"/>
            <a:ext cx="2940449" cy="365125"/>
          </a:xfrm>
        </p:spPr>
        <p:txBody>
          <a:bodyPr/>
          <a:lstStyle/>
          <a:p>
            <a:endParaRPr lang="en-US" dirty="0"/>
          </a:p>
        </p:txBody>
      </p:sp>
      <p:sp>
        <p:nvSpPr>
          <p:cNvPr id="9" name="Slide Number Placeholder 5">
            <a:extLst>
              <a:ext uri="{FF2B5EF4-FFF2-40B4-BE49-F238E27FC236}">
                <a16:creationId xmlns:a16="http://schemas.microsoft.com/office/drawing/2014/main" id="{B94C6C96-D651-5D6B-830B-07E5A35424C7}"/>
              </a:ext>
            </a:extLst>
          </p:cNvPr>
          <p:cNvSpPr>
            <a:spLocks noGrp="1"/>
          </p:cNvSpPr>
          <p:nvPr>
            <p:ph type="sldNum" sz="quarter" idx="12"/>
          </p:nvPr>
        </p:nvSpPr>
        <p:spPr>
          <a:xfrm>
            <a:off x="11105731" y="100701"/>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190488" y="969264"/>
            <a:ext cx="5336753" cy="48180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83328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AA66657-CD31-0011-4B4B-A81B7CACF018}"/>
              </a:ext>
            </a:extLst>
          </p:cNvPr>
          <p:cNvSpPr>
            <a:spLocks noGrp="1"/>
          </p:cNvSpPr>
          <p:nvPr>
            <p:ph type="title"/>
          </p:nvPr>
        </p:nvSpPr>
        <p:spPr>
          <a:xfrm>
            <a:off x="539496" y="987552"/>
            <a:ext cx="5366480" cy="4044508"/>
          </a:xfrm>
        </p:spPr>
        <p:txBody>
          <a:bodyPr>
            <a:normAutofit/>
          </a:bodyPr>
          <a:lstStyle>
            <a:lvl1pPr>
              <a:defRPr sz="5600"/>
            </a:lvl1pPr>
          </a:lstStyle>
          <a:p>
            <a:r>
              <a:rPr lang="en-US" dirty="0"/>
              <a:t>Click to edit Master title style</a:t>
            </a:r>
          </a:p>
        </p:txBody>
      </p:sp>
      <p:sp>
        <p:nvSpPr>
          <p:cNvPr id="5" name="Footer Placeholder 4">
            <a:extLst>
              <a:ext uri="{FF2B5EF4-FFF2-40B4-BE49-F238E27FC236}">
                <a16:creationId xmlns:a16="http://schemas.microsoft.com/office/drawing/2014/main" id="{27AEE5E0-A3F6-BA78-E3AC-4EF588291B22}"/>
              </a:ext>
            </a:extLst>
          </p:cNvPr>
          <p:cNvSpPr>
            <a:spLocks noGrp="1"/>
          </p:cNvSpPr>
          <p:nvPr>
            <p:ph type="ftr" sz="quarter" idx="11"/>
          </p:nvPr>
        </p:nvSpPr>
        <p:spPr>
          <a:xfrm>
            <a:off x="532150" y="100701"/>
            <a:ext cx="5366480" cy="365125"/>
          </a:xfrm>
        </p:spPr>
        <p:txBody>
          <a:bodyPr/>
          <a:lstStyle/>
          <a:p>
            <a:r>
              <a:rPr lang="en-US" dirty="0"/>
              <a:t>Sample footer text</a:t>
            </a:r>
          </a:p>
        </p:txBody>
      </p:sp>
      <p:sp>
        <p:nvSpPr>
          <p:cNvPr id="2" name="Date Placeholder 3">
            <a:extLst>
              <a:ext uri="{FF2B5EF4-FFF2-40B4-BE49-F238E27FC236}">
                <a16:creationId xmlns:a16="http://schemas.microsoft.com/office/drawing/2014/main" id="{13477BD1-B2A6-0DA8-FFFF-D07E005B2603}"/>
              </a:ext>
            </a:extLst>
          </p:cNvPr>
          <p:cNvSpPr>
            <a:spLocks noGrp="1"/>
          </p:cNvSpPr>
          <p:nvPr>
            <p:ph type="dt" sz="half" idx="10"/>
          </p:nvPr>
        </p:nvSpPr>
        <p:spPr>
          <a:xfrm>
            <a:off x="6190488" y="100701"/>
            <a:ext cx="2940449" cy="365125"/>
          </a:xfrm>
        </p:spPr>
        <p:txBody>
          <a:bodyPr/>
          <a:lstStyle/>
          <a:p>
            <a:endParaRPr lang="en-US" dirty="0"/>
          </a:p>
        </p:txBody>
      </p:sp>
      <p:sp>
        <p:nvSpPr>
          <p:cNvPr id="9" name="Slide Number Placeholder 5">
            <a:extLst>
              <a:ext uri="{FF2B5EF4-FFF2-40B4-BE49-F238E27FC236}">
                <a16:creationId xmlns:a16="http://schemas.microsoft.com/office/drawing/2014/main" id="{EF5D392D-C542-426F-517D-B10E047560E3}"/>
              </a:ext>
            </a:extLst>
          </p:cNvPr>
          <p:cNvSpPr>
            <a:spLocks noGrp="1"/>
          </p:cNvSpPr>
          <p:nvPr>
            <p:ph type="sldNum" sz="quarter" idx="12"/>
          </p:nvPr>
        </p:nvSpPr>
        <p:spPr>
          <a:xfrm>
            <a:off x="11105731" y="100701"/>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6190488" y="969264"/>
            <a:ext cx="5366480" cy="57158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947278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9496" y="988979"/>
            <a:ext cx="3462878" cy="2942419"/>
          </a:xfrm>
        </p:spPr>
        <p:txBody>
          <a:bodyPr>
            <a:normAutofit/>
          </a:bodyPr>
          <a:lstStyle>
            <a:lvl1pPr>
              <a:defRPr sz="5600"/>
            </a:lvl1pPr>
          </a:lstStyle>
          <a:p>
            <a:r>
              <a:rPr lang="en-US" dirty="0"/>
              <a:t>Click to edit Master title style</a:t>
            </a:r>
          </a:p>
        </p:txBody>
      </p:sp>
      <p:sp>
        <p:nvSpPr>
          <p:cNvPr id="5" name="Footer Placeholder 4">
            <a:extLst>
              <a:ext uri="{FF2B5EF4-FFF2-40B4-BE49-F238E27FC236}">
                <a16:creationId xmlns:a16="http://schemas.microsoft.com/office/drawing/2014/main" id="{37A9910B-18FC-4A92-025A-A88AC7CD6B13}"/>
              </a:ext>
            </a:extLst>
          </p:cNvPr>
          <p:cNvSpPr>
            <a:spLocks noGrp="1"/>
          </p:cNvSpPr>
          <p:nvPr>
            <p:ph type="ftr" sz="quarter" idx="11"/>
          </p:nvPr>
        </p:nvSpPr>
        <p:spPr>
          <a:xfrm>
            <a:off x="532150" y="100701"/>
            <a:ext cx="3470224"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10752728-D41A-655E-871F-F76147E0E991}"/>
              </a:ext>
            </a:extLst>
          </p:cNvPr>
          <p:cNvSpPr>
            <a:spLocks noGrp="1"/>
          </p:cNvSpPr>
          <p:nvPr>
            <p:ph type="dt" sz="half" idx="10"/>
          </p:nvPr>
        </p:nvSpPr>
        <p:spPr>
          <a:xfrm>
            <a:off x="4317167" y="100701"/>
            <a:ext cx="2940449" cy="365125"/>
          </a:xfrm>
        </p:spPr>
        <p:txBody>
          <a:bodyPr/>
          <a:lstStyle/>
          <a:p>
            <a:endParaRPr lang="en-US" dirty="0"/>
          </a:p>
        </p:txBody>
      </p:sp>
      <p:sp>
        <p:nvSpPr>
          <p:cNvPr id="9" name="Slide Number Placeholder 5">
            <a:extLst>
              <a:ext uri="{FF2B5EF4-FFF2-40B4-BE49-F238E27FC236}">
                <a16:creationId xmlns:a16="http://schemas.microsoft.com/office/drawing/2014/main" id="{EE07CC96-728B-298D-B2D6-54C4E9F0E9CA}"/>
              </a:ext>
            </a:extLst>
          </p:cNvPr>
          <p:cNvSpPr>
            <a:spLocks noGrp="1"/>
          </p:cNvSpPr>
          <p:nvPr>
            <p:ph type="sldNum" sz="quarter" idx="12"/>
          </p:nvPr>
        </p:nvSpPr>
        <p:spPr>
          <a:xfrm>
            <a:off x="11105731" y="100701"/>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317167" y="967689"/>
            <a:ext cx="7217771" cy="523716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122704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7D0064E-1F0E-2DDF-C6B5-9CE196C4B560}"/>
              </a:ext>
            </a:extLst>
          </p:cNvPr>
          <p:cNvSpPr>
            <a:spLocks noGrp="1"/>
          </p:cNvSpPr>
          <p:nvPr>
            <p:ph type="title"/>
          </p:nvPr>
        </p:nvSpPr>
        <p:spPr>
          <a:xfrm>
            <a:off x="5045804" y="612140"/>
            <a:ext cx="6499655" cy="1519612"/>
          </a:xfrm>
        </p:spPr>
        <p:txBody>
          <a:bodyPr anchor="t"/>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804012" cy="6858000"/>
          </a:xfrm>
          <a:blipFill>
            <a:blip r:embed="rId2">
              <a:alphaModFix amt="70000"/>
            </a:blip>
            <a:stretch>
              <a:fillRect/>
            </a:stretch>
          </a:blipFill>
        </p:spPr>
        <p:txBody>
          <a:bodyPr/>
          <a:lstStyle>
            <a:lvl1pPr>
              <a:defRPr lang="en-US" dirty="0"/>
            </a:lvl1pPr>
          </a:lstStyle>
          <a:p>
            <a:r>
              <a:rPr lang="en-US" dirty="0"/>
              <a:t> </a:t>
            </a:r>
          </a:p>
        </p:txBody>
      </p:sp>
      <p:sp>
        <p:nvSpPr>
          <p:cNvPr id="7" name="Content Placeholder 7">
            <a:extLst>
              <a:ext uri="{FF2B5EF4-FFF2-40B4-BE49-F238E27FC236}">
                <a16:creationId xmlns:a16="http://schemas.microsoft.com/office/drawing/2014/main" id="{D478DAE4-13AB-5772-07E6-B3264F1E3141}"/>
              </a:ext>
            </a:extLst>
          </p:cNvPr>
          <p:cNvSpPr>
            <a:spLocks noGrp="1"/>
          </p:cNvSpPr>
          <p:nvPr>
            <p:ph sz="quarter" idx="14"/>
          </p:nvPr>
        </p:nvSpPr>
        <p:spPr>
          <a:xfrm>
            <a:off x="5104122" y="2457406"/>
            <a:ext cx="6441338" cy="3778977"/>
          </a:xfrm>
        </p:spPr>
        <p:txBody>
          <a:bodyPr anchor="t"/>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04122" y="6452990"/>
            <a:ext cx="1968375" cy="365125"/>
          </a:xfrm>
        </p:spPr>
        <p:txBody>
          <a:bodyPr anchor="b"/>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16252" y="6452989"/>
            <a:ext cx="429207" cy="365125"/>
          </a:xfrm>
        </p:spPr>
        <p:txBody>
          <a:bodyPr anchor="b"/>
          <a:lstStyle/>
          <a:p>
            <a:fld id="{CC057153-B650-4DEB-B370-79DDCFDCE934}" type="slidenum">
              <a:rPr lang="en-US" smtClean="0"/>
              <a:t>‹#›</a:t>
            </a:fld>
            <a:endParaRPr lang="en-US" dirty="0"/>
          </a:p>
        </p:txBody>
      </p:sp>
    </p:spTree>
    <p:extLst>
      <p:ext uri="{BB962C8B-B14F-4D97-AF65-F5344CB8AC3E}">
        <p14:creationId xmlns:p14="http://schemas.microsoft.com/office/powerpoint/2010/main" val="39765178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0AA64C6-E678-9909-94ED-FA63F0C2B473}"/>
              </a:ext>
            </a:extLst>
          </p:cNvPr>
          <p:cNvSpPr>
            <a:spLocks noGrp="1"/>
          </p:cNvSpPr>
          <p:nvPr>
            <p:ph type="title"/>
          </p:nvPr>
        </p:nvSpPr>
        <p:spPr>
          <a:xfrm>
            <a:off x="515278" y="623087"/>
            <a:ext cx="5794045" cy="1519612"/>
          </a:xfrm>
        </p:spPr>
        <p:txBody>
          <a:bodyPr anchor="t"/>
          <a:lstStyle/>
          <a:p>
            <a:r>
              <a:rPr lang="en-US" dirty="0"/>
              <a:t>Click to edit Master title style</a:t>
            </a:r>
          </a:p>
        </p:txBody>
      </p:sp>
      <p:sp>
        <p:nvSpPr>
          <p:cNvPr id="5" name="Content Placeholder 7">
            <a:extLst>
              <a:ext uri="{FF2B5EF4-FFF2-40B4-BE49-F238E27FC236}">
                <a16:creationId xmlns:a16="http://schemas.microsoft.com/office/drawing/2014/main" id="{FEA89376-E8CF-4210-753A-0F9465115C75}"/>
              </a:ext>
            </a:extLst>
          </p:cNvPr>
          <p:cNvSpPr>
            <a:spLocks noGrp="1"/>
          </p:cNvSpPr>
          <p:nvPr>
            <p:ph sz="quarter" idx="14"/>
          </p:nvPr>
        </p:nvSpPr>
        <p:spPr>
          <a:xfrm>
            <a:off x="533566" y="2459736"/>
            <a:ext cx="5745663" cy="3778977"/>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525631" y="0"/>
            <a:ext cx="5666370" cy="6858000"/>
          </a:xfrm>
          <a:blipFill>
            <a:blip r:embed="rId2">
              <a:alphaModFix amt="70000"/>
            </a:blip>
            <a:stretch>
              <a:fillRect/>
            </a:stretch>
          </a:blipFill>
        </p:spPr>
        <p:txBody>
          <a:bodyPr/>
          <a:lstStyle>
            <a:lvl1pPr>
              <a:defRPr lang="en-US" dirty="0"/>
            </a:lvl1pPr>
          </a:lstStyle>
          <a:p>
            <a:r>
              <a:rPr lang="en-US" dirty="0"/>
              <a:t> </a:t>
            </a:r>
          </a:p>
        </p:txBody>
      </p:sp>
      <p:sp>
        <p:nvSpPr>
          <p:cNvPr id="7" name="Footer Placeholder 8">
            <a:extLst>
              <a:ext uri="{FF2B5EF4-FFF2-40B4-BE49-F238E27FC236}">
                <a16:creationId xmlns:a16="http://schemas.microsoft.com/office/drawing/2014/main" id="{D1272CAE-C152-7545-C45C-505CD07BDC24}"/>
              </a:ext>
            </a:extLst>
          </p:cNvPr>
          <p:cNvSpPr>
            <a:spLocks noGrp="1"/>
          </p:cNvSpPr>
          <p:nvPr>
            <p:ph type="ftr" sz="quarter" idx="16"/>
          </p:nvPr>
        </p:nvSpPr>
        <p:spPr>
          <a:xfrm>
            <a:off x="533566" y="6441427"/>
            <a:ext cx="1968375" cy="365125"/>
          </a:xfrm>
        </p:spPr>
        <p:txBody>
          <a:bodyPr anchor="b"/>
          <a:lstStyle/>
          <a:p>
            <a:r>
              <a:rPr lang="en-US" dirty="0"/>
              <a:t>Sample footer text</a:t>
            </a:r>
          </a:p>
        </p:txBody>
      </p:sp>
      <p:sp>
        <p:nvSpPr>
          <p:cNvPr id="14" name="Date Placeholder 2">
            <a:extLst>
              <a:ext uri="{FF2B5EF4-FFF2-40B4-BE49-F238E27FC236}">
                <a16:creationId xmlns:a16="http://schemas.microsoft.com/office/drawing/2014/main" id="{46CB14D0-DC1A-8BE6-97EC-FF17990690CA}"/>
              </a:ext>
            </a:extLst>
          </p:cNvPr>
          <p:cNvSpPr>
            <a:spLocks noGrp="1"/>
          </p:cNvSpPr>
          <p:nvPr>
            <p:ph type="dt" sz="half" idx="18"/>
          </p:nvPr>
        </p:nvSpPr>
        <p:spPr>
          <a:xfrm>
            <a:off x="3365787" y="6455623"/>
            <a:ext cx="2295997" cy="365125"/>
          </a:xfrm>
        </p:spPr>
        <p:txBody>
          <a:bodyPr anchor="b"/>
          <a:lstStyle/>
          <a:p>
            <a:endParaRPr lang="en-US" dirty="0"/>
          </a:p>
        </p:txBody>
      </p:sp>
      <p:sp>
        <p:nvSpPr>
          <p:cNvPr id="13" name="Slide Number Placeholder 9">
            <a:extLst>
              <a:ext uri="{FF2B5EF4-FFF2-40B4-BE49-F238E27FC236}">
                <a16:creationId xmlns:a16="http://schemas.microsoft.com/office/drawing/2014/main" id="{F865E30D-74D2-EFE8-B8DB-03B9E69D0A60}"/>
              </a:ext>
            </a:extLst>
          </p:cNvPr>
          <p:cNvSpPr>
            <a:spLocks noGrp="1"/>
          </p:cNvSpPr>
          <p:nvPr>
            <p:ph type="sldNum" sz="quarter" idx="17"/>
          </p:nvPr>
        </p:nvSpPr>
        <p:spPr>
          <a:xfrm>
            <a:off x="5880116" y="6456170"/>
            <a:ext cx="429207" cy="365125"/>
          </a:xfrm>
        </p:spPr>
        <p:txBody>
          <a:bodyPr anchor="b"/>
          <a:lstStyle/>
          <a:p>
            <a:fld id="{CC057153-B650-4DEB-B370-79DDCFDCE934}" type="slidenum">
              <a:rPr lang="en-US" smtClean="0"/>
              <a:t>‹#›</a:t>
            </a:fld>
            <a:endParaRPr lang="en-US" dirty="0"/>
          </a:p>
        </p:txBody>
      </p:sp>
    </p:spTree>
    <p:extLst>
      <p:ext uri="{BB962C8B-B14F-4D97-AF65-F5344CB8AC3E}">
        <p14:creationId xmlns:p14="http://schemas.microsoft.com/office/powerpoint/2010/main" val="11824585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CDF6858-35EF-4C90-B3F5-339B7EF1F60F}"/>
              </a:ext>
            </a:extLst>
          </p:cNvPr>
          <p:cNvSpPr>
            <a:spLocks noGrp="1"/>
          </p:cNvSpPr>
          <p:nvPr>
            <p:ph type="title"/>
          </p:nvPr>
        </p:nvSpPr>
        <p:spPr>
          <a:xfrm>
            <a:off x="4281793" y="621792"/>
            <a:ext cx="7252710" cy="1138769"/>
          </a:xfrm>
        </p:spPr>
        <p:txBody>
          <a:bodyPr anchor="t"/>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a:blip r:embed="rId2">
              <a:alphaModFix amt="70000"/>
            </a:blip>
            <a:stretch>
              <a:fillRect/>
            </a:stretch>
          </a:blipFill>
        </p:spPr>
        <p:txBody>
          <a:bodyPr/>
          <a:lstStyle>
            <a:lvl1pPr>
              <a:defRPr/>
            </a:lvl1pPr>
          </a:lstStyle>
          <a:p>
            <a:r>
              <a:rPr lang="en-US" dirty="0"/>
              <a:t> </a:t>
            </a:r>
          </a:p>
        </p:txBody>
      </p:sp>
      <p:sp>
        <p:nvSpPr>
          <p:cNvPr id="6" name="Content Placeholder 7">
            <a:extLst>
              <a:ext uri="{FF2B5EF4-FFF2-40B4-BE49-F238E27FC236}">
                <a16:creationId xmlns:a16="http://schemas.microsoft.com/office/drawing/2014/main" id="{72FCF01F-6AD4-FD29-865E-65BD55CF89DF}"/>
              </a:ext>
            </a:extLst>
          </p:cNvPr>
          <p:cNvSpPr>
            <a:spLocks noGrp="1"/>
          </p:cNvSpPr>
          <p:nvPr>
            <p:ph sz="quarter" idx="14"/>
          </p:nvPr>
        </p:nvSpPr>
        <p:spPr>
          <a:xfrm>
            <a:off x="4309088"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8">
            <a:extLst>
              <a:ext uri="{FF2B5EF4-FFF2-40B4-BE49-F238E27FC236}">
                <a16:creationId xmlns:a16="http://schemas.microsoft.com/office/drawing/2014/main" id="{4F9B8FC8-8820-A655-2A18-E8F8FC2C72DE}"/>
              </a:ext>
            </a:extLst>
          </p:cNvPr>
          <p:cNvSpPr>
            <a:spLocks noGrp="1"/>
          </p:cNvSpPr>
          <p:nvPr>
            <p:ph type="ftr" sz="quarter" idx="16"/>
          </p:nvPr>
        </p:nvSpPr>
        <p:spPr>
          <a:xfrm>
            <a:off x="4281793" y="6492875"/>
            <a:ext cx="1968375" cy="365125"/>
          </a:xfrm>
        </p:spPr>
        <p:txBody>
          <a:bodyPr anchor="b"/>
          <a:lstStyle/>
          <a:p>
            <a:r>
              <a:rPr lang="en-US" dirty="0"/>
              <a:t>Sample footer text</a:t>
            </a:r>
          </a:p>
        </p:txBody>
      </p:sp>
      <p:sp>
        <p:nvSpPr>
          <p:cNvPr id="13" name="Date Placeholder 2">
            <a:extLst>
              <a:ext uri="{FF2B5EF4-FFF2-40B4-BE49-F238E27FC236}">
                <a16:creationId xmlns:a16="http://schemas.microsoft.com/office/drawing/2014/main" id="{A8C032E2-BBA3-EA74-8FE1-5AFC46A21AE1}"/>
              </a:ext>
            </a:extLst>
          </p:cNvPr>
          <p:cNvSpPr>
            <a:spLocks noGrp="1"/>
          </p:cNvSpPr>
          <p:nvPr>
            <p:ph type="dt" sz="half" idx="18"/>
          </p:nvPr>
        </p:nvSpPr>
        <p:spPr>
          <a:xfrm>
            <a:off x="9023903" y="6492875"/>
            <a:ext cx="1596200" cy="365125"/>
          </a:xfrm>
        </p:spPr>
        <p:txBody>
          <a:bodyPr anchor="b"/>
          <a:lstStyle/>
          <a:p>
            <a:endParaRPr lang="en-US" dirty="0"/>
          </a:p>
        </p:txBody>
      </p:sp>
      <p:sp>
        <p:nvSpPr>
          <p:cNvPr id="12" name="Slide Number Placeholder 9">
            <a:extLst>
              <a:ext uri="{FF2B5EF4-FFF2-40B4-BE49-F238E27FC236}">
                <a16:creationId xmlns:a16="http://schemas.microsoft.com/office/drawing/2014/main" id="{D28087CA-07B9-D0D2-3AA7-C34B5C9645B8}"/>
              </a:ext>
            </a:extLst>
          </p:cNvPr>
          <p:cNvSpPr>
            <a:spLocks noGrp="1"/>
          </p:cNvSpPr>
          <p:nvPr>
            <p:ph type="sldNum" sz="quarter" idx="17"/>
          </p:nvPr>
        </p:nvSpPr>
        <p:spPr>
          <a:xfrm>
            <a:off x="11105296" y="6492875"/>
            <a:ext cx="429207" cy="365125"/>
          </a:xfrm>
        </p:spPr>
        <p:txBody>
          <a:bodyPr anchor="b"/>
          <a:lstStyle/>
          <a:p>
            <a:fld id="{CC057153-B650-4DEB-B370-79DDCFDCE934}" type="slidenum">
              <a:rPr lang="en-US" smtClean="0"/>
              <a:t>‹#›</a:t>
            </a:fld>
            <a:endParaRPr lang="en-US" dirty="0"/>
          </a:p>
        </p:txBody>
      </p:sp>
    </p:spTree>
    <p:extLst>
      <p:ext uri="{BB962C8B-B14F-4D97-AF65-F5344CB8AC3E}">
        <p14:creationId xmlns:p14="http://schemas.microsoft.com/office/powerpoint/2010/main" val="32683749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7A932ED1-5750-0D24-8D58-961B6F20FA21}"/>
              </a:ext>
            </a:extLst>
          </p:cNvPr>
          <p:cNvSpPr>
            <a:spLocks noGrp="1"/>
          </p:cNvSpPr>
          <p:nvPr>
            <p:ph type="title"/>
          </p:nvPr>
        </p:nvSpPr>
        <p:spPr>
          <a:xfrm>
            <a:off x="542307" y="621792"/>
            <a:ext cx="7252710" cy="1138769"/>
          </a:xfrm>
        </p:spPr>
        <p:txBody>
          <a:bodyPr/>
          <a:lstStyle/>
          <a:p>
            <a:r>
              <a:rPr lang="en-US" dirty="0"/>
              <a:t>Click to edit Master title style</a:t>
            </a:r>
          </a:p>
        </p:txBody>
      </p:sp>
      <p:sp>
        <p:nvSpPr>
          <p:cNvPr id="9" name="Content Placeholder 7">
            <a:extLst>
              <a:ext uri="{FF2B5EF4-FFF2-40B4-BE49-F238E27FC236}">
                <a16:creationId xmlns:a16="http://schemas.microsoft.com/office/drawing/2014/main" id="{01598DB3-17DB-7EDD-0F42-9866A753C2DD}"/>
              </a:ext>
            </a:extLst>
          </p:cNvPr>
          <p:cNvSpPr>
            <a:spLocks noGrp="1"/>
          </p:cNvSpPr>
          <p:nvPr>
            <p:ph sz="quarter" idx="19"/>
          </p:nvPr>
        </p:nvSpPr>
        <p:spPr>
          <a:xfrm>
            <a:off x="569602"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Picture Placeholder 10">
            <a:extLst>
              <a:ext uri="{FF2B5EF4-FFF2-40B4-BE49-F238E27FC236}">
                <a16:creationId xmlns:a16="http://schemas.microsoft.com/office/drawing/2014/main" id="{6C5AB1A9-786B-C92B-C6EA-63CE0AACFB1E}"/>
              </a:ext>
            </a:extLst>
          </p:cNvPr>
          <p:cNvSpPr>
            <a:spLocks noGrp="1"/>
          </p:cNvSpPr>
          <p:nvPr>
            <p:ph type="pic" sz="quarter" idx="13" hasCustomPrompt="1"/>
          </p:nvPr>
        </p:nvSpPr>
        <p:spPr>
          <a:xfrm>
            <a:off x="8168640" y="1"/>
            <a:ext cx="4023360" cy="6858000"/>
          </a:xfrm>
          <a:blipFill>
            <a:blip r:embed="rId2">
              <a:alphaModFix amt="70000"/>
            </a:blip>
            <a:stretch>
              <a:fillRect/>
            </a:stretch>
          </a:blipFill>
        </p:spPr>
        <p:txBody>
          <a:bodyPr/>
          <a:lstStyle>
            <a:lvl1pPr>
              <a:defRPr/>
            </a:lvl1pPr>
          </a:lstStyle>
          <a:p>
            <a:r>
              <a:rPr lang="en-US" dirty="0"/>
              <a:t> </a:t>
            </a:r>
          </a:p>
        </p:txBody>
      </p:sp>
      <p:sp>
        <p:nvSpPr>
          <p:cNvPr id="5" name="Footer Placeholder 2">
            <a:extLst>
              <a:ext uri="{FF2B5EF4-FFF2-40B4-BE49-F238E27FC236}">
                <a16:creationId xmlns:a16="http://schemas.microsoft.com/office/drawing/2014/main" id="{C6115057-015C-DC83-074A-D22D9E0B6CD2}"/>
              </a:ext>
            </a:extLst>
          </p:cNvPr>
          <p:cNvSpPr>
            <a:spLocks noGrp="1"/>
          </p:cNvSpPr>
          <p:nvPr>
            <p:ph type="ftr" sz="quarter" idx="16"/>
          </p:nvPr>
        </p:nvSpPr>
        <p:spPr>
          <a:xfrm>
            <a:off x="542307" y="6492875"/>
            <a:ext cx="1968375" cy="365125"/>
          </a:xfrm>
        </p:spPr>
        <p:txBody>
          <a:bodyPr/>
          <a:lstStyle/>
          <a:p>
            <a:r>
              <a:rPr lang="en-US" dirty="0"/>
              <a:t>Sample footer text</a:t>
            </a:r>
          </a:p>
        </p:txBody>
      </p:sp>
      <p:sp>
        <p:nvSpPr>
          <p:cNvPr id="8" name="Date Placeholder 1">
            <a:extLst>
              <a:ext uri="{FF2B5EF4-FFF2-40B4-BE49-F238E27FC236}">
                <a16:creationId xmlns:a16="http://schemas.microsoft.com/office/drawing/2014/main" id="{42028964-5597-F5F0-6AEA-C79255C9BCE9}"/>
              </a:ext>
            </a:extLst>
          </p:cNvPr>
          <p:cNvSpPr>
            <a:spLocks noGrp="1"/>
          </p:cNvSpPr>
          <p:nvPr>
            <p:ph type="dt" sz="half" idx="18"/>
          </p:nvPr>
        </p:nvSpPr>
        <p:spPr>
          <a:xfrm>
            <a:off x="5284417" y="6492875"/>
            <a:ext cx="1596200" cy="365125"/>
          </a:xfrm>
        </p:spPr>
        <p:txBody>
          <a:bodyPr/>
          <a:lstStyle/>
          <a:p>
            <a:endParaRPr lang="en-US" dirty="0"/>
          </a:p>
        </p:txBody>
      </p:sp>
      <p:sp>
        <p:nvSpPr>
          <p:cNvPr id="6" name="Slide Number Placeholder 3">
            <a:extLst>
              <a:ext uri="{FF2B5EF4-FFF2-40B4-BE49-F238E27FC236}">
                <a16:creationId xmlns:a16="http://schemas.microsoft.com/office/drawing/2014/main" id="{B6324527-5F82-8213-FFB9-A5E6BEB2314F}"/>
              </a:ext>
            </a:extLst>
          </p:cNvPr>
          <p:cNvSpPr>
            <a:spLocks noGrp="1"/>
          </p:cNvSpPr>
          <p:nvPr>
            <p:ph type="sldNum" sz="quarter" idx="17"/>
          </p:nvPr>
        </p:nvSpPr>
        <p:spPr>
          <a:xfrm>
            <a:off x="7365810" y="6492875"/>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632644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B885E47-4079-9C50-E087-611C30866B20}"/>
              </a:ext>
            </a:extLst>
          </p:cNvPr>
          <p:cNvSpPr>
            <a:spLocks noGrp="1"/>
          </p:cNvSpPr>
          <p:nvPr>
            <p:ph type="title"/>
          </p:nvPr>
        </p:nvSpPr>
        <p:spPr>
          <a:xfrm>
            <a:off x="6196084" y="621793"/>
            <a:ext cx="5326684" cy="1507454"/>
          </a:xfrm>
        </p:spPr>
        <p:txBody>
          <a:bodyPr anchor="t" anchorCtr="0"/>
          <a:lstStyle/>
          <a:p>
            <a:r>
              <a:rPr lang="en-US" dirty="0"/>
              <a:t>Click to edit Master title style</a:t>
            </a:r>
          </a:p>
        </p:txBody>
      </p:sp>
      <p:sp>
        <p:nvSpPr>
          <p:cNvPr id="4" name="Picture Placeholder 7">
            <a:extLst>
              <a:ext uri="{FF2B5EF4-FFF2-40B4-BE49-F238E27FC236}">
                <a16:creationId xmlns:a16="http://schemas.microsoft.com/office/drawing/2014/main" id="{6CA7CCCF-A74C-FE4F-4164-4DF092E4D9BC}"/>
              </a:ext>
            </a:extLst>
          </p:cNvPr>
          <p:cNvSpPr>
            <a:spLocks noGrp="1"/>
          </p:cNvSpPr>
          <p:nvPr>
            <p:ph type="pic" sz="quarter" idx="18" hasCustomPrompt="1"/>
          </p:nvPr>
        </p:nvSpPr>
        <p:spPr>
          <a:xfrm>
            <a:off x="-1" y="0"/>
            <a:ext cx="5895833" cy="6858000"/>
          </a:xfrm>
          <a:blipFill>
            <a:blip r:embed="rId2">
              <a:alphaModFix amt="70000"/>
            </a:blip>
            <a:stretch>
              <a:fillRect/>
            </a:stretch>
          </a:blipFill>
        </p:spPr>
        <p:txBody>
          <a:bodyPr/>
          <a:lstStyle>
            <a:lvl1pPr>
              <a:defRPr/>
            </a:lvl1pPr>
          </a:lstStyle>
          <a:p>
            <a:r>
              <a:rPr lang="en-US" dirty="0"/>
              <a:t> </a:t>
            </a:r>
          </a:p>
        </p:txBody>
      </p:sp>
      <p:sp>
        <p:nvSpPr>
          <p:cNvPr id="5" name="Content Placeholder 7">
            <a:extLst>
              <a:ext uri="{FF2B5EF4-FFF2-40B4-BE49-F238E27FC236}">
                <a16:creationId xmlns:a16="http://schemas.microsoft.com/office/drawing/2014/main" id="{A2733663-4506-C48D-18F7-FAC92D16B245}"/>
              </a:ext>
            </a:extLst>
          </p:cNvPr>
          <p:cNvSpPr>
            <a:spLocks noGrp="1"/>
          </p:cNvSpPr>
          <p:nvPr>
            <p:ph sz="quarter" idx="19"/>
          </p:nvPr>
        </p:nvSpPr>
        <p:spPr>
          <a:xfrm>
            <a:off x="6196084" y="2498368"/>
            <a:ext cx="5364544" cy="3582748"/>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8">
            <a:extLst>
              <a:ext uri="{FF2B5EF4-FFF2-40B4-BE49-F238E27FC236}">
                <a16:creationId xmlns:a16="http://schemas.microsoft.com/office/drawing/2014/main" id="{0C50E97D-3024-3B81-A109-5EAF6E7AF5B3}"/>
              </a:ext>
            </a:extLst>
          </p:cNvPr>
          <p:cNvSpPr>
            <a:spLocks noGrp="1"/>
          </p:cNvSpPr>
          <p:nvPr>
            <p:ph type="ftr" sz="quarter" idx="16"/>
          </p:nvPr>
        </p:nvSpPr>
        <p:spPr>
          <a:xfrm>
            <a:off x="6196084" y="6450237"/>
            <a:ext cx="1968375" cy="365125"/>
          </a:xfrm>
        </p:spPr>
        <p:txBody>
          <a:bodyPr anchor="b"/>
          <a:lstStyle/>
          <a:p>
            <a:r>
              <a:rPr lang="en-US" dirty="0"/>
              <a:t>Sample footer text</a:t>
            </a:r>
          </a:p>
        </p:txBody>
      </p:sp>
      <p:sp>
        <p:nvSpPr>
          <p:cNvPr id="3" name="Slide Number Placeholder 9">
            <a:extLst>
              <a:ext uri="{FF2B5EF4-FFF2-40B4-BE49-F238E27FC236}">
                <a16:creationId xmlns:a16="http://schemas.microsoft.com/office/drawing/2014/main" id="{27AB67CF-072E-0A2D-B536-2FEA64D53189}"/>
              </a:ext>
            </a:extLst>
          </p:cNvPr>
          <p:cNvSpPr>
            <a:spLocks noGrp="1"/>
          </p:cNvSpPr>
          <p:nvPr>
            <p:ph type="sldNum" sz="quarter" idx="17"/>
          </p:nvPr>
        </p:nvSpPr>
        <p:spPr>
          <a:xfrm>
            <a:off x="11131422" y="6464979"/>
            <a:ext cx="429207" cy="365125"/>
          </a:xfrm>
        </p:spPr>
        <p:txBody>
          <a:bodyPr anchor="b"/>
          <a:lstStyle/>
          <a:p>
            <a:fld id="{CC057153-B650-4DEB-B370-79DDCFDCE934}" type="slidenum">
              <a:rPr lang="en-US" smtClean="0"/>
              <a:t>‹#›</a:t>
            </a:fld>
            <a:endParaRPr lang="en-US" dirty="0"/>
          </a:p>
        </p:txBody>
      </p:sp>
    </p:spTree>
    <p:extLst>
      <p:ext uri="{BB962C8B-B14F-4D97-AF65-F5344CB8AC3E}">
        <p14:creationId xmlns:p14="http://schemas.microsoft.com/office/powerpoint/2010/main" val="1824867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5000-16D8-B5F1-E35B-BAE97B4E6EE4}"/>
              </a:ext>
            </a:extLst>
          </p:cNvPr>
          <p:cNvSpPr>
            <a:spLocks noGrp="1"/>
          </p:cNvSpPr>
          <p:nvPr>
            <p:ph type="title"/>
          </p:nvPr>
        </p:nvSpPr>
        <p:spPr>
          <a:xfrm>
            <a:off x="518615" y="621793"/>
            <a:ext cx="5326684" cy="1507454"/>
          </a:xfrm>
        </p:spPr>
        <p:txBody>
          <a:bodyPr anchor="t" anchorCtr="0"/>
          <a:lstStyle/>
          <a:p>
            <a:r>
              <a:rPr lang="en-US" dirty="0"/>
              <a:t>Click to edit Master title style</a:t>
            </a:r>
          </a:p>
        </p:txBody>
      </p:sp>
      <p:sp>
        <p:nvSpPr>
          <p:cNvPr id="3" name="Content Placeholder 7">
            <a:extLst>
              <a:ext uri="{FF2B5EF4-FFF2-40B4-BE49-F238E27FC236}">
                <a16:creationId xmlns:a16="http://schemas.microsoft.com/office/drawing/2014/main" id="{B022A1E6-0A6D-9476-5034-0BDE3EE38B91}"/>
              </a:ext>
            </a:extLst>
          </p:cNvPr>
          <p:cNvSpPr>
            <a:spLocks noGrp="1"/>
          </p:cNvSpPr>
          <p:nvPr>
            <p:ph sz="quarter" idx="19"/>
          </p:nvPr>
        </p:nvSpPr>
        <p:spPr>
          <a:xfrm>
            <a:off x="518616" y="2513110"/>
            <a:ext cx="5326683" cy="356800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7">
            <a:extLst>
              <a:ext uri="{FF2B5EF4-FFF2-40B4-BE49-F238E27FC236}">
                <a16:creationId xmlns:a16="http://schemas.microsoft.com/office/drawing/2014/main" id="{6B8D4096-4B0D-5226-C004-475A83BE8BFE}"/>
              </a:ext>
            </a:extLst>
          </p:cNvPr>
          <p:cNvSpPr>
            <a:spLocks noGrp="1"/>
          </p:cNvSpPr>
          <p:nvPr>
            <p:ph type="pic" sz="quarter" idx="18" hasCustomPrompt="1"/>
          </p:nvPr>
        </p:nvSpPr>
        <p:spPr>
          <a:xfrm>
            <a:off x="6308842" y="0"/>
            <a:ext cx="5883158" cy="6858000"/>
          </a:xfrm>
          <a:blipFill>
            <a:blip r:embed="rId2">
              <a:alphaModFix amt="70000"/>
            </a:blip>
            <a:stretch>
              <a:fillRect/>
            </a:stretch>
          </a:blipFill>
        </p:spPr>
        <p:txBody>
          <a:bodyPr/>
          <a:lstStyle>
            <a:lvl1pPr>
              <a:defRPr/>
            </a:lvl1pPr>
          </a:lstStyle>
          <a:p>
            <a:r>
              <a:rPr lang="en-US" dirty="0"/>
              <a:t> </a:t>
            </a:r>
          </a:p>
        </p:txBody>
      </p:sp>
      <p:sp>
        <p:nvSpPr>
          <p:cNvPr id="9" name="Footer Placeholder 8">
            <a:extLst>
              <a:ext uri="{FF2B5EF4-FFF2-40B4-BE49-F238E27FC236}">
                <a16:creationId xmlns:a16="http://schemas.microsoft.com/office/drawing/2014/main" id="{8917C8CF-AEBF-835D-4503-06A0208049F0}"/>
              </a:ext>
            </a:extLst>
          </p:cNvPr>
          <p:cNvSpPr>
            <a:spLocks noGrp="1"/>
          </p:cNvSpPr>
          <p:nvPr>
            <p:ph type="ftr" sz="quarter" idx="16"/>
          </p:nvPr>
        </p:nvSpPr>
        <p:spPr>
          <a:xfrm>
            <a:off x="518615" y="6450237"/>
            <a:ext cx="1968375" cy="365125"/>
          </a:xfrm>
        </p:spPr>
        <p:txBody>
          <a:bodyPr anchor="b"/>
          <a:lstStyle/>
          <a:p>
            <a:r>
              <a:rPr lang="en-US" dirty="0"/>
              <a:t>Sample footer text</a:t>
            </a:r>
          </a:p>
        </p:txBody>
      </p:sp>
      <p:sp>
        <p:nvSpPr>
          <p:cNvPr id="10" name="Slide Number Placeholder 9">
            <a:extLst>
              <a:ext uri="{FF2B5EF4-FFF2-40B4-BE49-F238E27FC236}">
                <a16:creationId xmlns:a16="http://schemas.microsoft.com/office/drawing/2014/main" id="{13662962-C2D0-E99D-BD6A-C97F4798F261}"/>
              </a:ext>
            </a:extLst>
          </p:cNvPr>
          <p:cNvSpPr>
            <a:spLocks noGrp="1"/>
          </p:cNvSpPr>
          <p:nvPr>
            <p:ph type="sldNum" sz="quarter" idx="17"/>
          </p:nvPr>
        </p:nvSpPr>
        <p:spPr>
          <a:xfrm>
            <a:off x="5453953" y="6464979"/>
            <a:ext cx="429207" cy="365125"/>
          </a:xfrm>
        </p:spPr>
        <p:txBody>
          <a:bodyPr anchor="b"/>
          <a:lstStyle/>
          <a:p>
            <a:fld id="{CC057153-B650-4DEB-B370-79DDCFDCE934}" type="slidenum">
              <a:rPr lang="en-US" smtClean="0"/>
              <a:t>‹#›</a:t>
            </a:fld>
            <a:endParaRPr lang="en-US" dirty="0"/>
          </a:p>
        </p:txBody>
      </p:sp>
    </p:spTree>
    <p:extLst>
      <p:ext uri="{BB962C8B-B14F-4D97-AF65-F5344CB8AC3E}">
        <p14:creationId xmlns:p14="http://schemas.microsoft.com/office/powerpoint/2010/main" val="29305798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8BB86E1-24F1-4785-0234-656368BC9586}"/>
              </a:ext>
            </a:extLst>
          </p:cNvPr>
          <p:cNvSpPr>
            <a:spLocks noGrp="1"/>
          </p:cNvSpPr>
          <p:nvPr>
            <p:ph type="title"/>
          </p:nvPr>
        </p:nvSpPr>
        <p:spPr>
          <a:xfrm>
            <a:off x="7097186" y="621792"/>
            <a:ext cx="4446871" cy="1867629"/>
          </a:xfrm>
        </p:spPr>
        <p:txBody>
          <a:bodyPr anchor="t">
            <a:noAutofit/>
          </a:bodyPr>
          <a:lstStyle>
            <a:lvl1pPr>
              <a:defRPr sz="5600"/>
            </a:lvl1pPr>
          </a:lstStyle>
          <a:p>
            <a:r>
              <a:rPr lang="en-US" dirty="0"/>
              <a:t>Click to edit Master title style</a:t>
            </a:r>
          </a:p>
        </p:txBody>
      </p:sp>
      <p:sp>
        <p:nvSpPr>
          <p:cNvPr id="4" name="Picture Placeholder 10">
            <a:extLst>
              <a:ext uri="{FF2B5EF4-FFF2-40B4-BE49-F238E27FC236}">
                <a16:creationId xmlns:a16="http://schemas.microsoft.com/office/drawing/2014/main" id="{8AC7BAE6-D45A-F41F-AEA6-769EB11D4BE9}"/>
              </a:ext>
            </a:extLst>
          </p:cNvPr>
          <p:cNvSpPr>
            <a:spLocks noGrp="1"/>
          </p:cNvSpPr>
          <p:nvPr>
            <p:ph type="pic" sz="quarter" idx="13" hasCustomPrompt="1"/>
          </p:nvPr>
        </p:nvSpPr>
        <p:spPr>
          <a:xfrm>
            <a:off x="0" y="0"/>
            <a:ext cx="6878472" cy="6858000"/>
          </a:xfrm>
          <a:blipFill>
            <a:blip r:embed="rId2">
              <a:alphaModFix amt="70000"/>
            </a:blip>
            <a:stretch>
              <a:fillRect/>
            </a:stretch>
          </a:blipFill>
        </p:spPr>
        <p:txBody>
          <a:bodyPr/>
          <a:lstStyle>
            <a:lvl1pPr>
              <a:defRPr/>
            </a:lvl1pPr>
          </a:lstStyle>
          <a:p>
            <a:r>
              <a:rPr lang="en-US" dirty="0"/>
              <a:t> </a:t>
            </a:r>
          </a:p>
        </p:txBody>
      </p:sp>
      <p:sp>
        <p:nvSpPr>
          <p:cNvPr id="5" name="Content Placeholder 7">
            <a:extLst>
              <a:ext uri="{FF2B5EF4-FFF2-40B4-BE49-F238E27FC236}">
                <a16:creationId xmlns:a16="http://schemas.microsoft.com/office/drawing/2014/main" id="{A9CA9496-CED8-8D3F-ABD7-73692B2D6CB1}"/>
              </a:ext>
            </a:extLst>
          </p:cNvPr>
          <p:cNvSpPr>
            <a:spLocks noGrp="1"/>
          </p:cNvSpPr>
          <p:nvPr>
            <p:ph sz="quarter" idx="14"/>
          </p:nvPr>
        </p:nvSpPr>
        <p:spPr>
          <a:xfrm>
            <a:off x="7122161" y="2890729"/>
            <a:ext cx="4449227" cy="3138438"/>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8">
            <a:extLst>
              <a:ext uri="{FF2B5EF4-FFF2-40B4-BE49-F238E27FC236}">
                <a16:creationId xmlns:a16="http://schemas.microsoft.com/office/drawing/2014/main" id="{9AA3307D-5C4C-C4FF-D129-681F24B8E79B}"/>
              </a:ext>
            </a:extLst>
          </p:cNvPr>
          <p:cNvSpPr>
            <a:spLocks noGrp="1"/>
          </p:cNvSpPr>
          <p:nvPr>
            <p:ph type="ftr" sz="quarter" idx="16"/>
          </p:nvPr>
        </p:nvSpPr>
        <p:spPr>
          <a:xfrm>
            <a:off x="7093839" y="6430476"/>
            <a:ext cx="1968375" cy="379867"/>
          </a:xfrm>
        </p:spPr>
        <p:txBody>
          <a:bodyPr anchor="b"/>
          <a:lstStyle/>
          <a:p>
            <a:r>
              <a:rPr lang="en-US" dirty="0"/>
              <a:t>Sample footer text</a:t>
            </a:r>
          </a:p>
        </p:txBody>
      </p:sp>
      <p:sp>
        <p:nvSpPr>
          <p:cNvPr id="6" name="Slide Number Placeholder 9">
            <a:extLst>
              <a:ext uri="{FF2B5EF4-FFF2-40B4-BE49-F238E27FC236}">
                <a16:creationId xmlns:a16="http://schemas.microsoft.com/office/drawing/2014/main" id="{AD6EB247-ADC7-7FC5-3295-B575F7E55DB1}"/>
              </a:ext>
            </a:extLst>
          </p:cNvPr>
          <p:cNvSpPr>
            <a:spLocks noGrp="1"/>
          </p:cNvSpPr>
          <p:nvPr>
            <p:ph type="sldNum" sz="quarter" idx="17"/>
          </p:nvPr>
        </p:nvSpPr>
        <p:spPr>
          <a:xfrm>
            <a:off x="11142181" y="6430476"/>
            <a:ext cx="429207" cy="379867"/>
          </a:xfrm>
        </p:spPr>
        <p:txBody>
          <a:bodyPr anchor="b"/>
          <a:lstStyle/>
          <a:p>
            <a:fld id="{CC057153-B650-4DEB-B370-79DDCFDCE934}" type="slidenum">
              <a:rPr lang="en-US" smtClean="0"/>
              <a:t>‹#›</a:t>
            </a:fld>
            <a:endParaRPr lang="en-US" dirty="0"/>
          </a:p>
        </p:txBody>
      </p:sp>
    </p:spTree>
    <p:extLst>
      <p:ext uri="{BB962C8B-B14F-4D97-AF65-F5344CB8AC3E}">
        <p14:creationId xmlns:p14="http://schemas.microsoft.com/office/powerpoint/2010/main" val="22665316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518965" y="621792"/>
            <a:ext cx="4446871" cy="1867629"/>
          </a:xfrm>
        </p:spPr>
        <p:txBody>
          <a:bodyPr anchor="t">
            <a:noAutofit/>
          </a:bodyPr>
          <a:lstStyle>
            <a:lvl1pPr>
              <a:defRPr sz="5600"/>
            </a:lvl1pPr>
          </a:lstStyle>
          <a:p>
            <a:r>
              <a:rPr lang="en-US" dirty="0"/>
              <a:t>Click to edit Master title style</a:t>
            </a:r>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543940" y="2890729"/>
            <a:ext cx="4449227" cy="3138438"/>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0">
            <a:extLst>
              <a:ext uri="{FF2B5EF4-FFF2-40B4-BE49-F238E27FC236}">
                <a16:creationId xmlns:a16="http://schemas.microsoft.com/office/drawing/2014/main" id="{FBEF9CB2-E8D7-8869-9B11-C58F1606DFE0}"/>
              </a:ext>
            </a:extLst>
          </p:cNvPr>
          <p:cNvSpPr>
            <a:spLocks noGrp="1"/>
          </p:cNvSpPr>
          <p:nvPr>
            <p:ph type="pic" sz="quarter" idx="13" hasCustomPrompt="1"/>
          </p:nvPr>
        </p:nvSpPr>
        <p:spPr>
          <a:xfrm>
            <a:off x="5363570" y="0"/>
            <a:ext cx="6828430" cy="6858000"/>
          </a:xfrm>
          <a:blipFill>
            <a:blip r:embed="rId2">
              <a:alphaModFix amt="70000"/>
            </a:blip>
            <a:stretch>
              <a:fillRect/>
            </a:stretch>
          </a:blipFill>
        </p:spPr>
        <p:txBody>
          <a:bodyPr/>
          <a:lstStyle>
            <a:lvl1pPr>
              <a:defRPr/>
            </a:lvl1pPr>
          </a:lstStyle>
          <a:p>
            <a:r>
              <a:rPr lang="en-US" dirty="0"/>
              <a:t> </a:t>
            </a: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515618" y="6430476"/>
            <a:ext cx="1968375" cy="379867"/>
          </a:xfrm>
        </p:spPr>
        <p:txBody>
          <a:bodyPr anchor="b"/>
          <a:lstStyle/>
          <a:p>
            <a:r>
              <a:rPr lang="en-US" dirty="0"/>
              <a:t>Sample footer text</a:t>
            </a:r>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4563960" y="6430476"/>
            <a:ext cx="429207" cy="379867"/>
          </a:xfrm>
        </p:spPr>
        <p:txBody>
          <a:bodyPr anchor="b"/>
          <a:lstStyle/>
          <a:p>
            <a:fld id="{CC057153-B650-4DEB-B370-79DDCFDCE934}" type="slidenum">
              <a:rPr lang="en-US" smtClean="0"/>
              <a:t>‹#›</a:t>
            </a:fld>
            <a:endParaRPr lang="en-US" dirty="0"/>
          </a:p>
        </p:txBody>
      </p:sp>
    </p:spTree>
    <p:extLst>
      <p:ext uri="{BB962C8B-B14F-4D97-AF65-F5344CB8AC3E}">
        <p14:creationId xmlns:p14="http://schemas.microsoft.com/office/powerpoint/2010/main" val="37243242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49733" y="621792"/>
            <a:ext cx="3884546" cy="2280501"/>
          </a:xfrm>
        </p:spPr>
        <p:txBody>
          <a:bodyPr anchor="t">
            <a:noAutofit/>
          </a:bodyPr>
          <a:lstStyle>
            <a:lvl1pPr>
              <a:defRPr sz="5600"/>
            </a:lvl1pPr>
          </a:lstStyle>
          <a:p>
            <a:r>
              <a:rPr lang="en-US" dirty="0"/>
              <a:t>Click to edit Master title style</a:t>
            </a:r>
          </a:p>
        </p:txBody>
      </p:sp>
      <p:sp>
        <p:nvSpPr>
          <p:cNvPr id="3" name="Picture Placeholder 10">
            <a:extLst>
              <a:ext uri="{FF2B5EF4-FFF2-40B4-BE49-F238E27FC236}">
                <a16:creationId xmlns:a16="http://schemas.microsoft.com/office/drawing/2014/main" id="{74736F65-8A7D-D535-AAD0-31480F8AD318}"/>
              </a:ext>
            </a:extLst>
          </p:cNvPr>
          <p:cNvSpPr>
            <a:spLocks noGrp="1"/>
          </p:cNvSpPr>
          <p:nvPr>
            <p:ph type="pic" sz="quarter" idx="13" hasCustomPrompt="1"/>
          </p:nvPr>
        </p:nvSpPr>
        <p:spPr>
          <a:xfrm>
            <a:off x="-1" y="0"/>
            <a:ext cx="7260609" cy="6858000"/>
          </a:xfrm>
          <a:blipFill>
            <a:blip r:embed="rId2">
              <a:alphaModFix amt="70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7521" y="3211512"/>
            <a:ext cx="3884547" cy="2743200"/>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8">
            <a:extLst>
              <a:ext uri="{FF2B5EF4-FFF2-40B4-BE49-F238E27FC236}">
                <a16:creationId xmlns:a16="http://schemas.microsoft.com/office/drawing/2014/main" id="{C64245F1-97E2-FD23-26A5-03067F464698}"/>
              </a:ext>
            </a:extLst>
          </p:cNvPr>
          <p:cNvSpPr>
            <a:spLocks noGrp="1"/>
          </p:cNvSpPr>
          <p:nvPr>
            <p:ph type="ftr" sz="quarter" idx="16"/>
          </p:nvPr>
        </p:nvSpPr>
        <p:spPr>
          <a:xfrm>
            <a:off x="7649733" y="6456384"/>
            <a:ext cx="1968375" cy="379867"/>
          </a:xfrm>
        </p:spPr>
        <p:txBody>
          <a:bodyPr anchor="b"/>
          <a:lstStyle/>
          <a:p>
            <a:r>
              <a:rPr lang="en-US" dirty="0"/>
              <a:t>Sample footer text</a:t>
            </a:r>
          </a:p>
        </p:txBody>
      </p:sp>
      <p:sp>
        <p:nvSpPr>
          <p:cNvPr id="5" name="Slide Number Placeholder 9">
            <a:extLst>
              <a:ext uri="{FF2B5EF4-FFF2-40B4-BE49-F238E27FC236}">
                <a16:creationId xmlns:a16="http://schemas.microsoft.com/office/drawing/2014/main" id="{15E75D5B-F407-F4DD-192B-D56CF168CDA4}"/>
              </a:ext>
            </a:extLst>
          </p:cNvPr>
          <p:cNvSpPr>
            <a:spLocks noGrp="1"/>
          </p:cNvSpPr>
          <p:nvPr>
            <p:ph type="sldNum" sz="quarter" idx="17"/>
          </p:nvPr>
        </p:nvSpPr>
        <p:spPr>
          <a:xfrm>
            <a:off x="11134152" y="6456385"/>
            <a:ext cx="429207" cy="379867"/>
          </a:xfrm>
        </p:spPr>
        <p:txBody>
          <a:bodyPr anchor="b"/>
          <a:lstStyle/>
          <a:p>
            <a:fld id="{CC057153-B650-4DEB-B370-79DDCFDCE934}" type="slidenum">
              <a:rPr lang="en-US" smtClean="0"/>
              <a:t>‹#›</a:t>
            </a:fld>
            <a:endParaRPr lang="en-US" dirty="0"/>
          </a:p>
        </p:txBody>
      </p:sp>
    </p:spTree>
    <p:extLst>
      <p:ext uri="{BB962C8B-B14F-4D97-AF65-F5344CB8AC3E}">
        <p14:creationId xmlns:p14="http://schemas.microsoft.com/office/powerpoint/2010/main" val="4626700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57332-4C5A-BFFF-1742-2916FBD83118}"/>
              </a:ext>
            </a:extLst>
          </p:cNvPr>
          <p:cNvSpPr>
            <a:spLocks noGrp="1"/>
          </p:cNvSpPr>
          <p:nvPr>
            <p:ph type="title"/>
          </p:nvPr>
        </p:nvSpPr>
        <p:spPr>
          <a:xfrm>
            <a:off x="512064" y="621792"/>
            <a:ext cx="3884546" cy="2280501"/>
          </a:xfrm>
        </p:spPr>
        <p:txBody>
          <a:bodyPr anchor="t">
            <a:noAutofit/>
          </a:bodyPr>
          <a:lstStyle>
            <a:lvl1pPr>
              <a:defRPr sz="5600"/>
            </a:lvl1pPr>
          </a:lstStyle>
          <a:p>
            <a:r>
              <a:rPr lang="en-US" dirty="0"/>
              <a:t>Click to edit Master title style</a:t>
            </a:r>
          </a:p>
        </p:txBody>
      </p:sp>
      <p:sp>
        <p:nvSpPr>
          <p:cNvPr id="3" name="Content Placeholder 7">
            <a:extLst>
              <a:ext uri="{FF2B5EF4-FFF2-40B4-BE49-F238E27FC236}">
                <a16:creationId xmlns:a16="http://schemas.microsoft.com/office/drawing/2014/main" id="{3D76D0DE-4A60-5EEB-7C52-24A5022D25C8}"/>
              </a:ext>
            </a:extLst>
          </p:cNvPr>
          <p:cNvSpPr>
            <a:spLocks noGrp="1"/>
          </p:cNvSpPr>
          <p:nvPr>
            <p:ph sz="quarter" idx="14"/>
          </p:nvPr>
        </p:nvSpPr>
        <p:spPr>
          <a:xfrm>
            <a:off x="530352" y="3209544"/>
            <a:ext cx="3884547" cy="2743200"/>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Picture Placeholder 10">
            <a:extLst>
              <a:ext uri="{FF2B5EF4-FFF2-40B4-BE49-F238E27FC236}">
                <a16:creationId xmlns:a16="http://schemas.microsoft.com/office/drawing/2014/main" id="{2A6199B6-23BC-9435-621B-74DD4470E14D}"/>
              </a:ext>
            </a:extLst>
          </p:cNvPr>
          <p:cNvSpPr>
            <a:spLocks noGrp="1"/>
          </p:cNvSpPr>
          <p:nvPr>
            <p:ph type="pic" sz="quarter" idx="13" hasCustomPrompt="1"/>
          </p:nvPr>
        </p:nvSpPr>
        <p:spPr>
          <a:xfrm>
            <a:off x="4954137" y="0"/>
            <a:ext cx="7237863" cy="6858000"/>
          </a:xfrm>
          <a:blipFill>
            <a:blip r:embed="rId2">
              <a:alphaModFix amt="70000"/>
            </a:blip>
            <a:stretch>
              <a:fillRect/>
            </a:stretch>
          </a:blipFill>
        </p:spPr>
        <p:txBody>
          <a:bodyPr/>
          <a:lstStyle>
            <a:lvl1pPr>
              <a:defRPr/>
            </a:lvl1pPr>
          </a:lstStyle>
          <a:p>
            <a:r>
              <a:rPr lang="en-US" dirty="0"/>
              <a:t> </a:t>
            </a:r>
          </a:p>
        </p:txBody>
      </p:sp>
      <p:sp>
        <p:nvSpPr>
          <p:cNvPr id="4" name="Footer Placeholder 8">
            <a:extLst>
              <a:ext uri="{FF2B5EF4-FFF2-40B4-BE49-F238E27FC236}">
                <a16:creationId xmlns:a16="http://schemas.microsoft.com/office/drawing/2014/main" id="{A255C95A-1493-49D0-7E13-22BA91D6C3D8}"/>
              </a:ext>
            </a:extLst>
          </p:cNvPr>
          <p:cNvSpPr>
            <a:spLocks noGrp="1"/>
          </p:cNvSpPr>
          <p:nvPr>
            <p:ph type="ftr" sz="quarter" idx="16"/>
          </p:nvPr>
        </p:nvSpPr>
        <p:spPr>
          <a:xfrm>
            <a:off x="530352" y="6456384"/>
            <a:ext cx="1968375" cy="379867"/>
          </a:xfrm>
        </p:spPr>
        <p:txBody>
          <a:bodyPr anchor="b"/>
          <a:lstStyle/>
          <a:p>
            <a:r>
              <a:rPr lang="en-US" dirty="0"/>
              <a:t>Sample footer text</a:t>
            </a:r>
          </a:p>
        </p:txBody>
      </p:sp>
      <p:sp>
        <p:nvSpPr>
          <p:cNvPr id="5" name="Slide Number Placeholder 9">
            <a:extLst>
              <a:ext uri="{FF2B5EF4-FFF2-40B4-BE49-F238E27FC236}">
                <a16:creationId xmlns:a16="http://schemas.microsoft.com/office/drawing/2014/main" id="{E1D75304-C483-6598-27D2-779691F756A6}"/>
              </a:ext>
            </a:extLst>
          </p:cNvPr>
          <p:cNvSpPr>
            <a:spLocks noGrp="1"/>
          </p:cNvSpPr>
          <p:nvPr>
            <p:ph type="sldNum" sz="quarter" idx="17"/>
          </p:nvPr>
        </p:nvSpPr>
        <p:spPr>
          <a:xfrm>
            <a:off x="4008087" y="6456385"/>
            <a:ext cx="429207" cy="379867"/>
          </a:xfrm>
        </p:spPr>
        <p:txBody>
          <a:bodyPr anchor="b"/>
          <a:lstStyle/>
          <a:p>
            <a:fld id="{CC057153-B650-4DEB-B370-79DDCFDCE934}" type="slidenum">
              <a:rPr lang="en-US" smtClean="0"/>
              <a:t>‹#›</a:t>
            </a:fld>
            <a:endParaRPr lang="en-US" dirty="0"/>
          </a:p>
        </p:txBody>
      </p:sp>
    </p:spTree>
    <p:extLst>
      <p:ext uri="{BB962C8B-B14F-4D97-AF65-F5344CB8AC3E}">
        <p14:creationId xmlns:p14="http://schemas.microsoft.com/office/powerpoint/2010/main" val="118913243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B686070-85E7-EB57-8965-F95F2692CC62}"/>
              </a:ext>
            </a:extLst>
          </p:cNvPr>
          <p:cNvSpPr>
            <a:spLocks noGrp="1"/>
          </p:cNvSpPr>
          <p:nvPr>
            <p:ph type="title"/>
          </p:nvPr>
        </p:nvSpPr>
        <p:spPr>
          <a:xfrm>
            <a:off x="512064" y="3608276"/>
            <a:ext cx="4428700" cy="2620587"/>
          </a:xfrm>
        </p:spPr>
        <p:txBody>
          <a:bodyPr anchor="t">
            <a:noAutofit/>
          </a:bodyPr>
          <a:lstStyle>
            <a:lvl1pPr>
              <a:defRPr sz="5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29000"/>
          </a:xfrm>
          <a:blipFill>
            <a:blip r:embed="rId2">
              <a:alphaModFix amt="70000"/>
            </a:blip>
            <a:stretch>
              <a:fillRect/>
            </a:stretch>
          </a:blipFill>
        </p:spPr>
        <p:txBody>
          <a:bodyPr/>
          <a:lstStyle>
            <a:lvl1pPr>
              <a:defRPr/>
            </a:lvl1pPr>
          </a:lstStyle>
          <a:p>
            <a:r>
              <a:rPr lang="en-US" dirty="0"/>
              <a:t> </a:t>
            </a:r>
          </a:p>
        </p:txBody>
      </p:sp>
      <p:sp>
        <p:nvSpPr>
          <p:cNvPr id="2" name="Content Placeholder 7">
            <a:extLst>
              <a:ext uri="{FF2B5EF4-FFF2-40B4-BE49-F238E27FC236}">
                <a16:creationId xmlns:a16="http://schemas.microsoft.com/office/drawing/2014/main" id="{4546533B-13A8-961D-BD05-8DE715F63409}"/>
              </a:ext>
            </a:extLst>
          </p:cNvPr>
          <p:cNvSpPr>
            <a:spLocks noGrp="1"/>
          </p:cNvSpPr>
          <p:nvPr>
            <p:ph sz="quarter" idx="14"/>
          </p:nvPr>
        </p:nvSpPr>
        <p:spPr>
          <a:xfrm>
            <a:off x="5268036" y="3579702"/>
            <a:ext cx="6298442" cy="262058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8">
            <a:extLst>
              <a:ext uri="{FF2B5EF4-FFF2-40B4-BE49-F238E27FC236}">
                <a16:creationId xmlns:a16="http://schemas.microsoft.com/office/drawing/2014/main" id="{9349FD65-108E-79AD-A9C8-91429963386F}"/>
              </a:ext>
            </a:extLst>
          </p:cNvPr>
          <p:cNvSpPr>
            <a:spLocks noGrp="1"/>
          </p:cNvSpPr>
          <p:nvPr>
            <p:ph type="ftr" sz="quarter" idx="16"/>
          </p:nvPr>
        </p:nvSpPr>
        <p:spPr>
          <a:xfrm>
            <a:off x="5262666" y="6442872"/>
            <a:ext cx="1968375" cy="379867"/>
          </a:xfrm>
        </p:spPr>
        <p:txBody>
          <a:bodyPr anchor="b"/>
          <a:lstStyle/>
          <a:p>
            <a:r>
              <a:rPr lang="en-US" dirty="0"/>
              <a:t>Sample footer text</a:t>
            </a:r>
          </a:p>
        </p:txBody>
      </p:sp>
      <p:sp>
        <p:nvSpPr>
          <p:cNvPr id="12" name="Date Placeholder 2">
            <a:extLst>
              <a:ext uri="{FF2B5EF4-FFF2-40B4-BE49-F238E27FC236}">
                <a16:creationId xmlns:a16="http://schemas.microsoft.com/office/drawing/2014/main" id="{547B7542-C2BA-4322-9FF4-E2713B917492}"/>
              </a:ext>
            </a:extLst>
          </p:cNvPr>
          <p:cNvSpPr>
            <a:spLocks noGrp="1"/>
          </p:cNvSpPr>
          <p:nvPr>
            <p:ph type="dt" sz="half" idx="18"/>
          </p:nvPr>
        </p:nvSpPr>
        <p:spPr>
          <a:xfrm>
            <a:off x="7697040" y="6442872"/>
            <a:ext cx="2295997" cy="379867"/>
          </a:xfrm>
        </p:spPr>
        <p:txBody>
          <a:bodyPr anchor="b"/>
          <a:lstStyle/>
          <a:p>
            <a:endParaRPr lang="en-US" dirty="0"/>
          </a:p>
        </p:txBody>
      </p:sp>
      <p:sp>
        <p:nvSpPr>
          <p:cNvPr id="7" name="Slide Number Placeholder 9">
            <a:extLst>
              <a:ext uri="{FF2B5EF4-FFF2-40B4-BE49-F238E27FC236}">
                <a16:creationId xmlns:a16="http://schemas.microsoft.com/office/drawing/2014/main" id="{EB058DA4-9F6F-CC80-D1C5-728E096806C3}"/>
              </a:ext>
            </a:extLst>
          </p:cNvPr>
          <p:cNvSpPr>
            <a:spLocks noGrp="1"/>
          </p:cNvSpPr>
          <p:nvPr>
            <p:ph type="sldNum" sz="quarter" idx="17"/>
          </p:nvPr>
        </p:nvSpPr>
        <p:spPr>
          <a:xfrm>
            <a:off x="11137271" y="6442873"/>
            <a:ext cx="429207" cy="379867"/>
          </a:xfrm>
        </p:spPr>
        <p:txBody>
          <a:bodyPr anchor="b"/>
          <a:lstStyle/>
          <a:p>
            <a:fld id="{CC057153-B650-4DEB-B370-79DDCFDCE934}" type="slidenum">
              <a:rPr lang="en-US" smtClean="0"/>
              <a:t>‹#›</a:t>
            </a:fld>
            <a:endParaRPr lang="en-US" dirty="0"/>
          </a:p>
        </p:txBody>
      </p:sp>
    </p:spTree>
    <p:extLst>
      <p:ext uri="{BB962C8B-B14F-4D97-AF65-F5344CB8AC3E}">
        <p14:creationId xmlns:p14="http://schemas.microsoft.com/office/powerpoint/2010/main" val="60383074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EC4192E-0615-6D24-7F21-2ED903A0F72C}"/>
              </a:ext>
            </a:extLst>
          </p:cNvPr>
          <p:cNvSpPr>
            <a:spLocks noGrp="1"/>
          </p:cNvSpPr>
          <p:nvPr>
            <p:ph type="title"/>
          </p:nvPr>
        </p:nvSpPr>
        <p:spPr>
          <a:xfrm>
            <a:off x="512064" y="621792"/>
            <a:ext cx="4428700" cy="2601925"/>
          </a:xfrm>
        </p:spPr>
        <p:txBody>
          <a:bodyPr anchor="t">
            <a:noAutofit/>
          </a:bodyPr>
          <a:lstStyle>
            <a:lvl1pPr>
              <a:defRPr sz="5600"/>
            </a:lvl1pPr>
          </a:lstStyle>
          <a:p>
            <a:r>
              <a:rPr lang="en-US" dirty="0"/>
              <a:t>Click to edit Master title style</a:t>
            </a:r>
          </a:p>
        </p:txBody>
      </p:sp>
      <p:sp>
        <p:nvSpPr>
          <p:cNvPr id="8" name="Footer Placeholder 7">
            <a:extLst>
              <a:ext uri="{FF2B5EF4-FFF2-40B4-BE49-F238E27FC236}">
                <a16:creationId xmlns:a16="http://schemas.microsoft.com/office/drawing/2014/main" id="{353F39CB-9CE6-B4F1-AF33-1A09A12BE9AE}"/>
              </a:ext>
            </a:extLst>
          </p:cNvPr>
          <p:cNvSpPr>
            <a:spLocks noGrp="1"/>
          </p:cNvSpPr>
          <p:nvPr>
            <p:ph type="ftr" sz="quarter" idx="16"/>
          </p:nvPr>
        </p:nvSpPr>
        <p:spPr>
          <a:xfrm>
            <a:off x="530352" y="110364"/>
            <a:ext cx="4297680" cy="365125"/>
          </a:xfrm>
        </p:spPr>
        <p:txBody>
          <a:bodyPr/>
          <a:lstStyle/>
          <a:p>
            <a:r>
              <a:rPr lang="en-US" dirty="0"/>
              <a:t>Sample footer text</a:t>
            </a:r>
          </a:p>
        </p:txBody>
      </p:sp>
      <p:sp>
        <p:nvSpPr>
          <p:cNvPr id="7" name="Date Placeholder 6">
            <a:extLst>
              <a:ext uri="{FF2B5EF4-FFF2-40B4-BE49-F238E27FC236}">
                <a16:creationId xmlns:a16="http://schemas.microsoft.com/office/drawing/2014/main" id="{40F9206B-94E8-C3F0-6151-8464A5C587D6}"/>
              </a:ext>
            </a:extLst>
          </p:cNvPr>
          <p:cNvSpPr>
            <a:spLocks noGrp="1"/>
          </p:cNvSpPr>
          <p:nvPr>
            <p:ph type="dt" sz="half" idx="15"/>
          </p:nvPr>
        </p:nvSpPr>
        <p:spPr>
          <a:xfrm>
            <a:off x="5264400" y="104576"/>
            <a:ext cx="4836883" cy="365125"/>
          </a:xfrm>
        </p:spPr>
        <p:txBody>
          <a:bodyPr/>
          <a:lstStyle/>
          <a:p>
            <a:endParaRPr lang="en-US" dirty="0"/>
          </a:p>
        </p:txBody>
      </p:sp>
      <p:sp>
        <p:nvSpPr>
          <p:cNvPr id="10" name="Slide Number Placeholder 9">
            <a:extLst>
              <a:ext uri="{FF2B5EF4-FFF2-40B4-BE49-F238E27FC236}">
                <a16:creationId xmlns:a16="http://schemas.microsoft.com/office/drawing/2014/main" id="{90CE137C-A6F0-119E-F45A-788BDB12E8F7}"/>
              </a:ext>
            </a:extLst>
          </p:cNvPr>
          <p:cNvSpPr>
            <a:spLocks noGrp="1"/>
          </p:cNvSpPr>
          <p:nvPr>
            <p:ph type="sldNum" sz="quarter" idx="17"/>
          </p:nvPr>
        </p:nvSpPr>
        <p:spPr>
          <a:xfrm>
            <a:off x="11136179" y="110364"/>
            <a:ext cx="429207" cy="365125"/>
          </a:xfrm>
        </p:spPr>
        <p:txBody>
          <a:bodyPr/>
          <a:lstStyle/>
          <a:p>
            <a:fld id="{CC057153-B650-4DEB-B370-79DDCFDCE934}" type="slidenum">
              <a:rPr lang="en-US" smtClean="0"/>
              <a:pPr/>
              <a:t>‹#›</a:t>
            </a:fld>
            <a:endParaRPr lang="en-US" dirty="0"/>
          </a:p>
        </p:txBody>
      </p:sp>
      <p:sp>
        <p:nvSpPr>
          <p:cNvPr id="9" name="Content Placeholder 7">
            <a:extLst>
              <a:ext uri="{FF2B5EF4-FFF2-40B4-BE49-F238E27FC236}">
                <a16:creationId xmlns:a16="http://schemas.microsoft.com/office/drawing/2014/main" id="{D330B07B-AD04-71E7-8385-E5A3DE536FA1}"/>
              </a:ext>
            </a:extLst>
          </p:cNvPr>
          <p:cNvSpPr>
            <a:spLocks noGrp="1"/>
          </p:cNvSpPr>
          <p:nvPr>
            <p:ph sz="quarter" idx="14"/>
          </p:nvPr>
        </p:nvSpPr>
        <p:spPr>
          <a:xfrm>
            <a:off x="5266944" y="603504"/>
            <a:ext cx="6298442" cy="26019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Picture Placeholder 10">
            <a:extLst>
              <a:ext uri="{FF2B5EF4-FFF2-40B4-BE49-F238E27FC236}">
                <a16:creationId xmlns:a16="http://schemas.microsoft.com/office/drawing/2014/main" id="{2BD75130-65F5-8CA7-F1DB-569BD060C526}"/>
              </a:ext>
            </a:extLst>
          </p:cNvPr>
          <p:cNvSpPr>
            <a:spLocks noGrp="1"/>
          </p:cNvSpPr>
          <p:nvPr>
            <p:ph type="pic" sz="quarter" idx="13" hasCustomPrompt="1"/>
          </p:nvPr>
        </p:nvSpPr>
        <p:spPr>
          <a:xfrm>
            <a:off x="-1" y="3429000"/>
            <a:ext cx="12192000" cy="3429000"/>
          </a:xfrm>
          <a:blipFill>
            <a:blip r:embed="rId2">
              <a:alphaModFix amt="70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41493389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2063" y="621792"/>
            <a:ext cx="6680347" cy="1892808"/>
          </a:xfrm>
        </p:spPr>
        <p:txBody>
          <a:bodyPr anchor="t">
            <a:noAutofit/>
          </a:bodyPr>
          <a:lstStyle>
            <a:lvl1pPr>
              <a:defRPr sz="56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0351" y="3005447"/>
            <a:ext cx="6680345" cy="3230761"/>
          </a:xfrm>
        </p:spPr>
        <p:txBody>
          <a:bodyPr anchor="t" anchorCtr="0">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Picture Placeholder 10">
            <a:extLst>
              <a:ext uri="{FF2B5EF4-FFF2-40B4-BE49-F238E27FC236}">
                <a16:creationId xmlns:a16="http://schemas.microsoft.com/office/drawing/2014/main" id="{6D26A7AC-B400-7088-EC1C-217678DB14AB}"/>
              </a:ext>
            </a:extLst>
          </p:cNvPr>
          <p:cNvSpPr>
            <a:spLocks noGrp="1"/>
          </p:cNvSpPr>
          <p:nvPr>
            <p:ph type="pic" sz="quarter" idx="18"/>
          </p:nvPr>
        </p:nvSpPr>
        <p:spPr>
          <a:xfrm>
            <a:off x="7424382" y="136478"/>
            <a:ext cx="4612943" cy="6099730"/>
          </a:xfrm>
          <a:blipFill>
            <a:blip r:embed="rId2">
              <a:alphaModFix amt="70000"/>
            </a:blip>
            <a:stretch>
              <a:fillRect/>
            </a:stretch>
          </a:blipFill>
        </p:spPr>
        <p:txBody>
          <a:bodyPr/>
          <a:lstStyle/>
          <a:p>
            <a:endParaRPr lang="en-US" dirty="0"/>
          </a:p>
          <a:p>
            <a:endParaRPr lang="en-US" dirty="0"/>
          </a:p>
        </p:txBody>
      </p:sp>
      <p:sp>
        <p:nvSpPr>
          <p:cNvPr id="3" name="Footer Placeholder 8">
            <a:extLst>
              <a:ext uri="{FF2B5EF4-FFF2-40B4-BE49-F238E27FC236}">
                <a16:creationId xmlns:a16="http://schemas.microsoft.com/office/drawing/2014/main" id="{34B3914D-A10D-2D8F-7CC2-7E07FAAE88EA}"/>
              </a:ext>
            </a:extLst>
          </p:cNvPr>
          <p:cNvSpPr>
            <a:spLocks noGrp="1"/>
          </p:cNvSpPr>
          <p:nvPr>
            <p:ph type="ftr" sz="quarter" idx="16"/>
          </p:nvPr>
        </p:nvSpPr>
        <p:spPr>
          <a:xfrm>
            <a:off x="530352" y="6462179"/>
            <a:ext cx="1968375" cy="365125"/>
          </a:xfrm>
        </p:spPr>
        <p:txBody>
          <a:bodyPr anchor="b"/>
          <a:lstStyle/>
          <a:p>
            <a:r>
              <a:rPr lang="en-US" dirty="0"/>
              <a:t>Sample footer text</a:t>
            </a:r>
          </a:p>
        </p:txBody>
      </p:sp>
      <p:sp>
        <p:nvSpPr>
          <p:cNvPr id="10" name="Date Placeholder 9">
            <a:extLst>
              <a:ext uri="{FF2B5EF4-FFF2-40B4-BE49-F238E27FC236}">
                <a16:creationId xmlns:a16="http://schemas.microsoft.com/office/drawing/2014/main" id="{4A78AAE3-4F7C-3B5B-F640-B147F33EB691}"/>
              </a:ext>
            </a:extLst>
          </p:cNvPr>
          <p:cNvSpPr>
            <a:spLocks noGrp="1"/>
          </p:cNvSpPr>
          <p:nvPr>
            <p:ph type="dt" sz="half" idx="19"/>
          </p:nvPr>
        </p:nvSpPr>
        <p:spPr>
          <a:xfrm>
            <a:off x="7328846" y="6492875"/>
            <a:ext cx="3270368" cy="365125"/>
          </a:xfrm>
        </p:spPr>
        <p:txBody>
          <a:bodyPr anchor="b"/>
          <a:lstStyle/>
          <a:p>
            <a:endParaRPr lang="en-US" dirty="0"/>
          </a:p>
        </p:txBody>
      </p:sp>
      <p:sp>
        <p:nvSpPr>
          <p:cNvPr id="4" name="Slide Number Placeholder 9">
            <a:extLst>
              <a:ext uri="{FF2B5EF4-FFF2-40B4-BE49-F238E27FC236}">
                <a16:creationId xmlns:a16="http://schemas.microsoft.com/office/drawing/2014/main" id="{728CC4AA-DAFA-3E74-3F32-B26BE709A8D2}"/>
              </a:ext>
            </a:extLst>
          </p:cNvPr>
          <p:cNvSpPr>
            <a:spLocks noGrp="1"/>
          </p:cNvSpPr>
          <p:nvPr>
            <p:ph type="sldNum" sz="quarter" idx="17"/>
          </p:nvPr>
        </p:nvSpPr>
        <p:spPr>
          <a:xfrm>
            <a:off x="11762793" y="6462179"/>
            <a:ext cx="429207" cy="365125"/>
          </a:xfrm>
        </p:spPr>
        <p:txBody>
          <a:bodyPr anchor="b"/>
          <a:lstStyle/>
          <a:p>
            <a:fld id="{CC057153-B650-4DEB-B370-79DDCFDCE934}" type="slidenum">
              <a:rPr lang="en-US" smtClean="0"/>
              <a:t>‹#›</a:t>
            </a:fld>
            <a:endParaRPr lang="en-US" dirty="0"/>
          </a:p>
        </p:txBody>
      </p:sp>
    </p:spTree>
    <p:extLst>
      <p:ext uri="{BB962C8B-B14F-4D97-AF65-F5344CB8AC3E}">
        <p14:creationId xmlns:p14="http://schemas.microsoft.com/office/powerpoint/2010/main" val="9823337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DCA9E-2928-08E5-AA9D-7B45CB4A9C86}"/>
              </a:ext>
            </a:extLst>
          </p:cNvPr>
          <p:cNvSpPr>
            <a:spLocks noGrp="1"/>
          </p:cNvSpPr>
          <p:nvPr>
            <p:ph type="title"/>
          </p:nvPr>
        </p:nvSpPr>
        <p:spPr>
          <a:xfrm>
            <a:off x="512064" y="621792"/>
            <a:ext cx="5358019" cy="1840898"/>
          </a:xfrm>
        </p:spPr>
        <p:txBody>
          <a:bodyPr anchor="t">
            <a:noAutofit/>
          </a:bodyPr>
          <a:lstStyle>
            <a:lvl1pPr>
              <a:defRPr sz="5600"/>
            </a:lvl1pPr>
          </a:lstStyle>
          <a:p>
            <a:r>
              <a:rPr lang="en-US" dirty="0"/>
              <a:t>Click to edit Master title style</a:t>
            </a:r>
          </a:p>
        </p:txBody>
      </p:sp>
      <p:sp>
        <p:nvSpPr>
          <p:cNvPr id="10" name="Content Placeholder 7">
            <a:extLst>
              <a:ext uri="{FF2B5EF4-FFF2-40B4-BE49-F238E27FC236}">
                <a16:creationId xmlns:a16="http://schemas.microsoft.com/office/drawing/2014/main" id="{B744A6F4-47F7-7529-5231-5CE0A904C5EE}"/>
              </a:ext>
            </a:extLst>
          </p:cNvPr>
          <p:cNvSpPr>
            <a:spLocks noGrp="1"/>
          </p:cNvSpPr>
          <p:nvPr>
            <p:ph sz="quarter" idx="14"/>
          </p:nvPr>
        </p:nvSpPr>
        <p:spPr>
          <a:xfrm>
            <a:off x="530352" y="2843784"/>
            <a:ext cx="5358019" cy="3289253"/>
          </a:xfrm>
        </p:spPr>
        <p:txBody>
          <a:bodyPr anchor="t" anchorCtr="0">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459D8383-42AF-7DFA-C40A-B388514EFD97}"/>
              </a:ext>
            </a:extLst>
          </p:cNvPr>
          <p:cNvSpPr>
            <a:spLocks noGrp="1"/>
          </p:cNvSpPr>
          <p:nvPr>
            <p:ph type="ftr" sz="quarter" idx="16"/>
          </p:nvPr>
        </p:nvSpPr>
        <p:spPr>
          <a:xfrm>
            <a:off x="6192658" y="117098"/>
            <a:ext cx="3323230" cy="365125"/>
          </a:xfrm>
        </p:spPr>
        <p:txBody>
          <a:bodyPr/>
          <a:lstStyle/>
          <a:p>
            <a:r>
              <a:rPr lang="en-US" dirty="0"/>
              <a:t>Sample footer text</a:t>
            </a:r>
          </a:p>
        </p:txBody>
      </p:sp>
      <p:sp>
        <p:nvSpPr>
          <p:cNvPr id="9" name="Slide Number Placeholder 8">
            <a:extLst>
              <a:ext uri="{FF2B5EF4-FFF2-40B4-BE49-F238E27FC236}">
                <a16:creationId xmlns:a16="http://schemas.microsoft.com/office/drawing/2014/main" id="{1711CA84-487B-3628-F588-A19D042E21A7}"/>
              </a:ext>
            </a:extLst>
          </p:cNvPr>
          <p:cNvSpPr>
            <a:spLocks noGrp="1"/>
          </p:cNvSpPr>
          <p:nvPr>
            <p:ph type="sldNum" sz="quarter" idx="17"/>
          </p:nvPr>
        </p:nvSpPr>
        <p:spPr>
          <a:xfrm>
            <a:off x="11240279" y="110364"/>
            <a:ext cx="429207" cy="365125"/>
          </a:xfrm>
        </p:spPr>
        <p:txBody>
          <a:bodyPr/>
          <a:lstStyle/>
          <a:p>
            <a:fld id="{CC057153-B650-4DEB-B370-79DDCFDCE934}" type="slidenum">
              <a:rPr lang="en-US" smtClean="0"/>
              <a:pPr/>
              <a:t>‹#›</a:t>
            </a:fld>
            <a:endParaRPr lang="en-US" dirty="0"/>
          </a:p>
        </p:txBody>
      </p:sp>
      <p:sp>
        <p:nvSpPr>
          <p:cNvPr id="12" name="Picture Placeholder 10">
            <a:extLst>
              <a:ext uri="{FF2B5EF4-FFF2-40B4-BE49-F238E27FC236}">
                <a16:creationId xmlns:a16="http://schemas.microsoft.com/office/drawing/2014/main" id="{8FD38FA1-53E1-B8E1-3AE1-25A40C63D49A}"/>
              </a:ext>
            </a:extLst>
          </p:cNvPr>
          <p:cNvSpPr>
            <a:spLocks noGrp="1"/>
          </p:cNvSpPr>
          <p:nvPr>
            <p:ph type="pic" sz="quarter" idx="18" hasCustomPrompt="1"/>
          </p:nvPr>
        </p:nvSpPr>
        <p:spPr>
          <a:xfrm>
            <a:off x="6303631" y="2843784"/>
            <a:ext cx="5243935" cy="3289253"/>
          </a:xfrm>
          <a:blipFill>
            <a:blip r:embed="rId2">
              <a:alphaModFix amt="70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7224019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0F469B-7972-C862-3265-20EC44D749C7}"/>
              </a:ext>
            </a:extLst>
          </p:cNvPr>
          <p:cNvSpPr>
            <a:spLocks noGrp="1"/>
          </p:cNvSpPr>
          <p:nvPr>
            <p:ph type="title"/>
          </p:nvPr>
        </p:nvSpPr>
        <p:spPr>
          <a:xfrm>
            <a:off x="512064" y="631710"/>
            <a:ext cx="11032239" cy="1115203"/>
          </a:xfrm>
        </p:spPr>
        <p:txBody>
          <a:bodyPr anchor="t">
            <a:noAutofit/>
          </a:bodyPr>
          <a:lstStyle>
            <a:lvl1pPr>
              <a:defRPr sz="5600"/>
            </a:lvl1pPr>
          </a:lstStyle>
          <a:p>
            <a:r>
              <a:rPr lang="en-US" dirty="0"/>
              <a:t>Click to edit Master title style</a:t>
            </a:r>
          </a:p>
        </p:txBody>
      </p:sp>
      <p:sp>
        <p:nvSpPr>
          <p:cNvPr id="13" name="Picture Placeholder 10">
            <a:extLst>
              <a:ext uri="{FF2B5EF4-FFF2-40B4-BE49-F238E27FC236}">
                <a16:creationId xmlns:a16="http://schemas.microsoft.com/office/drawing/2014/main" id="{1A9091ED-65DB-CA4C-BC68-EC773138EFA0}"/>
              </a:ext>
            </a:extLst>
          </p:cNvPr>
          <p:cNvSpPr>
            <a:spLocks noGrp="1"/>
          </p:cNvSpPr>
          <p:nvPr>
            <p:ph type="pic" sz="quarter" idx="18" hasCustomPrompt="1"/>
          </p:nvPr>
        </p:nvSpPr>
        <p:spPr>
          <a:xfrm>
            <a:off x="109181" y="2115403"/>
            <a:ext cx="5786651" cy="4671431"/>
          </a:xfrm>
          <a:blipFill>
            <a:blip r:embed="rId2">
              <a:alphaModFix amt="70000"/>
            </a:blip>
            <a:stretch>
              <a:fillRect/>
            </a:stretch>
          </a:blipFill>
        </p:spPr>
        <p:txBody>
          <a:bodyPr/>
          <a:lstStyle>
            <a:lvl1pPr>
              <a:defRPr/>
            </a:lvl1pPr>
          </a:lstStyle>
          <a:p>
            <a:r>
              <a:rPr lang="en-US" dirty="0"/>
              <a:t> </a:t>
            </a:r>
          </a:p>
        </p:txBody>
      </p:sp>
      <p:sp>
        <p:nvSpPr>
          <p:cNvPr id="10" name="Content Placeholder 7">
            <a:extLst>
              <a:ext uri="{FF2B5EF4-FFF2-40B4-BE49-F238E27FC236}">
                <a16:creationId xmlns:a16="http://schemas.microsoft.com/office/drawing/2014/main" id="{A3F07A79-5344-FA17-3625-1266EFAA87FD}"/>
              </a:ext>
            </a:extLst>
          </p:cNvPr>
          <p:cNvSpPr>
            <a:spLocks noGrp="1"/>
          </p:cNvSpPr>
          <p:nvPr>
            <p:ph sz="quarter" idx="14"/>
          </p:nvPr>
        </p:nvSpPr>
        <p:spPr>
          <a:xfrm>
            <a:off x="6190488" y="2115403"/>
            <a:ext cx="5353815" cy="4110888"/>
          </a:xfrm>
        </p:spPr>
        <p:txBody>
          <a:bodyPr anchor="t">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AC0D704B-E4D2-B261-890F-35C54C94C6EE}"/>
              </a:ext>
            </a:extLst>
          </p:cNvPr>
          <p:cNvSpPr>
            <a:spLocks noGrp="1"/>
          </p:cNvSpPr>
          <p:nvPr>
            <p:ph type="ftr" sz="quarter" idx="20"/>
          </p:nvPr>
        </p:nvSpPr>
        <p:spPr>
          <a:xfrm>
            <a:off x="6177425" y="6428984"/>
            <a:ext cx="4467829" cy="365125"/>
          </a:xfrm>
        </p:spPr>
        <p:txBody>
          <a:bodyPr anchor="b"/>
          <a:lstStyle/>
          <a:p>
            <a:r>
              <a:rPr lang="en-US" dirty="0"/>
              <a:t>Sample footer text</a:t>
            </a:r>
          </a:p>
        </p:txBody>
      </p:sp>
      <p:sp>
        <p:nvSpPr>
          <p:cNvPr id="8" name="Slide Number Placeholder 7">
            <a:extLst>
              <a:ext uri="{FF2B5EF4-FFF2-40B4-BE49-F238E27FC236}">
                <a16:creationId xmlns:a16="http://schemas.microsoft.com/office/drawing/2014/main" id="{C5932FFD-B632-F7EE-B653-9A621348C003}"/>
              </a:ext>
            </a:extLst>
          </p:cNvPr>
          <p:cNvSpPr>
            <a:spLocks noGrp="1"/>
          </p:cNvSpPr>
          <p:nvPr>
            <p:ph type="sldNum" sz="quarter" idx="21"/>
          </p:nvPr>
        </p:nvSpPr>
        <p:spPr>
          <a:xfrm>
            <a:off x="10926847" y="6421709"/>
            <a:ext cx="617457" cy="365125"/>
          </a:xfrm>
        </p:spPr>
        <p:txBody>
          <a:bodyPr anchor="b"/>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5013247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2064" y="621792"/>
            <a:ext cx="3528795" cy="1875965"/>
          </a:xfrm>
        </p:spPr>
        <p:txBody>
          <a:bodyPr anchor="t" anchorCtr="0">
            <a:noAutofit/>
          </a:bodyPr>
          <a:lstStyle>
            <a:lvl1pPr>
              <a:defRPr sz="5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49183" y="2890640"/>
            <a:ext cx="3424181" cy="334245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312351" y="603504"/>
            <a:ext cx="7215984" cy="5558959"/>
          </a:xfrm>
        </p:spPr>
        <p:txBody>
          <a:bodyPr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27B28364-BB1F-C92D-6EA6-E9AFEACC2D4A}"/>
              </a:ext>
            </a:extLst>
          </p:cNvPr>
          <p:cNvSpPr>
            <a:spLocks noGrp="1"/>
          </p:cNvSpPr>
          <p:nvPr>
            <p:ph type="ftr" sz="quarter" idx="16"/>
          </p:nvPr>
        </p:nvSpPr>
        <p:spPr>
          <a:xfrm>
            <a:off x="545926" y="6438284"/>
            <a:ext cx="5276852" cy="365125"/>
          </a:xfrm>
        </p:spPr>
        <p:txBody>
          <a:bodyPr anchor="b"/>
          <a:lstStyle/>
          <a:p>
            <a:r>
              <a:rPr lang="en-US" dirty="0"/>
              <a:t>Sample footer text</a:t>
            </a:r>
          </a:p>
        </p:txBody>
      </p:sp>
      <p:sp>
        <p:nvSpPr>
          <p:cNvPr id="6" name="Date Placeholder 5">
            <a:extLst>
              <a:ext uri="{FF2B5EF4-FFF2-40B4-BE49-F238E27FC236}">
                <a16:creationId xmlns:a16="http://schemas.microsoft.com/office/drawing/2014/main" id="{3E4B54CF-3562-5862-E6DB-CEF1F22146EA}"/>
              </a:ext>
            </a:extLst>
          </p:cNvPr>
          <p:cNvSpPr>
            <a:spLocks noGrp="1"/>
          </p:cNvSpPr>
          <p:nvPr>
            <p:ph type="dt" sz="half" idx="15"/>
          </p:nvPr>
        </p:nvSpPr>
        <p:spPr>
          <a:xfrm>
            <a:off x="6190488" y="6432496"/>
            <a:ext cx="2544079" cy="365125"/>
          </a:xfrm>
        </p:spPr>
        <p:txBody>
          <a:bodyPr anchor="b"/>
          <a:lstStyle/>
          <a:p>
            <a:endParaRPr lang="en-US" dirty="0"/>
          </a:p>
        </p:txBody>
      </p:sp>
      <p:sp>
        <p:nvSpPr>
          <p:cNvPr id="9" name="Slide Number Placeholder 8">
            <a:extLst>
              <a:ext uri="{FF2B5EF4-FFF2-40B4-BE49-F238E27FC236}">
                <a16:creationId xmlns:a16="http://schemas.microsoft.com/office/drawing/2014/main" id="{BB780F23-567A-D56A-4657-9FE5DB9F1C69}"/>
              </a:ext>
            </a:extLst>
          </p:cNvPr>
          <p:cNvSpPr>
            <a:spLocks noGrp="1"/>
          </p:cNvSpPr>
          <p:nvPr>
            <p:ph type="sldNum" sz="quarter" idx="17"/>
          </p:nvPr>
        </p:nvSpPr>
        <p:spPr>
          <a:xfrm>
            <a:off x="11099128" y="6438284"/>
            <a:ext cx="429207" cy="365125"/>
          </a:xfrm>
        </p:spPr>
        <p:txBody>
          <a:bodyPr anchor="b"/>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7874773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01348" y="644000"/>
            <a:ext cx="2594550" cy="1877132"/>
          </a:xfrm>
        </p:spPr>
        <p:txBody>
          <a:bodyPr anchor="t" anchorCtr="0">
            <a:noAutofit/>
          </a:bodyPr>
          <a:lstStyle>
            <a:lvl1pPr>
              <a:defRPr sz="5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6740" y="2899954"/>
            <a:ext cx="3610418" cy="3314046"/>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02183" y="644000"/>
            <a:ext cx="7183078" cy="5570000"/>
          </a:xfrm>
        </p:spPr>
        <p:txBody>
          <a:bodyPr anchor="b"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Footer Placeholder 6">
            <a:extLst>
              <a:ext uri="{FF2B5EF4-FFF2-40B4-BE49-F238E27FC236}">
                <a16:creationId xmlns:a16="http://schemas.microsoft.com/office/drawing/2014/main" id="{E471EB04-B63C-4629-0688-E2CC8C576A5A}"/>
              </a:ext>
            </a:extLst>
          </p:cNvPr>
          <p:cNvSpPr>
            <a:spLocks noGrp="1"/>
          </p:cNvSpPr>
          <p:nvPr>
            <p:ph type="ftr" sz="quarter" idx="16"/>
          </p:nvPr>
        </p:nvSpPr>
        <p:spPr>
          <a:xfrm>
            <a:off x="545926" y="6438284"/>
            <a:ext cx="5276852" cy="365125"/>
          </a:xfrm>
        </p:spPr>
        <p:txBody>
          <a:bodyPr anchor="b"/>
          <a:lstStyle/>
          <a:p>
            <a:r>
              <a:rPr lang="en-US" dirty="0"/>
              <a:t>Sample footer text</a:t>
            </a:r>
          </a:p>
        </p:txBody>
      </p:sp>
      <p:sp>
        <p:nvSpPr>
          <p:cNvPr id="12" name="Date Placeholder 5">
            <a:extLst>
              <a:ext uri="{FF2B5EF4-FFF2-40B4-BE49-F238E27FC236}">
                <a16:creationId xmlns:a16="http://schemas.microsoft.com/office/drawing/2014/main" id="{A4924D77-E18C-D84A-F550-9B0188FEBF87}"/>
              </a:ext>
            </a:extLst>
          </p:cNvPr>
          <p:cNvSpPr>
            <a:spLocks noGrp="1"/>
          </p:cNvSpPr>
          <p:nvPr>
            <p:ph type="dt" sz="half" idx="15"/>
          </p:nvPr>
        </p:nvSpPr>
        <p:spPr>
          <a:xfrm>
            <a:off x="6190488" y="6432496"/>
            <a:ext cx="2544079" cy="365125"/>
          </a:xfrm>
        </p:spPr>
        <p:txBody>
          <a:bodyPr anchor="b"/>
          <a:lstStyle/>
          <a:p>
            <a:endParaRPr lang="en-US" dirty="0"/>
          </a:p>
        </p:txBody>
      </p:sp>
      <p:sp>
        <p:nvSpPr>
          <p:cNvPr id="14" name="Slide Number Placeholder 8">
            <a:extLst>
              <a:ext uri="{FF2B5EF4-FFF2-40B4-BE49-F238E27FC236}">
                <a16:creationId xmlns:a16="http://schemas.microsoft.com/office/drawing/2014/main" id="{38B4B455-40D3-EF76-D860-2A6FFBF69836}"/>
              </a:ext>
            </a:extLst>
          </p:cNvPr>
          <p:cNvSpPr>
            <a:spLocks noGrp="1"/>
          </p:cNvSpPr>
          <p:nvPr>
            <p:ph type="sldNum" sz="quarter" idx="17"/>
          </p:nvPr>
        </p:nvSpPr>
        <p:spPr>
          <a:xfrm>
            <a:off x="11099128" y="6438284"/>
            <a:ext cx="429207" cy="365125"/>
          </a:xfrm>
        </p:spPr>
        <p:txBody>
          <a:bodyPr anchor="b"/>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7276811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22513" y="2096349"/>
            <a:ext cx="5332001" cy="4297680"/>
          </a:xfrm>
        </p:spPr>
        <p:txBody>
          <a:bodyPr anchor="t" anchorCtr="0">
            <a:noAutofit/>
          </a:bodyPr>
          <a:lstStyle>
            <a:lvl1pPr>
              <a:defRPr sz="56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6190488" y="2096349"/>
            <a:ext cx="5332001" cy="4297680"/>
          </a:xfrm>
        </p:spPr>
        <p:txBody>
          <a:bodyPr anchor="t" anchorCtr="0">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4">
            <a:extLst>
              <a:ext uri="{FF2B5EF4-FFF2-40B4-BE49-F238E27FC236}">
                <a16:creationId xmlns:a16="http://schemas.microsoft.com/office/drawing/2014/main" id="{00E56234-B5C3-D303-58A8-CF23222EF578}"/>
              </a:ext>
            </a:extLst>
          </p:cNvPr>
          <p:cNvSpPr>
            <a:spLocks noGrp="1"/>
          </p:cNvSpPr>
          <p:nvPr>
            <p:ph type="ftr" sz="quarter" idx="11"/>
          </p:nvPr>
        </p:nvSpPr>
        <p:spPr>
          <a:xfrm>
            <a:off x="522514" y="6446399"/>
            <a:ext cx="5332001" cy="365125"/>
          </a:xfrm>
        </p:spPr>
        <p:txBody>
          <a:bodyPr anchor="b"/>
          <a:lstStyle/>
          <a:p>
            <a:r>
              <a:rPr lang="en-US" dirty="0"/>
              <a:t>Sample footer text</a:t>
            </a:r>
          </a:p>
        </p:txBody>
      </p:sp>
      <p:sp>
        <p:nvSpPr>
          <p:cNvPr id="3" name="Date Placeholder 3">
            <a:extLst>
              <a:ext uri="{FF2B5EF4-FFF2-40B4-BE49-F238E27FC236}">
                <a16:creationId xmlns:a16="http://schemas.microsoft.com/office/drawing/2014/main" id="{7C0A47EA-16E7-11EE-8018-164220C78882}"/>
              </a:ext>
            </a:extLst>
          </p:cNvPr>
          <p:cNvSpPr>
            <a:spLocks noGrp="1"/>
          </p:cNvSpPr>
          <p:nvPr>
            <p:ph type="dt" sz="half" idx="10"/>
          </p:nvPr>
        </p:nvSpPr>
        <p:spPr>
          <a:xfrm>
            <a:off x="6192520" y="6446399"/>
            <a:ext cx="2533470" cy="365125"/>
          </a:xfrm>
        </p:spPr>
        <p:txBody>
          <a:bodyPr anchor="b"/>
          <a:lstStyle/>
          <a:p>
            <a:endParaRPr lang="en-US" dirty="0"/>
          </a:p>
        </p:txBody>
      </p:sp>
      <p:sp>
        <p:nvSpPr>
          <p:cNvPr id="5" name="Slide Number Placeholder 5">
            <a:extLst>
              <a:ext uri="{FF2B5EF4-FFF2-40B4-BE49-F238E27FC236}">
                <a16:creationId xmlns:a16="http://schemas.microsoft.com/office/drawing/2014/main" id="{F87862A6-EA05-3FD1-682D-3C9735BBBDC1}"/>
              </a:ext>
            </a:extLst>
          </p:cNvPr>
          <p:cNvSpPr>
            <a:spLocks noGrp="1"/>
          </p:cNvSpPr>
          <p:nvPr>
            <p:ph type="sldNum" sz="quarter" idx="12"/>
          </p:nvPr>
        </p:nvSpPr>
        <p:spPr>
          <a:xfrm>
            <a:off x="11240279" y="6446399"/>
            <a:ext cx="429207" cy="365125"/>
          </a:xfrm>
        </p:spPr>
        <p:txBody>
          <a:bodyPr anchor="b"/>
          <a:lstStyle/>
          <a:p>
            <a:fld id="{CC057153-B650-4DEB-B370-79DDCFDCE934}" type="slidenum">
              <a:rPr lang="en-US" smtClean="0"/>
              <a:t>‹#›</a:t>
            </a:fld>
            <a:endParaRPr lang="en-US" dirty="0"/>
          </a:p>
        </p:txBody>
      </p:sp>
      <p:sp>
        <p:nvSpPr>
          <p:cNvPr id="7" name="Picture Placeholder 6">
            <a:extLst>
              <a:ext uri="{FF2B5EF4-FFF2-40B4-BE49-F238E27FC236}">
                <a16:creationId xmlns:a16="http://schemas.microsoft.com/office/drawing/2014/main" id="{D8D80FA0-F955-40A3-A72F-8CE9E2D293A3}"/>
              </a:ext>
            </a:extLst>
          </p:cNvPr>
          <p:cNvSpPr>
            <a:spLocks noGrp="1"/>
          </p:cNvSpPr>
          <p:nvPr>
            <p:ph type="pic" sz="quarter" idx="15"/>
          </p:nvPr>
        </p:nvSpPr>
        <p:spPr>
          <a:xfrm>
            <a:off x="0" y="0"/>
            <a:ext cx="12192000" cy="1842448"/>
          </a:xfrm>
          <a:blipFill>
            <a:blip r:embed="rId2">
              <a:alphaModFix amt="70000"/>
            </a:blip>
            <a:stretch>
              <a:fillRect/>
            </a:stretch>
          </a:blipFill>
        </p:spPr>
        <p:txBody>
          <a:bodyPr/>
          <a:lstStyle/>
          <a:p>
            <a:endParaRPr lang="en-US"/>
          </a:p>
        </p:txBody>
      </p:sp>
    </p:spTree>
    <p:extLst>
      <p:ext uri="{BB962C8B-B14F-4D97-AF65-F5344CB8AC3E}">
        <p14:creationId xmlns:p14="http://schemas.microsoft.com/office/powerpoint/2010/main" val="144068539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0" y="96757"/>
            <a:ext cx="6400800" cy="1482005"/>
          </a:xfrm>
        </p:spPr>
        <p:txBody>
          <a:bodyPr anchor="t" anchorCtr="0">
            <a:normAutofit/>
          </a:bodyPr>
          <a:lstStyle>
            <a:lvl1pPr>
              <a:lnSpc>
                <a:spcPct val="80000"/>
              </a:lnSpc>
              <a:defRPr sz="5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0" y="2844166"/>
            <a:ext cx="6400800" cy="3999042"/>
          </a:xfrm>
        </p:spPr>
        <p:txBody>
          <a:bodyPr anchor="b" anchorCtr="0"/>
          <a:lstStyle>
            <a:lvl1pPr>
              <a:spcBef>
                <a:spcPts val="1000"/>
              </a:spcBef>
              <a:defRPr/>
            </a:lvl1pPr>
            <a:lvl2pPr>
              <a:spcBef>
                <a:spcPts val="1000"/>
              </a:spcBef>
              <a:defRPr/>
            </a:lvl2pPr>
            <a:lvl3pPr>
              <a:spcBef>
                <a:spcPts val="1000"/>
              </a:spcBef>
              <a:defRPr/>
            </a:lvl3pPr>
            <a:lvl4pPr>
              <a:spcBef>
                <a:spcPts val="1000"/>
              </a:spcBef>
              <a:defRPr/>
            </a:lvl4pPr>
            <a:lvl5pPr>
              <a:spcBef>
                <a:spcPts val="1000"/>
              </a:spcBef>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7691214" y="109728"/>
            <a:ext cx="3840480" cy="365125"/>
          </a:xfrm>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759184" y="109728"/>
            <a:ext cx="429207" cy="365125"/>
          </a:xfrm>
        </p:spPr>
        <p:txBody>
          <a:bodyPr/>
          <a:lstStyle/>
          <a:p>
            <a:fld id="{CC057153-B650-4DEB-B370-79DDCFDCE934}" type="slidenum">
              <a:rPr lang="en-US" smtClean="0"/>
              <a:t>‹#›</a:t>
            </a:fld>
            <a:endParaRPr lang="en-US" dirty="0"/>
          </a:p>
        </p:txBody>
      </p:sp>
      <p:sp>
        <p:nvSpPr>
          <p:cNvPr id="6" name="Picture Placeholder 10">
            <a:extLst>
              <a:ext uri="{FF2B5EF4-FFF2-40B4-BE49-F238E27FC236}">
                <a16:creationId xmlns:a16="http://schemas.microsoft.com/office/drawing/2014/main" id="{692EDDB5-4345-5104-646A-B8C10FB3A78F}"/>
              </a:ext>
            </a:extLst>
          </p:cNvPr>
          <p:cNvSpPr>
            <a:spLocks noGrp="1"/>
          </p:cNvSpPr>
          <p:nvPr>
            <p:ph type="pic" sz="quarter" idx="13"/>
          </p:nvPr>
        </p:nvSpPr>
        <p:spPr>
          <a:xfrm>
            <a:off x="7805393" y="843539"/>
            <a:ext cx="4120983" cy="5761544"/>
          </a:xfrm>
          <a:blipFill>
            <a:blip r:embed="rId2">
              <a:alphaModFix amt="70000"/>
            </a:blip>
            <a:stretch>
              <a:fillRect/>
            </a:stretch>
          </a:blipFill>
        </p:spPr>
        <p:txBody>
          <a:bodyPr/>
          <a:lstStyle/>
          <a:p>
            <a:endParaRPr lang="en-US" dirty="0"/>
          </a:p>
        </p:txBody>
      </p:sp>
    </p:spTree>
    <p:extLst>
      <p:ext uri="{BB962C8B-B14F-4D97-AF65-F5344CB8AC3E}">
        <p14:creationId xmlns:p14="http://schemas.microsoft.com/office/powerpoint/2010/main" val="36247992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Content with Picture 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18288" y="1005840"/>
            <a:ext cx="3595634" cy="2212313"/>
          </a:xfrm>
        </p:spPr>
        <p:txBody>
          <a:bodyPr anchor="t">
            <a:noAutofit/>
          </a:bodyPr>
          <a:lstStyle>
            <a:lvl1pPr>
              <a:defRPr sz="5600"/>
            </a:lvl1pPr>
          </a:lstStyle>
          <a:p>
            <a:r>
              <a:rPr lang="en-US" dirty="0"/>
              <a:t>Click to edit Master title style</a:t>
            </a:r>
          </a:p>
        </p:txBody>
      </p:sp>
      <p:sp>
        <p:nvSpPr>
          <p:cNvPr id="9" name="Footer Placeholder 4">
            <a:extLst>
              <a:ext uri="{FF2B5EF4-FFF2-40B4-BE49-F238E27FC236}">
                <a16:creationId xmlns:a16="http://schemas.microsoft.com/office/drawing/2014/main" id="{69E2A0A4-E744-4E9C-CEAD-DBA5E98D44E8}"/>
              </a:ext>
            </a:extLst>
          </p:cNvPr>
          <p:cNvSpPr>
            <a:spLocks noGrp="1"/>
          </p:cNvSpPr>
          <p:nvPr>
            <p:ph type="ftr" sz="quarter" idx="11"/>
          </p:nvPr>
        </p:nvSpPr>
        <p:spPr>
          <a:xfrm>
            <a:off x="0" y="100701"/>
            <a:ext cx="4972050" cy="365125"/>
          </a:xfrm>
        </p:spPr>
        <p:txBody>
          <a:bodyPr/>
          <a:lstStyle/>
          <a:p>
            <a:r>
              <a:rPr lang="en-US" dirty="0"/>
              <a:t>Sample footer text</a:t>
            </a:r>
          </a:p>
        </p:txBody>
      </p:sp>
      <p:sp>
        <p:nvSpPr>
          <p:cNvPr id="8" name="Date Placeholder 3">
            <a:extLst>
              <a:ext uri="{FF2B5EF4-FFF2-40B4-BE49-F238E27FC236}">
                <a16:creationId xmlns:a16="http://schemas.microsoft.com/office/drawing/2014/main" id="{D44A2045-E098-ECF5-2867-D41D939BA049}"/>
              </a:ext>
            </a:extLst>
          </p:cNvPr>
          <p:cNvSpPr>
            <a:spLocks noGrp="1"/>
          </p:cNvSpPr>
          <p:nvPr>
            <p:ph type="dt" sz="half" idx="10"/>
          </p:nvPr>
        </p:nvSpPr>
        <p:spPr>
          <a:xfrm>
            <a:off x="5258952" y="100701"/>
            <a:ext cx="5332001" cy="365125"/>
          </a:xfrm>
        </p:spPr>
        <p:txBody>
          <a:bodyPr/>
          <a:lstStyle/>
          <a:p>
            <a:endParaRPr lang="en-US" dirty="0"/>
          </a:p>
        </p:txBody>
      </p:sp>
      <p:sp>
        <p:nvSpPr>
          <p:cNvPr id="10" name="Slide Number Placeholder 5">
            <a:extLst>
              <a:ext uri="{FF2B5EF4-FFF2-40B4-BE49-F238E27FC236}">
                <a16:creationId xmlns:a16="http://schemas.microsoft.com/office/drawing/2014/main" id="{07F69DDF-E931-1763-53C0-B18D6D4EC1E0}"/>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0" y="3402064"/>
            <a:ext cx="3585586"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366157" y="832104"/>
            <a:ext cx="6707160" cy="5917042"/>
          </a:xfrm>
          <a:blipFill>
            <a:blip r:embed="rId2">
              <a:alphaModFix amt="70000"/>
            </a:blip>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Tree>
    <p:extLst>
      <p:ext uri="{BB962C8B-B14F-4D97-AF65-F5344CB8AC3E}">
        <p14:creationId xmlns:p14="http://schemas.microsoft.com/office/powerpoint/2010/main" val="35105374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0" y="5504688"/>
            <a:ext cx="5902657" cy="1353312"/>
          </a:xfrm>
        </p:spPr>
        <p:txBody>
          <a:bodyPr anchor="b">
            <a:normAutofit/>
          </a:bodyPr>
          <a:lstStyle>
            <a:lvl1pPr>
              <a:lnSpc>
                <a:spcPct val="120000"/>
              </a:lnSpc>
              <a:defRPr sz="2000" b="0" spc="0" baseline="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4591" y="-156950"/>
            <a:ext cx="5957248" cy="4510586"/>
          </a:xfrm>
        </p:spPr>
        <p:txBody>
          <a:bodyPr anchor="t">
            <a:normAutofit/>
          </a:bodyPr>
          <a:lstStyle>
            <a:lvl1pPr marL="0" indent="0">
              <a:lnSpc>
                <a:spcPct val="90000"/>
              </a:lnSpc>
              <a:spcBef>
                <a:spcPts val="0"/>
              </a:spcBef>
              <a:buNone/>
              <a:defRPr sz="15000" b="0" i="0">
                <a:solidFill>
                  <a:schemeClr val="tx1"/>
                </a:solidFill>
                <a:latin typeface="+mj-lt"/>
              </a:defRPr>
            </a:lvl1pPr>
          </a:lstStyle>
          <a:p>
            <a:pPr lvl="0"/>
            <a:r>
              <a:rPr lang="en-US" dirty="0"/>
              <a:t>##%</a:t>
            </a:r>
          </a:p>
        </p:txBody>
      </p:sp>
      <p:pic>
        <p:nvPicPr>
          <p:cNvPr id="6" name="Graphic 5">
            <a:extLst>
              <a:ext uri="{FF2B5EF4-FFF2-40B4-BE49-F238E27FC236}">
                <a16:creationId xmlns:a16="http://schemas.microsoft.com/office/drawing/2014/main" id="{BB98C21E-A9AF-D3FB-3F6A-06088553C6F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110101" y="5852160"/>
            <a:ext cx="1005840" cy="1005840"/>
          </a:xfrm>
          <a:prstGeom prst="rect">
            <a:avLst/>
          </a:prstGeom>
        </p:spPr>
      </p:pic>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0918548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0B97A67-2BC4-FA44-F047-6D2FBC5CA2B9}"/>
              </a:ext>
            </a:extLst>
          </p:cNvPr>
          <p:cNvSpPr>
            <a:spLocks noGrp="1"/>
          </p:cNvSpPr>
          <p:nvPr>
            <p:ph type="title"/>
          </p:nvPr>
        </p:nvSpPr>
        <p:spPr>
          <a:xfrm>
            <a:off x="0" y="5861712"/>
            <a:ext cx="5902657" cy="996287"/>
          </a:xfrm>
        </p:spPr>
        <p:txBody>
          <a:bodyPr anchor="b">
            <a:normAutofit/>
          </a:bodyPr>
          <a:lstStyle>
            <a:lvl1pPr>
              <a:lnSpc>
                <a:spcPct val="120000"/>
              </a:lnSpc>
              <a:defRPr sz="2000" b="0" spc="0" baseline="0">
                <a:solidFill>
                  <a:schemeClr val="tx1"/>
                </a:solidFill>
                <a:latin typeface="+mn-lt"/>
              </a:defRPr>
            </a:lvl1pPr>
          </a:lstStyle>
          <a:p>
            <a:r>
              <a:rPr lang="en-US"/>
              <a:t>Click to edit Master title style</a:t>
            </a:r>
            <a:endParaRPr lang="en-US" dirty="0"/>
          </a:p>
        </p:txBody>
      </p:sp>
      <p:pic>
        <p:nvPicPr>
          <p:cNvPr id="6" name="Graphic 5">
            <a:extLst>
              <a:ext uri="{FF2B5EF4-FFF2-40B4-BE49-F238E27FC236}">
                <a16:creationId xmlns:a16="http://schemas.microsoft.com/office/drawing/2014/main" id="{0E3A4F82-7267-3CC9-7E77-5D7ABE6E5C5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110101" y="5852160"/>
            <a:ext cx="1005840" cy="1005840"/>
          </a:xfrm>
          <a:prstGeom prst="rect">
            <a:avLst/>
          </a:prstGeom>
        </p:spPr>
      </p:pic>
      <p:sp>
        <p:nvSpPr>
          <p:cNvPr id="9" name="Footer Placeholder 8">
            <a:extLst>
              <a:ext uri="{FF2B5EF4-FFF2-40B4-BE49-F238E27FC236}">
                <a16:creationId xmlns:a16="http://schemas.microsoft.com/office/drawing/2014/main" id="{9177888A-355A-DE7F-B87A-D018FC9564C3}"/>
              </a:ext>
            </a:extLst>
          </p:cNvPr>
          <p:cNvSpPr>
            <a:spLocks noGrp="1"/>
          </p:cNvSpPr>
          <p:nvPr>
            <p:ph type="ftr" sz="quarter" idx="15"/>
          </p:nvPr>
        </p:nvSpPr>
        <p:spPr/>
        <p:txBody>
          <a:bodyPr/>
          <a:lstStyle/>
          <a:p>
            <a:r>
              <a:rPr lang="en-US" dirty="0"/>
              <a:t>Sample footer text</a:t>
            </a:r>
          </a:p>
        </p:txBody>
      </p:sp>
      <p:sp>
        <p:nvSpPr>
          <p:cNvPr id="8" name="Date Placeholder 7">
            <a:extLst>
              <a:ext uri="{FF2B5EF4-FFF2-40B4-BE49-F238E27FC236}">
                <a16:creationId xmlns:a16="http://schemas.microsoft.com/office/drawing/2014/main" id="{E2B4EDBB-F789-35E1-3512-3A3E647C2B42}"/>
              </a:ext>
            </a:extLst>
          </p:cNvPr>
          <p:cNvSpPr>
            <a:spLocks noGrp="1"/>
          </p:cNvSpPr>
          <p:nvPr>
            <p:ph type="dt" sz="half" idx="14"/>
          </p:nvPr>
        </p:nvSpPr>
        <p:spPr/>
        <p:txBody>
          <a:bodyPr/>
          <a:lstStyle/>
          <a:p>
            <a:endParaRPr lang="en-US" dirty="0"/>
          </a:p>
        </p:txBody>
      </p:sp>
      <p:sp>
        <p:nvSpPr>
          <p:cNvPr id="10" name="Slide Number Placeholder 9">
            <a:extLst>
              <a:ext uri="{FF2B5EF4-FFF2-40B4-BE49-F238E27FC236}">
                <a16:creationId xmlns:a16="http://schemas.microsoft.com/office/drawing/2014/main" id="{7784CE38-13A5-0A89-BFB8-F0599148FA3F}"/>
              </a:ext>
            </a:extLst>
          </p:cNvPr>
          <p:cNvSpPr>
            <a:spLocks noGrp="1"/>
          </p:cNvSpPr>
          <p:nvPr>
            <p:ph type="sldNum" sz="quarter" idx="16"/>
          </p:nvPr>
        </p:nvSpPr>
        <p:spPr/>
        <p:txBody>
          <a:bodyPr/>
          <a:lstStyle/>
          <a:p>
            <a:fld id="{CC057153-B650-4DEB-B370-79DDCFDCE934}" type="slidenum">
              <a:rPr lang="en-US" smtClean="0"/>
              <a:pPr/>
              <a:t>‹#›</a:t>
            </a:fld>
            <a:endParaRPr lang="en-US" dirty="0"/>
          </a:p>
        </p:txBody>
      </p:sp>
      <p:sp>
        <p:nvSpPr>
          <p:cNvPr id="5" name="Content Placeholder 6">
            <a:extLst>
              <a:ext uri="{FF2B5EF4-FFF2-40B4-BE49-F238E27FC236}">
                <a16:creationId xmlns:a16="http://schemas.microsoft.com/office/drawing/2014/main" id="{5D02E6BD-A41A-324C-DB4D-3F42AA60F5BD}"/>
              </a:ext>
            </a:extLst>
          </p:cNvPr>
          <p:cNvSpPr>
            <a:spLocks noGrp="1"/>
          </p:cNvSpPr>
          <p:nvPr>
            <p:ph sz="quarter" idx="13" hasCustomPrompt="1"/>
          </p:nvPr>
        </p:nvSpPr>
        <p:spPr>
          <a:xfrm>
            <a:off x="-71651" y="975814"/>
            <a:ext cx="6045958" cy="4510586"/>
          </a:xfrm>
        </p:spPr>
        <p:txBody>
          <a:bodyPr anchor="b">
            <a:normAutofit/>
          </a:bodyPr>
          <a:lstStyle>
            <a:lvl1pPr marL="0" indent="0">
              <a:lnSpc>
                <a:spcPct val="90000"/>
              </a:lnSpc>
              <a:spcBef>
                <a:spcPts val="0"/>
              </a:spcBef>
              <a:buNone/>
              <a:defRPr sz="15000" b="0" i="0">
                <a:solidFill>
                  <a:schemeClr val="tx1"/>
                </a:solidFill>
                <a:latin typeface="+mj-lt"/>
              </a:defRPr>
            </a:lvl1pPr>
          </a:lstStyle>
          <a:p>
            <a:pPr lvl="0"/>
            <a:r>
              <a:rPr lang="en-US" dirty="0"/>
              <a:t>##%</a:t>
            </a:r>
          </a:p>
        </p:txBody>
      </p:sp>
    </p:spTree>
    <p:extLst>
      <p:ext uri="{BB962C8B-B14F-4D97-AF65-F5344CB8AC3E}">
        <p14:creationId xmlns:p14="http://schemas.microsoft.com/office/powerpoint/2010/main" val="286846747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3">
    <p:bg>
      <p:bgRef idx="1001">
        <a:schemeClr val="bg1"/>
      </p:bgRef>
    </p:bg>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A0569A7B-C9D6-067D-A126-4AE69E38D01E}"/>
              </a:ext>
            </a:extLst>
          </p:cNvPr>
          <p:cNvSpPr/>
          <p:nvPr userDrawn="1"/>
        </p:nvSpPr>
        <p:spPr>
          <a:xfrm>
            <a:off x="8519421" y="3176277"/>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F1326B58-E941-959F-2B97-B27C83B22DF7}"/>
              </a:ext>
            </a:extLst>
          </p:cNvPr>
          <p:cNvSpPr>
            <a:spLocks noGrp="1"/>
          </p:cNvSpPr>
          <p:nvPr>
            <p:ph type="title"/>
          </p:nvPr>
        </p:nvSpPr>
        <p:spPr>
          <a:xfrm>
            <a:off x="0" y="5504688"/>
            <a:ext cx="5902657" cy="1353312"/>
          </a:xfrm>
        </p:spPr>
        <p:txBody>
          <a:bodyPr anchor="b">
            <a:normAutofit/>
          </a:bodyPr>
          <a:lstStyle>
            <a:lvl1pPr>
              <a:lnSpc>
                <a:spcPct val="120000"/>
              </a:lnSpc>
              <a:defRPr sz="2000" b="0" spc="0" baseline="0">
                <a:solidFill>
                  <a:schemeClr val="tx1"/>
                </a:solidFill>
                <a:latin typeface="+mn-lt"/>
              </a:defRPr>
            </a:lvl1pPr>
          </a:lstStyle>
          <a:p>
            <a:r>
              <a:rPr lang="en-US"/>
              <a:t>Click to edit Master title style</a:t>
            </a:r>
            <a:endParaRPr lang="en-US" dirty="0"/>
          </a:p>
        </p:txBody>
      </p:sp>
      <p:sp>
        <p:nvSpPr>
          <p:cNvPr id="11" name="Content Placeholder 6">
            <a:extLst>
              <a:ext uri="{FF2B5EF4-FFF2-40B4-BE49-F238E27FC236}">
                <a16:creationId xmlns:a16="http://schemas.microsoft.com/office/drawing/2014/main" id="{DE6F409A-A8C2-D0FA-3860-DBAA1D39483D}"/>
              </a:ext>
            </a:extLst>
          </p:cNvPr>
          <p:cNvSpPr>
            <a:spLocks noGrp="1"/>
          </p:cNvSpPr>
          <p:nvPr>
            <p:ph sz="quarter" idx="13" hasCustomPrompt="1"/>
          </p:nvPr>
        </p:nvSpPr>
        <p:spPr>
          <a:xfrm>
            <a:off x="-54591" y="-156950"/>
            <a:ext cx="5957248" cy="4510586"/>
          </a:xfrm>
        </p:spPr>
        <p:txBody>
          <a:bodyPr anchor="t">
            <a:normAutofit/>
          </a:bodyPr>
          <a:lstStyle>
            <a:lvl1pPr marL="0" indent="0">
              <a:lnSpc>
                <a:spcPct val="90000"/>
              </a:lnSpc>
              <a:spcBef>
                <a:spcPts val="0"/>
              </a:spcBef>
              <a:buNone/>
              <a:defRPr sz="15000" b="0" i="0">
                <a:solidFill>
                  <a:schemeClr val="tx1"/>
                </a:solidFill>
                <a:latin typeface="+mj-lt"/>
              </a:defRPr>
            </a:lvl1pPr>
          </a:lstStyle>
          <a:p>
            <a:pPr lvl="0"/>
            <a:r>
              <a:rPr lang="en-US" dirty="0"/>
              <a:t>##%</a:t>
            </a:r>
          </a:p>
        </p:txBody>
      </p:sp>
      <p:sp>
        <p:nvSpPr>
          <p:cNvPr id="2" name="Date Placeholder 3">
            <a:extLst>
              <a:ext uri="{FF2B5EF4-FFF2-40B4-BE49-F238E27FC236}">
                <a16:creationId xmlns:a16="http://schemas.microsoft.com/office/drawing/2014/main" id="{ED2971BB-BFC1-CA41-54C4-399DFC349B4A}"/>
              </a:ext>
            </a:extLst>
          </p:cNvPr>
          <p:cNvSpPr>
            <a:spLocks noGrp="1"/>
          </p:cNvSpPr>
          <p:nvPr>
            <p:ph type="dt" sz="half" idx="10"/>
          </p:nvPr>
        </p:nvSpPr>
        <p:spPr>
          <a:xfrm>
            <a:off x="6190488" y="100701"/>
            <a:ext cx="5332001" cy="365125"/>
          </a:xfrm>
        </p:spPr>
        <p:txBody>
          <a:bodyPr/>
          <a:lstStyle/>
          <a:p>
            <a:endParaRPr lang="en-US" dirty="0"/>
          </a:p>
        </p:txBody>
      </p:sp>
      <p:sp>
        <p:nvSpPr>
          <p:cNvPr id="5" name="Slide Number Placeholder 5">
            <a:extLst>
              <a:ext uri="{FF2B5EF4-FFF2-40B4-BE49-F238E27FC236}">
                <a16:creationId xmlns:a16="http://schemas.microsoft.com/office/drawing/2014/main" id="{8A199958-2F45-8AE2-B3FA-8DEE7EA3D7FA}"/>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69628454"/>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Number Large 4">
    <p:bg>
      <p:bgRef idx="1001">
        <a:schemeClr val="bg1"/>
      </p:bgRef>
    </p:bg>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A0E84C63-8906-E024-96D3-CABBCE341DA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6200000" flipV="1">
            <a:off x="11365053" y="99445"/>
            <a:ext cx="731520" cy="731520"/>
          </a:xfrm>
          <a:prstGeom prst="rect">
            <a:avLst/>
          </a:prstGeom>
        </p:spPr>
      </p:pic>
      <p:sp>
        <p:nvSpPr>
          <p:cNvPr id="3" name="Title 2">
            <a:extLst>
              <a:ext uri="{FF2B5EF4-FFF2-40B4-BE49-F238E27FC236}">
                <a16:creationId xmlns:a16="http://schemas.microsoft.com/office/drawing/2014/main" id="{3FAE7531-CF3E-6AB6-0F17-5A32F2757E85}"/>
              </a:ext>
            </a:extLst>
          </p:cNvPr>
          <p:cNvSpPr>
            <a:spLocks noGrp="1"/>
          </p:cNvSpPr>
          <p:nvPr>
            <p:ph type="title"/>
          </p:nvPr>
        </p:nvSpPr>
        <p:spPr>
          <a:xfrm>
            <a:off x="6217306" y="1406493"/>
            <a:ext cx="5355995" cy="4175441"/>
          </a:xfrm>
        </p:spPr>
        <p:txBody>
          <a:bodyPr anchor="b">
            <a:normAutofit/>
          </a:bodyPr>
          <a:lstStyle>
            <a:lvl1pPr>
              <a:defRPr sz="2000" spc="0" baseline="0">
                <a:latin typeface="+mn-lt"/>
              </a:defRPr>
            </a:lvl1pPr>
          </a:lstStyle>
          <a:p>
            <a:r>
              <a:rPr lang="en-US" dirty="0"/>
              <a:t>Click to edit Master title style</a:t>
            </a:r>
          </a:p>
        </p:txBody>
      </p:sp>
      <p:sp>
        <p:nvSpPr>
          <p:cNvPr id="8" name="Date Placeholder 2">
            <a:extLst>
              <a:ext uri="{FF2B5EF4-FFF2-40B4-BE49-F238E27FC236}">
                <a16:creationId xmlns:a16="http://schemas.microsoft.com/office/drawing/2014/main" id="{29716D90-0E1B-9CA0-CA68-BAF42DCA9C28}"/>
              </a:ext>
            </a:extLst>
          </p:cNvPr>
          <p:cNvSpPr>
            <a:spLocks noGrp="1"/>
          </p:cNvSpPr>
          <p:nvPr>
            <p:ph type="dt" sz="half" idx="10"/>
          </p:nvPr>
        </p:nvSpPr>
        <p:spPr>
          <a:xfrm>
            <a:off x="0" y="99445"/>
            <a:ext cx="3345188" cy="365125"/>
          </a:xfrm>
        </p:spPr>
        <p:txBody>
          <a:bodyPr/>
          <a:lstStyle/>
          <a:p>
            <a:endParaRPr lang="en-US" dirty="0"/>
          </a:p>
        </p:txBody>
      </p:sp>
      <p:sp>
        <p:nvSpPr>
          <p:cNvPr id="9" name="Content Placeholder 6">
            <a:extLst>
              <a:ext uri="{FF2B5EF4-FFF2-40B4-BE49-F238E27FC236}">
                <a16:creationId xmlns:a16="http://schemas.microsoft.com/office/drawing/2014/main" id="{6AB58482-E637-A071-B668-27EBFD58F6CA}"/>
              </a:ext>
            </a:extLst>
          </p:cNvPr>
          <p:cNvSpPr>
            <a:spLocks noGrp="1"/>
          </p:cNvSpPr>
          <p:nvPr>
            <p:ph sz="quarter" idx="14" hasCustomPrompt="1"/>
          </p:nvPr>
        </p:nvSpPr>
        <p:spPr>
          <a:xfrm>
            <a:off x="478217" y="1378424"/>
            <a:ext cx="5424440" cy="4606119"/>
          </a:xfrm>
        </p:spPr>
        <p:txBody>
          <a:bodyPr anchor="b">
            <a:normAutofit/>
          </a:bodyPr>
          <a:lstStyle>
            <a:lvl1pPr marL="0" indent="0">
              <a:lnSpc>
                <a:spcPct val="90000"/>
              </a:lnSpc>
              <a:spcBef>
                <a:spcPts val="0"/>
              </a:spcBef>
              <a:buNone/>
              <a:defRPr sz="15000" b="0" i="0">
                <a:solidFill>
                  <a:schemeClr val="tx1"/>
                </a:solidFill>
                <a:latin typeface="+mj-lt"/>
              </a:defRPr>
            </a:lvl1pPr>
          </a:lstStyle>
          <a:p>
            <a:pPr lvl="0"/>
            <a:r>
              <a:rPr lang="en-US" dirty="0"/>
              <a: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762793" y="6393430"/>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620633516"/>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005840"/>
          </a:xfrm>
        </p:spPr>
        <p:txBody>
          <a:bodyPr/>
          <a:lstStyle/>
          <a:p>
            <a:r>
              <a:rPr lang="en-US"/>
              <a:t>Click to edit Master title style</a:t>
            </a:r>
          </a:p>
        </p:txBody>
      </p:sp>
      <p:pic>
        <p:nvPicPr>
          <p:cNvPr id="3" name="Graphic 2">
            <a:extLst>
              <a:ext uri="{FF2B5EF4-FFF2-40B4-BE49-F238E27FC236}">
                <a16:creationId xmlns:a16="http://schemas.microsoft.com/office/drawing/2014/main" id="{832976E3-E745-9DF8-C3E3-53A778D9502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096453" y="5852160"/>
            <a:ext cx="1005840" cy="1005840"/>
          </a:xfrm>
          <a:prstGeom prst="rect">
            <a:avLst/>
          </a:prstGeom>
        </p:spPr>
      </p:pic>
      <p:sp>
        <p:nvSpPr>
          <p:cNvPr id="12" name="Footer Placeholder 11">
            <a:extLst>
              <a:ext uri="{FF2B5EF4-FFF2-40B4-BE49-F238E27FC236}">
                <a16:creationId xmlns:a16="http://schemas.microsoft.com/office/drawing/2014/main" id="{6F777942-A24A-16CB-2115-A16E397BBB01}"/>
              </a:ext>
            </a:extLst>
          </p:cNvPr>
          <p:cNvSpPr>
            <a:spLocks noGrp="1"/>
          </p:cNvSpPr>
          <p:nvPr>
            <p:ph type="ftr" sz="quarter" idx="15"/>
          </p:nvPr>
        </p:nvSpPr>
        <p:spPr/>
        <p:txBody>
          <a:bodyPr/>
          <a:lstStyle/>
          <a:p>
            <a:r>
              <a:rPr lang="en-US" dirty="0"/>
              <a:t>Sample footer text</a:t>
            </a:r>
          </a:p>
        </p:txBody>
      </p:sp>
      <p:sp>
        <p:nvSpPr>
          <p:cNvPr id="11" name="Date Placeholder 10">
            <a:extLst>
              <a:ext uri="{FF2B5EF4-FFF2-40B4-BE49-F238E27FC236}">
                <a16:creationId xmlns:a16="http://schemas.microsoft.com/office/drawing/2014/main" id="{91D0C3F1-69CA-2A45-33F7-9AF4B8FFEDBC}"/>
              </a:ext>
            </a:extLst>
          </p:cNvPr>
          <p:cNvSpPr>
            <a:spLocks noGrp="1"/>
          </p:cNvSpPr>
          <p:nvPr>
            <p:ph type="dt" sz="half" idx="14"/>
          </p:nvPr>
        </p:nvSpPr>
        <p:spPr/>
        <p:txBody>
          <a:bodyPr/>
          <a:lstStyle/>
          <a:p>
            <a:endParaRPr lang="en-US" dirty="0"/>
          </a:p>
        </p:txBody>
      </p:sp>
      <p:sp>
        <p:nvSpPr>
          <p:cNvPr id="13" name="Slide Number Placeholder 12">
            <a:extLst>
              <a:ext uri="{FF2B5EF4-FFF2-40B4-BE49-F238E27FC236}">
                <a16:creationId xmlns:a16="http://schemas.microsoft.com/office/drawing/2014/main" id="{8DB65802-3866-05DF-F96B-15A117F7C76C}"/>
              </a:ext>
            </a:extLst>
          </p:cNvPr>
          <p:cNvSpPr>
            <a:spLocks noGrp="1"/>
          </p:cNvSpPr>
          <p:nvPr>
            <p:ph type="sldNum" sz="quarter" idx="16"/>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470" y="1016759"/>
            <a:ext cx="10082693" cy="5841242"/>
          </a:xfrm>
        </p:spPr>
        <p:txBody>
          <a:bodyPr anchor="b"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0494136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72250" y="-1052833"/>
            <a:ext cx="10652760" cy="970083"/>
          </a:xfrm>
        </p:spPr>
        <p:txBody>
          <a:bodyPr/>
          <a:lstStyle/>
          <a:p>
            <a:r>
              <a:rPr lang="en-US" dirty="0"/>
              <a:t>Click to edit Master title style</a:t>
            </a:r>
          </a:p>
        </p:txBody>
      </p:sp>
      <p:sp>
        <p:nvSpPr>
          <p:cNvPr id="5" name="Content Placeholder 6">
            <a:extLst>
              <a:ext uri="{FF2B5EF4-FFF2-40B4-BE49-F238E27FC236}">
                <a16:creationId xmlns:a16="http://schemas.microsoft.com/office/drawing/2014/main" id="{28B79B09-36D6-C7B6-557C-22D3F2F4BF75}"/>
              </a:ext>
            </a:extLst>
          </p:cNvPr>
          <p:cNvSpPr>
            <a:spLocks noGrp="1"/>
          </p:cNvSpPr>
          <p:nvPr>
            <p:ph sz="quarter" idx="13" hasCustomPrompt="1"/>
          </p:nvPr>
        </p:nvSpPr>
        <p:spPr>
          <a:xfrm>
            <a:off x="-17470" y="81888"/>
            <a:ext cx="8206127" cy="4667533"/>
          </a:xfrm>
        </p:spPr>
        <p:txBody>
          <a:bodyPr anchor="t"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9">
            <a:extLst>
              <a:ext uri="{FF2B5EF4-FFF2-40B4-BE49-F238E27FC236}">
                <a16:creationId xmlns:a16="http://schemas.microsoft.com/office/drawing/2014/main" id="{14D8BBE8-9A85-674B-8806-BC1E7F97D9B1}"/>
              </a:ext>
            </a:extLst>
          </p:cNvPr>
          <p:cNvSpPr>
            <a:spLocks noGrp="1"/>
          </p:cNvSpPr>
          <p:nvPr>
            <p:ph type="sldNum" sz="quarter" idx="16"/>
          </p:nvPr>
        </p:nvSpPr>
        <p:spPr>
          <a:xfrm>
            <a:off x="11762793" y="109728"/>
            <a:ext cx="429207" cy="365125"/>
          </a:xfrm>
        </p:spPr>
        <p:txBody>
          <a:bodyPr anchor="t"/>
          <a:lstStyle/>
          <a:p>
            <a:fld id="{CC057153-B650-4DEB-B370-79DDCFDCE934}" type="slidenum">
              <a:rPr lang="en-US" smtClean="0"/>
              <a:pPr/>
              <a:t>‹#›</a:t>
            </a:fld>
            <a:endParaRPr lang="en-US" dirty="0"/>
          </a:p>
        </p:txBody>
      </p:sp>
      <p:sp>
        <p:nvSpPr>
          <p:cNvPr id="10" name="Oval 9">
            <a:extLst>
              <a:ext uri="{FF2B5EF4-FFF2-40B4-BE49-F238E27FC236}">
                <a16:creationId xmlns:a16="http://schemas.microsoft.com/office/drawing/2014/main" id="{E2124AE3-E085-484F-727A-B52B7EC3107F}"/>
              </a:ext>
            </a:extLst>
          </p:cNvPr>
          <p:cNvSpPr/>
          <p:nvPr userDrawn="1"/>
        </p:nvSpPr>
        <p:spPr>
          <a:xfrm>
            <a:off x="8552512" y="321851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Footer Placeholder 4">
            <a:extLst>
              <a:ext uri="{FF2B5EF4-FFF2-40B4-BE49-F238E27FC236}">
                <a16:creationId xmlns:a16="http://schemas.microsoft.com/office/drawing/2014/main" id="{3ADC5C58-149D-7F0E-C0DA-F056A621828F}"/>
              </a:ext>
            </a:extLst>
          </p:cNvPr>
          <p:cNvSpPr>
            <a:spLocks noGrp="1"/>
          </p:cNvSpPr>
          <p:nvPr>
            <p:ph type="ftr" sz="quarter" idx="11"/>
          </p:nvPr>
        </p:nvSpPr>
        <p:spPr>
          <a:xfrm>
            <a:off x="0" y="6411675"/>
            <a:ext cx="5898630" cy="365125"/>
          </a:xfrm>
        </p:spPr>
        <p:txBody>
          <a:bodyPr anchor="b"/>
          <a:lstStyle/>
          <a:p>
            <a:r>
              <a:rPr lang="en-US" dirty="0"/>
              <a:t>Sample footer text</a:t>
            </a:r>
          </a:p>
        </p:txBody>
      </p:sp>
      <p:sp>
        <p:nvSpPr>
          <p:cNvPr id="3" name="Date Placeholder 3">
            <a:extLst>
              <a:ext uri="{FF2B5EF4-FFF2-40B4-BE49-F238E27FC236}">
                <a16:creationId xmlns:a16="http://schemas.microsoft.com/office/drawing/2014/main" id="{E1B7751E-865D-DA78-6F88-46D5A33A26EB}"/>
              </a:ext>
            </a:extLst>
          </p:cNvPr>
          <p:cNvSpPr>
            <a:spLocks noGrp="1"/>
          </p:cNvSpPr>
          <p:nvPr>
            <p:ph type="dt" sz="half" idx="10"/>
          </p:nvPr>
        </p:nvSpPr>
        <p:spPr>
          <a:xfrm>
            <a:off x="6217920" y="6411675"/>
            <a:ext cx="5332001" cy="365125"/>
          </a:xfrm>
        </p:spPr>
        <p:txBody>
          <a:bodyPr anchor="b"/>
          <a:lstStyle/>
          <a:p>
            <a:endParaRPr lang="en-US" dirty="0"/>
          </a:p>
        </p:txBody>
      </p:sp>
    </p:spTree>
    <p:extLst>
      <p:ext uri="{BB962C8B-B14F-4D97-AF65-F5344CB8AC3E}">
        <p14:creationId xmlns:p14="http://schemas.microsoft.com/office/powerpoint/2010/main" val="17596521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Statement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72250" y="-1215532"/>
            <a:ext cx="10652760" cy="1133856"/>
          </a:xfrm>
        </p:spPr>
        <p:txBody>
          <a:bodyPr/>
          <a:lstStyle/>
          <a:p>
            <a:r>
              <a:rPr lang="en-US" dirty="0"/>
              <a:t>Click to edit Master title style</a:t>
            </a:r>
          </a:p>
        </p:txBody>
      </p:sp>
      <p:pic>
        <p:nvPicPr>
          <p:cNvPr id="4" name="Graphic 3">
            <a:extLst>
              <a:ext uri="{FF2B5EF4-FFF2-40B4-BE49-F238E27FC236}">
                <a16:creationId xmlns:a16="http://schemas.microsoft.com/office/drawing/2014/main" id="{9F77EE86-26B5-588D-FBC7-2D55635EA67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096453" y="5852160"/>
            <a:ext cx="1005840" cy="1005840"/>
          </a:xfrm>
          <a:prstGeom prst="rect">
            <a:avLst/>
          </a:prstGeom>
        </p:spPr>
      </p:pic>
      <p:sp>
        <p:nvSpPr>
          <p:cNvPr id="7" name="Footer Placeholder 4">
            <a:extLst>
              <a:ext uri="{FF2B5EF4-FFF2-40B4-BE49-F238E27FC236}">
                <a16:creationId xmlns:a16="http://schemas.microsoft.com/office/drawing/2014/main" id="{BF7D7DCD-152C-2BBF-7A32-DD62FF0F8F58}"/>
              </a:ext>
            </a:extLst>
          </p:cNvPr>
          <p:cNvSpPr>
            <a:spLocks noGrp="1"/>
          </p:cNvSpPr>
          <p:nvPr>
            <p:ph type="ftr" sz="quarter" idx="11"/>
          </p:nvPr>
        </p:nvSpPr>
        <p:spPr>
          <a:xfrm>
            <a:off x="0" y="100701"/>
            <a:ext cx="5898630" cy="365125"/>
          </a:xfrm>
        </p:spPr>
        <p:txBody>
          <a:bodyPr/>
          <a:lstStyle/>
          <a:p>
            <a:r>
              <a:rPr lang="en-US" dirty="0"/>
              <a:t>Sample footer text</a:t>
            </a:r>
          </a:p>
        </p:txBody>
      </p:sp>
      <p:sp>
        <p:nvSpPr>
          <p:cNvPr id="3" name="Date Placeholder 3">
            <a:extLst>
              <a:ext uri="{FF2B5EF4-FFF2-40B4-BE49-F238E27FC236}">
                <a16:creationId xmlns:a16="http://schemas.microsoft.com/office/drawing/2014/main" id="{4500461C-98A4-27A2-7628-C754571FABF5}"/>
              </a:ext>
            </a:extLst>
          </p:cNvPr>
          <p:cNvSpPr>
            <a:spLocks noGrp="1"/>
          </p:cNvSpPr>
          <p:nvPr>
            <p:ph type="dt" sz="half" idx="10"/>
          </p:nvPr>
        </p:nvSpPr>
        <p:spPr>
          <a:xfrm>
            <a:off x="6190488" y="100701"/>
            <a:ext cx="5332001" cy="365125"/>
          </a:xfrm>
        </p:spPr>
        <p:txBody>
          <a:bodyPr/>
          <a:lstStyle/>
          <a:p>
            <a:endParaRPr lang="en-US" dirty="0"/>
          </a:p>
        </p:txBody>
      </p:sp>
      <p:sp>
        <p:nvSpPr>
          <p:cNvPr id="10" name="Slide Number Placeholder 5">
            <a:extLst>
              <a:ext uri="{FF2B5EF4-FFF2-40B4-BE49-F238E27FC236}">
                <a16:creationId xmlns:a16="http://schemas.microsoft.com/office/drawing/2014/main" id="{3961EF53-B681-0E2D-E395-859E6E23DFD9}"/>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dirty="0"/>
          </a:p>
        </p:txBody>
      </p:sp>
      <p:sp>
        <p:nvSpPr>
          <p:cNvPr id="8" name="Content Placeholder 6">
            <a:extLst>
              <a:ext uri="{FF2B5EF4-FFF2-40B4-BE49-F238E27FC236}">
                <a16:creationId xmlns:a16="http://schemas.microsoft.com/office/drawing/2014/main" id="{CC29B86A-C2A7-9757-32B2-0221942D9F5E}"/>
              </a:ext>
            </a:extLst>
          </p:cNvPr>
          <p:cNvSpPr>
            <a:spLocks noGrp="1"/>
          </p:cNvSpPr>
          <p:nvPr>
            <p:ph sz="quarter" idx="13" hasCustomPrompt="1"/>
          </p:nvPr>
        </p:nvSpPr>
        <p:spPr>
          <a:xfrm>
            <a:off x="-17470" y="1016759"/>
            <a:ext cx="10082693" cy="5841242"/>
          </a:xfrm>
        </p:spPr>
        <p:txBody>
          <a:bodyPr anchor="b"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74848042"/>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DC095FD-8C32-C2DB-3F1D-105AFD1518B8}"/>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083347" y="5852160"/>
            <a:ext cx="1005840" cy="1005840"/>
          </a:xfrm>
          <a:prstGeom prst="rect">
            <a:avLst/>
          </a:prstGeom>
        </p:spPr>
      </p:pic>
      <p:sp>
        <p:nvSpPr>
          <p:cNvPr id="4" name="Title 1">
            <a:extLst>
              <a:ext uri="{FF2B5EF4-FFF2-40B4-BE49-F238E27FC236}">
                <a16:creationId xmlns:a16="http://schemas.microsoft.com/office/drawing/2014/main" id="{CA0FBB42-F049-CCA6-45E1-D60DC58A76F0}"/>
              </a:ext>
            </a:extLst>
          </p:cNvPr>
          <p:cNvSpPr>
            <a:spLocks noGrp="1"/>
          </p:cNvSpPr>
          <p:nvPr>
            <p:ph type="title" hasCustomPrompt="1"/>
          </p:nvPr>
        </p:nvSpPr>
        <p:spPr>
          <a:xfrm>
            <a:off x="-1" y="5899926"/>
            <a:ext cx="5902657" cy="958073"/>
          </a:xfrm>
        </p:spPr>
        <p:txBody>
          <a:bodyPr anchor="b">
            <a:normAutofit/>
          </a:bodyPr>
          <a:lstStyle>
            <a:lvl1pPr>
              <a:lnSpc>
                <a:spcPct val="80000"/>
              </a:lnSpc>
              <a:defRPr sz="2000" spc="0" baseline="0">
                <a:solidFill>
                  <a:schemeClr val="tx1"/>
                </a:solidFill>
                <a:latin typeface="+mn-lt"/>
              </a:defRPr>
            </a:lvl1pPr>
          </a:lstStyle>
          <a:p>
            <a:r>
              <a:rPr lang="en-US" dirty="0"/>
              <a:t>Quote Author</a:t>
            </a:r>
          </a:p>
        </p:txBody>
      </p:sp>
      <p:sp>
        <p:nvSpPr>
          <p:cNvPr id="5" name="Content Placeholder 6">
            <a:extLst>
              <a:ext uri="{FF2B5EF4-FFF2-40B4-BE49-F238E27FC236}">
                <a16:creationId xmlns:a16="http://schemas.microsoft.com/office/drawing/2014/main" id="{2B5E50A9-B175-CA38-A22A-468AE7533B54}"/>
              </a:ext>
            </a:extLst>
          </p:cNvPr>
          <p:cNvSpPr>
            <a:spLocks noGrp="1"/>
          </p:cNvSpPr>
          <p:nvPr>
            <p:ph sz="quarter" idx="13" hasCustomPrompt="1"/>
          </p:nvPr>
        </p:nvSpPr>
        <p:spPr>
          <a:xfrm>
            <a:off x="-18288" y="95534"/>
            <a:ext cx="8961120" cy="4476466"/>
          </a:xfrm>
        </p:spPr>
        <p:txBody>
          <a:bodyPr anchor="t">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dirty="0"/>
              <a:t>Click to add Quote</a:t>
            </a:r>
          </a:p>
        </p:txBody>
      </p:sp>
      <p:sp>
        <p:nvSpPr>
          <p:cNvPr id="8" name="Slide Number Placeholder 9">
            <a:extLst>
              <a:ext uri="{FF2B5EF4-FFF2-40B4-BE49-F238E27FC236}">
                <a16:creationId xmlns:a16="http://schemas.microsoft.com/office/drawing/2014/main" id="{84D7E47A-F89A-8F43-C300-185AD1461C07}"/>
              </a:ext>
            </a:extLst>
          </p:cNvPr>
          <p:cNvSpPr>
            <a:spLocks noGrp="1"/>
          </p:cNvSpPr>
          <p:nvPr>
            <p:ph type="sldNum" sz="quarter" idx="16"/>
          </p:nvPr>
        </p:nvSpPr>
        <p:spPr>
          <a:xfrm>
            <a:off x="11762793" y="110364"/>
            <a:ext cx="429207" cy="365125"/>
          </a:xfrm>
        </p:spPr>
        <p:txBody>
          <a:bodyPr/>
          <a:lstStyle/>
          <a:p>
            <a:fld id="{CC057153-B650-4DEB-B370-79DDCFDCE934}" type="slidenum">
              <a:rPr lang="en-US" smtClean="0"/>
              <a:pPr/>
              <a:t>‹#›</a:t>
            </a:fld>
            <a:endParaRPr lang="en-US" dirty="0"/>
          </a:p>
        </p:txBody>
      </p:sp>
      <p:sp>
        <p:nvSpPr>
          <p:cNvPr id="10" name="Footer Placeholder 3">
            <a:extLst>
              <a:ext uri="{FF2B5EF4-FFF2-40B4-BE49-F238E27FC236}">
                <a16:creationId xmlns:a16="http://schemas.microsoft.com/office/drawing/2014/main" id="{1CA01B7F-0CDC-9F0A-6B3B-A87674D14D6B}"/>
              </a:ext>
            </a:extLst>
          </p:cNvPr>
          <p:cNvSpPr>
            <a:spLocks noGrp="1"/>
          </p:cNvSpPr>
          <p:nvPr>
            <p:ph type="ftr" sz="quarter" idx="17"/>
          </p:nvPr>
        </p:nvSpPr>
        <p:spPr>
          <a:xfrm>
            <a:off x="6193030" y="6392564"/>
            <a:ext cx="3104866" cy="365125"/>
          </a:xfrm>
        </p:spPr>
        <p:txBody>
          <a:bodyPr anchor="b"/>
          <a:lstStyle/>
          <a:p>
            <a:r>
              <a:rPr lang="en-US" dirty="0"/>
              <a:t>Sample footer text</a:t>
            </a:r>
          </a:p>
        </p:txBody>
      </p:sp>
    </p:spTree>
    <p:extLst>
      <p:ext uri="{BB962C8B-B14F-4D97-AF65-F5344CB8AC3E}">
        <p14:creationId xmlns:p14="http://schemas.microsoft.com/office/powerpoint/2010/main" val="90757037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2">
    <p:bg>
      <p:bgRef idx="1001">
        <a:schemeClr val="bg1"/>
      </p:bgRef>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829F5384-F69B-7999-8993-CF493BCC0AF5}"/>
              </a:ext>
            </a:extLst>
          </p:cNvPr>
          <p:cNvSpPr/>
          <p:nvPr userDrawn="1"/>
        </p:nvSpPr>
        <p:spPr>
          <a:xfrm>
            <a:off x="8519421" y="3176277"/>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738C46DA-CDE0-B9A4-3D5C-845982E727AC}"/>
              </a:ext>
            </a:extLst>
          </p:cNvPr>
          <p:cNvSpPr>
            <a:spLocks noGrp="1"/>
          </p:cNvSpPr>
          <p:nvPr>
            <p:ph type="title" hasCustomPrompt="1"/>
          </p:nvPr>
        </p:nvSpPr>
        <p:spPr>
          <a:xfrm>
            <a:off x="0" y="5940870"/>
            <a:ext cx="5902657" cy="910306"/>
          </a:xfrm>
        </p:spPr>
        <p:txBody>
          <a:bodyPr anchor="b">
            <a:normAutofit/>
          </a:bodyPr>
          <a:lstStyle>
            <a:lvl1pPr>
              <a:lnSpc>
                <a:spcPct val="80000"/>
              </a:lnSpc>
              <a:defRPr sz="2000" spc="0" baseline="0">
                <a:solidFill>
                  <a:schemeClr val="tx1"/>
                </a:solidFill>
                <a:latin typeface="+mn-lt"/>
              </a:defRPr>
            </a:lvl1pPr>
          </a:lstStyle>
          <a:p>
            <a:r>
              <a:rPr lang="en-US" dirty="0"/>
              <a:t>Quote Author</a:t>
            </a:r>
          </a:p>
        </p:txBody>
      </p:sp>
      <p:sp>
        <p:nvSpPr>
          <p:cNvPr id="8" name="Content Placeholder 6">
            <a:extLst>
              <a:ext uri="{FF2B5EF4-FFF2-40B4-BE49-F238E27FC236}">
                <a16:creationId xmlns:a16="http://schemas.microsoft.com/office/drawing/2014/main" id="{1CE14D3D-2707-27F9-B7FC-796ADA557C49}"/>
              </a:ext>
            </a:extLst>
          </p:cNvPr>
          <p:cNvSpPr>
            <a:spLocks noGrp="1"/>
          </p:cNvSpPr>
          <p:nvPr>
            <p:ph sz="quarter" idx="13" hasCustomPrompt="1"/>
          </p:nvPr>
        </p:nvSpPr>
        <p:spPr>
          <a:xfrm>
            <a:off x="0" y="95533"/>
            <a:ext cx="5902657" cy="5001905"/>
          </a:xfrm>
        </p:spPr>
        <p:txBody>
          <a:bodyPr anchor="t">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dirty="0"/>
              <a:t>Click to add Quote</a:t>
            </a:r>
          </a:p>
        </p:txBody>
      </p:sp>
      <p:sp>
        <p:nvSpPr>
          <p:cNvPr id="12" name="Footer Placeholder 4">
            <a:extLst>
              <a:ext uri="{FF2B5EF4-FFF2-40B4-BE49-F238E27FC236}">
                <a16:creationId xmlns:a16="http://schemas.microsoft.com/office/drawing/2014/main" id="{1C894B53-7D10-FCBC-A9AE-9307AA00D589}"/>
              </a:ext>
            </a:extLst>
          </p:cNvPr>
          <p:cNvSpPr>
            <a:spLocks noGrp="1"/>
          </p:cNvSpPr>
          <p:nvPr>
            <p:ph type="ftr" sz="quarter" idx="11"/>
          </p:nvPr>
        </p:nvSpPr>
        <p:spPr>
          <a:xfrm>
            <a:off x="6190488" y="100701"/>
            <a:ext cx="5340668" cy="365125"/>
          </a:xfrm>
        </p:spPr>
        <p:txBody>
          <a:bodyPr/>
          <a:lstStyle/>
          <a:p>
            <a:r>
              <a:rPr lang="en-US" dirty="0"/>
              <a:t>Sample footer text</a:t>
            </a:r>
          </a:p>
        </p:txBody>
      </p:sp>
      <p:sp>
        <p:nvSpPr>
          <p:cNvPr id="7" name="Date Placeholder 3">
            <a:extLst>
              <a:ext uri="{FF2B5EF4-FFF2-40B4-BE49-F238E27FC236}">
                <a16:creationId xmlns:a16="http://schemas.microsoft.com/office/drawing/2014/main" id="{5901AD6A-AFD3-46A2-2880-946FA9EBA0BC}"/>
              </a:ext>
            </a:extLst>
          </p:cNvPr>
          <p:cNvSpPr>
            <a:spLocks noGrp="1"/>
          </p:cNvSpPr>
          <p:nvPr>
            <p:ph type="dt" sz="half" idx="10"/>
          </p:nvPr>
        </p:nvSpPr>
        <p:spPr>
          <a:xfrm>
            <a:off x="6190488" y="6362968"/>
            <a:ext cx="2511743" cy="365125"/>
          </a:xfrm>
        </p:spPr>
        <p:txBody>
          <a:bodyPr anchor="b"/>
          <a:lstStyle/>
          <a:p>
            <a:endParaRPr lang="en-US" dirty="0"/>
          </a:p>
        </p:txBody>
      </p:sp>
      <p:sp>
        <p:nvSpPr>
          <p:cNvPr id="13" name="Slide Number Placeholder 5">
            <a:extLst>
              <a:ext uri="{FF2B5EF4-FFF2-40B4-BE49-F238E27FC236}">
                <a16:creationId xmlns:a16="http://schemas.microsoft.com/office/drawing/2014/main" id="{0E4BB4CA-93D0-1F7C-0E9E-B355F00935D3}"/>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89215635"/>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Quote 3">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C1BC50BE-AB5B-8BDE-7DBB-C903EDD6FB3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342940" y="95534"/>
            <a:ext cx="731520" cy="731520"/>
          </a:xfrm>
          <a:prstGeom prst="rect">
            <a:avLst/>
          </a:prstGeom>
        </p:spPr>
      </p:pic>
      <p:sp>
        <p:nvSpPr>
          <p:cNvPr id="4" name="Title 1">
            <a:extLst>
              <a:ext uri="{FF2B5EF4-FFF2-40B4-BE49-F238E27FC236}">
                <a16:creationId xmlns:a16="http://schemas.microsoft.com/office/drawing/2014/main" id="{B0ACCAE6-C0CE-BC40-76B0-4E5CF8030B55}"/>
              </a:ext>
            </a:extLst>
          </p:cNvPr>
          <p:cNvSpPr>
            <a:spLocks noGrp="1"/>
          </p:cNvSpPr>
          <p:nvPr>
            <p:ph type="title" hasCustomPrompt="1"/>
          </p:nvPr>
        </p:nvSpPr>
        <p:spPr>
          <a:xfrm>
            <a:off x="-1" y="5899926"/>
            <a:ext cx="5902657" cy="958073"/>
          </a:xfrm>
        </p:spPr>
        <p:txBody>
          <a:bodyPr anchor="b">
            <a:normAutofit/>
          </a:bodyPr>
          <a:lstStyle>
            <a:lvl1pPr>
              <a:lnSpc>
                <a:spcPct val="80000"/>
              </a:lnSpc>
              <a:defRPr sz="2000" spc="0" baseline="0">
                <a:solidFill>
                  <a:schemeClr val="tx1"/>
                </a:solidFill>
                <a:latin typeface="+mn-lt"/>
              </a:defRPr>
            </a:lvl1pPr>
          </a:lstStyle>
          <a:p>
            <a:r>
              <a:rPr lang="en-US" dirty="0"/>
              <a:t>Quote Author</a:t>
            </a:r>
          </a:p>
        </p:txBody>
      </p:sp>
      <p:sp>
        <p:nvSpPr>
          <p:cNvPr id="5" name="Content Placeholder 6">
            <a:extLst>
              <a:ext uri="{FF2B5EF4-FFF2-40B4-BE49-F238E27FC236}">
                <a16:creationId xmlns:a16="http://schemas.microsoft.com/office/drawing/2014/main" id="{A95C3E0C-58EF-D2CD-F0DE-C6EC49B86CCC}"/>
              </a:ext>
            </a:extLst>
          </p:cNvPr>
          <p:cNvSpPr>
            <a:spLocks noGrp="1"/>
          </p:cNvSpPr>
          <p:nvPr>
            <p:ph sz="quarter" idx="13" hasCustomPrompt="1"/>
          </p:nvPr>
        </p:nvSpPr>
        <p:spPr>
          <a:xfrm>
            <a:off x="0" y="95534"/>
            <a:ext cx="8961120" cy="4476466"/>
          </a:xfrm>
        </p:spPr>
        <p:txBody>
          <a:bodyPr anchor="t">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dirty="0"/>
              <a:t>Click to add Quote</a:t>
            </a:r>
          </a:p>
        </p:txBody>
      </p:sp>
      <p:sp>
        <p:nvSpPr>
          <p:cNvPr id="2" name="Date Placeholder 3">
            <a:extLst>
              <a:ext uri="{FF2B5EF4-FFF2-40B4-BE49-F238E27FC236}">
                <a16:creationId xmlns:a16="http://schemas.microsoft.com/office/drawing/2014/main" id="{D655B7A7-70D5-BACE-2BCD-3388773C761F}"/>
              </a:ext>
            </a:extLst>
          </p:cNvPr>
          <p:cNvSpPr>
            <a:spLocks noGrp="1"/>
          </p:cNvSpPr>
          <p:nvPr>
            <p:ph type="dt" sz="half" idx="10"/>
          </p:nvPr>
        </p:nvSpPr>
        <p:spPr>
          <a:xfrm>
            <a:off x="6217920" y="6397341"/>
            <a:ext cx="5332001" cy="365125"/>
          </a:xfrm>
        </p:spPr>
        <p:txBody>
          <a:bodyPr anchor="b"/>
          <a:lstStyle/>
          <a:p>
            <a:endParaRPr lang="en-US" dirty="0"/>
          </a:p>
        </p:txBody>
      </p:sp>
      <p:sp>
        <p:nvSpPr>
          <p:cNvPr id="9" name="Slide Number Placeholder 5">
            <a:extLst>
              <a:ext uri="{FF2B5EF4-FFF2-40B4-BE49-F238E27FC236}">
                <a16:creationId xmlns:a16="http://schemas.microsoft.com/office/drawing/2014/main" id="{6D55F0BA-717A-1EE4-7566-EDBF25121DCD}"/>
              </a:ext>
            </a:extLst>
          </p:cNvPr>
          <p:cNvSpPr>
            <a:spLocks noGrp="1"/>
          </p:cNvSpPr>
          <p:nvPr>
            <p:ph type="sldNum" sz="quarter" idx="12"/>
          </p:nvPr>
        </p:nvSpPr>
        <p:spPr>
          <a:xfrm>
            <a:off x="11762793" y="6397341"/>
            <a:ext cx="429207" cy="365125"/>
          </a:xfrm>
        </p:spPr>
        <p:txBody>
          <a:bodyPr anchor="b"/>
          <a:lstStyle/>
          <a:p>
            <a:fld id="{CC057153-B650-4DEB-B370-79DDCFDCE934}" type="slidenum">
              <a:rPr lang="en-US" smtClean="0"/>
              <a:t>‹#›</a:t>
            </a:fld>
            <a:endParaRPr lang="en-US" dirty="0"/>
          </a:p>
        </p:txBody>
      </p:sp>
    </p:spTree>
    <p:extLst>
      <p:ext uri="{BB962C8B-B14F-4D97-AF65-F5344CB8AC3E}">
        <p14:creationId xmlns:p14="http://schemas.microsoft.com/office/powerpoint/2010/main" val="445488045"/>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0" y="5400504"/>
            <a:ext cx="7462853" cy="1443156"/>
          </a:xfrm>
        </p:spPr>
        <p:txBody>
          <a:bodyPr anchor="b" anchorCtr="0">
            <a:normAutofit/>
          </a:bodyPr>
          <a:lstStyle>
            <a:lvl1pPr>
              <a:lnSpc>
                <a:spcPct val="120000"/>
              </a:lnSpc>
              <a:defRPr sz="1600" spc="0"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8288" y="91440"/>
            <a:ext cx="7490285" cy="5029200"/>
          </a:xfrm>
        </p:spPr>
        <p:txBody>
          <a:bodyPr anchor="t" anchorCtr="0">
            <a:normAutofit/>
          </a:bodyPr>
          <a:lstStyle>
            <a:lvl1pPr marL="164592" indent="-164592">
              <a:lnSpc>
                <a:spcPct val="80000"/>
              </a:lnSpc>
              <a:spcBef>
                <a:spcPts val="0"/>
              </a:spcBef>
              <a:buNone/>
              <a:defRPr sz="5600" spc="-200" baseline="0">
                <a:latin typeface="+mj-lt"/>
              </a:defRPr>
            </a:lvl1pPr>
          </a:lstStyle>
          <a:p>
            <a:pPr lvl="0"/>
            <a:r>
              <a:rPr lang="en-US" dirty="0"/>
              <a:t>Click to add Quote</a:t>
            </a:r>
          </a:p>
        </p:txBody>
      </p:sp>
      <p:sp>
        <p:nvSpPr>
          <p:cNvPr id="8" name="Slide Number Placeholder 5">
            <a:extLst>
              <a:ext uri="{FF2B5EF4-FFF2-40B4-BE49-F238E27FC236}">
                <a16:creationId xmlns:a16="http://schemas.microsoft.com/office/drawing/2014/main" id="{3C6CA867-0594-FF63-2A8A-31E617CF8B81}"/>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6910057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Quot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002866" y="5117083"/>
            <a:ext cx="6053559" cy="1618489"/>
          </a:xfrm>
        </p:spPr>
        <p:txBody>
          <a:bodyPr anchor="b" anchorCtr="0">
            <a:normAutofit/>
          </a:bodyPr>
          <a:lstStyle>
            <a:lvl1pPr>
              <a:lnSpc>
                <a:spcPct val="80000"/>
              </a:lnSpc>
              <a:defRPr sz="2000" spc="0" baseline="0">
                <a:solidFill>
                  <a:schemeClr val="tx1"/>
                </a:solidFill>
                <a:latin typeface="+mn-lt"/>
              </a:defRPr>
            </a:lvl1pPr>
          </a:lstStyle>
          <a:p>
            <a:r>
              <a:rPr lang="en-US" dirty="0"/>
              <a:t>Quote Author</a:t>
            </a:r>
          </a:p>
        </p:txBody>
      </p:sp>
      <p:pic>
        <p:nvPicPr>
          <p:cNvPr id="3" name="Graphic 2">
            <a:extLst>
              <a:ext uri="{FF2B5EF4-FFF2-40B4-BE49-F238E27FC236}">
                <a16:creationId xmlns:a16="http://schemas.microsoft.com/office/drawing/2014/main" id="{7B90859F-C81D-2CBA-0268-040BF6276E3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30461" y="5902452"/>
            <a:ext cx="731520" cy="731520"/>
          </a:xfrm>
          <a:prstGeom prst="rect">
            <a:avLst/>
          </a:prstGeom>
        </p:spPr>
      </p:pic>
      <p:sp>
        <p:nvSpPr>
          <p:cNvPr id="5" name="Footer Placeholder 4">
            <a:extLst>
              <a:ext uri="{FF2B5EF4-FFF2-40B4-BE49-F238E27FC236}">
                <a16:creationId xmlns:a16="http://schemas.microsoft.com/office/drawing/2014/main" id="{3E1BFC28-1FE6-202E-4C75-F59AA5769128}"/>
              </a:ext>
            </a:extLst>
          </p:cNvPr>
          <p:cNvSpPr>
            <a:spLocks noGrp="1"/>
          </p:cNvSpPr>
          <p:nvPr>
            <p:ph type="ftr" sz="quarter" idx="11"/>
          </p:nvPr>
        </p:nvSpPr>
        <p:spPr>
          <a:xfrm>
            <a:off x="0" y="100701"/>
            <a:ext cx="5898630"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45652F0F-1439-960F-9C3A-9343AACF5CF7}"/>
              </a:ext>
            </a:extLst>
          </p:cNvPr>
          <p:cNvSpPr>
            <a:spLocks noGrp="1"/>
          </p:cNvSpPr>
          <p:nvPr>
            <p:ph type="dt" sz="half" idx="10"/>
          </p:nvPr>
        </p:nvSpPr>
        <p:spPr>
          <a:xfrm>
            <a:off x="6217920" y="100701"/>
            <a:ext cx="5332001" cy="365125"/>
          </a:xfrm>
        </p:spPr>
        <p:txBody>
          <a:bodyPr/>
          <a:lstStyle/>
          <a:p>
            <a:endParaRPr lang="en-US" dirty="0"/>
          </a:p>
        </p:txBody>
      </p:sp>
      <p:sp>
        <p:nvSpPr>
          <p:cNvPr id="6" name="Slide Number Placeholder 5">
            <a:extLst>
              <a:ext uri="{FF2B5EF4-FFF2-40B4-BE49-F238E27FC236}">
                <a16:creationId xmlns:a16="http://schemas.microsoft.com/office/drawing/2014/main" id="{25272698-4711-8849-0363-3DFE78138D32}"/>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967194" y="1040130"/>
            <a:ext cx="6089232" cy="3694174"/>
          </a:xfrm>
        </p:spPr>
        <p:txBody>
          <a:bodyPr anchor="b" anchorCtr="0">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dirty="0"/>
              <a:t>Click to add Quote</a:t>
            </a:r>
          </a:p>
        </p:txBody>
      </p:sp>
    </p:spTree>
    <p:extLst>
      <p:ext uri="{BB962C8B-B14F-4D97-AF65-F5344CB8AC3E}">
        <p14:creationId xmlns:p14="http://schemas.microsoft.com/office/powerpoint/2010/main" val="153089358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D1F904E-1F4C-373E-2E2B-D7478F70F195}"/>
              </a:ext>
            </a:extLst>
          </p:cNvPr>
          <p:cNvSpPr>
            <a:spLocks noGrp="1"/>
          </p:cNvSpPr>
          <p:nvPr>
            <p:ph type="title"/>
          </p:nvPr>
        </p:nvSpPr>
        <p:spPr>
          <a:xfrm>
            <a:off x="502920" y="644663"/>
            <a:ext cx="11045952" cy="1088358"/>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0352" y="109728"/>
            <a:ext cx="5276852" cy="365125"/>
          </a:xfrm>
        </p:spPr>
        <p:txBody>
          <a:bodyPr/>
          <a:lstStyle/>
          <a:p>
            <a:r>
              <a:rPr lang="en-US" dirty="0"/>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231928" y="110364"/>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6287136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1AD1B27E-1142-7BB8-1DE8-D31FA8AA8F10}"/>
              </a:ext>
            </a:extLst>
          </p:cNvPr>
          <p:cNvSpPr>
            <a:spLocks noGrp="1"/>
          </p:cNvSpPr>
          <p:nvPr>
            <p:ph type="ftr" sz="quarter" idx="11"/>
          </p:nvPr>
        </p:nvSpPr>
        <p:spPr>
          <a:xfrm>
            <a:off x="0" y="100701"/>
            <a:ext cx="5898630" cy="365125"/>
          </a:xfrm>
        </p:spPr>
        <p:txBody>
          <a:bodyPr/>
          <a:lstStyle/>
          <a:p>
            <a:r>
              <a:rPr lang="en-US" dirty="0"/>
              <a:t>Sample footer text</a:t>
            </a:r>
          </a:p>
        </p:txBody>
      </p:sp>
      <p:sp>
        <p:nvSpPr>
          <p:cNvPr id="5" name="Date Placeholder 3">
            <a:extLst>
              <a:ext uri="{FF2B5EF4-FFF2-40B4-BE49-F238E27FC236}">
                <a16:creationId xmlns:a16="http://schemas.microsoft.com/office/drawing/2014/main" id="{D900E2BC-FCC7-E994-4648-A42CDE518612}"/>
              </a:ext>
            </a:extLst>
          </p:cNvPr>
          <p:cNvSpPr>
            <a:spLocks noGrp="1"/>
          </p:cNvSpPr>
          <p:nvPr>
            <p:ph type="dt" sz="half" idx="10"/>
          </p:nvPr>
        </p:nvSpPr>
        <p:spPr>
          <a:xfrm>
            <a:off x="6217920" y="100701"/>
            <a:ext cx="5332001" cy="365125"/>
          </a:xfrm>
        </p:spPr>
        <p:txBody>
          <a:bodyPr/>
          <a:lstStyle/>
          <a:p>
            <a:endParaRPr lang="en-US" dirty="0"/>
          </a:p>
        </p:txBody>
      </p:sp>
      <p:sp>
        <p:nvSpPr>
          <p:cNvPr id="7" name="Slide Number Placeholder 5">
            <a:extLst>
              <a:ext uri="{FF2B5EF4-FFF2-40B4-BE49-F238E27FC236}">
                <a16:creationId xmlns:a16="http://schemas.microsoft.com/office/drawing/2014/main" id="{9E211A59-CFA8-A0B1-4A4C-E446F90726C5}"/>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3785002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0" y="1005840"/>
            <a:ext cx="4387515" cy="2266749"/>
          </a:xfrm>
        </p:spPr>
        <p:txBody>
          <a:bodyPr anchor="t">
            <a:noAutofit/>
          </a:bodyPr>
          <a:lstStyle>
            <a:lvl1pPr>
              <a:defRPr sz="5600"/>
            </a:lvl1pPr>
          </a:lstStyle>
          <a:p>
            <a:r>
              <a:rPr lang="en-US" dirty="0"/>
              <a:t>Click to edit Master title style</a:t>
            </a:r>
          </a:p>
        </p:txBody>
      </p:sp>
      <p:sp>
        <p:nvSpPr>
          <p:cNvPr id="9" name="Footer Placeholder 4">
            <a:extLst>
              <a:ext uri="{FF2B5EF4-FFF2-40B4-BE49-F238E27FC236}">
                <a16:creationId xmlns:a16="http://schemas.microsoft.com/office/drawing/2014/main" id="{3BF49C86-6C0C-1FF8-95FA-97DFDF9DAFB3}"/>
              </a:ext>
            </a:extLst>
          </p:cNvPr>
          <p:cNvSpPr>
            <a:spLocks noGrp="1"/>
          </p:cNvSpPr>
          <p:nvPr>
            <p:ph type="ftr" sz="quarter" idx="11"/>
          </p:nvPr>
        </p:nvSpPr>
        <p:spPr>
          <a:xfrm>
            <a:off x="0" y="100701"/>
            <a:ext cx="5898630" cy="365125"/>
          </a:xfrm>
        </p:spPr>
        <p:txBody>
          <a:bodyPr/>
          <a:lstStyle/>
          <a:p>
            <a:r>
              <a:rPr lang="en-US" dirty="0"/>
              <a:t>Sample footer text</a:t>
            </a:r>
          </a:p>
        </p:txBody>
      </p:sp>
      <p:sp>
        <p:nvSpPr>
          <p:cNvPr id="8" name="Date Placeholder 3">
            <a:extLst>
              <a:ext uri="{FF2B5EF4-FFF2-40B4-BE49-F238E27FC236}">
                <a16:creationId xmlns:a16="http://schemas.microsoft.com/office/drawing/2014/main" id="{967C0644-E9CA-553A-9682-88BC00D2C9A7}"/>
              </a:ext>
            </a:extLst>
          </p:cNvPr>
          <p:cNvSpPr>
            <a:spLocks noGrp="1"/>
          </p:cNvSpPr>
          <p:nvPr>
            <p:ph type="dt" sz="half" idx="10"/>
          </p:nvPr>
        </p:nvSpPr>
        <p:spPr>
          <a:xfrm>
            <a:off x="6217920" y="100701"/>
            <a:ext cx="5332001" cy="365125"/>
          </a:xfrm>
        </p:spPr>
        <p:txBody>
          <a:bodyPr/>
          <a:lstStyle/>
          <a:p>
            <a:endParaRPr lang="en-US" dirty="0"/>
          </a:p>
        </p:txBody>
      </p:sp>
      <p:sp>
        <p:nvSpPr>
          <p:cNvPr id="10" name="Slide Number Placeholder 5">
            <a:extLst>
              <a:ext uri="{FF2B5EF4-FFF2-40B4-BE49-F238E27FC236}">
                <a16:creationId xmlns:a16="http://schemas.microsoft.com/office/drawing/2014/main" id="{671DEEC6-473A-E958-E22B-4390511AE150}"/>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1" y="3951334"/>
            <a:ext cx="4387515" cy="2809615"/>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84821" y="1005840"/>
            <a:ext cx="7217472" cy="5755109"/>
          </a:xfrm>
        </p:spPr>
        <p:txBody>
          <a:bodyPr>
            <a:normAutofit/>
          </a:bodyPr>
          <a:lstStyle>
            <a:lvl1pPr>
              <a:defRPr sz="1400"/>
            </a:lvl1pPr>
            <a:lvl2pPr>
              <a:defRPr sz="1400"/>
            </a:lvl2pPr>
            <a:lvl3pPr>
              <a:defRPr sz="14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6567490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Picture with Capt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0" y="1748588"/>
            <a:ext cx="5895375" cy="5109411"/>
          </a:xfrm>
        </p:spPr>
        <p:txBody>
          <a:bodyPr anchor="b">
            <a:noAutofit/>
          </a:bodyPr>
          <a:lstStyle>
            <a:lvl1pPr>
              <a:defRPr sz="56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0" y="94648"/>
            <a:ext cx="4572000" cy="1276952"/>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Picture Placeholder 10">
            <a:extLst>
              <a:ext uri="{FF2B5EF4-FFF2-40B4-BE49-F238E27FC236}">
                <a16:creationId xmlns:a16="http://schemas.microsoft.com/office/drawing/2014/main" id="{08FD5A0C-3984-4E77-6D88-7812D8F2B191}"/>
              </a:ext>
            </a:extLst>
          </p:cNvPr>
          <p:cNvSpPr>
            <a:spLocks noGrp="1"/>
          </p:cNvSpPr>
          <p:nvPr>
            <p:ph type="pic" sz="quarter" idx="13"/>
          </p:nvPr>
        </p:nvSpPr>
        <p:spPr>
          <a:xfrm>
            <a:off x="6096000" y="0"/>
            <a:ext cx="6096000" cy="6858000"/>
          </a:xfrm>
          <a:blipFill>
            <a:blip r:embed="rId2">
              <a:alphaModFix amt="70000"/>
            </a:blip>
            <a:stretch>
              <a:fillRect/>
            </a:stretch>
          </a:blipFill>
        </p:spPr>
        <p:txBody>
          <a:bodyPr/>
          <a:lstStyle/>
          <a:p>
            <a:endParaRPr lang="en-US" dirty="0"/>
          </a:p>
        </p:txBody>
      </p:sp>
      <p:pic>
        <p:nvPicPr>
          <p:cNvPr id="8" name="Graphic 7">
            <a:extLst>
              <a:ext uri="{FF2B5EF4-FFF2-40B4-BE49-F238E27FC236}">
                <a16:creationId xmlns:a16="http://schemas.microsoft.com/office/drawing/2014/main" id="{A4D56FA5-6B2C-25FC-5C75-51C0FD7A0850}"/>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a:off x="5163855" y="94648"/>
            <a:ext cx="731520" cy="731520"/>
          </a:xfrm>
          <a:prstGeom prst="rect">
            <a:avLst/>
          </a:prstGeom>
        </p:spPr>
      </p:pic>
    </p:spTree>
    <p:extLst>
      <p:ext uri="{BB962C8B-B14F-4D97-AF65-F5344CB8AC3E}">
        <p14:creationId xmlns:p14="http://schemas.microsoft.com/office/powerpoint/2010/main" val="2279494385"/>
      </p:ext>
    </p:extLst>
  </p:cSld>
  <p:clrMapOvr>
    <a:overrideClrMapping bg1="lt1" tx1="dk1" bg2="lt2" tx2="dk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45926" y="655093"/>
            <a:ext cx="10982409" cy="1528549"/>
          </a:xfrm>
        </p:spPr>
        <p:txBody>
          <a:bodyPr anchor="t">
            <a:noAutofit/>
          </a:bodyPr>
          <a:lstStyle>
            <a:lvl1pPr>
              <a:defRPr sz="56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45926" y="2497540"/>
            <a:ext cx="10982409" cy="3384645"/>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5">
            <a:extLst>
              <a:ext uri="{FF2B5EF4-FFF2-40B4-BE49-F238E27FC236}">
                <a16:creationId xmlns:a16="http://schemas.microsoft.com/office/drawing/2014/main" id="{BD7A9B30-35AB-D437-5276-473CFE5169DF}"/>
              </a:ext>
            </a:extLst>
          </p:cNvPr>
          <p:cNvSpPr>
            <a:spLocks noGrp="1"/>
          </p:cNvSpPr>
          <p:nvPr>
            <p:ph type="ftr" sz="quarter" idx="16"/>
          </p:nvPr>
        </p:nvSpPr>
        <p:spPr>
          <a:xfrm>
            <a:off x="545926" y="6438284"/>
            <a:ext cx="5276852" cy="365125"/>
          </a:xfrm>
        </p:spPr>
        <p:txBody>
          <a:bodyPr/>
          <a:lstStyle/>
          <a:p>
            <a:r>
              <a:rPr lang="en-US" dirty="0"/>
              <a:t>Sample footer text</a:t>
            </a:r>
          </a:p>
        </p:txBody>
      </p:sp>
      <p:sp>
        <p:nvSpPr>
          <p:cNvPr id="4" name="Date Placeholder 4">
            <a:extLst>
              <a:ext uri="{FF2B5EF4-FFF2-40B4-BE49-F238E27FC236}">
                <a16:creationId xmlns:a16="http://schemas.microsoft.com/office/drawing/2014/main" id="{0D033E8C-C8B6-A9F1-6B99-0610AEC435CB}"/>
              </a:ext>
            </a:extLst>
          </p:cNvPr>
          <p:cNvSpPr>
            <a:spLocks noGrp="1"/>
          </p:cNvSpPr>
          <p:nvPr>
            <p:ph type="dt" sz="half" idx="15"/>
          </p:nvPr>
        </p:nvSpPr>
        <p:spPr>
          <a:xfrm>
            <a:off x="6190488" y="6432496"/>
            <a:ext cx="2544079" cy="365125"/>
          </a:xfrm>
        </p:spPr>
        <p:txBody>
          <a:bodyPr/>
          <a:lstStyle/>
          <a:p>
            <a:endParaRPr lang="en-US" dirty="0"/>
          </a:p>
        </p:txBody>
      </p:sp>
      <p:sp>
        <p:nvSpPr>
          <p:cNvPr id="6" name="Slide Number Placeholder 6">
            <a:extLst>
              <a:ext uri="{FF2B5EF4-FFF2-40B4-BE49-F238E27FC236}">
                <a16:creationId xmlns:a16="http://schemas.microsoft.com/office/drawing/2014/main" id="{09C00759-43C5-D4A5-6597-C9F31C4DA2AA}"/>
              </a:ext>
            </a:extLst>
          </p:cNvPr>
          <p:cNvSpPr>
            <a:spLocks noGrp="1"/>
          </p:cNvSpPr>
          <p:nvPr>
            <p:ph type="sldNum" sz="quarter" idx="17"/>
          </p:nvPr>
        </p:nvSpPr>
        <p:spPr>
          <a:xfrm>
            <a:off x="11099128" y="6438284"/>
            <a:ext cx="429207" cy="365125"/>
          </a:xfrm>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14945589"/>
      </p:ext>
    </p:extLst>
  </p:cSld>
  <p:clrMapOvr>
    <a:overrideClrMapping bg1="dk1" tx1="lt1" bg2="dk2" tx2="lt2" accent1="accent1" accent2="accent2" accent3="accent3" accent4="accent4" accent5="accent5" accent6="accent6" hlink="hlink" folHlink="folHlink"/>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18615" y="2883090"/>
            <a:ext cx="7741851" cy="1842020"/>
          </a:xfrm>
        </p:spPr>
        <p:txBody>
          <a:bodyPr anchor="b">
            <a:noAutofit/>
          </a:bodyPr>
          <a:lstStyle>
            <a:lvl1pPr>
              <a:defRPr sz="5600"/>
            </a:lvl1pPr>
          </a:lstStyle>
          <a:p>
            <a:r>
              <a:rPr lang="en-US" dirty="0"/>
              <a:t>Click to edit Master title style</a:t>
            </a:r>
          </a:p>
        </p:txBody>
      </p:sp>
      <p:sp>
        <p:nvSpPr>
          <p:cNvPr id="9" name="Footer Placeholder 4">
            <a:extLst>
              <a:ext uri="{FF2B5EF4-FFF2-40B4-BE49-F238E27FC236}">
                <a16:creationId xmlns:a16="http://schemas.microsoft.com/office/drawing/2014/main" id="{C9D34928-44CA-ACCE-36AD-37689020A379}"/>
              </a:ext>
            </a:extLst>
          </p:cNvPr>
          <p:cNvSpPr>
            <a:spLocks noGrp="1"/>
          </p:cNvSpPr>
          <p:nvPr>
            <p:ph type="ftr" sz="quarter" idx="11"/>
          </p:nvPr>
        </p:nvSpPr>
        <p:spPr>
          <a:xfrm>
            <a:off x="536906" y="100701"/>
            <a:ext cx="5361724" cy="365125"/>
          </a:xfrm>
        </p:spPr>
        <p:txBody>
          <a:bodyPr/>
          <a:lstStyle/>
          <a:p>
            <a:r>
              <a:rPr lang="en-US" dirty="0"/>
              <a:t>Sample footer text</a:t>
            </a:r>
          </a:p>
        </p:txBody>
      </p:sp>
      <p:sp>
        <p:nvSpPr>
          <p:cNvPr id="8" name="Date Placeholder 3">
            <a:extLst>
              <a:ext uri="{FF2B5EF4-FFF2-40B4-BE49-F238E27FC236}">
                <a16:creationId xmlns:a16="http://schemas.microsoft.com/office/drawing/2014/main" id="{B6F43E62-A9B0-571B-E3BD-354206A884CF}"/>
              </a:ext>
            </a:extLst>
          </p:cNvPr>
          <p:cNvSpPr>
            <a:spLocks noGrp="1"/>
          </p:cNvSpPr>
          <p:nvPr>
            <p:ph type="dt" sz="half" idx="10"/>
          </p:nvPr>
        </p:nvSpPr>
        <p:spPr>
          <a:xfrm>
            <a:off x="6217921" y="100701"/>
            <a:ext cx="2526030" cy="365125"/>
          </a:xfrm>
        </p:spPr>
        <p:txBody>
          <a:bodyPr/>
          <a:lstStyle/>
          <a:p>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6905" y="4922111"/>
            <a:ext cx="7741850" cy="1279615"/>
          </a:xfrm>
        </p:spPr>
        <p:txBody>
          <a:bodyPr anchor="t">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762793" y="6392174"/>
            <a:ext cx="429207" cy="365125"/>
          </a:xfrm>
        </p:spPr>
        <p:txBody>
          <a:bodyPr anchor="b"/>
          <a:lstStyle/>
          <a:p>
            <a:fld id="{CC057153-B650-4DEB-B370-79DDCFDCE934}" type="slidenum">
              <a:rPr lang="en-US" smtClean="0"/>
              <a:t>‹#›</a:t>
            </a:fld>
            <a:endParaRPr lang="en-US" dirty="0"/>
          </a:p>
        </p:txBody>
      </p:sp>
      <p:sp>
        <p:nvSpPr>
          <p:cNvPr id="3" name="Oval 2">
            <a:extLst>
              <a:ext uri="{FF2B5EF4-FFF2-40B4-BE49-F238E27FC236}">
                <a16:creationId xmlns:a16="http://schemas.microsoft.com/office/drawing/2014/main" id="{D3CF16D9-01F3-6CE6-7291-C344E099BBD0}"/>
              </a:ext>
            </a:extLst>
          </p:cNvPr>
          <p:cNvSpPr/>
          <p:nvPr userDrawn="1"/>
        </p:nvSpPr>
        <p:spPr>
          <a:xfrm>
            <a:off x="8454179" y="100701"/>
            <a:ext cx="3557904" cy="3557904"/>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5422037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 y="644663"/>
            <a:ext cx="12001592" cy="1088358"/>
          </a:xfrm>
          <a:prstGeom prst="rect">
            <a:avLst/>
          </a:prstGeom>
        </p:spPr>
        <p:txBody>
          <a:bodyPr vert="horz" lIns="91440" tIns="45720" rIns="91440" bIns="45720" rtlCol="0" anchor="t">
            <a:normAutofit/>
          </a:bodyPr>
          <a:lstStyle/>
          <a:p>
            <a:r>
              <a:rPr lang="en-US" dirty="0"/>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190488" y="104576"/>
            <a:ext cx="4836883"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4501" y="110364"/>
            <a:ext cx="5276852"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762792" y="110364"/>
            <a:ext cx="429207" cy="365125"/>
          </a:xfrm>
          <a:prstGeom prst="rect">
            <a:avLst/>
          </a:prstGeom>
        </p:spPr>
        <p:txBody>
          <a:bodyPr vert="horz" lIns="91440" tIns="45720" rIns="91440" bIns="45720" rtlCol="0" anchor="t"/>
          <a:lstStyle>
            <a:lvl1pPr algn="r" rtl="0">
              <a:lnSpc>
                <a:spcPct val="80000"/>
              </a:lnSpc>
              <a:defRPr sz="1000">
                <a:solidFill>
                  <a:schemeClr val="tx1"/>
                </a:solidFill>
                <a:latin typeface="+mn-lt"/>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0" y="1907521"/>
            <a:ext cx="12001592" cy="484011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18653949"/>
      </p:ext>
    </p:extLst>
  </p:cSld>
  <p:clrMap bg1="lt1" tx1="dk1" bg2="lt2" tx2="dk2" accent1="accent1" accent2="accent2" accent3="accent3" accent4="accent4" accent5="accent5" accent6="accent6" hlink="hlink" folHlink="folHlink"/>
  <p:sldLayoutIdLst>
    <p:sldLayoutId id="2147483852" r:id="rId1"/>
    <p:sldLayoutId id="2147483851" r:id="rId2"/>
    <p:sldLayoutId id="2147483784" r:id="rId3"/>
    <p:sldLayoutId id="2147483785" r:id="rId4"/>
    <p:sldLayoutId id="2147483831" r:id="rId5"/>
    <p:sldLayoutId id="2147483783" r:id="rId6"/>
    <p:sldLayoutId id="2147483786" r:id="rId7"/>
    <p:sldLayoutId id="2147483787" r:id="rId8"/>
    <p:sldLayoutId id="2147483788" r:id="rId9"/>
    <p:sldLayoutId id="2147483789" r:id="rId10"/>
    <p:sldLayoutId id="2147483853" r:id="rId11"/>
    <p:sldLayoutId id="2147483858" r:id="rId12"/>
    <p:sldLayoutId id="2147483790" r:id="rId13"/>
    <p:sldLayoutId id="2147483838" r:id="rId14"/>
    <p:sldLayoutId id="2147483791" r:id="rId15"/>
    <p:sldLayoutId id="2147483839" r:id="rId16"/>
    <p:sldLayoutId id="2147483792" r:id="rId17"/>
    <p:sldLayoutId id="2147483793" r:id="rId18"/>
    <p:sldLayoutId id="2147483794" r:id="rId19"/>
    <p:sldLayoutId id="2147483795" r:id="rId20"/>
    <p:sldLayoutId id="2147483796" r:id="rId21"/>
    <p:sldLayoutId id="2147483797" r:id="rId22"/>
    <p:sldLayoutId id="2147483798" r:id="rId23"/>
    <p:sldLayoutId id="2147483799" r:id="rId24"/>
    <p:sldLayoutId id="2147483800" r:id="rId25"/>
    <p:sldLayoutId id="2147483801" r:id="rId26"/>
    <p:sldLayoutId id="2147483802" r:id="rId27"/>
    <p:sldLayoutId id="2147483803" r:id="rId28"/>
    <p:sldLayoutId id="2147483804" r:id="rId29"/>
    <p:sldLayoutId id="2147483805" r:id="rId30"/>
    <p:sldLayoutId id="2147483806" r:id="rId31"/>
    <p:sldLayoutId id="2147483808" r:id="rId32"/>
    <p:sldLayoutId id="2147483809" r:id="rId33"/>
    <p:sldLayoutId id="2147483810" r:id="rId34"/>
    <p:sldLayoutId id="2147483811" r:id="rId35"/>
    <p:sldLayoutId id="2147483812" r:id="rId36"/>
    <p:sldLayoutId id="2147483813" r:id="rId37"/>
    <p:sldLayoutId id="2147483855" r:id="rId38"/>
    <p:sldLayoutId id="2147483841" r:id="rId39"/>
    <p:sldLayoutId id="2147483842" r:id="rId40"/>
    <p:sldLayoutId id="2147483828" r:id="rId41"/>
    <p:sldLayoutId id="2147483814" r:id="rId42"/>
    <p:sldLayoutId id="2147483815" r:id="rId43"/>
    <p:sldLayoutId id="2147483816" r:id="rId44"/>
    <p:sldLayoutId id="2147483844" r:id="rId45"/>
    <p:sldLayoutId id="2147483817" r:id="rId46"/>
    <p:sldLayoutId id="2147483818" r:id="rId47"/>
    <p:sldLayoutId id="2147483819" r:id="rId48"/>
    <p:sldLayoutId id="2147483820" r:id="rId49"/>
    <p:sldLayoutId id="2147483821" r:id="rId50"/>
    <p:sldLayoutId id="2147483822" r:id="rId51"/>
    <p:sldLayoutId id="2147483847" r:id="rId52"/>
    <p:sldLayoutId id="2147483848" r:id="rId53"/>
    <p:sldLayoutId id="2147483825" r:id="rId54"/>
    <p:sldLayoutId id="2147483826" r:id="rId55"/>
    <p:sldLayoutId id="2147483827" r:id="rId56"/>
    <p:sldLayoutId id="2147483850" r:id="rId57"/>
    <p:sldLayoutId id="2147483829" r:id="rId58"/>
    <p:sldLayoutId id="2147483830" r:id="rId59"/>
  </p:sldLayoutIdLst>
  <p:hf sldNum="0" hdr="0" ftr="0" dt="0"/>
  <p:txStyles>
    <p:title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p:titleStyle>
    <p:body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5.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714FFC90-AF4E-A81C-2B38-126B68218BCC}"/>
              </a:ext>
            </a:extLst>
          </p:cNvPr>
          <p:cNvSpPr>
            <a:spLocks noGrp="1"/>
          </p:cNvSpPr>
          <p:nvPr>
            <p:ph type="subTitle" idx="1"/>
          </p:nvPr>
        </p:nvSpPr>
        <p:spPr>
          <a:xfrm>
            <a:off x="6194168" y="4751933"/>
            <a:ext cx="4206240" cy="1184585"/>
          </a:xfrm>
        </p:spPr>
        <p:txBody>
          <a:bodyPr anchor="t">
            <a:normAutofit/>
          </a:bodyPr>
          <a:lstStyle/>
          <a:p>
            <a:r>
              <a:rPr lang="en-US"/>
              <a:t>Exploring diverse financial approaches for social impact</a:t>
            </a:r>
          </a:p>
        </p:txBody>
      </p:sp>
      <p:pic>
        <p:nvPicPr>
          <p:cNvPr id="6" name="Picture 5" descr="Stack Of Coins">
            <a:extLst>
              <a:ext uri="{FF2B5EF4-FFF2-40B4-BE49-F238E27FC236}">
                <a16:creationId xmlns:a16="http://schemas.microsoft.com/office/drawing/2014/main" id="{28764A87-2E0D-3678-17C8-64248390D451}"/>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35085" r="18040" b="6250"/>
          <a:stretch>
            <a:fillRect/>
          </a:stretch>
        </p:blipFill>
        <p:spPr>
          <a:xfrm>
            <a:off x="20" y="10"/>
            <a:ext cx="6095980" cy="6857990"/>
          </a:xfrm>
          <a:prstGeom prst="rect">
            <a:avLst/>
          </a:prstGeom>
          <a:noFill/>
        </p:spPr>
      </p:pic>
      <p:sp>
        <p:nvSpPr>
          <p:cNvPr id="4" name="Title 3">
            <a:extLst>
              <a:ext uri="{FF2B5EF4-FFF2-40B4-BE49-F238E27FC236}">
                <a16:creationId xmlns:a16="http://schemas.microsoft.com/office/drawing/2014/main" id="{A4C61B89-6004-A1FB-3D5B-FB4B56F79D46}"/>
              </a:ext>
            </a:extLst>
          </p:cNvPr>
          <p:cNvSpPr>
            <a:spLocks noGrp="1"/>
          </p:cNvSpPr>
          <p:nvPr>
            <p:ph type="title"/>
          </p:nvPr>
        </p:nvSpPr>
        <p:spPr>
          <a:xfrm>
            <a:off x="6150366" y="938046"/>
            <a:ext cx="4800600" cy="3666744"/>
          </a:xfrm>
        </p:spPr>
        <p:txBody>
          <a:bodyPr anchor="b">
            <a:normAutofit/>
          </a:bodyPr>
          <a:lstStyle/>
          <a:p>
            <a:r>
              <a:rPr lang="en-US"/>
              <a:t>Models of Social Enterprise Funding</a:t>
            </a:r>
          </a:p>
        </p:txBody>
      </p:sp>
    </p:spTree>
    <p:extLst>
      <p:ext uri="{BB962C8B-B14F-4D97-AF65-F5344CB8AC3E}">
        <p14:creationId xmlns:p14="http://schemas.microsoft.com/office/powerpoint/2010/main" val="3698758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400"/>
                                        <p:tgtEl>
                                          <p:spTgt spid="2">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400"/>
                                        <p:tgtEl>
                                          <p:spTgt spid="4"/>
                                        </p:tgtEl>
                                      </p:cBhvr>
                                    </p:animEffect>
                                  </p:childTnLst>
                                </p:cTn>
                              </p:par>
                              <p:par>
                                <p:cTn id="11" presetID="42" presetClass="entr" presetSubtype="0" fill="hold" grpId="1" nodeType="withEffect">
                                  <p:stCondLst>
                                    <p:cond delay="250"/>
                                  </p:stCondLst>
                                  <p:iterate type="lt">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250"/>
                                        <p:tgtEl>
                                          <p:spTgt spid="2"/>
                                        </p:tgtEl>
                                      </p:cBhvr>
                                    </p:animEffect>
                                    <p:anim calcmode="lin" valueType="num">
                                      <p:cBhvr>
                                        <p:cTn id="14" dur="250" fill="hold"/>
                                        <p:tgtEl>
                                          <p:spTgt spid="2"/>
                                        </p:tgtEl>
                                        <p:attrNameLst>
                                          <p:attrName>ppt_x</p:attrName>
                                        </p:attrNameLst>
                                      </p:cBhvr>
                                      <p:tavLst>
                                        <p:tav tm="0">
                                          <p:val>
                                            <p:strVal val="#ppt_x"/>
                                          </p:val>
                                        </p:tav>
                                        <p:tav tm="100000">
                                          <p:val>
                                            <p:strVal val="#ppt_x"/>
                                          </p:val>
                                        </p:tav>
                                      </p:tavLst>
                                    </p:anim>
                                    <p:anim calcmode="lin" valueType="num">
                                      <p:cBhvr>
                                        <p:cTn id="15" dur="25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FC04E-FC5D-B4F5-9E8F-38BF1ACAFCA1}"/>
              </a:ext>
            </a:extLst>
          </p:cNvPr>
          <p:cNvSpPr>
            <a:spLocks noGrp="1"/>
          </p:cNvSpPr>
          <p:nvPr>
            <p:ph type="title"/>
          </p:nvPr>
        </p:nvSpPr>
        <p:spPr>
          <a:xfrm>
            <a:off x="518965" y="621792"/>
            <a:ext cx="4446871" cy="1867629"/>
          </a:xfrm>
        </p:spPr>
        <p:txBody>
          <a:bodyPr anchor="t">
            <a:normAutofit/>
          </a:bodyPr>
          <a:lstStyle/>
          <a:p>
            <a:r>
              <a:rPr lang="en-US" sz="4800"/>
              <a:t>Introduction to Funding Models</a:t>
            </a:r>
          </a:p>
        </p:txBody>
      </p:sp>
      <p:sp>
        <p:nvSpPr>
          <p:cNvPr id="3" name="Content Placeholder 2">
            <a:extLst>
              <a:ext uri="{FF2B5EF4-FFF2-40B4-BE49-F238E27FC236}">
                <a16:creationId xmlns:a16="http://schemas.microsoft.com/office/drawing/2014/main" id="{E1ED1193-D17F-9700-3971-6FD36B20355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43940" y="2890729"/>
            <a:ext cx="4449227" cy="3138438"/>
          </a:xfrm>
        </p:spPr>
        <p:txBody>
          <a:bodyPr>
            <a:normAutofit/>
          </a:bodyPr>
          <a:lstStyle/>
          <a:p>
            <a:pPr marL="0" indent="0">
              <a:spcBef>
                <a:spcPts val="2500"/>
              </a:spcBef>
              <a:buFont typeface="Arial" panose="020B0604020202020204" pitchFamily="34" charset="0"/>
              <a:buNone/>
            </a:pPr>
            <a:r>
              <a:rPr lang="en-GB" b="1"/>
              <a:t>Blend of Funding Approaches</a:t>
            </a:r>
          </a:p>
          <a:p>
            <a:pPr marL="0" lvl="1" indent="0">
              <a:buFont typeface="Arial" panose="020B0604020202020204" pitchFamily="34" charset="0"/>
              <a:buNone/>
            </a:pPr>
            <a:r>
              <a:t>Social enterprises combine philanthropic support with market-based revenue to sustain and grow their impact.</a:t>
            </a:r>
            <a:endParaRPr lang="en-GB"/>
          </a:p>
          <a:p>
            <a:pPr marL="0" indent="0">
              <a:spcBef>
                <a:spcPts val="2500"/>
              </a:spcBef>
              <a:buFont typeface="Arial" panose="020B0604020202020204" pitchFamily="34" charset="0"/>
              <a:buNone/>
            </a:pPr>
            <a:r>
              <a:rPr lang="en-GB" b="1"/>
              <a:t>Range of Funding Models</a:t>
            </a:r>
          </a:p>
          <a:p>
            <a:pPr marL="0" lvl="1" indent="0">
              <a:buFont typeface="Arial" panose="020B0604020202020204" pitchFamily="34" charset="0"/>
              <a:buNone/>
            </a:pPr>
            <a:r>
              <a:t>Models include impact investments, social bonds, earned income, grants, crowdfunding, and government contracts.</a:t>
            </a:r>
            <a:endParaRPr lang="en-GB"/>
          </a:p>
          <a:p>
            <a:pPr marL="0" indent="0">
              <a:spcBef>
                <a:spcPts val="2500"/>
              </a:spcBef>
              <a:buFont typeface="Arial" panose="020B0604020202020204" pitchFamily="34" charset="0"/>
              <a:buNone/>
            </a:pPr>
            <a:r>
              <a:rPr lang="en-GB" b="1"/>
              <a:t>Tailored to Enterprise Stage</a:t>
            </a:r>
          </a:p>
          <a:p>
            <a:pPr marL="0" lvl="1" indent="0">
              <a:buFont typeface="Arial" panose="020B0604020202020204" pitchFamily="34" charset="0"/>
              <a:buNone/>
            </a:pPr>
            <a:r>
              <a:t>Different funding models suit various development stages and types of social impact initiatives.</a:t>
            </a:r>
            <a:endParaRPr lang="en-GB"/>
          </a:p>
        </p:txBody>
      </p:sp>
      <p:pic>
        <p:nvPicPr>
          <p:cNvPr id="5" name="Picture 4">
            <a:extLst>
              <a:ext uri="{FF2B5EF4-FFF2-40B4-BE49-F238E27FC236}">
                <a16:creationId xmlns:a16="http://schemas.microsoft.com/office/drawing/2014/main" id="{CF8FF240-6374-BC6C-CEFD-5019CC4EAE47}"/>
              </a:ext>
            </a:extLst>
          </p:cNvPr>
          <p:cNvPicPr>
            <a:picLocks noChangeAspect="1"/>
          </p:cNvPicPr>
          <p:nvPr/>
        </p:nvPicPr>
        <p:blipFill>
          <a:blip r:embed="rId3"/>
          <a:srcRect l="9800" r="37693" b="6250"/>
          <a:stretch>
            <a:fillRect/>
          </a:stretch>
        </p:blipFill>
        <p:spPr>
          <a:xfrm>
            <a:off x="5363570" y="10"/>
            <a:ext cx="6828430" cy="6857990"/>
          </a:xfrm>
          <a:prstGeom prst="rect">
            <a:avLst/>
          </a:prstGeom>
          <a:noFill/>
        </p:spPr>
      </p:pic>
    </p:spTree>
    <p:extLst>
      <p:ext uri="{BB962C8B-B14F-4D97-AF65-F5344CB8AC3E}">
        <p14:creationId xmlns:p14="http://schemas.microsoft.com/office/powerpoint/2010/main" val="15949511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252669C-90E0-97BB-AD1B-186105268081}"/>
              </a:ext>
            </a:extLst>
          </p:cNvPr>
          <p:cNvSpPr>
            <a:spLocks noGrp="1"/>
          </p:cNvSpPr>
          <p:nvPr>
            <p:ph type="title"/>
          </p:nvPr>
        </p:nvSpPr>
        <p:spPr>
          <a:xfrm>
            <a:off x="0" y="2139696"/>
            <a:ext cx="8071011" cy="4718304"/>
          </a:xfrm>
        </p:spPr>
        <p:txBody>
          <a:bodyPr anchor="b">
            <a:normAutofit/>
          </a:bodyPr>
          <a:lstStyle/>
          <a:p>
            <a:r>
              <a:rPr lang="en-US"/>
              <a:t>Investment-Based Models</a:t>
            </a:r>
          </a:p>
        </p:txBody>
      </p:sp>
    </p:spTree>
    <p:extLst>
      <p:ext uri="{BB962C8B-B14F-4D97-AF65-F5344CB8AC3E}">
        <p14:creationId xmlns:p14="http://schemas.microsoft.com/office/powerpoint/2010/main" val="314546918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7C06A-663D-4AB4-93D2-657D6F0CFBFB}"/>
              </a:ext>
            </a:extLst>
          </p:cNvPr>
          <p:cNvSpPr>
            <a:spLocks noGrp="1"/>
          </p:cNvSpPr>
          <p:nvPr>
            <p:ph type="title"/>
          </p:nvPr>
        </p:nvSpPr>
        <p:spPr>
          <a:xfrm>
            <a:off x="7097186" y="621792"/>
            <a:ext cx="4446871" cy="1867629"/>
          </a:xfrm>
        </p:spPr>
        <p:txBody>
          <a:bodyPr anchor="t">
            <a:normAutofit/>
          </a:bodyPr>
          <a:lstStyle/>
          <a:p>
            <a:r>
              <a:rPr lang="en-US"/>
              <a:t>Impact Investment</a:t>
            </a:r>
          </a:p>
        </p:txBody>
      </p:sp>
      <p:pic>
        <p:nvPicPr>
          <p:cNvPr id="5" name="Picture 4" descr="Different sizes of piggybanks in pastel colours">
            <a:extLst>
              <a:ext uri="{FF2B5EF4-FFF2-40B4-BE49-F238E27FC236}">
                <a16:creationId xmlns:a16="http://schemas.microsoft.com/office/drawing/2014/main" id="{0005EF91-A701-FED6-BDD5-B90D72F9DD45}"/>
              </a:ext>
            </a:extLst>
          </p:cNvPr>
          <p:cNvPicPr>
            <a:picLocks noChangeAspect="1"/>
          </p:cNvPicPr>
          <p:nvPr/>
        </p:nvPicPr>
        <p:blipFill>
          <a:blip r:embed="rId3"/>
          <a:srcRect l="11422" r="21727" b="-3"/>
          <a:stretch>
            <a:fillRect/>
          </a:stretch>
        </p:blipFill>
        <p:spPr>
          <a:xfrm>
            <a:off x="20" y="10"/>
            <a:ext cx="6878452" cy="6857990"/>
          </a:xfrm>
          <a:prstGeom prst="rect">
            <a:avLst/>
          </a:prstGeom>
          <a:noFill/>
        </p:spPr>
      </p:pic>
      <p:sp>
        <p:nvSpPr>
          <p:cNvPr id="3" name="Content Placeholder 2">
            <a:extLst>
              <a:ext uri="{FF2B5EF4-FFF2-40B4-BE49-F238E27FC236}">
                <a16:creationId xmlns:a16="http://schemas.microsoft.com/office/drawing/2014/main" id="{BF26A8B4-897A-6851-AD30-C5B3D7BF67C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22161" y="2890729"/>
            <a:ext cx="4449227" cy="3138438"/>
          </a:xfrm>
        </p:spPr>
        <p:txBody>
          <a:bodyPr>
            <a:normAutofit/>
          </a:bodyPr>
          <a:lstStyle/>
          <a:p>
            <a:pPr marL="0" indent="0">
              <a:spcBef>
                <a:spcPts val="2500"/>
              </a:spcBef>
              <a:buFont typeface="Arial" panose="020B0604020202020204" pitchFamily="34" charset="0"/>
              <a:buNone/>
            </a:pPr>
            <a:r>
              <a:rPr lang="en-GB" sz="1000" b="1"/>
              <a:t>Dual Goals of Impact Investment</a:t>
            </a:r>
          </a:p>
          <a:p>
            <a:pPr marL="0" lvl="1" indent="0">
              <a:buFont typeface="Arial" panose="020B0604020202020204" pitchFamily="34" charset="0"/>
              <a:buNone/>
            </a:pPr>
            <a:r>
              <a:rPr lang="en-GB" sz="1000"/>
              <a:t>Impact investment seeks both financial returns and measurable social or environmental benefits from enterprises.</a:t>
            </a:r>
          </a:p>
          <a:p>
            <a:pPr marL="0" indent="0">
              <a:spcBef>
                <a:spcPts val="2500"/>
              </a:spcBef>
              <a:buFont typeface="Arial" panose="020B0604020202020204" pitchFamily="34" charset="0"/>
              <a:buNone/>
            </a:pPr>
            <a:r>
              <a:rPr lang="en-GB" sz="1000" b="1"/>
              <a:t>Focus on Scalable Enterprises</a:t>
            </a:r>
          </a:p>
          <a:p>
            <a:pPr marL="0" lvl="1" indent="0">
              <a:buFont typeface="Arial" panose="020B0604020202020204" pitchFamily="34" charset="0"/>
              <a:buNone/>
            </a:pPr>
            <a:r>
              <a:rPr lang="en-GB" sz="1000"/>
              <a:t>This investment model targets scalable enterprises with clear success metrics and measurable impact.</a:t>
            </a:r>
          </a:p>
          <a:p>
            <a:pPr marL="0" indent="0">
              <a:spcBef>
                <a:spcPts val="2500"/>
              </a:spcBef>
              <a:buFont typeface="Arial" panose="020B0604020202020204" pitchFamily="34" charset="0"/>
              <a:buNone/>
            </a:pPr>
            <a:r>
              <a:rPr lang="en-GB" sz="1000" b="1"/>
              <a:t>Bridging Philanthropy and Investment</a:t>
            </a:r>
          </a:p>
          <a:p>
            <a:pPr marL="0" lvl="1" indent="0">
              <a:buFont typeface="Arial" panose="020B0604020202020204" pitchFamily="34" charset="0"/>
              <a:buNone/>
            </a:pPr>
            <a:r>
              <a:rPr lang="en-GB" sz="1000"/>
              <a:t>Impact investment combines elements of philanthropy and commercial investment for sustainable funding.</a:t>
            </a:r>
          </a:p>
          <a:p>
            <a:pPr marL="0" indent="0">
              <a:spcBef>
                <a:spcPts val="2500"/>
              </a:spcBef>
              <a:buFont typeface="Arial" panose="020B0604020202020204" pitchFamily="34" charset="0"/>
              <a:buNone/>
            </a:pPr>
            <a:r>
              <a:rPr lang="en-GB" sz="1000" b="1"/>
              <a:t>Challenges for Early-Stage Enterprises</a:t>
            </a:r>
          </a:p>
          <a:p>
            <a:pPr marL="0" lvl="1" indent="0">
              <a:buFont typeface="Arial" panose="020B0604020202020204" pitchFamily="34" charset="0"/>
              <a:buNone/>
            </a:pPr>
            <a:r>
              <a:rPr lang="en-GB" sz="1000"/>
              <a:t>Enterprises must demonstrate profitability and impact, which can be difficult in nascent or high-risk stages.</a:t>
            </a:r>
          </a:p>
        </p:txBody>
      </p:sp>
    </p:spTree>
    <p:extLst>
      <p:ext uri="{BB962C8B-B14F-4D97-AF65-F5344CB8AC3E}">
        <p14:creationId xmlns:p14="http://schemas.microsoft.com/office/powerpoint/2010/main" val="40808489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CB62E-297A-58D1-10C2-320F7F2DAF69}"/>
              </a:ext>
            </a:extLst>
          </p:cNvPr>
          <p:cNvSpPr>
            <a:spLocks noGrp="1"/>
          </p:cNvSpPr>
          <p:nvPr>
            <p:ph type="title"/>
          </p:nvPr>
        </p:nvSpPr>
        <p:spPr>
          <a:xfrm>
            <a:off x="539496" y="987552"/>
            <a:ext cx="5366480" cy="4044508"/>
          </a:xfrm>
        </p:spPr>
        <p:txBody>
          <a:bodyPr anchor="t">
            <a:normAutofit/>
          </a:bodyPr>
          <a:lstStyle/>
          <a:p>
            <a:r>
              <a:rPr lang="en-US"/>
              <a:t>Social Impact Bonds (SIBs)</a:t>
            </a:r>
          </a:p>
        </p:txBody>
      </p:sp>
      <p:sp>
        <p:nvSpPr>
          <p:cNvPr id="3" name="Content Placeholder 2">
            <a:extLst>
              <a:ext uri="{FF2B5EF4-FFF2-40B4-BE49-F238E27FC236}">
                <a16:creationId xmlns:a16="http://schemas.microsoft.com/office/drawing/2014/main" id="{DDBE4780-3B1B-8E3D-D587-E3E4F19FD030}"/>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90488" y="969264"/>
            <a:ext cx="5366480" cy="5715876"/>
          </a:xfrm>
        </p:spPr>
        <p:txBody>
          <a:bodyPr>
            <a:normAutofit/>
          </a:bodyPr>
          <a:lstStyle/>
          <a:p>
            <a:pPr marL="0" indent="0">
              <a:spcBef>
                <a:spcPts val="2500"/>
              </a:spcBef>
              <a:buFont typeface="Arial" panose="020B0604020202020204" pitchFamily="34" charset="0"/>
              <a:buNone/>
            </a:pPr>
            <a:r>
              <a:rPr lang="en-US" b="1"/>
              <a:t>Innovative Financing Model</a:t>
            </a:r>
          </a:p>
          <a:p>
            <a:pPr marL="0" lvl="1" indent="0">
              <a:buFont typeface="Arial" panose="020B0604020202020204" pitchFamily="34" charset="0"/>
              <a:buNone/>
            </a:pPr>
            <a:r>
              <a:t>SIBs enable private investors to finance social programs with repayment dependent on outcome achievement.</a:t>
            </a:r>
            <a:endParaRPr lang="en-US"/>
          </a:p>
          <a:p>
            <a:pPr marL="0" indent="0">
              <a:spcBef>
                <a:spcPts val="2500"/>
              </a:spcBef>
              <a:buFont typeface="Arial" panose="020B0604020202020204" pitchFamily="34" charset="0"/>
              <a:buNone/>
            </a:pPr>
            <a:r>
              <a:rPr lang="en-US" b="1"/>
              <a:t>Risk Shift and Incentives</a:t>
            </a:r>
          </a:p>
          <a:p>
            <a:pPr marL="0" lvl="1" indent="0">
              <a:buFont typeface="Arial" panose="020B0604020202020204" pitchFamily="34" charset="0"/>
              <a:buNone/>
            </a:pPr>
            <a:r>
              <a:t>This model shifts financial risk to private investors, motivating effective service delivery and measurable results.</a:t>
            </a:r>
            <a:endParaRPr lang="en-US"/>
          </a:p>
          <a:p>
            <a:pPr marL="0" indent="0">
              <a:spcBef>
                <a:spcPts val="2500"/>
              </a:spcBef>
              <a:buFont typeface="Arial" panose="020B0604020202020204" pitchFamily="34" charset="0"/>
              <a:buNone/>
            </a:pPr>
            <a:r>
              <a:rPr lang="en-US" b="1"/>
              <a:t>Sector Applications</a:t>
            </a:r>
          </a:p>
          <a:p>
            <a:pPr marL="0" lvl="1" indent="0">
              <a:buFont typeface="Arial" panose="020B0604020202020204" pitchFamily="34" charset="0"/>
              <a:buNone/>
            </a:pPr>
            <a:r>
              <a:t>SIBs are widely applied in education, criminal justice, and healthcare to fund impactful programs.</a:t>
            </a:r>
            <a:endParaRPr lang="en-US"/>
          </a:p>
          <a:p>
            <a:pPr marL="0" indent="0">
              <a:spcBef>
                <a:spcPts val="2500"/>
              </a:spcBef>
              <a:buFont typeface="Arial" panose="020B0604020202020204" pitchFamily="34" charset="0"/>
              <a:buNone/>
            </a:pPr>
            <a:r>
              <a:rPr lang="en-US" b="1"/>
              <a:t>Collaboration and Evaluation</a:t>
            </a:r>
          </a:p>
          <a:p>
            <a:pPr marL="0" lvl="1" indent="0">
              <a:buFont typeface="Arial" panose="020B0604020202020204" pitchFamily="34" charset="0"/>
              <a:buNone/>
            </a:pPr>
            <a:r>
              <a:t>Successful SIBs require collaboration among stakeholders and rigorous impact evaluation frameworks.</a:t>
            </a:r>
            <a:endParaRPr lang="en-US"/>
          </a:p>
        </p:txBody>
      </p:sp>
    </p:spTree>
    <p:extLst>
      <p:ext uri="{BB962C8B-B14F-4D97-AF65-F5344CB8AC3E}">
        <p14:creationId xmlns:p14="http://schemas.microsoft.com/office/powerpoint/2010/main" val="284802400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448323-87DA-2171-E1EA-FC6623D67375}"/>
              </a:ext>
            </a:extLst>
          </p:cNvPr>
          <p:cNvSpPr>
            <a:spLocks noGrp="1"/>
          </p:cNvSpPr>
          <p:nvPr>
            <p:ph type="title"/>
          </p:nvPr>
        </p:nvSpPr>
        <p:spPr>
          <a:xfrm>
            <a:off x="0" y="2139696"/>
            <a:ext cx="8071011" cy="4718304"/>
          </a:xfrm>
        </p:spPr>
        <p:txBody>
          <a:bodyPr anchor="b">
            <a:normAutofit/>
          </a:bodyPr>
          <a:lstStyle/>
          <a:p>
            <a:r>
              <a:rPr lang="en-US"/>
              <a:t>Revenue-Generating Models</a:t>
            </a:r>
          </a:p>
        </p:txBody>
      </p:sp>
    </p:spTree>
    <p:extLst>
      <p:ext uri="{BB962C8B-B14F-4D97-AF65-F5344CB8AC3E}">
        <p14:creationId xmlns:p14="http://schemas.microsoft.com/office/powerpoint/2010/main" val="20888894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7E75C-B76A-14F9-5656-B9A9919A055A}"/>
              </a:ext>
            </a:extLst>
          </p:cNvPr>
          <p:cNvSpPr>
            <a:spLocks noGrp="1"/>
          </p:cNvSpPr>
          <p:nvPr>
            <p:ph type="title"/>
          </p:nvPr>
        </p:nvSpPr>
        <p:spPr>
          <a:xfrm>
            <a:off x="539496" y="988979"/>
            <a:ext cx="3462878" cy="2942419"/>
          </a:xfrm>
        </p:spPr>
        <p:txBody>
          <a:bodyPr anchor="t">
            <a:normAutofit/>
          </a:bodyPr>
          <a:lstStyle/>
          <a:p>
            <a:r>
              <a:rPr lang="en-US"/>
              <a:t>Earned Income / Trading Model</a:t>
            </a:r>
          </a:p>
        </p:txBody>
      </p:sp>
      <p:sp>
        <p:nvSpPr>
          <p:cNvPr id="3" name="Content Placeholder 2">
            <a:extLst>
              <a:ext uri="{FF2B5EF4-FFF2-40B4-BE49-F238E27FC236}">
                <a16:creationId xmlns:a16="http://schemas.microsoft.com/office/drawing/2014/main" id="{886A883B-9305-4213-A10C-0032C6946AB6}"/>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17167" y="967689"/>
            <a:ext cx="7217771" cy="5237168"/>
          </a:xfrm>
        </p:spPr>
        <p:txBody>
          <a:bodyPr>
            <a:normAutofit/>
          </a:bodyPr>
          <a:lstStyle/>
          <a:p>
            <a:pPr marL="0" indent="0">
              <a:spcBef>
                <a:spcPts val="2500"/>
              </a:spcBef>
              <a:buFont typeface="Arial" panose="020B0604020202020204" pitchFamily="34" charset="0"/>
              <a:buNone/>
            </a:pPr>
            <a:r>
              <a:rPr lang="en-US" b="1"/>
              <a:t>Revenue through Sales</a:t>
            </a:r>
          </a:p>
          <a:p>
            <a:pPr marL="0" lvl="1" indent="0">
              <a:buFont typeface="Arial" panose="020B0604020202020204" pitchFamily="34" charset="0"/>
              <a:buNone/>
            </a:pPr>
            <a:r>
              <a:t>Earned income model generates revenue by selling goods or services to support social missions sustainably.</a:t>
            </a:r>
            <a:endParaRPr lang="en-US"/>
          </a:p>
          <a:p>
            <a:pPr marL="0" indent="0">
              <a:spcBef>
                <a:spcPts val="2500"/>
              </a:spcBef>
              <a:buFont typeface="Arial" panose="020B0604020202020204" pitchFamily="34" charset="0"/>
              <a:buNone/>
            </a:pPr>
            <a:r>
              <a:rPr lang="en-US" b="1"/>
              <a:t>Examples of Enterprises</a:t>
            </a:r>
          </a:p>
          <a:p>
            <a:pPr marL="0" lvl="1" indent="0">
              <a:buFont typeface="Arial" panose="020B0604020202020204" pitchFamily="34" charset="0"/>
              <a:buNone/>
            </a:pPr>
            <a:r>
              <a:t>Fair trade businesses, green enterprises, and worker cooperatives exemplify this model balancing profit and social goals.</a:t>
            </a:r>
            <a:endParaRPr lang="en-US"/>
          </a:p>
          <a:p>
            <a:pPr marL="0" indent="0">
              <a:spcBef>
                <a:spcPts val="2500"/>
              </a:spcBef>
              <a:buFont typeface="Arial" panose="020B0604020202020204" pitchFamily="34" charset="0"/>
              <a:buNone/>
            </a:pPr>
            <a:r>
              <a:rPr lang="en-US" b="1"/>
              <a:t>Advantages and Challenges</a:t>
            </a:r>
          </a:p>
          <a:p>
            <a:pPr marL="0" lvl="1" indent="0">
              <a:buFont typeface="Arial" panose="020B0604020202020204" pitchFamily="34" charset="0"/>
              <a:buNone/>
            </a:pPr>
            <a:r>
              <a:t>The model fosters sustainability and innovation but requires strong business skills and balancing profit with mission.</a:t>
            </a:r>
            <a:endParaRPr lang="en-US"/>
          </a:p>
        </p:txBody>
      </p:sp>
    </p:spTree>
    <p:extLst>
      <p:ext uri="{BB962C8B-B14F-4D97-AF65-F5344CB8AC3E}">
        <p14:creationId xmlns:p14="http://schemas.microsoft.com/office/powerpoint/2010/main" val="26725239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8A1A2-AF28-148E-22DD-36610E127E48}"/>
              </a:ext>
            </a:extLst>
          </p:cNvPr>
          <p:cNvSpPr>
            <a:spLocks noGrp="1"/>
          </p:cNvSpPr>
          <p:nvPr>
            <p:ph type="title"/>
          </p:nvPr>
        </p:nvSpPr>
        <p:spPr>
          <a:xfrm>
            <a:off x="7097186" y="621792"/>
            <a:ext cx="4446871" cy="1867629"/>
          </a:xfrm>
        </p:spPr>
        <p:txBody>
          <a:bodyPr anchor="t">
            <a:normAutofit/>
          </a:bodyPr>
          <a:lstStyle/>
          <a:p>
            <a:r>
              <a:rPr lang="en-US" sz="5200"/>
              <a:t>Crowdfunding</a:t>
            </a:r>
          </a:p>
        </p:txBody>
      </p:sp>
      <p:pic>
        <p:nvPicPr>
          <p:cNvPr id="5" name="Picture 4" descr="Red toy person in front of two lines of white figures">
            <a:extLst>
              <a:ext uri="{FF2B5EF4-FFF2-40B4-BE49-F238E27FC236}">
                <a16:creationId xmlns:a16="http://schemas.microsoft.com/office/drawing/2014/main" id="{144A35F5-FECE-00A1-0EE1-943C4D6CC5E3}"/>
              </a:ext>
            </a:extLst>
          </p:cNvPr>
          <p:cNvPicPr>
            <a:picLocks noChangeAspect="1"/>
          </p:cNvPicPr>
          <p:nvPr/>
        </p:nvPicPr>
        <p:blipFill>
          <a:blip r:embed="rId3"/>
          <a:srcRect l="18728" r="15209" b="5"/>
          <a:stretch>
            <a:fillRect/>
          </a:stretch>
        </p:blipFill>
        <p:spPr>
          <a:xfrm>
            <a:off x="20" y="10"/>
            <a:ext cx="6878452" cy="6857990"/>
          </a:xfrm>
          <a:prstGeom prst="rect">
            <a:avLst/>
          </a:prstGeom>
          <a:noFill/>
        </p:spPr>
      </p:pic>
      <p:sp>
        <p:nvSpPr>
          <p:cNvPr id="3" name="Content Placeholder 2">
            <a:extLst>
              <a:ext uri="{FF2B5EF4-FFF2-40B4-BE49-F238E27FC236}">
                <a16:creationId xmlns:a16="http://schemas.microsoft.com/office/drawing/2014/main" id="{C5F139DD-E2B1-95CC-1643-9D06F873DEA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22161" y="2890729"/>
            <a:ext cx="4449227" cy="3138438"/>
          </a:xfrm>
        </p:spPr>
        <p:txBody>
          <a:bodyPr>
            <a:normAutofit/>
          </a:bodyPr>
          <a:lstStyle/>
          <a:p>
            <a:pPr marL="0" indent="0">
              <a:spcBef>
                <a:spcPts val="2500"/>
              </a:spcBef>
              <a:buFont typeface="Arial" panose="020B0604020202020204" pitchFamily="34" charset="0"/>
              <a:buNone/>
            </a:pPr>
            <a:r>
              <a:rPr lang="en-GB" sz="1000" b="1"/>
              <a:t>Capital Raising Model</a:t>
            </a:r>
          </a:p>
          <a:p>
            <a:pPr marL="0" lvl="1" indent="0">
              <a:buFont typeface="Arial" panose="020B0604020202020204" pitchFamily="34" charset="0"/>
              <a:buNone/>
            </a:pPr>
            <a:r>
              <a:rPr lang="en-GB" sz="1000"/>
              <a:t>Crowdfunding raises small capital amounts from many individuals via online platforms for social enterprises.</a:t>
            </a:r>
          </a:p>
          <a:p>
            <a:pPr marL="0" indent="0">
              <a:spcBef>
                <a:spcPts val="2500"/>
              </a:spcBef>
              <a:buFont typeface="Arial" panose="020B0604020202020204" pitchFamily="34" charset="0"/>
              <a:buNone/>
            </a:pPr>
            <a:r>
              <a:rPr lang="en-GB" sz="1000" b="1"/>
              <a:t>Benefits for Social Enterprises</a:t>
            </a:r>
          </a:p>
          <a:p>
            <a:pPr marL="0" lvl="1" indent="0">
              <a:buFont typeface="Arial" panose="020B0604020202020204" pitchFamily="34" charset="0"/>
              <a:buNone/>
            </a:pPr>
            <a:r>
              <a:rPr lang="en-GB" sz="1000"/>
              <a:t>It validates ideas, builds supporters, and provides early funding without equity loss or debt.</a:t>
            </a:r>
          </a:p>
          <a:p>
            <a:pPr marL="0" indent="0">
              <a:spcBef>
                <a:spcPts val="2500"/>
              </a:spcBef>
              <a:buFont typeface="Arial" panose="020B0604020202020204" pitchFamily="34" charset="0"/>
              <a:buNone/>
            </a:pPr>
            <a:r>
              <a:rPr lang="en-GB" sz="1000" b="1"/>
              <a:t>Success Factors</a:t>
            </a:r>
          </a:p>
          <a:p>
            <a:pPr marL="0" lvl="1" indent="0">
              <a:buFont typeface="Arial" panose="020B0604020202020204" pitchFamily="34" charset="0"/>
              <a:buNone/>
            </a:pPr>
            <a:r>
              <a:rPr lang="en-GB" sz="1000"/>
              <a:t>Compelling storytelling, strong social media presence, and clear value propositions drive campaign success.</a:t>
            </a:r>
          </a:p>
          <a:p>
            <a:pPr marL="0" indent="0">
              <a:spcBef>
                <a:spcPts val="2500"/>
              </a:spcBef>
              <a:buFont typeface="Arial" panose="020B0604020202020204" pitchFamily="34" charset="0"/>
              <a:buNone/>
            </a:pPr>
            <a:r>
              <a:rPr lang="en-GB" sz="1000" b="1"/>
              <a:t>Risks and Challenges</a:t>
            </a:r>
          </a:p>
          <a:p>
            <a:pPr marL="0" lvl="1" indent="0">
              <a:buFont typeface="Arial" panose="020B0604020202020204" pitchFamily="34" charset="0"/>
              <a:buNone/>
            </a:pPr>
            <a:r>
              <a:rPr lang="en-GB" sz="1000"/>
              <a:t>Campaigns may fail funding goals and managing backer expectations can be demanding.</a:t>
            </a:r>
          </a:p>
        </p:txBody>
      </p:sp>
    </p:spTree>
    <p:extLst>
      <p:ext uri="{BB962C8B-B14F-4D97-AF65-F5344CB8AC3E}">
        <p14:creationId xmlns:p14="http://schemas.microsoft.com/office/powerpoint/2010/main" val="6512403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195DA09-6B79-7B75-11A8-6BAFBED9FC60}"/>
              </a:ext>
            </a:extLst>
          </p:cNvPr>
          <p:cNvSpPr>
            <a:spLocks noGrp="1"/>
          </p:cNvSpPr>
          <p:nvPr>
            <p:ph type="title"/>
          </p:nvPr>
        </p:nvSpPr>
        <p:spPr>
          <a:xfrm>
            <a:off x="0" y="2139696"/>
            <a:ext cx="8071011" cy="4718304"/>
          </a:xfrm>
        </p:spPr>
        <p:txBody>
          <a:bodyPr anchor="b">
            <a:normAutofit/>
          </a:bodyPr>
          <a:lstStyle/>
          <a:p>
            <a:r>
              <a:rPr lang="en-US"/>
              <a:t>Philanthropic and Institutional Support</a:t>
            </a:r>
          </a:p>
        </p:txBody>
      </p:sp>
    </p:spTree>
    <p:extLst>
      <p:ext uri="{BB962C8B-B14F-4D97-AF65-F5344CB8AC3E}">
        <p14:creationId xmlns:p14="http://schemas.microsoft.com/office/powerpoint/2010/main" val="276532690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48159-017A-43EB-26EB-56FEAFC4B5FA}"/>
              </a:ext>
            </a:extLst>
          </p:cNvPr>
          <p:cNvSpPr>
            <a:spLocks noGrp="1"/>
          </p:cNvSpPr>
          <p:nvPr>
            <p:ph type="title"/>
          </p:nvPr>
        </p:nvSpPr>
        <p:spPr>
          <a:xfrm>
            <a:off x="539496" y="987552"/>
            <a:ext cx="5366480" cy="4044508"/>
          </a:xfrm>
        </p:spPr>
        <p:txBody>
          <a:bodyPr anchor="t">
            <a:normAutofit/>
          </a:bodyPr>
          <a:lstStyle/>
          <a:p>
            <a:r>
              <a:rPr lang="en-US"/>
              <a:t>Grants and Philanthropy</a:t>
            </a:r>
          </a:p>
        </p:txBody>
      </p:sp>
      <p:sp>
        <p:nvSpPr>
          <p:cNvPr id="3" name="Content Placeholder 2">
            <a:extLst>
              <a:ext uri="{FF2B5EF4-FFF2-40B4-BE49-F238E27FC236}">
                <a16:creationId xmlns:a16="http://schemas.microsoft.com/office/drawing/2014/main" id="{C53386A2-5FCC-D11F-4B73-FB6DF3F1A1FC}"/>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90488" y="969264"/>
            <a:ext cx="5366480" cy="5715876"/>
          </a:xfrm>
        </p:spPr>
        <p:txBody>
          <a:bodyPr>
            <a:normAutofit/>
          </a:bodyPr>
          <a:lstStyle/>
          <a:p>
            <a:pPr marL="0" indent="0">
              <a:spcBef>
                <a:spcPts val="2500"/>
              </a:spcBef>
              <a:buFont typeface="Arial" panose="020B0604020202020204" pitchFamily="34" charset="0"/>
              <a:buNone/>
            </a:pPr>
            <a:r>
              <a:rPr lang="en-US" b="1"/>
              <a:t>Traditional Funding Source</a:t>
            </a:r>
          </a:p>
          <a:p>
            <a:pPr marL="0" lvl="1" indent="0">
              <a:buFont typeface="Arial" panose="020B0604020202020204" pitchFamily="34" charset="0"/>
              <a:buNone/>
            </a:pPr>
            <a:r>
              <a:t>Grants and donations primarily support social enterprises in early stages or with high social impact but low revenue.</a:t>
            </a:r>
            <a:endParaRPr lang="en-US"/>
          </a:p>
          <a:p>
            <a:pPr marL="0" indent="0">
              <a:spcBef>
                <a:spcPts val="2500"/>
              </a:spcBef>
              <a:buFont typeface="Arial" panose="020B0604020202020204" pitchFamily="34" charset="0"/>
              <a:buNone/>
            </a:pPr>
            <a:r>
              <a:rPr lang="en-US" b="1"/>
              <a:t>Uses of Grants</a:t>
            </a:r>
          </a:p>
          <a:p>
            <a:pPr marL="0" lvl="1" indent="0">
              <a:buFont typeface="Arial" panose="020B0604020202020204" pitchFamily="34" charset="0"/>
              <a:buNone/>
            </a:pPr>
            <a:r>
              <a:t>Grants fund operational costs, program development, and capacity building in social enterprises.</a:t>
            </a:r>
            <a:endParaRPr lang="en-US"/>
          </a:p>
          <a:p>
            <a:pPr marL="0" indent="0">
              <a:spcBef>
                <a:spcPts val="2500"/>
              </a:spcBef>
              <a:buFont typeface="Arial" panose="020B0604020202020204" pitchFamily="34" charset="0"/>
              <a:buNone/>
            </a:pPr>
            <a:r>
              <a:rPr lang="en-US" b="1"/>
              <a:t>Limitations and Challenges</a:t>
            </a:r>
          </a:p>
          <a:p>
            <a:pPr marL="0" lvl="1" indent="0">
              <a:buFont typeface="Arial" panose="020B0604020202020204" pitchFamily="34" charset="0"/>
              <a:buNone/>
            </a:pPr>
            <a:r>
              <a:t>Short-term grants and funder restrictions may cause financial instability and limit flexibility.</a:t>
            </a:r>
            <a:endParaRPr lang="en-US"/>
          </a:p>
          <a:p>
            <a:pPr marL="0" indent="0">
              <a:spcBef>
                <a:spcPts val="2500"/>
              </a:spcBef>
              <a:buFont typeface="Arial" panose="020B0604020202020204" pitchFamily="34" charset="0"/>
              <a:buNone/>
            </a:pPr>
            <a:r>
              <a:rPr lang="en-US" b="1"/>
              <a:t>Vital Ecosystem Component</a:t>
            </a:r>
          </a:p>
          <a:p>
            <a:pPr marL="0" lvl="1" indent="0">
              <a:buFont typeface="Arial" panose="020B0604020202020204" pitchFamily="34" charset="0"/>
              <a:buNone/>
            </a:pPr>
            <a:r>
              <a:t>Despite challenges, grants remain essential for addressing systemic social issues that lack monetization.</a:t>
            </a:r>
            <a:endParaRPr lang="en-US"/>
          </a:p>
        </p:txBody>
      </p:sp>
    </p:spTree>
    <p:extLst>
      <p:ext uri="{BB962C8B-B14F-4D97-AF65-F5344CB8AC3E}">
        <p14:creationId xmlns:p14="http://schemas.microsoft.com/office/powerpoint/2010/main" val="33785744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1DD40-D38A-3DD2-810A-E4C1F079BC3A}"/>
              </a:ext>
            </a:extLst>
          </p:cNvPr>
          <p:cNvSpPr>
            <a:spLocks noGrp="1"/>
          </p:cNvSpPr>
          <p:nvPr>
            <p:ph type="title"/>
          </p:nvPr>
        </p:nvSpPr>
        <p:spPr>
          <a:xfrm>
            <a:off x="512064" y="621792"/>
            <a:ext cx="3528795" cy="1875965"/>
          </a:xfrm>
        </p:spPr>
        <p:txBody>
          <a:bodyPr anchor="t">
            <a:normAutofit/>
          </a:bodyPr>
          <a:lstStyle/>
          <a:p>
            <a:r>
              <a:rPr lang="en-US" sz="3500"/>
              <a:t>Corporate Social Responsibility (CSR) Funding</a:t>
            </a:r>
          </a:p>
        </p:txBody>
      </p:sp>
      <p:sp>
        <p:nvSpPr>
          <p:cNvPr id="8" name="Picture Placeholder 2">
            <a:extLst>
              <a:ext uri="{FF2B5EF4-FFF2-40B4-BE49-F238E27FC236}">
                <a16:creationId xmlns:a16="http://schemas.microsoft.com/office/drawing/2014/main" id="{BE971F20-29F6-099B-17AE-20C6D8C1AADD}"/>
              </a:ext>
            </a:extLst>
          </p:cNvPr>
          <p:cNvSpPr>
            <a:spLocks noGrp="1"/>
          </p:cNvSpPr>
          <p:nvPr>
            <p:ph type="pic" sz="quarter" idx="13"/>
          </p:nvPr>
        </p:nvSpPr>
        <p:spPr>
          <a:xfrm>
            <a:off x="649183" y="2890640"/>
            <a:ext cx="3424181" cy="3342450"/>
          </a:xfrm>
        </p:spPr>
      </p:sp>
      <p:sp>
        <p:nvSpPr>
          <p:cNvPr id="3" name="Content Placeholder 2">
            <a:extLst>
              <a:ext uri="{FF2B5EF4-FFF2-40B4-BE49-F238E27FC236}">
                <a16:creationId xmlns:a16="http://schemas.microsoft.com/office/drawing/2014/main" id="{EB24E05E-B024-620A-62AA-948317801A1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12351" y="603504"/>
            <a:ext cx="7215984" cy="5558959"/>
          </a:xfrm>
        </p:spPr>
        <p:txBody>
          <a:bodyPr>
            <a:normAutofit/>
          </a:bodyPr>
          <a:lstStyle/>
          <a:p>
            <a:pPr marL="0" indent="0">
              <a:spcBef>
                <a:spcPts val="2500"/>
              </a:spcBef>
              <a:buFont typeface="Arial" panose="020B0604020202020204" pitchFamily="34" charset="0"/>
              <a:buNone/>
            </a:pPr>
            <a:r>
              <a:rPr lang="en-GB" b="1"/>
              <a:t>Partnerships and Support</a:t>
            </a:r>
          </a:p>
          <a:p>
            <a:pPr marL="0" lvl="1" indent="0">
              <a:buFont typeface="Arial" panose="020B0604020202020204" pitchFamily="34" charset="0"/>
              <a:buNone/>
            </a:pPr>
            <a:r>
              <a:t>CSR funding creates partnerships where companies provide financial and strategic support to social enterprises.</a:t>
            </a:r>
            <a:endParaRPr lang="en-GB"/>
          </a:p>
          <a:p>
            <a:pPr marL="0" indent="0">
              <a:spcBef>
                <a:spcPts val="2500"/>
              </a:spcBef>
              <a:buFont typeface="Arial" panose="020B0604020202020204" pitchFamily="34" charset="0"/>
              <a:buNone/>
            </a:pPr>
            <a:r>
              <a:rPr lang="en-GB" b="1"/>
              <a:t>Mutual Benefits</a:t>
            </a:r>
          </a:p>
          <a:p>
            <a:pPr marL="0" lvl="1" indent="0">
              <a:buFont typeface="Arial" panose="020B0604020202020204" pitchFamily="34" charset="0"/>
              <a:buNone/>
            </a:pPr>
            <a:r>
              <a:t>Social enterprises gain resources and networks, while corporations improve brand reputation and stakeholder engagement.</a:t>
            </a:r>
            <a:endParaRPr lang="en-GB"/>
          </a:p>
          <a:p>
            <a:pPr marL="0" indent="0">
              <a:spcBef>
                <a:spcPts val="2500"/>
              </a:spcBef>
              <a:buFont typeface="Arial" panose="020B0604020202020204" pitchFamily="34" charset="0"/>
              <a:buNone/>
            </a:pPr>
            <a:r>
              <a:rPr lang="en-GB" b="1"/>
              <a:t>Alignment and Expectations</a:t>
            </a:r>
          </a:p>
          <a:p>
            <a:pPr marL="0" lvl="1" indent="0">
              <a:buFont typeface="Arial" panose="020B0604020202020204" pitchFamily="34" charset="0"/>
              <a:buNone/>
            </a:pPr>
            <a:r>
              <a:t>CSR funding aligns with corporate values like sustainability but may influence the enterprise’s autonomy due to expectations.</a:t>
            </a:r>
            <a:endParaRPr lang="en-GB"/>
          </a:p>
          <a:p>
            <a:pPr marL="0" indent="0">
              <a:spcBef>
                <a:spcPts val="2500"/>
              </a:spcBef>
              <a:buFont typeface="Arial" panose="020B0604020202020204" pitchFamily="34" charset="0"/>
              <a:buNone/>
            </a:pPr>
            <a:r>
              <a:rPr lang="en-GB" b="1"/>
              <a:t>Scaling Impact</a:t>
            </a:r>
          </a:p>
          <a:p>
            <a:pPr marL="0" lvl="1" indent="0">
              <a:buFont typeface="Arial" panose="020B0604020202020204" pitchFamily="34" charset="0"/>
              <a:buNone/>
            </a:pPr>
            <a:r>
              <a:t>Effective CSR partnerships can scale social impact and foster innovation in targeted communities.</a:t>
            </a:r>
            <a:endParaRPr lang="en-GB"/>
          </a:p>
        </p:txBody>
      </p:sp>
    </p:spTree>
    <p:extLst>
      <p:ext uri="{BB962C8B-B14F-4D97-AF65-F5344CB8AC3E}">
        <p14:creationId xmlns:p14="http://schemas.microsoft.com/office/powerpoint/2010/main" val="922144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B23801-9C4F-F66E-3C47-1EA2E30240C0}"/>
              </a:ext>
            </a:extLst>
          </p:cNvPr>
          <p:cNvSpPr>
            <a:spLocks noGrp="1"/>
          </p:cNvSpPr>
          <p:nvPr>
            <p:ph type="title"/>
          </p:nvPr>
        </p:nvSpPr>
        <p:spPr>
          <a:xfrm>
            <a:off x="0" y="2139696"/>
            <a:ext cx="8071011" cy="4718304"/>
          </a:xfrm>
        </p:spPr>
        <p:txBody>
          <a:bodyPr anchor="b">
            <a:normAutofit/>
          </a:bodyPr>
          <a:lstStyle/>
          <a:p>
            <a:r>
              <a:rPr lang="en-US"/>
              <a:t>Public Sector and Mixed Approaches</a:t>
            </a:r>
          </a:p>
        </p:txBody>
      </p:sp>
    </p:spTree>
    <p:extLst>
      <p:ext uri="{BB962C8B-B14F-4D97-AF65-F5344CB8AC3E}">
        <p14:creationId xmlns:p14="http://schemas.microsoft.com/office/powerpoint/2010/main" val="35213778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C289E-AD99-DCC3-D5F4-6E81C4C37B50}"/>
              </a:ext>
            </a:extLst>
          </p:cNvPr>
          <p:cNvSpPr>
            <a:spLocks noGrp="1"/>
          </p:cNvSpPr>
          <p:nvPr>
            <p:ph type="title"/>
          </p:nvPr>
        </p:nvSpPr>
        <p:spPr>
          <a:xfrm>
            <a:off x="539496" y="987552"/>
            <a:ext cx="5366480" cy="4044508"/>
          </a:xfrm>
        </p:spPr>
        <p:txBody>
          <a:bodyPr anchor="t">
            <a:normAutofit/>
          </a:bodyPr>
          <a:lstStyle/>
          <a:p>
            <a:r>
              <a:rPr lang="en-US"/>
              <a:t>Government Contracts and Subsidies</a:t>
            </a:r>
          </a:p>
        </p:txBody>
      </p:sp>
      <p:sp>
        <p:nvSpPr>
          <p:cNvPr id="3" name="Content Placeholder 2">
            <a:extLst>
              <a:ext uri="{FF2B5EF4-FFF2-40B4-BE49-F238E27FC236}">
                <a16:creationId xmlns:a16="http://schemas.microsoft.com/office/drawing/2014/main" id="{8A5924FB-9D9E-8BE9-064C-41F352CD3986}"/>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90488" y="969264"/>
            <a:ext cx="5366480" cy="5715876"/>
          </a:xfrm>
        </p:spPr>
        <p:txBody>
          <a:bodyPr>
            <a:normAutofit/>
          </a:bodyPr>
          <a:lstStyle/>
          <a:p>
            <a:pPr marL="0" indent="0">
              <a:spcBef>
                <a:spcPts val="2500"/>
              </a:spcBef>
              <a:buFont typeface="Arial" panose="020B0604020202020204" pitchFamily="34" charset="0"/>
              <a:buNone/>
            </a:pPr>
            <a:r>
              <a:rPr lang="en-US" b="1"/>
              <a:t>Stable Income for Social Enterprises</a:t>
            </a:r>
          </a:p>
          <a:p>
            <a:pPr marL="0" lvl="1" indent="0">
              <a:buFont typeface="Arial" panose="020B0604020202020204" pitchFamily="34" charset="0"/>
              <a:buNone/>
            </a:pPr>
            <a:r>
              <a:t>Government contracts offer social enterprises reliable funding by outsourcing public service delivery to mission-driven organizations.</a:t>
            </a:r>
            <a:endParaRPr lang="en-US"/>
          </a:p>
          <a:p>
            <a:pPr marL="0" indent="0">
              <a:spcBef>
                <a:spcPts val="2500"/>
              </a:spcBef>
              <a:buFont typeface="Arial" panose="020B0604020202020204" pitchFamily="34" charset="0"/>
              <a:buNone/>
            </a:pPr>
            <a:r>
              <a:rPr lang="en-US" b="1"/>
              <a:t>Sector Focus and Impact</a:t>
            </a:r>
          </a:p>
          <a:p>
            <a:pPr marL="0" lvl="1" indent="0">
              <a:buFont typeface="Arial" panose="020B0604020202020204" pitchFamily="34" charset="0"/>
              <a:buNone/>
            </a:pPr>
            <a:r>
              <a:t>Contracts are common in healthcare, education, and welfare, enabling large-scale social impact through innovation and community engagement.</a:t>
            </a:r>
            <a:endParaRPr lang="en-US"/>
          </a:p>
          <a:p>
            <a:pPr marL="0" indent="0">
              <a:spcBef>
                <a:spcPts val="2500"/>
              </a:spcBef>
              <a:buFont typeface="Arial" panose="020B0604020202020204" pitchFamily="34" charset="0"/>
              <a:buNone/>
            </a:pPr>
            <a:r>
              <a:rPr lang="en-US" b="1"/>
              <a:t>Compliance and Accountability</a:t>
            </a:r>
          </a:p>
          <a:p>
            <a:pPr marL="0" lvl="1" indent="0">
              <a:buFont typeface="Arial" panose="020B0604020202020204" pitchFamily="34" charset="0"/>
              <a:buNone/>
            </a:pPr>
            <a:r>
              <a:t>Social enterprises must meet public regulations and performance monitoring requirements to secure and maintain contracts.</a:t>
            </a:r>
            <a:endParaRPr lang="en-US"/>
          </a:p>
          <a:p>
            <a:pPr marL="0" indent="0">
              <a:spcBef>
                <a:spcPts val="2500"/>
              </a:spcBef>
              <a:buFont typeface="Arial" panose="020B0604020202020204" pitchFamily="34" charset="0"/>
              <a:buNone/>
            </a:pPr>
            <a:r>
              <a:rPr lang="en-US" b="1"/>
              <a:t>Benefits and Challenges</a:t>
            </a:r>
          </a:p>
          <a:p>
            <a:pPr marL="0" lvl="1" indent="0">
              <a:buFont typeface="Arial" panose="020B0604020202020204" pitchFamily="34" charset="0"/>
              <a:buNone/>
            </a:pPr>
            <a:r>
              <a:t>Despite administrative burdens, government partnerships enhance the reach and sustainability of social enterprises.</a:t>
            </a:r>
            <a:endParaRPr lang="en-US"/>
          </a:p>
        </p:txBody>
      </p:sp>
    </p:spTree>
    <p:extLst>
      <p:ext uri="{BB962C8B-B14F-4D97-AF65-F5344CB8AC3E}">
        <p14:creationId xmlns:p14="http://schemas.microsoft.com/office/powerpoint/2010/main" val="22579442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A455D-F662-B38F-3240-DF4DE8B7E776}"/>
              </a:ext>
            </a:extLst>
          </p:cNvPr>
          <p:cNvSpPr>
            <a:spLocks noGrp="1"/>
          </p:cNvSpPr>
          <p:nvPr>
            <p:ph type="title"/>
          </p:nvPr>
        </p:nvSpPr>
        <p:spPr>
          <a:xfrm>
            <a:off x="7097186" y="621792"/>
            <a:ext cx="4446871" cy="1867629"/>
          </a:xfrm>
        </p:spPr>
        <p:txBody>
          <a:bodyPr anchor="t">
            <a:normAutofit/>
          </a:bodyPr>
          <a:lstStyle/>
          <a:p>
            <a:r>
              <a:rPr lang="en-US"/>
              <a:t>Hybrid Models</a:t>
            </a:r>
          </a:p>
        </p:txBody>
      </p:sp>
      <p:pic>
        <p:nvPicPr>
          <p:cNvPr id="5" name="Picture 4" descr="A 3D pattern of ring shapes connected by lines">
            <a:extLst>
              <a:ext uri="{FF2B5EF4-FFF2-40B4-BE49-F238E27FC236}">
                <a16:creationId xmlns:a16="http://schemas.microsoft.com/office/drawing/2014/main" id="{9102ADE3-7C45-DCC6-7AA9-02C064DE3399}"/>
              </a:ext>
            </a:extLst>
          </p:cNvPr>
          <p:cNvPicPr>
            <a:picLocks noChangeAspect="1"/>
          </p:cNvPicPr>
          <p:nvPr/>
        </p:nvPicPr>
        <p:blipFill>
          <a:blip r:embed="rId3"/>
          <a:srcRect l="4375" r="39206" b="-2"/>
          <a:stretch>
            <a:fillRect/>
          </a:stretch>
        </p:blipFill>
        <p:spPr>
          <a:xfrm>
            <a:off x="20" y="10"/>
            <a:ext cx="6878452" cy="6857990"/>
          </a:xfrm>
          <a:prstGeom prst="rect">
            <a:avLst/>
          </a:prstGeom>
          <a:noFill/>
        </p:spPr>
      </p:pic>
      <p:sp>
        <p:nvSpPr>
          <p:cNvPr id="3" name="Content Placeholder 2">
            <a:extLst>
              <a:ext uri="{FF2B5EF4-FFF2-40B4-BE49-F238E27FC236}">
                <a16:creationId xmlns:a16="http://schemas.microsoft.com/office/drawing/2014/main" id="{1E97B8CB-1E86-455D-8C41-17B8D91C772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22161" y="2890729"/>
            <a:ext cx="4449227" cy="3138438"/>
          </a:xfrm>
        </p:spPr>
        <p:txBody>
          <a:bodyPr>
            <a:normAutofit/>
          </a:bodyPr>
          <a:lstStyle/>
          <a:p>
            <a:pPr marL="0" indent="0">
              <a:spcBef>
                <a:spcPts val="2500"/>
              </a:spcBef>
              <a:buFont typeface="Arial" panose="020B0604020202020204" pitchFamily="34" charset="0"/>
              <a:buNone/>
            </a:pPr>
            <a:r>
              <a:rPr lang="en-GB" sz="1000" b="1"/>
              <a:t>Diversified Capital Sources</a:t>
            </a:r>
          </a:p>
          <a:p>
            <a:pPr marL="0" lvl="1" indent="0">
              <a:buFont typeface="Arial" panose="020B0604020202020204" pitchFamily="34" charset="0"/>
              <a:buNone/>
            </a:pPr>
            <a:r>
              <a:rPr lang="en-GB" sz="1000"/>
              <a:t>Hybrid models combine earned income, grants, and investments to build a resilient financial structure.</a:t>
            </a:r>
          </a:p>
          <a:p>
            <a:pPr marL="0" indent="0">
              <a:spcBef>
                <a:spcPts val="2500"/>
              </a:spcBef>
              <a:buFont typeface="Arial" panose="020B0604020202020204" pitchFamily="34" charset="0"/>
              <a:buNone/>
            </a:pPr>
            <a:r>
              <a:rPr lang="en-GB" sz="1000" b="1"/>
              <a:t>Balancing Mission and Market</a:t>
            </a:r>
          </a:p>
          <a:p>
            <a:pPr marL="0" lvl="1" indent="0">
              <a:buFont typeface="Arial" panose="020B0604020202020204" pitchFamily="34" charset="0"/>
              <a:buNone/>
            </a:pPr>
            <a:r>
              <a:rPr lang="en-GB" sz="1000"/>
              <a:t>These models enable social enterprises to align mission-driven goals with market-based strategies effectively.</a:t>
            </a:r>
          </a:p>
          <a:p>
            <a:pPr marL="0" indent="0">
              <a:spcBef>
                <a:spcPts val="2500"/>
              </a:spcBef>
              <a:buFont typeface="Arial" panose="020B0604020202020204" pitchFamily="34" charset="0"/>
              <a:buNone/>
            </a:pPr>
            <a:r>
              <a:rPr lang="en-GB" sz="1000" b="1"/>
              <a:t>Flexibility and Reduced Dependency</a:t>
            </a:r>
          </a:p>
          <a:p>
            <a:pPr marL="0" lvl="1" indent="0">
              <a:buFont typeface="Arial" panose="020B0604020202020204" pitchFamily="34" charset="0"/>
              <a:buNone/>
            </a:pPr>
            <a:r>
              <a:rPr lang="en-GB" sz="1000"/>
              <a:t>Hybrid funding offers flexibility and lowers reliance on any single funding source, supporting sustainability.</a:t>
            </a:r>
          </a:p>
          <a:p>
            <a:pPr marL="0" indent="0">
              <a:spcBef>
                <a:spcPts val="2500"/>
              </a:spcBef>
              <a:buFont typeface="Arial" panose="020B0604020202020204" pitchFamily="34" charset="0"/>
              <a:buNone/>
            </a:pPr>
            <a:r>
              <a:rPr lang="en-GB" sz="1000" b="1"/>
              <a:t>Management Challenges</a:t>
            </a:r>
          </a:p>
          <a:p>
            <a:pPr marL="0" lvl="1" indent="0">
              <a:buFont typeface="Arial" panose="020B0604020202020204" pitchFamily="34" charset="0"/>
              <a:buNone/>
            </a:pPr>
            <a:r>
              <a:rPr lang="en-GB" sz="1000"/>
              <a:t>Managing diverse funding requires advanced financial planning, communication, and strategic alignment.</a:t>
            </a:r>
          </a:p>
        </p:txBody>
      </p:sp>
    </p:spTree>
    <p:extLst>
      <p:ext uri="{BB962C8B-B14F-4D97-AF65-F5344CB8AC3E}">
        <p14:creationId xmlns:p14="http://schemas.microsoft.com/office/powerpoint/2010/main" val="32124139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Axis">
  <a:themeElements>
    <a:clrScheme name="Southwestern">
      <a:dk1>
        <a:srgbClr val="000000"/>
      </a:dk1>
      <a:lt1>
        <a:srgbClr val="FFFFFF"/>
      </a:lt1>
      <a:dk2>
        <a:srgbClr val="0E2841"/>
      </a:dk2>
      <a:lt2>
        <a:srgbClr val="E8E8E8"/>
      </a:lt2>
      <a:accent1>
        <a:srgbClr val="A8BABF"/>
      </a:accent1>
      <a:accent2>
        <a:srgbClr val="C16A38"/>
      </a:accent2>
      <a:accent3>
        <a:srgbClr val="7B441F"/>
      </a:accent3>
      <a:accent4>
        <a:srgbClr val="DAC68B"/>
      </a:accent4>
      <a:accent5>
        <a:srgbClr val="B6BAA5"/>
      </a:accent5>
      <a:accent6>
        <a:srgbClr val="716C34"/>
      </a:accent6>
      <a:hlink>
        <a:srgbClr val="467886"/>
      </a:hlink>
      <a:folHlink>
        <a:srgbClr val="96607D"/>
      </a:folHlink>
    </a:clrScheme>
    <a:fontScheme name="Custom 13">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xis_Copilot Layouts_win32_DN_v7" id="{2D27664C-6308-44CF-AD31-3123E3CD2A37}" vid="{94C83FE8-F59A-47F5-B97E-45C21FC7BF6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782DA7-86C0-4A84-A860-11A1E6E3FB6B}">
  <ds:schemaRefs>
    <ds:schemaRef ds:uri="http://purl.org/dc/dcmitype/"/>
    <ds:schemaRef ds:uri="http://purl.org/dc/terms/"/>
    <ds:schemaRef ds:uri="http://purl.org/dc/elements/1.1/"/>
    <ds:schemaRef ds:uri="16c05727-aa75-4e4a-9b5f-8a80a1165891"/>
    <ds:schemaRef ds:uri="http://schemas.microsoft.com/office/2006/documentManagement/types"/>
    <ds:schemaRef ds:uri="http://schemas.microsoft.com/office/infopath/2007/PartnerControls"/>
    <ds:schemaRef ds:uri="http://www.w3.org/XML/1998/namespace"/>
    <ds:schemaRef ds:uri="http://schemas.openxmlformats.org/package/2006/metadata/core-properties"/>
    <ds:schemaRef ds:uri="71af3243-3dd4-4a8d-8c0d-dd76da1f02a5"/>
    <ds:schemaRef ds:uri="230e9df3-be65-4c73-a93b-d1236ebd677e"/>
    <ds:schemaRef ds:uri="http://schemas.microsoft.com/sharepoint/v3"/>
    <ds:schemaRef ds:uri="http://schemas.microsoft.com/office/2006/metadata/properties"/>
  </ds:schemaRefs>
</ds:datastoreItem>
</file>

<file path=customXml/itemProps2.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3.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5916</TotalTime>
  <Words>8</Words>
  <Application>Microsoft Office PowerPoint</Application>
  <PresentationFormat>Widescreen</PresentationFormat>
  <Paragraphs>4</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Axis</vt:lpstr>
      <vt:lpstr>Models of Social Enterprise Funding</vt:lpstr>
      <vt:lpstr>Introduction to Funding Models</vt:lpstr>
      <vt:lpstr>Investment-Based Models</vt:lpstr>
      <vt:lpstr>Impact Investment</vt:lpstr>
      <vt:lpstr>Social Impact Bonds (SIBs)</vt:lpstr>
      <vt:lpstr>Revenue-Generating Models</vt:lpstr>
      <vt:lpstr>Earned Income / Trading Model</vt:lpstr>
      <vt:lpstr>Crowdfunding</vt:lpstr>
      <vt:lpstr>Philanthropic and Institutional Support</vt:lpstr>
      <vt:lpstr>Grants and Philanthropy</vt:lpstr>
      <vt:lpstr>Corporate Social Responsibility (CSR) Funding</vt:lpstr>
      <vt:lpstr>Public Sector and Mixed Approaches</vt:lpstr>
      <vt:lpstr>Government Contracts and Subsidies</vt:lpstr>
      <vt:lpstr>Hybrid Models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11</cp:revision>
  <dcterms:created xsi:type="dcterms:W3CDTF">2024-06-26T20:20:27Z</dcterms:created>
  <dcterms:modified xsi:type="dcterms:W3CDTF">2025-11-10T12:53:30Z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