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7"/>
  </p:notesMasterIdLst>
  <p:sldIdLst>
    <p:sldId id="256" r:id="rId2"/>
    <p:sldId id="257" r:id="rId3"/>
    <p:sldId id="258" r:id="rId4"/>
    <p:sldId id="259" r:id="rId5"/>
    <p:sldId id="260" r:id="rId6"/>
    <p:sldId id="264" r:id="rId7"/>
    <p:sldId id="261" r:id="rId8"/>
    <p:sldId id="262" r:id="rId9"/>
    <p:sldId id="263" r:id="rId10"/>
    <p:sldId id="265" r:id="rId11"/>
    <p:sldId id="266" r:id="rId12"/>
    <p:sldId id="267" r:id="rId13"/>
    <p:sldId id="268" r:id="rId14"/>
    <p:sldId id="269" r:id="rId15"/>
    <p:sldId id="270" r:id="rId16"/>
    <p:sldId id="271" r:id="rId17"/>
    <p:sldId id="272" r:id="rId18"/>
    <p:sldId id="273" r:id="rId19"/>
    <p:sldId id="275" r:id="rId20"/>
    <p:sldId id="276" r:id="rId21"/>
    <p:sldId id="277" r:id="rId22"/>
    <p:sldId id="278" r:id="rId23"/>
    <p:sldId id="279" r:id="rId24"/>
    <p:sldId id="280"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2AA942C-593F-4819-B6D5-92D9E1648A6D}">
          <p14:sldIdLst>
            <p14:sldId id="256"/>
            <p14:sldId id="257"/>
            <p14:sldId id="258"/>
            <p14:sldId id="259"/>
            <p14:sldId id="260"/>
            <p14:sldId id="264"/>
            <p14:sldId id="261"/>
            <p14:sldId id="262"/>
            <p14:sldId id="263"/>
            <p14:sldId id="265"/>
            <p14:sldId id="266"/>
            <p14:sldId id="267"/>
            <p14:sldId id="268"/>
            <p14:sldId id="269"/>
            <p14:sldId id="270"/>
            <p14:sldId id="271"/>
            <p14:sldId id="272"/>
            <p14:sldId id="273"/>
            <p14:sldId id="275"/>
            <p14:sldId id="276"/>
            <p14:sldId id="277"/>
            <p14:sldId id="278"/>
            <p14:sldId id="279"/>
            <p14:sldId id="280"/>
            <p14:sldId id="28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82879" autoAdjust="0"/>
  </p:normalViewPr>
  <p:slideViewPr>
    <p:cSldViewPr snapToGrid="0">
      <p:cViewPr varScale="1">
        <p:scale>
          <a:sx n="57" d="100"/>
          <a:sy n="57" d="100"/>
        </p:scale>
        <p:origin x="1236" y="6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52" d="100"/>
          <a:sy n="52" d="100"/>
        </p:scale>
        <p:origin x="2946"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7BEBC6-B394-4B65-9230-EBECE143C51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41871D3-7228-40F6-BF5B-30CFC009BDF0}">
      <dgm:prSet/>
      <dgm:spPr/>
      <dgm:t>
        <a:bodyPr/>
        <a:lstStyle/>
        <a:p>
          <a:pPr>
            <a:lnSpc>
              <a:spcPct val="100000"/>
            </a:lnSpc>
          </a:pPr>
          <a:r>
            <a:rPr lang="en-GB"/>
            <a:t>Flexibility</a:t>
          </a:r>
          <a:endParaRPr lang="en-US"/>
        </a:p>
      </dgm:t>
    </dgm:pt>
    <dgm:pt modelId="{B522DE6C-31DF-45AC-B852-71BB2AD9D2D6}" type="parTrans" cxnId="{0F4330CE-9371-4114-B5D9-0C73F62C64B5}">
      <dgm:prSet/>
      <dgm:spPr/>
      <dgm:t>
        <a:bodyPr/>
        <a:lstStyle/>
        <a:p>
          <a:endParaRPr lang="en-US"/>
        </a:p>
      </dgm:t>
    </dgm:pt>
    <dgm:pt modelId="{4ED4975A-B777-4D1F-9821-4FFB2E006B03}" type="sibTrans" cxnId="{0F4330CE-9371-4114-B5D9-0C73F62C64B5}">
      <dgm:prSet/>
      <dgm:spPr/>
      <dgm:t>
        <a:bodyPr/>
        <a:lstStyle/>
        <a:p>
          <a:pPr>
            <a:lnSpc>
              <a:spcPct val="100000"/>
            </a:lnSpc>
          </a:pPr>
          <a:endParaRPr lang="en-US"/>
        </a:p>
      </dgm:t>
    </dgm:pt>
    <dgm:pt modelId="{19B69874-3ECE-4123-ADD5-BDEA8D30E822}">
      <dgm:prSet/>
      <dgm:spPr/>
      <dgm:t>
        <a:bodyPr/>
        <a:lstStyle/>
        <a:p>
          <a:pPr>
            <a:lnSpc>
              <a:spcPct val="100000"/>
            </a:lnSpc>
          </a:pPr>
          <a:r>
            <a:rPr lang="en-GB"/>
            <a:t>Complex Decision Making</a:t>
          </a:r>
          <a:endParaRPr lang="en-US"/>
        </a:p>
      </dgm:t>
    </dgm:pt>
    <dgm:pt modelId="{DA995CAC-4E45-444C-8FAB-037FC20762CD}" type="parTrans" cxnId="{E920E2E9-55BF-42DB-97A7-459CFC067DA7}">
      <dgm:prSet/>
      <dgm:spPr/>
      <dgm:t>
        <a:bodyPr/>
        <a:lstStyle/>
        <a:p>
          <a:endParaRPr lang="en-US"/>
        </a:p>
      </dgm:t>
    </dgm:pt>
    <dgm:pt modelId="{49486F37-6948-4100-9F29-5E005582CF4C}" type="sibTrans" cxnId="{E920E2E9-55BF-42DB-97A7-459CFC067DA7}">
      <dgm:prSet/>
      <dgm:spPr/>
      <dgm:t>
        <a:bodyPr/>
        <a:lstStyle/>
        <a:p>
          <a:pPr>
            <a:lnSpc>
              <a:spcPct val="100000"/>
            </a:lnSpc>
          </a:pPr>
          <a:endParaRPr lang="en-US"/>
        </a:p>
      </dgm:t>
    </dgm:pt>
    <dgm:pt modelId="{AA9631E3-056D-4D5A-A214-B9B4309B1D9D}">
      <dgm:prSet/>
      <dgm:spPr/>
      <dgm:t>
        <a:bodyPr/>
        <a:lstStyle/>
        <a:p>
          <a:pPr>
            <a:lnSpc>
              <a:spcPct val="100000"/>
            </a:lnSpc>
          </a:pPr>
          <a:r>
            <a:rPr lang="en-GB"/>
            <a:t>Balancing priorities</a:t>
          </a:r>
          <a:endParaRPr lang="en-US"/>
        </a:p>
      </dgm:t>
    </dgm:pt>
    <dgm:pt modelId="{57337754-A178-45CC-83DD-217ADE40DD1B}" type="parTrans" cxnId="{CBA5CA57-7A44-4A44-B0FE-7FF188644A4E}">
      <dgm:prSet/>
      <dgm:spPr/>
      <dgm:t>
        <a:bodyPr/>
        <a:lstStyle/>
        <a:p>
          <a:endParaRPr lang="en-US"/>
        </a:p>
      </dgm:t>
    </dgm:pt>
    <dgm:pt modelId="{9C895F9B-F19C-442D-AE29-B59D133FDDD1}" type="sibTrans" cxnId="{CBA5CA57-7A44-4A44-B0FE-7FF188644A4E}">
      <dgm:prSet/>
      <dgm:spPr/>
      <dgm:t>
        <a:bodyPr/>
        <a:lstStyle/>
        <a:p>
          <a:pPr>
            <a:lnSpc>
              <a:spcPct val="100000"/>
            </a:lnSpc>
          </a:pPr>
          <a:endParaRPr lang="en-US"/>
        </a:p>
      </dgm:t>
    </dgm:pt>
    <dgm:pt modelId="{1CBA789E-CBE5-41DE-B5E0-992895B06011}">
      <dgm:prSet/>
      <dgm:spPr/>
      <dgm:t>
        <a:bodyPr/>
        <a:lstStyle/>
        <a:p>
          <a:pPr>
            <a:lnSpc>
              <a:spcPct val="100000"/>
            </a:lnSpc>
          </a:pPr>
          <a:r>
            <a:rPr lang="en-US"/>
            <a:t>Time management</a:t>
          </a:r>
        </a:p>
      </dgm:t>
    </dgm:pt>
    <dgm:pt modelId="{1992F06F-5470-4920-B382-9C158B27CC5B}" type="parTrans" cxnId="{B1EC9BCA-F8CA-4A93-94ED-9005FA8DA8BC}">
      <dgm:prSet/>
      <dgm:spPr/>
      <dgm:t>
        <a:bodyPr/>
        <a:lstStyle/>
        <a:p>
          <a:endParaRPr lang="en-GB"/>
        </a:p>
      </dgm:t>
    </dgm:pt>
    <dgm:pt modelId="{6B67F9EE-B94C-4725-A82D-C3788BF6734F}" type="sibTrans" cxnId="{B1EC9BCA-F8CA-4A93-94ED-9005FA8DA8BC}">
      <dgm:prSet/>
      <dgm:spPr/>
    </dgm:pt>
    <dgm:pt modelId="{D90F0B37-C62B-4888-868F-207E449B43AC}" type="pres">
      <dgm:prSet presAssocID="{797BEBC6-B394-4B65-9230-EBECE143C51B}" presName="root" presStyleCnt="0">
        <dgm:presLayoutVars>
          <dgm:dir/>
          <dgm:resizeHandles val="exact"/>
        </dgm:presLayoutVars>
      </dgm:prSet>
      <dgm:spPr/>
    </dgm:pt>
    <dgm:pt modelId="{AC9B6FBF-C034-490E-A527-AB1209208007}" type="pres">
      <dgm:prSet presAssocID="{797BEBC6-B394-4B65-9230-EBECE143C51B}" presName="container" presStyleCnt="0">
        <dgm:presLayoutVars>
          <dgm:dir/>
          <dgm:resizeHandles val="exact"/>
        </dgm:presLayoutVars>
      </dgm:prSet>
      <dgm:spPr/>
    </dgm:pt>
    <dgm:pt modelId="{B3AE07B4-2ECA-419B-B9F6-0D904DEF862D}" type="pres">
      <dgm:prSet presAssocID="{441871D3-7228-40F6-BF5B-30CFC009BDF0}" presName="compNode" presStyleCnt="0"/>
      <dgm:spPr/>
    </dgm:pt>
    <dgm:pt modelId="{674D636B-EB82-4223-9C9E-5CEE1869F8BC}" type="pres">
      <dgm:prSet presAssocID="{441871D3-7228-40F6-BF5B-30CFC009BDF0}" presName="iconBgRect" presStyleLbl="bgShp" presStyleIdx="0" presStyleCnt="4"/>
      <dgm:spPr/>
    </dgm:pt>
    <dgm:pt modelId="{F26BD65C-7609-45AC-9A1A-B85ECE643565}" type="pres">
      <dgm:prSet presAssocID="{441871D3-7228-40F6-BF5B-30CFC009BDF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73F6F05E-4EC6-45C6-8A93-363738309ADA}" type="pres">
      <dgm:prSet presAssocID="{441871D3-7228-40F6-BF5B-30CFC009BDF0}" presName="spaceRect" presStyleCnt="0"/>
      <dgm:spPr/>
    </dgm:pt>
    <dgm:pt modelId="{1D438A19-273B-4FEA-9417-F99F5FB2EC3B}" type="pres">
      <dgm:prSet presAssocID="{441871D3-7228-40F6-BF5B-30CFC009BDF0}" presName="textRect" presStyleLbl="revTx" presStyleIdx="0" presStyleCnt="4">
        <dgm:presLayoutVars>
          <dgm:chMax val="1"/>
          <dgm:chPref val="1"/>
        </dgm:presLayoutVars>
      </dgm:prSet>
      <dgm:spPr/>
    </dgm:pt>
    <dgm:pt modelId="{BCEBCC83-DF6C-40A4-94A2-25BE09880006}" type="pres">
      <dgm:prSet presAssocID="{4ED4975A-B777-4D1F-9821-4FFB2E006B03}" presName="sibTrans" presStyleLbl="sibTrans2D1" presStyleIdx="0" presStyleCnt="0"/>
      <dgm:spPr/>
    </dgm:pt>
    <dgm:pt modelId="{1379F1B7-40D5-4A36-AF98-51506EB7B885}" type="pres">
      <dgm:prSet presAssocID="{19B69874-3ECE-4123-ADD5-BDEA8D30E822}" presName="compNode" presStyleCnt="0"/>
      <dgm:spPr/>
    </dgm:pt>
    <dgm:pt modelId="{6032EF36-271E-45E0-90C1-76B5EF1839B6}" type="pres">
      <dgm:prSet presAssocID="{19B69874-3ECE-4123-ADD5-BDEA8D30E822}" presName="iconBgRect" presStyleLbl="bgShp" presStyleIdx="1" presStyleCnt="4"/>
      <dgm:spPr/>
    </dgm:pt>
    <dgm:pt modelId="{022973B0-61AD-47F8-B7E9-F56C4CD4B211}" type="pres">
      <dgm:prSet presAssocID="{19B69874-3ECE-4123-ADD5-BDEA8D30E82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AE39CA3-5936-427B-8DFA-6A2E8C2F03E5}" type="pres">
      <dgm:prSet presAssocID="{19B69874-3ECE-4123-ADD5-BDEA8D30E822}" presName="spaceRect" presStyleCnt="0"/>
      <dgm:spPr/>
    </dgm:pt>
    <dgm:pt modelId="{2494A5EA-8BB2-4CFF-B406-8654E369699C}" type="pres">
      <dgm:prSet presAssocID="{19B69874-3ECE-4123-ADD5-BDEA8D30E822}" presName="textRect" presStyleLbl="revTx" presStyleIdx="1" presStyleCnt="4">
        <dgm:presLayoutVars>
          <dgm:chMax val="1"/>
          <dgm:chPref val="1"/>
        </dgm:presLayoutVars>
      </dgm:prSet>
      <dgm:spPr/>
    </dgm:pt>
    <dgm:pt modelId="{1D013026-BB62-4A9F-9E37-7E0F4979FC64}" type="pres">
      <dgm:prSet presAssocID="{49486F37-6948-4100-9F29-5E005582CF4C}" presName="sibTrans" presStyleLbl="sibTrans2D1" presStyleIdx="0" presStyleCnt="0"/>
      <dgm:spPr/>
    </dgm:pt>
    <dgm:pt modelId="{4E7F3B0C-283A-4866-ABEC-6909D0782C78}" type="pres">
      <dgm:prSet presAssocID="{AA9631E3-056D-4D5A-A214-B9B4309B1D9D}" presName="compNode" presStyleCnt="0"/>
      <dgm:spPr/>
    </dgm:pt>
    <dgm:pt modelId="{68196962-82EB-4958-BFDB-9675D9851DAE}" type="pres">
      <dgm:prSet presAssocID="{AA9631E3-056D-4D5A-A214-B9B4309B1D9D}" presName="iconBgRect" presStyleLbl="bgShp" presStyleIdx="2" presStyleCnt="4"/>
      <dgm:spPr/>
    </dgm:pt>
    <dgm:pt modelId="{15C962E5-BAC7-41AC-8948-4BD59BF5FE25}" type="pres">
      <dgm:prSet presAssocID="{AA9631E3-056D-4D5A-A214-B9B4309B1D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E6848C91-9F63-49BF-91E7-597682FB4761}" type="pres">
      <dgm:prSet presAssocID="{AA9631E3-056D-4D5A-A214-B9B4309B1D9D}" presName="spaceRect" presStyleCnt="0"/>
      <dgm:spPr/>
    </dgm:pt>
    <dgm:pt modelId="{316AC4A1-7AE9-45C2-812E-52D674CE7290}" type="pres">
      <dgm:prSet presAssocID="{AA9631E3-056D-4D5A-A214-B9B4309B1D9D}" presName="textRect" presStyleLbl="revTx" presStyleIdx="2" presStyleCnt="4">
        <dgm:presLayoutVars>
          <dgm:chMax val="1"/>
          <dgm:chPref val="1"/>
        </dgm:presLayoutVars>
      </dgm:prSet>
      <dgm:spPr/>
    </dgm:pt>
    <dgm:pt modelId="{0D9DC2E6-16A3-4934-AD6F-0990DC744306}" type="pres">
      <dgm:prSet presAssocID="{9C895F9B-F19C-442D-AE29-B59D133FDDD1}" presName="sibTrans" presStyleLbl="sibTrans2D1" presStyleIdx="0" presStyleCnt="0"/>
      <dgm:spPr/>
    </dgm:pt>
    <dgm:pt modelId="{FA2B3571-435B-4F71-9652-0F31644302DE}" type="pres">
      <dgm:prSet presAssocID="{1CBA789E-CBE5-41DE-B5E0-992895B06011}" presName="compNode" presStyleCnt="0"/>
      <dgm:spPr/>
    </dgm:pt>
    <dgm:pt modelId="{DED83FFE-9F83-434B-8339-199EFD3DCD34}" type="pres">
      <dgm:prSet presAssocID="{1CBA789E-CBE5-41DE-B5E0-992895B06011}" presName="iconBgRect" presStyleLbl="bgShp" presStyleIdx="3" presStyleCnt="4"/>
      <dgm:spPr/>
    </dgm:pt>
    <dgm:pt modelId="{7FA72525-DB44-4E4F-ABD0-6CAC4E75EDE3}" type="pres">
      <dgm:prSet presAssocID="{1CBA789E-CBE5-41DE-B5E0-992895B0601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69A47C0A-375A-405F-987F-C315FA6FFA85}" type="pres">
      <dgm:prSet presAssocID="{1CBA789E-CBE5-41DE-B5E0-992895B06011}" presName="spaceRect" presStyleCnt="0"/>
      <dgm:spPr/>
    </dgm:pt>
    <dgm:pt modelId="{740AF51E-F0E5-4635-9239-AB57AF920D1B}" type="pres">
      <dgm:prSet presAssocID="{1CBA789E-CBE5-41DE-B5E0-992895B06011}" presName="textRect" presStyleLbl="revTx" presStyleIdx="3" presStyleCnt="4">
        <dgm:presLayoutVars>
          <dgm:chMax val="1"/>
          <dgm:chPref val="1"/>
        </dgm:presLayoutVars>
      </dgm:prSet>
      <dgm:spPr/>
    </dgm:pt>
  </dgm:ptLst>
  <dgm:cxnLst>
    <dgm:cxn modelId="{01D8CF20-A072-469E-8A6D-8C95935DA973}" type="presOf" srcId="{441871D3-7228-40F6-BF5B-30CFC009BDF0}" destId="{1D438A19-273B-4FEA-9417-F99F5FB2EC3B}" srcOrd="0" destOrd="0" presId="urn:microsoft.com/office/officeart/2018/2/layout/IconCircleList"/>
    <dgm:cxn modelId="{9FB8B925-BC90-45E4-9F3D-68640869F22D}" type="presOf" srcId="{AA9631E3-056D-4D5A-A214-B9B4309B1D9D}" destId="{316AC4A1-7AE9-45C2-812E-52D674CE7290}" srcOrd="0" destOrd="0" presId="urn:microsoft.com/office/officeart/2018/2/layout/IconCircleList"/>
    <dgm:cxn modelId="{AD08A72D-3D78-480A-A308-FD6466F4B64D}" type="presOf" srcId="{19B69874-3ECE-4123-ADD5-BDEA8D30E822}" destId="{2494A5EA-8BB2-4CFF-B406-8654E369699C}" srcOrd="0" destOrd="0" presId="urn:microsoft.com/office/officeart/2018/2/layout/IconCircleList"/>
    <dgm:cxn modelId="{BCA9712F-6D97-45C6-82EC-9CE4D9D4AC1F}" type="presOf" srcId="{4ED4975A-B777-4D1F-9821-4FFB2E006B03}" destId="{BCEBCC83-DF6C-40A4-94A2-25BE09880006}" srcOrd="0" destOrd="0" presId="urn:microsoft.com/office/officeart/2018/2/layout/IconCircleList"/>
    <dgm:cxn modelId="{CBA5CA57-7A44-4A44-B0FE-7FF188644A4E}" srcId="{797BEBC6-B394-4B65-9230-EBECE143C51B}" destId="{AA9631E3-056D-4D5A-A214-B9B4309B1D9D}" srcOrd="2" destOrd="0" parTransId="{57337754-A178-45CC-83DD-217ADE40DD1B}" sibTransId="{9C895F9B-F19C-442D-AE29-B59D133FDDD1}"/>
    <dgm:cxn modelId="{B5D2CFBE-1E6D-4837-B6DD-BC2A27E0853A}" type="presOf" srcId="{9C895F9B-F19C-442D-AE29-B59D133FDDD1}" destId="{0D9DC2E6-16A3-4934-AD6F-0990DC744306}" srcOrd="0" destOrd="0" presId="urn:microsoft.com/office/officeart/2018/2/layout/IconCircleList"/>
    <dgm:cxn modelId="{EBFAF0C2-CF97-4056-8687-DF0CF15D8A03}" type="presOf" srcId="{797BEBC6-B394-4B65-9230-EBECE143C51B}" destId="{D90F0B37-C62B-4888-868F-207E449B43AC}" srcOrd="0" destOrd="0" presId="urn:microsoft.com/office/officeart/2018/2/layout/IconCircleList"/>
    <dgm:cxn modelId="{B1EC9BCA-F8CA-4A93-94ED-9005FA8DA8BC}" srcId="{797BEBC6-B394-4B65-9230-EBECE143C51B}" destId="{1CBA789E-CBE5-41DE-B5E0-992895B06011}" srcOrd="3" destOrd="0" parTransId="{1992F06F-5470-4920-B382-9C158B27CC5B}" sibTransId="{6B67F9EE-B94C-4725-A82D-C3788BF6734F}"/>
    <dgm:cxn modelId="{0F4330CE-9371-4114-B5D9-0C73F62C64B5}" srcId="{797BEBC6-B394-4B65-9230-EBECE143C51B}" destId="{441871D3-7228-40F6-BF5B-30CFC009BDF0}" srcOrd="0" destOrd="0" parTransId="{B522DE6C-31DF-45AC-B852-71BB2AD9D2D6}" sibTransId="{4ED4975A-B777-4D1F-9821-4FFB2E006B03}"/>
    <dgm:cxn modelId="{DC5185DA-B9B2-46A7-B278-6D8D9AD46E95}" type="presOf" srcId="{1CBA789E-CBE5-41DE-B5E0-992895B06011}" destId="{740AF51E-F0E5-4635-9239-AB57AF920D1B}" srcOrd="0" destOrd="0" presId="urn:microsoft.com/office/officeart/2018/2/layout/IconCircleList"/>
    <dgm:cxn modelId="{745290E2-9228-484A-8666-DE76B7C05FA8}" type="presOf" srcId="{49486F37-6948-4100-9F29-5E005582CF4C}" destId="{1D013026-BB62-4A9F-9E37-7E0F4979FC64}" srcOrd="0" destOrd="0" presId="urn:microsoft.com/office/officeart/2018/2/layout/IconCircleList"/>
    <dgm:cxn modelId="{E920E2E9-55BF-42DB-97A7-459CFC067DA7}" srcId="{797BEBC6-B394-4B65-9230-EBECE143C51B}" destId="{19B69874-3ECE-4123-ADD5-BDEA8D30E822}" srcOrd="1" destOrd="0" parTransId="{DA995CAC-4E45-444C-8FAB-037FC20762CD}" sibTransId="{49486F37-6948-4100-9F29-5E005582CF4C}"/>
    <dgm:cxn modelId="{16944C73-EFE3-42D4-9DE8-95A4D114D8F9}" type="presParOf" srcId="{D90F0B37-C62B-4888-868F-207E449B43AC}" destId="{AC9B6FBF-C034-490E-A527-AB1209208007}" srcOrd="0" destOrd="0" presId="urn:microsoft.com/office/officeart/2018/2/layout/IconCircleList"/>
    <dgm:cxn modelId="{C318E0AC-E87B-4716-8BF1-79C9818D6920}" type="presParOf" srcId="{AC9B6FBF-C034-490E-A527-AB1209208007}" destId="{B3AE07B4-2ECA-419B-B9F6-0D904DEF862D}" srcOrd="0" destOrd="0" presId="urn:microsoft.com/office/officeart/2018/2/layout/IconCircleList"/>
    <dgm:cxn modelId="{9FBB0710-38FB-4950-83B9-28A85E154800}" type="presParOf" srcId="{B3AE07B4-2ECA-419B-B9F6-0D904DEF862D}" destId="{674D636B-EB82-4223-9C9E-5CEE1869F8BC}" srcOrd="0" destOrd="0" presId="urn:microsoft.com/office/officeart/2018/2/layout/IconCircleList"/>
    <dgm:cxn modelId="{C0EBAA45-3036-4900-BF39-8C3982AD874E}" type="presParOf" srcId="{B3AE07B4-2ECA-419B-B9F6-0D904DEF862D}" destId="{F26BD65C-7609-45AC-9A1A-B85ECE643565}" srcOrd="1" destOrd="0" presId="urn:microsoft.com/office/officeart/2018/2/layout/IconCircleList"/>
    <dgm:cxn modelId="{5C9C65E1-43B9-4450-8A5E-8872DDCF9681}" type="presParOf" srcId="{B3AE07B4-2ECA-419B-B9F6-0D904DEF862D}" destId="{73F6F05E-4EC6-45C6-8A93-363738309ADA}" srcOrd="2" destOrd="0" presId="urn:microsoft.com/office/officeart/2018/2/layout/IconCircleList"/>
    <dgm:cxn modelId="{5888BE2B-CA6C-4B6A-B3D9-A6DC4B9C1695}" type="presParOf" srcId="{B3AE07B4-2ECA-419B-B9F6-0D904DEF862D}" destId="{1D438A19-273B-4FEA-9417-F99F5FB2EC3B}" srcOrd="3" destOrd="0" presId="urn:microsoft.com/office/officeart/2018/2/layout/IconCircleList"/>
    <dgm:cxn modelId="{FD4F8221-6D07-4B63-93B6-B08B77439C8A}" type="presParOf" srcId="{AC9B6FBF-C034-490E-A527-AB1209208007}" destId="{BCEBCC83-DF6C-40A4-94A2-25BE09880006}" srcOrd="1" destOrd="0" presId="urn:microsoft.com/office/officeart/2018/2/layout/IconCircleList"/>
    <dgm:cxn modelId="{DA12F883-47FA-49D2-B9F5-92E1493DAB15}" type="presParOf" srcId="{AC9B6FBF-C034-490E-A527-AB1209208007}" destId="{1379F1B7-40D5-4A36-AF98-51506EB7B885}" srcOrd="2" destOrd="0" presId="urn:microsoft.com/office/officeart/2018/2/layout/IconCircleList"/>
    <dgm:cxn modelId="{F1E5C485-C851-4396-BD1D-301402853037}" type="presParOf" srcId="{1379F1B7-40D5-4A36-AF98-51506EB7B885}" destId="{6032EF36-271E-45E0-90C1-76B5EF1839B6}" srcOrd="0" destOrd="0" presId="urn:microsoft.com/office/officeart/2018/2/layout/IconCircleList"/>
    <dgm:cxn modelId="{AAC090C3-E54A-426C-9419-AA54E0F1086E}" type="presParOf" srcId="{1379F1B7-40D5-4A36-AF98-51506EB7B885}" destId="{022973B0-61AD-47F8-B7E9-F56C4CD4B211}" srcOrd="1" destOrd="0" presId="urn:microsoft.com/office/officeart/2018/2/layout/IconCircleList"/>
    <dgm:cxn modelId="{D1FB9240-B702-4207-8D1B-D620428295F7}" type="presParOf" srcId="{1379F1B7-40D5-4A36-AF98-51506EB7B885}" destId="{5AE39CA3-5936-427B-8DFA-6A2E8C2F03E5}" srcOrd="2" destOrd="0" presId="urn:microsoft.com/office/officeart/2018/2/layout/IconCircleList"/>
    <dgm:cxn modelId="{DAF45094-B64D-43AD-8EDB-7DE63EDC8BF7}" type="presParOf" srcId="{1379F1B7-40D5-4A36-AF98-51506EB7B885}" destId="{2494A5EA-8BB2-4CFF-B406-8654E369699C}" srcOrd="3" destOrd="0" presId="urn:microsoft.com/office/officeart/2018/2/layout/IconCircleList"/>
    <dgm:cxn modelId="{EC1D1587-1C57-4CA6-B99A-4E47D173B336}" type="presParOf" srcId="{AC9B6FBF-C034-490E-A527-AB1209208007}" destId="{1D013026-BB62-4A9F-9E37-7E0F4979FC64}" srcOrd="3" destOrd="0" presId="urn:microsoft.com/office/officeart/2018/2/layout/IconCircleList"/>
    <dgm:cxn modelId="{36E61ABF-45D8-442D-B272-62600103F637}" type="presParOf" srcId="{AC9B6FBF-C034-490E-A527-AB1209208007}" destId="{4E7F3B0C-283A-4866-ABEC-6909D0782C78}" srcOrd="4" destOrd="0" presId="urn:microsoft.com/office/officeart/2018/2/layout/IconCircleList"/>
    <dgm:cxn modelId="{643822A3-52D0-4167-AB9D-A44517141B69}" type="presParOf" srcId="{4E7F3B0C-283A-4866-ABEC-6909D0782C78}" destId="{68196962-82EB-4958-BFDB-9675D9851DAE}" srcOrd="0" destOrd="0" presId="urn:microsoft.com/office/officeart/2018/2/layout/IconCircleList"/>
    <dgm:cxn modelId="{96E4FC33-DC83-4035-920E-A5B65E233B71}" type="presParOf" srcId="{4E7F3B0C-283A-4866-ABEC-6909D0782C78}" destId="{15C962E5-BAC7-41AC-8948-4BD59BF5FE25}" srcOrd="1" destOrd="0" presId="urn:microsoft.com/office/officeart/2018/2/layout/IconCircleList"/>
    <dgm:cxn modelId="{13B1D36F-9DCB-4537-8966-E9276A9EF089}" type="presParOf" srcId="{4E7F3B0C-283A-4866-ABEC-6909D0782C78}" destId="{E6848C91-9F63-49BF-91E7-597682FB4761}" srcOrd="2" destOrd="0" presId="urn:microsoft.com/office/officeart/2018/2/layout/IconCircleList"/>
    <dgm:cxn modelId="{66419953-056D-407A-BA5F-6FAA80A59618}" type="presParOf" srcId="{4E7F3B0C-283A-4866-ABEC-6909D0782C78}" destId="{316AC4A1-7AE9-45C2-812E-52D674CE7290}" srcOrd="3" destOrd="0" presId="urn:microsoft.com/office/officeart/2018/2/layout/IconCircleList"/>
    <dgm:cxn modelId="{AB93E4BA-4806-4551-83EB-589B455A1AF0}" type="presParOf" srcId="{AC9B6FBF-C034-490E-A527-AB1209208007}" destId="{0D9DC2E6-16A3-4934-AD6F-0990DC744306}" srcOrd="5" destOrd="0" presId="urn:microsoft.com/office/officeart/2018/2/layout/IconCircleList"/>
    <dgm:cxn modelId="{0A5EC424-2081-4EAE-BB3D-834FB97BD3C5}" type="presParOf" srcId="{AC9B6FBF-C034-490E-A527-AB1209208007}" destId="{FA2B3571-435B-4F71-9652-0F31644302DE}" srcOrd="6" destOrd="0" presId="urn:microsoft.com/office/officeart/2018/2/layout/IconCircleList"/>
    <dgm:cxn modelId="{29E368D5-77FA-4BF3-8782-31BC2FDE6B04}" type="presParOf" srcId="{FA2B3571-435B-4F71-9652-0F31644302DE}" destId="{DED83FFE-9F83-434B-8339-199EFD3DCD34}" srcOrd="0" destOrd="0" presId="urn:microsoft.com/office/officeart/2018/2/layout/IconCircleList"/>
    <dgm:cxn modelId="{FC6238DC-2CD0-4752-AE62-28F33F309526}" type="presParOf" srcId="{FA2B3571-435B-4F71-9652-0F31644302DE}" destId="{7FA72525-DB44-4E4F-ABD0-6CAC4E75EDE3}" srcOrd="1" destOrd="0" presId="urn:microsoft.com/office/officeart/2018/2/layout/IconCircleList"/>
    <dgm:cxn modelId="{273B8CA9-D76C-41EF-A728-24F46C112B54}" type="presParOf" srcId="{FA2B3571-435B-4F71-9652-0F31644302DE}" destId="{69A47C0A-375A-405F-987F-C315FA6FFA85}" srcOrd="2" destOrd="0" presId="urn:microsoft.com/office/officeart/2018/2/layout/IconCircleList"/>
    <dgm:cxn modelId="{D0ED45D4-47C4-4094-8033-92457268FEC0}" type="presParOf" srcId="{FA2B3571-435B-4F71-9652-0F31644302DE}" destId="{740AF51E-F0E5-4635-9239-AB57AF920D1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9C3E2B-AD46-4508-98D7-75FB542949F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2BBDC65-6CB1-459A-9BA2-445A07B082B4}">
      <dgm:prSet/>
      <dgm:spPr/>
      <dgm:t>
        <a:bodyPr/>
        <a:lstStyle/>
        <a:p>
          <a:r>
            <a:rPr lang="en-GB"/>
            <a:t>Understand how SLTs make decisions around exercise prescription</a:t>
          </a:r>
          <a:endParaRPr lang="en-US"/>
        </a:p>
      </dgm:t>
    </dgm:pt>
    <dgm:pt modelId="{84BBD72F-57B9-4D8F-A945-7F1F1EB371C1}" type="parTrans" cxnId="{CF841FC1-4F98-47A1-A426-4E59ABE7E6C9}">
      <dgm:prSet/>
      <dgm:spPr/>
      <dgm:t>
        <a:bodyPr/>
        <a:lstStyle/>
        <a:p>
          <a:endParaRPr lang="en-US"/>
        </a:p>
      </dgm:t>
    </dgm:pt>
    <dgm:pt modelId="{F6C51231-85FE-40FA-ADD4-1FD7D5A05A22}" type="sibTrans" cxnId="{CF841FC1-4F98-47A1-A426-4E59ABE7E6C9}">
      <dgm:prSet/>
      <dgm:spPr/>
      <dgm:t>
        <a:bodyPr/>
        <a:lstStyle/>
        <a:p>
          <a:endParaRPr lang="en-US"/>
        </a:p>
      </dgm:t>
    </dgm:pt>
    <dgm:pt modelId="{99593BC2-0D25-4904-B88D-CF9613C75566}">
      <dgm:prSet/>
      <dgm:spPr/>
      <dgm:t>
        <a:bodyPr/>
        <a:lstStyle/>
        <a:p>
          <a:r>
            <a:rPr lang="en-GB"/>
            <a:t>Understand the evidence base for exercise prescription around different treatment targets</a:t>
          </a:r>
          <a:endParaRPr lang="en-US"/>
        </a:p>
      </dgm:t>
    </dgm:pt>
    <dgm:pt modelId="{ADE2BABA-5689-4EBE-B5DF-24E10A0FCDD9}" type="parTrans" cxnId="{9AE28924-BA2E-43CA-A327-76B2322D4DC0}">
      <dgm:prSet/>
      <dgm:spPr/>
      <dgm:t>
        <a:bodyPr/>
        <a:lstStyle/>
        <a:p>
          <a:endParaRPr lang="en-US"/>
        </a:p>
      </dgm:t>
    </dgm:pt>
    <dgm:pt modelId="{4AC0C821-FDB7-4411-A03B-3385F00B88EF}" type="sibTrans" cxnId="{9AE28924-BA2E-43CA-A327-76B2322D4DC0}">
      <dgm:prSet/>
      <dgm:spPr/>
      <dgm:t>
        <a:bodyPr/>
        <a:lstStyle/>
        <a:p>
          <a:endParaRPr lang="en-US"/>
        </a:p>
      </dgm:t>
    </dgm:pt>
    <dgm:pt modelId="{4F40A77F-FD18-4280-A620-0590A71A1287}">
      <dgm:prSet/>
      <dgm:spPr/>
      <dgm:t>
        <a:bodyPr/>
        <a:lstStyle/>
        <a:p>
          <a:r>
            <a:rPr lang="en-GB"/>
            <a:t>What resources and strategies motivate clients to complete exercise programmes</a:t>
          </a:r>
          <a:endParaRPr lang="en-US"/>
        </a:p>
      </dgm:t>
    </dgm:pt>
    <dgm:pt modelId="{D70AA1B5-6859-4DAF-A5F5-10D1B0EA20B5}" type="parTrans" cxnId="{B79638FC-1DFA-4CDC-BD03-88C9C64FAA89}">
      <dgm:prSet/>
      <dgm:spPr/>
      <dgm:t>
        <a:bodyPr/>
        <a:lstStyle/>
        <a:p>
          <a:endParaRPr lang="en-US"/>
        </a:p>
      </dgm:t>
    </dgm:pt>
    <dgm:pt modelId="{2B9D232F-C900-42B4-9B37-9D9F213A4200}" type="sibTrans" cxnId="{B79638FC-1DFA-4CDC-BD03-88C9C64FAA89}">
      <dgm:prSet/>
      <dgm:spPr/>
      <dgm:t>
        <a:bodyPr/>
        <a:lstStyle/>
        <a:p>
          <a:endParaRPr lang="en-US"/>
        </a:p>
      </dgm:t>
    </dgm:pt>
    <dgm:pt modelId="{74E8994F-9FD8-46F3-BC03-7F9763172907}">
      <dgm:prSet/>
      <dgm:spPr/>
      <dgm:t>
        <a:bodyPr/>
        <a:lstStyle/>
        <a:p>
          <a:r>
            <a:rPr lang="en-GB"/>
            <a:t>To develop my skills as a researcher. </a:t>
          </a:r>
          <a:endParaRPr lang="en-US"/>
        </a:p>
      </dgm:t>
    </dgm:pt>
    <dgm:pt modelId="{6E74995D-D27B-4942-91FD-153692808118}" type="parTrans" cxnId="{68763827-D3C0-4889-975D-11F91A75ACD4}">
      <dgm:prSet/>
      <dgm:spPr/>
      <dgm:t>
        <a:bodyPr/>
        <a:lstStyle/>
        <a:p>
          <a:endParaRPr lang="en-US"/>
        </a:p>
      </dgm:t>
    </dgm:pt>
    <dgm:pt modelId="{3BF136F4-E3CD-48E9-AB76-183A44762BE2}" type="sibTrans" cxnId="{68763827-D3C0-4889-975D-11F91A75ACD4}">
      <dgm:prSet/>
      <dgm:spPr/>
      <dgm:t>
        <a:bodyPr/>
        <a:lstStyle/>
        <a:p>
          <a:endParaRPr lang="en-US"/>
        </a:p>
      </dgm:t>
    </dgm:pt>
    <dgm:pt modelId="{35A92B29-65D0-4C11-9E63-D0900C1B5342}" type="pres">
      <dgm:prSet presAssocID="{6B9C3E2B-AD46-4508-98D7-75FB542949F9}" presName="hierChild1" presStyleCnt="0">
        <dgm:presLayoutVars>
          <dgm:chPref val="1"/>
          <dgm:dir/>
          <dgm:animOne val="branch"/>
          <dgm:animLvl val="lvl"/>
          <dgm:resizeHandles/>
        </dgm:presLayoutVars>
      </dgm:prSet>
      <dgm:spPr/>
    </dgm:pt>
    <dgm:pt modelId="{9A95CA6A-BBBD-4B57-9558-F03A9CCE3AFD}" type="pres">
      <dgm:prSet presAssocID="{52BBDC65-6CB1-459A-9BA2-445A07B082B4}" presName="hierRoot1" presStyleCnt="0"/>
      <dgm:spPr/>
    </dgm:pt>
    <dgm:pt modelId="{2166DB71-AC9D-4A7B-B030-9506D5A5D278}" type="pres">
      <dgm:prSet presAssocID="{52BBDC65-6CB1-459A-9BA2-445A07B082B4}" presName="composite" presStyleCnt="0"/>
      <dgm:spPr/>
    </dgm:pt>
    <dgm:pt modelId="{95732545-271B-4001-9A5F-B06CDAEA98EE}" type="pres">
      <dgm:prSet presAssocID="{52BBDC65-6CB1-459A-9BA2-445A07B082B4}" presName="background" presStyleLbl="node0" presStyleIdx="0" presStyleCnt="4"/>
      <dgm:spPr/>
    </dgm:pt>
    <dgm:pt modelId="{A72C33FB-CEEC-4362-AA2F-D7FBE2B131D4}" type="pres">
      <dgm:prSet presAssocID="{52BBDC65-6CB1-459A-9BA2-445A07B082B4}" presName="text" presStyleLbl="fgAcc0" presStyleIdx="0" presStyleCnt="4">
        <dgm:presLayoutVars>
          <dgm:chPref val="3"/>
        </dgm:presLayoutVars>
      </dgm:prSet>
      <dgm:spPr/>
    </dgm:pt>
    <dgm:pt modelId="{1CEB2309-0DA2-49FF-8BBF-B7B05ADC4192}" type="pres">
      <dgm:prSet presAssocID="{52BBDC65-6CB1-459A-9BA2-445A07B082B4}" presName="hierChild2" presStyleCnt="0"/>
      <dgm:spPr/>
    </dgm:pt>
    <dgm:pt modelId="{E3D96CC4-BE04-4F2B-A97F-A29A1D43C18B}" type="pres">
      <dgm:prSet presAssocID="{99593BC2-0D25-4904-B88D-CF9613C75566}" presName="hierRoot1" presStyleCnt="0"/>
      <dgm:spPr/>
    </dgm:pt>
    <dgm:pt modelId="{E77C5E8D-B280-4B41-8DB0-E0043FDAEC3B}" type="pres">
      <dgm:prSet presAssocID="{99593BC2-0D25-4904-B88D-CF9613C75566}" presName="composite" presStyleCnt="0"/>
      <dgm:spPr/>
    </dgm:pt>
    <dgm:pt modelId="{2089F842-0D7F-4FC8-9621-63A17E2667D0}" type="pres">
      <dgm:prSet presAssocID="{99593BC2-0D25-4904-B88D-CF9613C75566}" presName="background" presStyleLbl="node0" presStyleIdx="1" presStyleCnt="4"/>
      <dgm:spPr/>
    </dgm:pt>
    <dgm:pt modelId="{9B0F187E-CE60-4DBF-A2DA-70E2FB7C994F}" type="pres">
      <dgm:prSet presAssocID="{99593BC2-0D25-4904-B88D-CF9613C75566}" presName="text" presStyleLbl="fgAcc0" presStyleIdx="1" presStyleCnt="4">
        <dgm:presLayoutVars>
          <dgm:chPref val="3"/>
        </dgm:presLayoutVars>
      </dgm:prSet>
      <dgm:spPr/>
    </dgm:pt>
    <dgm:pt modelId="{6C8B90A2-D399-41FE-A4FE-26ED73D4A08E}" type="pres">
      <dgm:prSet presAssocID="{99593BC2-0D25-4904-B88D-CF9613C75566}" presName="hierChild2" presStyleCnt="0"/>
      <dgm:spPr/>
    </dgm:pt>
    <dgm:pt modelId="{F9D8381D-C055-4834-AE00-C03266855574}" type="pres">
      <dgm:prSet presAssocID="{4F40A77F-FD18-4280-A620-0590A71A1287}" presName="hierRoot1" presStyleCnt="0"/>
      <dgm:spPr/>
    </dgm:pt>
    <dgm:pt modelId="{21B5423D-079D-4CEE-8877-8A17C8B8303E}" type="pres">
      <dgm:prSet presAssocID="{4F40A77F-FD18-4280-A620-0590A71A1287}" presName="composite" presStyleCnt="0"/>
      <dgm:spPr/>
    </dgm:pt>
    <dgm:pt modelId="{72362083-C688-4B57-BA01-DEFA6A98513F}" type="pres">
      <dgm:prSet presAssocID="{4F40A77F-FD18-4280-A620-0590A71A1287}" presName="background" presStyleLbl="node0" presStyleIdx="2" presStyleCnt="4"/>
      <dgm:spPr/>
    </dgm:pt>
    <dgm:pt modelId="{3B40CBA0-9892-4608-801A-777F1939BD3F}" type="pres">
      <dgm:prSet presAssocID="{4F40A77F-FD18-4280-A620-0590A71A1287}" presName="text" presStyleLbl="fgAcc0" presStyleIdx="2" presStyleCnt="4">
        <dgm:presLayoutVars>
          <dgm:chPref val="3"/>
        </dgm:presLayoutVars>
      </dgm:prSet>
      <dgm:spPr/>
    </dgm:pt>
    <dgm:pt modelId="{77499EE2-040A-44BE-BB59-DEABD8293189}" type="pres">
      <dgm:prSet presAssocID="{4F40A77F-FD18-4280-A620-0590A71A1287}" presName="hierChild2" presStyleCnt="0"/>
      <dgm:spPr/>
    </dgm:pt>
    <dgm:pt modelId="{E47B180E-9B7C-448A-8DB9-A12F5007E215}" type="pres">
      <dgm:prSet presAssocID="{74E8994F-9FD8-46F3-BC03-7F9763172907}" presName="hierRoot1" presStyleCnt="0"/>
      <dgm:spPr/>
    </dgm:pt>
    <dgm:pt modelId="{29F2D7F3-DBDB-43C6-875E-2961ED1F3A55}" type="pres">
      <dgm:prSet presAssocID="{74E8994F-9FD8-46F3-BC03-7F9763172907}" presName="composite" presStyleCnt="0"/>
      <dgm:spPr/>
    </dgm:pt>
    <dgm:pt modelId="{85607782-65AF-4CA5-BF00-30552481EA03}" type="pres">
      <dgm:prSet presAssocID="{74E8994F-9FD8-46F3-BC03-7F9763172907}" presName="background" presStyleLbl="node0" presStyleIdx="3" presStyleCnt="4"/>
      <dgm:spPr/>
    </dgm:pt>
    <dgm:pt modelId="{546A71DD-9D33-499E-BAD0-267AD2614EE6}" type="pres">
      <dgm:prSet presAssocID="{74E8994F-9FD8-46F3-BC03-7F9763172907}" presName="text" presStyleLbl="fgAcc0" presStyleIdx="3" presStyleCnt="4">
        <dgm:presLayoutVars>
          <dgm:chPref val="3"/>
        </dgm:presLayoutVars>
      </dgm:prSet>
      <dgm:spPr/>
    </dgm:pt>
    <dgm:pt modelId="{05478C56-111A-45B1-9428-A055A988826E}" type="pres">
      <dgm:prSet presAssocID="{74E8994F-9FD8-46F3-BC03-7F9763172907}" presName="hierChild2" presStyleCnt="0"/>
      <dgm:spPr/>
    </dgm:pt>
  </dgm:ptLst>
  <dgm:cxnLst>
    <dgm:cxn modelId="{9AE28924-BA2E-43CA-A327-76B2322D4DC0}" srcId="{6B9C3E2B-AD46-4508-98D7-75FB542949F9}" destId="{99593BC2-0D25-4904-B88D-CF9613C75566}" srcOrd="1" destOrd="0" parTransId="{ADE2BABA-5689-4EBE-B5DF-24E10A0FCDD9}" sibTransId="{4AC0C821-FDB7-4411-A03B-3385F00B88EF}"/>
    <dgm:cxn modelId="{68763827-D3C0-4889-975D-11F91A75ACD4}" srcId="{6B9C3E2B-AD46-4508-98D7-75FB542949F9}" destId="{74E8994F-9FD8-46F3-BC03-7F9763172907}" srcOrd="3" destOrd="0" parTransId="{6E74995D-D27B-4942-91FD-153692808118}" sibTransId="{3BF136F4-E3CD-48E9-AB76-183A44762BE2}"/>
    <dgm:cxn modelId="{C2F52B2F-A01A-46F9-8B87-29CEA5DDCF21}" type="presOf" srcId="{4F40A77F-FD18-4280-A620-0590A71A1287}" destId="{3B40CBA0-9892-4608-801A-777F1939BD3F}" srcOrd="0" destOrd="0" presId="urn:microsoft.com/office/officeart/2005/8/layout/hierarchy1"/>
    <dgm:cxn modelId="{490C0F57-E556-47EF-9586-9EE80DECF011}" type="presOf" srcId="{52BBDC65-6CB1-459A-9BA2-445A07B082B4}" destId="{A72C33FB-CEEC-4362-AA2F-D7FBE2B131D4}" srcOrd="0" destOrd="0" presId="urn:microsoft.com/office/officeart/2005/8/layout/hierarchy1"/>
    <dgm:cxn modelId="{DFBB0E96-F46C-40BC-BF2E-66DD32DC802A}" type="presOf" srcId="{6B9C3E2B-AD46-4508-98D7-75FB542949F9}" destId="{35A92B29-65D0-4C11-9E63-D0900C1B5342}" srcOrd="0" destOrd="0" presId="urn:microsoft.com/office/officeart/2005/8/layout/hierarchy1"/>
    <dgm:cxn modelId="{A3CBE296-BBC8-4E11-890F-7E437C3614FA}" type="presOf" srcId="{99593BC2-0D25-4904-B88D-CF9613C75566}" destId="{9B0F187E-CE60-4DBF-A2DA-70E2FB7C994F}" srcOrd="0" destOrd="0" presId="urn:microsoft.com/office/officeart/2005/8/layout/hierarchy1"/>
    <dgm:cxn modelId="{CF841FC1-4F98-47A1-A426-4E59ABE7E6C9}" srcId="{6B9C3E2B-AD46-4508-98D7-75FB542949F9}" destId="{52BBDC65-6CB1-459A-9BA2-445A07B082B4}" srcOrd="0" destOrd="0" parTransId="{84BBD72F-57B9-4D8F-A945-7F1F1EB371C1}" sibTransId="{F6C51231-85FE-40FA-ADD4-1FD7D5A05A22}"/>
    <dgm:cxn modelId="{4DAFB7E4-8560-4F4A-9130-331B52B749C9}" type="presOf" srcId="{74E8994F-9FD8-46F3-BC03-7F9763172907}" destId="{546A71DD-9D33-499E-BAD0-267AD2614EE6}" srcOrd="0" destOrd="0" presId="urn:microsoft.com/office/officeart/2005/8/layout/hierarchy1"/>
    <dgm:cxn modelId="{B79638FC-1DFA-4CDC-BD03-88C9C64FAA89}" srcId="{6B9C3E2B-AD46-4508-98D7-75FB542949F9}" destId="{4F40A77F-FD18-4280-A620-0590A71A1287}" srcOrd="2" destOrd="0" parTransId="{D70AA1B5-6859-4DAF-A5F5-10D1B0EA20B5}" sibTransId="{2B9D232F-C900-42B4-9B37-9D9F213A4200}"/>
    <dgm:cxn modelId="{D9F9AD78-033C-4ADE-9079-6B15F5DB379C}" type="presParOf" srcId="{35A92B29-65D0-4C11-9E63-D0900C1B5342}" destId="{9A95CA6A-BBBD-4B57-9558-F03A9CCE3AFD}" srcOrd="0" destOrd="0" presId="urn:microsoft.com/office/officeart/2005/8/layout/hierarchy1"/>
    <dgm:cxn modelId="{36F711FF-0B20-4044-A73C-928E02FC40F3}" type="presParOf" srcId="{9A95CA6A-BBBD-4B57-9558-F03A9CCE3AFD}" destId="{2166DB71-AC9D-4A7B-B030-9506D5A5D278}" srcOrd="0" destOrd="0" presId="urn:microsoft.com/office/officeart/2005/8/layout/hierarchy1"/>
    <dgm:cxn modelId="{03AB2623-DD0D-412F-BD44-A1BC9AD29099}" type="presParOf" srcId="{2166DB71-AC9D-4A7B-B030-9506D5A5D278}" destId="{95732545-271B-4001-9A5F-B06CDAEA98EE}" srcOrd="0" destOrd="0" presId="urn:microsoft.com/office/officeart/2005/8/layout/hierarchy1"/>
    <dgm:cxn modelId="{1CE9FDD7-0B83-42EA-ADC0-85409281ED9F}" type="presParOf" srcId="{2166DB71-AC9D-4A7B-B030-9506D5A5D278}" destId="{A72C33FB-CEEC-4362-AA2F-D7FBE2B131D4}" srcOrd="1" destOrd="0" presId="urn:microsoft.com/office/officeart/2005/8/layout/hierarchy1"/>
    <dgm:cxn modelId="{950C5588-9595-49CE-89F5-9B518E6D4149}" type="presParOf" srcId="{9A95CA6A-BBBD-4B57-9558-F03A9CCE3AFD}" destId="{1CEB2309-0DA2-49FF-8BBF-B7B05ADC4192}" srcOrd="1" destOrd="0" presId="urn:microsoft.com/office/officeart/2005/8/layout/hierarchy1"/>
    <dgm:cxn modelId="{160A3039-E688-4CEE-8753-28D1AB85F51D}" type="presParOf" srcId="{35A92B29-65D0-4C11-9E63-D0900C1B5342}" destId="{E3D96CC4-BE04-4F2B-A97F-A29A1D43C18B}" srcOrd="1" destOrd="0" presId="urn:microsoft.com/office/officeart/2005/8/layout/hierarchy1"/>
    <dgm:cxn modelId="{3F681022-C304-4F52-B619-23C36B65F37E}" type="presParOf" srcId="{E3D96CC4-BE04-4F2B-A97F-A29A1D43C18B}" destId="{E77C5E8D-B280-4B41-8DB0-E0043FDAEC3B}" srcOrd="0" destOrd="0" presId="urn:microsoft.com/office/officeart/2005/8/layout/hierarchy1"/>
    <dgm:cxn modelId="{C4EDA99D-8B08-4111-A8E7-582CD6265CD7}" type="presParOf" srcId="{E77C5E8D-B280-4B41-8DB0-E0043FDAEC3B}" destId="{2089F842-0D7F-4FC8-9621-63A17E2667D0}" srcOrd="0" destOrd="0" presId="urn:microsoft.com/office/officeart/2005/8/layout/hierarchy1"/>
    <dgm:cxn modelId="{38AE5C0E-2E80-4653-A379-F1244E74BA83}" type="presParOf" srcId="{E77C5E8D-B280-4B41-8DB0-E0043FDAEC3B}" destId="{9B0F187E-CE60-4DBF-A2DA-70E2FB7C994F}" srcOrd="1" destOrd="0" presId="urn:microsoft.com/office/officeart/2005/8/layout/hierarchy1"/>
    <dgm:cxn modelId="{5FB88828-122E-4653-99F0-684EBCDA5BC0}" type="presParOf" srcId="{E3D96CC4-BE04-4F2B-A97F-A29A1D43C18B}" destId="{6C8B90A2-D399-41FE-A4FE-26ED73D4A08E}" srcOrd="1" destOrd="0" presId="urn:microsoft.com/office/officeart/2005/8/layout/hierarchy1"/>
    <dgm:cxn modelId="{100C5B59-8918-4257-8E15-738AF8016265}" type="presParOf" srcId="{35A92B29-65D0-4C11-9E63-D0900C1B5342}" destId="{F9D8381D-C055-4834-AE00-C03266855574}" srcOrd="2" destOrd="0" presId="urn:microsoft.com/office/officeart/2005/8/layout/hierarchy1"/>
    <dgm:cxn modelId="{9C4C1B42-5E31-42E3-B072-E46B2AB66402}" type="presParOf" srcId="{F9D8381D-C055-4834-AE00-C03266855574}" destId="{21B5423D-079D-4CEE-8877-8A17C8B8303E}" srcOrd="0" destOrd="0" presId="urn:microsoft.com/office/officeart/2005/8/layout/hierarchy1"/>
    <dgm:cxn modelId="{FD3BF8C2-AEEC-41BD-BE99-C55FA4D881B9}" type="presParOf" srcId="{21B5423D-079D-4CEE-8877-8A17C8B8303E}" destId="{72362083-C688-4B57-BA01-DEFA6A98513F}" srcOrd="0" destOrd="0" presId="urn:microsoft.com/office/officeart/2005/8/layout/hierarchy1"/>
    <dgm:cxn modelId="{D5239AA6-9D9A-4FFB-A59E-67BD879887D1}" type="presParOf" srcId="{21B5423D-079D-4CEE-8877-8A17C8B8303E}" destId="{3B40CBA0-9892-4608-801A-777F1939BD3F}" srcOrd="1" destOrd="0" presId="urn:microsoft.com/office/officeart/2005/8/layout/hierarchy1"/>
    <dgm:cxn modelId="{5792183A-FA00-4B75-A098-9B2BA4810D5F}" type="presParOf" srcId="{F9D8381D-C055-4834-AE00-C03266855574}" destId="{77499EE2-040A-44BE-BB59-DEABD8293189}" srcOrd="1" destOrd="0" presId="urn:microsoft.com/office/officeart/2005/8/layout/hierarchy1"/>
    <dgm:cxn modelId="{94A00625-440D-4CE3-BCB7-68FDFFD81BED}" type="presParOf" srcId="{35A92B29-65D0-4C11-9E63-D0900C1B5342}" destId="{E47B180E-9B7C-448A-8DB9-A12F5007E215}" srcOrd="3" destOrd="0" presId="urn:microsoft.com/office/officeart/2005/8/layout/hierarchy1"/>
    <dgm:cxn modelId="{93392BA9-91B7-4CB0-8925-BFB68811C515}" type="presParOf" srcId="{E47B180E-9B7C-448A-8DB9-A12F5007E215}" destId="{29F2D7F3-DBDB-43C6-875E-2961ED1F3A55}" srcOrd="0" destOrd="0" presId="urn:microsoft.com/office/officeart/2005/8/layout/hierarchy1"/>
    <dgm:cxn modelId="{8BE9958A-96F7-4BA1-9AE0-C3AC33077776}" type="presParOf" srcId="{29F2D7F3-DBDB-43C6-875E-2961ED1F3A55}" destId="{85607782-65AF-4CA5-BF00-30552481EA03}" srcOrd="0" destOrd="0" presId="urn:microsoft.com/office/officeart/2005/8/layout/hierarchy1"/>
    <dgm:cxn modelId="{0BC56B73-5625-42AF-B31F-991FB82F97FD}" type="presParOf" srcId="{29F2D7F3-DBDB-43C6-875E-2961ED1F3A55}" destId="{546A71DD-9D33-499E-BAD0-267AD2614EE6}" srcOrd="1" destOrd="0" presId="urn:microsoft.com/office/officeart/2005/8/layout/hierarchy1"/>
    <dgm:cxn modelId="{21C48E0C-0A5E-4E29-AA08-9389FD9BA565}" type="presParOf" srcId="{E47B180E-9B7C-448A-8DB9-A12F5007E215}" destId="{05478C56-111A-45B1-9428-A055A988826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DC8186-853C-40E6-B9FE-F33ED8D93FE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D946C25-8C5E-40C8-9CA4-768762A71B5A}">
      <dgm:prSet custT="1"/>
      <dgm:spPr/>
      <dgm:t>
        <a:bodyPr/>
        <a:lstStyle/>
        <a:p>
          <a:pPr>
            <a:lnSpc>
              <a:spcPct val="100000"/>
            </a:lnSpc>
          </a:pPr>
          <a:r>
            <a:rPr lang="en-GB" sz="2400" b="1" dirty="0"/>
            <a:t>Evidence Based Practice vs Practice Based Evidence</a:t>
          </a:r>
        </a:p>
        <a:p>
          <a:pPr>
            <a:lnSpc>
              <a:spcPct val="100000"/>
            </a:lnSpc>
          </a:pPr>
          <a:r>
            <a:rPr lang="en-US" sz="2000" dirty="0"/>
            <a:t>(RCSLT, 2025b; McCurtin and Carter 2015)</a:t>
          </a:r>
        </a:p>
      </dgm:t>
    </dgm:pt>
    <dgm:pt modelId="{EA1C0EF8-329C-479B-B46D-5405E826AE1A}" type="parTrans" cxnId="{B73408BE-76FE-4982-B75E-B28CC0B7DA49}">
      <dgm:prSet/>
      <dgm:spPr/>
      <dgm:t>
        <a:bodyPr/>
        <a:lstStyle/>
        <a:p>
          <a:endParaRPr lang="en-US"/>
        </a:p>
      </dgm:t>
    </dgm:pt>
    <dgm:pt modelId="{DB191DEC-955A-4DED-892A-6F5BDC69D8B0}" type="sibTrans" cxnId="{B73408BE-76FE-4982-B75E-B28CC0B7DA49}">
      <dgm:prSet/>
      <dgm:spPr/>
      <dgm:t>
        <a:bodyPr/>
        <a:lstStyle/>
        <a:p>
          <a:pPr>
            <a:lnSpc>
              <a:spcPct val="100000"/>
            </a:lnSpc>
          </a:pPr>
          <a:endParaRPr lang="en-US"/>
        </a:p>
      </dgm:t>
    </dgm:pt>
    <dgm:pt modelId="{2814CFCD-FDEC-4FF5-B85E-FB6440ADBA43}">
      <dgm:prSet custT="1"/>
      <dgm:spPr/>
      <dgm:t>
        <a:bodyPr/>
        <a:lstStyle/>
        <a:p>
          <a:pPr>
            <a:lnSpc>
              <a:spcPct val="100000"/>
            </a:lnSpc>
          </a:pPr>
          <a:r>
            <a:rPr lang="en-GB" sz="2400" b="1" dirty="0"/>
            <a:t>Active Ingredients in Therapy</a:t>
          </a:r>
        </a:p>
        <a:p>
          <a:pPr>
            <a:lnSpc>
              <a:spcPct val="100000"/>
            </a:lnSpc>
          </a:pPr>
          <a:r>
            <a:rPr lang="en-US" sz="2000" dirty="0"/>
            <a:t>(Roy, 2012; Eastwood </a:t>
          </a:r>
          <a:r>
            <a:rPr lang="en-US" sz="2000" i="1" dirty="0"/>
            <a:t>et al.</a:t>
          </a:r>
          <a:r>
            <a:rPr lang="en-US" sz="2000" dirty="0"/>
            <a:t>, 2024)</a:t>
          </a:r>
        </a:p>
      </dgm:t>
    </dgm:pt>
    <dgm:pt modelId="{93702904-249D-42DC-84DD-B95F4FF65790}" type="parTrans" cxnId="{787CE4D3-1627-4866-8EE0-B09937AA3F57}">
      <dgm:prSet/>
      <dgm:spPr/>
      <dgm:t>
        <a:bodyPr/>
        <a:lstStyle/>
        <a:p>
          <a:endParaRPr lang="en-US"/>
        </a:p>
      </dgm:t>
    </dgm:pt>
    <dgm:pt modelId="{EB608BB6-97E8-4987-99F3-AE6034EBF86C}" type="sibTrans" cxnId="{787CE4D3-1627-4866-8EE0-B09937AA3F57}">
      <dgm:prSet/>
      <dgm:spPr/>
      <dgm:t>
        <a:bodyPr/>
        <a:lstStyle/>
        <a:p>
          <a:pPr>
            <a:lnSpc>
              <a:spcPct val="100000"/>
            </a:lnSpc>
          </a:pPr>
          <a:endParaRPr lang="en-US"/>
        </a:p>
      </dgm:t>
    </dgm:pt>
    <dgm:pt modelId="{B261AC9B-A191-4283-A39F-7280434EDFE2}">
      <dgm:prSet custT="1"/>
      <dgm:spPr/>
      <dgm:t>
        <a:bodyPr/>
        <a:lstStyle/>
        <a:p>
          <a:pPr>
            <a:lnSpc>
              <a:spcPct val="100000"/>
            </a:lnSpc>
          </a:pPr>
          <a:r>
            <a:rPr lang="en-GB" sz="2400" b="1" dirty="0"/>
            <a:t>Treatment Dosage Decisions</a:t>
          </a:r>
        </a:p>
        <a:p>
          <a:pPr>
            <a:lnSpc>
              <a:spcPct val="100000"/>
            </a:lnSpc>
          </a:pPr>
          <a:r>
            <a:rPr lang="en-US" sz="2000" dirty="0"/>
            <a:t>(Baker, 2012; Bane </a:t>
          </a:r>
          <a:r>
            <a:rPr lang="en-US" sz="2000" i="1" dirty="0"/>
            <a:t>et al</a:t>
          </a:r>
          <a:r>
            <a:rPr lang="en-US" sz="2000" dirty="0"/>
            <a:t>., 2019)</a:t>
          </a:r>
        </a:p>
      </dgm:t>
    </dgm:pt>
    <dgm:pt modelId="{0BB4C76E-2EE5-4610-B5C8-1061F9A0A42E}" type="parTrans" cxnId="{FB60274E-8869-4D2C-9EE0-454C49C84497}">
      <dgm:prSet/>
      <dgm:spPr/>
      <dgm:t>
        <a:bodyPr/>
        <a:lstStyle/>
        <a:p>
          <a:endParaRPr lang="en-US"/>
        </a:p>
      </dgm:t>
    </dgm:pt>
    <dgm:pt modelId="{4947E93E-A768-4C2C-9966-BEEA16B3CA05}" type="sibTrans" cxnId="{FB60274E-8869-4D2C-9EE0-454C49C84497}">
      <dgm:prSet/>
      <dgm:spPr/>
      <dgm:t>
        <a:bodyPr/>
        <a:lstStyle/>
        <a:p>
          <a:pPr>
            <a:lnSpc>
              <a:spcPct val="100000"/>
            </a:lnSpc>
          </a:pPr>
          <a:endParaRPr lang="en-US"/>
        </a:p>
      </dgm:t>
    </dgm:pt>
    <dgm:pt modelId="{95EF69D9-8CE4-44F3-80BA-EFA68B13D69E}">
      <dgm:prSet custT="1"/>
      <dgm:spPr/>
      <dgm:t>
        <a:bodyPr/>
        <a:lstStyle/>
        <a:p>
          <a:pPr>
            <a:lnSpc>
              <a:spcPct val="100000"/>
            </a:lnSpc>
          </a:pPr>
          <a:r>
            <a:rPr lang="en-GB" sz="2400" b="1" dirty="0"/>
            <a:t>Home Practice Decisions </a:t>
          </a:r>
        </a:p>
        <a:p>
          <a:pPr>
            <a:lnSpc>
              <a:spcPct val="100000"/>
            </a:lnSpc>
          </a:pPr>
          <a:r>
            <a:rPr lang="en-US" sz="2200" dirty="0"/>
            <a:t>(Rubino and Abbott, 2024; </a:t>
          </a:r>
          <a:r>
            <a:rPr lang="en-US" sz="2200" dirty="0" err="1"/>
            <a:t>Almarcha</a:t>
          </a:r>
          <a:r>
            <a:rPr lang="en-US" sz="2200" dirty="0"/>
            <a:t> </a:t>
          </a:r>
          <a:r>
            <a:rPr lang="en-US" sz="2200" i="1" dirty="0"/>
            <a:t>et al</a:t>
          </a:r>
          <a:r>
            <a:rPr lang="en-US" sz="2200" dirty="0"/>
            <a:t>., 2024)</a:t>
          </a:r>
        </a:p>
      </dgm:t>
    </dgm:pt>
    <dgm:pt modelId="{5FDB9AA5-4B5E-4DBC-B2EA-F01FD5F7F25E}" type="parTrans" cxnId="{0F7C2234-6C18-463C-9A0D-81BD109DBA42}">
      <dgm:prSet/>
      <dgm:spPr/>
      <dgm:t>
        <a:bodyPr/>
        <a:lstStyle/>
        <a:p>
          <a:endParaRPr lang="en-US"/>
        </a:p>
      </dgm:t>
    </dgm:pt>
    <dgm:pt modelId="{9D81E90F-3EFA-48F1-90E8-90F3AC485934}" type="sibTrans" cxnId="{0F7C2234-6C18-463C-9A0D-81BD109DBA42}">
      <dgm:prSet/>
      <dgm:spPr/>
      <dgm:t>
        <a:bodyPr/>
        <a:lstStyle/>
        <a:p>
          <a:endParaRPr lang="en-US"/>
        </a:p>
      </dgm:t>
    </dgm:pt>
    <dgm:pt modelId="{13471B1B-122E-4CF6-926A-06B4FA46732F}" type="pres">
      <dgm:prSet presAssocID="{C4DC8186-853C-40E6-B9FE-F33ED8D93FED}" presName="root" presStyleCnt="0">
        <dgm:presLayoutVars>
          <dgm:dir/>
          <dgm:resizeHandles val="exact"/>
        </dgm:presLayoutVars>
      </dgm:prSet>
      <dgm:spPr/>
    </dgm:pt>
    <dgm:pt modelId="{E233CCCF-4E5E-464D-A42C-F773248DE11D}" type="pres">
      <dgm:prSet presAssocID="{C4DC8186-853C-40E6-B9FE-F33ED8D93FED}" presName="container" presStyleCnt="0">
        <dgm:presLayoutVars>
          <dgm:dir/>
          <dgm:resizeHandles val="exact"/>
        </dgm:presLayoutVars>
      </dgm:prSet>
      <dgm:spPr/>
    </dgm:pt>
    <dgm:pt modelId="{7EB5753D-E7F4-4BA4-A428-0B9D4B973B1A}" type="pres">
      <dgm:prSet presAssocID="{6D946C25-8C5E-40C8-9CA4-768762A71B5A}" presName="compNode" presStyleCnt="0"/>
      <dgm:spPr/>
    </dgm:pt>
    <dgm:pt modelId="{0974F6CA-3194-4A77-ABA8-CE0A4F7FBCB9}" type="pres">
      <dgm:prSet presAssocID="{6D946C25-8C5E-40C8-9CA4-768762A71B5A}" presName="iconBgRect" presStyleLbl="bgShp" presStyleIdx="0" presStyleCnt="4"/>
      <dgm:spPr/>
    </dgm:pt>
    <dgm:pt modelId="{F1795076-B570-430C-A79D-8DEC5907A9CD}" type="pres">
      <dgm:prSet presAssocID="{6D946C25-8C5E-40C8-9CA4-768762A71B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F5B68F77-7D25-4C80-81D7-031B73D85EB9}" type="pres">
      <dgm:prSet presAssocID="{6D946C25-8C5E-40C8-9CA4-768762A71B5A}" presName="spaceRect" presStyleCnt="0"/>
      <dgm:spPr/>
    </dgm:pt>
    <dgm:pt modelId="{C937E0D8-D7CB-4C6E-974E-96F827E5AE91}" type="pres">
      <dgm:prSet presAssocID="{6D946C25-8C5E-40C8-9CA4-768762A71B5A}" presName="textRect" presStyleLbl="revTx" presStyleIdx="0" presStyleCnt="4" custLinFactNeighborX="-707" custLinFactNeighborY="-3332">
        <dgm:presLayoutVars>
          <dgm:chMax val="1"/>
          <dgm:chPref val="1"/>
        </dgm:presLayoutVars>
      </dgm:prSet>
      <dgm:spPr/>
    </dgm:pt>
    <dgm:pt modelId="{D35888B0-DF90-4F91-923F-B1E69AC6A120}" type="pres">
      <dgm:prSet presAssocID="{DB191DEC-955A-4DED-892A-6F5BDC69D8B0}" presName="sibTrans" presStyleLbl="sibTrans2D1" presStyleIdx="0" presStyleCnt="0"/>
      <dgm:spPr/>
    </dgm:pt>
    <dgm:pt modelId="{9A8368BF-A7C5-4C2E-8421-36D9B2DD141E}" type="pres">
      <dgm:prSet presAssocID="{2814CFCD-FDEC-4FF5-B85E-FB6440ADBA43}" presName="compNode" presStyleCnt="0"/>
      <dgm:spPr/>
    </dgm:pt>
    <dgm:pt modelId="{1DE76DCC-F358-4CDD-9BF1-902CE66C3B2B}" type="pres">
      <dgm:prSet presAssocID="{2814CFCD-FDEC-4FF5-B85E-FB6440ADBA43}" presName="iconBgRect" presStyleLbl="bgShp" presStyleIdx="1" presStyleCnt="4"/>
      <dgm:spPr/>
    </dgm:pt>
    <dgm:pt modelId="{C1FD8583-9EA8-458E-981D-828AF3095216}" type="pres">
      <dgm:prSet presAssocID="{2814CFCD-FDEC-4FF5-B85E-FB6440ADBA4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0D0812D1-A8DA-4D6E-9291-F31E521F46B3}" type="pres">
      <dgm:prSet presAssocID="{2814CFCD-FDEC-4FF5-B85E-FB6440ADBA43}" presName="spaceRect" presStyleCnt="0"/>
      <dgm:spPr/>
    </dgm:pt>
    <dgm:pt modelId="{04848E23-A615-426A-A881-E2DF67DC179B}" type="pres">
      <dgm:prSet presAssocID="{2814CFCD-FDEC-4FF5-B85E-FB6440ADBA43}" presName="textRect" presStyleLbl="revTx" presStyleIdx="1" presStyleCnt="4">
        <dgm:presLayoutVars>
          <dgm:chMax val="1"/>
          <dgm:chPref val="1"/>
        </dgm:presLayoutVars>
      </dgm:prSet>
      <dgm:spPr/>
    </dgm:pt>
    <dgm:pt modelId="{A9FD1794-1E03-4931-96CE-E08C1AE0DB05}" type="pres">
      <dgm:prSet presAssocID="{EB608BB6-97E8-4987-99F3-AE6034EBF86C}" presName="sibTrans" presStyleLbl="sibTrans2D1" presStyleIdx="0" presStyleCnt="0"/>
      <dgm:spPr/>
    </dgm:pt>
    <dgm:pt modelId="{96B48043-968C-4613-9A3F-2A3679550C1C}" type="pres">
      <dgm:prSet presAssocID="{B261AC9B-A191-4283-A39F-7280434EDFE2}" presName="compNode" presStyleCnt="0"/>
      <dgm:spPr/>
    </dgm:pt>
    <dgm:pt modelId="{CAB51456-6067-4B2F-A5AE-3AD493D69D66}" type="pres">
      <dgm:prSet presAssocID="{B261AC9B-A191-4283-A39F-7280434EDFE2}" presName="iconBgRect" presStyleLbl="bgShp" presStyleIdx="2" presStyleCnt="4"/>
      <dgm:spPr/>
    </dgm:pt>
    <dgm:pt modelId="{CE6C66E8-3674-4579-A06B-DA43D22E732C}" type="pres">
      <dgm:prSet presAssocID="{B261AC9B-A191-4283-A39F-7280434EDFE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819ECEBD-CD52-480B-883D-65C023C55B3E}" type="pres">
      <dgm:prSet presAssocID="{B261AC9B-A191-4283-A39F-7280434EDFE2}" presName="spaceRect" presStyleCnt="0"/>
      <dgm:spPr/>
    </dgm:pt>
    <dgm:pt modelId="{1BBFFEE3-940F-4F44-B20A-83C51EF549A5}" type="pres">
      <dgm:prSet presAssocID="{B261AC9B-A191-4283-A39F-7280434EDFE2}" presName="textRect" presStyleLbl="revTx" presStyleIdx="2" presStyleCnt="4">
        <dgm:presLayoutVars>
          <dgm:chMax val="1"/>
          <dgm:chPref val="1"/>
        </dgm:presLayoutVars>
      </dgm:prSet>
      <dgm:spPr/>
    </dgm:pt>
    <dgm:pt modelId="{D44E48C1-2286-42A1-9F94-45828C638099}" type="pres">
      <dgm:prSet presAssocID="{4947E93E-A768-4C2C-9966-BEEA16B3CA05}" presName="sibTrans" presStyleLbl="sibTrans2D1" presStyleIdx="0" presStyleCnt="0"/>
      <dgm:spPr/>
    </dgm:pt>
    <dgm:pt modelId="{8B491D56-7DFA-4795-BAB7-473C558249B9}" type="pres">
      <dgm:prSet presAssocID="{95EF69D9-8CE4-44F3-80BA-EFA68B13D69E}" presName="compNode" presStyleCnt="0"/>
      <dgm:spPr/>
    </dgm:pt>
    <dgm:pt modelId="{B0C35CBC-8B9B-42B4-AD6E-D12872A508DD}" type="pres">
      <dgm:prSet presAssocID="{95EF69D9-8CE4-44F3-80BA-EFA68B13D69E}" presName="iconBgRect" presStyleLbl="bgShp" presStyleIdx="3" presStyleCnt="4"/>
      <dgm:spPr/>
    </dgm:pt>
    <dgm:pt modelId="{5602ABC4-49B9-4162-8094-D7B5CF6A02A9}" type="pres">
      <dgm:prSet presAssocID="{95EF69D9-8CE4-44F3-80BA-EFA68B13D69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6E21477C-733A-439F-8420-4BFE309AC5F8}" type="pres">
      <dgm:prSet presAssocID="{95EF69D9-8CE4-44F3-80BA-EFA68B13D69E}" presName="spaceRect" presStyleCnt="0"/>
      <dgm:spPr/>
    </dgm:pt>
    <dgm:pt modelId="{5B452887-ABFF-4516-9D78-3ADD713B46AC}" type="pres">
      <dgm:prSet presAssocID="{95EF69D9-8CE4-44F3-80BA-EFA68B13D69E}" presName="textRect" presStyleLbl="revTx" presStyleIdx="3" presStyleCnt="4">
        <dgm:presLayoutVars>
          <dgm:chMax val="1"/>
          <dgm:chPref val="1"/>
        </dgm:presLayoutVars>
      </dgm:prSet>
      <dgm:spPr/>
    </dgm:pt>
  </dgm:ptLst>
  <dgm:cxnLst>
    <dgm:cxn modelId="{DB395E2B-A9FA-4FA6-9A76-BDFA7F45A038}" type="presOf" srcId="{EB608BB6-97E8-4987-99F3-AE6034EBF86C}" destId="{A9FD1794-1E03-4931-96CE-E08C1AE0DB05}" srcOrd="0" destOrd="0" presId="urn:microsoft.com/office/officeart/2018/2/layout/IconCircleList"/>
    <dgm:cxn modelId="{0F7C2234-6C18-463C-9A0D-81BD109DBA42}" srcId="{C4DC8186-853C-40E6-B9FE-F33ED8D93FED}" destId="{95EF69D9-8CE4-44F3-80BA-EFA68B13D69E}" srcOrd="3" destOrd="0" parTransId="{5FDB9AA5-4B5E-4DBC-B2EA-F01FD5F7F25E}" sibTransId="{9D81E90F-3EFA-48F1-90E8-90F3AC485934}"/>
    <dgm:cxn modelId="{05C69F6D-CF86-47DF-B2F7-2F119C8C6701}" type="presOf" srcId="{C4DC8186-853C-40E6-B9FE-F33ED8D93FED}" destId="{13471B1B-122E-4CF6-926A-06B4FA46732F}" srcOrd="0" destOrd="0" presId="urn:microsoft.com/office/officeart/2018/2/layout/IconCircleList"/>
    <dgm:cxn modelId="{FB60274E-8869-4D2C-9EE0-454C49C84497}" srcId="{C4DC8186-853C-40E6-B9FE-F33ED8D93FED}" destId="{B261AC9B-A191-4283-A39F-7280434EDFE2}" srcOrd="2" destOrd="0" parTransId="{0BB4C76E-2EE5-4610-B5C8-1061F9A0A42E}" sibTransId="{4947E93E-A768-4C2C-9966-BEEA16B3CA05}"/>
    <dgm:cxn modelId="{15DDA071-BB88-49B1-8BFC-6B829D4F154A}" type="presOf" srcId="{2814CFCD-FDEC-4FF5-B85E-FB6440ADBA43}" destId="{04848E23-A615-426A-A881-E2DF67DC179B}" srcOrd="0" destOrd="0" presId="urn:microsoft.com/office/officeart/2018/2/layout/IconCircleList"/>
    <dgm:cxn modelId="{C2E57399-6986-42DF-8310-84BE923D69BF}" type="presOf" srcId="{DB191DEC-955A-4DED-892A-6F5BDC69D8B0}" destId="{D35888B0-DF90-4F91-923F-B1E69AC6A120}" srcOrd="0" destOrd="0" presId="urn:microsoft.com/office/officeart/2018/2/layout/IconCircleList"/>
    <dgm:cxn modelId="{E584A8B2-0B15-46EA-80D3-304598214E75}" type="presOf" srcId="{6D946C25-8C5E-40C8-9CA4-768762A71B5A}" destId="{C937E0D8-D7CB-4C6E-974E-96F827E5AE91}" srcOrd="0" destOrd="0" presId="urn:microsoft.com/office/officeart/2018/2/layout/IconCircleList"/>
    <dgm:cxn modelId="{B73408BE-76FE-4982-B75E-B28CC0B7DA49}" srcId="{C4DC8186-853C-40E6-B9FE-F33ED8D93FED}" destId="{6D946C25-8C5E-40C8-9CA4-768762A71B5A}" srcOrd="0" destOrd="0" parTransId="{EA1C0EF8-329C-479B-B46D-5405E826AE1A}" sibTransId="{DB191DEC-955A-4DED-892A-6F5BDC69D8B0}"/>
    <dgm:cxn modelId="{AD92DCC4-3E2F-4B2A-A932-1C871839375D}" type="presOf" srcId="{4947E93E-A768-4C2C-9966-BEEA16B3CA05}" destId="{D44E48C1-2286-42A1-9F94-45828C638099}" srcOrd="0" destOrd="0" presId="urn:microsoft.com/office/officeart/2018/2/layout/IconCircleList"/>
    <dgm:cxn modelId="{787CE4D3-1627-4866-8EE0-B09937AA3F57}" srcId="{C4DC8186-853C-40E6-B9FE-F33ED8D93FED}" destId="{2814CFCD-FDEC-4FF5-B85E-FB6440ADBA43}" srcOrd="1" destOrd="0" parTransId="{93702904-249D-42DC-84DD-B95F4FF65790}" sibTransId="{EB608BB6-97E8-4987-99F3-AE6034EBF86C}"/>
    <dgm:cxn modelId="{626807E3-C4F0-4477-BB8F-B993309B0E40}" type="presOf" srcId="{B261AC9B-A191-4283-A39F-7280434EDFE2}" destId="{1BBFFEE3-940F-4F44-B20A-83C51EF549A5}" srcOrd="0" destOrd="0" presId="urn:microsoft.com/office/officeart/2018/2/layout/IconCircleList"/>
    <dgm:cxn modelId="{6EABACEC-9A0F-43D8-B3BF-AFB81F724E98}" type="presOf" srcId="{95EF69D9-8CE4-44F3-80BA-EFA68B13D69E}" destId="{5B452887-ABFF-4516-9D78-3ADD713B46AC}" srcOrd="0" destOrd="0" presId="urn:microsoft.com/office/officeart/2018/2/layout/IconCircleList"/>
    <dgm:cxn modelId="{DEAD5FEC-0227-4EF0-B994-5EA47A3EE962}" type="presParOf" srcId="{13471B1B-122E-4CF6-926A-06B4FA46732F}" destId="{E233CCCF-4E5E-464D-A42C-F773248DE11D}" srcOrd="0" destOrd="0" presId="urn:microsoft.com/office/officeart/2018/2/layout/IconCircleList"/>
    <dgm:cxn modelId="{10195193-E140-4C4C-88DD-A0056D84CABE}" type="presParOf" srcId="{E233CCCF-4E5E-464D-A42C-F773248DE11D}" destId="{7EB5753D-E7F4-4BA4-A428-0B9D4B973B1A}" srcOrd="0" destOrd="0" presId="urn:microsoft.com/office/officeart/2018/2/layout/IconCircleList"/>
    <dgm:cxn modelId="{FC51C5ED-0C01-457A-9CDC-C467B778DC8B}" type="presParOf" srcId="{7EB5753D-E7F4-4BA4-A428-0B9D4B973B1A}" destId="{0974F6CA-3194-4A77-ABA8-CE0A4F7FBCB9}" srcOrd="0" destOrd="0" presId="urn:microsoft.com/office/officeart/2018/2/layout/IconCircleList"/>
    <dgm:cxn modelId="{4AA16799-0F4D-46C6-B2C2-1F763A9FAC71}" type="presParOf" srcId="{7EB5753D-E7F4-4BA4-A428-0B9D4B973B1A}" destId="{F1795076-B570-430C-A79D-8DEC5907A9CD}" srcOrd="1" destOrd="0" presId="urn:microsoft.com/office/officeart/2018/2/layout/IconCircleList"/>
    <dgm:cxn modelId="{E5334624-DB57-46B3-955B-6B4DC065B03B}" type="presParOf" srcId="{7EB5753D-E7F4-4BA4-A428-0B9D4B973B1A}" destId="{F5B68F77-7D25-4C80-81D7-031B73D85EB9}" srcOrd="2" destOrd="0" presId="urn:microsoft.com/office/officeart/2018/2/layout/IconCircleList"/>
    <dgm:cxn modelId="{144B9EBB-A06D-45BF-9A86-D1CDB486C77D}" type="presParOf" srcId="{7EB5753D-E7F4-4BA4-A428-0B9D4B973B1A}" destId="{C937E0D8-D7CB-4C6E-974E-96F827E5AE91}" srcOrd="3" destOrd="0" presId="urn:microsoft.com/office/officeart/2018/2/layout/IconCircleList"/>
    <dgm:cxn modelId="{3C093CD1-01AA-438D-A3E0-BFEA5E1F82F0}" type="presParOf" srcId="{E233CCCF-4E5E-464D-A42C-F773248DE11D}" destId="{D35888B0-DF90-4F91-923F-B1E69AC6A120}" srcOrd="1" destOrd="0" presId="urn:microsoft.com/office/officeart/2018/2/layout/IconCircleList"/>
    <dgm:cxn modelId="{5CAAAD2C-22B9-4E88-A1A2-7D6B2CDBEA18}" type="presParOf" srcId="{E233CCCF-4E5E-464D-A42C-F773248DE11D}" destId="{9A8368BF-A7C5-4C2E-8421-36D9B2DD141E}" srcOrd="2" destOrd="0" presId="urn:microsoft.com/office/officeart/2018/2/layout/IconCircleList"/>
    <dgm:cxn modelId="{FA123C32-4D74-46BB-A1BC-80814DDA5F8C}" type="presParOf" srcId="{9A8368BF-A7C5-4C2E-8421-36D9B2DD141E}" destId="{1DE76DCC-F358-4CDD-9BF1-902CE66C3B2B}" srcOrd="0" destOrd="0" presId="urn:microsoft.com/office/officeart/2018/2/layout/IconCircleList"/>
    <dgm:cxn modelId="{C792FEA2-1C8A-472A-ACEF-1E93E38A616C}" type="presParOf" srcId="{9A8368BF-A7C5-4C2E-8421-36D9B2DD141E}" destId="{C1FD8583-9EA8-458E-981D-828AF3095216}" srcOrd="1" destOrd="0" presId="urn:microsoft.com/office/officeart/2018/2/layout/IconCircleList"/>
    <dgm:cxn modelId="{2406FFE9-6F67-4C26-A502-BB55BAFB71EA}" type="presParOf" srcId="{9A8368BF-A7C5-4C2E-8421-36D9B2DD141E}" destId="{0D0812D1-A8DA-4D6E-9291-F31E521F46B3}" srcOrd="2" destOrd="0" presId="urn:microsoft.com/office/officeart/2018/2/layout/IconCircleList"/>
    <dgm:cxn modelId="{73F9F167-A799-4297-9A32-84DC530006F7}" type="presParOf" srcId="{9A8368BF-A7C5-4C2E-8421-36D9B2DD141E}" destId="{04848E23-A615-426A-A881-E2DF67DC179B}" srcOrd="3" destOrd="0" presId="urn:microsoft.com/office/officeart/2018/2/layout/IconCircleList"/>
    <dgm:cxn modelId="{51DBF0C5-C5F7-4A55-8D9E-3C169C8DD1BF}" type="presParOf" srcId="{E233CCCF-4E5E-464D-A42C-F773248DE11D}" destId="{A9FD1794-1E03-4931-96CE-E08C1AE0DB05}" srcOrd="3" destOrd="0" presId="urn:microsoft.com/office/officeart/2018/2/layout/IconCircleList"/>
    <dgm:cxn modelId="{B05F0D32-F98B-42A7-87CE-D6E2232D54C0}" type="presParOf" srcId="{E233CCCF-4E5E-464D-A42C-F773248DE11D}" destId="{96B48043-968C-4613-9A3F-2A3679550C1C}" srcOrd="4" destOrd="0" presId="urn:microsoft.com/office/officeart/2018/2/layout/IconCircleList"/>
    <dgm:cxn modelId="{286F87A2-6F3F-47B8-8ADE-D1405D3DE39A}" type="presParOf" srcId="{96B48043-968C-4613-9A3F-2A3679550C1C}" destId="{CAB51456-6067-4B2F-A5AE-3AD493D69D66}" srcOrd="0" destOrd="0" presId="urn:microsoft.com/office/officeart/2018/2/layout/IconCircleList"/>
    <dgm:cxn modelId="{AF196FFE-4D85-4B62-9D23-40702CB19BA9}" type="presParOf" srcId="{96B48043-968C-4613-9A3F-2A3679550C1C}" destId="{CE6C66E8-3674-4579-A06B-DA43D22E732C}" srcOrd="1" destOrd="0" presId="urn:microsoft.com/office/officeart/2018/2/layout/IconCircleList"/>
    <dgm:cxn modelId="{B2FBB574-75FC-4DD9-B9BB-15F8187AB976}" type="presParOf" srcId="{96B48043-968C-4613-9A3F-2A3679550C1C}" destId="{819ECEBD-CD52-480B-883D-65C023C55B3E}" srcOrd="2" destOrd="0" presId="urn:microsoft.com/office/officeart/2018/2/layout/IconCircleList"/>
    <dgm:cxn modelId="{35C1F1DE-F752-4DA4-8086-F6CA555037F8}" type="presParOf" srcId="{96B48043-968C-4613-9A3F-2A3679550C1C}" destId="{1BBFFEE3-940F-4F44-B20A-83C51EF549A5}" srcOrd="3" destOrd="0" presId="urn:microsoft.com/office/officeart/2018/2/layout/IconCircleList"/>
    <dgm:cxn modelId="{A122B4A6-D3F8-4BCF-A1C1-F683DF6B85A7}" type="presParOf" srcId="{E233CCCF-4E5E-464D-A42C-F773248DE11D}" destId="{D44E48C1-2286-42A1-9F94-45828C638099}" srcOrd="5" destOrd="0" presId="urn:microsoft.com/office/officeart/2018/2/layout/IconCircleList"/>
    <dgm:cxn modelId="{667AFA97-BCA5-4452-982A-0DA93E96C1BF}" type="presParOf" srcId="{E233CCCF-4E5E-464D-A42C-F773248DE11D}" destId="{8B491D56-7DFA-4795-BAB7-473C558249B9}" srcOrd="6" destOrd="0" presId="urn:microsoft.com/office/officeart/2018/2/layout/IconCircleList"/>
    <dgm:cxn modelId="{F572A487-C2FC-40EA-A39B-0F11F9C25FFB}" type="presParOf" srcId="{8B491D56-7DFA-4795-BAB7-473C558249B9}" destId="{B0C35CBC-8B9B-42B4-AD6E-D12872A508DD}" srcOrd="0" destOrd="0" presId="urn:microsoft.com/office/officeart/2018/2/layout/IconCircleList"/>
    <dgm:cxn modelId="{2C059A12-7272-4E37-938D-09A12BC13AEA}" type="presParOf" srcId="{8B491D56-7DFA-4795-BAB7-473C558249B9}" destId="{5602ABC4-49B9-4162-8094-D7B5CF6A02A9}" srcOrd="1" destOrd="0" presId="urn:microsoft.com/office/officeart/2018/2/layout/IconCircleList"/>
    <dgm:cxn modelId="{02A046FD-411E-48AB-A99F-180380AEEA27}" type="presParOf" srcId="{8B491D56-7DFA-4795-BAB7-473C558249B9}" destId="{6E21477C-733A-439F-8420-4BFE309AC5F8}" srcOrd="2" destOrd="0" presId="urn:microsoft.com/office/officeart/2018/2/layout/IconCircleList"/>
    <dgm:cxn modelId="{DED1A8B6-D07B-4683-BCD2-B5E569D110A4}" type="presParOf" srcId="{8B491D56-7DFA-4795-BAB7-473C558249B9}" destId="{5B452887-ABFF-4516-9D78-3ADD713B46A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03F47C-945A-47D2-A114-DFCAABEF5A07}"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13E073A6-E78D-4982-8606-690D628C7A03}">
      <dgm:prSet/>
      <dgm:spPr/>
      <dgm:t>
        <a:bodyPr/>
        <a:lstStyle/>
        <a:p>
          <a:r>
            <a:rPr lang="en-GB"/>
            <a:t>What do SLTs consider when deciding on treatment prescription and what influences those decisions?</a:t>
          </a:r>
          <a:endParaRPr lang="en-US"/>
        </a:p>
      </dgm:t>
    </dgm:pt>
    <dgm:pt modelId="{8DBF304E-BE83-43C6-B7C5-C4CE63CC2E52}" type="parTrans" cxnId="{F98674C7-E273-498C-A3CA-03968EB172D9}">
      <dgm:prSet/>
      <dgm:spPr/>
      <dgm:t>
        <a:bodyPr/>
        <a:lstStyle/>
        <a:p>
          <a:endParaRPr lang="en-US"/>
        </a:p>
      </dgm:t>
    </dgm:pt>
    <dgm:pt modelId="{1D40A57C-0B9C-4DEB-AB6C-4CD1555BC784}" type="sibTrans" cxnId="{F98674C7-E273-498C-A3CA-03968EB172D9}">
      <dgm:prSet phldrT="1"/>
      <dgm:spPr/>
      <dgm:t>
        <a:bodyPr/>
        <a:lstStyle/>
        <a:p>
          <a:r>
            <a:rPr lang="en-US"/>
            <a:t>1</a:t>
          </a:r>
        </a:p>
      </dgm:t>
    </dgm:pt>
    <dgm:pt modelId="{D41D7F4D-9652-49C1-A030-513809D97DE3}">
      <dgm:prSet/>
      <dgm:spPr/>
      <dgm:t>
        <a:bodyPr/>
        <a:lstStyle/>
        <a:p>
          <a:r>
            <a:rPr lang="en-GB"/>
            <a:t>What treatment approaches do SLTs find to be the most effective?</a:t>
          </a:r>
          <a:endParaRPr lang="en-US"/>
        </a:p>
      </dgm:t>
    </dgm:pt>
    <dgm:pt modelId="{9427B685-0F1A-40F4-9FA8-E7736103F0BF}" type="parTrans" cxnId="{6E5217C9-BD42-4E21-94F9-F3CBBA055F25}">
      <dgm:prSet/>
      <dgm:spPr/>
      <dgm:t>
        <a:bodyPr/>
        <a:lstStyle/>
        <a:p>
          <a:endParaRPr lang="en-US"/>
        </a:p>
      </dgm:t>
    </dgm:pt>
    <dgm:pt modelId="{A12965B5-0FFD-45AB-B295-FA7DFEDABC93}" type="sibTrans" cxnId="{6E5217C9-BD42-4E21-94F9-F3CBBA055F25}">
      <dgm:prSet phldrT="2"/>
      <dgm:spPr/>
      <dgm:t>
        <a:bodyPr/>
        <a:lstStyle/>
        <a:p>
          <a:r>
            <a:rPr lang="en-US"/>
            <a:t>2</a:t>
          </a:r>
        </a:p>
      </dgm:t>
    </dgm:pt>
    <dgm:pt modelId="{AA6044B8-9BE5-48B9-B763-3014C80AC61E}">
      <dgm:prSet/>
      <dgm:spPr/>
      <dgm:t>
        <a:bodyPr/>
        <a:lstStyle/>
        <a:p>
          <a:r>
            <a:rPr lang="en-GB"/>
            <a:t>How do SLTs arrive at their decisions around home exercise prescription?</a:t>
          </a:r>
          <a:endParaRPr lang="en-US"/>
        </a:p>
      </dgm:t>
    </dgm:pt>
    <dgm:pt modelId="{32CBCDAD-03A0-4C9E-BA2B-9CBB4B067E5A}" type="parTrans" cxnId="{CD57D71E-99FD-4693-B572-17C3C09FD97A}">
      <dgm:prSet/>
      <dgm:spPr/>
      <dgm:t>
        <a:bodyPr/>
        <a:lstStyle/>
        <a:p>
          <a:endParaRPr lang="en-US"/>
        </a:p>
      </dgm:t>
    </dgm:pt>
    <dgm:pt modelId="{7D8ACCC0-B55C-472D-A506-DF0016C73DDD}" type="sibTrans" cxnId="{CD57D71E-99FD-4693-B572-17C3C09FD97A}">
      <dgm:prSet phldrT="3"/>
      <dgm:spPr/>
      <dgm:t>
        <a:bodyPr/>
        <a:lstStyle/>
        <a:p>
          <a:r>
            <a:rPr lang="en-US"/>
            <a:t>3</a:t>
          </a:r>
        </a:p>
      </dgm:t>
    </dgm:pt>
    <dgm:pt modelId="{AA6376A2-3C7F-44D2-B101-4EB4AD2CDFC3}" type="pres">
      <dgm:prSet presAssocID="{4C03F47C-945A-47D2-A114-DFCAABEF5A07}" presName="Name0" presStyleCnt="0">
        <dgm:presLayoutVars>
          <dgm:animLvl val="lvl"/>
          <dgm:resizeHandles val="exact"/>
        </dgm:presLayoutVars>
      </dgm:prSet>
      <dgm:spPr/>
    </dgm:pt>
    <dgm:pt modelId="{3F345D43-3A67-48F0-BA3C-3DDF377FAEB9}" type="pres">
      <dgm:prSet presAssocID="{13E073A6-E78D-4982-8606-690D628C7A03}" presName="compositeNode" presStyleCnt="0">
        <dgm:presLayoutVars>
          <dgm:bulletEnabled val="1"/>
        </dgm:presLayoutVars>
      </dgm:prSet>
      <dgm:spPr/>
    </dgm:pt>
    <dgm:pt modelId="{629472AD-0406-4CB9-A613-E75F9FA7BF91}" type="pres">
      <dgm:prSet presAssocID="{13E073A6-E78D-4982-8606-690D628C7A03}" presName="bgRect" presStyleLbl="bgAccFollowNode1" presStyleIdx="0" presStyleCnt="3"/>
      <dgm:spPr/>
    </dgm:pt>
    <dgm:pt modelId="{8214FE5C-1E1E-49E1-B599-94FE8B9D207E}" type="pres">
      <dgm:prSet presAssocID="{1D40A57C-0B9C-4DEB-AB6C-4CD1555BC784}" presName="sibTransNodeCircle" presStyleLbl="alignNode1" presStyleIdx="0" presStyleCnt="6">
        <dgm:presLayoutVars>
          <dgm:chMax val="0"/>
          <dgm:bulletEnabled/>
        </dgm:presLayoutVars>
      </dgm:prSet>
      <dgm:spPr/>
    </dgm:pt>
    <dgm:pt modelId="{62A86870-E608-4235-A1C1-1C4C23CA77FD}" type="pres">
      <dgm:prSet presAssocID="{13E073A6-E78D-4982-8606-690D628C7A03}" presName="bottomLine" presStyleLbl="alignNode1" presStyleIdx="1" presStyleCnt="6">
        <dgm:presLayoutVars/>
      </dgm:prSet>
      <dgm:spPr/>
    </dgm:pt>
    <dgm:pt modelId="{2ECAE2AD-E391-4042-ACB9-BDB303E82319}" type="pres">
      <dgm:prSet presAssocID="{13E073A6-E78D-4982-8606-690D628C7A03}" presName="nodeText" presStyleLbl="bgAccFollowNode1" presStyleIdx="0" presStyleCnt="3">
        <dgm:presLayoutVars>
          <dgm:bulletEnabled val="1"/>
        </dgm:presLayoutVars>
      </dgm:prSet>
      <dgm:spPr/>
    </dgm:pt>
    <dgm:pt modelId="{047BC283-86BD-479E-B9C1-036C73EA9D31}" type="pres">
      <dgm:prSet presAssocID="{1D40A57C-0B9C-4DEB-AB6C-4CD1555BC784}" presName="sibTrans" presStyleCnt="0"/>
      <dgm:spPr/>
    </dgm:pt>
    <dgm:pt modelId="{21DED3C4-E42E-4098-8D7A-72A918EE5C7F}" type="pres">
      <dgm:prSet presAssocID="{D41D7F4D-9652-49C1-A030-513809D97DE3}" presName="compositeNode" presStyleCnt="0">
        <dgm:presLayoutVars>
          <dgm:bulletEnabled val="1"/>
        </dgm:presLayoutVars>
      </dgm:prSet>
      <dgm:spPr/>
    </dgm:pt>
    <dgm:pt modelId="{BC1A3911-BE17-4E28-ABA4-A1006E602C7B}" type="pres">
      <dgm:prSet presAssocID="{D41D7F4D-9652-49C1-A030-513809D97DE3}" presName="bgRect" presStyleLbl="bgAccFollowNode1" presStyleIdx="1" presStyleCnt="3"/>
      <dgm:spPr/>
    </dgm:pt>
    <dgm:pt modelId="{844AB7A8-EA83-4A3A-995B-B51D95D4BB98}" type="pres">
      <dgm:prSet presAssocID="{A12965B5-0FFD-45AB-B295-FA7DFEDABC93}" presName="sibTransNodeCircle" presStyleLbl="alignNode1" presStyleIdx="2" presStyleCnt="6">
        <dgm:presLayoutVars>
          <dgm:chMax val="0"/>
          <dgm:bulletEnabled/>
        </dgm:presLayoutVars>
      </dgm:prSet>
      <dgm:spPr/>
    </dgm:pt>
    <dgm:pt modelId="{01F1469B-F57F-4108-A72B-7856F810029B}" type="pres">
      <dgm:prSet presAssocID="{D41D7F4D-9652-49C1-A030-513809D97DE3}" presName="bottomLine" presStyleLbl="alignNode1" presStyleIdx="3" presStyleCnt="6">
        <dgm:presLayoutVars/>
      </dgm:prSet>
      <dgm:spPr/>
    </dgm:pt>
    <dgm:pt modelId="{FF1799B8-BCE4-4F9B-9C3F-AA6B3E3E6B16}" type="pres">
      <dgm:prSet presAssocID="{D41D7F4D-9652-49C1-A030-513809D97DE3}" presName="nodeText" presStyleLbl="bgAccFollowNode1" presStyleIdx="1" presStyleCnt="3">
        <dgm:presLayoutVars>
          <dgm:bulletEnabled val="1"/>
        </dgm:presLayoutVars>
      </dgm:prSet>
      <dgm:spPr/>
    </dgm:pt>
    <dgm:pt modelId="{DA0F0B4A-3487-4A01-B9FB-E5205476AB83}" type="pres">
      <dgm:prSet presAssocID="{A12965B5-0FFD-45AB-B295-FA7DFEDABC93}" presName="sibTrans" presStyleCnt="0"/>
      <dgm:spPr/>
    </dgm:pt>
    <dgm:pt modelId="{F22F729E-4D57-4B06-ADC0-8CD798A57F5A}" type="pres">
      <dgm:prSet presAssocID="{AA6044B8-9BE5-48B9-B763-3014C80AC61E}" presName="compositeNode" presStyleCnt="0">
        <dgm:presLayoutVars>
          <dgm:bulletEnabled val="1"/>
        </dgm:presLayoutVars>
      </dgm:prSet>
      <dgm:spPr/>
    </dgm:pt>
    <dgm:pt modelId="{8BB5AEE4-AD6C-4794-874B-5F3A204CE16B}" type="pres">
      <dgm:prSet presAssocID="{AA6044B8-9BE5-48B9-B763-3014C80AC61E}" presName="bgRect" presStyleLbl="bgAccFollowNode1" presStyleIdx="2" presStyleCnt="3"/>
      <dgm:spPr/>
    </dgm:pt>
    <dgm:pt modelId="{F3017562-B6B8-40AC-AC6A-5FE4C13522DA}" type="pres">
      <dgm:prSet presAssocID="{7D8ACCC0-B55C-472D-A506-DF0016C73DDD}" presName="sibTransNodeCircle" presStyleLbl="alignNode1" presStyleIdx="4" presStyleCnt="6">
        <dgm:presLayoutVars>
          <dgm:chMax val="0"/>
          <dgm:bulletEnabled/>
        </dgm:presLayoutVars>
      </dgm:prSet>
      <dgm:spPr/>
    </dgm:pt>
    <dgm:pt modelId="{DC2D0CEF-131B-45FE-BDC4-4729697BCC3C}" type="pres">
      <dgm:prSet presAssocID="{AA6044B8-9BE5-48B9-B763-3014C80AC61E}" presName="bottomLine" presStyleLbl="alignNode1" presStyleIdx="5" presStyleCnt="6">
        <dgm:presLayoutVars/>
      </dgm:prSet>
      <dgm:spPr/>
    </dgm:pt>
    <dgm:pt modelId="{E4946145-1D50-441A-95B2-6A5D034DEC4F}" type="pres">
      <dgm:prSet presAssocID="{AA6044B8-9BE5-48B9-B763-3014C80AC61E}" presName="nodeText" presStyleLbl="bgAccFollowNode1" presStyleIdx="2" presStyleCnt="3">
        <dgm:presLayoutVars>
          <dgm:bulletEnabled val="1"/>
        </dgm:presLayoutVars>
      </dgm:prSet>
      <dgm:spPr/>
    </dgm:pt>
  </dgm:ptLst>
  <dgm:cxnLst>
    <dgm:cxn modelId="{AABFD21D-3766-4117-9A75-7C1800372298}" type="presOf" srcId="{D41D7F4D-9652-49C1-A030-513809D97DE3}" destId="{FF1799B8-BCE4-4F9B-9C3F-AA6B3E3E6B16}" srcOrd="1" destOrd="0" presId="urn:microsoft.com/office/officeart/2016/7/layout/BasicLinearProcessNumbered"/>
    <dgm:cxn modelId="{CD57D71E-99FD-4693-B572-17C3C09FD97A}" srcId="{4C03F47C-945A-47D2-A114-DFCAABEF5A07}" destId="{AA6044B8-9BE5-48B9-B763-3014C80AC61E}" srcOrd="2" destOrd="0" parTransId="{32CBCDAD-03A0-4C9E-BA2B-9CBB4B067E5A}" sibTransId="{7D8ACCC0-B55C-472D-A506-DF0016C73DDD}"/>
    <dgm:cxn modelId="{3D334B31-6FB9-49CB-BCE4-B10CD026D275}" type="presOf" srcId="{A12965B5-0FFD-45AB-B295-FA7DFEDABC93}" destId="{844AB7A8-EA83-4A3A-995B-B51D95D4BB98}" srcOrd="0" destOrd="0" presId="urn:microsoft.com/office/officeart/2016/7/layout/BasicLinearProcessNumbered"/>
    <dgm:cxn modelId="{CF1F856F-0FA3-4B39-B101-1526D474A4D2}" type="presOf" srcId="{AA6044B8-9BE5-48B9-B763-3014C80AC61E}" destId="{8BB5AEE4-AD6C-4794-874B-5F3A204CE16B}" srcOrd="0" destOrd="0" presId="urn:microsoft.com/office/officeart/2016/7/layout/BasicLinearProcessNumbered"/>
    <dgm:cxn modelId="{9D7A9B8D-1EAB-4E1A-BAEC-4F824B6CA525}" type="presOf" srcId="{13E073A6-E78D-4982-8606-690D628C7A03}" destId="{2ECAE2AD-E391-4042-ACB9-BDB303E82319}" srcOrd="1" destOrd="0" presId="urn:microsoft.com/office/officeart/2016/7/layout/BasicLinearProcessNumbered"/>
    <dgm:cxn modelId="{827F2AAF-82B1-49E0-899B-BE15FF07EEDD}" type="presOf" srcId="{AA6044B8-9BE5-48B9-B763-3014C80AC61E}" destId="{E4946145-1D50-441A-95B2-6A5D034DEC4F}" srcOrd="1" destOrd="0" presId="urn:microsoft.com/office/officeart/2016/7/layout/BasicLinearProcessNumbered"/>
    <dgm:cxn modelId="{F98674C7-E273-498C-A3CA-03968EB172D9}" srcId="{4C03F47C-945A-47D2-A114-DFCAABEF5A07}" destId="{13E073A6-E78D-4982-8606-690D628C7A03}" srcOrd="0" destOrd="0" parTransId="{8DBF304E-BE83-43C6-B7C5-C4CE63CC2E52}" sibTransId="{1D40A57C-0B9C-4DEB-AB6C-4CD1555BC784}"/>
    <dgm:cxn modelId="{6E5217C9-BD42-4E21-94F9-F3CBBA055F25}" srcId="{4C03F47C-945A-47D2-A114-DFCAABEF5A07}" destId="{D41D7F4D-9652-49C1-A030-513809D97DE3}" srcOrd="1" destOrd="0" parTransId="{9427B685-0F1A-40F4-9FA8-E7736103F0BF}" sibTransId="{A12965B5-0FFD-45AB-B295-FA7DFEDABC93}"/>
    <dgm:cxn modelId="{4F11EECD-D70E-4AA9-8CDE-E87C9ED1B27C}" type="presOf" srcId="{13E073A6-E78D-4982-8606-690D628C7A03}" destId="{629472AD-0406-4CB9-A613-E75F9FA7BF91}" srcOrd="0" destOrd="0" presId="urn:microsoft.com/office/officeart/2016/7/layout/BasicLinearProcessNumbered"/>
    <dgm:cxn modelId="{6C84DAD9-7D59-4212-9471-A56B93B68567}" type="presOf" srcId="{4C03F47C-945A-47D2-A114-DFCAABEF5A07}" destId="{AA6376A2-3C7F-44D2-B101-4EB4AD2CDFC3}" srcOrd="0" destOrd="0" presId="urn:microsoft.com/office/officeart/2016/7/layout/BasicLinearProcessNumbered"/>
    <dgm:cxn modelId="{2C9BDAE0-DE01-4FE1-A1E0-964924B062AB}" type="presOf" srcId="{7D8ACCC0-B55C-472D-A506-DF0016C73DDD}" destId="{F3017562-B6B8-40AC-AC6A-5FE4C13522DA}" srcOrd="0" destOrd="0" presId="urn:microsoft.com/office/officeart/2016/7/layout/BasicLinearProcessNumbered"/>
    <dgm:cxn modelId="{57D005F0-7BAF-442D-9616-2D861C30F873}" type="presOf" srcId="{D41D7F4D-9652-49C1-A030-513809D97DE3}" destId="{BC1A3911-BE17-4E28-ABA4-A1006E602C7B}" srcOrd="0" destOrd="0" presId="urn:microsoft.com/office/officeart/2016/7/layout/BasicLinearProcessNumbered"/>
    <dgm:cxn modelId="{F80F5DF9-C27A-45CD-93C7-B08B160B4895}" type="presOf" srcId="{1D40A57C-0B9C-4DEB-AB6C-4CD1555BC784}" destId="{8214FE5C-1E1E-49E1-B599-94FE8B9D207E}" srcOrd="0" destOrd="0" presId="urn:microsoft.com/office/officeart/2016/7/layout/BasicLinearProcessNumbered"/>
    <dgm:cxn modelId="{646BC03F-7591-4070-B8C6-E81FEB9A74AD}" type="presParOf" srcId="{AA6376A2-3C7F-44D2-B101-4EB4AD2CDFC3}" destId="{3F345D43-3A67-48F0-BA3C-3DDF377FAEB9}" srcOrd="0" destOrd="0" presId="urn:microsoft.com/office/officeart/2016/7/layout/BasicLinearProcessNumbered"/>
    <dgm:cxn modelId="{D2C41E4C-80E8-425D-92DB-66EB1C6642A6}" type="presParOf" srcId="{3F345D43-3A67-48F0-BA3C-3DDF377FAEB9}" destId="{629472AD-0406-4CB9-A613-E75F9FA7BF91}" srcOrd="0" destOrd="0" presId="urn:microsoft.com/office/officeart/2016/7/layout/BasicLinearProcessNumbered"/>
    <dgm:cxn modelId="{F950BF8F-7550-443F-8117-7DB9DBB3387D}" type="presParOf" srcId="{3F345D43-3A67-48F0-BA3C-3DDF377FAEB9}" destId="{8214FE5C-1E1E-49E1-B599-94FE8B9D207E}" srcOrd="1" destOrd="0" presId="urn:microsoft.com/office/officeart/2016/7/layout/BasicLinearProcessNumbered"/>
    <dgm:cxn modelId="{AE198A6B-074A-43E7-95BC-8EF44439CD93}" type="presParOf" srcId="{3F345D43-3A67-48F0-BA3C-3DDF377FAEB9}" destId="{62A86870-E608-4235-A1C1-1C4C23CA77FD}" srcOrd="2" destOrd="0" presId="urn:microsoft.com/office/officeart/2016/7/layout/BasicLinearProcessNumbered"/>
    <dgm:cxn modelId="{DB8BD608-E6CE-4E30-B273-51B06778098C}" type="presParOf" srcId="{3F345D43-3A67-48F0-BA3C-3DDF377FAEB9}" destId="{2ECAE2AD-E391-4042-ACB9-BDB303E82319}" srcOrd="3" destOrd="0" presId="urn:microsoft.com/office/officeart/2016/7/layout/BasicLinearProcessNumbered"/>
    <dgm:cxn modelId="{E6FCBE3D-D7FF-4DE3-A9B9-417862FB1812}" type="presParOf" srcId="{AA6376A2-3C7F-44D2-B101-4EB4AD2CDFC3}" destId="{047BC283-86BD-479E-B9C1-036C73EA9D31}" srcOrd="1" destOrd="0" presId="urn:microsoft.com/office/officeart/2016/7/layout/BasicLinearProcessNumbered"/>
    <dgm:cxn modelId="{A3C35D76-EAC1-4FBD-9991-AF52D700F46A}" type="presParOf" srcId="{AA6376A2-3C7F-44D2-B101-4EB4AD2CDFC3}" destId="{21DED3C4-E42E-4098-8D7A-72A918EE5C7F}" srcOrd="2" destOrd="0" presId="urn:microsoft.com/office/officeart/2016/7/layout/BasicLinearProcessNumbered"/>
    <dgm:cxn modelId="{7F2D9D98-2FD7-407D-93ED-C616B1D733B6}" type="presParOf" srcId="{21DED3C4-E42E-4098-8D7A-72A918EE5C7F}" destId="{BC1A3911-BE17-4E28-ABA4-A1006E602C7B}" srcOrd="0" destOrd="0" presId="urn:microsoft.com/office/officeart/2016/7/layout/BasicLinearProcessNumbered"/>
    <dgm:cxn modelId="{F4CEE02C-FCE4-4CCE-B796-2D6F948617A2}" type="presParOf" srcId="{21DED3C4-E42E-4098-8D7A-72A918EE5C7F}" destId="{844AB7A8-EA83-4A3A-995B-B51D95D4BB98}" srcOrd="1" destOrd="0" presId="urn:microsoft.com/office/officeart/2016/7/layout/BasicLinearProcessNumbered"/>
    <dgm:cxn modelId="{54B9AAE7-24D3-44D1-9C0F-9AEA2CE8BF8A}" type="presParOf" srcId="{21DED3C4-E42E-4098-8D7A-72A918EE5C7F}" destId="{01F1469B-F57F-4108-A72B-7856F810029B}" srcOrd="2" destOrd="0" presId="urn:microsoft.com/office/officeart/2016/7/layout/BasicLinearProcessNumbered"/>
    <dgm:cxn modelId="{FF1A14E3-6AA7-4C80-96BC-69D9E262C17D}" type="presParOf" srcId="{21DED3C4-E42E-4098-8D7A-72A918EE5C7F}" destId="{FF1799B8-BCE4-4F9B-9C3F-AA6B3E3E6B16}" srcOrd="3" destOrd="0" presId="urn:microsoft.com/office/officeart/2016/7/layout/BasicLinearProcessNumbered"/>
    <dgm:cxn modelId="{CF77C707-99AE-4C9A-AD10-A9A5A493509F}" type="presParOf" srcId="{AA6376A2-3C7F-44D2-B101-4EB4AD2CDFC3}" destId="{DA0F0B4A-3487-4A01-B9FB-E5205476AB83}" srcOrd="3" destOrd="0" presId="urn:microsoft.com/office/officeart/2016/7/layout/BasicLinearProcessNumbered"/>
    <dgm:cxn modelId="{916B0667-151A-4549-AA78-A5DB8D428765}" type="presParOf" srcId="{AA6376A2-3C7F-44D2-B101-4EB4AD2CDFC3}" destId="{F22F729E-4D57-4B06-ADC0-8CD798A57F5A}" srcOrd="4" destOrd="0" presId="urn:microsoft.com/office/officeart/2016/7/layout/BasicLinearProcessNumbered"/>
    <dgm:cxn modelId="{805BC38C-1D34-44F2-9E07-0776E4DC0054}" type="presParOf" srcId="{F22F729E-4D57-4B06-ADC0-8CD798A57F5A}" destId="{8BB5AEE4-AD6C-4794-874B-5F3A204CE16B}" srcOrd="0" destOrd="0" presId="urn:microsoft.com/office/officeart/2016/7/layout/BasicLinearProcessNumbered"/>
    <dgm:cxn modelId="{4D918343-E0A5-4A31-A71B-837213A6A3AD}" type="presParOf" srcId="{F22F729E-4D57-4B06-ADC0-8CD798A57F5A}" destId="{F3017562-B6B8-40AC-AC6A-5FE4C13522DA}" srcOrd="1" destOrd="0" presId="urn:microsoft.com/office/officeart/2016/7/layout/BasicLinearProcessNumbered"/>
    <dgm:cxn modelId="{89900993-5724-474C-A101-E981DA449CFB}" type="presParOf" srcId="{F22F729E-4D57-4B06-ADC0-8CD798A57F5A}" destId="{DC2D0CEF-131B-45FE-BDC4-4729697BCC3C}" srcOrd="2" destOrd="0" presId="urn:microsoft.com/office/officeart/2016/7/layout/BasicLinearProcessNumbered"/>
    <dgm:cxn modelId="{D62F347A-43A3-4C6D-9B69-360B2611AD8C}" type="presParOf" srcId="{F22F729E-4D57-4B06-ADC0-8CD798A57F5A}" destId="{E4946145-1D50-441A-95B2-6A5D034DEC4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E45316-B089-416D-8A37-033BFFBA4FA7}"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2D82844-269A-4E50-86FB-99F542ED8E38}">
      <dgm:prSet custT="1"/>
      <dgm:spPr/>
      <dgm:t>
        <a:bodyPr/>
        <a:lstStyle/>
        <a:p>
          <a:r>
            <a:rPr lang="en-GB" sz="2800" dirty="0"/>
            <a:t>Critical Realism (Swift </a:t>
          </a:r>
          <a:r>
            <a:rPr lang="en-GB" sz="2800" i="1" dirty="0"/>
            <a:t>et al</a:t>
          </a:r>
          <a:r>
            <a:rPr lang="en-GB" sz="2800" dirty="0"/>
            <a:t>., 2017; Land, 2024)</a:t>
          </a:r>
          <a:endParaRPr lang="en-US" sz="1200" dirty="0"/>
        </a:p>
      </dgm:t>
    </dgm:pt>
    <dgm:pt modelId="{3923E48F-B311-4970-84E3-36BA714EBC33}" type="parTrans" cxnId="{B61FB657-9A81-4FDD-A646-12A14B3AF8F5}">
      <dgm:prSet/>
      <dgm:spPr/>
      <dgm:t>
        <a:bodyPr/>
        <a:lstStyle/>
        <a:p>
          <a:endParaRPr lang="en-US"/>
        </a:p>
      </dgm:t>
    </dgm:pt>
    <dgm:pt modelId="{385520DB-96D3-4A39-B881-FEB319F1DD2B}" type="sibTrans" cxnId="{B61FB657-9A81-4FDD-A646-12A14B3AF8F5}">
      <dgm:prSet/>
      <dgm:spPr/>
      <dgm:t>
        <a:bodyPr/>
        <a:lstStyle/>
        <a:p>
          <a:endParaRPr lang="en-US"/>
        </a:p>
      </dgm:t>
    </dgm:pt>
    <dgm:pt modelId="{2DD8242D-C7F7-4DAC-9593-CB1C3C922B0E}">
      <dgm:prSet custT="1"/>
      <dgm:spPr/>
      <dgm:t>
        <a:bodyPr/>
        <a:lstStyle/>
        <a:p>
          <a:r>
            <a:rPr lang="en-GB" sz="2400" dirty="0"/>
            <a:t>Qualitative, Inductive approach</a:t>
          </a:r>
          <a:endParaRPr lang="en-US" sz="2400" dirty="0"/>
        </a:p>
      </dgm:t>
    </dgm:pt>
    <dgm:pt modelId="{83BE72DA-DA12-49BF-A1DA-39B79F9B7E43}" type="parTrans" cxnId="{1A6F9136-5FF1-49B9-B6A0-3A0B129AF915}">
      <dgm:prSet/>
      <dgm:spPr/>
      <dgm:t>
        <a:bodyPr/>
        <a:lstStyle/>
        <a:p>
          <a:endParaRPr lang="en-US"/>
        </a:p>
      </dgm:t>
    </dgm:pt>
    <dgm:pt modelId="{4B0D0738-2AC1-490A-9C62-BF71EA882631}" type="sibTrans" cxnId="{1A6F9136-5FF1-49B9-B6A0-3A0B129AF915}">
      <dgm:prSet/>
      <dgm:spPr/>
      <dgm:t>
        <a:bodyPr/>
        <a:lstStyle/>
        <a:p>
          <a:endParaRPr lang="en-US"/>
        </a:p>
      </dgm:t>
    </dgm:pt>
    <dgm:pt modelId="{7A654C9E-25EC-4D44-8611-F691890F1E14}">
      <dgm:prSe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800" dirty="0"/>
            <a:t>Iterative design:	       Literature review </a:t>
          </a:r>
          <a:endParaRPr lang="en-US" sz="1800" dirty="0"/>
        </a:p>
        <a:p>
          <a:pPr marL="0" lvl="0" defTabSz="711200">
            <a:lnSpc>
              <a:spcPct val="90000"/>
            </a:lnSpc>
            <a:spcBef>
              <a:spcPct val="0"/>
            </a:spcBef>
            <a:spcAft>
              <a:spcPct val="35000"/>
            </a:spcAft>
            <a:buNone/>
          </a:pPr>
          <a:r>
            <a:rPr lang="en-GB" sz="1800" dirty="0"/>
            <a:t>			Questionnaire (MS Forms)				</a:t>
          </a:r>
          <a:endParaRPr lang="en-US" sz="1800" dirty="0"/>
        </a:p>
      </dgm:t>
    </dgm:pt>
    <dgm:pt modelId="{77B95088-E749-408C-8BF3-208DD187E735}" type="parTrans" cxnId="{40C4EE34-CEFD-4440-A9C2-593C69C69654}">
      <dgm:prSet/>
      <dgm:spPr/>
      <dgm:t>
        <a:bodyPr/>
        <a:lstStyle/>
        <a:p>
          <a:endParaRPr lang="en-US"/>
        </a:p>
      </dgm:t>
    </dgm:pt>
    <dgm:pt modelId="{248B4629-6405-4D5C-80F5-DC25EBADEB56}" type="sibTrans" cxnId="{40C4EE34-CEFD-4440-A9C2-593C69C69654}">
      <dgm:prSet/>
      <dgm:spPr/>
      <dgm:t>
        <a:bodyPr/>
        <a:lstStyle/>
        <a:p>
          <a:endParaRPr lang="en-US"/>
        </a:p>
      </dgm:t>
    </dgm:pt>
    <dgm:pt modelId="{DFC57268-AF25-4EBF-B484-37E434B2602E}">
      <dgm:prSet/>
      <dgm:spPr/>
      <dgm:t>
        <a:bodyPr/>
        <a:lstStyle/>
        <a:p>
          <a:r>
            <a:rPr lang="en-GB" dirty="0"/>
            <a:t>Reflexive Thematic Analysis (Braun and Clarke, 2006)</a:t>
          </a:r>
          <a:endParaRPr lang="en-US" dirty="0"/>
        </a:p>
      </dgm:t>
    </dgm:pt>
    <dgm:pt modelId="{EB23A2A0-D474-4216-85CF-6FAF0945DF6E}" type="parTrans" cxnId="{0478BA6A-84DD-4206-91C9-DA07EF94ED08}">
      <dgm:prSet/>
      <dgm:spPr/>
      <dgm:t>
        <a:bodyPr/>
        <a:lstStyle/>
        <a:p>
          <a:endParaRPr lang="en-US"/>
        </a:p>
      </dgm:t>
    </dgm:pt>
    <dgm:pt modelId="{7DDF906F-CEC3-4A47-B54C-E7A5BFA5F4A5}" type="sibTrans" cxnId="{0478BA6A-84DD-4206-91C9-DA07EF94ED08}">
      <dgm:prSet/>
      <dgm:spPr/>
      <dgm:t>
        <a:bodyPr/>
        <a:lstStyle/>
        <a:p>
          <a:endParaRPr lang="en-US"/>
        </a:p>
      </dgm:t>
    </dgm:pt>
    <dgm:pt modelId="{E27B46CA-7701-4CF0-B0F2-0577FA9C12D1}">
      <dgm:prSet custT="1"/>
      <dgm:spPr/>
      <dgm:t>
        <a:bodyPr/>
        <a:lstStyle/>
        <a:p>
          <a:pPr marL="0" lvl="0" defTabSz="711200">
            <a:lnSpc>
              <a:spcPct val="90000"/>
            </a:lnSpc>
            <a:spcBef>
              <a:spcPct val="0"/>
            </a:spcBef>
            <a:spcAft>
              <a:spcPct val="35000"/>
            </a:spcAft>
            <a:buNone/>
          </a:pPr>
          <a:r>
            <a:rPr lang="en-GB" sz="1800" dirty="0"/>
            <a:t>			Semi-structured interviews (Zoom)</a:t>
          </a:r>
          <a:endParaRPr lang="en-US" sz="1800" dirty="0"/>
        </a:p>
      </dgm:t>
    </dgm:pt>
    <dgm:pt modelId="{65D8083C-5755-4571-98DE-7ED0107A5AE3}" type="parTrans" cxnId="{0AB24026-52E1-4471-85A7-84EF58F86664}">
      <dgm:prSet/>
      <dgm:spPr/>
    </dgm:pt>
    <dgm:pt modelId="{A0674CB7-7BD8-40CA-AED8-ED662D130B5B}" type="sibTrans" cxnId="{0AB24026-52E1-4471-85A7-84EF58F86664}">
      <dgm:prSet/>
      <dgm:spPr/>
    </dgm:pt>
    <dgm:pt modelId="{88619183-7A5C-4BFA-945E-77C6D634AB21}" type="pres">
      <dgm:prSet presAssocID="{DDE45316-B089-416D-8A37-033BFFBA4FA7}" presName="outerComposite" presStyleCnt="0">
        <dgm:presLayoutVars>
          <dgm:chMax val="5"/>
          <dgm:dir/>
          <dgm:resizeHandles val="exact"/>
        </dgm:presLayoutVars>
      </dgm:prSet>
      <dgm:spPr/>
    </dgm:pt>
    <dgm:pt modelId="{9C301D27-C91C-4006-8D05-4B7862B33D0A}" type="pres">
      <dgm:prSet presAssocID="{DDE45316-B089-416D-8A37-033BFFBA4FA7}" presName="dummyMaxCanvas" presStyleCnt="0">
        <dgm:presLayoutVars/>
      </dgm:prSet>
      <dgm:spPr/>
    </dgm:pt>
    <dgm:pt modelId="{11E59AB0-27F6-4681-9766-22B4D7C9EA71}" type="pres">
      <dgm:prSet presAssocID="{DDE45316-B089-416D-8A37-033BFFBA4FA7}" presName="FourNodes_1" presStyleLbl="node1" presStyleIdx="0" presStyleCnt="4">
        <dgm:presLayoutVars>
          <dgm:bulletEnabled val="1"/>
        </dgm:presLayoutVars>
      </dgm:prSet>
      <dgm:spPr/>
    </dgm:pt>
    <dgm:pt modelId="{810FA33B-E3E3-40A5-81D4-07A93B3DADA7}" type="pres">
      <dgm:prSet presAssocID="{DDE45316-B089-416D-8A37-033BFFBA4FA7}" presName="FourNodes_2" presStyleLbl="node1" presStyleIdx="1" presStyleCnt="4">
        <dgm:presLayoutVars>
          <dgm:bulletEnabled val="1"/>
        </dgm:presLayoutVars>
      </dgm:prSet>
      <dgm:spPr/>
    </dgm:pt>
    <dgm:pt modelId="{4B3BC1F9-3C58-48B4-9BF2-E3819BD8BF51}" type="pres">
      <dgm:prSet presAssocID="{DDE45316-B089-416D-8A37-033BFFBA4FA7}" presName="FourNodes_3" presStyleLbl="node1" presStyleIdx="2" presStyleCnt="4">
        <dgm:presLayoutVars>
          <dgm:bulletEnabled val="1"/>
        </dgm:presLayoutVars>
      </dgm:prSet>
      <dgm:spPr/>
    </dgm:pt>
    <dgm:pt modelId="{C70710DC-2517-469A-AAA0-279A90E45EB2}" type="pres">
      <dgm:prSet presAssocID="{DDE45316-B089-416D-8A37-033BFFBA4FA7}" presName="FourNodes_4" presStyleLbl="node1" presStyleIdx="3" presStyleCnt="4">
        <dgm:presLayoutVars>
          <dgm:bulletEnabled val="1"/>
        </dgm:presLayoutVars>
      </dgm:prSet>
      <dgm:spPr/>
    </dgm:pt>
    <dgm:pt modelId="{F4856275-A3FF-457E-A0A0-72F9B7D15509}" type="pres">
      <dgm:prSet presAssocID="{DDE45316-B089-416D-8A37-033BFFBA4FA7}" presName="FourConn_1-2" presStyleLbl="fgAccFollowNode1" presStyleIdx="0" presStyleCnt="3">
        <dgm:presLayoutVars>
          <dgm:bulletEnabled val="1"/>
        </dgm:presLayoutVars>
      </dgm:prSet>
      <dgm:spPr/>
    </dgm:pt>
    <dgm:pt modelId="{8EA61049-BE10-4ED2-B841-67361961D1D8}" type="pres">
      <dgm:prSet presAssocID="{DDE45316-B089-416D-8A37-033BFFBA4FA7}" presName="FourConn_2-3" presStyleLbl="fgAccFollowNode1" presStyleIdx="1" presStyleCnt="3">
        <dgm:presLayoutVars>
          <dgm:bulletEnabled val="1"/>
        </dgm:presLayoutVars>
      </dgm:prSet>
      <dgm:spPr/>
    </dgm:pt>
    <dgm:pt modelId="{447DC3C2-AD41-43B1-8433-EDE5CA14AB6A}" type="pres">
      <dgm:prSet presAssocID="{DDE45316-B089-416D-8A37-033BFFBA4FA7}" presName="FourConn_3-4" presStyleLbl="fgAccFollowNode1" presStyleIdx="2" presStyleCnt="3">
        <dgm:presLayoutVars>
          <dgm:bulletEnabled val="1"/>
        </dgm:presLayoutVars>
      </dgm:prSet>
      <dgm:spPr/>
    </dgm:pt>
    <dgm:pt modelId="{E41AEB9A-5AD7-4359-AD0F-870BD7883BDC}" type="pres">
      <dgm:prSet presAssocID="{DDE45316-B089-416D-8A37-033BFFBA4FA7}" presName="FourNodes_1_text" presStyleLbl="node1" presStyleIdx="3" presStyleCnt="4">
        <dgm:presLayoutVars>
          <dgm:bulletEnabled val="1"/>
        </dgm:presLayoutVars>
      </dgm:prSet>
      <dgm:spPr/>
    </dgm:pt>
    <dgm:pt modelId="{90A9B5CA-23BF-473B-BA42-DA60772076B7}" type="pres">
      <dgm:prSet presAssocID="{DDE45316-B089-416D-8A37-033BFFBA4FA7}" presName="FourNodes_2_text" presStyleLbl="node1" presStyleIdx="3" presStyleCnt="4">
        <dgm:presLayoutVars>
          <dgm:bulletEnabled val="1"/>
        </dgm:presLayoutVars>
      </dgm:prSet>
      <dgm:spPr/>
    </dgm:pt>
    <dgm:pt modelId="{D94CD7DB-0A90-4BAA-8B06-A04442DDD707}" type="pres">
      <dgm:prSet presAssocID="{DDE45316-B089-416D-8A37-033BFFBA4FA7}" presName="FourNodes_3_text" presStyleLbl="node1" presStyleIdx="3" presStyleCnt="4">
        <dgm:presLayoutVars>
          <dgm:bulletEnabled val="1"/>
        </dgm:presLayoutVars>
      </dgm:prSet>
      <dgm:spPr/>
    </dgm:pt>
    <dgm:pt modelId="{9FAFAC0D-6CAB-4929-AB51-2E44F50F6886}" type="pres">
      <dgm:prSet presAssocID="{DDE45316-B089-416D-8A37-033BFFBA4FA7}" presName="FourNodes_4_text" presStyleLbl="node1" presStyleIdx="3" presStyleCnt="4">
        <dgm:presLayoutVars>
          <dgm:bulletEnabled val="1"/>
        </dgm:presLayoutVars>
      </dgm:prSet>
      <dgm:spPr/>
    </dgm:pt>
  </dgm:ptLst>
  <dgm:cxnLst>
    <dgm:cxn modelId="{FF1E9300-0EDA-4970-8EF2-3E9E935731FD}" type="presOf" srcId="{DFC57268-AF25-4EBF-B484-37E434B2602E}" destId="{9FAFAC0D-6CAB-4929-AB51-2E44F50F6886}" srcOrd="1" destOrd="0" presId="urn:microsoft.com/office/officeart/2005/8/layout/vProcess5"/>
    <dgm:cxn modelId="{0AB24026-52E1-4471-85A7-84EF58F86664}" srcId="{7A654C9E-25EC-4D44-8611-F691890F1E14}" destId="{E27B46CA-7701-4CF0-B0F2-0577FA9C12D1}" srcOrd="0" destOrd="0" parTransId="{65D8083C-5755-4571-98DE-7ED0107A5AE3}" sibTransId="{A0674CB7-7BD8-40CA-AED8-ED662D130B5B}"/>
    <dgm:cxn modelId="{F2B4B32A-9BB9-44CB-ABA6-4A6F2051CFC8}" type="presOf" srcId="{E27B46CA-7701-4CF0-B0F2-0577FA9C12D1}" destId="{4B3BC1F9-3C58-48B4-9BF2-E3819BD8BF51}" srcOrd="0" destOrd="1" presId="urn:microsoft.com/office/officeart/2005/8/layout/vProcess5"/>
    <dgm:cxn modelId="{40C4EE34-CEFD-4440-A9C2-593C69C69654}" srcId="{DDE45316-B089-416D-8A37-033BFFBA4FA7}" destId="{7A654C9E-25EC-4D44-8611-F691890F1E14}" srcOrd="2" destOrd="0" parTransId="{77B95088-E749-408C-8BF3-208DD187E735}" sibTransId="{248B4629-6405-4D5C-80F5-DC25EBADEB56}"/>
    <dgm:cxn modelId="{1A6F9136-5FF1-49B9-B6A0-3A0B129AF915}" srcId="{DDE45316-B089-416D-8A37-033BFFBA4FA7}" destId="{2DD8242D-C7F7-4DAC-9593-CB1C3C922B0E}" srcOrd="1" destOrd="0" parTransId="{83BE72DA-DA12-49BF-A1DA-39B79F9B7E43}" sibTransId="{4B0D0738-2AC1-490A-9C62-BF71EA882631}"/>
    <dgm:cxn modelId="{0478BA6A-84DD-4206-91C9-DA07EF94ED08}" srcId="{DDE45316-B089-416D-8A37-033BFFBA4FA7}" destId="{DFC57268-AF25-4EBF-B484-37E434B2602E}" srcOrd="3" destOrd="0" parTransId="{EB23A2A0-D474-4216-85CF-6FAF0945DF6E}" sibTransId="{7DDF906F-CEC3-4A47-B54C-E7A5BFA5F4A5}"/>
    <dgm:cxn modelId="{67BFF776-50B3-4492-98EF-DB1AF334E637}" type="presOf" srcId="{2DD8242D-C7F7-4DAC-9593-CB1C3C922B0E}" destId="{90A9B5CA-23BF-473B-BA42-DA60772076B7}" srcOrd="1" destOrd="0" presId="urn:microsoft.com/office/officeart/2005/8/layout/vProcess5"/>
    <dgm:cxn modelId="{B61FB657-9A81-4FDD-A646-12A14B3AF8F5}" srcId="{DDE45316-B089-416D-8A37-033BFFBA4FA7}" destId="{02D82844-269A-4E50-86FB-99F542ED8E38}" srcOrd="0" destOrd="0" parTransId="{3923E48F-B311-4970-84E3-36BA714EBC33}" sibTransId="{385520DB-96D3-4A39-B881-FEB319F1DD2B}"/>
    <dgm:cxn modelId="{8EAEC45A-0444-4ED7-A34C-D372682DD88A}" type="presOf" srcId="{E27B46CA-7701-4CF0-B0F2-0577FA9C12D1}" destId="{D94CD7DB-0A90-4BAA-8B06-A04442DDD707}" srcOrd="1" destOrd="1" presId="urn:microsoft.com/office/officeart/2005/8/layout/vProcess5"/>
    <dgm:cxn modelId="{3F10B47D-3E01-47DE-9FCA-47F6AC2AE6F4}" type="presOf" srcId="{2DD8242D-C7F7-4DAC-9593-CB1C3C922B0E}" destId="{810FA33B-E3E3-40A5-81D4-07A93B3DADA7}" srcOrd="0" destOrd="0" presId="urn:microsoft.com/office/officeart/2005/8/layout/vProcess5"/>
    <dgm:cxn modelId="{6A6FB38E-074C-4689-B29A-4F402D7A97A3}" type="presOf" srcId="{DDE45316-B089-416D-8A37-033BFFBA4FA7}" destId="{88619183-7A5C-4BFA-945E-77C6D634AB21}" srcOrd="0" destOrd="0" presId="urn:microsoft.com/office/officeart/2005/8/layout/vProcess5"/>
    <dgm:cxn modelId="{B0858B93-E098-4729-B4AE-58AC5FF016D4}" type="presOf" srcId="{7A654C9E-25EC-4D44-8611-F691890F1E14}" destId="{D94CD7DB-0A90-4BAA-8B06-A04442DDD707}" srcOrd="1" destOrd="0" presId="urn:microsoft.com/office/officeart/2005/8/layout/vProcess5"/>
    <dgm:cxn modelId="{C441DB9C-6FF2-4A4B-A321-50F78CE12DA0}" type="presOf" srcId="{4B0D0738-2AC1-490A-9C62-BF71EA882631}" destId="{8EA61049-BE10-4ED2-B841-67361961D1D8}" srcOrd="0" destOrd="0" presId="urn:microsoft.com/office/officeart/2005/8/layout/vProcess5"/>
    <dgm:cxn modelId="{23FFDDAC-EE1F-4D00-8F2B-A610CF7A23F4}" type="presOf" srcId="{7A654C9E-25EC-4D44-8611-F691890F1E14}" destId="{4B3BC1F9-3C58-48B4-9BF2-E3819BD8BF51}" srcOrd="0" destOrd="0" presId="urn:microsoft.com/office/officeart/2005/8/layout/vProcess5"/>
    <dgm:cxn modelId="{E9E6F4C4-DAB5-4B10-9595-C360EDEB540A}" type="presOf" srcId="{02D82844-269A-4E50-86FB-99F542ED8E38}" destId="{E41AEB9A-5AD7-4359-AD0F-870BD7883BDC}" srcOrd="1" destOrd="0" presId="urn:microsoft.com/office/officeart/2005/8/layout/vProcess5"/>
    <dgm:cxn modelId="{F427EBE4-D1E7-44AF-9357-226CA630DF14}" type="presOf" srcId="{DFC57268-AF25-4EBF-B484-37E434B2602E}" destId="{C70710DC-2517-469A-AAA0-279A90E45EB2}" srcOrd="0" destOrd="0" presId="urn:microsoft.com/office/officeart/2005/8/layout/vProcess5"/>
    <dgm:cxn modelId="{232F63F3-AA24-4C44-A111-F75F5E6CD5D6}" type="presOf" srcId="{248B4629-6405-4D5C-80F5-DC25EBADEB56}" destId="{447DC3C2-AD41-43B1-8433-EDE5CA14AB6A}" srcOrd="0" destOrd="0" presId="urn:microsoft.com/office/officeart/2005/8/layout/vProcess5"/>
    <dgm:cxn modelId="{F674F2F5-2688-4DE0-ADF3-178F0DBD4CBF}" type="presOf" srcId="{02D82844-269A-4E50-86FB-99F542ED8E38}" destId="{11E59AB0-27F6-4681-9766-22B4D7C9EA71}" srcOrd="0" destOrd="0" presId="urn:microsoft.com/office/officeart/2005/8/layout/vProcess5"/>
    <dgm:cxn modelId="{BDA9D7F7-B605-4B8D-8EDB-6258D9E2420B}" type="presOf" srcId="{385520DB-96D3-4A39-B881-FEB319F1DD2B}" destId="{F4856275-A3FF-457E-A0A0-72F9B7D15509}" srcOrd="0" destOrd="0" presId="urn:microsoft.com/office/officeart/2005/8/layout/vProcess5"/>
    <dgm:cxn modelId="{C5A937D8-69CE-4420-9341-AEAE9ED816B5}" type="presParOf" srcId="{88619183-7A5C-4BFA-945E-77C6D634AB21}" destId="{9C301D27-C91C-4006-8D05-4B7862B33D0A}" srcOrd="0" destOrd="0" presId="urn:microsoft.com/office/officeart/2005/8/layout/vProcess5"/>
    <dgm:cxn modelId="{B7779711-05BF-4DCA-B121-BA1F48E93B50}" type="presParOf" srcId="{88619183-7A5C-4BFA-945E-77C6D634AB21}" destId="{11E59AB0-27F6-4681-9766-22B4D7C9EA71}" srcOrd="1" destOrd="0" presId="urn:microsoft.com/office/officeart/2005/8/layout/vProcess5"/>
    <dgm:cxn modelId="{C6F229CF-D68D-4E47-9F13-5E20BE16B47B}" type="presParOf" srcId="{88619183-7A5C-4BFA-945E-77C6D634AB21}" destId="{810FA33B-E3E3-40A5-81D4-07A93B3DADA7}" srcOrd="2" destOrd="0" presId="urn:microsoft.com/office/officeart/2005/8/layout/vProcess5"/>
    <dgm:cxn modelId="{81D9B1AB-F735-4378-9FA1-6ACBA545D2CE}" type="presParOf" srcId="{88619183-7A5C-4BFA-945E-77C6D634AB21}" destId="{4B3BC1F9-3C58-48B4-9BF2-E3819BD8BF51}" srcOrd="3" destOrd="0" presId="urn:microsoft.com/office/officeart/2005/8/layout/vProcess5"/>
    <dgm:cxn modelId="{728BCEB2-DBA4-43B0-BDAE-4EB533EFEA7B}" type="presParOf" srcId="{88619183-7A5C-4BFA-945E-77C6D634AB21}" destId="{C70710DC-2517-469A-AAA0-279A90E45EB2}" srcOrd="4" destOrd="0" presId="urn:microsoft.com/office/officeart/2005/8/layout/vProcess5"/>
    <dgm:cxn modelId="{A1732D98-B4F9-4945-AACE-943896A1FDD3}" type="presParOf" srcId="{88619183-7A5C-4BFA-945E-77C6D634AB21}" destId="{F4856275-A3FF-457E-A0A0-72F9B7D15509}" srcOrd="5" destOrd="0" presId="urn:microsoft.com/office/officeart/2005/8/layout/vProcess5"/>
    <dgm:cxn modelId="{1691D1E8-2464-447A-9AA1-CEA8AC7DB65E}" type="presParOf" srcId="{88619183-7A5C-4BFA-945E-77C6D634AB21}" destId="{8EA61049-BE10-4ED2-B841-67361961D1D8}" srcOrd="6" destOrd="0" presId="urn:microsoft.com/office/officeart/2005/8/layout/vProcess5"/>
    <dgm:cxn modelId="{22F00149-B992-4C8E-9980-EAB16306F0D5}" type="presParOf" srcId="{88619183-7A5C-4BFA-945E-77C6D634AB21}" destId="{447DC3C2-AD41-43B1-8433-EDE5CA14AB6A}" srcOrd="7" destOrd="0" presId="urn:microsoft.com/office/officeart/2005/8/layout/vProcess5"/>
    <dgm:cxn modelId="{488A682B-2EB9-4166-BFFF-7CA046711598}" type="presParOf" srcId="{88619183-7A5C-4BFA-945E-77C6D634AB21}" destId="{E41AEB9A-5AD7-4359-AD0F-870BD7883BDC}" srcOrd="8" destOrd="0" presId="urn:microsoft.com/office/officeart/2005/8/layout/vProcess5"/>
    <dgm:cxn modelId="{96E51A96-9F98-4B5F-979E-19E80CDAE838}" type="presParOf" srcId="{88619183-7A5C-4BFA-945E-77C6D634AB21}" destId="{90A9B5CA-23BF-473B-BA42-DA60772076B7}" srcOrd="9" destOrd="0" presId="urn:microsoft.com/office/officeart/2005/8/layout/vProcess5"/>
    <dgm:cxn modelId="{53F7878F-276D-437E-ACDE-5B28EB0E44E7}" type="presParOf" srcId="{88619183-7A5C-4BFA-945E-77C6D634AB21}" destId="{D94CD7DB-0A90-4BAA-8B06-A04442DDD707}" srcOrd="10" destOrd="0" presId="urn:microsoft.com/office/officeart/2005/8/layout/vProcess5"/>
    <dgm:cxn modelId="{6786FEDC-66EB-45E0-82F4-0654F5DB833E}" type="presParOf" srcId="{88619183-7A5C-4BFA-945E-77C6D634AB21}" destId="{9FAFAC0D-6CAB-4929-AB51-2E44F50F688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0373D42-7162-42F4-8DA2-5F5E4374A869}"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2161D7FD-7591-48BE-9F8E-E8E429516AD8}">
      <dgm:prSet custT="1"/>
      <dgm:spPr/>
      <dgm:t>
        <a:bodyPr/>
        <a:lstStyle/>
        <a:p>
          <a:r>
            <a:rPr lang="en-GB" sz="1800" dirty="0"/>
            <a:t>Positionality and reflexivity (Galdas, 2017)</a:t>
          </a:r>
          <a:endParaRPr lang="en-US" sz="1800" dirty="0"/>
        </a:p>
      </dgm:t>
    </dgm:pt>
    <dgm:pt modelId="{FE561403-64EF-4A6F-B5C4-A8476881094A}" type="parTrans" cxnId="{36CEE0D4-3C44-463E-A841-BA8FB2F93D4F}">
      <dgm:prSet/>
      <dgm:spPr/>
      <dgm:t>
        <a:bodyPr/>
        <a:lstStyle/>
        <a:p>
          <a:endParaRPr lang="en-US"/>
        </a:p>
      </dgm:t>
    </dgm:pt>
    <dgm:pt modelId="{FC0D2E22-8664-4F81-B423-6F58563A0514}" type="sibTrans" cxnId="{36CEE0D4-3C44-463E-A841-BA8FB2F93D4F}">
      <dgm:prSet/>
      <dgm:spPr/>
      <dgm:t>
        <a:bodyPr/>
        <a:lstStyle/>
        <a:p>
          <a:endParaRPr lang="en-US"/>
        </a:p>
      </dgm:t>
    </dgm:pt>
    <dgm:pt modelId="{C9BF5A9B-85AB-4426-AB38-DF7EB94C1F9C}">
      <dgm:prSet custT="1"/>
      <dgm:spPr/>
      <dgm:t>
        <a:bodyPr/>
        <a:lstStyle/>
        <a:p>
          <a:r>
            <a:rPr lang="en-GB" sz="1600" dirty="0"/>
            <a:t>The insider-outsider continuum (</a:t>
          </a:r>
          <a:r>
            <a:rPr lang="en-GB" sz="1600" dirty="0" err="1"/>
            <a:t>Suffla</a:t>
          </a:r>
          <a:r>
            <a:rPr lang="en-GB" sz="1600" dirty="0"/>
            <a:t> </a:t>
          </a:r>
          <a:r>
            <a:rPr lang="en-GB" sz="1600" i="1" dirty="0"/>
            <a:t>et al</a:t>
          </a:r>
          <a:r>
            <a:rPr lang="en-GB" sz="1600" dirty="0"/>
            <a:t>., 2015; Lyons and Cole, 2016)</a:t>
          </a:r>
          <a:endParaRPr lang="en-US" sz="1600" dirty="0"/>
        </a:p>
      </dgm:t>
    </dgm:pt>
    <dgm:pt modelId="{A2D89E5D-05F9-40C2-9190-506BC6AE320D}" type="parTrans" cxnId="{412603BC-DE0E-41D5-BD9C-B5C0AF30CDF5}">
      <dgm:prSet/>
      <dgm:spPr/>
      <dgm:t>
        <a:bodyPr/>
        <a:lstStyle/>
        <a:p>
          <a:endParaRPr lang="en-US"/>
        </a:p>
      </dgm:t>
    </dgm:pt>
    <dgm:pt modelId="{8470E31E-52CC-4FC6-B194-ECF508A50860}" type="sibTrans" cxnId="{412603BC-DE0E-41D5-BD9C-B5C0AF30CDF5}">
      <dgm:prSet/>
      <dgm:spPr/>
      <dgm:t>
        <a:bodyPr/>
        <a:lstStyle/>
        <a:p>
          <a:endParaRPr lang="en-US"/>
        </a:p>
      </dgm:t>
    </dgm:pt>
    <dgm:pt modelId="{1BE2CC6E-4FF4-4A73-AD9C-37DDE4884C08}">
      <dgm:prSet/>
      <dgm:spPr/>
      <dgm:t>
        <a:bodyPr/>
        <a:lstStyle/>
        <a:p>
          <a:r>
            <a:rPr lang="en-GB" dirty="0"/>
            <a:t>Reflexivity Checklist (Moore and Kelly, 2024)</a:t>
          </a:r>
          <a:endParaRPr lang="en-US" dirty="0"/>
        </a:p>
      </dgm:t>
    </dgm:pt>
    <dgm:pt modelId="{7379BFD8-A252-4466-8D0D-8DE793741F7E}" type="parTrans" cxnId="{F5F8E823-79F5-4ABD-907C-3AFD4D7A8775}">
      <dgm:prSet/>
      <dgm:spPr/>
      <dgm:t>
        <a:bodyPr/>
        <a:lstStyle/>
        <a:p>
          <a:endParaRPr lang="en-US"/>
        </a:p>
      </dgm:t>
    </dgm:pt>
    <dgm:pt modelId="{7193DEDF-08D0-48BF-B982-9B3AFECF130F}" type="sibTrans" cxnId="{F5F8E823-79F5-4ABD-907C-3AFD4D7A8775}">
      <dgm:prSet/>
      <dgm:spPr/>
      <dgm:t>
        <a:bodyPr/>
        <a:lstStyle/>
        <a:p>
          <a:endParaRPr lang="en-US"/>
        </a:p>
      </dgm:t>
    </dgm:pt>
    <dgm:pt modelId="{9AED98E4-2410-4E8B-B3D0-F9CB3704C296}">
      <dgm:prSet/>
      <dgm:spPr/>
      <dgm:t>
        <a:bodyPr/>
        <a:lstStyle/>
        <a:p>
          <a:r>
            <a:rPr lang="en-GB" dirty="0"/>
            <a:t>Reductive reflexivity</a:t>
          </a:r>
          <a:endParaRPr lang="en-US" dirty="0"/>
        </a:p>
      </dgm:t>
    </dgm:pt>
    <dgm:pt modelId="{846F3B33-FEA3-4856-A121-28B6556D7E9B}" type="parTrans" cxnId="{AEC83D7C-D1D5-4A30-804E-15E77641F6AE}">
      <dgm:prSet/>
      <dgm:spPr/>
      <dgm:t>
        <a:bodyPr/>
        <a:lstStyle/>
        <a:p>
          <a:endParaRPr lang="en-US"/>
        </a:p>
      </dgm:t>
    </dgm:pt>
    <dgm:pt modelId="{452D412E-F8E7-4AD6-84F5-217ABB00B051}" type="sibTrans" cxnId="{AEC83D7C-D1D5-4A30-804E-15E77641F6AE}">
      <dgm:prSet/>
      <dgm:spPr/>
      <dgm:t>
        <a:bodyPr/>
        <a:lstStyle/>
        <a:p>
          <a:endParaRPr lang="en-US"/>
        </a:p>
      </dgm:t>
    </dgm:pt>
    <dgm:pt modelId="{EF15CCA7-E31E-4392-A1FD-60C0DBF30019}">
      <dgm:prSet/>
      <dgm:spPr/>
      <dgm:t>
        <a:bodyPr/>
        <a:lstStyle/>
        <a:p>
          <a:r>
            <a:rPr lang="en-GB" dirty="0"/>
            <a:t>Epistemological reflexivity</a:t>
          </a:r>
          <a:endParaRPr lang="en-US" dirty="0"/>
        </a:p>
      </dgm:t>
    </dgm:pt>
    <dgm:pt modelId="{4B35774B-22CC-4365-A18F-1CF947FD0038}" type="parTrans" cxnId="{594F520F-BDBB-4887-9ED5-612D2E8333F1}">
      <dgm:prSet/>
      <dgm:spPr/>
      <dgm:t>
        <a:bodyPr/>
        <a:lstStyle/>
        <a:p>
          <a:endParaRPr lang="en-US"/>
        </a:p>
      </dgm:t>
    </dgm:pt>
    <dgm:pt modelId="{8192650C-4E31-4F00-84B5-4D4C7486700F}" type="sibTrans" cxnId="{594F520F-BDBB-4887-9ED5-612D2E8333F1}">
      <dgm:prSet/>
      <dgm:spPr/>
      <dgm:t>
        <a:bodyPr/>
        <a:lstStyle/>
        <a:p>
          <a:endParaRPr lang="en-US"/>
        </a:p>
      </dgm:t>
    </dgm:pt>
    <dgm:pt modelId="{5EAFD8EE-0BF6-43E0-B574-EBD3ED14ABAC}">
      <dgm:prSet/>
      <dgm:spPr/>
      <dgm:t>
        <a:bodyPr/>
        <a:lstStyle/>
        <a:p>
          <a:r>
            <a:rPr lang="en-GB" dirty="0"/>
            <a:t>Evidentiary reflexivity</a:t>
          </a:r>
          <a:endParaRPr lang="en-US" dirty="0"/>
        </a:p>
      </dgm:t>
    </dgm:pt>
    <dgm:pt modelId="{1280D53C-BF16-4BB4-B15F-3BB8C115FC33}" type="parTrans" cxnId="{84CD77C8-EAF5-4685-99B8-A9BAC58C638E}">
      <dgm:prSet/>
      <dgm:spPr/>
      <dgm:t>
        <a:bodyPr/>
        <a:lstStyle/>
        <a:p>
          <a:endParaRPr lang="en-US"/>
        </a:p>
      </dgm:t>
    </dgm:pt>
    <dgm:pt modelId="{DD181EF2-F99A-42D9-9753-4304F42C1631}" type="sibTrans" cxnId="{84CD77C8-EAF5-4685-99B8-A9BAC58C638E}">
      <dgm:prSet/>
      <dgm:spPr/>
      <dgm:t>
        <a:bodyPr/>
        <a:lstStyle/>
        <a:p>
          <a:endParaRPr lang="en-US"/>
        </a:p>
      </dgm:t>
    </dgm:pt>
    <dgm:pt modelId="{D742FAA4-1411-4A3D-ADC3-8F21A8C7A414}">
      <dgm:prSet/>
      <dgm:spPr/>
      <dgm:t>
        <a:bodyPr/>
        <a:lstStyle/>
        <a:p>
          <a:r>
            <a:rPr lang="en-GB" dirty="0"/>
            <a:t>Ethical reflexivity</a:t>
          </a:r>
          <a:endParaRPr lang="en-US" dirty="0"/>
        </a:p>
      </dgm:t>
    </dgm:pt>
    <dgm:pt modelId="{D3775F1B-62E6-4E07-930F-A5C77442DDCA}" type="parTrans" cxnId="{FF91C15A-3F13-4933-96DF-5BDBF5582E15}">
      <dgm:prSet/>
      <dgm:spPr/>
      <dgm:t>
        <a:bodyPr/>
        <a:lstStyle/>
        <a:p>
          <a:endParaRPr lang="en-US"/>
        </a:p>
      </dgm:t>
    </dgm:pt>
    <dgm:pt modelId="{95C2FD0D-79F5-494D-A85F-970F11243EE6}" type="sibTrans" cxnId="{FF91C15A-3F13-4933-96DF-5BDBF5582E15}">
      <dgm:prSet/>
      <dgm:spPr/>
      <dgm:t>
        <a:bodyPr/>
        <a:lstStyle/>
        <a:p>
          <a:endParaRPr lang="en-US"/>
        </a:p>
      </dgm:t>
    </dgm:pt>
    <dgm:pt modelId="{7E9FC6F3-0E92-4A84-8F51-30333EBDD850}">
      <dgm:prSet/>
      <dgm:spPr/>
      <dgm:t>
        <a:bodyPr/>
        <a:lstStyle/>
        <a:p>
          <a:r>
            <a:rPr lang="en-GB" dirty="0"/>
            <a:t>Political reflexivity</a:t>
          </a:r>
          <a:endParaRPr lang="en-US" dirty="0"/>
        </a:p>
      </dgm:t>
    </dgm:pt>
    <dgm:pt modelId="{4101D32E-53F9-4CD9-9DB8-365B799FED2C}" type="parTrans" cxnId="{7214235F-7188-46C5-AE92-D6E7DD7909B0}">
      <dgm:prSet/>
      <dgm:spPr/>
      <dgm:t>
        <a:bodyPr/>
        <a:lstStyle/>
        <a:p>
          <a:endParaRPr lang="en-US"/>
        </a:p>
      </dgm:t>
    </dgm:pt>
    <dgm:pt modelId="{39BD4AFF-729E-42B7-BCC9-C3DCC5373A9B}" type="sibTrans" cxnId="{7214235F-7188-46C5-AE92-D6E7DD7909B0}">
      <dgm:prSet/>
      <dgm:spPr/>
      <dgm:t>
        <a:bodyPr/>
        <a:lstStyle/>
        <a:p>
          <a:endParaRPr lang="en-US"/>
        </a:p>
      </dgm:t>
    </dgm:pt>
    <dgm:pt modelId="{18116202-AA93-41FF-A0A5-A4C32E03E61A}" type="pres">
      <dgm:prSet presAssocID="{70373D42-7162-42F4-8DA2-5F5E4374A869}" presName="linear" presStyleCnt="0">
        <dgm:presLayoutVars>
          <dgm:dir/>
          <dgm:animLvl val="lvl"/>
          <dgm:resizeHandles val="exact"/>
        </dgm:presLayoutVars>
      </dgm:prSet>
      <dgm:spPr/>
    </dgm:pt>
    <dgm:pt modelId="{BBD0D5DD-4FDF-4107-A642-FE05B1530037}" type="pres">
      <dgm:prSet presAssocID="{2161D7FD-7591-48BE-9F8E-E8E429516AD8}" presName="parentLin" presStyleCnt="0"/>
      <dgm:spPr/>
    </dgm:pt>
    <dgm:pt modelId="{483E8E8A-1603-4347-ACB5-6F284D82A424}" type="pres">
      <dgm:prSet presAssocID="{2161D7FD-7591-48BE-9F8E-E8E429516AD8}" presName="parentLeftMargin" presStyleLbl="node1" presStyleIdx="0" presStyleCnt="3"/>
      <dgm:spPr/>
    </dgm:pt>
    <dgm:pt modelId="{89314136-30FD-4AD4-90D5-BAF2CA75D99B}" type="pres">
      <dgm:prSet presAssocID="{2161D7FD-7591-48BE-9F8E-E8E429516AD8}" presName="parentText" presStyleLbl="node1" presStyleIdx="0" presStyleCnt="3" custLinFactNeighborX="-14287" custLinFactNeighborY="16133">
        <dgm:presLayoutVars>
          <dgm:chMax val="0"/>
          <dgm:bulletEnabled val="1"/>
        </dgm:presLayoutVars>
      </dgm:prSet>
      <dgm:spPr/>
    </dgm:pt>
    <dgm:pt modelId="{45BE27FA-E856-47E4-8031-13665852A452}" type="pres">
      <dgm:prSet presAssocID="{2161D7FD-7591-48BE-9F8E-E8E429516AD8}" presName="negativeSpace" presStyleCnt="0"/>
      <dgm:spPr/>
    </dgm:pt>
    <dgm:pt modelId="{EF3C9F18-0C5D-4845-8486-AA40742A304F}" type="pres">
      <dgm:prSet presAssocID="{2161D7FD-7591-48BE-9F8E-E8E429516AD8}" presName="childText" presStyleLbl="conFgAcc1" presStyleIdx="0" presStyleCnt="3">
        <dgm:presLayoutVars>
          <dgm:bulletEnabled val="1"/>
        </dgm:presLayoutVars>
      </dgm:prSet>
      <dgm:spPr/>
    </dgm:pt>
    <dgm:pt modelId="{7DF455E0-B16B-4567-9B9F-F04FD2F23787}" type="pres">
      <dgm:prSet presAssocID="{FC0D2E22-8664-4F81-B423-6F58563A0514}" presName="spaceBetweenRectangles" presStyleCnt="0"/>
      <dgm:spPr/>
    </dgm:pt>
    <dgm:pt modelId="{A6F1EC07-8999-453F-9F80-4CB7D33B7A7E}" type="pres">
      <dgm:prSet presAssocID="{C9BF5A9B-85AB-4426-AB38-DF7EB94C1F9C}" presName="parentLin" presStyleCnt="0"/>
      <dgm:spPr/>
    </dgm:pt>
    <dgm:pt modelId="{F52EA9EB-99C3-4A1D-BF0E-08F68E5388CA}" type="pres">
      <dgm:prSet presAssocID="{C9BF5A9B-85AB-4426-AB38-DF7EB94C1F9C}" presName="parentLeftMargin" presStyleLbl="node1" presStyleIdx="0" presStyleCnt="3"/>
      <dgm:spPr/>
    </dgm:pt>
    <dgm:pt modelId="{6746C253-057A-4503-92C3-D1AB18086E2D}" type="pres">
      <dgm:prSet presAssocID="{C9BF5A9B-85AB-4426-AB38-DF7EB94C1F9C}" presName="parentText" presStyleLbl="node1" presStyleIdx="1" presStyleCnt="3">
        <dgm:presLayoutVars>
          <dgm:chMax val="0"/>
          <dgm:bulletEnabled val="1"/>
        </dgm:presLayoutVars>
      </dgm:prSet>
      <dgm:spPr/>
    </dgm:pt>
    <dgm:pt modelId="{08458868-44F9-48CA-9DB7-272AFEE4CE15}" type="pres">
      <dgm:prSet presAssocID="{C9BF5A9B-85AB-4426-AB38-DF7EB94C1F9C}" presName="negativeSpace" presStyleCnt="0"/>
      <dgm:spPr/>
    </dgm:pt>
    <dgm:pt modelId="{E29F76F6-160E-4026-89E5-32BF764DA7C6}" type="pres">
      <dgm:prSet presAssocID="{C9BF5A9B-85AB-4426-AB38-DF7EB94C1F9C}" presName="childText" presStyleLbl="conFgAcc1" presStyleIdx="1" presStyleCnt="3">
        <dgm:presLayoutVars>
          <dgm:bulletEnabled val="1"/>
        </dgm:presLayoutVars>
      </dgm:prSet>
      <dgm:spPr/>
    </dgm:pt>
    <dgm:pt modelId="{7010174C-D75C-462B-95A5-42AD37A31B24}" type="pres">
      <dgm:prSet presAssocID="{8470E31E-52CC-4FC6-B194-ECF508A50860}" presName="spaceBetweenRectangles" presStyleCnt="0"/>
      <dgm:spPr/>
    </dgm:pt>
    <dgm:pt modelId="{FDB54B3B-B97D-4245-A8A5-01B1F500E14D}" type="pres">
      <dgm:prSet presAssocID="{1BE2CC6E-4FF4-4A73-AD9C-37DDE4884C08}" presName="parentLin" presStyleCnt="0"/>
      <dgm:spPr/>
    </dgm:pt>
    <dgm:pt modelId="{9208EAF5-3427-4366-9CB8-13674D24CB79}" type="pres">
      <dgm:prSet presAssocID="{1BE2CC6E-4FF4-4A73-AD9C-37DDE4884C08}" presName="parentLeftMargin" presStyleLbl="node1" presStyleIdx="1" presStyleCnt="3"/>
      <dgm:spPr/>
    </dgm:pt>
    <dgm:pt modelId="{0A72CDD2-8A36-4A1F-9F47-0A49554F2C8E}" type="pres">
      <dgm:prSet presAssocID="{1BE2CC6E-4FF4-4A73-AD9C-37DDE4884C08}" presName="parentText" presStyleLbl="node1" presStyleIdx="2" presStyleCnt="3">
        <dgm:presLayoutVars>
          <dgm:chMax val="0"/>
          <dgm:bulletEnabled val="1"/>
        </dgm:presLayoutVars>
      </dgm:prSet>
      <dgm:spPr/>
    </dgm:pt>
    <dgm:pt modelId="{B60FDC15-DC59-4DE9-9909-69D871E3978D}" type="pres">
      <dgm:prSet presAssocID="{1BE2CC6E-4FF4-4A73-AD9C-37DDE4884C08}" presName="negativeSpace" presStyleCnt="0"/>
      <dgm:spPr/>
    </dgm:pt>
    <dgm:pt modelId="{BD93883E-19D3-47EA-9846-F98EC0FAD877}" type="pres">
      <dgm:prSet presAssocID="{1BE2CC6E-4FF4-4A73-AD9C-37DDE4884C08}" presName="childText" presStyleLbl="conFgAcc1" presStyleIdx="2" presStyleCnt="3">
        <dgm:presLayoutVars>
          <dgm:bulletEnabled val="1"/>
        </dgm:presLayoutVars>
      </dgm:prSet>
      <dgm:spPr/>
    </dgm:pt>
  </dgm:ptLst>
  <dgm:cxnLst>
    <dgm:cxn modelId="{56790605-F750-4384-A621-770A21C09757}" type="presOf" srcId="{1BE2CC6E-4FF4-4A73-AD9C-37DDE4884C08}" destId="{9208EAF5-3427-4366-9CB8-13674D24CB79}" srcOrd="0" destOrd="0" presId="urn:microsoft.com/office/officeart/2005/8/layout/list1"/>
    <dgm:cxn modelId="{2B87600F-99CA-4180-BA69-CD6028C2CCAB}" type="presOf" srcId="{2161D7FD-7591-48BE-9F8E-E8E429516AD8}" destId="{483E8E8A-1603-4347-ACB5-6F284D82A424}" srcOrd="0" destOrd="0" presId="urn:microsoft.com/office/officeart/2005/8/layout/list1"/>
    <dgm:cxn modelId="{594F520F-BDBB-4887-9ED5-612D2E8333F1}" srcId="{1BE2CC6E-4FF4-4A73-AD9C-37DDE4884C08}" destId="{EF15CCA7-E31E-4392-A1FD-60C0DBF30019}" srcOrd="1" destOrd="0" parTransId="{4B35774B-22CC-4365-A18F-1CF947FD0038}" sibTransId="{8192650C-4E31-4F00-84B5-4D4C7486700F}"/>
    <dgm:cxn modelId="{F5F8E823-79F5-4ABD-907C-3AFD4D7A8775}" srcId="{70373D42-7162-42F4-8DA2-5F5E4374A869}" destId="{1BE2CC6E-4FF4-4A73-AD9C-37DDE4884C08}" srcOrd="2" destOrd="0" parTransId="{7379BFD8-A252-4466-8D0D-8DE793741F7E}" sibTransId="{7193DEDF-08D0-48BF-B982-9B3AFECF130F}"/>
    <dgm:cxn modelId="{7214235F-7188-46C5-AE92-D6E7DD7909B0}" srcId="{1BE2CC6E-4FF4-4A73-AD9C-37DDE4884C08}" destId="{7E9FC6F3-0E92-4A84-8F51-30333EBDD850}" srcOrd="4" destOrd="0" parTransId="{4101D32E-53F9-4CD9-9DB8-365B799FED2C}" sibTransId="{39BD4AFF-729E-42B7-BCC9-C3DCC5373A9B}"/>
    <dgm:cxn modelId="{D745024B-1F79-49B9-A25A-9AD825934E3D}" type="presOf" srcId="{5EAFD8EE-0BF6-43E0-B574-EBD3ED14ABAC}" destId="{BD93883E-19D3-47EA-9846-F98EC0FAD877}" srcOrd="0" destOrd="2" presId="urn:microsoft.com/office/officeart/2005/8/layout/list1"/>
    <dgm:cxn modelId="{C39B9459-B375-4D02-BDBF-D8B8F25D4601}" type="presOf" srcId="{D742FAA4-1411-4A3D-ADC3-8F21A8C7A414}" destId="{BD93883E-19D3-47EA-9846-F98EC0FAD877}" srcOrd="0" destOrd="3" presId="urn:microsoft.com/office/officeart/2005/8/layout/list1"/>
    <dgm:cxn modelId="{FF91C15A-3F13-4933-96DF-5BDBF5582E15}" srcId="{1BE2CC6E-4FF4-4A73-AD9C-37DDE4884C08}" destId="{D742FAA4-1411-4A3D-ADC3-8F21A8C7A414}" srcOrd="3" destOrd="0" parTransId="{D3775F1B-62E6-4E07-930F-A5C77442DDCA}" sibTransId="{95C2FD0D-79F5-494D-A85F-970F11243EE6}"/>
    <dgm:cxn modelId="{AEC83D7C-D1D5-4A30-804E-15E77641F6AE}" srcId="{1BE2CC6E-4FF4-4A73-AD9C-37DDE4884C08}" destId="{9AED98E4-2410-4E8B-B3D0-F9CB3704C296}" srcOrd="0" destOrd="0" parTransId="{846F3B33-FEA3-4856-A121-28B6556D7E9B}" sibTransId="{452D412E-F8E7-4AD6-84F5-217ABB00B051}"/>
    <dgm:cxn modelId="{A7D0DD8A-6049-4A9B-97EB-175A4AA90663}" type="presOf" srcId="{9AED98E4-2410-4E8B-B3D0-F9CB3704C296}" destId="{BD93883E-19D3-47EA-9846-F98EC0FAD877}" srcOrd="0" destOrd="0" presId="urn:microsoft.com/office/officeart/2005/8/layout/list1"/>
    <dgm:cxn modelId="{C12296B7-9D08-402B-AA10-B555E8344063}" type="presOf" srcId="{EF15CCA7-E31E-4392-A1FD-60C0DBF30019}" destId="{BD93883E-19D3-47EA-9846-F98EC0FAD877}" srcOrd="0" destOrd="1" presId="urn:microsoft.com/office/officeart/2005/8/layout/list1"/>
    <dgm:cxn modelId="{412603BC-DE0E-41D5-BD9C-B5C0AF30CDF5}" srcId="{70373D42-7162-42F4-8DA2-5F5E4374A869}" destId="{C9BF5A9B-85AB-4426-AB38-DF7EB94C1F9C}" srcOrd="1" destOrd="0" parTransId="{A2D89E5D-05F9-40C2-9190-506BC6AE320D}" sibTransId="{8470E31E-52CC-4FC6-B194-ECF508A50860}"/>
    <dgm:cxn modelId="{2ABF08BF-C575-47C0-A03E-B423F4B1F612}" type="presOf" srcId="{2161D7FD-7591-48BE-9F8E-E8E429516AD8}" destId="{89314136-30FD-4AD4-90D5-BAF2CA75D99B}" srcOrd="1" destOrd="0" presId="urn:microsoft.com/office/officeart/2005/8/layout/list1"/>
    <dgm:cxn modelId="{84CD77C8-EAF5-4685-99B8-A9BAC58C638E}" srcId="{1BE2CC6E-4FF4-4A73-AD9C-37DDE4884C08}" destId="{5EAFD8EE-0BF6-43E0-B574-EBD3ED14ABAC}" srcOrd="2" destOrd="0" parTransId="{1280D53C-BF16-4BB4-B15F-3BB8C115FC33}" sibTransId="{DD181EF2-F99A-42D9-9753-4304F42C1631}"/>
    <dgm:cxn modelId="{793ABBCB-58F2-4B62-9BD1-44AD792B36CA}" type="presOf" srcId="{C9BF5A9B-85AB-4426-AB38-DF7EB94C1F9C}" destId="{F52EA9EB-99C3-4A1D-BF0E-08F68E5388CA}" srcOrd="0" destOrd="0" presId="urn:microsoft.com/office/officeart/2005/8/layout/list1"/>
    <dgm:cxn modelId="{36CEE0D4-3C44-463E-A841-BA8FB2F93D4F}" srcId="{70373D42-7162-42F4-8DA2-5F5E4374A869}" destId="{2161D7FD-7591-48BE-9F8E-E8E429516AD8}" srcOrd="0" destOrd="0" parTransId="{FE561403-64EF-4A6F-B5C4-A8476881094A}" sibTransId="{FC0D2E22-8664-4F81-B423-6F58563A0514}"/>
    <dgm:cxn modelId="{3C3E3DEC-6960-4E5D-B58F-877F3E066C8F}" type="presOf" srcId="{C9BF5A9B-85AB-4426-AB38-DF7EB94C1F9C}" destId="{6746C253-057A-4503-92C3-D1AB18086E2D}" srcOrd="1" destOrd="0" presId="urn:microsoft.com/office/officeart/2005/8/layout/list1"/>
    <dgm:cxn modelId="{35188CEC-8C3B-4A3D-A4CD-5DE4AE5CEBA1}" type="presOf" srcId="{7E9FC6F3-0E92-4A84-8F51-30333EBDD850}" destId="{BD93883E-19D3-47EA-9846-F98EC0FAD877}" srcOrd="0" destOrd="4" presId="urn:microsoft.com/office/officeart/2005/8/layout/list1"/>
    <dgm:cxn modelId="{1EC429FB-3CCF-4930-A502-09AD88B3CC3F}" type="presOf" srcId="{1BE2CC6E-4FF4-4A73-AD9C-37DDE4884C08}" destId="{0A72CDD2-8A36-4A1F-9F47-0A49554F2C8E}" srcOrd="1" destOrd="0" presId="urn:microsoft.com/office/officeart/2005/8/layout/list1"/>
    <dgm:cxn modelId="{EB5078FB-271E-421A-8A29-8E15005949A6}" type="presOf" srcId="{70373D42-7162-42F4-8DA2-5F5E4374A869}" destId="{18116202-AA93-41FF-A0A5-A4C32E03E61A}" srcOrd="0" destOrd="0" presId="urn:microsoft.com/office/officeart/2005/8/layout/list1"/>
    <dgm:cxn modelId="{3F982F83-7ABB-4365-9113-9F3FDBD7794A}" type="presParOf" srcId="{18116202-AA93-41FF-A0A5-A4C32E03E61A}" destId="{BBD0D5DD-4FDF-4107-A642-FE05B1530037}" srcOrd="0" destOrd="0" presId="urn:microsoft.com/office/officeart/2005/8/layout/list1"/>
    <dgm:cxn modelId="{BAFB619E-361D-4FD8-BFAA-CCE1AF9AE720}" type="presParOf" srcId="{BBD0D5DD-4FDF-4107-A642-FE05B1530037}" destId="{483E8E8A-1603-4347-ACB5-6F284D82A424}" srcOrd="0" destOrd="0" presId="urn:microsoft.com/office/officeart/2005/8/layout/list1"/>
    <dgm:cxn modelId="{9EE52410-7E22-4665-AC93-BA4B618D002D}" type="presParOf" srcId="{BBD0D5DD-4FDF-4107-A642-FE05B1530037}" destId="{89314136-30FD-4AD4-90D5-BAF2CA75D99B}" srcOrd="1" destOrd="0" presId="urn:microsoft.com/office/officeart/2005/8/layout/list1"/>
    <dgm:cxn modelId="{4EDACD5B-27A8-45A4-BBC7-A8949FF5AF10}" type="presParOf" srcId="{18116202-AA93-41FF-A0A5-A4C32E03E61A}" destId="{45BE27FA-E856-47E4-8031-13665852A452}" srcOrd="1" destOrd="0" presId="urn:microsoft.com/office/officeart/2005/8/layout/list1"/>
    <dgm:cxn modelId="{39C6CFF0-D651-4703-8692-1A869EC18931}" type="presParOf" srcId="{18116202-AA93-41FF-A0A5-A4C32E03E61A}" destId="{EF3C9F18-0C5D-4845-8486-AA40742A304F}" srcOrd="2" destOrd="0" presId="urn:microsoft.com/office/officeart/2005/8/layout/list1"/>
    <dgm:cxn modelId="{FA60D410-FB98-431C-9D3B-98B3C13C6DBC}" type="presParOf" srcId="{18116202-AA93-41FF-A0A5-A4C32E03E61A}" destId="{7DF455E0-B16B-4567-9B9F-F04FD2F23787}" srcOrd="3" destOrd="0" presId="urn:microsoft.com/office/officeart/2005/8/layout/list1"/>
    <dgm:cxn modelId="{EE92B0C0-E723-4134-A79C-40DA7BA85665}" type="presParOf" srcId="{18116202-AA93-41FF-A0A5-A4C32E03E61A}" destId="{A6F1EC07-8999-453F-9F80-4CB7D33B7A7E}" srcOrd="4" destOrd="0" presId="urn:microsoft.com/office/officeart/2005/8/layout/list1"/>
    <dgm:cxn modelId="{271DB8DC-C98B-4979-943E-40E4D1B9B784}" type="presParOf" srcId="{A6F1EC07-8999-453F-9F80-4CB7D33B7A7E}" destId="{F52EA9EB-99C3-4A1D-BF0E-08F68E5388CA}" srcOrd="0" destOrd="0" presId="urn:microsoft.com/office/officeart/2005/8/layout/list1"/>
    <dgm:cxn modelId="{A3EE4E4D-E7BA-44F9-9428-5EF760D7943F}" type="presParOf" srcId="{A6F1EC07-8999-453F-9F80-4CB7D33B7A7E}" destId="{6746C253-057A-4503-92C3-D1AB18086E2D}" srcOrd="1" destOrd="0" presId="urn:microsoft.com/office/officeart/2005/8/layout/list1"/>
    <dgm:cxn modelId="{49E555BF-0A12-48A2-8172-F870E3C7EE1E}" type="presParOf" srcId="{18116202-AA93-41FF-A0A5-A4C32E03E61A}" destId="{08458868-44F9-48CA-9DB7-272AFEE4CE15}" srcOrd="5" destOrd="0" presId="urn:microsoft.com/office/officeart/2005/8/layout/list1"/>
    <dgm:cxn modelId="{732E37D8-D28C-438F-88EB-FBCBC337538C}" type="presParOf" srcId="{18116202-AA93-41FF-A0A5-A4C32E03E61A}" destId="{E29F76F6-160E-4026-89E5-32BF764DA7C6}" srcOrd="6" destOrd="0" presId="urn:microsoft.com/office/officeart/2005/8/layout/list1"/>
    <dgm:cxn modelId="{68083B67-C270-4B0C-82E9-EDB2E9AB8EA1}" type="presParOf" srcId="{18116202-AA93-41FF-A0A5-A4C32E03E61A}" destId="{7010174C-D75C-462B-95A5-42AD37A31B24}" srcOrd="7" destOrd="0" presId="urn:microsoft.com/office/officeart/2005/8/layout/list1"/>
    <dgm:cxn modelId="{DE71ED94-771F-407C-9354-E65A37DCEF81}" type="presParOf" srcId="{18116202-AA93-41FF-A0A5-A4C32E03E61A}" destId="{FDB54B3B-B97D-4245-A8A5-01B1F500E14D}" srcOrd="8" destOrd="0" presId="urn:microsoft.com/office/officeart/2005/8/layout/list1"/>
    <dgm:cxn modelId="{06663BE8-85EC-4496-AE4F-99930FC9D629}" type="presParOf" srcId="{FDB54B3B-B97D-4245-A8A5-01B1F500E14D}" destId="{9208EAF5-3427-4366-9CB8-13674D24CB79}" srcOrd="0" destOrd="0" presId="urn:microsoft.com/office/officeart/2005/8/layout/list1"/>
    <dgm:cxn modelId="{CE09A31A-7684-4B2D-8F82-BA58C9C6BD08}" type="presParOf" srcId="{FDB54B3B-B97D-4245-A8A5-01B1F500E14D}" destId="{0A72CDD2-8A36-4A1F-9F47-0A49554F2C8E}" srcOrd="1" destOrd="0" presId="urn:microsoft.com/office/officeart/2005/8/layout/list1"/>
    <dgm:cxn modelId="{C9BB69C6-3AE5-447E-A1CF-32417C39315F}" type="presParOf" srcId="{18116202-AA93-41FF-A0A5-A4C32E03E61A}" destId="{B60FDC15-DC59-4DE9-9909-69D871E3978D}" srcOrd="9" destOrd="0" presId="urn:microsoft.com/office/officeart/2005/8/layout/list1"/>
    <dgm:cxn modelId="{3E1C21DD-C769-4645-950F-8CFCA2321DCA}" type="presParOf" srcId="{18116202-AA93-41FF-A0A5-A4C32E03E61A}" destId="{BD93883E-19D3-47EA-9846-F98EC0FAD87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E0D8F30-7137-4956-82CD-4A71E3C7682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6262655-D8E5-48E9-B0B8-4AEC3AD7C9D4}">
      <dgm:prSet custT="1"/>
      <dgm:spPr/>
      <dgm:t>
        <a:bodyPr/>
        <a:lstStyle/>
        <a:p>
          <a:r>
            <a:rPr lang="en-GB" sz="2800" dirty="0"/>
            <a:t>Semi-structured (Adeoye-Olatunde </a:t>
          </a:r>
          <a:r>
            <a:rPr lang="en-GB" sz="2800" i="1" dirty="0"/>
            <a:t>et al</a:t>
          </a:r>
          <a:r>
            <a:rPr lang="en-GB" sz="2800" dirty="0"/>
            <a:t>., 2021)</a:t>
          </a:r>
          <a:endParaRPr lang="en-US" sz="2800" dirty="0"/>
        </a:p>
      </dgm:t>
    </dgm:pt>
    <dgm:pt modelId="{501DBF66-512F-4B8E-92F5-A879F5848AD4}" type="parTrans" cxnId="{A8359B78-4F05-418E-9123-525AB2AE679D}">
      <dgm:prSet/>
      <dgm:spPr/>
      <dgm:t>
        <a:bodyPr/>
        <a:lstStyle/>
        <a:p>
          <a:endParaRPr lang="en-US"/>
        </a:p>
      </dgm:t>
    </dgm:pt>
    <dgm:pt modelId="{B6A62AE5-1FF4-43B5-BC89-EF6A63667661}" type="sibTrans" cxnId="{A8359B78-4F05-418E-9123-525AB2AE679D}">
      <dgm:prSet/>
      <dgm:spPr/>
      <dgm:t>
        <a:bodyPr/>
        <a:lstStyle/>
        <a:p>
          <a:endParaRPr lang="en-US"/>
        </a:p>
      </dgm:t>
    </dgm:pt>
    <dgm:pt modelId="{93039B5F-CACC-4047-B458-641D087FE00F}">
      <dgm:prSet custT="1"/>
      <dgm:spPr/>
      <dgm:t>
        <a:bodyPr/>
        <a:lstStyle/>
        <a:p>
          <a:r>
            <a:rPr lang="en-GB" sz="2400" dirty="0"/>
            <a:t>Based on the individual participants responses to the questionnaire</a:t>
          </a:r>
          <a:r>
            <a:rPr lang="en-GB" sz="1400" dirty="0"/>
            <a:t>.</a:t>
          </a:r>
          <a:endParaRPr lang="en-US" sz="1400" dirty="0"/>
        </a:p>
      </dgm:t>
    </dgm:pt>
    <dgm:pt modelId="{512075A6-F85B-4CF0-A194-5EF2C79F09F9}" type="parTrans" cxnId="{009B9F8C-2C6F-4470-A889-4284BC371C85}">
      <dgm:prSet/>
      <dgm:spPr/>
      <dgm:t>
        <a:bodyPr/>
        <a:lstStyle/>
        <a:p>
          <a:endParaRPr lang="en-US"/>
        </a:p>
      </dgm:t>
    </dgm:pt>
    <dgm:pt modelId="{BBD6B067-B5CB-48E5-817C-C3D39B1DB766}" type="sibTrans" cxnId="{009B9F8C-2C6F-4470-A889-4284BC371C85}">
      <dgm:prSet/>
      <dgm:spPr/>
      <dgm:t>
        <a:bodyPr/>
        <a:lstStyle/>
        <a:p>
          <a:endParaRPr lang="en-US"/>
        </a:p>
      </dgm:t>
    </dgm:pt>
    <dgm:pt modelId="{F8986001-C2F6-46FC-A71D-1044DB762FDF}">
      <dgm:prSet/>
      <dgm:spPr/>
      <dgm:t>
        <a:bodyPr/>
        <a:lstStyle/>
        <a:p>
          <a:r>
            <a:rPr lang="en-GB" dirty="0"/>
            <a:t>5 interviews completed: 4 experienced clinicians,1 in early stages of career</a:t>
          </a:r>
          <a:endParaRPr lang="en-US" dirty="0"/>
        </a:p>
      </dgm:t>
    </dgm:pt>
    <dgm:pt modelId="{5FE196BC-B59C-4D44-BE0C-B3DC923B1D11}" type="parTrans" cxnId="{C9CE6812-12BD-4C77-BF70-3F2AED706FE1}">
      <dgm:prSet/>
      <dgm:spPr/>
      <dgm:t>
        <a:bodyPr/>
        <a:lstStyle/>
        <a:p>
          <a:endParaRPr lang="en-US"/>
        </a:p>
      </dgm:t>
    </dgm:pt>
    <dgm:pt modelId="{AF380F5A-CC36-46C0-819C-8327CE1603ED}" type="sibTrans" cxnId="{C9CE6812-12BD-4C77-BF70-3F2AED706FE1}">
      <dgm:prSet/>
      <dgm:spPr/>
      <dgm:t>
        <a:bodyPr/>
        <a:lstStyle/>
        <a:p>
          <a:endParaRPr lang="en-US"/>
        </a:p>
      </dgm:t>
    </dgm:pt>
    <dgm:pt modelId="{2200E000-491D-428E-A881-283E235348DB}">
      <dgm:prSet/>
      <dgm:spPr/>
      <dgm:t>
        <a:bodyPr/>
        <a:lstStyle/>
        <a:p>
          <a:r>
            <a:rPr lang="en-GB" dirty="0"/>
            <a:t>After each interview immediate reflections were recorded in the reflexive journal.</a:t>
          </a:r>
          <a:endParaRPr lang="en-US" dirty="0"/>
        </a:p>
      </dgm:t>
    </dgm:pt>
    <dgm:pt modelId="{ECA6C555-EC88-4A0C-893F-419D167E12FA}" type="parTrans" cxnId="{FAA64ED8-D9C0-4E37-A31B-48C71CE5B285}">
      <dgm:prSet/>
      <dgm:spPr/>
      <dgm:t>
        <a:bodyPr/>
        <a:lstStyle/>
        <a:p>
          <a:endParaRPr lang="en-US"/>
        </a:p>
      </dgm:t>
    </dgm:pt>
    <dgm:pt modelId="{41BBCFF7-D841-40A0-93E3-EEA605BF258E}" type="sibTrans" cxnId="{FAA64ED8-D9C0-4E37-A31B-48C71CE5B285}">
      <dgm:prSet/>
      <dgm:spPr/>
      <dgm:t>
        <a:bodyPr/>
        <a:lstStyle/>
        <a:p>
          <a:endParaRPr lang="en-US"/>
        </a:p>
      </dgm:t>
    </dgm:pt>
    <dgm:pt modelId="{1790B2CA-EC45-4130-8CA0-46DF014E2F34}" type="pres">
      <dgm:prSet presAssocID="{DE0D8F30-7137-4956-82CD-4A71E3C76828}" presName="outerComposite" presStyleCnt="0">
        <dgm:presLayoutVars>
          <dgm:chMax val="5"/>
          <dgm:dir/>
          <dgm:resizeHandles val="exact"/>
        </dgm:presLayoutVars>
      </dgm:prSet>
      <dgm:spPr/>
    </dgm:pt>
    <dgm:pt modelId="{98462404-8CD5-46DB-8FC0-7CD026667572}" type="pres">
      <dgm:prSet presAssocID="{DE0D8F30-7137-4956-82CD-4A71E3C76828}" presName="dummyMaxCanvas" presStyleCnt="0">
        <dgm:presLayoutVars/>
      </dgm:prSet>
      <dgm:spPr/>
    </dgm:pt>
    <dgm:pt modelId="{06A7C3AA-D9AA-4549-8ECB-8A0918DD1F43}" type="pres">
      <dgm:prSet presAssocID="{DE0D8F30-7137-4956-82CD-4A71E3C76828}" presName="FourNodes_1" presStyleLbl="node1" presStyleIdx="0" presStyleCnt="4">
        <dgm:presLayoutVars>
          <dgm:bulletEnabled val="1"/>
        </dgm:presLayoutVars>
      </dgm:prSet>
      <dgm:spPr/>
    </dgm:pt>
    <dgm:pt modelId="{387026C6-2DB1-4751-A0DE-38A906EB677C}" type="pres">
      <dgm:prSet presAssocID="{DE0D8F30-7137-4956-82CD-4A71E3C76828}" presName="FourNodes_2" presStyleLbl="node1" presStyleIdx="1" presStyleCnt="4">
        <dgm:presLayoutVars>
          <dgm:bulletEnabled val="1"/>
        </dgm:presLayoutVars>
      </dgm:prSet>
      <dgm:spPr/>
    </dgm:pt>
    <dgm:pt modelId="{46D09F28-26F0-4855-8FEE-D6FA3E994663}" type="pres">
      <dgm:prSet presAssocID="{DE0D8F30-7137-4956-82CD-4A71E3C76828}" presName="FourNodes_3" presStyleLbl="node1" presStyleIdx="2" presStyleCnt="4">
        <dgm:presLayoutVars>
          <dgm:bulletEnabled val="1"/>
        </dgm:presLayoutVars>
      </dgm:prSet>
      <dgm:spPr/>
    </dgm:pt>
    <dgm:pt modelId="{778EF258-7E82-420F-A719-99DBFB7A9879}" type="pres">
      <dgm:prSet presAssocID="{DE0D8F30-7137-4956-82CD-4A71E3C76828}" presName="FourNodes_4" presStyleLbl="node1" presStyleIdx="3" presStyleCnt="4">
        <dgm:presLayoutVars>
          <dgm:bulletEnabled val="1"/>
        </dgm:presLayoutVars>
      </dgm:prSet>
      <dgm:spPr/>
    </dgm:pt>
    <dgm:pt modelId="{BDF2F61A-5F9A-4A9E-B52E-DA13ACD35939}" type="pres">
      <dgm:prSet presAssocID="{DE0D8F30-7137-4956-82CD-4A71E3C76828}" presName="FourConn_1-2" presStyleLbl="fgAccFollowNode1" presStyleIdx="0" presStyleCnt="3">
        <dgm:presLayoutVars>
          <dgm:bulletEnabled val="1"/>
        </dgm:presLayoutVars>
      </dgm:prSet>
      <dgm:spPr/>
    </dgm:pt>
    <dgm:pt modelId="{C1CD8C46-04D6-4D42-8952-DE4CD3C619AE}" type="pres">
      <dgm:prSet presAssocID="{DE0D8F30-7137-4956-82CD-4A71E3C76828}" presName="FourConn_2-3" presStyleLbl="fgAccFollowNode1" presStyleIdx="1" presStyleCnt="3">
        <dgm:presLayoutVars>
          <dgm:bulletEnabled val="1"/>
        </dgm:presLayoutVars>
      </dgm:prSet>
      <dgm:spPr/>
    </dgm:pt>
    <dgm:pt modelId="{23EC1C48-A6ED-486A-82A4-C99474E38B0B}" type="pres">
      <dgm:prSet presAssocID="{DE0D8F30-7137-4956-82CD-4A71E3C76828}" presName="FourConn_3-4" presStyleLbl="fgAccFollowNode1" presStyleIdx="2" presStyleCnt="3">
        <dgm:presLayoutVars>
          <dgm:bulletEnabled val="1"/>
        </dgm:presLayoutVars>
      </dgm:prSet>
      <dgm:spPr/>
    </dgm:pt>
    <dgm:pt modelId="{37B64A0F-B81C-410D-A676-7DD9129073AA}" type="pres">
      <dgm:prSet presAssocID="{DE0D8F30-7137-4956-82CD-4A71E3C76828}" presName="FourNodes_1_text" presStyleLbl="node1" presStyleIdx="3" presStyleCnt="4">
        <dgm:presLayoutVars>
          <dgm:bulletEnabled val="1"/>
        </dgm:presLayoutVars>
      </dgm:prSet>
      <dgm:spPr/>
    </dgm:pt>
    <dgm:pt modelId="{E89BA623-36A2-4409-ACD3-63388BC44528}" type="pres">
      <dgm:prSet presAssocID="{DE0D8F30-7137-4956-82CD-4A71E3C76828}" presName="FourNodes_2_text" presStyleLbl="node1" presStyleIdx="3" presStyleCnt="4">
        <dgm:presLayoutVars>
          <dgm:bulletEnabled val="1"/>
        </dgm:presLayoutVars>
      </dgm:prSet>
      <dgm:spPr/>
    </dgm:pt>
    <dgm:pt modelId="{4E670D5B-A90C-43ED-9EB1-28DD4F62394C}" type="pres">
      <dgm:prSet presAssocID="{DE0D8F30-7137-4956-82CD-4A71E3C76828}" presName="FourNodes_3_text" presStyleLbl="node1" presStyleIdx="3" presStyleCnt="4">
        <dgm:presLayoutVars>
          <dgm:bulletEnabled val="1"/>
        </dgm:presLayoutVars>
      </dgm:prSet>
      <dgm:spPr/>
    </dgm:pt>
    <dgm:pt modelId="{3FA80BCB-5A65-4751-B196-3CDE8B322CC8}" type="pres">
      <dgm:prSet presAssocID="{DE0D8F30-7137-4956-82CD-4A71E3C76828}" presName="FourNodes_4_text" presStyleLbl="node1" presStyleIdx="3" presStyleCnt="4">
        <dgm:presLayoutVars>
          <dgm:bulletEnabled val="1"/>
        </dgm:presLayoutVars>
      </dgm:prSet>
      <dgm:spPr/>
    </dgm:pt>
  </dgm:ptLst>
  <dgm:cxnLst>
    <dgm:cxn modelId="{8660F30E-E493-40FD-AE3A-63C616C3D840}" type="presOf" srcId="{F8986001-C2F6-46FC-A71D-1044DB762FDF}" destId="{46D09F28-26F0-4855-8FEE-D6FA3E994663}" srcOrd="0" destOrd="0" presId="urn:microsoft.com/office/officeart/2005/8/layout/vProcess5"/>
    <dgm:cxn modelId="{C9CE6812-12BD-4C77-BF70-3F2AED706FE1}" srcId="{DE0D8F30-7137-4956-82CD-4A71E3C76828}" destId="{F8986001-C2F6-46FC-A71D-1044DB762FDF}" srcOrd="2" destOrd="0" parTransId="{5FE196BC-B59C-4D44-BE0C-B3DC923B1D11}" sibTransId="{AF380F5A-CC36-46C0-819C-8327CE1603ED}"/>
    <dgm:cxn modelId="{617CC219-EBA0-4EAB-AD4A-AE78100A7E7A}" type="presOf" srcId="{86262655-D8E5-48E9-B0B8-4AEC3AD7C9D4}" destId="{37B64A0F-B81C-410D-A676-7DD9129073AA}" srcOrd="1" destOrd="0" presId="urn:microsoft.com/office/officeart/2005/8/layout/vProcess5"/>
    <dgm:cxn modelId="{820E351C-9677-400E-A4EF-5E8FA5FAF07E}" type="presOf" srcId="{B6A62AE5-1FF4-43B5-BC89-EF6A63667661}" destId="{BDF2F61A-5F9A-4A9E-B52E-DA13ACD35939}" srcOrd="0" destOrd="0" presId="urn:microsoft.com/office/officeart/2005/8/layout/vProcess5"/>
    <dgm:cxn modelId="{A4598E38-526C-487F-913F-4D764AE9C5E8}" type="presOf" srcId="{AF380F5A-CC36-46C0-819C-8327CE1603ED}" destId="{23EC1C48-A6ED-486A-82A4-C99474E38B0B}" srcOrd="0" destOrd="0" presId="urn:microsoft.com/office/officeart/2005/8/layout/vProcess5"/>
    <dgm:cxn modelId="{7BF09138-AB91-4849-B856-AF0964BD12F0}" type="presOf" srcId="{2200E000-491D-428E-A881-283E235348DB}" destId="{3FA80BCB-5A65-4751-B196-3CDE8B322CC8}" srcOrd="1" destOrd="0" presId="urn:microsoft.com/office/officeart/2005/8/layout/vProcess5"/>
    <dgm:cxn modelId="{DD8D2553-4995-4B95-8DEE-A722E20B4F08}" type="presOf" srcId="{BBD6B067-B5CB-48E5-817C-C3D39B1DB766}" destId="{C1CD8C46-04D6-4D42-8952-DE4CD3C619AE}" srcOrd="0" destOrd="0" presId="urn:microsoft.com/office/officeart/2005/8/layout/vProcess5"/>
    <dgm:cxn modelId="{A8359B78-4F05-418E-9123-525AB2AE679D}" srcId="{DE0D8F30-7137-4956-82CD-4A71E3C76828}" destId="{86262655-D8E5-48E9-B0B8-4AEC3AD7C9D4}" srcOrd="0" destOrd="0" parTransId="{501DBF66-512F-4B8E-92F5-A879F5848AD4}" sibTransId="{B6A62AE5-1FF4-43B5-BC89-EF6A63667661}"/>
    <dgm:cxn modelId="{E802D458-4929-4C7A-8725-664ECAFE6219}" type="presOf" srcId="{DE0D8F30-7137-4956-82CD-4A71E3C76828}" destId="{1790B2CA-EC45-4130-8CA0-46DF014E2F34}" srcOrd="0" destOrd="0" presId="urn:microsoft.com/office/officeart/2005/8/layout/vProcess5"/>
    <dgm:cxn modelId="{45B76579-2F9D-4AC5-BC50-EDB03A5920D7}" type="presOf" srcId="{F8986001-C2F6-46FC-A71D-1044DB762FDF}" destId="{4E670D5B-A90C-43ED-9EB1-28DD4F62394C}" srcOrd="1" destOrd="0" presId="urn:microsoft.com/office/officeart/2005/8/layout/vProcess5"/>
    <dgm:cxn modelId="{009B9F8C-2C6F-4470-A889-4284BC371C85}" srcId="{DE0D8F30-7137-4956-82CD-4A71E3C76828}" destId="{93039B5F-CACC-4047-B458-641D087FE00F}" srcOrd="1" destOrd="0" parTransId="{512075A6-F85B-4CF0-A194-5EF2C79F09F9}" sibTransId="{BBD6B067-B5CB-48E5-817C-C3D39B1DB766}"/>
    <dgm:cxn modelId="{4A6FB4A6-59D4-424E-B9EB-47D835ECA133}" type="presOf" srcId="{93039B5F-CACC-4047-B458-641D087FE00F}" destId="{E89BA623-36A2-4409-ACD3-63388BC44528}" srcOrd="1" destOrd="0" presId="urn:microsoft.com/office/officeart/2005/8/layout/vProcess5"/>
    <dgm:cxn modelId="{028109B2-57D8-4A35-8E55-01CFA8CB2A84}" type="presOf" srcId="{2200E000-491D-428E-A881-283E235348DB}" destId="{778EF258-7E82-420F-A719-99DBFB7A9879}" srcOrd="0" destOrd="0" presId="urn:microsoft.com/office/officeart/2005/8/layout/vProcess5"/>
    <dgm:cxn modelId="{2C5220D8-3D24-455F-8797-474C509F3BD8}" type="presOf" srcId="{86262655-D8E5-48E9-B0B8-4AEC3AD7C9D4}" destId="{06A7C3AA-D9AA-4549-8ECB-8A0918DD1F43}" srcOrd="0" destOrd="0" presId="urn:microsoft.com/office/officeart/2005/8/layout/vProcess5"/>
    <dgm:cxn modelId="{FAA64ED8-D9C0-4E37-A31B-48C71CE5B285}" srcId="{DE0D8F30-7137-4956-82CD-4A71E3C76828}" destId="{2200E000-491D-428E-A881-283E235348DB}" srcOrd="3" destOrd="0" parTransId="{ECA6C555-EC88-4A0C-893F-419D167E12FA}" sibTransId="{41BBCFF7-D841-40A0-93E3-EEA605BF258E}"/>
    <dgm:cxn modelId="{3E0380F4-B1CE-4B73-821E-622A980B9825}" type="presOf" srcId="{93039B5F-CACC-4047-B458-641D087FE00F}" destId="{387026C6-2DB1-4751-A0DE-38A906EB677C}" srcOrd="0" destOrd="0" presId="urn:microsoft.com/office/officeart/2005/8/layout/vProcess5"/>
    <dgm:cxn modelId="{03AB0D8C-B092-4FBE-9A2A-FD152C30A153}" type="presParOf" srcId="{1790B2CA-EC45-4130-8CA0-46DF014E2F34}" destId="{98462404-8CD5-46DB-8FC0-7CD026667572}" srcOrd="0" destOrd="0" presId="urn:microsoft.com/office/officeart/2005/8/layout/vProcess5"/>
    <dgm:cxn modelId="{488FCEE7-4A66-4CF1-A97C-190B207B8485}" type="presParOf" srcId="{1790B2CA-EC45-4130-8CA0-46DF014E2F34}" destId="{06A7C3AA-D9AA-4549-8ECB-8A0918DD1F43}" srcOrd="1" destOrd="0" presId="urn:microsoft.com/office/officeart/2005/8/layout/vProcess5"/>
    <dgm:cxn modelId="{BE4EFF88-1099-48C5-8954-218520BE0441}" type="presParOf" srcId="{1790B2CA-EC45-4130-8CA0-46DF014E2F34}" destId="{387026C6-2DB1-4751-A0DE-38A906EB677C}" srcOrd="2" destOrd="0" presId="urn:microsoft.com/office/officeart/2005/8/layout/vProcess5"/>
    <dgm:cxn modelId="{AA2BE63B-76B9-496F-B3FD-188207C7724A}" type="presParOf" srcId="{1790B2CA-EC45-4130-8CA0-46DF014E2F34}" destId="{46D09F28-26F0-4855-8FEE-D6FA3E994663}" srcOrd="3" destOrd="0" presId="urn:microsoft.com/office/officeart/2005/8/layout/vProcess5"/>
    <dgm:cxn modelId="{2E04CC32-D77F-4398-8195-6D26C4B144EE}" type="presParOf" srcId="{1790B2CA-EC45-4130-8CA0-46DF014E2F34}" destId="{778EF258-7E82-420F-A719-99DBFB7A9879}" srcOrd="4" destOrd="0" presId="urn:microsoft.com/office/officeart/2005/8/layout/vProcess5"/>
    <dgm:cxn modelId="{76ADA50A-3FD6-4DEB-A55D-26F6E6FB4DA5}" type="presParOf" srcId="{1790B2CA-EC45-4130-8CA0-46DF014E2F34}" destId="{BDF2F61A-5F9A-4A9E-B52E-DA13ACD35939}" srcOrd="5" destOrd="0" presId="urn:microsoft.com/office/officeart/2005/8/layout/vProcess5"/>
    <dgm:cxn modelId="{BBDD6B91-85DC-4BF9-8074-840272FE1094}" type="presParOf" srcId="{1790B2CA-EC45-4130-8CA0-46DF014E2F34}" destId="{C1CD8C46-04D6-4D42-8952-DE4CD3C619AE}" srcOrd="6" destOrd="0" presId="urn:microsoft.com/office/officeart/2005/8/layout/vProcess5"/>
    <dgm:cxn modelId="{38EC4CEA-F55F-4C3C-97E6-72CAA27491AF}" type="presParOf" srcId="{1790B2CA-EC45-4130-8CA0-46DF014E2F34}" destId="{23EC1C48-A6ED-486A-82A4-C99474E38B0B}" srcOrd="7" destOrd="0" presId="urn:microsoft.com/office/officeart/2005/8/layout/vProcess5"/>
    <dgm:cxn modelId="{04432AE7-030A-4D51-97D9-680982FBC7C6}" type="presParOf" srcId="{1790B2CA-EC45-4130-8CA0-46DF014E2F34}" destId="{37B64A0F-B81C-410D-A676-7DD9129073AA}" srcOrd="8" destOrd="0" presId="urn:microsoft.com/office/officeart/2005/8/layout/vProcess5"/>
    <dgm:cxn modelId="{8DAD767A-52A9-4561-86C5-210FBBD951EB}" type="presParOf" srcId="{1790B2CA-EC45-4130-8CA0-46DF014E2F34}" destId="{E89BA623-36A2-4409-ACD3-63388BC44528}" srcOrd="9" destOrd="0" presId="urn:microsoft.com/office/officeart/2005/8/layout/vProcess5"/>
    <dgm:cxn modelId="{589FC1E1-AB84-46FB-9A26-31C5EDE63DF9}" type="presParOf" srcId="{1790B2CA-EC45-4130-8CA0-46DF014E2F34}" destId="{4E670D5B-A90C-43ED-9EB1-28DD4F62394C}" srcOrd="10" destOrd="0" presId="urn:microsoft.com/office/officeart/2005/8/layout/vProcess5"/>
    <dgm:cxn modelId="{379F2D80-3CD5-4F0F-847E-B998AE4E992C}" type="presParOf" srcId="{1790B2CA-EC45-4130-8CA0-46DF014E2F34}" destId="{3FA80BCB-5A65-4751-B196-3CDE8B322CC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4E9B9D7-2C72-4839-918B-DCDEC736D0C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343C1CDB-52C8-4506-A7BE-9D5AFB48520C}">
      <dgm:prSet/>
      <dgm:spPr/>
      <dgm:t>
        <a:bodyPr/>
        <a:lstStyle/>
        <a:p>
          <a:r>
            <a:rPr lang="en-GB" dirty="0"/>
            <a:t>Rapport and relationship (</a:t>
          </a:r>
          <a:r>
            <a:rPr lang="en-GB" dirty="0" err="1"/>
            <a:t>Kolbrunner</a:t>
          </a:r>
          <a:r>
            <a:rPr lang="en-GB" dirty="0"/>
            <a:t> and Seifert, 2017; Belhau, 2023)</a:t>
          </a:r>
          <a:endParaRPr lang="en-US" dirty="0"/>
        </a:p>
      </dgm:t>
    </dgm:pt>
    <dgm:pt modelId="{674A664D-D462-4C45-865A-D5E3A9557EDA}" type="parTrans" cxnId="{DFF1F51A-F805-421F-B03D-9CD4C8B65556}">
      <dgm:prSet/>
      <dgm:spPr/>
      <dgm:t>
        <a:bodyPr/>
        <a:lstStyle/>
        <a:p>
          <a:endParaRPr lang="en-US"/>
        </a:p>
      </dgm:t>
    </dgm:pt>
    <dgm:pt modelId="{36E8343A-24F6-4378-8DF0-C0DB210FF714}" type="sibTrans" cxnId="{DFF1F51A-F805-421F-B03D-9CD4C8B65556}">
      <dgm:prSet/>
      <dgm:spPr/>
      <dgm:t>
        <a:bodyPr/>
        <a:lstStyle/>
        <a:p>
          <a:endParaRPr lang="en-US"/>
        </a:p>
      </dgm:t>
    </dgm:pt>
    <dgm:pt modelId="{7A3E75F7-BA16-4B96-BA22-2F27AF1EA5B2}">
      <dgm:prSet/>
      <dgm:spPr/>
      <dgm:t>
        <a:bodyPr/>
        <a:lstStyle/>
        <a:p>
          <a:r>
            <a:rPr lang="en-GB" i="1"/>
            <a:t>“from you really, really listening and reflecting. And they feel heard, so that's also incredibly important”</a:t>
          </a:r>
          <a:endParaRPr lang="en-US"/>
        </a:p>
      </dgm:t>
    </dgm:pt>
    <dgm:pt modelId="{9C6A946B-211A-4345-9B8F-8C4BB0E8212A}" type="parTrans" cxnId="{23F47A2F-1204-4AA6-AE71-A564CD36A9CE}">
      <dgm:prSet/>
      <dgm:spPr/>
      <dgm:t>
        <a:bodyPr/>
        <a:lstStyle/>
        <a:p>
          <a:endParaRPr lang="en-US"/>
        </a:p>
      </dgm:t>
    </dgm:pt>
    <dgm:pt modelId="{C687B069-5546-49A1-AE5A-A66A44EEA9E7}" type="sibTrans" cxnId="{23F47A2F-1204-4AA6-AE71-A564CD36A9CE}">
      <dgm:prSet/>
      <dgm:spPr/>
      <dgm:t>
        <a:bodyPr/>
        <a:lstStyle/>
        <a:p>
          <a:endParaRPr lang="en-US"/>
        </a:p>
      </dgm:t>
    </dgm:pt>
    <dgm:pt modelId="{9BBFD7CD-1085-4225-805B-4E1414CF5BB2}">
      <dgm:prSet/>
      <dgm:spPr/>
      <dgm:t>
        <a:bodyPr/>
        <a:lstStyle/>
        <a:p>
          <a:r>
            <a:rPr lang="en-GB" dirty="0"/>
            <a:t>Understanding lifestyle and motivation- achievable targets (Vinney and Turkstra, 2013)</a:t>
          </a:r>
          <a:endParaRPr lang="en-US" dirty="0"/>
        </a:p>
      </dgm:t>
    </dgm:pt>
    <dgm:pt modelId="{E19D683E-4CD4-45D5-BA43-FB33721D9796}" type="parTrans" cxnId="{43BBC835-1844-44F1-AF08-0B85FC1E89D6}">
      <dgm:prSet/>
      <dgm:spPr/>
      <dgm:t>
        <a:bodyPr/>
        <a:lstStyle/>
        <a:p>
          <a:endParaRPr lang="en-US"/>
        </a:p>
      </dgm:t>
    </dgm:pt>
    <dgm:pt modelId="{C5316340-9C4A-44C2-B20B-BAB7A257E229}" type="sibTrans" cxnId="{43BBC835-1844-44F1-AF08-0B85FC1E89D6}">
      <dgm:prSet/>
      <dgm:spPr/>
      <dgm:t>
        <a:bodyPr/>
        <a:lstStyle/>
        <a:p>
          <a:endParaRPr lang="en-US"/>
        </a:p>
      </dgm:t>
    </dgm:pt>
    <dgm:pt modelId="{BAA42D59-E247-48F1-B06B-2D7C41E62E87}">
      <dgm:prSet/>
      <dgm:spPr/>
      <dgm:t>
        <a:bodyPr/>
        <a:lstStyle/>
        <a:p>
          <a:r>
            <a:rPr lang="en-GB" i="1"/>
            <a:t>“You have to take into account people's busy lifestyles and where they're going to fit things in”.</a:t>
          </a:r>
          <a:endParaRPr lang="en-US"/>
        </a:p>
      </dgm:t>
    </dgm:pt>
    <dgm:pt modelId="{A137EEC6-5D49-4C4F-9BE9-9CEFF9F5CCE7}" type="parTrans" cxnId="{6978C7FE-2684-446C-8ECB-A3AEAC4A1701}">
      <dgm:prSet/>
      <dgm:spPr/>
      <dgm:t>
        <a:bodyPr/>
        <a:lstStyle/>
        <a:p>
          <a:endParaRPr lang="en-US"/>
        </a:p>
      </dgm:t>
    </dgm:pt>
    <dgm:pt modelId="{429B7241-D5DB-4DAC-90FF-A6158E7D1B9E}" type="sibTrans" cxnId="{6978C7FE-2684-446C-8ECB-A3AEAC4A1701}">
      <dgm:prSet/>
      <dgm:spPr/>
      <dgm:t>
        <a:bodyPr/>
        <a:lstStyle/>
        <a:p>
          <a:endParaRPr lang="en-US"/>
        </a:p>
      </dgm:t>
    </dgm:pt>
    <dgm:pt modelId="{B55EBC50-5C03-4A56-89CA-5487A75551AF}">
      <dgm:prSet/>
      <dgm:spPr/>
      <dgm:t>
        <a:bodyPr/>
        <a:lstStyle/>
        <a:p>
          <a:r>
            <a:rPr lang="en-GB" dirty="0"/>
            <a:t>Contracting and managing expectations (</a:t>
          </a:r>
          <a:r>
            <a:rPr lang="en-GB" dirty="0" err="1"/>
            <a:t>Almarcha</a:t>
          </a:r>
          <a:r>
            <a:rPr lang="en-GB" dirty="0"/>
            <a:t> </a:t>
          </a:r>
          <a:r>
            <a:rPr lang="en-GB" i="1" dirty="0"/>
            <a:t>et al</a:t>
          </a:r>
          <a:r>
            <a:rPr lang="en-GB" dirty="0"/>
            <a:t>., 2024)</a:t>
          </a:r>
          <a:endParaRPr lang="en-US" dirty="0"/>
        </a:p>
      </dgm:t>
    </dgm:pt>
    <dgm:pt modelId="{C11C9E80-1AFB-4B80-BFFE-5ED05259ED6F}" type="parTrans" cxnId="{38247D2B-FA5B-4049-8B23-219DB160C2B0}">
      <dgm:prSet/>
      <dgm:spPr/>
      <dgm:t>
        <a:bodyPr/>
        <a:lstStyle/>
        <a:p>
          <a:endParaRPr lang="en-US"/>
        </a:p>
      </dgm:t>
    </dgm:pt>
    <dgm:pt modelId="{28F13F0E-A092-46CB-83A2-E1AE3E9FE2E1}" type="sibTrans" cxnId="{38247D2B-FA5B-4049-8B23-219DB160C2B0}">
      <dgm:prSet/>
      <dgm:spPr/>
      <dgm:t>
        <a:bodyPr/>
        <a:lstStyle/>
        <a:p>
          <a:endParaRPr lang="en-US"/>
        </a:p>
      </dgm:t>
    </dgm:pt>
    <dgm:pt modelId="{474668EC-8F10-493F-854C-5EA2DC60295A}">
      <dgm:prSet/>
      <dgm:spPr/>
      <dgm:t>
        <a:bodyPr/>
        <a:lstStyle/>
        <a:p>
          <a:r>
            <a:rPr lang="en-GB" i="1"/>
            <a:t>“I think your explanation; your case history is important”</a:t>
          </a:r>
          <a:endParaRPr lang="en-US"/>
        </a:p>
      </dgm:t>
    </dgm:pt>
    <dgm:pt modelId="{10A31D8A-5C39-414F-925A-5E20FB70EE2D}" type="parTrans" cxnId="{0D0B43E7-D553-4E84-ADB6-8233DCA1B0F0}">
      <dgm:prSet/>
      <dgm:spPr/>
      <dgm:t>
        <a:bodyPr/>
        <a:lstStyle/>
        <a:p>
          <a:endParaRPr lang="en-US"/>
        </a:p>
      </dgm:t>
    </dgm:pt>
    <dgm:pt modelId="{6619D993-9487-4925-AE2D-417558225E29}" type="sibTrans" cxnId="{0D0B43E7-D553-4E84-ADB6-8233DCA1B0F0}">
      <dgm:prSet/>
      <dgm:spPr/>
      <dgm:t>
        <a:bodyPr/>
        <a:lstStyle/>
        <a:p>
          <a:endParaRPr lang="en-US"/>
        </a:p>
      </dgm:t>
    </dgm:pt>
    <dgm:pt modelId="{D9A1A270-08C2-49F0-A8F0-F9CF86406BD0}">
      <dgm:prSet/>
      <dgm:spPr/>
      <dgm:t>
        <a:bodyPr/>
        <a:lstStyle/>
        <a:p>
          <a:r>
            <a:rPr lang="en-GB" i="1"/>
            <a:t>“I do say, if you don't do this X amount of times, it won't work”.</a:t>
          </a:r>
          <a:endParaRPr lang="en-US"/>
        </a:p>
      </dgm:t>
    </dgm:pt>
    <dgm:pt modelId="{0BE13A47-5D49-411B-83E2-07531BA41210}" type="parTrans" cxnId="{238AACB3-AD93-45C8-942E-FDF5A01B6AF9}">
      <dgm:prSet/>
      <dgm:spPr/>
      <dgm:t>
        <a:bodyPr/>
        <a:lstStyle/>
        <a:p>
          <a:endParaRPr lang="en-US"/>
        </a:p>
      </dgm:t>
    </dgm:pt>
    <dgm:pt modelId="{14D4203F-7D51-46D1-9901-28F78085994E}" type="sibTrans" cxnId="{238AACB3-AD93-45C8-942E-FDF5A01B6AF9}">
      <dgm:prSet/>
      <dgm:spPr/>
      <dgm:t>
        <a:bodyPr/>
        <a:lstStyle/>
        <a:p>
          <a:endParaRPr lang="en-US"/>
        </a:p>
      </dgm:t>
    </dgm:pt>
    <dgm:pt modelId="{F2021EF1-7CBC-4A8B-82A8-CE411F24289C}">
      <dgm:prSet/>
      <dgm:spPr/>
      <dgm:t>
        <a:bodyPr/>
        <a:lstStyle/>
        <a:p>
          <a:r>
            <a:rPr lang="en-GB" dirty="0"/>
            <a:t>Early success (Collado-Mateo </a:t>
          </a:r>
          <a:r>
            <a:rPr lang="en-GB" i="1" dirty="0"/>
            <a:t>et al</a:t>
          </a:r>
          <a:r>
            <a:rPr lang="en-GB" dirty="0"/>
            <a:t>., 2021)</a:t>
          </a:r>
          <a:endParaRPr lang="en-US" dirty="0"/>
        </a:p>
      </dgm:t>
    </dgm:pt>
    <dgm:pt modelId="{92B92E01-FEAE-4C88-A904-5AF988044E91}" type="parTrans" cxnId="{92D27191-8CD6-44A6-9E77-64059537C417}">
      <dgm:prSet/>
      <dgm:spPr/>
      <dgm:t>
        <a:bodyPr/>
        <a:lstStyle/>
        <a:p>
          <a:endParaRPr lang="en-US"/>
        </a:p>
      </dgm:t>
    </dgm:pt>
    <dgm:pt modelId="{A62B476B-D5E8-484C-BF65-5F3BCA226E85}" type="sibTrans" cxnId="{92D27191-8CD6-44A6-9E77-64059537C417}">
      <dgm:prSet/>
      <dgm:spPr/>
      <dgm:t>
        <a:bodyPr/>
        <a:lstStyle/>
        <a:p>
          <a:endParaRPr lang="en-US"/>
        </a:p>
      </dgm:t>
    </dgm:pt>
    <dgm:pt modelId="{03F9228F-8142-4468-A029-69D3A62136DB}">
      <dgm:prSet/>
      <dgm:spPr/>
      <dgm:t>
        <a:bodyPr/>
        <a:lstStyle/>
        <a:p>
          <a:r>
            <a:rPr lang="en-GB" i="1"/>
            <a:t>“I think being able to get results in the first session with a patient is very important for buy-in”</a:t>
          </a:r>
          <a:endParaRPr lang="en-US"/>
        </a:p>
      </dgm:t>
    </dgm:pt>
    <dgm:pt modelId="{2B3B9F4F-BD25-4F4B-A40D-7A85CF64356E}" type="parTrans" cxnId="{C2E720B3-4CDB-4BE4-9BF5-EADFD6C5578B}">
      <dgm:prSet/>
      <dgm:spPr/>
      <dgm:t>
        <a:bodyPr/>
        <a:lstStyle/>
        <a:p>
          <a:endParaRPr lang="en-US"/>
        </a:p>
      </dgm:t>
    </dgm:pt>
    <dgm:pt modelId="{4AD05CD8-FA32-47C4-86EE-ABCF057153D6}" type="sibTrans" cxnId="{C2E720B3-4CDB-4BE4-9BF5-EADFD6C5578B}">
      <dgm:prSet/>
      <dgm:spPr/>
      <dgm:t>
        <a:bodyPr/>
        <a:lstStyle/>
        <a:p>
          <a:endParaRPr lang="en-US"/>
        </a:p>
      </dgm:t>
    </dgm:pt>
    <dgm:pt modelId="{0F57BCDE-41FB-4151-85E1-9E2D7895D5CD}" type="pres">
      <dgm:prSet presAssocID="{E4E9B9D7-2C72-4839-918B-DCDEC736D0C8}" presName="linear" presStyleCnt="0">
        <dgm:presLayoutVars>
          <dgm:animLvl val="lvl"/>
          <dgm:resizeHandles val="exact"/>
        </dgm:presLayoutVars>
      </dgm:prSet>
      <dgm:spPr/>
    </dgm:pt>
    <dgm:pt modelId="{0BE63A13-5B9E-4CE4-81F1-1F4895D5A4E2}" type="pres">
      <dgm:prSet presAssocID="{343C1CDB-52C8-4506-A7BE-9D5AFB48520C}" presName="parentText" presStyleLbl="node1" presStyleIdx="0" presStyleCnt="4">
        <dgm:presLayoutVars>
          <dgm:chMax val="0"/>
          <dgm:bulletEnabled val="1"/>
        </dgm:presLayoutVars>
      </dgm:prSet>
      <dgm:spPr/>
    </dgm:pt>
    <dgm:pt modelId="{98C99936-9EFF-487D-A3E2-75BBB31E2788}" type="pres">
      <dgm:prSet presAssocID="{343C1CDB-52C8-4506-A7BE-9D5AFB48520C}" presName="childText" presStyleLbl="revTx" presStyleIdx="0" presStyleCnt="4">
        <dgm:presLayoutVars>
          <dgm:bulletEnabled val="1"/>
        </dgm:presLayoutVars>
      </dgm:prSet>
      <dgm:spPr/>
    </dgm:pt>
    <dgm:pt modelId="{03DA94B7-F24C-48D1-905D-A59CBBA87874}" type="pres">
      <dgm:prSet presAssocID="{9BBFD7CD-1085-4225-805B-4E1414CF5BB2}" presName="parentText" presStyleLbl="node1" presStyleIdx="1" presStyleCnt="4">
        <dgm:presLayoutVars>
          <dgm:chMax val="0"/>
          <dgm:bulletEnabled val="1"/>
        </dgm:presLayoutVars>
      </dgm:prSet>
      <dgm:spPr/>
    </dgm:pt>
    <dgm:pt modelId="{17B76D15-9FF5-4A27-93B7-8D353B3422EF}" type="pres">
      <dgm:prSet presAssocID="{9BBFD7CD-1085-4225-805B-4E1414CF5BB2}" presName="childText" presStyleLbl="revTx" presStyleIdx="1" presStyleCnt="4">
        <dgm:presLayoutVars>
          <dgm:bulletEnabled val="1"/>
        </dgm:presLayoutVars>
      </dgm:prSet>
      <dgm:spPr/>
    </dgm:pt>
    <dgm:pt modelId="{5E7F5225-0D13-4F25-8E71-49D9B665D2FC}" type="pres">
      <dgm:prSet presAssocID="{B55EBC50-5C03-4A56-89CA-5487A75551AF}" presName="parentText" presStyleLbl="node1" presStyleIdx="2" presStyleCnt="4">
        <dgm:presLayoutVars>
          <dgm:chMax val="0"/>
          <dgm:bulletEnabled val="1"/>
        </dgm:presLayoutVars>
      </dgm:prSet>
      <dgm:spPr/>
    </dgm:pt>
    <dgm:pt modelId="{7F64C259-5E6F-42AD-8333-8C1220CD3E6E}" type="pres">
      <dgm:prSet presAssocID="{B55EBC50-5C03-4A56-89CA-5487A75551AF}" presName="childText" presStyleLbl="revTx" presStyleIdx="2" presStyleCnt="4">
        <dgm:presLayoutVars>
          <dgm:bulletEnabled val="1"/>
        </dgm:presLayoutVars>
      </dgm:prSet>
      <dgm:spPr/>
    </dgm:pt>
    <dgm:pt modelId="{B586A8C2-CF02-4B50-8C9A-379E4D34E403}" type="pres">
      <dgm:prSet presAssocID="{F2021EF1-7CBC-4A8B-82A8-CE411F24289C}" presName="parentText" presStyleLbl="node1" presStyleIdx="3" presStyleCnt="4">
        <dgm:presLayoutVars>
          <dgm:chMax val="0"/>
          <dgm:bulletEnabled val="1"/>
        </dgm:presLayoutVars>
      </dgm:prSet>
      <dgm:spPr/>
    </dgm:pt>
    <dgm:pt modelId="{6C2929A5-4830-4915-B3F7-F7E265838B1A}" type="pres">
      <dgm:prSet presAssocID="{F2021EF1-7CBC-4A8B-82A8-CE411F24289C}" presName="childText" presStyleLbl="revTx" presStyleIdx="3" presStyleCnt="4">
        <dgm:presLayoutVars>
          <dgm:bulletEnabled val="1"/>
        </dgm:presLayoutVars>
      </dgm:prSet>
      <dgm:spPr/>
    </dgm:pt>
  </dgm:ptLst>
  <dgm:cxnLst>
    <dgm:cxn modelId="{897F2C17-83F6-4AFB-9E2A-F98BBD92A222}" type="presOf" srcId="{474668EC-8F10-493F-854C-5EA2DC60295A}" destId="{7F64C259-5E6F-42AD-8333-8C1220CD3E6E}" srcOrd="0" destOrd="0" presId="urn:microsoft.com/office/officeart/2005/8/layout/vList2"/>
    <dgm:cxn modelId="{DFF1F51A-F805-421F-B03D-9CD4C8B65556}" srcId="{E4E9B9D7-2C72-4839-918B-DCDEC736D0C8}" destId="{343C1CDB-52C8-4506-A7BE-9D5AFB48520C}" srcOrd="0" destOrd="0" parTransId="{674A664D-D462-4C45-865A-D5E3A9557EDA}" sibTransId="{36E8343A-24F6-4378-8DF0-C0DB210FF714}"/>
    <dgm:cxn modelId="{38247D2B-FA5B-4049-8B23-219DB160C2B0}" srcId="{E4E9B9D7-2C72-4839-918B-DCDEC736D0C8}" destId="{B55EBC50-5C03-4A56-89CA-5487A75551AF}" srcOrd="2" destOrd="0" parTransId="{C11C9E80-1AFB-4B80-BFFE-5ED05259ED6F}" sibTransId="{28F13F0E-A092-46CB-83A2-E1AE3E9FE2E1}"/>
    <dgm:cxn modelId="{23F47A2F-1204-4AA6-AE71-A564CD36A9CE}" srcId="{343C1CDB-52C8-4506-A7BE-9D5AFB48520C}" destId="{7A3E75F7-BA16-4B96-BA22-2F27AF1EA5B2}" srcOrd="0" destOrd="0" parTransId="{9C6A946B-211A-4345-9B8F-8C4BB0E8212A}" sibTransId="{C687B069-5546-49A1-AE5A-A66A44EEA9E7}"/>
    <dgm:cxn modelId="{A0A6FE31-DB5C-42B8-91E0-C9CE22C87087}" type="presOf" srcId="{E4E9B9D7-2C72-4839-918B-DCDEC736D0C8}" destId="{0F57BCDE-41FB-4151-85E1-9E2D7895D5CD}" srcOrd="0" destOrd="0" presId="urn:microsoft.com/office/officeart/2005/8/layout/vList2"/>
    <dgm:cxn modelId="{FF6A3232-0813-41D1-8C5C-3DF62BB059CB}" type="presOf" srcId="{9BBFD7CD-1085-4225-805B-4E1414CF5BB2}" destId="{03DA94B7-F24C-48D1-905D-A59CBBA87874}" srcOrd="0" destOrd="0" presId="urn:microsoft.com/office/officeart/2005/8/layout/vList2"/>
    <dgm:cxn modelId="{43BBC835-1844-44F1-AF08-0B85FC1E89D6}" srcId="{E4E9B9D7-2C72-4839-918B-DCDEC736D0C8}" destId="{9BBFD7CD-1085-4225-805B-4E1414CF5BB2}" srcOrd="1" destOrd="0" parTransId="{E19D683E-4CD4-45D5-BA43-FB33721D9796}" sibTransId="{C5316340-9C4A-44C2-B20B-BAB7A257E229}"/>
    <dgm:cxn modelId="{DF19453E-B3C5-4ECA-865D-69B5E0F5F11B}" type="presOf" srcId="{B55EBC50-5C03-4A56-89CA-5487A75551AF}" destId="{5E7F5225-0D13-4F25-8E71-49D9B665D2FC}" srcOrd="0" destOrd="0" presId="urn:microsoft.com/office/officeart/2005/8/layout/vList2"/>
    <dgm:cxn modelId="{90A5865F-DE33-4342-87AD-677AD9603F20}" type="presOf" srcId="{F2021EF1-7CBC-4A8B-82A8-CE411F24289C}" destId="{B586A8C2-CF02-4B50-8C9A-379E4D34E403}" srcOrd="0" destOrd="0" presId="urn:microsoft.com/office/officeart/2005/8/layout/vList2"/>
    <dgm:cxn modelId="{2E743D7D-AABA-45CF-BCA5-09DEA9E729C6}" type="presOf" srcId="{D9A1A270-08C2-49F0-A8F0-F9CF86406BD0}" destId="{7F64C259-5E6F-42AD-8333-8C1220CD3E6E}" srcOrd="0" destOrd="1" presId="urn:microsoft.com/office/officeart/2005/8/layout/vList2"/>
    <dgm:cxn modelId="{969CF37D-4310-46E7-AC50-0466A309AC7B}" type="presOf" srcId="{BAA42D59-E247-48F1-B06B-2D7C41E62E87}" destId="{17B76D15-9FF5-4A27-93B7-8D353B3422EF}" srcOrd="0" destOrd="0" presId="urn:microsoft.com/office/officeart/2005/8/layout/vList2"/>
    <dgm:cxn modelId="{92D27191-8CD6-44A6-9E77-64059537C417}" srcId="{E4E9B9D7-2C72-4839-918B-DCDEC736D0C8}" destId="{F2021EF1-7CBC-4A8B-82A8-CE411F24289C}" srcOrd="3" destOrd="0" parTransId="{92B92E01-FEAE-4C88-A904-5AF988044E91}" sibTransId="{A62B476B-D5E8-484C-BF65-5F3BCA226E85}"/>
    <dgm:cxn modelId="{7C47329E-226D-4431-97C6-A112D8D31C17}" type="presOf" srcId="{03F9228F-8142-4468-A029-69D3A62136DB}" destId="{6C2929A5-4830-4915-B3F7-F7E265838B1A}" srcOrd="0" destOrd="0" presId="urn:microsoft.com/office/officeart/2005/8/layout/vList2"/>
    <dgm:cxn modelId="{2F5D4BA5-3476-4DE7-AA60-CB6C23348007}" type="presOf" srcId="{343C1CDB-52C8-4506-A7BE-9D5AFB48520C}" destId="{0BE63A13-5B9E-4CE4-81F1-1F4895D5A4E2}" srcOrd="0" destOrd="0" presId="urn:microsoft.com/office/officeart/2005/8/layout/vList2"/>
    <dgm:cxn modelId="{A35062B0-A399-4945-8D71-DF9E7BECF4C1}" type="presOf" srcId="{7A3E75F7-BA16-4B96-BA22-2F27AF1EA5B2}" destId="{98C99936-9EFF-487D-A3E2-75BBB31E2788}" srcOrd="0" destOrd="0" presId="urn:microsoft.com/office/officeart/2005/8/layout/vList2"/>
    <dgm:cxn modelId="{C2E720B3-4CDB-4BE4-9BF5-EADFD6C5578B}" srcId="{F2021EF1-7CBC-4A8B-82A8-CE411F24289C}" destId="{03F9228F-8142-4468-A029-69D3A62136DB}" srcOrd="0" destOrd="0" parTransId="{2B3B9F4F-BD25-4F4B-A40D-7A85CF64356E}" sibTransId="{4AD05CD8-FA32-47C4-86EE-ABCF057153D6}"/>
    <dgm:cxn modelId="{238AACB3-AD93-45C8-942E-FDF5A01B6AF9}" srcId="{B55EBC50-5C03-4A56-89CA-5487A75551AF}" destId="{D9A1A270-08C2-49F0-A8F0-F9CF86406BD0}" srcOrd="1" destOrd="0" parTransId="{0BE13A47-5D49-411B-83E2-07531BA41210}" sibTransId="{14D4203F-7D51-46D1-9901-28F78085994E}"/>
    <dgm:cxn modelId="{0D0B43E7-D553-4E84-ADB6-8233DCA1B0F0}" srcId="{B55EBC50-5C03-4A56-89CA-5487A75551AF}" destId="{474668EC-8F10-493F-854C-5EA2DC60295A}" srcOrd="0" destOrd="0" parTransId="{10A31D8A-5C39-414F-925A-5E20FB70EE2D}" sibTransId="{6619D993-9487-4925-AE2D-417558225E29}"/>
    <dgm:cxn modelId="{6978C7FE-2684-446C-8ECB-A3AEAC4A1701}" srcId="{9BBFD7CD-1085-4225-805B-4E1414CF5BB2}" destId="{BAA42D59-E247-48F1-B06B-2D7C41E62E87}" srcOrd="0" destOrd="0" parTransId="{A137EEC6-5D49-4C4F-9BE9-9CEFF9F5CCE7}" sibTransId="{429B7241-D5DB-4DAC-90FF-A6158E7D1B9E}"/>
    <dgm:cxn modelId="{856C7C83-B436-49B3-95AD-73F021F7D642}" type="presParOf" srcId="{0F57BCDE-41FB-4151-85E1-9E2D7895D5CD}" destId="{0BE63A13-5B9E-4CE4-81F1-1F4895D5A4E2}" srcOrd="0" destOrd="0" presId="urn:microsoft.com/office/officeart/2005/8/layout/vList2"/>
    <dgm:cxn modelId="{91CC5E33-DEE7-4CE5-93B2-CAC1E76FA99A}" type="presParOf" srcId="{0F57BCDE-41FB-4151-85E1-9E2D7895D5CD}" destId="{98C99936-9EFF-487D-A3E2-75BBB31E2788}" srcOrd="1" destOrd="0" presId="urn:microsoft.com/office/officeart/2005/8/layout/vList2"/>
    <dgm:cxn modelId="{1BA1BA39-B47C-4101-86F6-24037384D176}" type="presParOf" srcId="{0F57BCDE-41FB-4151-85E1-9E2D7895D5CD}" destId="{03DA94B7-F24C-48D1-905D-A59CBBA87874}" srcOrd="2" destOrd="0" presId="urn:microsoft.com/office/officeart/2005/8/layout/vList2"/>
    <dgm:cxn modelId="{9AB1BA4B-6ACE-46B2-86D4-06EADD304DA2}" type="presParOf" srcId="{0F57BCDE-41FB-4151-85E1-9E2D7895D5CD}" destId="{17B76D15-9FF5-4A27-93B7-8D353B3422EF}" srcOrd="3" destOrd="0" presId="urn:microsoft.com/office/officeart/2005/8/layout/vList2"/>
    <dgm:cxn modelId="{6A73011E-620E-4D94-90AF-15A5AE6C0235}" type="presParOf" srcId="{0F57BCDE-41FB-4151-85E1-9E2D7895D5CD}" destId="{5E7F5225-0D13-4F25-8E71-49D9B665D2FC}" srcOrd="4" destOrd="0" presId="urn:microsoft.com/office/officeart/2005/8/layout/vList2"/>
    <dgm:cxn modelId="{7D487F03-8616-492A-8A67-052BDAB2FDB6}" type="presParOf" srcId="{0F57BCDE-41FB-4151-85E1-9E2D7895D5CD}" destId="{7F64C259-5E6F-42AD-8333-8C1220CD3E6E}" srcOrd="5" destOrd="0" presId="urn:microsoft.com/office/officeart/2005/8/layout/vList2"/>
    <dgm:cxn modelId="{8A9870D6-E01D-4464-A1ED-CEBF455445F1}" type="presParOf" srcId="{0F57BCDE-41FB-4151-85E1-9E2D7895D5CD}" destId="{B586A8C2-CF02-4B50-8C9A-379E4D34E403}" srcOrd="6" destOrd="0" presId="urn:microsoft.com/office/officeart/2005/8/layout/vList2"/>
    <dgm:cxn modelId="{4EECC496-4AB9-4AC6-A826-AA57A062F4F6}" type="presParOf" srcId="{0F57BCDE-41FB-4151-85E1-9E2D7895D5CD}" destId="{6C2929A5-4830-4915-B3F7-F7E265838B1A}"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C4D519-8566-4BAC-BB12-B7D5D1BB8FD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536BC9C-1298-46E2-A0CF-F78D1991F1C1}">
      <dgm:prSet/>
      <dgm:spPr/>
      <dgm:t>
        <a:bodyPr/>
        <a:lstStyle/>
        <a:p>
          <a:r>
            <a:rPr lang="en-GB" dirty="0"/>
            <a:t>Understanding the theoretical underpinnings for treatment  ( Van Stan </a:t>
          </a:r>
          <a:r>
            <a:rPr lang="en-GB" i="1" dirty="0"/>
            <a:t>et al</a:t>
          </a:r>
          <a:r>
            <a:rPr lang="en-GB" dirty="0"/>
            <a:t>., 2017; Madill </a:t>
          </a:r>
          <a:r>
            <a:rPr lang="en-GB" i="1" dirty="0"/>
            <a:t>et al</a:t>
          </a:r>
          <a:r>
            <a:rPr lang="en-GB" dirty="0"/>
            <a:t>., 2020; Johnson and Sandage, 2021)</a:t>
          </a:r>
          <a:endParaRPr lang="en-US" dirty="0"/>
        </a:p>
      </dgm:t>
    </dgm:pt>
    <dgm:pt modelId="{BDA4E618-EA8C-4340-A3B8-CB0E9E6CB83A}" type="parTrans" cxnId="{037D1F62-AB22-42BD-92D6-3DE85AC2FF32}">
      <dgm:prSet/>
      <dgm:spPr/>
      <dgm:t>
        <a:bodyPr/>
        <a:lstStyle/>
        <a:p>
          <a:endParaRPr lang="en-US"/>
        </a:p>
      </dgm:t>
    </dgm:pt>
    <dgm:pt modelId="{310355B4-9950-4B6E-8B8C-504904C48F12}" type="sibTrans" cxnId="{037D1F62-AB22-42BD-92D6-3DE85AC2FF32}">
      <dgm:prSet/>
      <dgm:spPr/>
      <dgm:t>
        <a:bodyPr/>
        <a:lstStyle/>
        <a:p>
          <a:endParaRPr lang="en-US"/>
        </a:p>
      </dgm:t>
    </dgm:pt>
    <dgm:pt modelId="{D03BEB4F-A74A-483D-A501-634DFA6841BA}">
      <dgm:prSet/>
      <dgm:spPr/>
      <dgm:t>
        <a:bodyPr/>
        <a:lstStyle/>
        <a:p>
          <a:r>
            <a:rPr lang="en-GB" i="1" dirty="0"/>
            <a:t>“But you know when you're applying something that it's been researched, so that's really important…. We don't want to just be doing stuff that hasn't been tried and tested”</a:t>
          </a:r>
          <a:endParaRPr lang="en-US" dirty="0"/>
        </a:p>
      </dgm:t>
    </dgm:pt>
    <dgm:pt modelId="{57DB3655-687E-4290-A017-9845E5661D30}" type="parTrans" cxnId="{4241FE23-F491-4CB1-9992-5431726FC9ED}">
      <dgm:prSet/>
      <dgm:spPr/>
      <dgm:t>
        <a:bodyPr/>
        <a:lstStyle/>
        <a:p>
          <a:endParaRPr lang="en-US"/>
        </a:p>
      </dgm:t>
    </dgm:pt>
    <dgm:pt modelId="{C81B6DBF-1EBA-4198-8CD0-AFEEDE7E2C64}" type="sibTrans" cxnId="{4241FE23-F491-4CB1-9992-5431726FC9ED}">
      <dgm:prSet/>
      <dgm:spPr/>
      <dgm:t>
        <a:bodyPr/>
        <a:lstStyle/>
        <a:p>
          <a:endParaRPr lang="en-US"/>
        </a:p>
      </dgm:t>
    </dgm:pt>
    <dgm:pt modelId="{70709B9E-DAF4-4B8B-9223-BF5EFF6E89D5}">
      <dgm:prSet/>
      <dgm:spPr/>
      <dgm:t>
        <a:bodyPr/>
        <a:lstStyle/>
        <a:p>
          <a:r>
            <a:rPr lang="en-GB" dirty="0"/>
            <a:t>Questions around direct application of research (Kamhi </a:t>
          </a:r>
          <a:r>
            <a:rPr lang="en-GB" i="1" dirty="0"/>
            <a:t>et al</a:t>
          </a:r>
          <a:r>
            <a:rPr lang="en-GB" dirty="0"/>
            <a:t>., 2012, Baker 2012)</a:t>
          </a:r>
          <a:endParaRPr lang="en-US" dirty="0"/>
        </a:p>
      </dgm:t>
    </dgm:pt>
    <dgm:pt modelId="{6F0C6382-AD94-48B1-BE77-C8D13C2DBE1F}" type="parTrans" cxnId="{47535466-FCA0-48D3-8870-09BDA6AA1183}">
      <dgm:prSet/>
      <dgm:spPr/>
      <dgm:t>
        <a:bodyPr/>
        <a:lstStyle/>
        <a:p>
          <a:endParaRPr lang="en-US"/>
        </a:p>
      </dgm:t>
    </dgm:pt>
    <dgm:pt modelId="{6A31CFDE-2B05-4C7A-BEC3-A141BC56C32D}" type="sibTrans" cxnId="{47535466-FCA0-48D3-8870-09BDA6AA1183}">
      <dgm:prSet/>
      <dgm:spPr/>
      <dgm:t>
        <a:bodyPr/>
        <a:lstStyle/>
        <a:p>
          <a:endParaRPr lang="en-US"/>
        </a:p>
      </dgm:t>
    </dgm:pt>
    <dgm:pt modelId="{9625079F-42E7-41E1-9AEC-2EA9F37A32FF}">
      <dgm:prSet/>
      <dgm:spPr/>
      <dgm:t>
        <a:bodyPr/>
        <a:lstStyle/>
        <a:p>
          <a:r>
            <a:rPr lang="en-GB" i="1"/>
            <a:t>“I kind of use a blended approach. I use little bits of accent, little bits of Estill, but a lot of semi-occluded stuff”.</a:t>
          </a:r>
          <a:endParaRPr lang="en-US"/>
        </a:p>
      </dgm:t>
    </dgm:pt>
    <dgm:pt modelId="{850F7B2A-7416-4C1A-B7ED-4F5A379F111B}" type="parTrans" cxnId="{6860C30D-8462-4DAA-AE09-40754078C370}">
      <dgm:prSet/>
      <dgm:spPr/>
      <dgm:t>
        <a:bodyPr/>
        <a:lstStyle/>
        <a:p>
          <a:endParaRPr lang="en-US"/>
        </a:p>
      </dgm:t>
    </dgm:pt>
    <dgm:pt modelId="{B9BDF14E-B462-44A3-A8A7-B661BB7D567F}" type="sibTrans" cxnId="{6860C30D-8462-4DAA-AE09-40754078C370}">
      <dgm:prSet/>
      <dgm:spPr/>
      <dgm:t>
        <a:bodyPr/>
        <a:lstStyle/>
        <a:p>
          <a:endParaRPr lang="en-US"/>
        </a:p>
      </dgm:t>
    </dgm:pt>
    <dgm:pt modelId="{FFBB6BC4-8F08-49A1-A351-3E88E1BBB8A1}">
      <dgm:prSet/>
      <dgm:spPr/>
      <dgm:t>
        <a:bodyPr/>
        <a:lstStyle/>
        <a:p>
          <a:r>
            <a:rPr lang="en-GB" i="1"/>
            <a:t>“It's a funny old word, isn't it? Evidence-based, because we have a sense that the evidence base is the published written literature, and we know that that's part of it, but not the whole clinical situation”</a:t>
          </a:r>
          <a:endParaRPr lang="en-US"/>
        </a:p>
      </dgm:t>
    </dgm:pt>
    <dgm:pt modelId="{08A32804-F6B0-45E4-A5FA-CAABB0EBABAB}" type="parTrans" cxnId="{C093CA7E-C3DB-4750-B08C-E2A3796217B7}">
      <dgm:prSet/>
      <dgm:spPr/>
      <dgm:t>
        <a:bodyPr/>
        <a:lstStyle/>
        <a:p>
          <a:endParaRPr lang="en-US"/>
        </a:p>
      </dgm:t>
    </dgm:pt>
    <dgm:pt modelId="{D8535F3E-B338-4751-B2AB-3F96C57C3100}" type="sibTrans" cxnId="{C093CA7E-C3DB-4750-B08C-E2A3796217B7}">
      <dgm:prSet/>
      <dgm:spPr/>
      <dgm:t>
        <a:bodyPr/>
        <a:lstStyle/>
        <a:p>
          <a:endParaRPr lang="en-US"/>
        </a:p>
      </dgm:t>
    </dgm:pt>
    <dgm:pt modelId="{793D4354-ABF1-41AD-A1A8-6E8E25680D66}">
      <dgm:prSet/>
      <dgm:spPr/>
      <dgm:t>
        <a:bodyPr/>
        <a:lstStyle/>
        <a:p>
          <a:r>
            <a:rPr lang="en-GB" dirty="0"/>
            <a:t>Lack of time for developing theoretical knowledge and carrying out research (McCurtin and Carter, 2015; RCSLT, 2025a; HCPC, 2024)</a:t>
          </a:r>
          <a:endParaRPr lang="en-US" dirty="0"/>
        </a:p>
      </dgm:t>
    </dgm:pt>
    <dgm:pt modelId="{DAF392C5-3723-4990-8FED-035C6B26268F}" type="parTrans" cxnId="{FBE08730-E000-42CE-A2B4-DDA9441D8F04}">
      <dgm:prSet/>
      <dgm:spPr/>
      <dgm:t>
        <a:bodyPr/>
        <a:lstStyle/>
        <a:p>
          <a:endParaRPr lang="en-US"/>
        </a:p>
      </dgm:t>
    </dgm:pt>
    <dgm:pt modelId="{4E7877B9-850B-4AA9-B34F-392626441171}" type="sibTrans" cxnId="{FBE08730-E000-42CE-A2B4-DDA9441D8F04}">
      <dgm:prSet/>
      <dgm:spPr/>
      <dgm:t>
        <a:bodyPr/>
        <a:lstStyle/>
        <a:p>
          <a:endParaRPr lang="en-US"/>
        </a:p>
      </dgm:t>
    </dgm:pt>
    <dgm:pt modelId="{A197BDAD-7F63-4352-B044-FDA4DA278827}">
      <dgm:prSet/>
      <dgm:spPr/>
      <dgm:t>
        <a:bodyPr/>
        <a:lstStyle/>
        <a:p>
          <a:r>
            <a:rPr lang="en-GB" i="1"/>
            <a:t>“I mean, that is one area where I feel that I… probably like all therapists in the country, I really would love to have more evidence-base, or have access to it, or have more time to have access to it”.</a:t>
          </a:r>
          <a:endParaRPr lang="en-US"/>
        </a:p>
      </dgm:t>
    </dgm:pt>
    <dgm:pt modelId="{2AA4D5A8-E9E1-4047-A90E-DA15ADAE1C63}" type="parTrans" cxnId="{893125A1-295E-4862-8638-CD81D9BDBBCC}">
      <dgm:prSet/>
      <dgm:spPr/>
      <dgm:t>
        <a:bodyPr/>
        <a:lstStyle/>
        <a:p>
          <a:endParaRPr lang="en-US"/>
        </a:p>
      </dgm:t>
    </dgm:pt>
    <dgm:pt modelId="{76D51737-F527-47CB-85B5-71454D73C242}" type="sibTrans" cxnId="{893125A1-295E-4862-8638-CD81D9BDBBCC}">
      <dgm:prSet/>
      <dgm:spPr/>
      <dgm:t>
        <a:bodyPr/>
        <a:lstStyle/>
        <a:p>
          <a:endParaRPr lang="en-US"/>
        </a:p>
      </dgm:t>
    </dgm:pt>
    <dgm:pt modelId="{BE4088A9-38E9-4CE8-B3EC-229E7CF5F432}">
      <dgm:prSet/>
      <dgm:spPr/>
      <dgm:t>
        <a:bodyPr/>
        <a:lstStyle/>
        <a:p>
          <a:r>
            <a:rPr lang="en-GB" dirty="0"/>
            <a:t>Lack of research supporting exercise protocols (Roy, 2012, Guzman </a:t>
          </a:r>
          <a:r>
            <a:rPr lang="en-GB" i="1" dirty="0"/>
            <a:t>et al</a:t>
          </a:r>
          <a:r>
            <a:rPr lang="en-GB" dirty="0"/>
            <a:t>., 2023, Rubino and Abbott, 2024)</a:t>
          </a:r>
          <a:endParaRPr lang="en-US" dirty="0"/>
        </a:p>
      </dgm:t>
    </dgm:pt>
    <dgm:pt modelId="{2722762F-68D2-4689-94ED-2588CD68A859}" type="parTrans" cxnId="{199EDF6C-A728-45D5-8BEA-4AA1FFC68E36}">
      <dgm:prSet/>
      <dgm:spPr/>
      <dgm:t>
        <a:bodyPr/>
        <a:lstStyle/>
        <a:p>
          <a:endParaRPr lang="en-US"/>
        </a:p>
      </dgm:t>
    </dgm:pt>
    <dgm:pt modelId="{FADF6289-BC9E-4BFD-A885-2E739AA737EB}" type="sibTrans" cxnId="{199EDF6C-A728-45D5-8BEA-4AA1FFC68E36}">
      <dgm:prSet/>
      <dgm:spPr/>
      <dgm:t>
        <a:bodyPr/>
        <a:lstStyle/>
        <a:p>
          <a:endParaRPr lang="en-US"/>
        </a:p>
      </dgm:t>
    </dgm:pt>
    <dgm:pt modelId="{0681553C-1876-4DCA-ACD0-903BC18AC180}">
      <dgm:prSet/>
      <dgm:spPr/>
      <dgm:t>
        <a:bodyPr/>
        <a:lstStyle/>
        <a:p>
          <a:r>
            <a:rPr lang="en-GB" i="1" dirty="0"/>
            <a:t>“Often that doesn't really help clear up on dosage. (it would help to have) an idea about weaning off protocols because that's something that… I say with lots of authority to my patients what I want them to do because I don't want them to just stop. And to be honest, I'm making it up”. </a:t>
          </a:r>
          <a:endParaRPr lang="en-US" dirty="0"/>
        </a:p>
      </dgm:t>
    </dgm:pt>
    <dgm:pt modelId="{5F05BE56-2B65-4088-94EA-EFBBD0826A5D}" type="parTrans" cxnId="{3CDA5E42-316C-43E5-9D16-6B74A9B0EA24}">
      <dgm:prSet/>
      <dgm:spPr/>
      <dgm:t>
        <a:bodyPr/>
        <a:lstStyle/>
        <a:p>
          <a:endParaRPr lang="en-US"/>
        </a:p>
      </dgm:t>
    </dgm:pt>
    <dgm:pt modelId="{A373B0BB-0A94-4B18-AD78-8469A5A94892}" type="sibTrans" cxnId="{3CDA5E42-316C-43E5-9D16-6B74A9B0EA24}">
      <dgm:prSet/>
      <dgm:spPr/>
      <dgm:t>
        <a:bodyPr/>
        <a:lstStyle/>
        <a:p>
          <a:endParaRPr lang="en-US"/>
        </a:p>
      </dgm:t>
    </dgm:pt>
    <dgm:pt modelId="{814EDA59-9798-4B64-9C89-C5FBA77B105F}">
      <dgm:prSet/>
      <dgm:spPr/>
      <dgm:t>
        <a:bodyPr/>
        <a:lstStyle/>
        <a:p>
          <a:pPr>
            <a:buFont typeface="Arial" panose="020B0604020202020204" pitchFamily="34" charset="0"/>
            <a:buChar char="•"/>
          </a:pPr>
          <a:r>
            <a:rPr lang="en-GB" i="1" dirty="0"/>
            <a:t> (if there’s) weakness that needs to be strengthened then I'm going to have a much more robust programme and aim for more intense activity. More dosage…as opposed to something like a muscle tension dysphonia which is more of a… Motor program retraining, or kind of rebalancing approach.</a:t>
          </a:r>
          <a:endParaRPr lang="en-US" i="1" dirty="0"/>
        </a:p>
      </dgm:t>
    </dgm:pt>
    <dgm:pt modelId="{C3C88E48-76B8-4DF3-AB8F-67FAA9269476}" type="parTrans" cxnId="{68D283AF-B8AD-41A8-8F96-87D0F1DFC853}">
      <dgm:prSet/>
      <dgm:spPr/>
      <dgm:t>
        <a:bodyPr/>
        <a:lstStyle/>
        <a:p>
          <a:endParaRPr lang="en-GB"/>
        </a:p>
      </dgm:t>
    </dgm:pt>
    <dgm:pt modelId="{CC417C66-C1A0-43AC-B155-C6399D5828BC}" type="sibTrans" cxnId="{68D283AF-B8AD-41A8-8F96-87D0F1DFC853}">
      <dgm:prSet/>
      <dgm:spPr/>
      <dgm:t>
        <a:bodyPr/>
        <a:lstStyle/>
        <a:p>
          <a:endParaRPr lang="en-GB"/>
        </a:p>
      </dgm:t>
    </dgm:pt>
    <dgm:pt modelId="{8E4B8A04-8E66-4160-A908-F4646E119383}" type="pres">
      <dgm:prSet presAssocID="{01C4D519-8566-4BAC-BB12-B7D5D1BB8FDD}" presName="linear" presStyleCnt="0">
        <dgm:presLayoutVars>
          <dgm:animLvl val="lvl"/>
          <dgm:resizeHandles val="exact"/>
        </dgm:presLayoutVars>
      </dgm:prSet>
      <dgm:spPr/>
    </dgm:pt>
    <dgm:pt modelId="{6D9BD9A6-E745-4BCA-90DC-9AD4B7700795}" type="pres">
      <dgm:prSet presAssocID="{0536BC9C-1298-46E2-A0CF-F78D1991F1C1}" presName="parentText" presStyleLbl="node1" presStyleIdx="0" presStyleCnt="4">
        <dgm:presLayoutVars>
          <dgm:chMax val="0"/>
          <dgm:bulletEnabled val="1"/>
        </dgm:presLayoutVars>
      </dgm:prSet>
      <dgm:spPr/>
    </dgm:pt>
    <dgm:pt modelId="{4FD40C42-6A05-4A31-B4F2-60CEB8DF695A}" type="pres">
      <dgm:prSet presAssocID="{0536BC9C-1298-46E2-A0CF-F78D1991F1C1}" presName="childText" presStyleLbl="revTx" presStyleIdx="0" presStyleCnt="4">
        <dgm:presLayoutVars>
          <dgm:bulletEnabled val="1"/>
        </dgm:presLayoutVars>
      </dgm:prSet>
      <dgm:spPr/>
    </dgm:pt>
    <dgm:pt modelId="{33F9DB3A-2E87-4B4C-8076-D08F388CFD06}" type="pres">
      <dgm:prSet presAssocID="{70709B9E-DAF4-4B8B-9223-BF5EFF6E89D5}" presName="parentText" presStyleLbl="node1" presStyleIdx="1" presStyleCnt="4">
        <dgm:presLayoutVars>
          <dgm:chMax val="0"/>
          <dgm:bulletEnabled val="1"/>
        </dgm:presLayoutVars>
      </dgm:prSet>
      <dgm:spPr/>
    </dgm:pt>
    <dgm:pt modelId="{30FC1C5B-7316-4DC5-83C9-BE75921CCF26}" type="pres">
      <dgm:prSet presAssocID="{70709B9E-DAF4-4B8B-9223-BF5EFF6E89D5}" presName="childText" presStyleLbl="revTx" presStyleIdx="1" presStyleCnt="4">
        <dgm:presLayoutVars>
          <dgm:bulletEnabled val="1"/>
        </dgm:presLayoutVars>
      </dgm:prSet>
      <dgm:spPr/>
    </dgm:pt>
    <dgm:pt modelId="{48B6D314-F10E-4F0D-995A-B3F92B81CA30}" type="pres">
      <dgm:prSet presAssocID="{793D4354-ABF1-41AD-A1A8-6E8E25680D66}" presName="parentText" presStyleLbl="node1" presStyleIdx="2" presStyleCnt="4">
        <dgm:presLayoutVars>
          <dgm:chMax val="0"/>
          <dgm:bulletEnabled val="1"/>
        </dgm:presLayoutVars>
      </dgm:prSet>
      <dgm:spPr/>
    </dgm:pt>
    <dgm:pt modelId="{19EFDD88-EEB6-494A-8746-F4698EF8ED93}" type="pres">
      <dgm:prSet presAssocID="{793D4354-ABF1-41AD-A1A8-6E8E25680D66}" presName="childText" presStyleLbl="revTx" presStyleIdx="2" presStyleCnt="4">
        <dgm:presLayoutVars>
          <dgm:bulletEnabled val="1"/>
        </dgm:presLayoutVars>
      </dgm:prSet>
      <dgm:spPr/>
    </dgm:pt>
    <dgm:pt modelId="{276F6766-BCBA-4115-A5EC-4F435B0131BB}" type="pres">
      <dgm:prSet presAssocID="{BE4088A9-38E9-4CE8-B3EC-229E7CF5F432}" presName="parentText" presStyleLbl="node1" presStyleIdx="3" presStyleCnt="4">
        <dgm:presLayoutVars>
          <dgm:chMax val="0"/>
          <dgm:bulletEnabled val="1"/>
        </dgm:presLayoutVars>
      </dgm:prSet>
      <dgm:spPr/>
    </dgm:pt>
    <dgm:pt modelId="{D0D259AD-B65E-4BFC-A4F8-38F46980C9D8}" type="pres">
      <dgm:prSet presAssocID="{BE4088A9-38E9-4CE8-B3EC-229E7CF5F432}" presName="childText" presStyleLbl="revTx" presStyleIdx="3" presStyleCnt="4">
        <dgm:presLayoutVars>
          <dgm:bulletEnabled val="1"/>
        </dgm:presLayoutVars>
      </dgm:prSet>
      <dgm:spPr/>
    </dgm:pt>
  </dgm:ptLst>
  <dgm:cxnLst>
    <dgm:cxn modelId="{46B84C08-E8C6-4391-B98C-DD5BCC28FF47}" type="presOf" srcId="{793D4354-ABF1-41AD-A1A8-6E8E25680D66}" destId="{48B6D314-F10E-4F0D-995A-B3F92B81CA30}" srcOrd="0" destOrd="0" presId="urn:microsoft.com/office/officeart/2005/8/layout/vList2"/>
    <dgm:cxn modelId="{6860C30D-8462-4DAA-AE09-40754078C370}" srcId="{70709B9E-DAF4-4B8B-9223-BF5EFF6E89D5}" destId="{9625079F-42E7-41E1-9AEC-2EA9F37A32FF}" srcOrd="0" destOrd="0" parTransId="{850F7B2A-7416-4C1A-B7ED-4F5A379F111B}" sibTransId="{B9BDF14E-B462-44A3-A8A7-B661BB7D567F}"/>
    <dgm:cxn modelId="{4241FE23-F491-4CB1-9992-5431726FC9ED}" srcId="{0536BC9C-1298-46E2-A0CF-F78D1991F1C1}" destId="{D03BEB4F-A74A-483D-A501-634DFA6841BA}" srcOrd="0" destOrd="0" parTransId="{57DB3655-687E-4290-A017-9845E5661D30}" sibTransId="{C81B6DBF-1EBA-4198-8CD0-AFEEDE7E2C64}"/>
    <dgm:cxn modelId="{FBE08730-E000-42CE-A2B4-DDA9441D8F04}" srcId="{01C4D519-8566-4BAC-BB12-B7D5D1BB8FDD}" destId="{793D4354-ABF1-41AD-A1A8-6E8E25680D66}" srcOrd="2" destOrd="0" parTransId="{DAF392C5-3723-4990-8FED-035C6B26268F}" sibTransId="{4E7877B9-850B-4AA9-B34F-392626441171}"/>
    <dgm:cxn modelId="{8BD7CE5C-7E3B-4A0C-9B83-F0C6B3FE62E2}" type="presOf" srcId="{70709B9E-DAF4-4B8B-9223-BF5EFF6E89D5}" destId="{33F9DB3A-2E87-4B4C-8076-D08F388CFD06}" srcOrd="0" destOrd="0" presId="urn:microsoft.com/office/officeart/2005/8/layout/vList2"/>
    <dgm:cxn modelId="{46727360-BF84-49DD-BEBC-8F23B859877A}" type="presOf" srcId="{9625079F-42E7-41E1-9AEC-2EA9F37A32FF}" destId="{30FC1C5B-7316-4DC5-83C9-BE75921CCF26}" srcOrd="0" destOrd="0" presId="urn:microsoft.com/office/officeart/2005/8/layout/vList2"/>
    <dgm:cxn modelId="{037D1F62-AB22-42BD-92D6-3DE85AC2FF32}" srcId="{01C4D519-8566-4BAC-BB12-B7D5D1BB8FDD}" destId="{0536BC9C-1298-46E2-A0CF-F78D1991F1C1}" srcOrd="0" destOrd="0" parTransId="{BDA4E618-EA8C-4340-A3B8-CB0E9E6CB83A}" sibTransId="{310355B4-9950-4B6E-8B8C-504904C48F12}"/>
    <dgm:cxn modelId="{3CDA5E42-316C-43E5-9D16-6B74A9B0EA24}" srcId="{BE4088A9-38E9-4CE8-B3EC-229E7CF5F432}" destId="{0681553C-1876-4DCA-ACD0-903BC18AC180}" srcOrd="0" destOrd="0" parTransId="{5F05BE56-2B65-4088-94EA-EFBBD0826A5D}" sibTransId="{A373B0BB-0A94-4B18-AD78-8469A5A94892}"/>
    <dgm:cxn modelId="{47535466-FCA0-48D3-8870-09BDA6AA1183}" srcId="{01C4D519-8566-4BAC-BB12-B7D5D1BB8FDD}" destId="{70709B9E-DAF4-4B8B-9223-BF5EFF6E89D5}" srcOrd="1" destOrd="0" parTransId="{6F0C6382-AD94-48B1-BE77-C8D13C2DBE1F}" sibTransId="{6A31CFDE-2B05-4C7A-BEC3-A141BC56C32D}"/>
    <dgm:cxn modelId="{ECA08049-9F0A-4553-ABEF-F757F3F2B8FC}" type="presOf" srcId="{BE4088A9-38E9-4CE8-B3EC-229E7CF5F432}" destId="{276F6766-BCBA-4115-A5EC-4F435B0131BB}" srcOrd="0" destOrd="0" presId="urn:microsoft.com/office/officeart/2005/8/layout/vList2"/>
    <dgm:cxn modelId="{199EDF6C-A728-45D5-8BEA-4AA1FFC68E36}" srcId="{01C4D519-8566-4BAC-BB12-B7D5D1BB8FDD}" destId="{BE4088A9-38E9-4CE8-B3EC-229E7CF5F432}" srcOrd="3" destOrd="0" parTransId="{2722762F-68D2-4689-94ED-2588CD68A859}" sibTransId="{FADF6289-BC9E-4BFD-A885-2E739AA737EB}"/>
    <dgm:cxn modelId="{28E5304D-0920-49C1-A000-E50DA68705D2}" type="presOf" srcId="{0536BC9C-1298-46E2-A0CF-F78D1991F1C1}" destId="{6D9BD9A6-E745-4BCA-90DC-9AD4B7700795}" srcOrd="0" destOrd="0" presId="urn:microsoft.com/office/officeart/2005/8/layout/vList2"/>
    <dgm:cxn modelId="{2DBCEB4F-CCE8-4484-ADB6-59A8A7570382}" type="presOf" srcId="{A197BDAD-7F63-4352-B044-FDA4DA278827}" destId="{19EFDD88-EEB6-494A-8746-F4698EF8ED93}" srcOrd="0" destOrd="0" presId="urn:microsoft.com/office/officeart/2005/8/layout/vList2"/>
    <dgm:cxn modelId="{FABD3E57-A7E6-4C1F-BD3C-87265E1EC3B3}" type="presOf" srcId="{FFBB6BC4-8F08-49A1-A351-3E88E1BBB8A1}" destId="{30FC1C5B-7316-4DC5-83C9-BE75921CCF26}" srcOrd="0" destOrd="1" presId="urn:microsoft.com/office/officeart/2005/8/layout/vList2"/>
    <dgm:cxn modelId="{C093CA7E-C3DB-4750-B08C-E2A3796217B7}" srcId="{70709B9E-DAF4-4B8B-9223-BF5EFF6E89D5}" destId="{FFBB6BC4-8F08-49A1-A351-3E88E1BBB8A1}" srcOrd="1" destOrd="0" parTransId="{08A32804-F6B0-45E4-A5FA-CAABB0EBABAB}" sibTransId="{D8535F3E-B338-4751-B2AB-3F96C57C3100}"/>
    <dgm:cxn modelId="{893125A1-295E-4862-8638-CD81D9BDBBCC}" srcId="{793D4354-ABF1-41AD-A1A8-6E8E25680D66}" destId="{A197BDAD-7F63-4352-B044-FDA4DA278827}" srcOrd="0" destOrd="0" parTransId="{2AA4D5A8-E9E1-4047-A90E-DA15ADAE1C63}" sibTransId="{76D51737-F527-47CB-85B5-71454D73C242}"/>
    <dgm:cxn modelId="{68D283AF-B8AD-41A8-8F96-87D0F1DFC853}" srcId="{0536BC9C-1298-46E2-A0CF-F78D1991F1C1}" destId="{814EDA59-9798-4B64-9C89-C5FBA77B105F}" srcOrd="1" destOrd="0" parTransId="{C3C88E48-76B8-4DF3-AB8F-67FAA9269476}" sibTransId="{CC417C66-C1A0-43AC-B155-C6399D5828BC}"/>
    <dgm:cxn modelId="{8AFE22B6-9BE1-4D3D-ACCC-3E11F0018919}" type="presOf" srcId="{01C4D519-8566-4BAC-BB12-B7D5D1BB8FDD}" destId="{8E4B8A04-8E66-4160-A908-F4646E119383}" srcOrd="0" destOrd="0" presId="urn:microsoft.com/office/officeart/2005/8/layout/vList2"/>
    <dgm:cxn modelId="{775E3DBA-1C19-4BC9-987D-CF94A324C4D8}" type="presOf" srcId="{D03BEB4F-A74A-483D-A501-634DFA6841BA}" destId="{4FD40C42-6A05-4A31-B4F2-60CEB8DF695A}" srcOrd="0" destOrd="0" presId="urn:microsoft.com/office/officeart/2005/8/layout/vList2"/>
    <dgm:cxn modelId="{B5E0BED0-2B35-4029-80E9-6243B8322A8F}" type="presOf" srcId="{814EDA59-9798-4B64-9C89-C5FBA77B105F}" destId="{4FD40C42-6A05-4A31-B4F2-60CEB8DF695A}" srcOrd="0" destOrd="1" presId="urn:microsoft.com/office/officeart/2005/8/layout/vList2"/>
    <dgm:cxn modelId="{BD65C7FE-358A-41A3-8DBE-BB09A83944A1}" type="presOf" srcId="{0681553C-1876-4DCA-ACD0-903BC18AC180}" destId="{D0D259AD-B65E-4BFC-A4F8-38F46980C9D8}" srcOrd="0" destOrd="0" presId="urn:microsoft.com/office/officeart/2005/8/layout/vList2"/>
    <dgm:cxn modelId="{A09745A2-93D9-4260-A071-45F15BA22FD7}" type="presParOf" srcId="{8E4B8A04-8E66-4160-A908-F4646E119383}" destId="{6D9BD9A6-E745-4BCA-90DC-9AD4B7700795}" srcOrd="0" destOrd="0" presId="urn:microsoft.com/office/officeart/2005/8/layout/vList2"/>
    <dgm:cxn modelId="{412D247D-4235-42F8-9746-F04791001A9A}" type="presParOf" srcId="{8E4B8A04-8E66-4160-A908-F4646E119383}" destId="{4FD40C42-6A05-4A31-B4F2-60CEB8DF695A}" srcOrd="1" destOrd="0" presId="urn:microsoft.com/office/officeart/2005/8/layout/vList2"/>
    <dgm:cxn modelId="{148A5EC3-4967-46D8-8981-9973ED46C4BB}" type="presParOf" srcId="{8E4B8A04-8E66-4160-A908-F4646E119383}" destId="{33F9DB3A-2E87-4B4C-8076-D08F388CFD06}" srcOrd="2" destOrd="0" presId="urn:microsoft.com/office/officeart/2005/8/layout/vList2"/>
    <dgm:cxn modelId="{415A6D60-AD45-416E-B2BE-89265AD50378}" type="presParOf" srcId="{8E4B8A04-8E66-4160-A908-F4646E119383}" destId="{30FC1C5B-7316-4DC5-83C9-BE75921CCF26}" srcOrd="3" destOrd="0" presId="urn:microsoft.com/office/officeart/2005/8/layout/vList2"/>
    <dgm:cxn modelId="{B182C158-9A25-460B-A0FA-495838106353}" type="presParOf" srcId="{8E4B8A04-8E66-4160-A908-F4646E119383}" destId="{48B6D314-F10E-4F0D-995A-B3F92B81CA30}" srcOrd="4" destOrd="0" presId="urn:microsoft.com/office/officeart/2005/8/layout/vList2"/>
    <dgm:cxn modelId="{3D5F7CB5-A150-48BE-925C-26BC8A5CABC5}" type="presParOf" srcId="{8E4B8A04-8E66-4160-A908-F4646E119383}" destId="{19EFDD88-EEB6-494A-8746-F4698EF8ED93}" srcOrd="5" destOrd="0" presId="urn:microsoft.com/office/officeart/2005/8/layout/vList2"/>
    <dgm:cxn modelId="{B602F525-3AC0-4BE1-AA49-F4304ADE7D7B}" type="presParOf" srcId="{8E4B8A04-8E66-4160-A908-F4646E119383}" destId="{276F6766-BCBA-4115-A5EC-4F435B0131BB}" srcOrd="6" destOrd="0" presId="urn:microsoft.com/office/officeart/2005/8/layout/vList2"/>
    <dgm:cxn modelId="{BBB993EE-AF08-4DEC-A233-52DB46F143BB}" type="presParOf" srcId="{8E4B8A04-8E66-4160-A908-F4646E119383}" destId="{D0D259AD-B65E-4BFC-A4F8-38F46980C9D8}"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84A2245-36CE-4952-9D48-E500CEF19F3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D24E809-53BD-4B64-ACFF-0869C55551C5}">
      <dgm:prSet/>
      <dgm:spPr/>
      <dgm:t>
        <a:bodyPr/>
        <a:lstStyle/>
        <a:p>
          <a:r>
            <a:rPr lang="en-GB" dirty="0"/>
            <a:t>Influence of local policy and waiting times on treatment decisions and resources (NHS England, 2025)</a:t>
          </a:r>
          <a:endParaRPr lang="en-US" dirty="0"/>
        </a:p>
      </dgm:t>
    </dgm:pt>
    <dgm:pt modelId="{3950CB3F-484E-4FEF-812F-473F1AFB50A5}" type="parTrans" cxnId="{05DE1033-3FDC-4441-BFB8-367D2222B2FE}">
      <dgm:prSet/>
      <dgm:spPr/>
      <dgm:t>
        <a:bodyPr/>
        <a:lstStyle/>
        <a:p>
          <a:endParaRPr lang="en-US"/>
        </a:p>
      </dgm:t>
    </dgm:pt>
    <dgm:pt modelId="{1460235E-4D0E-4028-81B3-E97084A0FFE8}" type="sibTrans" cxnId="{05DE1033-3FDC-4441-BFB8-367D2222B2FE}">
      <dgm:prSet/>
      <dgm:spPr/>
      <dgm:t>
        <a:bodyPr/>
        <a:lstStyle/>
        <a:p>
          <a:endParaRPr lang="en-US"/>
        </a:p>
      </dgm:t>
    </dgm:pt>
    <dgm:pt modelId="{CF76253A-6468-4CF3-BE6A-F186ECE368C9}">
      <dgm:prSet/>
      <dgm:spPr/>
      <dgm:t>
        <a:bodyPr/>
        <a:lstStyle/>
        <a:p>
          <a:r>
            <a:rPr lang="en-GB" i="1"/>
            <a:t>“I've just gone into a post where I can pretty much give how much therapy I think I want to give… In… a previous job that I came from it was meant to be capped, so literally It was very much the see, give advice, Patient Initiated Follow Up, if they come back do treatment, so that really then did change my practice and how I delivered my therapy”.</a:t>
          </a:r>
          <a:endParaRPr lang="en-US"/>
        </a:p>
      </dgm:t>
    </dgm:pt>
    <dgm:pt modelId="{447F63D0-C351-45D3-BAD9-05436FDD01F6}" type="parTrans" cxnId="{76F4C004-3994-411D-B2B0-2D9D5237948F}">
      <dgm:prSet/>
      <dgm:spPr/>
      <dgm:t>
        <a:bodyPr/>
        <a:lstStyle/>
        <a:p>
          <a:endParaRPr lang="en-US"/>
        </a:p>
      </dgm:t>
    </dgm:pt>
    <dgm:pt modelId="{FDCCFF65-ABC4-4733-B534-5E2CEDE9943C}" type="sibTrans" cxnId="{76F4C004-3994-411D-B2B0-2D9D5237948F}">
      <dgm:prSet/>
      <dgm:spPr/>
      <dgm:t>
        <a:bodyPr/>
        <a:lstStyle/>
        <a:p>
          <a:endParaRPr lang="en-US"/>
        </a:p>
      </dgm:t>
    </dgm:pt>
    <dgm:pt modelId="{BA5924B4-B7EE-4D67-9015-008454E32E7E}">
      <dgm:prSet/>
      <dgm:spPr/>
      <dgm:t>
        <a:bodyPr/>
        <a:lstStyle/>
        <a:p>
          <a:r>
            <a:rPr lang="en-GB" dirty="0"/>
            <a:t>Different locations mean different types of caseload (RCSLT, 2023, 2025b)</a:t>
          </a:r>
          <a:endParaRPr lang="en-US" dirty="0"/>
        </a:p>
      </dgm:t>
    </dgm:pt>
    <dgm:pt modelId="{7048A588-55D1-4E34-AB9B-E4000FD23405}" type="parTrans" cxnId="{9175B2E1-4988-4763-8D08-71E9B6992B35}">
      <dgm:prSet/>
      <dgm:spPr/>
      <dgm:t>
        <a:bodyPr/>
        <a:lstStyle/>
        <a:p>
          <a:endParaRPr lang="en-US"/>
        </a:p>
      </dgm:t>
    </dgm:pt>
    <dgm:pt modelId="{26C86E4D-E121-4185-9BFD-C282C1C20CD0}" type="sibTrans" cxnId="{9175B2E1-4988-4763-8D08-71E9B6992B35}">
      <dgm:prSet/>
      <dgm:spPr/>
      <dgm:t>
        <a:bodyPr/>
        <a:lstStyle/>
        <a:p>
          <a:endParaRPr lang="en-US"/>
        </a:p>
      </dgm:t>
    </dgm:pt>
    <dgm:pt modelId="{41E96F60-4325-4943-8987-632B2CF77A73}">
      <dgm:prSet/>
      <dgm:spPr/>
      <dgm:t>
        <a:bodyPr/>
        <a:lstStyle/>
        <a:p>
          <a:r>
            <a:rPr lang="en-GB" i="1"/>
            <a:t>“I work in two different trusts and the patients I see at another trust are if I'm honest, I will have more complex surgeries there. Um, so sometimes I might spend a lot longer, maybe I'm adding to this, doing a little bit more counselling around things.”</a:t>
          </a:r>
          <a:endParaRPr lang="en-US"/>
        </a:p>
      </dgm:t>
    </dgm:pt>
    <dgm:pt modelId="{F4C2C1AC-E1FA-4694-8CAD-623EB490621B}" type="parTrans" cxnId="{620BD933-4581-4048-B960-E416371DD549}">
      <dgm:prSet/>
      <dgm:spPr/>
      <dgm:t>
        <a:bodyPr/>
        <a:lstStyle/>
        <a:p>
          <a:endParaRPr lang="en-US"/>
        </a:p>
      </dgm:t>
    </dgm:pt>
    <dgm:pt modelId="{234BC027-6A6F-4764-8425-96BBB8211869}" type="sibTrans" cxnId="{620BD933-4581-4048-B960-E416371DD549}">
      <dgm:prSet/>
      <dgm:spPr/>
      <dgm:t>
        <a:bodyPr/>
        <a:lstStyle/>
        <a:p>
          <a:endParaRPr lang="en-US"/>
        </a:p>
      </dgm:t>
    </dgm:pt>
    <dgm:pt modelId="{B5BCD6B5-7163-434B-BE7D-92274E4A4E71}">
      <dgm:prSet/>
      <dgm:spPr/>
      <dgm:t>
        <a:bodyPr/>
        <a:lstStyle/>
        <a:p>
          <a:r>
            <a:rPr lang="en-GB" dirty="0"/>
            <a:t>Different social, cultural, age demographics impacting treatment recommendations (Squires et al., 2019; Blythe and Ross, 2022)</a:t>
          </a:r>
          <a:endParaRPr lang="en-US" dirty="0"/>
        </a:p>
      </dgm:t>
    </dgm:pt>
    <dgm:pt modelId="{4FDB7C35-7972-4A66-A926-0EEAD6B93E62}" type="parTrans" cxnId="{411F1B15-26EC-4B2C-B582-CAC0DAF5B45A}">
      <dgm:prSet/>
      <dgm:spPr/>
      <dgm:t>
        <a:bodyPr/>
        <a:lstStyle/>
        <a:p>
          <a:endParaRPr lang="en-US"/>
        </a:p>
      </dgm:t>
    </dgm:pt>
    <dgm:pt modelId="{0616DDA8-DE47-4F66-9A13-1EA1256C2BA0}" type="sibTrans" cxnId="{411F1B15-26EC-4B2C-B582-CAC0DAF5B45A}">
      <dgm:prSet/>
      <dgm:spPr/>
      <dgm:t>
        <a:bodyPr/>
        <a:lstStyle/>
        <a:p>
          <a:endParaRPr lang="en-US"/>
        </a:p>
      </dgm:t>
    </dgm:pt>
    <dgm:pt modelId="{B76A4FFB-C240-4C86-8CCE-D5E63D1BEF24}">
      <dgm:prSet/>
      <dgm:spPr/>
      <dgm:t>
        <a:bodyPr/>
        <a:lstStyle/>
        <a:p>
          <a:r>
            <a:rPr lang="en-GB" i="1"/>
            <a:t>“there's a lot of barriers that I don't have, which I do appreciate that other services will come up against those barriers, won't they?...because I work with a lot of singers, a lot of teachers, a lot of business owners, and I guess that's probably the social demographic, isn't it? …it's interesting how different it is, isn't it?”</a:t>
          </a:r>
          <a:endParaRPr lang="en-US"/>
        </a:p>
      </dgm:t>
    </dgm:pt>
    <dgm:pt modelId="{07EE29F0-A8E8-4FB6-8F72-EF132AF1F154}" type="parTrans" cxnId="{C438545B-76D3-46DC-BBBA-C59F8615B27D}">
      <dgm:prSet/>
      <dgm:spPr/>
      <dgm:t>
        <a:bodyPr/>
        <a:lstStyle/>
        <a:p>
          <a:endParaRPr lang="en-US"/>
        </a:p>
      </dgm:t>
    </dgm:pt>
    <dgm:pt modelId="{B1E81707-E8CE-4877-8A61-B687176A8B3E}" type="sibTrans" cxnId="{C438545B-76D3-46DC-BBBA-C59F8615B27D}">
      <dgm:prSet/>
      <dgm:spPr/>
      <dgm:t>
        <a:bodyPr/>
        <a:lstStyle/>
        <a:p>
          <a:endParaRPr lang="en-US"/>
        </a:p>
      </dgm:t>
    </dgm:pt>
    <dgm:pt modelId="{B72B8FB3-929F-475F-A2EF-C889D1D010F5}" type="pres">
      <dgm:prSet presAssocID="{E84A2245-36CE-4952-9D48-E500CEF19F38}" presName="linear" presStyleCnt="0">
        <dgm:presLayoutVars>
          <dgm:animLvl val="lvl"/>
          <dgm:resizeHandles val="exact"/>
        </dgm:presLayoutVars>
      </dgm:prSet>
      <dgm:spPr/>
    </dgm:pt>
    <dgm:pt modelId="{6848CF9D-7618-42BB-91A1-58238BA57FC4}" type="pres">
      <dgm:prSet presAssocID="{3D24E809-53BD-4B64-ACFF-0869C55551C5}" presName="parentText" presStyleLbl="node1" presStyleIdx="0" presStyleCnt="3">
        <dgm:presLayoutVars>
          <dgm:chMax val="0"/>
          <dgm:bulletEnabled val="1"/>
        </dgm:presLayoutVars>
      </dgm:prSet>
      <dgm:spPr/>
    </dgm:pt>
    <dgm:pt modelId="{20F3C3DA-ACC3-481F-8C02-E8A64A8472C5}" type="pres">
      <dgm:prSet presAssocID="{3D24E809-53BD-4B64-ACFF-0869C55551C5}" presName="childText" presStyleLbl="revTx" presStyleIdx="0" presStyleCnt="3">
        <dgm:presLayoutVars>
          <dgm:bulletEnabled val="1"/>
        </dgm:presLayoutVars>
      </dgm:prSet>
      <dgm:spPr/>
    </dgm:pt>
    <dgm:pt modelId="{3A6061E3-EE60-4B74-9CEF-5E1BFA10EC18}" type="pres">
      <dgm:prSet presAssocID="{BA5924B4-B7EE-4D67-9015-008454E32E7E}" presName="parentText" presStyleLbl="node1" presStyleIdx="1" presStyleCnt="3">
        <dgm:presLayoutVars>
          <dgm:chMax val="0"/>
          <dgm:bulletEnabled val="1"/>
        </dgm:presLayoutVars>
      </dgm:prSet>
      <dgm:spPr/>
    </dgm:pt>
    <dgm:pt modelId="{3137016B-5E6C-45CA-9BA6-69AEBE55EF3A}" type="pres">
      <dgm:prSet presAssocID="{BA5924B4-B7EE-4D67-9015-008454E32E7E}" presName="childText" presStyleLbl="revTx" presStyleIdx="1" presStyleCnt="3">
        <dgm:presLayoutVars>
          <dgm:bulletEnabled val="1"/>
        </dgm:presLayoutVars>
      </dgm:prSet>
      <dgm:spPr/>
    </dgm:pt>
    <dgm:pt modelId="{9718C966-B6CD-4C5A-8DF8-31E001C5A602}" type="pres">
      <dgm:prSet presAssocID="{B5BCD6B5-7163-434B-BE7D-92274E4A4E71}" presName="parentText" presStyleLbl="node1" presStyleIdx="2" presStyleCnt="3">
        <dgm:presLayoutVars>
          <dgm:chMax val="0"/>
          <dgm:bulletEnabled val="1"/>
        </dgm:presLayoutVars>
      </dgm:prSet>
      <dgm:spPr/>
    </dgm:pt>
    <dgm:pt modelId="{99ECB093-1E86-4331-8ACA-29E4386A4BE5}" type="pres">
      <dgm:prSet presAssocID="{B5BCD6B5-7163-434B-BE7D-92274E4A4E71}" presName="childText" presStyleLbl="revTx" presStyleIdx="2" presStyleCnt="3">
        <dgm:presLayoutVars>
          <dgm:bulletEnabled val="1"/>
        </dgm:presLayoutVars>
      </dgm:prSet>
      <dgm:spPr/>
    </dgm:pt>
  </dgm:ptLst>
  <dgm:cxnLst>
    <dgm:cxn modelId="{35750903-1D5A-4048-9E4F-998F930717DD}" type="presOf" srcId="{BA5924B4-B7EE-4D67-9015-008454E32E7E}" destId="{3A6061E3-EE60-4B74-9CEF-5E1BFA10EC18}" srcOrd="0" destOrd="0" presId="urn:microsoft.com/office/officeart/2005/8/layout/vList2"/>
    <dgm:cxn modelId="{A5B53F03-15D5-4410-9077-17F02C639790}" type="presOf" srcId="{3D24E809-53BD-4B64-ACFF-0869C55551C5}" destId="{6848CF9D-7618-42BB-91A1-58238BA57FC4}" srcOrd="0" destOrd="0" presId="urn:microsoft.com/office/officeart/2005/8/layout/vList2"/>
    <dgm:cxn modelId="{76F4C004-3994-411D-B2B0-2D9D5237948F}" srcId="{3D24E809-53BD-4B64-ACFF-0869C55551C5}" destId="{CF76253A-6468-4CF3-BE6A-F186ECE368C9}" srcOrd="0" destOrd="0" parTransId="{447F63D0-C351-45D3-BAD9-05436FDD01F6}" sibTransId="{FDCCFF65-ABC4-4733-B534-5E2CEDE9943C}"/>
    <dgm:cxn modelId="{411F1B15-26EC-4B2C-B582-CAC0DAF5B45A}" srcId="{E84A2245-36CE-4952-9D48-E500CEF19F38}" destId="{B5BCD6B5-7163-434B-BE7D-92274E4A4E71}" srcOrd="2" destOrd="0" parTransId="{4FDB7C35-7972-4A66-A926-0EEAD6B93E62}" sibTransId="{0616DDA8-DE47-4F66-9A13-1EA1256C2BA0}"/>
    <dgm:cxn modelId="{7BBB7522-4220-4ABC-97F3-014C22B725F5}" type="presOf" srcId="{41E96F60-4325-4943-8987-632B2CF77A73}" destId="{3137016B-5E6C-45CA-9BA6-69AEBE55EF3A}" srcOrd="0" destOrd="0" presId="urn:microsoft.com/office/officeart/2005/8/layout/vList2"/>
    <dgm:cxn modelId="{05DE1033-3FDC-4441-BFB8-367D2222B2FE}" srcId="{E84A2245-36CE-4952-9D48-E500CEF19F38}" destId="{3D24E809-53BD-4B64-ACFF-0869C55551C5}" srcOrd="0" destOrd="0" parTransId="{3950CB3F-484E-4FEF-812F-473F1AFB50A5}" sibTransId="{1460235E-4D0E-4028-81B3-E97084A0FFE8}"/>
    <dgm:cxn modelId="{620BD933-4581-4048-B960-E416371DD549}" srcId="{BA5924B4-B7EE-4D67-9015-008454E32E7E}" destId="{41E96F60-4325-4943-8987-632B2CF77A73}" srcOrd="0" destOrd="0" parTransId="{F4C2C1AC-E1FA-4694-8CAD-623EB490621B}" sibTransId="{234BC027-6A6F-4764-8425-96BBB8211869}"/>
    <dgm:cxn modelId="{C438545B-76D3-46DC-BBBA-C59F8615B27D}" srcId="{B5BCD6B5-7163-434B-BE7D-92274E4A4E71}" destId="{B76A4FFB-C240-4C86-8CCE-D5E63D1BEF24}" srcOrd="0" destOrd="0" parTransId="{07EE29F0-A8E8-4FB6-8F72-EF132AF1F154}" sibTransId="{B1E81707-E8CE-4877-8A61-B687176A8B3E}"/>
    <dgm:cxn modelId="{0C11066B-B1D7-4AE7-941A-40D893EF07B4}" type="presOf" srcId="{B5BCD6B5-7163-434B-BE7D-92274E4A4E71}" destId="{9718C966-B6CD-4C5A-8DF8-31E001C5A602}" srcOrd="0" destOrd="0" presId="urn:microsoft.com/office/officeart/2005/8/layout/vList2"/>
    <dgm:cxn modelId="{FDB57D55-5DB9-4FCC-B241-B834ED5EA892}" type="presOf" srcId="{B76A4FFB-C240-4C86-8CCE-D5E63D1BEF24}" destId="{99ECB093-1E86-4331-8ACA-29E4386A4BE5}" srcOrd="0" destOrd="0" presId="urn:microsoft.com/office/officeart/2005/8/layout/vList2"/>
    <dgm:cxn modelId="{9045A2C6-A079-41A2-9EF9-1081C3A63C38}" type="presOf" srcId="{CF76253A-6468-4CF3-BE6A-F186ECE368C9}" destId="{20F3C3DA-ACC3-481F-8C02-E8A64A8472C5}" srcOrd="0" destOrd="0" presId="urn:microsoft.com/office/officeart/2005/8/layout/vList2"/>
    <dgm:cxn modelId="{0DBEC6D5-6837-43E5-AD9D-51113BC55363}" type="presOf" srcId="{E84A2245-36CE-4952-9D48-E500CEF19F38}" destId="{B72B8FB3-929F-475F-A2EF-C889D1D010F5}" srcOrd="0" destOrd="0" presId="urn:microsoft.com/office/officeart/2005/8/layout/vList2"/>
    <dgm:cxn modelId="{9175B2E1-4988-4763-8D08-71E9B6992B35}" srcId="{E84A2245-36CE-4952-9D48-E500CEF19F38}" destId="{BA5924B4-B7EE-4D67-9015-008454E32E7E}" srcOrd="1" destOrd="0" parTransId="{7048A588-55D1-4E34-AB9B-E4000FD23405}" sibTransId="{26C86E4D-E121-4185-9BFD-C282C1C20CD0}"/>
    <dgm:cxn modelId="{199B9E53-83CC-41A9-B705-C00A24AD6626}" type="presParOf" srcId="{B72B8FB3-929F-475F-A2EF-C889D1D010F5}" destId="{6848CF9D-7618-42BB-91A1-58238BA57FC4}" srcOrd="0" destOrd="0" presId="urn:microsoft.com/office/officeart/2005/8/layout/vList2"/>
    <dgm:cxn modelId="{C75147D2-2BE0-44A0-B204-4096E4DB782A}" type="presParOf" srcId="{B72B8FB3-929F-475F-A2EF-C889D1D010F5}" destId="{20F3C3DA-ACC3-481F-8C02-E8A64A8472C5}" srcOrd="1" destOrd="0" presId="urn:microsoft.com/office/officeart/2005/8/layout/vList2"/>
    <dgm:cxn modelId="{048DF45B-E3B1-4965-99EA-848B4544DFC2}" type="presParOf" srcId="{B72B8FB3-929F-475F-A2EF-C889D1D010F5}" destId="{3A6061E3-EE60-4B74-9CEF-5E1BFA10EC18}" srcOrd="2" destOrd="0" presId="urn:microsoft.com/office/officeart/2005/8/layout/vList2"/>
    <dgm:cxn modelId="{986840C2-D66F-4AC5-9645-BEA3530B2ADB}" type="presParOf" srcId="{B72B8FB3-929F-475F-A2EF-C889D1D010F5}" destId="{3137016B-5E6C-45CA-9BA6-69AEBE55EF3A}" srcOrd="3" destOrd="0" presId="urn:microsoft.com/office/officeart/2005/8/layout/vList2"/>
    <dgm:cxn modelId="{3D11DAAF-49DD-4949-B570-E9BF4FB33044}" type="presParOf" srcId="{B72B8FB3-929F-475F-A2EF-C889D1D010F5}" destId="{9718C966-B6CD-4C5A-8DF8-31E001C5A602}" srcOrd="4" destOrd="0" presId="urn:microsoft.com/office/officeart/2005/8/layout/vList2"/>
    <dgm:cxn modelId="{B09A30B8-8C67-4FA2-8B87-980B89E18016}" type="presParOf" srcId="{B72B8FB3-929F-475F-A2EF-C889D1D010F5}" destId="{99ECB093-1E86-4331-8ACA-29E4386A4BE5}"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D636B-EB82-4223-9C9E-5CEE1869F8BC}">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BD65C-7609-45AC-9A1A-B85ECE643565}">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438A19-273B-4FEA-9417-F99F5FB2EC3B}">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Flexibility</a:t>
          </a:r>
          <a:endParaRPr lang="en-US" sz="2400" kern="1200"/>
        </a:p>
      </dsp:txBody>
      <dsp:txXfrm>
        <a:off x="1948202" y="368029"/>
        <a:ext cx="3233964" cy="1371985"/>
      </dsp:txXfrm>
    </dsp:sp>
    <dsp:sp modelId="{6032EF36-271E-45E0-90C1-76B5EF1839B6}">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2973B0-61AD-47F8-B7E9-F56C4CD4B211}">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94A5EA-8BB2-4CFF-B406-8654E369699C}">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Complex Decision Making</a:t>
          </a:r>
          <a:endParaRPr lang="en-US" sz="2400" kern="1200"/>
        </a:p>
      </dsp:txBody>
      <dsp:txXfrm>
        <a:off x="7411643" y="368029"/>
        <a:ext cx="3233964" cy="1371985"/>
      </dsp:txXfrm>
    </dsp:sp>
    <dsp:sp modelId="{68196962-82EB-4958-BFDB-9675D9851DAE}">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C962E5-BAC7-41AC-8948-4BD59BF5FE25}">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6AC4A1-7AE9-45C2-812E-52D674CE7290}">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Balancing priorities</a:t>
          </a:r>
          <a:endParaRPr lang="en-US" sz="2400" kern="1200"/>
        </a:p>
      </dsp:txBody>
      <dsp:txXfrm>
        <a:off x="1948202" y="2452790"/>
        <a:ext cx="3233964" cy="1371985"/>
      </dsp:txXfrm>
    </dsp:sp>
    <dsp:sp modelId="{DED83FFE-9F83-434B-8339-199EFD3DCD34}">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72525-DB44-4E4F-ABD0-6CAC4E75EDE3}">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0AF51E-F0E5-4635-9239-AB57AF920D1B}">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Time management</a:t>
          </a:r>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32545-271B-4001-9A5F-B06CDAEA98EE}">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C33FB-CEEC-4362-AA2F-D7FBE2B131D4}">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Understand how SLTs make decisions around exercise prescription</a:t>
          </a:r>
          <a:endParaRPr lang="en-US" sz="1700" kern="1200"/>
        </a:p>
      </dsp:txBody>
      <dsp:txXfrm>
        <a:off x="299702" y="1282093"/>
        <a:ext cx="2200851" cy="1366505"/>
      </dsp:txXfrm>
    </dsp:sp>
    <dsp:sp modelId="{2089F842-0D7F-4FC8-9621-63A17E2667D0}">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0F187E-CE60-4DBF-A2DA-70E2FB7C994F}">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Understand the evidence base for exercise prescription around different treatment targets</a:t>
          </a:r>
          <a:endParaRPr lang="en-US" sz="1700" kern="1200"/>
        </a:p>
      </dsp:txBody>
      <dsp:txXfrm>
        <a:off x="3093555" y="1282093"/>
        <a:ext cx="2200851" cy="1366505"/>
      </dsp:txXfrm>
    </dsp:sp>
    <dsp:sp modelId="{72362083-C688-4B57-BA01-DEFA6A98513F}">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40CBA0-9892-4608-801A-777F1939BD3F}">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What resources and strategies motivate clients to complete exercise programmes</a:t>
          </a:r>
          <a:endParaRPr lang="en-US" sz="1700" kern="1200"/>
        </a:p>
      </dsp:txBody>
      <dsp:txXfrm>
        <a:off x="5887408" y="1282093"/>
        <a:ext cx="2200851" cy="1366505"/>
      </dsp:txXfrm>
    </dsp:sp>
    <dsp:sp modelId="{85607782-65AF-4CA5-BF00-30552481EA03}">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6A71DD-9D33-499E-BAD0-267AD2614EE6}">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To develop my skills as a researcher. </a:t>
          </a:r>
          <a:endParaRPr lang="en-US" sz="1700" kern="1200"/>
        </a:p>
      </dsp:txBody>
      <dsp:txXfrm>
        <a:off x="8681261" y="1282093"/>
        <a:ext cx="2200851" cy="13665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4F6CA-3194-4A77-ABA8-CE0A4F7FBCB9}">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95076-B570-430C-A79D-8DEC5907A9CD}">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37E0D8-D7CB-4C6E-974E-96F827E5AE91}">
      <dsp:nvSpPr>
        <dsp:cNvPr id="0" name=""/>
        <dsp:cNvSpPr/>
      </dsp:nvSpPr>
      <dsp:spPr>
        <a:xfrm>
          <a:off x="1925338" y="322314"/>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t>Evidence Based Practice vs Practice Based Evidence</a:t>
          </a:r>
        </a:p>
        <a:p>
          <a:pPr marL="0" lvl="0" indent="0" algn="l" defTabSz="1066800">
            <a:lnSpc>
              <a:spcPct val="100000"/>
            </a:lnSpc>
            <a:spcBef>
              <a:spcPct val="0"/>
            </a:spcBef>
            <a:spcAft>
              <a:spcPct val="35000"/>
            </a:spcAft>
            <a:buNone/>
          </a:pPr>
          <a:r>
            <a:rPr lang="en-US" sz="2000" kern="1200" dirty="0"/>
            <a:t>(RCSLT, 2025b; McCurtin and Carter 2015)</a:t>
          </a:r>
        </a:p>
      </dsp:txBody>
      <dsp:txXfrm>
        <a:off x="1925338" y="322314"/>
        <a:ext cx="3233964" cy="1371985"/>
      </dsp:txXfrm>
    </dsp:sp>
    <dsp:sp modelId="{1DE76DCC-F358-4CDD-9BF1-902CE66C3B2B}">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D8583-9EA8-458E-981D-828AF3095216}">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848E23-A615-426A-A881-E2DF67DC179B}">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t>Active Ingredients in Therapy</a:t>
          </a:r>
        </a:p>
        <a:p>
          <a:pPr marL="0" lvl="0" indent="0" algn="l" defTabSz="1066800">
            <a:lnSpc>
              <a:spcPct val="100000"/>
            </a:lnSpc>
            <a:spcBef>
              <a:spcPct val="0"/>
            </a:spcBef>
            <a:spcAft>
              <a:spcPct val="35000"/>
            </a:spcAft>
            <a:buNone/>
          </a:pPr>
          <a:r>
            <a:rPr lang="en-US" sz="2000" kern="1200" dirty="0"/>
            <a:t>(Roy, 2012; Eastwood </a:t>
          </a:r>
          <a:r>
            <a:rPr lang="en-US" sz="2000" i="1" kern="1200" dirty="0"/>
            <a:t>et al.</a:t>
          </a:r>
          <a:r>
            <a:rPr lang="en-US" sz="2000" kern="1200" dirty="0"/>
            <a:t>, 2024)</a:t>
          </a:r>
        </a:p>
      </dsp:txBody>
      <dsp:txXfrm>
        <a:off x="7411643" y="368029"/>
        <a:ext cx="3233964" cy="1371985"/>
      </dsp:txXfrm>
    </dsp:sp>
    <dsp:sp modelId="{CAB51456-6067-4B2F-A5AE-3AD493D69D66}">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C66E8-3674-4579-A06B-DA43D22E732C}">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BFFEE3-940F-4F44-B20A-83C51EF549A5}">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t>Treatment Dosage Decisions</a:t>
          </a:r>
        </a:p>
        <a:p>
          <a:pPr marL="0" lvl="0" indent="0" algn="l" defTabSz="1066800">
            <a:lnSpc>
              <a:spcPct val="100000"/>
            </a:lnSpc>
            <a:spcBef>
              <a:spcPct val="0"/>
            </a:spcBef>
            <a:spcAft>
              <a:spcPct val="35000"/>
            </a:spcAft>
            <a:buNone/>
          </a:pPr>
          <a:r>
            <a:rPr lang="en-US" sz="2000" kern="1200" dirty="0"/>
            <a:t>(Baker, 2012; Bane </a:t>
          </a:r>
          <a:r>
            <a:rPr lang="en-US" sz="2000" i="1" kern="1200" dirty="0"/>
            <a:t>et al</a:t>
          </a:r>
          <a:r>
            <a:rPr lang="en-US" sz="2000" kern="1200" dirty="0"/>
            <a:t>., 2019)</a:t>
          </a:r>
        </a:p>
      </dsp:txBody>
      <dsp:txXfrm>
        <a:off x="1948202" y="2452790"/>
        <a:ext cx="3233964" cy="1371985"/>
      </dsp:txXfrm>
    </dsp:sp>
    <dsp:sp modelId="{B0C35CBC-8B9B-42B4-AD6E-D12872A508DD}">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02ABC4-49B9-4162-8094-D7B5CF6A02A9}">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452887-ABFF-4516-9D78-3ADD713B46AC}">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t>Home Practice Decisions </a:t>
          </a:r>
        </a:p>
        <a:p>
          <a:pPr marL="0" lvl="0" indent="0" algn="l" defTabSz="1066800">
            <a:lnSpc>
              <a:spcPct val="100000"/>
            </a:lnSpc>
            <a:spcBef>
              <a:spcPct val="0"/>
            </a:spcBef>
            <a:spcAft>
              <a:spcPct val="35000"/>
            </a:spcAft>
            <a:buNone/>
          </a:pPr>
          <a:r>
            <a:rPr lang="en-US" sz="2200" kern="1200" dirty="0"/>
            <a:t>(Rubino and Abbott, 2024; </a:t>
          </a:r>
          <a:r>
            <a:rPr lang="en-US" sz="2200" kern="1200" dirty="0" err="1"/>
            <a:t>Almarcha</a:t>
          </a:r>
          <a:r>
            <a:rPr lang="en-US" sz="2200" kern="1200" dirty="0"/>
            <a:t> </a:t>
          </a:r>
          <a:r>
            <a:rPr lang="en-US" sz="2200" i="1" kern="1200" dirty="0"/>
            <a:t>et al</a:t>
          </a:r>
          <a:r>
            <a:rPr lang="en-US" sz="2200" kern="1200" dirty="0"/>
            <a:t>., 2024)</a:t>
          </a:r>
        </a:p>
      </dsp:txBody>
      <dsp:txXfrm>
        <a:off x="7411643" y="2452790"/>
        <a:ext cx="3233964" cy="13719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472AD-0406-4CB9-A613-E75F9FA7BF91}">
      <dsp:nvSpPr>
        <dsp:cNvPr id="0" name=""/>
        <dsp:cNvSpPr/>
      </dsp:nvSpPr>
      <dsp:spPr>
        <a:xfrm>
          <a:off x="0" y="0"/>
          <a:ext cx="3414946" cy="419280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022350">
            <a:lnSpc>
              <a:spcPct val="90000"/>
            </a:lnSpc>
            <a:spcBef>
              <a:spcPct val="0"/>
            </a:spcBef>
            <a:spcAft>
              <a:spcPct val="35000"/>
            </a:spcAft>
            <a:buNone/>
          </a:pPr>
          <a:r>
            <a:rPr lang="en-GB" sz="2300" kern="1200"/>
            <a:t>What do SLTs consider when deciding on treatment prescription and what influences those decisions?</a:t>
          </a:r>
          <a:endParaRPr lang="en-US" sz="2300" kern="1200"/>
        </a:p>
      </dsp:txBody>
      <dsp:txXfrm>
        <a:off x="0" y="1593265"/>
        <a:ext cx="3414946" cy="2515683"/>
      </dsp:txXfrm>
    </dsp:sp>
    <dsp:sp modelId="{8214FE5C-1E1E-49E1-B599-94FE8B9D207E}">
      <dsp:nvSpPr>
        <dsp:cNvPr id="0" name=""/>
        <dsp:cNvSpPr/>
      </dsp:nvSpPr>
      <dsp:spPr>
        <a:xfrm>
          <a:off x="1078552" y="419280"/>
          <a:ext cx="1257841" cy="125784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62759" y="603487"/>
        <a:ext cx="889427" cy="889427"/>
      </dsp:txXfrm>
    </dsp:sp>
    <dsp:sp modelId="{62A86870-E608-4235-A1C1-1C4C23CA77FD}">
      <dsp:nvSpPr>
        <dsp:cNvPr id="0" name=""/>
        <dsp:cNvSpPr/>
      </dsp:nvSpPr>
      <dsp:spPr>
        <a:xfrm>
          <a:off x="0" y="4192733"/>
          <a:ext cx="3414946"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1A3911-BE17-4E28-ABA4-A1006E602C7B}">
      <dsp:nvSpPr>
        <dsp:cNvPr id="0" name=""/>
        <dsp:cNvSpPr/>
      </dsp:nvSpPr>
      <dsp:spPr>
        <a:xfrm>
          <a:off x="3756441" y="0"/>
          <a:ext cx="3414946" cy="4192805"/>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022350">
            <a:lnSpc>
              <a:spcPct val="90000"/>
            </a:lnSpc>
            <a:spcBef>
              <a:spcPct val="0"/>
            </a:spcBef>
            <a:spcAft>
              <a:spcPct val="35000"/>
            </a:spcAft>
            <a:buNone/>
          </a:pPr>
          <a:r>
            <a:rPr lang="en-GB" sz="2300" kern="1200"/>
            <a:t>What treatment approaches do SLTs find to be the most effective?</a:t>
          </a:r>
          <a:endParaRPr lang="en-US" sz="2300" kern="1200"/>
        </a:p>
      </dsp:txBody>
      <dsp:txXfrm>
        <a:off x="3756441" y="1593265"/>
        <a:ext cx="3414946" cy="2515683"/>
      </dsp:txXfrm>
    </dsp:sp>
    <dsp:sp modelId="{844AB7A8-EA83-4A3A-995B-B51D95D4BB98}">
      <dsp:nvSpPr>
        <dsp:cNvPr id="0" name=""/>
        <dsp:cNvSpPr/>
      </dsp:nvSpPr>
      <dsp:spPr>
        <a:xfrm>
          <a:off x="4834993" y="419280"/>
          <a:ext cx="1257841" cy="1257841"/>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19200" y="603487"/>
        <a:ext cx="889427" cy="889427"/>
      </dsp:txXfrm>
    </dsp:sp>
    <dsp:sp modelId="{01F1469B-F57F-4108-A72B-7856F810029B}">
      <dsp:nvSpPr>
        <dsp:cNvPr id="0" name=""/>
        <dsp:cNvSpPr/>
      </dsp:nvSpPr>
      <dsp:spPr>
        <a:xfrm>
          <a:off x="3756441" y="4192733"/>
          <a:ext cx="3414946"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5AEE4-AD6C-4794-874B-5F3A204CE16B}">
      <dsp:nvSpPr>
        <dsp:cNvPr id="0" name=""/>
        <dsp:cNvSpPr/>
      </dsp:nvSpPr>
      <dsp:spPr>
        <a:xfrm>
          <a:off x="7512882" y="0"/>
          <a:ext cx="3414946" cy="4192805"/>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022350">
            <a:lnSpc>
              <a:spcPct val="90000"/>
            </a:lnSpc>
            <a:spcBef>
              <a:spcPct val="0"/>
            </a:spcBef>
            <a:spcAft>
              <a:spcPct val="35000"/>
            </a:spcAft>
            <a:buNone/>
          </a:pPr>
          <a:r>
            <a:rPr lang="en-GB" sz="2300" kern="1200"/>
            <a:t>How do SLTs arrive at their decisions around home exercise prescription?</a:t>
          </a:r>
          <a:endParaRPr lang="en-US" sz="2300" kern="1200"/>
        </a:p>
      </dsp:txBody>
      <dsp:txXfrm>
        <a:off x="7512882" y="1593265"/>
        <a:ext cx="3414946" cy="2515683"/>
      </dsp:txXfrm>
    </dsp:sp>
    <dsp:sp modelId="{F3017562-B6B8-40AC-AC6A-5FE4C13522DA}">
      <dsp:nvSpPr>
        <dsp:cNvPr id="0" name=""/>
        <dsp:cNvSpPr/>
      </dsp:nvSpPr>
      <dsp:spPr>
        <a:xfrm>
          <a:off x="8591434" y="419280"/>
          <a:ext cx="1257841" cy="1257841"/>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75641" y="603487"/>
        <a:ext cx="889427" cy="889427"/>
      </dsp:txXfrm>
    </dsp:sp>
    <dsp:sp modelId="{DC2D0CEF-131B-45FE-BDC4-4729697BCC3C}">
      <dsp:nvSpPr>
        <dsp:cNvPr id="0" name=""/>
        <dsp:cNvSpPr/>
      </dsp:nvSpPr>
      <dsp:spPr>
        <a:xfrm>
          <a:off x="7512882" y="4192733"/>
          <a:ext cx="3414946"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59AB0-27F6-4681-9766-22B4D7C9EA71}">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Critical Realism (Swift </a:t>
          </a:r>
          <a:r>
            <a:rPr lang="en-GB" sz="2800" i="1" kern="1200" dirty="0"/>
            <a:t>et al</a:t>
          </a:r>
          <a:r>
            <a:rPr lang="en-GB" sz="2800" kern="1200" dirty="0"/>
            <a:t>., 2017; Land, 2024)</a:t>
          </a:r>
          <a:endParaRPr lang="en-US" sz="1200" kern="1200" dirty="0"/>
        </a:p>
      </dsp:txBody>
      <dsp:txXfrm>
        <a:off x="23773" y="23773"/>
        <a:ext cx="7797822" cy="764123"/>
      </dsp:txXfrm>
    </dsp:sp>
    <dsp:sp modelId="{810FA33B-E3E3-40A5-81D4-07A93B3DADA7}">
      <dsp:nvSpPr>
        <dsp:cNvPr id="0" name=""/>
        <dsp:cNvSpPr/>
      </dsp:nvSpPr>
      <dsp:spPr>
        <a:xfrm>
          <a:off x="732164" y="959245"/>
          <a:ext cx="8742263" cy="81166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Qualitative, Inductive approach</a:t>
          </a:r>
          <a:endParaRPr lang="en-US" sz="2400" kern="1200" dirty="0"/>
        </a:p>
      </dsp:txBody>
      <dsp:txXfrm>
        <a:off x="755937" y="983018"/>
        <a:ext cx="7434967" cy="764123"/>
      </dsp:txXfrm>
    </dsp:sp>
    <dsp:sp modelId="{4B3BC1F9-3C58-48B4-9BF2-E3819BD8BF51}">
      <dsp:nvSpPr>
        <dsp:cNvPr id="0" name=""/>
        <dsp:cNvSpPr/>
      </dsp:nvSpPr>
      <dsp:spPr>
        <a:xfrm>
          <a:off x="1453401" y="1918490"/>
          <a:ext cx="8742263" cy="811669"/>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lang="en-GB" sz="1800" kern="1200" dirty="0"/>
            <a:t>Iterative design:	       Literature review </a:t>
          </a:r>
          <a:endParaRPr lang="en-US" sz="1800" kern="1200" dirty="0"/>
        </a:p>
        <a:p>
          <a:pPr marL="0" lvl="0" algn="l" defTabSz="711200">
            <a:lnSpc>
              <a:spcPct val="90000"/>
            </a:lnSpc>
            <a:spcBef>
              <a:spcPct val="0"/>
            </a:spcBef>
            <a:spcAft>
              <a:spcPct val="35000"/>
            </a:spcAft>
            <a:buNone/>
          </a:pPr>
          <a:r>
            <a:rPr lang="en-GB" sz="1800" kern="1200" dirty="0"/>
            <a:t>			Questionnaire (MS Forms)				</a:t>
          </a:r>
          <a:endParaRPr lang="en-US" sz="1800" kern="1200" dirty="0"/>
        </a:p>
        <a:p>
          <a:pPr marL="0" lvl="0" indent="-171450" algn="l" defTabSz="711200">
            <a:lnSpc>
              <a:spcPct val="90000"/>
            </a:lnSpc>
            <a:spcBef>
              <a:spcPct val="0"/>
            </a:spcBef>
            <a:spcAft>
              <a:spcPct val="35000"/>
            </a:spcAft>
            <a:buNone/>
          </a:pPr>
          <a:r>
            <a:rPr lang="en-GB" sz="1800" kern="1200" dirty="0"/>
            <a:t>			Semi-structured interviews (Zoom)</a:t>
          </a:r>
          <a:endParaRPr lang="en-US" sz="1800" kern="1200" dirty="0"/>
        </a:p>
      </dsp:txBody>
      <dsp:txXfrm>
        <a:off x="1477174" y="1942263"/>
        <a:ext cx="7445895" cy="764123"/>
      </dsp:txXfrm>
    </dsp:sp>
    <dsp:sp modelId="{C70710DC-2517-469A-AAA0-279A90E45EB2}">
      <dsp:nvSpPr>
        <dsp:cNvPr id="0" name=""/>
        <dsp:cNvSpPr/>
      </dsp:nvSpPr>
      <dsp:spPr>
        <a:xfrm>
          <a:off x="2185565" y="2877735"/>
          <a:ext cx="8742263" cy="81166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Reflexive Thematic Analysis (Braun and Clarke, 2006)</a:t>
          </a:r>
          <a:endParaRPr lang="en-US" sz="2500" kern="1200" dirty="0"/>
        </a:p>
      </dsp:txBody>
      <dsp:txXfrm>
        <a:off x="2209338" y="2901508"/>
        <a:ext cx="7434967" cy="764123"/>
      </dsp:txXfrm>
    </dsp:sp>
    <dsp:sp modelId="{F4856275-A3FF-457E-A0A0-72F9B7D15509}">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8EA61049-BE10-4ED2-B841-67361961D1D8}">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447DC3C2-AD41-43B1-8433-EDE5CA14AB6A}">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C9F18-0C5D-4845-8486-AA40742A304F}">
      <dsp:nvSpPr>
        <dsp:cNvPr id="0" name=""/>
        <dsp:cNvSpPr/>
      </dsp:nvSpPr>
      <dsp:spPr>
        <a:xfrm>
          <a:off x="0" y="1517389"/>
          <a:ext cx="6666833"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89314136-30FD-4AD4-90D5-BAF2CA75D99B}">
      <dsp:nvSpPr>
        <dsp:cNvPr id="0" name=""/>
        <dsp:cNvSpPr/>
      </dsp:nvSpPr>
      <dsp:spPr>
        <a:xfrm>
          <a:off x="285717" y="1347431"/>
          <a:ext cx="4666783" cy="5018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800100">
            <a:lnSpc>
              <a:spcPct val="90000"/>
            </a:lnSpc>
            <a:spcBef>
              <a:spcPct val="0"/>
            </a:spcBef>
            <a:spcAft>
              <a:spcPct val="35000"/>
            </a:spcAft>
            <a:buNone/>
          </a:pPr>
          <a:r>
            <a:rPr lang="en-GB" sz="1800" kern="1200" dirty="0"/>
            <a:t>Positionality and reflexivity (Galdas, 2017)</a:t>
          </a:r>
          <a:endParaRPr lang="en-US" sz="1800" kern="1200" dirty="0"/>
        </a:p>
      </dsp:txBody>
      <dsp:txXfrm>
        <a:off x="310215" y="1371929"/>
        <a:ext cx="4617787" cy="452844"/>
      </dsp:txXfrm>
    </dsp:sp>
    <dsp:sp modelId="{E29F76F6-160E-4026-89E5-32BF764DA7C6}">
      <dsp:nvSpPr>
        <dsp:cNvPr id="0" name=""/>
        <dsp:cNvSpPr/>
      </dsp:nvSpPr>
      <dsp:spPr>
        <a:xfrm>
          <a:off x="0" y="2288509"/>
          <a:ext cx="6666833" cy="428400"/>
        </a:xfrm>
        <a:prstGeom prst="rect">
          <a:avLst/>
        </a:prstGeom>
        <a:solidFill>
          <a:schemeClr val="lt1">
            <a:alpha val="90000"/>
            <a:hueOff val="0"/>
            <a:satOff val="0"/>
            <a:lumOff val="0"/>
            <a:alphaOff val="0"/>
          </a:schemeClr>
        </a:solidFill>
        <a:ln w="12700" cap="flat" cmpd="sng" algn="ctr">
          <a:solidFill>
            <a:schemeClr val="accent5">
              <a:hueOff val="-6076075"/>
              <a:satOff val="-413"/>
              <a:lumOff val="981"/>
              <a:alphaOff val="0"/>
            </a:schemeClr>
          </a:solidFill>
          <a:prstDash val="solid"/>
          <a:miter lim="800000"/>
        </a:ln>
        <a:effectLst/>
      </dsp:spPr>
      <dsp:style>
        <a:lnRef idx="1">
          <a:scrgbClr r="0" g="0" b="0"/>
        </a:lnRef>
        <a:fillRef idx="1">
          <a:scrgbClr r="0" g="0" b="0"/>
        </a:fillRef>
        <a:effectRef idx="0">
          <a:scrgbClr r="0" g="0" b="0"/>
        </a:effectRef>
        <a:fontRef idx="minor"/>
      </dsp:style>
    </dsp:sp>
    <dsp:sp modelId="{6746C253-057A-4503-92C3-D1AB18086E2D}">
      <dsp:nvSpPr>
        <dsp:cNvPr id="0" name=""/>
        <dsp:cNvSpPr/>
      </dsp:nvSpPr>
      <dsp:spPr>
        <a:xfrm>
          <a:off x="333341" y="2037589"/>
          <a:ext cx="4666783" cy="50184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GB" sz="1600" kern="1200" dirty="0"/>
            <a:t>The insider-outsider continuum (</a:t>
          </a:r>
          <a:r>
            <a:rPr lang="en-GB" sz="1600" kern="1200" dirty="0" err="1"/>
            <a:t>Suffla</a:t>
          </a:r>
          <a:r>
            <a:rPr lang="en-GB" sz="1600" kern="1200" dirty="0"/>
            <a:t> </a:t>
          </a:r>
          <a:r>
            <a:rPr lang="en-GB" sz="1600" i="1" kern="1200" dirty="0"/>
            <a:t>et al</a:t>
          </a:r>
          <a:r>
            <a:rPr lang="en-GB" sz="1600" kern="1200" dirty="0"/>
            <a:t>., 2015; Lyons and Cole, 2016)</a:t>
          </a:r>
          <a:endParaRPr lang="en-US" sz="1600" kern="1200" dirty="0"/>
        </a:p>
      </dsp:txBody>
      <dsp:txXfrm>
        <a:off x="357839" y="2062087"/>
        <a:ext cx="4617787" cy="452844"/>
      </dsp:txXfrm>
    </dsp:sp>
    <dsp:sp modelId="{BD93883E-19D3-47EA-9846-F98EC0FAD877}">
      <dsp:nvSpPr>
        <dsp:cNvPr id="0" name=""/>
        <dsp:cNvSpPr/>
      </dsp:nvSpPr>
      <dsp:spPr>
        <a:xfrm>
          <a:off x="0" y="3059629"/>
          <a:ext cx="6666833" cy="18207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54076" rIns="517420"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Reductive reflexivity</a:t>
          </a:r>
          <a:endParaRPr lang="en-US" sz="1700" kern="1200" dirty="0"/>
        </a:p>
        <a:p>
          <a:pPr marL="171450" lvl="1" indent="-171450" algn="l" defTabSz="755650">
            <a:lnSpc>
              <a:spcPct val="90000"/>
            </a:lnSpc>
            <a:spcBef>
              <a:spcPct val="0"/>
            </a:spcBef>
            <a:spcAft>
              <a:spcPct val="15000"/>
            </a:spcAft>
            <a:buChar char="•"/>
          </a:pPr>
          <a:r>
            <a:rPr lang="en-GB" sz="1700" kern="1200" dirty="0"/>
            <a:t>Epistemological reflexivity</a:t>
          </a:r>
          <a:endParaRPr lang="en-US" sz="1700" kern="1200" dirty="0"/>
        </a:p>
        <a:p>
          <a:pPr marL="171450" lvl="1" indent="-171450" algn="l" defTabSz="755650">
            <a:lnSpc>
              <a:spcPct val="90000"/>
            </a:lnSpc>
            <a:spcBef>
              <a:spcPct val="0"/>
            </a:spcBef>
            <a:spcAft>
              <a:spcPct val="15000"/>
            </a:spcAft>
            <a:buChar char="•"/>
          </a:pPr>
          <a:r>
            <a:rPr lang="en-GB" sz="1700" kern="1200" dirty="0"/>
            <a:t>Evidentiary reflexivity</a:t>
          </a:r>
          <a:endParaRPr lang="en-US" sz="1700" kern="1200" dirty="0"/>
        </a:p>
        <a:p>
          <a:pPr marL="171450" lvl="1" indent="-171450" algn="l" defTabSz="755650">
            <a:lnSpc>
              <a:spcPct val="90000"/>
            </a:lnSpc>
            <a:spcBef>
              <a:spcPct val="0"/>
            </a:spcBef>
            <a:spcAft>
              <a:spcPct val="15000"/>
            </a:spcAft>
            <a:buChar char="•"/>
          </a:pPr>
          <a:r>
            <a:rPr lang="en-GB" sz="1700" kern="1200" dirty="0"/>
            <a:t>Ethical reflexivity</a:t>
          </a:r>
          <a:endParaRPr lang="en-US" sz="1700" kern="1200" dirty="0"/>
        </a:p>
        <a:p>
          <a:pPr marL="171450" lvl="1" indent="-171450" algn="l" defTabSz="755650">
            <a:lnSpc>
              <a:spcPct val="90000"/>
            </a:lnSpc>
            <a:spcBef>
              <a:spcPct val="0"/>
            </a:spcBef>
            <a:spcAft>
              <a:spcPct val="15000"/>
            </a:spcAft>
            <a:buChar char="•"/>
          </a:pPr>
          <a:r>
            <a:rPr lang="en-GB" sz="1700" kern="1200" dirty="0"/>
            <a:t>Political reflexivity</a:t>
          </a:r>
          <a:endParaRPr lang="en-US" sz="1700" kern="1200" dirty="0"/>
        </a:p>
      </dsp:txBody>
      <dsp:txXfrm>
        <a:off x="0" y="3059629"/>
        <a:ext cx="6666833" cy="1820700"/>
      </dsp:txXfrm>
    </dsp:sp>
    <dsp:sp modelId="{0A72CDD2-8A36-4A1F-9F47-0A49554F2C8E}">
      <dsp:nvSpPr>
        <dsp:cNvPr id="0" name=""/>
        <dsp:cNvSpPr/>
      </dsp:nvSpPr>
      <dsp:spPr>
        <a:xfrm>
          <a:off x="333341" y="2808709"/>
          <a:ext cx="4666783" cy="5018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55650">
            <a:lnSpc>
              <a:spcPct val="90000"/>
            </a:lnSpc>
            <a:spcBef>
              <a:spcPct val="0"/>
            </a:spcBef>
            <a:spcAft>
              <a:spcPct val="35000"/>
            </a:spcAft>
            <a:buNone/>
          </a:pPr>
          <a:r>
            <a:rPr lang="en-GB" sz="1700" kern="1200" dirty="0"/>
            <a:t>Reflexivity Checklist (Moore and Kelly, 2024)</a:t>
          </a:r>
          <a:endParaRPr lang="en-US" sz="1700" kern="1200" dirty="0"/>
        </a:p>
      </dsp:txBody>
      <dsp:txXfrm>
        <a:off x="357839" y="2833207"/>
        <a:ext cx="4617787" cy="452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7C3AA-D9AA-4549-8ECB-8A0918DD1F43}">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Semi-structured (Adeoye-Olatunde </a:t>
          </a:r>
          <a:r>
            <a:rPr lang="en-GB" sz="2800" i="1" kern="1200" dirty="0"/>
            <a:t>et al</a:t>
          </a:r>
          <a:r>
            <a:rPr lang="en-GB" sz="2800" kern="1200" dirty="0"/>
            <a:t>., 2021)</a:t>
          </a:r>
          <a:endParaRPr lang="en-US" sz="2800" kern="1200" dirty="0"/>
        </a:p>
      </dsp:txBody>
      <dsp:txXfrm>
        <a:off x="23773" y="23773"/>
        <a:ext cx="7797822" cy="764123"/>
      </dsp:txXfrm>
    </dsp:sp>
    <dsp:sp modelId="{387026C6-2DB1-4751-A0DE-38A906EB677C}">
      <dsp:nvSpPr>
        <dsp:cNvPr id="0" name=""/>
        <dsp:cNvSpPr/>
      </dsp:nvSpPr>
      <dsp:spPr>
        <a:xfrm>
          <a:off x="732164" y="959245"/>
          <a:ext cx="8742263" cy="81166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Based on the individual participants responses to the questionnaire</a:t>
          </a:r>
          <a:r>
            <a:rPr lang="en-GB" sz="1400" kern="1200" dirty="0"/>
            <a:t>.</a:t>
          </a:r>
          <a:endParaRPr lang="en-US" sz="1400" kern="1200" dirty="0"/>
        </a:p>
      </dsp:txBody>
      <dsp:txXfrm>
        <a:off x="755937" y="983018"/>
        <a:ext cx="7434967" cy="764123"/>
      </dsp:txXfrm>
    </dsp:sp>
    <dsp:sp modelId="{46D09F28-26F0-4855-8FEE-D6FA3E994663}">
      <dsp:nvSpPr>
        <dsp:cNvPr id="0" name=""/>
        <dsp:cNvSpPr/>
      </dsp:nvSpPr>
      <dsp:spPr>
        <a:xfrm>
          <a:off x="1453401" y="1918490"/>
          <a:ext cx="8742263" cy="8116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5 interviews completed: 4 experienced clinicians,1 in early stages of career</a:t>
          </a:r>
          <a:endParaRPr lang="en-US" sz="2100" kern="1200" dirty="0"/>
        </a:p>
      </dsp:txBody>
      <dsp:txXfrm>
        <a:off x="1477174" y="1942263"/>
        <a:ext cx="7445895" cy="764123"/>
      </dsp:txXfrm>
    </dsp:sp>
    <dsp:sp modelId="{778EF258-7E82-420F-A719-99DBFB7A9879}">
      <dsp:nvSpPr>
        <dsp:cNvPr id="0" name=""/>
        <dsp:cNvSpPr/>
      </dsp:nvSpPr>
      <dsp:spPr>
        <a:xfrm>
          <a:off x="2185565" y="2877735"/>
          <a:ext cx="8742263" cy="81166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After each interview immediate reflections were recorded in the reflexive journal.</a:t>
          </a:r>
          <a:endParaRPr lang="en-US" sz="2100" kern="1200" dirty="0"/>
        </a:p>
      </dsp:txBody>
      <dsp:txXfrm>
        <a:off x="2209338" y="2901508"/>
        <a:ext cx="7434967" cy="764123"/>
      </dsp:txXfrm>
    </dsp:sp>
    <dsp:sp modelId="{BDF2F61A-5F9A-4A9E-B52E-DA13ACD35939}">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C1CD8C46-04D6-4D42-8952-DE4CD3C619AE}">
      <dsp:nvSpPr>
        <dsp:cNvPr id="0" name=""/>
        <dsp:cNvSpPr/>
      </dsp:nvSpPr>
      <dsp:spPr>
        <a:xfrm>
          <a:off x="8946842" y="1580910"/>
          <a:ext cx="527584" cy="527584"/>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23EC1C48-A6ED-486A-82A4-C99474E38B0B}">
      <dsp:nvSpPr>
        <dsp:cNvPr id="0" name=""/>
        <dsp:cNvSpPr/>
      </dsp:nvSpPr>
      <dsp:spPr>
        <a:xfrm>
          <a:off x="9668079" y="2540155"/>
          <a:ext cx="527584" cy="527584"/>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63A13-5B9E-4CE4-81F1-1F4895D5A4E2}">
      <dsp:nvSpPr>
        <dsp:cNvPr id="0" name=""/>
        <dsp:cNvSpPr/>
      </dsp:nvSpPr>
      <dsp:spPr>
        <a:xfrm>
          <a:off x="0" y="12919"/>
          <a:ext cx="6666833" cy="8353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Rapport and relationship (</a:t>
          </a:r>
          <a:r>
            <a:rPr lang="en-GB" sz="2100" kern="1200" dirty="0" err="1"/>
            <a:t>Kolbrunner</a:t>
          </a:r>
          <a:r>
            <a:rPr lang="en-GB" sz="2100" kern="1200" dirty="0"/>
            <a:t> and Seifert, 2017; Belhau, 2023)</a:t>
          </a:r>
          <a:endParaRPr lang="en-US" sz="2100" kern="1200" dirty="0"/>
        </a:p>
      </dsp:txBody>
      <dsp:txXfrm>
        <a:off x="40780" y="53699"/>
        <a:ext cx="6585273" cy="753819"/>
      </dsp:txXfrm>
    </dsp:sp>
    <dsp:sp modelId="{98C99936-9EFF-487D-A3E2-75BBB31E2788}">
      <dsp:nvSpPr>
        <dsp:cNvPr id="0" name=""/>
        <dsp:cNvSpPr/>
      </dsp:nvSpPr>
      <dsp:spPr>
        <a:xfrm>
          <a:off x="0" y="848299"/>
          <a:ext cx="6666833" cy="510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i="1" kern="1200"/>
            <a:t>“from you really, really listening and reflecting. And they feel heard, so that's also incredibly important”</a:t>
          </a:r>
          <a:endParaRPr lang="en-US" sz="1600" kern="1200"/>
        </a:p>
      </dsp:txBody>
      <dsp:txXfrm>
        <a:off x="0" y="848299"/>
        <a:ext cx="6666833" cy="510772"/>
      </dsp:txXfrm>
    </dsp:sp>
    <dsp:sp modelId="{03DA94B7-F24C-48D1-905D-A59CBBA87874}">
      <dsp:nvSpPr>
        <dsp:cNvPr id="0" name=""/>
        <dsp:cNvSpPr/>
      </dsp:nvSpPr>
      <dsp:spPr>
        <a:xfrm>
          <a:off x="0" y="1359072"/>
          <a:ext cx="6666833" cy="835379"/>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Understanding lifestyle and motivation- achievable targets (Vinney and Turkstra, 2013)</a:t>
          </a:r>
          <a:endParaRPr lang="en-US" sz="2100" kern="1200" dirty="0"/>
        </a:p>
      </dsp:txBody>
      <dsp:txXfrm>
        <a:off x="40780" y="1399852"/>
        <a:ext cx="6585273" cy="753819"/>
      </dsp:txXfrm>
    </dsp:sp>
    <dsp:sp modelId="{17B76D15-9FF5-4A27-93B7-8D353B3422EF}">
      <dsp:nvSpPr>
        <dsp:cNvPr id="0" name=""/>
        <dsp:cNvSpPr/>
      </dsp:nvSpPr>
      <dsp:spPr>
        <a:xfrm>
          <a:off x="0" y="2194452"/>
          <a:ext cx="6666833" cy="510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i="1" kern="1200"/>
            <a:t>“You have to take into account people's busy lifestyles and where they're going to fit things in”.</a:t>
          </a:r>
          <a:endParaRPr lang="en-US" sz="1600" kern="1200"/>
        </a:p>
      </dsp:txBody>
      <dsp:txXfrm>
        <a:off x="0" y="2194452"/>
        <a:ext cx="6666833" cy="510772"/>
      </dsp:txXfrm>
    </dsp:sp>
    <dsp:sp modelId="{5E7F5225-0D13-4F25-8E71-49D9B665D2FC}">
      <dsp:nvSpPr>
        <dsp:cNvPr id="0" name=""/>
        <dsp:cNvSpPr/>
      </dsp:nvSpPr>
      <dsp:spPr>
        <a:xfrm>
          <a:off x="0" y="2705224"/>
          <a:ext cx="6666833" cy="835379"/>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Contracting and managing expectations (</a:t>
          </a:r>
          <a:r>
            <a:rPr lang="en-GB" sz="2100" kern="1200" dirty="0" err="1"/>
            <a:t>Almarcha</a:t>
          </a:r>
          <a:r>
            <a:rPr lang="en-GB" sz="2100" kern="1200" dirty="0"/>
            <a:t> </a:t>
          </a:r>
          <a:r>
            <a:rPr lang="en-GB" sz="2100" i="1" kern="1200" dirty="0"/>
            <a:t>et al</a:t>
          </a:r>
          <a:r>
            <a:rPr lang="en-GB" sz="2100" kern="1200" dirty="0"/>
            <a:t>., 2024)</a:t>
          </a:r>
          <a:endParaRPr lang="en-US" sz="2100" kern="1200" dirty="0"/>
        </a:p>
      </dsp:txBody>
      <dsp:txXfrm>
        <a:off x="40780" y="2746004"/>
        <a:ext cx="6585273" cy="753819"/>
      </dsp:txXfrm>
    </dsp:sp>
    <dsp:sp modelId="{7F64C259-5E6F-42AD-8333-8C1220CD3E6E}">
      <dsp:nvSpPr>
        <dsp:cNvPr id="0" name=""/>
        <dsp:cNvSpPr/>
      </dsp:nvSpPr>
      <dsp:spPr>
        <a:xfrm>
          <a:off x="0" y="3540604"/>
          <a:ext cx="6666833"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i="1" kern="1200"/>
            <a:t>“I think your explanation; your case history is important”</a:t>
          </a:r>
          <a:endParaRPr lang="en-US" sz="1600" kern="1200"/>
        </a:p>
        <a:p>
          <a:pPr marL="171450" lvl="1" indent="-171450" algn="l" defTabSz="711200">
            <a:lnSpc>
              <a:spcPct val="90000"/>
            </a:lnSpc>
            <a:spcBef>
              <a:spcPct val="0"/>
            </a:spcBef>
            <a:spcAft>
              <a:spcPct val="20000"/>
            </a:spcAft>
            <a:buChar char="•"/>
          </a:pPr>
          <a:r>
            <a:rPr lang="en-GB" sz="1600" i="1" kern="1200"/>
            <a:t>“I do say, if you don't do this X amount of times, it won't work”.</a:t>
          </a:r>
          <a:endParaRPr lang="en-US" sz="1600" kern="1200"/>
        </a:p>
      </dsp:txBody>
      <dsp:txXfrm>
        <a:off x="0" y="3540604"/>
        <a:ext cx="6666833" cy="554242"/>
      </dsp:txXfrm>
    </dsp:sp>
    <dsp:sp modelId="{B586A8C2-CF02-4B50-8C9A-379E4D34E403}">
      <dsp:nvSpPr>
        <dsp:cNvPr id="0" name=""/>
        <dsp:cNvSpPr/>
      </dsp:nvSpPr>
      <dsp:spPr>
        <a:xfrm>
          <a:off x="0" y="4094847"/>
          <a:ext cx="6666833" cy="83537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Early success (Collado-Mateo </a:t>
          </a:r>
          <a:r>
            <a:rPr lang="en-GB" sz="2100" i="1" kern="1200" dirty="0"/>
            <a:t>et al</a:t>
          </a:r>
          <a:r>
            <a:rPr lang="en-GB" sz="2100" kern="1200" dirty="0"/>
            <a:t>., 2021)</a:t>
          </a:r>
          <a:endParaRPr lang="en-US" sz="2100" kern="1200" dirty="0"/>
        </a:p>
      </dsp:txBody>
      <dsp:txXfrm>
        <a:off x="40780" y="4135627"/>
        <a:ext cx="6585273" cy="753819"/>
      </dsp:txXfrm>
    </dsp:sp>
    <dsp:sp modelId="{6C2929A5-4830-4915-B3F7-F7E265838B1A}">
      <dsp:nvSpPr>
        <dsp:cNvPr id="0" name=""/>
        <dsp:cNvSpPr/>
      </dsp:nvSpPr>
      <dsp:spPr>
        <a:xfrm>
          <a:off x="0" y="4930227"/>
          <a:ext cx="6666833" cy="510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i="1" kern="1200"/>
            <a:t>“I think being able to get results in the first session with a patient is very important for buy-in”</a:t>
          </a:r>
          <a:endParaRPr lang="en-US" sz="1600" kern="1200"/>
        </a:p>
      </dsp:txBody>
      <dsp:txXfrm>
        <a:off x="0" y="4930227"/>
        <a:ext cx="6666833" cy="5107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BD9A6-E745-4BCA-90DC-9AD4B7700795}">
      <dsp:nvSpPr>
        <dsp:cNvPr id="0" name=""/>
        <dsp:cNvSpPr/>
      </dsp:nvSpPr>
      <dsp:spPr>
        <a:xfrm>
          <a:off x="0" y="66171"/>
          <a:ext cx="6666833" cy="6364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Understanding the theoretical underpinnings for treatment  ( Van Stan </a:t>
          </a:r>
          <a:r>
            <a:rPr lang="en-GB" sz="1600" i="1" kern="1200" dirty="0"/>
            <a:t>et al</a:t>
          </a:r>
          <a:r>
            <a:rPr lang="en-GB" sz="1600" kern="1200" dirty="0"/>
            <a:t>., 2017; Madill </a:t>
          </a:r>
          <a:r>
            <a:rPr lang="en-GB" sz="1600" i="1" kern="1200" dirty="0"/>
            <a:t>et al</a:t>
          </a:r>
          <a:r>
            <a:rPr lang="en-GB" sz="1600" kern="1200" dirty="0"/>
            <a:t>., 2020; Johnson and Sandage, 2021)</a:t>
          </a:r>
          <a:endParaRPr lang="en-US" sz="1600" kern="1200" dirty="0"/>
        </a:p>
      </dsp:txBody>
      <dsp:txXfrm>
        <a:off x="31070" y="97241"/>
        <a:ext cx="6604693" cy="574340"/>
      </dsp:txXfrm>
    </dsp:sp>
    <dsp:sp modelId="{4FD40C42-6A05-4A31-B4F2-60CEB8DF695A}">
      <dsp:nvSpPr>
        <dsp:cNvPr id="0" name=""/>
        <dsp:cNvSpPr/>
      </dsp:nvSpPr>
      <dsp:spPr>
        <a:xfrm>
          <a:off x="0" y="702651"/>
          <a:ext cx="6666833" cy="109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i="1" kern="1200" dirty="0"/>
            <a:t>“But you know when you're applying something that it's been researched, so that's really important…. We don't want to just be doing stuff that hasn't been tried and tested”</a:t>
          </a:r>
          <a:endParaRPr lang="en-US" sz="1200" kern="1200" dirty="0"/>
        </a:p>
        <a:p>
          <a:pPr marL="114300" lvl="1" indent="-114300" algn="l" defTabSz="533400">
            <a:lnSpc>
              <a:spcPct val="90000"/>
            </a:lnSpc>
            <a:spcBef>
              <a:spcPct val="0"/>
            </a:spcBef>
            <a:spcAft>
              <a:spcPct val="20000"/>
            </a:spcAft>
            <a:buFont typeface="Arial" panose="020B0604020202020204" pitchFamily="34" charset="0"/>
            <a:buChar char="•"/>
          </a:pPr>
          <a:r>
            <a:rPr lang="en-GB" sz="1200" i="1" kern="1200" dirty="0"/>
            <a:t> (if there’s) weakness that needs to be strengthened then I'm going to have a much more robust programme and aim for more intense activity. More dosage…as opposed to something like a muscle tension dysphonia which is more of a… Motor program retraining, or kind of rebalancing approach.</a:t>
          </a:r>
          <a:endParaRPr lang="en-US" sz="1200" i="1" kern="1200" dirty="0"/>
        </a:p>
      </dsp:txBody>
      <dsp:txXfrm>
        <a:off x="0" y="702651"/>
        <a:ext cx="6666833" cy="1092960"/>
      </dsp:txXfrm>
    </dsp:sp>
    <dsp:sp modelId="{33F9DB3A-2E87-4B4C-8076-D08F388CFD06}">
      <dsp:nvSpPr>
        <dsp:cNvPr id="0" name=""/>
        <dsp:cNvSpPr/>
      </dsp:nvSpPr>
      <dsp:spPr>
        <a:xfrm>
          <a:off x="0" y="1795612"/>
          <a:ext cx="6666833" cy="63648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Questions around direct application of research (Kamhi </a:t>
          </a:r>
          <a:r>
            <a:rPr lang="en-GB" sz="1600" i="1" kern="1200" dirty="0"/>
            <a:t>et al</a:t>
          </a:r>
          <a:r>
            <a:rPr lang="en-GB" sz="1600" kern="1200" dirty="0"/>
            <a:t>., 2012, Baker 2012)</a:t>
          </a:r>
          <a:endParaRPr lang="en-US" sz="1600" kern="1200" dirty="0"/>
        </a:p>
      </dsp:txBody>
      <dsp:txXfrm>
        <a:off x="31070" y="1826682"/>
        <a:ext cx="6604693" cy="574340"/>
      </dsp:txXfrm>
    </dsp:sp>
    <dsp:sp modelId="{30FC1C5B-7316-4DC5-83C9-BE75921CCF26}">
      <dsp:nvSpPr>
        <dsp:cNvPr id="0" name=""/>
        <dsp:cNvSpPr/>
      </dsp:nvSpPr>
      <dsp:spPr>
        <a:xfrm>
          <a:off x="0" y="2432091"/>
          <a:ext cx="6666833"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i="1" kern="1200"/>
            <a:t>“I kind of use a blended approach. I use little bits of accent, little bits of Estill, but a lot of semi-occluded stuff”.</a:t>
          </a:r>
          <a:endParaRPr lang="en-US" sz="1200" kern="1200"/>
        </a:p>
        <a:p>
          <a:pPr marL="114300" lvl="1" indent="-114300" algn="l" defTabSz="533400">
            <a:lnSpc>
              <a:spcPct val="90000"/>
            </a:lnSpc>
            <a:spcBef>
              <a:spcPct val="0"/>
            </a:spcBef>
            <a:spcAft>
              <a:spcPct val="20000"/>
            </a:spcAft>
            <a:buChar char="•"/>
          </a:pPr>
          <a:r>
            <a:rPr lang="en-GB" sz="1200" i="1" kern="1200"/>
            <a:t>“It's a funny old word, isn't it? Evidence-based, because we have a sense that the evidence base is the published written literature, and we know that that's part of it, but not the whole clinical situation”</a:t>
          </a:r>
          <a:endParaRPr lang="en-US" sz="1200" kern="1200"/>
        </a:p>
      </dsp:txBody>
      <dsp:txXfrm>
        <a:off x="0" y="2432091"/>
        <a:ext cx="6666833" cy="927360"/>
      </dsp:txXfrm>
    </dsp:sp>
    <dsp:sp modelId="{48B6D314-F10E-4F0D-995A-B3F92B81CA30}">
      <dsp:nvSpPr>
        <dsp:cNvPr id="0" name=""/>
        <dsp:cNvSpPr/>
      </dsp:nvSpPr>
      <dsp:spPr>
        <a:xfrm>
          <a:off x="0" y="3359452"/>
          <a:ext cx="6666833" cy="63648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Lack of time for developing theoretical knowledge and carrying out research (McCurtin and Carter, 2015; RCSLT, 2025a; HCPC, 2024)</a:t>
          </a:r>
          <a:endParaRPr lang="en-US" sz="1600" kern="1200" dirty="0"/>
        </a:p>
      </dsp:txBody>
      <dsp:txXfrm>
        <a:off x="31070" y="3390522"/>
        <a:ext cx="6604693" cy="574340"/>
      </dsp:txXfrm>
    </dsp:sp>
    <dsp:sp modelId="{19EFDD88-EEB6-494A-8746-F4698EF8ED93}">
      <dsp:nvSpPr>
        <dsp:cNvPr id="0" name=""/>
        <dsp:cNvSpPr/>
      </dsp:nvSpPr>
      <dsp:spPr>
        <a:xfrm>
          <a:off x="0" y="3995931"/>
          <a:ext cx="6666833" cy="546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i="1" kern="1200"/>
            <a:t>“I mean, that is one area where I feel that I… probably like all therapists in the country, I really would love to have more evidence-base, or have access to it, or have more time to have access to it”.</a:t>
          </a:r>
          <a:endParaRPr lang="en-US" sz="1200" kern="1200"/>
        </a:p>
      </dsp:txBody>
      <dsp:txXfrm>
        <a:off x="0" y="3995931"/>
        <a:ext cx="6666833" cy="546480"/>
      </dsp:txXfrm>
    </dsp:sp>
    <dsp:sp modelId="{276F6766-BCBA-4115-A5EC-4F435B0131BB}">
      <dsp:nvSpPr>
        <dsp:cNvPr id="0" name=""/>
        <dsp:cNvSpPr/>
      </dsp:nvSpPr>
      <dsp:spPr>
        <a:xfrm>
          <a:off x="0" y="4542412"/>
          <a:ext cx="6666833" cy="6364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Lack of research supporting exercise protocols (Roy, 2012, Guzman </a:t>
          </a:r>
          <a:r>
            <a:rPr lang="en-GB" sz="1600" i="1" kern="1200" dirty="0"/>
            <a:t>et al</a:t>
          </a:r>
          <a:r>
            <a:rPr lang="en-GB" sz="1600" kern="1200" dirty="0"/>
            <a:t>., 2023, Rubino and Abbott, 2024)</a:t>
          </a:r>
          <a:endParaRPr lang="en-US" sz="1600" kern="1200" dirty="0"/>
        </a:p>
      </dsp:txBody>
      <dsp:txXfrm>
        <a:off x="31070" y="4573482"/>
        <a:ext cx="6604693" cy="574340"/>
      </dsp:txXfrm>
    </dsp:sp>
    <dsp:sp modelId="{D0D259AD-B65E-4BFC-A4F8-38F46980C9D8}">
      <dsp:nvSpPr>
        <dsp:cNvPr id="0" name=""/>
        <dsp:cNvSpPr/>
      </dsp:nvSpPr>
      <dsp:spPr>
        <a:xfrm>
          <a:off x="0" y="5178891"/>
          <a:ext cx="6666833" cy="712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i="1" kern="1200" dirty="0"/>
            <a:t>“Often that doesn't really help clear up on dosage. (it would help to have) an idea about weaning off protocols because that's something that… I say with lots of authority to my patients what I want them to do because I don't want them to just stop. And to be honest, I'm making it up”. </a:t>
          </a:r>
          <a:endParaRPr lang="en-US" sz="1200" kern="1200" dirty="0"/>
        </a:p>
      </dsp:txBody>
      <dsp:txXfrm>
        <a:off x="0" y="5178891"/>
        <a:ext cx="6666833" cy="7120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8CF9D-7618-42BB-91A1-58238BA57FC4}">
      <dsp:nvSpPr>
        <dsp:cNvPr id="0" name=""/>
        <dsp:cNvSpPr/>
      </dsp:nvSpPr>
      <dsp:spPr>
        <a:xfrm>
          <a:off x="0" y="302224"/>
          <a:ext cx="6666833" cy="7160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Influence of local policy and waiting times on treatment decisions and resources (NHS England, 2025)</a:t>
          </a:r>
          <a:endParaRPr lang="en-US" sz="1800" kern="1200" dirty="0"/>
        </a:p>
      </dsp:txBody>
      <dsp:txXfrm>
        <a:off x="34954" y="337178"/>
        <a:ext cx="6596925" cy="646132"/>
      </dsp:txXfrm>
    </dsp:sp>
    <dsp:sp modelId="{20F3C3DA-ACC3-481F-8C02-E8A64A8472C5}">
      <dsp:nvSpPr>
        <dsp:cNvPr id="0" name=""/>
        <dsp:cNvSpPr/>
      </dsp:nvSpPr>
      <dsp:spPr>
        <a:xfrm>
          <a:off x="0" y="1018264"/>
          <a:ext cx="6666833" cy="1024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i="1" kern="1200"/>
            <a:t>“I've just gone into a post where I can pretty much give how much therapy I think I want to give… In… a previous job that I came from it was meant to be capped, so literally It was very much the see, give advice, Patient Initiated Follow Up, if they come back do treatment, so that really then did change my practice and how I delivered my therapy”.</a:t>
          </a:r>
          <a:endParaRPr lang="en-US" sz="1400" kern="1200"/>
        </a:p>
      </dsp:txBody>
      <dsp:txXfrm>
        <a:off x="0" y="1018264"/>
        <a:ext cx="6666833" cy="1024650"/>
      </dsp:txXfrm>
    </dsp:sp>
    <dsp:sp modelId="{3A6061E3-EE60-4B74-9CEF-5E1BFA10EC18}">
      <dsp:nvSpPr>
        <dsp:cNvPr id="0" name=""/>
        <dsp:cNvSpPr/>
      </dsp:nvSpPr>
      <dsp:spPr>
        <a:xfrm>
          <a:off x="0" y="2042915"/>
          <a:ext cx="6666833" cy="71604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Different locations mean different types of caseload (RCSLT, 2023, 2025b)</a:t>
          </a:r>
          <a:endParaRPr lang="en-US" sz="1800" kern="1200" dirty="0"/>
        </a:p>
      </dsp:txBody>
      <dsp:txXfrm>
        <a:off x="34954" y="2077869"/>
        <a:ext cx="6596925" cy="646132"/>
      </dsp:txXfrm>
    </dsp:sp>
    <dsp:sp modelId="{3137016B-5E6C-45CA-9BA6-69AEBE55EF3A}">
      <dsp:nvSpPr>
        <dsp:cNvPr id="0" name=""/>
        <dsp:cNvSpPr/>
      </dsp:nvSpPr>
      <dsp:spPr>
        <a:xfrm>
          <a:off x="0" y="2758955"/>
          <a:ext cx="6666833" cy="838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i="1" kern="1200"/>
            <a:t>“I work in two different trusts and the patients I see at another trust are if I'm honest, I will have more complex surgeries there. Um, so sometimes I might spend a lot longer, maybe I'm adding to this, doing a little bit more counselling around things.”</a:t>
          </a:r>
          <a:endParaRPr lang="en-US" sz="1400" kern="1200"/>
        </a:p>
      </dsp:txBody>
      <dsp:txXfrm>
        <a:off x="0" y="2758955"/>
        <a:ext cx="6666833" cy="838350"/>
      </dsp:txXfrm>
    </dsp:sp>
    <dsp:sp modelId="{9718C966-B6CD-4C5A-8DF8-31E001C5A602}">
      <dsp:nvSpPr>
        <dsp:cNvPr id="0" name=""/>
        <dsp:cNvSpPr/>
      </dsp:nvSpPr>
      <dsp:spPr>
        <a:xfrm>
          <a:off x="0" y="3597305"/>
          <a:ext cx="6666833" cy="7160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Different social, cultural, age demographics impacting treatment recommendations (Squires et al., 2019; Blythe and Ross, 2022)</a:t>
          </a:r>
          <a:endParaRPr lang="en-US" sz="1800" kern="1200" dirty="0"/>
        </a:p>
      </dsp:txBody>
      <dsp:txXfrm>
        <a:off x="34954" y="3632259"/>
        <a:ext cx="6596925" cy="646132"/>
      </dsp:txXfrm>
    </dsp:sp>
    <dsp:sp modelId="{99ECB093-1E86-4331-8ACA-29E4386A4BE5}">
      <dsp:nvSpPr>
        <dsp:cNvPr id="0" name=""/>
        <dsp:cNvSpPr/>
      </dsp:nvSpPr>
      <dsp:spPr>
        <a:xfrm>
          <a:off x="0" y="4313345"/>
          <a:ext cx="6666833" cy="838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i="1" kern="1200"/>
            <a:t>“there's a lot of barriers that I don't have, which I do appreciate that other services will come up against those barriers, won't they?...because I work with a lot of singers, a lot of teachers, a lot of business owners, and I guess that's probably the social demographic, isn't it? …it's interesting how different it is, isn't it?”</a:t>
          </a:r>
          <a:endParaRPr lang="en-US" sz="1400" kern="1200"/>
        </a:p>
      </dsp:txBody>
      <dsp:txXfrm>
        <a:off x="0" y="4313345"/>
        <a:ext cx="6666833" cy="83835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EEB7FF-EEFB-4749-B41C-2892B692EB68}"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637B1B-0026-4D4F-95E2-E3B44F6EFB1E}" type="slidenum">
              <a:rPr lang="en-GB" smtClean="0"/>
              <a:t>‹#›</a:t>
            </a:fld>
            <a:endParaRPr lang="en-GB"/>
          </a:p>
        </p:txBody>
      </p:sp>
    </p:spTree>
    <p:extLst>
      <p:ext uri="{BB962C8B-B14F-4D97-AF65-F5344CB8AC3E}">
        <p14:creationId xmlns:p14="http://schemas.microsoft.com/office/powerpoint/2010/main" val="2279698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2</a:t>
            </a:fld>
            <a:endParaRPr lang="en-GB"/>
          </a:p>
        </p:txBody>
      </p:sp>
    </p:spTree>
    <p:extLst>
      <p:ext uri="{BB962C8B-B14F-4D97-AF65-F5344CB8AC3E}">
        <p14:creationId xmlns:p14="http://schemas.microsoft.com/office/powerpoint/2010/main" val="1975770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3</a:t>
            </a:fld>
            <a:endParaRPr lang="en-GB"/>
          </a:p>
        </p:txBody>
      </p:sp>
    </p:spTree>
    <p:extLst>
      <p:ext uri="{BB962C8B-B14F-4D97-AF65-F5344CB8AC3E}">
        <p14:creationId xmlns:p14="http://schemas.microsoft.com/office/powerpoint/2010/main" val="1772999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4</a:t>
            </a:fld>
            <a:endParaRPr lang="en-GB"/>
          </a:p>
        </p:txBody>
      </p:sp>
    </p:spTree>
    <p:extLst>
      <p:ext uri="{BB962C8B-B14F-4D97-AF65-F5344CB8AC3E}">
        <p14:creationId xmlns:p14="http://schemas.microsoft.com/office/powerpoint/2010/main" val="628920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5</a:t>
            </a:fld>
            <a:endParaRPr lang="en-GB"/>
          </a:p>
        </p:txBody>
      </p:sp>
    </p:spTree>
    <p:extLst>
      <p:ext uri="{BB962C8B-B14F-4D97-AF65-F5344CB8AC3E}">
        <p14:creationId xmlns:p14="http://schemas.microsoft.com/office/powerpoint/2010/main" val="1771913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64637B1B-0026-4D4F-95E2-E3B44F6EFB1E}" type="slidenum">
              <a:rPr lang="en-GB" smtClean="0"/>
              <a:t>7</a:t>
            </a:fld>
            <a:endParaRPr lang="en-GB"/>
          </a:p>
        </p:txBody>
      </p:sp>
    </p:spTree>
    <p:extLst>
      <p:ext uri="{BB962C8B-B14F-4D97-AF65-F5344CB8AC3E}">
        <p14:creationId xmlns:p14="http://schemas.microsoft.com/office/powerpoint/2010/main" val="2946720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8</a:t>
            </a:fld>
            <a:endParaRPr lang="en-GB"/>
          </a:p>
        </p:txBody>
      </p:sp>
    </p:spTree>
    <p:extLst>
      <p:ext uri="{BB962C8B-B14F-4D97-AF65-F5344CB8AC3E}">
        <p14:creationId xmlns:p14="http://schemas.microsoft.com/office/powerpoint/2010/main" val="656545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9</a:t>
            </a:fld>
            <a:endParaRPr lang="en-GB"/>
          </a:p>
        </p:txBody>
      </p:sp>
    </p:spTree>
    <p:extLst>
      <p:ext uri="{BB962C8B-B14F-4D97-AF65-F5344CB8AC3E}">
        <p14:creationId xmlns:p14="http://schemas.microsoft.com/office/powerpoint/2010/main" val="1655046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14</a:t>
            </a:fld>
            <a:endParaRPr lang="en-GB"/>
          </a:p>
        </p:txBody>
      </p:sp>
    </p:spTree>
    <p:extLst>
      <p:ext uri="{BB962C8B-B14F-4D97-AF65-F5344CB8AC3E}">
        <p14:creationId xmlns:p14="http://schemas.microsoft.com/office/powerpoint/2010/main" val="2923865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15</a:t>
            </a:fld>
            <a:endParaRPr lang="en-GB"/>
          </a:p>
        </p:txBody>
      </p:sp>
    </p:spTree>
    <p:extLst>
      <p:ext uri="{BB962C8B-B14F-4D97-AF65-F5344CB8AC3E}">
        <p14:creationId xmlns:p14="http://schemas.microsoft.com/office/powerpoint/2010/main" val="3945496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16</a:t>
            </a:fld>
            <a:endParaRPr lang="en-GB"/>
          </a:p>
        </p:txBody>
      </p:sp>
    </p:spTree>
    <p:extLst>
      <p:ext uri="{BB962C8B-B14F-4D97-AF65-F5344CB8AC3E}">
        <p14:creationId xmlns:p14="http://schemas.microsoft.com/office/powerpoint/2010/main" val="34848840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17</a:t>
            </a:fld>
            <a:endParaRPr lang="en-GB"/>
          </a:p>
        </p:txBody>
      </p:sp>
    </p:spTree>
    <p:extLst>
      <p:ext uri="{BB962C8B-B14F-4D97-AF65-F5344CB8AC3E}">
        <p14:creationId xmlns:p14="http://schemas.microsoft.com/office/powerpoint/2010/main" val="2256836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18</a:t>
            </a:fld>
            <a:endParaRPr lang="en-GB"/>
          </a:p>
        </p:txBody>
      </p:sp>
    </p:spTree>
    <p:extLst>
      <p:ext uri="{BB962C8B-B14F-4D97-AF65-F5344CB8AC3E}">
        <p14:creationId xmlns:p14="http://schemas.microsoft.com/office/powerpoint/2010/main" val="3992084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19</a:t>
            </a:fld>
            <a:endParaRPr lang="en-GB"/>
          </a:p>
        </p:txBody>
      </p:sp>
    </p:spTree>
    <p:extLst>
      <p:ext uri="{BB962C8B-B14F-4D97-AF65-F5344CB8AC3E}">
        <p14:creationId xmlns:p14="http://schemas.microsoft.com/office/powerpoint/2010/main" val="344846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20</a:t>
            </a:fld>
            <a:endParaRPr lang="en-GB"/>
          </a:p>
        </p:txBody>
      </p:sp>
    </p:spTree>
    <p:extLst>
      <p:ext uri="{BB962C8B-B14F-4D97-AF65-F5344CB8AC3E}">
        <p14:creationId xmlns:p14="http://schemas.microsoft.com/office/powerpoint/2010/main" val="4001779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21</a:t>
            </a:fld>
            <a:endParaRPr lang="en-GB"/>
          </a:p>
        </p:txBody>
      </p:sp>
    </p:spTree>
    <p:extLst>
      <p:ext uri="{BB962C8B-B14F-4D97-AF65-F5344CB8AC3E}">
        <p14:creationId xmlns:p14="http://schemas.microsoft.com/office/powerpoint/2010/main" val="3808708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637B1B-0026-4D4F-95E2-E3B44F6EFB1E}" type="slidenum">
              <a:rPr lang="en-GB" smtClean="0"/>
              <a:t>22</a:t>
            </a:fld>
            <a:endParaRPr lang="en-GB"/>
          </a:p>
        </p:txBody>
      </p:sp>
    </p:spTree>
    <p:extLst>
      <p:ext uri="{BB962C8B-B14F-4D97-AF65-F5344CB8AC3E}">
        <p14:creationId xmlns:p14="http://schemas.microsoft.com/office/powerpoint/2010/main" val="3710222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B323F-209A-87C8-E177-96B904BF3D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9BB039-BB55-1E7E-0288-EE3113EBA6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FE5727-CCDC-8830-9A08-5E5333E68A25}"/>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5" name="Footer Placeholder 4">
            <a:extLst>
              <a:ext uri="{FF2B5EF4-FFF2-40B4-BE49-F238E27FC236}">
                <a16:creationId xmlns:a16="http://schemas.microsoft.com/office/drawing/2014/main" id="{3EDDDBF8-B905-7E5F-1221-7ECEF1B14B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93445F-7EF4-0429-E53E-DD0D4EEA43D8}"/>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1800652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BC1AC-E1D3-7D4F-93A7-13509A0DA1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87FF98-70A3-15DB-D693-1E10985A15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FE07E0-0BE0-25D6-B4DE-F20407A1E6B5}"/>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5" name="Footer Placeholder 4">
            <a:extLst>
              <a:ext uri="{FF2B5EF4-FFF2-40B4-BE49-F238E27FC236}">
                <a16:creationId xmlns:a16="http://schemas.microsoft.com/office/drawing/2014/main" id="{AA0F3DDF-D3FC-9892-E9A2-4D95CD0F8C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C713FF-6BE2-D530-E097-91E8ACD36C05}"/>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3725854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57808-6EDB-9CEF-FD3A-B0FE001331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58A842-BE91-8FB7-7D93-6B0FE96D7C5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C648E7-57A2-63D0-16FF-F6876BAA1D67}"/>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5" name="Footer Placeholder 4">
            <a:extLst>
              <a:ext uri="{FF2B5EF4-FFF2-40B4-BE49-F238E27FC236}">
                <a16:creationId xmlns:a16="http://schemas.microsoft.com/office/drawing/2014/main" id="{53DB4B86-B3B1-0A50-E1AC-B79CA358E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E08361-149F-4EEA-D1F3-FD249F2E7774}"/>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2401709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0B748-DE0A-7FAA-1037-00FEC02B4E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535357-D121-D199-5197-7AF5122AEC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FEE948-CF4E-F512-B126-DA08FBF004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7B22D8-FDF7-1677-498E-BCAB44D01264}"/>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6" name="Footer Placeholder 5">
            <a:extLst>
              <a:ext uri="{FF2B5EF4-FFF2-40B4-BE49-F238E27FC236}">
                <a16:creationId xmlns:a16="http://schemas.microsoft.com/office/drawing/2014/main" id="{8A24F3C1-7636-E4DE-D132-2C1F5C5EE4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D7221F-D859-136A-6A42-AC05FAD075EB}"/>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1242126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103A3-1442-4F04-97A8-A8C9D1F3DB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3C7DC6-1D68-8DC7-4889-E5E1616820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8830C7-90F5-DE90-EBE2-B19CC137D1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38C3B6-C8ED-6EBF-813D-7BE198B037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3D56BF-CC36-B998-AFD3-4EA4B903AC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9CE6B5-70D0-2767-A07B-27143EC391E8}"/>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8" name="Footer Placeholder 7">
            <a:extLst>
              <a:ext uri="{FF2B5EF4-FFF2-40B4-BE49-F238E27FC236}">
                <a16:creationId xmlns:a16="http://schemas.microsoft.com/office/drawing/2014/main" id="{C18CA97E-74B4-3B1B-D0EF-953B3C5A4B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518111-9F8B-4595-21EE-A27CA4AC28B1}"/>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1989375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C1015-93CE-EE0D-70D1-85734AC34A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55875B-2F10-6911-B8A7-D81A163BD7AB}"/>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4" name="Footer Placeholder 3">
            <a:extLst>
              <a:ext uri="{FF2B5EF4-FFF2-40B4-BE49-F238E27FC236}">
                <a16:creationId xmlns:a16="http://schemas.microsoft.com/office/drawing/2014/main" id="{FC283F77-AE9F-EE2A-AE53-D9F4296307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B3E77F-99C3-044A-223B-49F1E10EC0BE}"/>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65767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FDC990-EE96-58E9-89F1-775E2AEF787B}"/>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3" name="Footer Placeholder 2">
            <a:extLst>
              <a:ext uri="{FF2B5EF4-FFF2-40B4-BE49-F238E27FC236}">
                <a16:creationId xmlns:a16="http://schemas.microsoft.com/office/drawing/2014/main" id="{4C80E051-3234-229E-0BD2-4B07D37E91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506E2C-80AD-3C33-1F9B-0F6CD5D5B109}"/>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2169556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C79B6-A680-0793-EF0F-01CBC6CA94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D6F69C-5909-E3F2-166F-9745E9CE74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9E8787-AFEA-8DDA-C182-35515EB09B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805AC9-5E1F-3789-0BDA-2040EAEE1492}"/>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6" name="Footer Placeholder 5">
            <a:extLst>
              <a:ext uri="{FF2B5EF4-FFF2-40B4-BE49-F238E27FC236}">
                <a16:creationId xmlns:a16="http://schemas.microsoft.com/office/drawing/2014/main" id="{79C53460-165F-7551-FD98-A44DF4C0DA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BCE363-FDA4-5F87-0309-C19F8AD7AA3C}"/>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2605917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2D7A-C239-B6C9-D95A-D34EBC6CA8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F98C63-0D08-3A27-EAC9-F7C754E848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C71202-7FE4-F01F-608E-338F1545CF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F3CF6B-7D76-C2BD-3790-91D9260FEC06}"/>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6" name="Footer Placeholder 5">
            <a:extLst>
              <a:ext uri="{FF2B5EF4-FFF2-40B4-BE49-F238E27FC236}">
                <a16:creationId xmlns:a16="http://schemas.microsoft.com/office/drawing/2014/main" id="{A9C457E7-B3CA-07C0-7E24-79C2B5C8B4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E989CB-1956-E4AD-E88C-CD6ECC690AE8}"/>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2019534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B3A30-57D0-A071-BF2B-8448A35275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A24F01-47E5-C186-453D-E28362095A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14951-BC1F-E149-AE58-345949F54069}"/>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5" name="Footer Placeholder 4">
            <a:extLst>
              <a:ext uri="{FF2B5EF4-FFF2-40B4-BE49-F238E27FC236}">
                <a16:creationId xmlns:a16="http://schemas.microsoft.com/office/drawing/2014/main" id="{00D34AA8-9071-D4B9-5D44-9F5F3D9AE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1BDA38-9D3A-A382-1CF0-1CFA98B1539B}"/>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1626190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1CD711-A45D-B391-28E0-E61C2AE9F0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58C827-1AA0-B95C-81A0-54FD9CDD3F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CD6542-A733-1C3B-F3BE-EFABBFD452B8}"/>
              </a:ext>
            </a:extLst>
          </p:cNvPr>
          <p:cNvSpPr>
            <a:spLocks noGrp="1"/>
          </p:cNvSpPr>
          <p:nvPr>
            <p:ph type="dt" sz="half" idx="10"/>
          </p:nvPr>
        </p:nvSpPr>
        <p:spPr/>
        <p:txBody>
          <a:bodyPr/>
          <a:lstStyle/>
          <a:p>
            <a:fld id="{C9C05BB4-A07B-4015-BB2B-868E17FD11D0}" type="datetimeFigureOut">
              <a:rPr lang="en-GB" smtClean="0"/>
              <a:t>01/03/2026</a:t>
            </a:fld>
            <a:endParaRPr lang="en-GB"/>
          </a:p>
        </p:txBody>
      </p:sp>
      <p:sp>
        <p:nvSpPr>
          <p:cNvPr id="5" name="Footer Placeholder 4">
            <a:extLst>
              <a:ext uri="{FF2B5EF4-FFF2-40B4-BE49-F238E27FC236}">
                <a16:creationId xmlns:a16="http://schemas.microsoft.com/office/drawing/2014/main" id="{41D2691D-C9DC-F456-AE06-305FBAD7B7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D609A0-8EAC-3934-C579-851CF5AEF93D}"/>
              </a:ext>
            </a:extLst>
          </p:cNvPr>
          <p:cNvSpPr>
            <a:spLocks noGrp="1"/>
          </p:cNvSpPr>
          <p:nvPr>
            <p:ph type="sldNum" sz="quarter" idx="12"/>
          </p:nvPr>
        </p:nvSpPr>
        <p:spPr/>
        <p:txBody>
          <a:bodyPr/>
          <a:lstStyle/>
          <a:p>
            <a:fld id="{3C426A7A-B885-4402-8F56-32318B9AF88A}" type="slidenum">
              <a:rPr lang="en-GB" smtClean="0"/>
              <a:t>‹#›</a:t>
            </a:fld>
            <a:endParaRPr lang="en-GB"/>
          </a:p>
        </p:txBody>
      </p:sp>
    </p:spTree>
    <p:extLst>
      <p:ext uri="{BB962C8B-B14F-4D97-AF65-F5344CB8AC3E}">
        <p14:creationId xmlns:p14="http://schemas.microsoft.com/office/powerpoint/2010/main" val="3152323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345009-D826-93A6-86E4-9ED671CBB6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09DEB7-C371-3FEB-0A0C-23020D42A8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E53519-082B-2E05-86E6-21D7846769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C05BB4-A07B-4015-BB2B-868E17FD11D0}" type="datetimeFigureOut">
              <a:rPr lang="en-GB" smtClean="0"/>
              <a:t>01/03/2026</a:t>
            </a:fld>
            <a:endParaRPr lang="en-GB"/>
          </a:p>
        </p:txBody>
      </p:sp>
      <p:sp>
        <p:nvSpPr>
          <p:cNvPr id="5" name="Footer Placeholder 4">
            <a:extLst>
              <a:ext uri="{FF2B5EF4-FFF2-40B4-BE49-F238E27FC236}">
                <a16:creationId xmlns:a16="http://schemas.microsoft.com/office/drawing/2014/main" id="{AEDC16F4-2F98-257E-3DD4-1547E0802F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ED81A2E-8FCC-86D4-2584-236B48F422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426A7A-B885-4402-8F56-32318B9AF88A}" type="slidenum">
              <a:rPr lang="en-GB" smtClean="0"/>
              <a:t>‹#›</a:t>
            </a:fld>
            <a:endParaRPr lang="en-GB"/>
          </a:p>
        </p:txBody>
      </p:sp>
    </p:spTree>
    <p:extLst>
      <p:ext uri="{BB962C8B-B14F-4D97-AF65-F5344CB8AC3E}">
        <p14:creationId xmlns:p14="http://schemas.microsoft.com/office/powerpoint/2010/main" val="136799190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 Id="rId9"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hyperlink" Target="https://assets.kingsfund.org.uk/f/256914/x/43ac620e93/strategies_reduce_waiting_times_2022.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hcpc-uk.org/standards/standards-of-proficiency/speech-and-language-therapist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england.nhs.uk/publication/implementing-patient-initiated-follow-up-guidance-for-local-health-and-care-systems/" TargetMode="External"/><Relationship Id="rId2" Type="http://schemas.openxmlformats.org/officeDocument/2006/relationships/hyperlink" Target="https://www.gov.uk/government/publications/10-year-health-plan-for-england-fit-for-the-future" TargetMode="External"/><Relationship Id="rId1" Type="http://schemas.openxmlformats.org/officeDocument/2006/relationships/slideLayout" Target="../slideLayouts/slideLayout2.xml"/><Relationship Id="rId6" Type="http://schemas.openxmlformats.org/officeDocument/2006/relationships/hyperlink" Target="https://www.rcslt.org/members/research/evidence-based-practice/" TargetMode="External"/><Relationship Id="rId5" Type="http://schemas.openxmlformats.org/officeDocument/2006/relationships/hyperlink" Target="https://www.rcslt.org/wp-content/uploads/2025/07/A-profession-under-pressure-SLT-retention-and-waiting-times.pdf" TargetMode="External"/><Relationship Id="rId4" Type="http://schemas.openxmlformats.org/officeDocument/2006/relationships/hyperlink" Target="file:///C:\Users\User\Downloads\addressing-health-inequalities.pdf"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7559B4-DB4C-2296-89C8-776DDB322B80}"/>
              </a:ext>
            </a:extLst>
          </p:cNvPr>
          <p:cNvSpPr>
            <a:spLocks noGrp="1"/>
          </p:cNvSpPr>
          <p:nvPr>
            <p:ph type="ctrTitle"/>
          </p:nvPr>
        </p:nvSpPr>
        <p:spPr>
          <a:xfrm>
            <a:off x="2026693" y="1030406"/>
            <a:ext cx="8147713" cy="3081242"/>
          </a:xfrm>
        </p:spPr>
        <p:txBody>
          <a:bodyPr anchor="ctr">
            <a:normAutofit/>
          </a:bodyPr>
          <a:lstStyle/>
          <a:p>
            <a:r>
              <a:rPr lang="en-GB" sz="4100" b="1">
                <a:solidFill>
                  <a:srgbClr val="FFFFFF"/>
                </a:solidFill>
              </a:rPr>
              <a:t>Exercise Prescription for Voice Therapy: Speech and Language Therapists (SLT) perceptions and practice.</a:t>
            </a:r>
            <a:br>
              <a:rPr lang="en-GB" sz="4100">
                <a:solidFill>
                  <a:srgbClr val="FFFFFF"/>
                </a:solidFill>
              </a:rPr>
            </a:br>
            <a:endParaRPr lang="en-GB" sz="4100">
              <a:solidFill>
                <a:srgbClr val="FFFFFF"/>
              </a:solidFill>
            </a:endParaRPr>
          </a:p>
        </p:txBody>
      </p:sp>
      <p:sp>
        <p:nvSpPr>
          <p:cNvPr id="3" name="Subtitle 2">
            <a:extLst>
              <a:ext uri="{FF2B5EF4-FFF2-40B4-BE49-F238E27FC236}">
                <a16:creationId xmlns:a16="http://schemas.microsoft.com/office/drawing/2014/main" id="{91AFD3A4-8739-6FCD-868B-8EE11D6D7ED4}"/>
              </a:ext>
            </a:extLst>
          </p:cNvPr>
          <p:cNvSpPr>
            <a:spLocks noGrp="1"/>
          </p:cNvSpPr>
          <p:nvPr>
            <p:ph type="subTitle" idx="1"/>
          </p:nvPr>
        </p:nvSpPr>
        <p:spPr>
          <a:xfrm>
            <a:off x="1559943" y="5171093"/>
            <a:ext cx="9078628" cy="860620"/>
          </a:xfrm>
        </p:spPr>
        <p:txBody>
          <a:bodyPr anchor="ctr">
            <a:normAutofit/>
          </a:bodyPr>
          <a:lstStyle/>
          <a:p>
            <a:r>
              <a:rPr lang="en-GB">
                <a:solidFill>
                  <a:srgbClr val="FFFFFF"/>
                </a:solidFill>
              </a:rPr>
              <a:t>Helen Fracchia</a:t>
            </a:r>
          </a:p>
        </p:txBody>
      </p:sp>
    </p:spTree>
    <p:extLst>
      <p:ext uri="{BB962C8B-B14F-4D97-AF65-F5344CB8AC3E}">
        <p14:creationId xmlns:p14="http://schemas.microsoft.com/office/powerpoint/2010/main" val="2844103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3ED877-F6C8-0725-E2C5-B5386E370D20}"/>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A day in the life of a Voice Specialist SLT</a:t>
            </a:r>
          </a:p>
        </p:txBody>
      </p:sp>
      <p:graphicFrame>
        <p:nvGraphicFramePr>
          <p:cNvPr id="25" name="Content Placeholder 2">
            <a:extLst>
              <a:ext uri="{FF2B5EF4-FFF2-40B4-BE49-F238E27FC236}">
                <a16:creationId xmlns:a16="http://schemas.microsoft.com/office/drawing/2014/main" id="{812DC93A-67F5-AB55-1741-F0FD75B2EC73}"/>
              </a:ext>
            </a:extLst>
          </p:cNvPr>
          <p:cNvGraphicFramePr>
            <a:graphicFrameLocks noGrp="1"/>
          </p:cNvGraphicFramePr>
          <p:nvPr>
            <p:ph idx="1"/>
            <p:extLst>
              <p:ext uri="{D42A27DB-BD31-4B8C-83A1-F6EECF244321}">
                <p14:modId xmlns:p14="http://schemas.microsoft.com/office/powerpoint/2010/main" val="394515600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3082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7CF78F-4972-26B7-4CB7-19B6F2770AB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Aims of this project</a:t>
            </a:r>
          </a:p>
        </p:txBody>
      </p:sp>
      <p:graphicFrame>
        <p:nvGraphicFramePr>
          <p:cNvPr id="5" name="Content Placeholder 2">
            <a:extLst>
              <a:ext uri="{FF2B5EF4-FFF2-40B4-BE49-F238E27FC236}">
                <a16:creationId xmlns:a16="http://schemas.microsoft.com/office/drawing/2014/main" id="{EB84FD22-2CBC-A6B0-67DD-22F79DACEE92}"/>
              </a:ext>
            </a:extLst>
          </p:cNvPr>
          <p:cNvGraphicFramePr>
            <a:graphicFrameLocks noGrp="1"/>
          </p:cNvGraphicFramePr>
          <p:nvPr>
            <p:ph idx="1"/>
            <p:extLst>
              <p:ext uri="{D42A27DB-BD31-4B8C-83A1-F6EECF244321}">
                <p14:modId xmlns:p14="http://schemas.microsoft.com/office/powerpoint/2010/main" val="47591597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6893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D0F20A-A04C-0F96-C050-3935548CDF9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What the research says…</a:t>
            </a:r>
          </a:p>
        </p:txBody>
      </p:sp>
      <p:graphicFrame>
        <p:nvGraphicFramePr>
          <p:cNvPr id="5" name="Content Placeholder 2">
            <a:extLst>
              <a:ext uri="{FF2B5EF4-FFF2-40B4-BE49-F238E27FC236}">
                <a16:creationId xmlns:a16="http://schemas.microsoft.com/office/drawing/2014/main" id="{7C41BDC7-6533-DDC0-6825-6F40E4ADDECC}"/>
              </a:ext>
            </a:extLst>
          </p:cNvPr>
          <p:cNvGraphicFramePr>
            <a:graphicFrameLocks noGrp="1"/>
          </p:cNvGraphicFramePr>
          <p:nvPr>
            <p:ph idx="1"/>
            <p:extLst>
              <p:ext uri="{D42A27DB-BD31-4B8C-83A1-F6EECF244321}">
                <p14:modId xmlns:p14="http://schemas.microsoft.com/office/powerpoint/2010/main" val="197949972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170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CDE4-FAC1-A5C9-2720-B6718E327805}"/>
              </a:ext>
            </a:extLst>
          </p:cNvPr>
          <p:cNvSpPr>
            <a:spLocks noGrp="1"/>
          </p:cNvSpPr>
          <p:nvPr>
            <p:ph type="title"/>
          </p:nvPr>
        </p:nvSpPr>
        <p:spPr/>
        <p:txBody>
          <a:bodyPr/>
          <a:lstStyle/>
          <a:p>
            <a:r>
              <a:rPr lang="en-GB" dirty="0"/>
              <a:t>The Black Box phenomenon</a:t>
            </a:r>
          </a:p>
        </p:txBody>
      </p:sp>
      <p:pic>
        <p:nvPicPr>
          <p:cNvPr id="5" name="Content Placeholder 4">
            <a:extLst>
              <a:ext uri="{FF2B5EF4-FFF2-40B4-BE49-F238E27FC236}">
                <a16:creationId xmlns:a16="http://schemas.microsoft.com/office/drawing/2014/main" id="{2BFB8C0B-28E5-8B01-E838-BC3CD871953A}"/>
              </a:ext>
            </a:extLst>
          </p:cNvPr>
          <p:cNvPicPr>
            <a:picLocks noGrp="1" noChangeAspect="1"/>
          </p:cNvPicPr>
          <p:nvPr>
            <p:ph idx="1"/>
          </p:nvPr>
        </p:nvPicPr>
        <p:blipFill>
          <a:blip r:embed="rId3"/>
          <a:stretch>
            <a:fillRect/>
          </a:stretch>
        </p:blipFill>
        <p:spPr>
          <a:xfrm>
            <a:off x="4048686" y="3159294"/>
            <a:ext cx="2281060" cy="2308324"/>
          </a:xfrm>
          <a:prstGeom prst="rect">
            <a:avLst/>
          </a:prstGeom>
        </p:spPr>
      </p:pic>
      <p:pic>
        <p:nvPicPr>
          <p:cNvPr id="7" name="Picture 6">
            <a:extLst>
              <a:ext uri="{FF2B5EF4-FFF2-40B4-BE49-F238E27FC236}">
                <a16:creationId xmlns:a16="http://schemas.microsoft.com/office/drawing/2014/main" id="{C31344DE-3F62-A377-0D88-434EC7012AA2}"/>
              </a:ext>
            </a:extLst>
          </p:cNvPr>
          <p:cNvPicPr>
            <a:picLocks noChangeAspect="1"/>
          </p:cNvPicPr>
          <p:nvPr/>
        </p:nvPicPr>
        <p:blipFill>
          <a:blip r:embed="rId4"/>
          <a:stretch>
            <a:fillRect/>
          </a:stretch>
        </p:blipFill>
        <p:spPr>
          <a:xfrm>
            <a:off x="6512144" y="1653699"/>
            <a:ext cx="4609814" cy="3550601"/>
          </a:xfrm>
          <a:prstGeom prst="rect">
            <a:avLst/>
          </a:prstGeom>
        </p:spPr>
      </p:pic>
      <p:sp>
        <p:nvSpPr>
          <p:cNvPr id="3" name="TextBox 2">
            <a:extLst>
              <a:ext uri="{FF2B5EF4-FFF2-40B4-BE49-F238E27FC236}">
                <a16:creationId xmlns:a16="http://schemas.microsoft.com/office/drawing/2014/main" id="{4C02C758-8BD4-844F-2FAD-86D3BBE14B1E}"/>
              </a:ext>
            </a:extLst>
          </p:cNvPr>
          <p:cNvSpPr txBox="1"/>
          <p:nvPr/>
        </p:nvSpPr>
        <p:spPr>
          <a:xfrm>
            <a:off x="838200" y="1690688"/>
            <a:ext cx="5257800" cy="1785104"/>
          </a:xfrm>
          <a:prstGeom prst="rect">
            <a:avLst/>
          </a:prstGeom>
          <a:noFill/>
        </p:spPr>
        <p:txBody>
          <a:bodyPr wrap="square" rtlCol="0">
            <a:spAutoFit/>
          </a:bodyPr>
          <a:lstStyle/>
          <a:p>
            <a:pPr marL="285750" indent="-285750">
              <a:buFont typeface="Arial" panose="020B0604020202020204" pitchFamily="34" charset="0"/>
              <a:buChar char="•"/>
            </a:pPr>
            <a:r>
              <a:rPr lang="en-GB" sz="2200" dirty="0"/>
              <a:t>Rehabilitation Treatment Specification System (Van Stan </a:t>
            </a:r>
            <a:r>
              <a:rPr lang="en-GB" sz="2200" i="1" dirty="0"/>
              <a:t>et al.</a:t>
            </a:r>
            <a:r>
              <a:rPr lang="en-GB" sz="2200" dirty="0"/>
              <a:t>, 2021) </a:t>
            </a:r>
          </a:p>
          <a:p>
            <a:pPr marL="285750" indent="-285750">
              <a:buFont typeface="Arial" panose="020B0604020202020204" pitchFamily="34" charset="0"/>
              <a:buChar char="•"/>
            </a:pPr>
            <a:r>
              <a:rPr lang="en-GB" sz="2200" dirty="0"/>
              <a:t>Motor Learning Classification Framework (Madill </a:t>
            </a:r>
            <a:r>
              <a:rPr lang="en-GB" sz="2200" i="1" dirty="0"/>
              <a:t>et al.</a:t>
            </a:r>
            <a:r>
              <a:rPr lang="en-GB" sz="2200" dirty="0"/>
              <a:t>, 2020; Eastwood </a:t>
            </a:r>
            <a:r>
              <a:rPr lang="en-GB" sz="2200" i="1" dirty="0"/>
              <a:t>et al.</a:t>
            </a:r>
            <a:r>
              <a:rPr lang="en-GB" sz="2200" dirty="0"/>
              <a:t>, 2024) </a:t>
            </a:r>
          </a:p>
        </p:txBody>
      </p:sp>
      <p:sp>
        <p:nvSpPr>
          <p:cNvPr id="4" name="TextBox 3">
            <a:extLst>
              <a:ext uri="{FF2B5EF4-FFF2-40B4-BE49-F238E27FC236}">
                <a16:creationId xmlns:a16="http://schemas.microsoft.com/office/drawing/2014/main" id="{7631A5EF-AE1A-4CBE-57A2-856B01ED9277}"/>
              </a:ext>
            </a:extLst>
          </p:cNvPr>
          <p:cNvSpPr txBox="1"/>
          <p:nvPr/>
        </p:nvSpPr>
        <p:spPr>
          <a:xfrm>
            <a:off x="1070042" y="3990290"/>
            <a:ext cx="2839486" cy="1785104"/>
          </a:xfrm>
          <a:prstGeom prst="rect">
            <a:avLst/>
          </a:prstGeom>
          <a:noFill/>
        </p:spPr>
        <p:txBody>
          <a:bodyPr wrap="square" rtlCol="0">
            <a:spAutoFit/>
          </a:bodyPr>
          <a:lstStyle/>
          <a:p>
            <a:r>
              <a:rPr lang="en-GB" sz="2200" b="1" dirty="0"/>
              <a:t>SLT Surveys:</a:t>
            </a:r>
          </a:p>
          <a:p>
            <a:pPr marL="285750" indent="-285750">
              <a:buFont typeface="Arial" panose="020B0604020202020204" pitchFamily="34" charset="0"/>
              <a:buChar char="•"/>
            </a:pPr>
            <a:r>
              <a:rPr lang="en-GB" sz="2200" dirty="0"/>
              <a:t>Chan </a:t>
            </a:r>
            <a:r>
              <a:rPr lang="en-GB" sz="2200" i="1" dirty="0"/>
              <a:t>et al</a:t>
            </a:r>
            <a:r>
              <a:rPr lang="en-GB" sz="2200" dirty="0"/>
              <a:t>. (2013)</a:t>
            </a:r>
          </a:p>
          <a:p>
            <a:pPr marL="285750" indent="-285750">
              <a:buFont typeface="Arial" panose="020B0604020202020204" pitchFamily="34" charset="0"/>
              <a:buChar char="•"/>
            </a:pPr>
            <a:r>
              <a:rPr lang="en-GB" sz="2200" dirty="0"/>
              <a:t>Burg </a:t>
            </a:r>
            <a:r>
              <a:rPr lang="en-GB" sz="2200" i="1" dirty="0"/>
              <a:t>et al</a:t>
            </a:r>
            <a:r>
              <a:rPr lang="en-GB" sz="2200" dirty="0"/>
              <a:t>. (2015)</a:t>
            </a:r>
          </a:p>
          <a:p>
            <a:pPr marL="285750" indent="-285750">
              <a:buFont typeface="Arial" panose="020B0604020202020204" pitchFamily="34" charset="0"/>
              <a:buChar char="•"/>
            </a:pPr>
            <a:r>
              <a:rPr lang="en-GB" sz="2200" dirty="0"/>
              <a:t>Venkatraman </a:t>
            </a:r>
            <a:r>
              <a:rPr lang="en-GB" sz="2200" i="1" dirty="0"/>
              <a:t>et al</a:t>
            </a:r>
            <a:r>
              <a:rPr lang="en-GB" sz="2200" dirty="0"/>
              <a:t>. (2022)</a:t>
            </a:r>
          </a:p>
        </p:txBody>
      </p:sp>
    </p:spTree>
    <p:extLst>
      <p:ext uri="{BB962C8B-B14F-4D97-AF65-F5344CB8AC3E}">
        <p14:creationId xmlns:p14="http://schemas.microsoft.com/office/powerpoint/2010/main" val="1831396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6F8B71-4DFE-E145-7EE0-31FA1997AA2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Research Questions:</a:t>
            </a:r>
          </a:p>
        </p:txBody>
      </p:sp>
      <p:graphicFrame>
        <p:nvGraphicFramePr>
          <p:cNvPr id="5" name="Content Placeholder 2">
            <a:extLst>
              <a:ext uri="{FF2B5EF4-FFF2-40B4-BE49-F238E27FC236}">
                <a16:creationId xmlns:a16="http://schemas.microsoft.com/office/drawing/2014/main" id="{97BD562B-8C98-601C-B0B1-332B5EFCBFE9}"/>
              </a:ext>
            </a:extLst>
          </p:cNvPr>
          <p:cNvGraphicFramePr>
            <a:graphicFrameLocks noGrp="1"/>
          </p:cNvGraphicFramePr>
          <p:nvPr>
            <p:ph idx="1"/>
            <p:extLst>
              <p:ext uri="{D42A27DB-BD31-4B8C-83A1-F6EECF244321}">
                <p14:modId xmlns:p14="http://schemas.microsoft.com/office/powerpoint/2010/main" val="225600187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5565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9876DE-ACE4-3E92-3F88-D5E70B69D2D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Project Design</a:t>
            </a:r>
          </a:p>
        </p:txBody>
      </p:sp>
      <p:graphicFrame>
        <p:nvGraphicFramePr>
          <p:cNvPr id="5" name="Content Placeholder 2">
            <a:extLst>
              <a:ext uri="{FF2B5EF4-FFF2-40B4-BE49-F238E27FC236}">
                <a16:creationId xmlns:a16="http://schemas.microsoft.com/office/drawing/2014/main" id="{EEAA840A-E0AD-2ED9-4304-C08B0DFE623D}"/>
              </a:ext>
            </a:extLst>
          </p:cNvPr>
          <p:cNvGraphicFramePr>
            <a:graphicFrameLocks noGrp="1"/>
          </p:cNvGraphicFramePr>
          <p:nvPr>
            <p:ph idx="1"/>
            <p:extLst>
              <p:ext uri="{D42A27DB-BD31-4B8C-83A1-F6EECF244321}">
                <p14:modId xmlns:p14="http://schemas.microsoft.com/office/powerpoint/2010/main" val="171613230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6371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20A5C-684C-A953-B5B3-D8D35F7D0732}"/>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002060"/>
                </a:solidFill>
              </a:rPr>
              <a:t>Ethics and Insider Research</a:t>
            </a:r>
          </a:p>
        </p:txBody>
      </p:sp>
      <p:graphicFrame>
        <p:nvGraphicFramePr>
          <p:cNvPr id="5" name="Content Placeholder 2">
            <a:extLst>
              <a:ext uri="{FF2B5EF4-FFF2-40B4-BE49-F238E27FC236}">
                <a16:creationId xmlns:a16="http://schemas.microsoft.com/office/drawing/2014/main" id="{0D1AC33D-E43C-BC92-5F00-8618FFDF30F4}"/>
              </a:ext>
            </a:extLst>
          </p:cNvPr>
          <p:cNvGraphicFramePr>
            <a:graphicFrameLocks noGrp="1"/>
          </p:cNvGraphicFramePr>
          <p:nvPr>
            <p:ph idx="1"/>
            <p:extLst>
              <p:ext uri="{D42A27DB-BD31-4B8C-83A1-F6EECF244321}">
                <p14:modId xmlns:p14="http://schemas.microsoft.com/office/powerpoint/2010/main" val="983839665"/>
              </p:ext>
            </p:extLst>
          </p:nvPr>
        </p:nvGraphicFramePr>
        <p:xfrm>
          <a:off x="4905052" y="423333"/>
          <a:ext cx="6666833" cy="6146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9221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F83D09-2A34-341F-D0E9-BAA127A621AE}"/>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Questionnaire Results</a:t>
            </a:r>
          </a:p>
        </p:txBody>
      </p:sp>
      <p:sp>
        <p:nvSpPr>
          <p:cNvPr id="28" name="Rectangle 2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FE5A0F1-9A85-027E-78EC-C031EAE82979}"/>
              </a:ext>
            </a:extLst>
          </p:cNvPr>
          <p:cNvSpPr>
            <a:spLocks noGrp="1"/>
          </p:cNvSpPr>
          <p:nvPr>
            <p:ph sz="half" idx="2"/>
          </p:nvPr>
        </p:nvSpPr>
        <p:spPr>
          <a:xfrm>
            <a:off x="645066" y="2031101"/>
            <a:ext cx="4282984" cy="3511943"/>
          </a:xfrm>
        </p:spPr>
        <p:txBody>
          <a:bodyPr vert="horz" lIns="91440" tIns="45720" rIns="91440" bIns="45720" rtlCol="0" anchor="ctr">
            <a:normAutofit/>
          </a:bodyPr>
          <a:lstStyle/>
          <a:p>
            <a:r>
              <a:rPr lang="en-US" sz="1800" dirty="0"/>
              <a:t>Purposive sampling of Trent Voice CEN and London CEN members</a:t>
            </a:r>
          </a:p>
          <a:p>
            <a:r>
              <a:rPr lang="en-US" sz="1800" dirty="0"/>
              <a:t>30 Questionnaires completed, 19 anonymously.</a:t>
            </a:r>
          </a:p>
          <a:p>
            <a:r>
              <a:rPr lang="en-US" sz="1800" dirty="0"/>
              <a:t>Research question 1: Considerations when deciding on treatment approach.</a:t>
            </a:r>
          </a:p>
          <a:p>
            <a:r>
              <a:rPr lang="en-US" sz="1800" dirty="0"/>
              <a:t>Responses supported the categories identified from literature review</a:t>
            </a:r>
          </a:p>
          <a:p>
            <a:r>
              <a:rPr lang="en-US" sz="1800" dirty="0"/>
              <a:t>Diagnosis most important factor in treatment decisions</a:t>
            </a:r>
          </a:p>
          <a:p>
            <a:endParaRPr lang="en-US" sz="1800" dirty="0"/>
          </a:p>
        </p:txBody>
      </p:sp>
      <p:sp>
        <p:nvSpPr>
          <p:cNvPr id="30" name="Rectangle 2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0521E4BB-4BDF-9FC4-FF80-D5E315AC6A5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5987738" y="1300549"/>
            <a:ext cx="5628018" cy="4024032"/>
          </a:xfrm>
          <a:prstGeom prst="rect">
            <a:avLst/>
          </a:prstGeom>
          <a:noFill/>
        </p:spPr>
      </p:pic>
    </p:spTree>
    <p:extLst>
      <p:ext uri="{BB962C8B-B14F-4D97-AF65-F5344CB8AC3E}">
        <p14:creationId xmlns:p14="http://schemas.microsoft.com/office/powerpoint/2010/main" val="3973718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BA9C2-50A4-EBD8-6B99-F64A5640D848}"/>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5100" kern="1200">
                <a:solidFill>
                  <a:schemeClr val="tx1"/>
                </a:solidFill>
                <a:latin typeface="+mj-lt"/>
                <a:ea typeface="+mj-ea"/>
                <a:cs typeface="+mj-cs"/>
              </a:rPr>
              <a:t>Questionnaire results cont…</a:t>
            </a:r>
          </a:p>
        </p:txBody>
      </p:sp>
      <p:sp>
        <p:nvSpPr>
          <p:cNvPr id="4" name="Content Placeholder 3">
            <a:extLst>
              <a:ext uri="{FF2B5EF4-FFF2-40B4-BE49-F238E27FC236}">
                <a16:creationId xmlns:a16="http://schemas.microsoft.com/office/drawing/2014/main" id="{DE152FEA-BECE-C829-EB6F-AA970C38034F}"/>
              </a:ext>
            </a:extLst>
          </p:cNvPr>
          <p:cNvSpPr>
            <a:spLocks noGrp="1"/>
          </p:cNvSpPr>
          <p:nvPr>
            <p:ph sz="half" idx="2"/>
          </p:nvPr>
        </p:nvSpPr>
        <p:spPr>
          <a:xfrm>
            <a:off x="599609" y="4685288"/>
            <a:ext cx="4171994" cy="1035781"/>
          </a:xfrm>
        </p:spPr>
        <p:txBody>
          <a:bodyPr vert="horz" lIns="91440" tIns="45720" rIns="91440" bIns="45720" rtlCol="0">
            <a:normAutofit/>
          </a:bodyPr>
          <a:lstStyle/>
          <a:p>
            <a:pPr marL="0" indent="0">
              <a:buNone/>
            </a:pPr>
            <a:r>
              <a:rPr lang="en-US" sz="2000" kern="1200">
                <a:solidFill>
                  <a:schemeClr val="tx1"/>
                </a:solidFill>
                <a:latin typeface="+mn-lt"/>
                <a:ea typeface="+mn-ea"/>
                <a:cs typeface="+mn-cs"/>
              </a:rPr>
              <a:t>Caseload management had the most influence on decisions around frequency of appointments</a:t>
            </a:r>
          </a:p>
        </p:txBody>
      </p:sp>
      <p:grpSp>
        <p:nvGrpSpPr>
          <p:cNvPr id="34" name="Group 3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8" name="Straight Connector 27">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of different colored bars&#10;&#10;AI-generated content may be incorrect.">
            <a:extLst>
              <a:ext uri="{FF2B5EF4-FFF2-40B4-BE49-F238E27FC236}">
                <a16:creationId xmlns:a16="http://schemas.microsoft.com/office/drawing/2014/main" id="{C12B3EF1-112B-F370-4FFE-B54FBD7A941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640572" y="1599920"/>
            <a:ext cx="5608830" cy="3547584"/>
          </a:xfrm>
          <a:prstGeom prst="rect">
            <a:avLst/>
          </a:prstGeom>
          <a:noFill/>
        </p:spPr>
      </p:pic>
    </p:spTree>
    <p:extLst>
      <p:ext uri="{BB962C8B-B14F-4D97-AF65-F5344CB8AC3E}">
        <p14:creationId xmlns:p14="http://schemas.microsoft.com/office/powerpoint/2010/main" val="89553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363311-C0B5-2763-ABF4-731B914040FD}"/>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a:solidFill>
                  <a:schemeClr val="tx1"/>
                </a:solidFill>
                <a:latin typeface="+mj-lt"/>
                <a:ea typeface="+mj-ea"/>
                <a:cs typeface="+mj-cs"/>
              </a:rPr>
              <a:t>Questionnaire results cont…</a:t>
            </a:r>
          </a:p>
        </p:txBody>
      </p:sp>
      <p:sp>
        <p:nvSpPr>
          <p:cNvPr id="29" name="Rectangle 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0BCBD49-7AF4-B1F9-8662-8C617C06AFC9}"/>
              </a:ext>
            </a:extLst>
          </p:cNvPr>
          <p:cNvSpPr>
            <a:spLocks noGrp="1"/>
          </p:cNvSpPr>
          <p:nvPr>
            <p:ph sz="half" idx="2"/>
          </p:nvPr>
        </p:nvSpPr>
        <p:spPr>
          <a:xfrm>
            <a:off x="793661" y="2599509"/>
            <a:ext cx="4530898" cy="3639450"/>
          </a:xfrm>
        </p:spPr>
        <p:txBody>
          <a:bodyPr vert="horz" lIns="91440" tIns="45720" rIns="91440" bIns="45720" rtlCol="0" anchor="ctr">
            <a:normAutofit/>
          </a:bodyPr>
          <a:lstStyle/>
          <a:p>
            <a:r>
              <a:rPr lang="en-US" sz="2000" dirty="0"/>
              <a:t>Research Question 2: treatment approaches</a:t>
            </a:r>
          </a:p>
          <a:p>
            <a:r>
              <a:rPr lang="en-US" sz="2000" dirty="0"/>
              <a:t>Majority of participants are considering motor learning theory and psychological approaches in their decision-making.</a:t>
            </a:r>
          </a:p>
          <a:p>
            <a:r>
              <a:rPr lang="en-US" sz="2000" dirty="0"/>
              <a:t>Under half considering exercise physiology, few RTSS.</a:t>
            </a:r>
          </a:p>
        </p:txBody>
      </p:sp>
      <p:pic>
        <p:nvPicPr>
          <p:cNvPr id="7" name="Content Placeholder 6" descr="A graph of blue bars&#10;&#10;AI-generated content may be incorrect.">
            <a:extLst>
              <a:ext uri="{FF2B5EF4-FFF2-40B4-BE49-F238E27FC236}">
                <a16:creationId xmlns:a16="http://schemas.microsoft.com/office/drawing/2014/main" id="{0E943EF8-60B0-4A71-5F0D-8D4984EEF91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24559" y="2599509"/>
            <a:ext cx="5708942" cy="3639450"/>
          </a:xfrm>
          <a:prstGeom prst="rect">
            <a:avLst/>
          </a:prstGeom>
          <a:noFill/>
        </p:spPr>
      </p:pic>
      <p:sp>
        <p:nvSpPr>
          <p:cNvPr id="33" name="Rectangle 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263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8EE58-042E-CAB0-A11B-9DC269FE30BC}"/>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Questionnaire results cont…</a:t>
            </a:r>
          </a:p>
        </p:txBody>
      </p:sp>
      <p:sp>
        <p:nvSpPr>
          <p:cNvPr id="27" name="Rectangle 2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3B10C74-30A7-CD9B-3948-AC05EB2D93DB}"/>
              </a:ext>
            </a:extLst>
          </p:cNvPr>
          <p:cNvSpPr>
            <a:spLocks noGrp="1"/>
          </p:cNvSpPr>
          <p:nvPr>
            <p:ph sz="half" idx="2"/>
          </p:nvPr>
        </p:nvSpPr>
        <p:spPr>
          <a:xfrm>
            <a:off x="645066" y="2031101"/>
            <a:ext cx="4282984" cy="3511943"/>
          </a:xfrm>
        </p:spPr>
        <p:txBody>
          <a:bodyPr vert="horz" lIns="91440" tIns="45720" rIns="91440" bIns="45720" rtlCol="0" anchor="ctr">
            <a:normAutofit/>
          </a:bodyPr>
          <a:lstStyle/>
          <a:p>
            <a:pPr marL="0"/>
            <a:r>
              <a:rPr lang="en-US" sz="1800" dirty="0"/>
              <a:t>Research Question 3: Decisions around home practice</a:t>
            </a:r>
          </a:p>
          <a:p>
            <a:pPr marL="0"/>
            <a:r>
              <a:rPr lang="en-US" sz="1800" dirty="0"/>
              <a:t>Client factors took precedence. </a:t>
            </a:r>
          </a:p>
        </p:txBody>
      </p:sp>
      <p:sp>
        <p:nvSpPr>
          <p:cNvPr id="29" name="Rectangle 2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1">
            <a:extLst>
              <a:ext uri="{FF2B5EF4-FFF2-40B4-BE49-F238E27FC236}">
                <a16:creationId xmlns:a16="http://schemas.microsoft.com/office/drawing/2014/main" id="{4EA582D1-534D-CB9B-6E31-BB2B8F1CE1BF}"/>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5987738" y="1539915"/>
            <a:ext cx="5628018" cy="3545300"/>
          </a:xfrm>
          <a:prstGeom prst="rect">
            <a:avLst/>
          </a:prstGeom>
        </p:spPr>
      </p:pic>
    </p:spTree>
    <p:extLst>
      <p:ext uri="{BB962C8B-B14F-4D97-AF65-F5344CB8AC3E}">
        <p14:creationId xmlns:p14="http://schemas.microsoft.com/office/powerpoint/2010/main" val="3979517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D349B-8E32-3BE0-5AEB-A0189C115E25}"/>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5100" kern="1200">
                <a:solidFill>
                  <a:schemeClr val="tx1"/>
                </a:solidFill>
                <a:latin typeface="+mj-lt"/>
                <a:ea typeface="+mj-ea"/>
                <a:cs typeface="+mj-cs"/>
              </a:rPr>
              <a:t>Questionnaire results cont…</a:t>
            </a:r>
          </a:p>
        </p:txBody>
      </p:sp>
      <p:sp>
        <p:nvSpPr>
          <p:cNvPr id="4" name="Content Placeholder 3">
            <a:extLst>
              <a:ext uri="{FF2B5EF4-FFF2-40B4-BE49-F238E27FC236}">
                <a16:creationId xmlns:a16="http://schemas.microsoft.com/office/drawing/2014/main" id="{606A6E5A-1FA3-4844-3EF9-4E35EFA3D773}"/>
              </a:ext>
            </a:extLst>
          </p:cNvPr>
          <p:cNvSpPr>
            <a:spLocks noGrp="1"/>
          </p:cNvSpPr>
          <p:nvPr>
            <p:ph sz="half" idx="2"/>
          </p:nvPr>
        </p:nvSpPr>
        <p:spPr>
          <a:xfrm>
            <a:off x="599609" y="4685288"/>
            <a:ext cx="4171994" cy="1035781"/>
          </a:xfrm>
        </p:spPr>
        <p:txBody>
          <a:bodyPr vert="horz" lIns="91440" tIns="45720" rIns="91440" bIns="45720" rtlCol="0">
            <a:normAutofit/>
          </a:bodyPr>
          <a:lstStyle/>
          <a:p>
            <a:pPr marL="0" indent="0">
              <a:buNone/>
            </a:pPr>
            <a:r>
              <a:rPr lang="en-US" sz="2200" kern="1200">
                <a:solidFill>
                  <a:schemeClr val="tx1"/>
                </a:solidFill>
                <a:latin typeface="+mn-lt"/>
                <a:ea typeface="+mn-ea"/>
                <a:cs typeface="+mn-cs"/>
              </a:rPr>
              <a:t>A range of different resources were used to support home practice.</a:t>
            </a:r>
          </a:p>
        </p:txBody>
      </p:sp>
      <p:grpSp>
        <p:nvGrpSpPr>
          <p:cNvPr id="27" name="Group 26">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8" name="Straight Connector 27">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1">
            <a:extLst>
              <a:ext uri="{FF2B5EF4-FFF2-40B4-BE49-F238E27FC236}">
                <a16:creationId xmlns:a16="http://schemas.microsoft.com/office/drawing/2014/main" id="{C594DF44-112D-2841-07D1-3046C6DD6B4D}"/>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4697976" y="1709568"/>
            <a:ext cx="6755112" cy="4011497"/>
          </a:xfrm>
          <a:prstGeom prst="rect">
            <a:avLst/>
          </a:prstGeom>
        </p:spPr>
      </p:pic>
    </p:spTree>
    <p:extLst>
      <p:ext uri="{BB962C8B-B14F-4D97-AF65-F5344CB8AC3E}">
        <p14:creationId xmlns:p14="http://schemas.microsoft.com/office/powerpoint/2010/main" val="362110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925202BB-8383-07BA-1824-6E2EBBD25CA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Interviews</a:t>
            </a:r>
          </a:p>
        </p:txBody>
      </p:sp>
      <p:graphicFrame>
        <p:nvGraphicFramePr>
          <p:cNvPr id="8" name="Content Placeholder 5">
            <a:extLst>
              <a:ext uri="{FF2B5EF4-FFF2-40B4-BE49-F238E27FC236}">
                <a16:creationId xmlns:a16="http://schemas.microsoft.com/office/drawing/2014/main" id="{F2509073-7D63-3673-DF16-2D57AFA7C211}"/>
              </a:ext>
            </a:extLst>
          </p:cNvPr>
          <p:cNvGraphicFramePr>
            <a:graphicFrameLocks noGrp="1"/>
          </p:cNvGraphicFramePr>
          <p:nvPr>
            <p:ph idx="1"/>
            <p:extLst>
              <p:ext uri="{D42A27DB-BD31-4B8C-83A1-F6EECF244321}">
                <p14:modId xmlns:p14="http://schemas.microsoft.com/office/powerpoint/2010/main" val="368265236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5618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978EC-CC60-3A4E-DAB3-8A6AE1880ECE}"/>
              </a:ext>
            </a:extLst>
          </p:cNvPr>
          <p:cNvSpPr>
            <a:spLocks noGrp="1"/>
          </p:cNvSpPr>
          <p:nvPr>
            <p:ph type="title"/>
          </p:nvPr>
        </p:nvSpPr>
        <p:spPr/>
        <p:txBody>
          <a:bodyPr/>
          <a:lstStyle/>
          <a:p>
            <a:r>
              <a:rPr lang="en-GB" dirty="0"/>
              <a:t>Reflexive Thematic Analysis (Braun and Clarke, 2006)</a:t>
            </a:r>
          </a:p>
        </p:txBody>
      </p:sp>
      <p:pic>
        <p:nvPicPr>
          <p:cNvPr id="5" name="Content Placeholder 4">
            <a:extLst>
              <a:ext uri="{FF2B5EF4-FFF2-40B4-BE49-F238E27FC236}">
                <a16:creationId xmlns:a16="http://schemas.microsoft.com/office/drawing/2014/main" id="{9353A987-FB0C-71A7-BDDD-509C63D4AB55}"/>
              </a:ext>
            </a:extLst>
          </p:cNvPr>
          <p:cNvPicPr>
            <a:picLocks noGrp="1" noChangeAspect="1"/>
          </p:cNvPicPr>
          <p:nvPr>
            <p:ph idx="1"/>
          </p:nvPr>
        </p:nvPicPr>
        <p:blipFill>
          <a:blip r:embed="rId3"/>
          <a:stretch>
            <a:fillRect/>
          </a:stretch>
        </p:blipFill>
        <p:spPr>
          <a:xfrm>
            <a:off x="838200" y="1690688"/>
            <a:ext cx="1969466" cy="2374578"/>
          </a:xfrm>
          <a:prstGeom prst="rect">
            <a:avLst/>
          </a:prstGeom>
        </p:spPr>
      </p:pic>
      <p:pic>
        <p:nvPicPr>
          <p:cNvPr id="7" name="Picture 6">
            <a:extLst>
              <a:ext uri="{FF2B5EF4-FFF2-40B4-BE49-F238E27FC236}">
                <a16:creationId xmlns:a16="http://schemas.microsoft.com/office/drawing/2014/main" id="{B1130015-18A7-47A4-0DAE-203BEBA92896}"/>
              </a:ext>
            </a:extLst>
          </p:cNvPr>
          <p:cNvPicPr>
            <a:picLocks noChangeAspect="1"/>
          </p:cNvPicPr>
          <p:nvPr/>
        </p:nvPicPr>
        <p:blipFill>
          <a:blip r:embed="rId4"/>
          <a:stretch>
            <a:fillRect/>
          </a:stretch>
        </p:blipFill>
        <p:spPr>
          <a:xfrm>
            <a:off x="3194505" y="1690688"/>
            <a:ext cx="2301701" cy="2374578"/>
          </a:xfrm>
          <a:prstGeom prst="rect">
            <a:avLst/>
          </a:prstGeom>
        </p:spPr>
      </p:pic>
      <p:pic>
        <p:nvPicPr>
          <p:cNvPr id="9" name="Picture 8">
            <a:extLst>
              <a:ext uri="{FF2B5EF4-FFF2-40B4-BE49-F238E27FC236}">
                <a16:creationId xmlns:a16="http://schemas.microsoft.com/office/drawing/2014/main" id="{2A300978-3967-47BD-55F7-957DC98674E1}"/>
              </a:ext>
            </a:extLst>
          </p:cNvPr>
          <p:cNvPicPr>
            <a:picLocks noChangeAspect="1"/>
          </p:cNvPicPr>
          <p:nvPr/>
        </p:nvPicPr>
        <p:blipFill>
          <a:blip r:embed="rId5"/>
          <a:stretch>
            <a:fillRect/>
          </a:stretch>
        </p:blipFill>
        <p:spPr>
          <a:xfrm>
            <a:off x="6147871" y="1685975"/>
            <a:ext cx="1657006" cy="2379291"/>
          </a:xfrm>
          <a:prstGeom prst="rect">
            <a:avLst/>
          </a:prstGeom>
        </p:spPr>
      </p:pic>
      <p:pic>
        <p:nvPicPr>
          <p:cNvPr id="11" name="Picture 10">
            <a:extLst>
              <a:ext uri="{FF2B5EF4-FFF2-40B4-BE49-F238E27FC236}">
                <a16:creationId xmlns:a16="http://schemas.microsoft.com/office/drawing/2014/main" id="{78D0FA22-E632-0D64-54B0-CAE258695BCD}"/>
              </a:ext>
            </a:extLst>
          </p:cNvPr>
          <p:cNvPicPr>
            <a:picLocks noChangeAspect="1"/>
          </p:cNvPicPr>
          <p:nvPr/>
        </p:nvPicPr>
        <p:blipFill>
          <a:blip r:embed="rId6"/>
          <a:stretch>
            <a:fillRect/>
          </a:stretch>
        </p:blipFill>
        <p:spPr>
          <a:xfrm>
            <a:off x="1379864" y="4762686"/>
            <a:ext cx="2855603" cy="1507400"/>
          </a:xfrm>
          <a:prstGeom prst="rect">
            <a:avLst/>
          </a:prstGeom>
        </p:spPr>
      </p:pic>
      <p:pic>
        <p:nvPicPr>
          <p:cNvPr id="12" name="Picture 11">
            <a:extLst>
              <a:ext uri="{FF2B5EF4-FFF2-40B4-BE49-F238E27FC236}">
                <a16:creationId xmlns:a16="http://schemas.microsoft.com/office/drawing/2014/main" id="{24321EA7-F662-D124-286E-56DF1B47EF3A}"/>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456542" y="2120102"/>
            <a:ext cx="2587544" cy="1940798"/>
          </a:xfrm>
          <a:prstGeom prst="rect">
            <a:avLst/>
          </a:prstGeom>
          <a:noFill/>
          <a:ln>
            <a:noFill/>
          </a:ln>
        </p:spPr>
      </p:pic>
      <p:pic>
        <p:nvPicPr>
          <p:cNvPr id="14" name="Picture 13">
            <a:extLst>
              <a:ext uri="{FF2B5EF4-FFF2-40B4-BE49-F238E27FC236}">
                <a16:creationId xmlns:a16="http://schemas.microsoft.com/office/drawing/2014/main" id="{B93DD99D-8DD8-4EC4-791F-6B8C515C9A08}"/>
              </a:ext>
            </a:extLst>
          </p:cNvPr>
          <p:cNvPicPr>
            <a:picLocks noChangeAspect="1"/>
          </p:cNvPicPr>
          <p:nvPr/>
        </p:nvPicPr>
        <p:blipFill>
          <a:blip r:embed="rId8"/>
          <a:stretch>
            <a:fillRect/>
          </a:stretch>
        </p:blipFill>
        <p:spPr>
          <a:xfrm>
            <a:off x="4694862" y="4737898"/>
            <a:ext cx="2501805" cy="1459939"/>
          </a:xfrm>
          <a:prstGeom prst="rect">
            <a:avLst/>
          </a:prstGeom>
        </p:spPr>
      </p:pic>
      <p:pic>
        <p:nvPicPr>
          <p:cNvPr id="16" name="Picture 15">
            <a:extLst>
              <a:ext uri="{FF2B5EF4-FFF2-40B4-BE49-F238E27FC236}">
                <a16:creationId xmlns:a16="http://schemas.microsoft.com/office/drawing/2014/main" id="{BC098B8A-A520-9F1A-2D80-E1A15D4A4217}"/>
              </a:ext>
            </a:extLst>
          </p:cNvPr>
          <p:cNvPicPr>
            <a:picLocks noChangeAspect="1"/>
          </p:cNvPicPr>
          <p:nvPr/>
        </p:nvPicPr>
        <p:blipFill>
          <a:blip r:embed="rId9"/>
          <a:stretch>
            <a:fillRect/>
          </a:stretch>
        </p:blipFill>
        <p:spPr>
          <a:xfrm rot="16200000">
            <a:off x="8382380" y="4456051"/>
            <a:ext cx="1465776" cy="1946224"/>
          </a:xfrm>
          <a:prstGeom prst="rect">
            <a:avLst/>
          </a:prstGeom>
        </p:spPr>
      </p:pic>
      <p:sp>
        <p:nvSpPr>
          <p:cNvPr id="3" name="TextBox 2">
            <a:extLst>
              <a:ext uri="{FF2B5EF4-FFF2-40B4-BE49-F238E27FC236}">
                <a16:creationId xmlns:a16="http://schemas.microsoft.com/office/drawing/2014/main" id="{AD39F439-4BBC-6E58-799B-1FC74A40B1A3}"/>
              </a:ext>
            </a:extLst>
          </p:cNvPr>
          <p:cNvSpPr txBox="1"/>
          <p:nvPr/>
        </p:nvSpPr>
        <p:spPr>
          <a:xfrm>
            <a:off x="984594" y="4092140"/>
            <a:ext cx="1657006" cy="369332"/>
          </a:xfrm>
          <a:prstGeom prst="rect">
            <a:avLst/>
          </a:prstGeom>
          <a:noFill/>
        </p:spPr>
        <p:txBody>
          <a:bodyPr wrap="square" rtlCol="0">
            <a:spAutoFit/>
          </a:bodyPr>
          <a:lstStyle/>
          <a:p>
            <a:r>
              <a:rPr lang="en-GB" dirty="0"/>
              <a:t>Phase 1/2/4</a:t>
            </a:r>
          </a:p>
        </p:txBody>
      </p:sp>
      <p:sp>
        <p:nvSpPr>
          <p:cNvPr id="4" name="TextBox 3">
            <a:extLst>
              <a:ext uri="{FF2B5EF4-FFF2-40B4-BE49-F238E27FC236}">
                <a16:creationId xmlns:a16="http://schemas.microsoft.com/office/drawing/2014/main" id="{410ED252-B1B8-2AEC-7B84-EB78E717C3BF}"/>
              </a:ext>
            </a:extLst>
          </p:cNvPr>
          <p:cNvSpPr txBox="1"/>
          <p:nvPr/>
        </p:nvSpPr>
        <p:spPr>
          <a:xfrm>
            <a:off x="5319368" y="4093406"/>
            <a:ext cx="1657006" cy="369332"/>
          </a:xfrm>
          <a:prstGeom prst="rect">
            <a:avLst/>
          </a:prstGeom>
          <a:noFill/>
        </p:spPr>
        <p:txBody>
          <a:bodyPr wrap="square" rtlCol="0">
            <a:spAutoFit/>
          </a:bodyPr>
          <a:lstStyle/>
          <a:p>
            <a:r>
              <a:rPr lang="en-GB" dirty="0"/>
              <a:t>Phase 3</a:t>
            </a:r>
          </a:p>
        </p:txBody>
      </p:sp>
      <p:sp>
        <p:nvSpPr>
          <p:cNvPr id="10" name="TextBox 9">
            <a:extLst>
              <a:ext uri="{FF2B5EF4-FFF2-40B4-BE49-F238E27FC236}">
                <a16:creationId xmlns:a16="http://schemas.microsoft.com/office/drawing/2014/main" id="{A917A5CD-9A0F-ABE6-1271-5D42AC5D2E67}"/>
              </a:ext>
            </a:extLst>
          </p:cNvPr>
          <p:cNvSpPr txBox="1"/>
          <p:nvPr/>
        </p:nvSpPr>
        <p:spPr>
          <a:xfrm>
            <a:off x="8500533" y="4092140"/>
            <a:ext cx="1300003" cy="369332"/>
          </a:xfrm>
          <a:prstGeom prst="rect">
            <a:avLst/>
          </a:prstGeom>
          <a:noFill/>
        </p:spPr>
        <p:txBody>
          <a:bodyPr wrap="square" rtlCol="0">
            <a:spAutoFit/>
          </a:bodyPr>
          <a:lstStyle/>
          <a:p>
            <a:r>
              <a:rPr lang="en-GB" dirty="0"/>
              <a:t>Phase 4</a:t>
            </a:r>
          </a:p>
        </p:txBody>
      </p:sp>
      <p:sp>
        <p:nvSpPr>
          <p:cNvPr id="13" name="TextBox 12">
            <a:extLst>
              <a:ext uri="{FF2B5EF4-FFF2-40B4-BE49-F238E27FC236}">
                <a16:creationId xmlns:a16="http://schemas.microsoft.com/office/drawing/2014/main" id="{0D73C6E7-28D4-6D39-D4FF-220EAB420A48}"/>
              </a:ext>
            </a:extLst>
          </p:cNvPr>
          <p:cNvSpPr txBox="1"/>
          <p:nvPr/>
        </p:nvSpPr>
        <p:spPr>
          <a:xfrm>
            <a:off x="1379864" y="6270086"/>
            <a:ext cx="1261736" cy="369332"/>
          </a:xfrm>
          <a:prstGeom prst="rect">
            <a:avLst/>
          </a:prstGeom>
          <a:noFill/>
        </p:spPr>
        <p:txBody>
          <a:bodyPr wrap="square" rtlCol="0">
            <a:spAutoFit/>
          </a:bodyPr>
          <a:lstStyle/>
          <a:p>
            <a:r>
              <a:rPr lang="en-GB" dirty="0"/>
              <a:t>Phase 4</a:t>
            </a:r>
          </a:p>
        </p:txBody>
      </p:sp>
      <p:sp>
        <p:nvSpPr>
          <p:cNvPr id="17" name="TextBox 16">
            <a:extLst>
              <a:ext uri="{FF2B5EF4-FFF2-40B4-BE49-F238E27FC236}">
                <a16:creationId xmlns:a16="http://schemas.microsoft.com/office/drawing/2014/main" id="{BDDD4713-E55A-8B63-C2F9-1863DE0BDB15}"/>
              </a:ext>
            </a:extLst>
          </p:cNvPr>
          <p:cNvSpPr txBox="1"/>
          <p:nvPr/>
        </p:nvSpPr>
        <p:spPr>
          <a:xfrm>
            <a:off x="4940035" y="6270086"/>
            <a:ext cx="1261736" cy="369332"/>
          </a:xfrm>
          <a:prstGeom prst="rect">
            <a:avLst/>
          </a:prstGeom>
          <a:noFill/>
        </p:spPr>
        <p:txBody>
          <a:bodyPr wrap="square" rtlCol="0">
            <a:spAutoFit/>
          </a:bodyPr>
          <a:lstStyle/>
          <a:p>
            <a:r>
              <a:rPr lang="en-GB" dirty="0"/>
              <a:t>Phase 5</a:t>
            </a:r>
          </a:p>
        </p:txBody>
      </p:sp>
      <p:sp>
        <p:nvSpPr>
          <p:cNvPr id="18" name="TextBox 17">
            <a:extLst>
              <a:ext uri="{FF2B5EF4-FFF2-40B4-BE49-F238E27FC236}">
                <a16:creationId xmlns:a16="http://schemas.microsoft.com/office/drawing/2014/main" id="{762DFE8A-EF46-AA02-9FAC-0C215B62708A}"/>
              </a:ext>
            </a:extLst>
          </p:cNvPr>
          <p:cNvSpPr txBox="1"/>
          <p:nvPr/>
        </p:nvSpPr>
        <p:spPr>
          <a:xfrm>
            <a:off x="8142156" y="6197837"/>
            <a:ext cx="1261736" cy="369332"/>
          </a:xfrm>
          <a:prstGeom prst="rect">
            <a:avLst/>
          </a:prstGeom>
          <a:noFill/>
        </p:spPr>
        <p:txBody>
          <a:bodyPr wrap="square" rtlCol="0">
            <a:spAutoFit/>
          </a:bodyPr>
          <a:lstStyle/>
          <a:p>
            <a:r>
              <a:rPr lang="en-GB" dirty="0"/>
              <a:t>Phase 6</a:t>
            </a:r>
          </a:p>
        </p:txBody>
      </p:sp>
    </p:spTree>
    <p:extLst>
      <p:ext uri="{BB962C8B-B14F-4D97-AF65-F5344CB8AC3E}">
        <p14:creationId xmlns:p14="http://schemas.microsoft.com/office/powerpoint/2010/main" val="35147709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C41DA0-1E56-D803-54DE-0F127F78B92D}"/>
              </a:ext>
            </a:extLst>
          </p:cNvPr>
          <p:cNvSpPr>
            <a:spLocks noGrp="1"/>
          </p:cNvSpPr>
          <p:nvPr>
            <p:ph type="title"/>
          </p:nvPr>
        </p:nvSpPr>
        <p:spPr>
          <a:xfrm>
            <a:off x="645064" y="525982"/>
            <a:ext cx="4282983" cy="1200361"/>
          </a:xfrm>
        </p:spPr>
        <p:txBody>
          <a:bodyPr anchor="b">
            <a:normAutofit/>
          </a:bodyPr>
          <a:lstStyle/>
          <a:p>
            <a:r>
              <a:rPr lang="en-GB" sz="3600"/>
              <a:t>Findings</a:t>
            </a:r>
          </a:p>
        </p:txBody>
      </p:sp>
      <p:sp>
        <p:nvSpPr>
          <p:cNvPr id="30" name="Rectangle 2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5B126F4C-44FF-241E-BBF6-EF9074264A9E}"/>
              </a:ext>
            </a:extLst>
          </p:cNvPr>
          <p:cNvSpPr>
            <a:spLocks noGrp="1"/>
          </p:cNvSpPr>
          <p:nvPr>
            <p:ph idx="1"/>
          </p:nvPr>
        </p:nvSpPr>
        <p:spPr>
          <a:xfrm>
            <a:off x="645066" y="2031101"/>
            <a:ext cx="4282984" cy="3511943"/>
          </a:xfrm>
        </p:spPr>
        <p:txBody>
          <a:bodyPr anchor="ctr">
            <a:normAutofit/>
          </a:bodyPr>
          <a:lstStyle/>
          <a:p>
            <a:r>
              <a:rPr lang="en-US" sz="1800" dirty="0"/>
              <a:t>No one overarching theme</a:t>
            </a:r>
          </a:p>
          <a:p>
            <a:r>
              <a:rPr lang="en-US" sz="1800" dirty="0"/>
              <a:t>Treatment decisions are complex and multifactorial </a:t>
            </a:r>
          </a:p>
          <a:p>
            <a:r>
              <a:rPr lang="en-US" sz="1800" dirty="0"/>
              <a:t>Interplay of 3 main themes:</a:t>
            </a:r>
          </a:p>
          <a:p>
            <a:pPr lvl="1"/>
            <a:r>
              <a:rPr lang="en-US" sz="1800" dirty="0"/>
              <a:t>Client</a:t>
            </a:r>
          </a:p>
          <a:p>
            <a:pPr lvl="1"/>
            <a:r>
              <a:rPr lang="en-US" sz="1800" dirty="0"/>
              <a:t>Context</a:t>
            </a:r>
          </a:p>
          <a:p>
            <a:pPr lvl="1"/>
            <a:r>
              <a:rPr lang="en-US" sz="1800" dirty="0"/>
              <a:t>Evidence</a:t>
            </a:r>
          </a:p>
        </p:txBody>
      </p:sp>
      <p:sp>
        <p:nvSpPr>
          <p:cNvPr id="32" name="Rectangle 3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evidences&#10;&#10;AI-generated content may be incorrect.">
            <a:extLst>
              <a:ext uri="{FF2B5EF4-FFF2-40B4-BE49-F238E27FC236}">
                <a16:creationId xmlns:a16="http://schemas.microsoft.com/office/drawing/2014/main" id="{4F7EE6C9-62E5-F78B-891B-908B6B45E3EA}"/>
              </a:ext>
            </a:extLst>
          </p:cNvPr>
          <p:cNvPicPr>
            <a:picLocks noChangeAspect="1"/>
          </p:cNvPicPr>
          <p:nvPr/>
        </p:nvPicPr>
        <p:blipFill>
          <a:blip r:embed="rId3"/>
          <a:stretch>
            <a:fillRect/>
          </a:stretch>
        </p:blipFill>
        <p:spPr>
          <a:xfrm>
            <a:off x="5987738" y="723677"/>
            <a:ext cx="5628018" cy="5177775"/>
          </a:xfrm>
          <a:prstGeom prst="rect">
            <a:avLst/>
          </a:prstGeom>
        </p:spPr>
      </p:pic>
    </p:spTree>
    <p:extLst>
      <p:ext uri="{BB962C8B-B14F-4D97-AF65-F5344CB8AC3E}">
        <p14:creationId xmlns:p14="http://schemas.microsoft.com/office/powerpoint/2010/main" val="2763486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E3C77-11A9-7E4D-EAA6-61FCA07D791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Knowing your Client</a:t>
            </a:r>
          </a:p>
        </p:txBody>
      </p:sp>
      <p:graphicFrame>
        <p:nvGraphicFramePr>
          <p:cNvPr id="5" name="Content Placeholder 2">
            <a:extLst>
              <a:ext uri="{FF2B5EF4-FFF2-40B4-BE49-F238E27FC236}">
                <a16:creationId xmlns:a16="http://schemas.microsoft.com/office/drawing/2014/main" id="{530D8663-129B-AE43-E864-328312F080A7}"/>
              </a:ext>
            </a:extLst>
          </p:cNvPr>
          <p:cNvGraphicFramePr>
            <a:graphicFrameLocks noGrp="1"/>
          </p:cNvGraphicFramePr>
          <p:nvPr>
            <p:ph idx="1"/>
            <p:extLst>
              <p:ext uri="{D42A27DB-BD31-4B8C-83A1-F6EECF244321}">
                <p14:modId xmlns:p14="http://schemas.microsoft.com/office/powerpoint/2010/main" val="37913161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7127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313E4-081F-28EE-9483-2DFA49BF053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Knowing your theory</a:t>
            </a:r>
          </a:p>
        </p:txBody>
      </p:sp>
      <p:graphicFrame>
        <p:nvGraphicFramePr>
          <p:cNvPr id="41" name="Content Placeholder 2">
            <a:extLst>
              <a:ext uri="{FF2B5EF4-FFF2-40B4-BE49-F238E27FC236}">
                <a16:creationId xmlns:a16="http://schemas.microsoft.com/office/drawing/2014/main" id="{42ADFC0F-0EC6-03B5-03D4-EC4CAD27E2C8}"/>
              </a:ext>
            </a:extLst>
          </p:cNvPr>
          <p:cNvGraphicFramePr>
            <a:graphicFrameLocks noGrp="1"/>
          </p:cNvGraphicFramePr>
          <p:nvPr>
            <p:ph idx="1"/>
            <p:extLst>
              <p:ext uri="{D42A27DB-BD31-4B8C-83A1-F6EECF244321}">
                <p14:modId xmlns:p14="http://schemas.microsoft.com/office/powerpoint/2010/main" val="712160342"/>
              </p:ext>
            </p:extLst>
          </p:nvPr>
        </p:nvGraphicFramePr>
        <p:xfrm>
          <a:off x="4905052" y="511389"/>
          <a:ext cx="6666833" cy="5957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2933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BBCC4-1F59-C8EC-EF31-562BA1CB97DF}"/>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Understanding your context</a:t>
            </a:r>
          </a:p>
        </p:txBody>
      </p:sp>
      <p:graphicFrame>
        <p:nvGraphicFramePr>
          <p:cNvPr id="5" name="Content Placeholder 2">
            <a:extLst>
              <a:ext uri="{FF2B5EF4-FFF2-40B4-BE49-F238E27FC236}">
                <a16:creationId xmlns:a16="http://schemas.microsoft.com/office/drawing/2014/main" id="{6160127E-6FF1-DA02-5920-910B33E6D79D}"/>
              </a:ext>
            </a:extLst>
          </p:cNvPr>
          <p:cNvGraphicFramePr>
            <a:graphicFrameLocks noGrp="1"/>
          </p:cNvGraphicFramePr>
          <p:nvPr>
            <p:ph idx="1"/>
            <p:extLst>
              <p:ext uri="{D42A27DB-BD31-4B8C-83A1-F6EECF244321}">
                <p14:modId xmlns:p14="http://schemas.microsoft.com/office/powerpoint/2010/main" val="225507583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332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7F595C-0BE4-4930-F881-5BC110B4B120}"/>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Limitations and Future Research</a:t>
            </a:r>
          </a:p>
        </p:txBody>
      </p:sp>
      <p:sp>
        <p:nvSpPr>
          <p:cNvPr id="3" name="Content Placeholder 2">
            <a:extLst>
              <a:ext uri="{FF2B5EF4-FFF2-40B4-BE49-F238E27FC236}">
                <a16:creationId xmlns:a16="http://schemas.microsoft.com/office/drawing/2014/main" id="{7F9089F0-9F9E-62F8-65B4-BEC9D473B243}"/>
              </a:ext>
            </a:extLst>
          </p:cNvPr>
          <p:cNvSpPr>
            <a:spLocks noGrp="1"/>
          </p:cNvSpPr>
          <p:nvPr>
            <p:ph sz="half" idx="1"/>
          </p:nvPr>
        </p:nvSpPr>
        <p:spPr>
          <a:xfrm>
            <a:off x="4380855" y="1412489"/>
            <a:ext cx="3427283" cy="4363844"/>
          </a:xfrm>
        </p:spPr>
        <p:txBody>
          <a:bodyPr>
            <a:normAutofit/>
          </a:bodyPr>
          <a:lstStyle/>
          <a:p>
            <a:r>
              <a:rPr lang="en-GB" sz="2000"/>
              <a:t>Time and participant limitations</a:t>
            </a:r>
          </a:p>
          <a:p>
            <a:r>
              <a:rPr lang="en-GB" sz="2000"/>
              <a:t>Broad scope and complexity of question</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8B4737EF-467D-D96C-3D53-E806B56D7E5B}"/>
              </a:ext>
            </a:extLst>
          </p:cNvPr>
          <p:cNvSpPr>
            <a:spLocks noGrp="1"/>
          </p:cNvSpPr>
          <p:nvPr>
            <p:ph sz="half" idx="2"/>
          </p:nvPr>
        </p:nvSpPr>
        <p:spPr>
          <a:xfrm>
            <a:off x="8451604" y="1412489"/>
            <a:ext cx="3197701" cy="4363844"/>
          </a:xfrm>
        </p:spPr>
        <p:txBody>
          <a:bodyPr>
            <a:normAutofit/>
          </a:bodyPr>
          <a:lstStyle/>
          <a:p>
            <a:r>
              <a:rPr lang="en-GB" sz="1900" dirty="0"/>
              <a:t>Wider cohort including a range of experience levels</a:t>
            </a:r>
          </a:p>
          <a:p>
            <a:r>
              <a:rPr lang="en-GB" sz="1900" dirty="0"/>
              <a:t>More detailed  investigation into variation in clinical contexts</a:t>
            </a:r>
          </a:p>
          <a:p>
            <a:r>
              <a:rPr lang="en-GB" sz="1900" dirty="0"/>
              <a:t>Impact of waiting times on clinicians</a:t>
            </a:r>
          </a:p>
          <a:p>
            <a:r>
              <a:rPr lang="en-GB" sz="1900" dirty="0"/>
              <a:t>More detailed study of decision-making for individual diagnoses</a:t>
            </a:r>
          </a:p>
          <a:p>
            <a:r>
              <a:rPr lang="en-GB" sz="1900" dirty="0"/>
              <a:t>Applying a decision-making process (RTSS) to individual diagnoses.</a:t>
            </a:r>
          </a:p>
        </p:txBody>
      </p:sp>
    </p:spTree>
    <p:extLst>
      <p:ext uri="{BB962C8B-B14F-4D97-AF65-F5344CB8AC3E}">
        <p14:creationId xmlns:p14="http://schemas.microsoft.com/office/powerpoint/2010/main" val="4196305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BF1FCAC-52F5-680F-F2CD-76D071AE7A2E}"/>
              </a:ext>
            </a:extLst>
          </p:cNvPr>
          <p:cNvSpPr>
            <a:spLocks noGrp="1"/>
          </p:cNvSpPr>
          <p:nvPr>
            <p:ph type="title"/>
          </p:nvPr>
        </p:nvSpPr>
        <p:spPr>
          <a:xfrm>
            <a:off x="806825" y="457201"/>
            <a:ext cx="2844800" cy="3588870"/>
          </a:xfrm>
        </p:spPr>
        <p:txBody>
          <a:bodyPr vert="horz" lIns="91440" tIns="45720" rIns="91440" bIns="45720" rtlCol="0" anchor="b">
            <a:normAutofit/>
          </a:bodyPr>
          <a:lstStyle/>
          <a:p>
            <a:pPr algn="r"/>
            <a:r>
              <a:rPr lang="en-US" sz="4000" dirty="0">
                <a:solidFill>
                  <a:srgbClr val="FFFFFF"/>
                </a:solidFill>
              </a:rPr>
              <a:t>Conclusion</a:t>
            </a:r>
          </a:p>
        </p:txBody>
      </p:sp>
      <p:sp>
        <p:nvSpPr>
          <p:cNvPr id="11" name="Content Placeholder 10">
            <a:extLst>
              <a:ext uri="{FF2B5EF4-FFF2-40B4-BE49-F238E27FC236}">
                <a16:creationId xmlns:a16="http://schemas.microsoft.com/office/drawing/2014/main" id="{98429C88-34DC-E9DB-BDA7-481A0E800408}"/>
              </a:ext>
            </a:extLst>
          </p:cNvPr>
          <p:cNvSpPr>
            <a:spLocks noGrp="1"/>
          </p:cNvSpPr>
          <p:nvPr>
            <p:ph sz="half" idx="2"/>
          </p:nvPr>
        </p:nvSpPr>
        <p:spPr>
          <a:xfrm>
            <a:off x="4649245" y="669363"/>
            <a:ext cx="3290579" cy="5534211"/>
          </a:xfrm>
        </p:spPr>
        <p:txBody>
          <a:bodyPr vert="horz" lIns="91440" tIns="45720" rIns="91440" bIns="45720" rtlCol="0" anchor="ctr">
            <a:normAutofit/>
          </a:bodyPr>
          <a:lstStyle/>
          <a:p>
            <a:r>
              <a:rPr lang="en-US" sz="2000" dirty="0"/>
              <a:t>Greater understanding of the complexity of the decision-making process and the influencing factors.</a:t>
            </a:r>
          </a:p>
          <a:p>
            <a:r>
              <a:rPr lang="en-US" sz="2000" dirty="0"/>
              <a:t>Confidence in my decision- making from greater understanding of evidence base</a:t>
            </a:r>
          </a:p>
          <a:p>
            <a:r>
              <a:rPr lang="en-US" sz="2000" dirty="0"/>
              <a:t>Use knowledge to inform teaching, training and local  commissioning bodies.</a:t>
            </a:r>
          </a:p>
          <a:p>
            <a:endParaRPr lang="en-US" sz="2000" dirty="0"/>
          </a:p>
        </p:txBody>
      </p:sp>
      <p:pic>
        <p:nvPicPr>
          <p:cNvPr id="8" name="Content Placeholder 7">
            <a:extLst>
              <a:ext uri="{FF2B5EF4-FFF2-40B4-BE49-F238E27FC236}">
                <a16:creationId xmlns:a16="http://schemas.microsoft.com/office/drawing/2014/main" id="{0F94BAE4-8AE9-6F7F-5F05-838CEFBEB629}"/>
              </a:ext>
            </a:extLst>
          </p:cNvPr>
          <p:cNvPicPr>
            <a:picLocks noGrp="1" noChangeAspect="1"/>
          </p:cNvPicPr>
          <p:nvPr>
            <p:ph sz="half" idx="1"/>
          </p:nvPr>
        </p:nvPicPr>
        <p:blipFill>
          <a:blip r:embed="rId3"/>
          <a:stretch>
            <a:fillRect/>
          </a:stretch>
        </p:blipFill>
        <p:spPr>
          <a:xfrm>
            <a:off x="7939824" y="1121072"/>
            <a:ext cx="3961023" cy="2234144"/>
          </a:xfrm>
          <a:prstGeom prst="rect">
            <a:avLst/>
          </a:prstGeom>
        </p:spPr>
      </p:pic>
      <p:pic>
        <p:nvPicPr>
          <p:cNvPr id="10" name="Picture 9">
            <a:extLst>
              <a:ext uri="{FF2B5EF4-FFF2-40B4-BE49-F238E27FC236}">
                <a16:creationId xmlns:a16="http://schemas.microsoft.com/office/drawing/2014/main" id="{F3E6EC24-DE67-FA78-D3DF-C2B9DFA9896B}"/>
              </a:ext>
            </a:extLst>
          </p:cNvPr>
          <p:cNvPicPr>
            <a:picLocks noChangeAspect="1"/>
          </p:cNvPicPr>
          <p:nvPr/>
        </p:nvPicPr>
        <p:blipFill>
          <a:blip r:embed="rId4"/>
          <a:stretch>
            <a:fillRect/>
          </a:stretch>
        </p:blipFill>
        <p:spPr>
          <a:xfrm>
            <a:off x="7939824" y="3693354"/>
            <a:ext cx="3961023" cy="2234145"/>
          </a:xfrm>
          <a:prstGeom prst="rect">
            <a:avLst/>
          </a:prstGeom>
        </p:spPr>
      </p:pic>
    </p:spTree>
    <p:extLst>
      <p:ext uri="{BB962C8B-B14F-4D97-AF65-F5344CB8AC3E}">
        <p14:creationId xmlns:p14="http://schemas.microsoft.com/office/powerpoint/2010/main" val="42764775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DA6686-C6E7-107B-E773-A0C2E25E9D51}"/>
              </a:ext>
            </a:extLst>
          </p:cNvPr>
          <p:cNvSpPr>
            <a:spLocks noGrp="1"/>
          </p:cNvSpPr>
          <p:nvPr>
            <p:ph type="title"/>
          </p:nvPr>
        </p:nvSpPr>
        <p:spPr>
          <a:xfrm>
            <a:off x="838200" y="365125"/>
            <a:ext cx="10515600" cy="640715"/>
          </a:xfrm>
        </p:spPr>
        <p:txBody>
          <a:bodyPr>
            <a:normAutofit fontScale="90000"/>
          </a:bodyPr>
          <a:lstStyle/>
          <a:p>
            <a:r>
              <a:rPr lang="en-GB" dirty="0"/>
              <a:t>References</a:t>
            </a:r>
          </a:p>
        </p:txBody>
      </p:sp>
      <p:sp>
        <p:nvSpPr>
          <p:cNvPr id="6" name="Content Placeholder 5">
            <a:extLst>
              <a:ext uri="{FF2B5EF4-FFF2-40B4-BE49-F238E27FC236}">
                <a16:creationId xmlns:a16="http://schemas.microsoft.com/office/drawing/2014/main" id="{A4AFE1E2-5A7A-4B5C-C3CC-05FDF9C1C066}"/>
              </a:ext>
            </a:extLst>
          </p:cNvPr>
          <p:cNvSpPr>
            <a:spLocks noGrp="1"/>
          </p:cNvSpPr>
          <p:nvPr>
            <p:ph idx="1"/>
          </p:nvPr>
        </p:nvSpPr>
        <p:spPr>
          <a:xfrm>
            <a:off x="838200" y="1005840"/>
            <a:ext cx="10515600" cy="5171123"/>
          </a:xfrm>
        </p:spPr>
        <p:txBody>
          <a:bodyPr>
            <a:normAutofit fontScale="77500" lnSpcReduction="20000"/>
          </a:bodyPr>
          <a:lstStyle/>
          <a:p>
            <a:r>
              <a:rPr lang="en-GB" sz="2100" dirty="0"/>
              <a:t>Adeoye-Olatunde, O., Olenik, N. (2021) ‘Research and scholarly methods: Semi-structured interviews’, </a:t>
            </a:r>
            <a:r>
              <a:rPr lang="en-GB" sz="2100" i="1" dirty="0"/>
              <a:t>Journal of the American College of Clinical Pharmacy,</a:t>
            </a:r>
            <a:r>
              <a:rPr lang="en-GB" sz="2100" dirty="0"/>
              <a:t> 4(10) pp. 1358-1367.</a:t>
            </a:r>
          </a:p>
          <a:p>
            <a:r>
              <a:rPr lang="en-GB" sz="2100" dirty="0" err="1"/>
              <a:t>Almarcha</a:t>
            </a:r>
            <a:r>
              <a:rPr lang="en-GB" sz="2100" dirty="0"/>
              <a:t>, M., </a:t>
            </a:r>
            <a:r>
              <a:rPr lang="en-GB" sz="2100" dirty="0" err="1"/>
              <a:t>Sturmberg</a:t>
            </a:r>
            <a:r>
              <a:rPr lang="en-GB" sz="2100" dirty="0"/>
              <a:t>, J., Balague, N. (2024) ‘Personalizing the guidelines of exercise prescription for health: Guiding users from dependency to self-efficacy’ </a:t>
            </a:r>
            <a:r>
              <a:rPr lang="en-GB" sz="2100" i="1" dirty="0" err="1"/>
              <a:t>Apunts</a:t>
            </a:r>
            <a:r>
              <a:rPr lang="en-GB" sz="2100" i="1" dirty="0"/>
              <a:t> Sports Medicine</a:t>
            </a:r>
            <a:r>
              <a:rPr lang="en-GB" sz="2100" dirty="0"/>
              <a:t>, 10(223) pp. 1-6</a:t>
            </a:r>
          </a:p>
          <a:p>
            <a:r>
              <a:rPr lang="en-GB" sz="2100" dirty="0" err="1"/>
              <a:t>Behlau</a:t>
            </a:r>
            <a:r>
              <a:rPr lang="en-GB" sz="2100" dirty="0"/>
              <a:t>, M., </a:t>
            </a:r>
            <a:r>
              <a:rPr lang="en-GB" sz="2100" dirty="0" err="1"/>
              <a:t>Madazio</a:t>
            </a:r>
            <a:r>
              <a:rPr lang="en-GB" sz="2100" dirty="0"/>
              <a:t>, G., Pacheco, C., Vaiano, T., </a:t>
            </a:r>
            <a:r>
              <a:rPr lang="en-GB" sz="2100" dirty="0" err="1"/>
              <a:t>Badaro</a:t>
            </a:r>
            <a:r>
              <a:rPr lang="en-GB" sz="2100" dirty="0"/>
              <a:t>, F., Barbara, M</a:t>
            </a:r>
            <a:r>
              <a:rPr lang="en-GB" sz="2100" i="1" dirty="0"/>
              <a:t>.</a:t>
            </a:r>
            <a:r>
              <a:rPr lang="en-GB" sz="2100" dirty="0"/>
              <a:t> (2023) ‘Coaching Strategies for Behavioural Voice Therapy and Training’, </a:t>
            </a:r>
            <a:r>
              <a:rPr lang="en-GB" sz="2100" i="1" dirty="0"/>
              <a:t>Journal of voice</a:t>
            </a:r>
            <a:r>
              <a:rPr lang="en-GB" sz="2100" dirty="0"/>
              <a:t>, 37(2), p. 295.e1-295.e10. </a:t>
            </a:r>
          </a:p>
          <a:p>
            <a:r>
              <a:rPr lang="en-GB" sz="2100" dirty="0"/>
              <a:t>Baker, E. (2012) ‘Optimal intervention intensity’, </a:t>
            </a:r>
            <a:r>
              <a:rPr lang="en-GB" sz="2100" i="1" dirty="0"/>
              <a:t>International Journal of Speech-Language Pathology</a:t>
            </a:r>
            <a:r>
              <a:rPr lang="en-GB" sz="2100" dirty="0"/>
              <a:t>, 14(5), pp. 401-409.</a:t>
            </a:r>
          </a:p>
          <a:p>
            <a:r>
              <a:rPr lang="en-GB" sz="2100" dirty="0"/>
              <a:t>Bane, M., Angadi, V., Dressler, E., Andreatta, R., Stemple, J. (2019) ‘Vocal function exercises for normal voice: The effects of varying dosage’, </a:t>
            </a:r>
            <a:r>
              <a:rPr lang="en-GB" sz="2100" i="1" dirty="0"/>
              <a:t>International Journal of Speech-Language Pathology</a:t>
            </a:r>
            <a:r>
              <a:rPr lang="en-GB" sz="2100" dirty="0"/>
              <a:t>, 21(1), pp. 37-45. </a:t>
            </a:r>
          </a:p>
          <a:p>
            <a:r>
              <a:rPr lang="en-GB" sz="2100" dirty="0"/>
              <a:t>Blythe, N and Ross, S. (2022) </a:t>
            </a:r>
            <a:r>
              <a:rPr lang="en-GB" sz="2100" i="1" dirty="0"/>
              <a:t>Strategies to reduce waiting times for elective care</a:t>
            </a:r>
            <a:r>
              <a:rPr lang="en-GB" sz="2100" dirty="0"/>
              <a:t>, The Kings Fund, Available at: </a:t>
            </a:r>
            <a:r>
              <a:rPr lang="en-GB" sz="2100" u="sng" dirty="0">
                <a:hlinkClick r:id="rId3"/>
              </a:rPr>
              <a:t>strategies_reduce_waiting_times_2022.pdf</a:t>
            </a:r>
            <a:r>
              <a:rPr lang="en-GB" sz="2100" dirty="0"/>
              <a:t> Accessed 17.01.26.</a:t>
            </a:r>
          </a:p>
          <a:p>
            <a:r>
              <a:rPr lang="en-GB" sz="2100" dirty="0"/>
              <a:t>Braun, V. and Clarke, V. (2006) ‘Using Thematic analysis in Psychology’, </a:t>
            </a:r>
            <a:r>
              <a:rPr lang="en-GB" sz="2100" i="1" dirty="0"/>
              <a:t>Qualitative Research in Psychology</a:t>
            </a:r>
            <a:r>
              <a:rPr lang="en-GB" sz="2100" dirty="0"/>
              <a:t>, 3(2), pp. 77-101.</a:t>
            </a:r>
          </a:p>
          <a:p>
            <a:r>
              <a:rPr lang="en-GB" sz="2100" dirty="0"/>
              <a:t>Burg, I., Meier, B., Nolte, K., Oppermann, T., Rogg, V., </a:t>
            </a:r>
            <a:r>
              <a:rPr lang="en-GB" sz="2100" dirty="0" err="1"/>
              <a:t>Beushausen</a:t>
            </a:r>
            <a:r>
              <a:rPr lang="en-GB" sz="2100" dirty="0"/>
              <a:t>, U. (2015) ‘Selection of Voice Therapy Methods: Results of an online Survey’, </a:t>
            </a:r>
            <a:r>
              <a:rPr lang="en-GB" sz="2100" i="1" dirty="0"/>
              <a:t>Journal of Voice,</a:t>
            </a:r>
            <a:r>
              <a:rPr lang="en-GB" sz="2100" dirty="0"/>
              <a:t> 29(6), pp. 776e1-776e6.</a:t>
            </a:r>
          </a:p>
          <a:p>
            <a:r>
              <a:rPr lang="en-GB" sz="2100" dirty="0"/>
              <a:t>Chan, A., </a:t>
            </a:r>
            <a:r>
              <a:rPr lang="en-GB" sz="2100" dirty="0" err="1"/>
              <a:t>Mccabe</a:t>
            </a:r>
            <a:r>
              <a:rPr lang="en-GB" sz="2100" dirty="0"/>
              <a:t>, P., Madill, C. (2013) ‘The Implementation of evidence-based practice in the management of adults with functional voice disorders: A national survey of speech-language pathologists’, </a:t>
            </a:r>
            <a:r>
              <a:rPr lang="en-GB" sz="2100" i="1" dirty="0"/>
              <a:t>International Journal of Speech-Language Pathology</a:t>
            </a:r>
            <a:r>
              <a:rPr lang="en-GB" sz="2100" dirty="0"/>
              <a:t>, 15(3), pp. 334-344.</a:t>
            </a:r>
          </a:p>
          <a:p>
            <a:r>
              <a:rPr lang="en-GB" sz="2100" dirty="0"/>
              <a:t>Collado-Mateo, D., Lavin-Perez, A., </a:t>
            </a:r>
            <a:r>
              <a:rPr lang="en-GB" sz="2100" dirty="0" err="1"/>
              <a:t>Penacoba</a:t>
            </a:r>
            <a:r>
              <a:rPr lang="en-GB" sz="2100" dirty="0"/>
              <a:t>, C., Coso, J., Layton-Roman, M., Luque-Casado, A., Gasque, P., Angel Fernandez-Del-Olmo, M., Amado-Alonso, D. (2021) ‘Key factors associated with adherence to physical exercise in patients with chronic diseases and older adults: An umbrella review’, </a:t>
            </a:r>
            <a:r>
              <a:rPr lang="en-GB" sz="2100" i="1" dirty="0"/>
              <a:t>International Journal of Environmental Research and Public Health</a:t>
            </a:r>
            <a:r>
              <a:rPr lang="en-GB" sz="2100" dirty="0"/>
              <a:t>, 18, 2023.</a:t>
            </a:r>
          </a:p>
          <a:p>
            <a:endParaRPr lang="en-GB" sz="1900" dirty="0"/>
          </a:p>
          <a:p>
            <a:endParaRPr lang="en-GB" dirty="0"/>
          </a:p>
          <a:p>
            <a:endParaRPr lang="en-GB" dirty="0"/>
          </a:p>
        </p:txBody>
      </p:sp>
    </p:spTree>
    <p:extLst>
      <p:ext uri="{BB962C8B-B14F-4D97-AF65-F5344CB8AC3E}">
        <p14:creationId xmlns:p14="http://schemas.microsoft.com/office/powerpoint/2010/main" val="1168044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4AB8B-C242-C02F-64B8-59523E6C9D04}"/>
              </a:ext>
            </a:extLst>
          </p:cNvPr>
          <p:cNvSpPr>
            <a:spLocks noGrp="1"/>
          </p:cNvSpPr>
          <p:nvPr>
            <p:ph type="title"/>
          </p:nvPr>
        </p:nvSpPr>
        <p:spPr>
          <a:xfrm>
            <a:off x="838200" y="365125"/>
            <a:ext cx="10515600" cy="57213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A20A23B-6B7C-4FDD-0D94-5B82462F67CE}"/>
              </a:ext>
            </a:extLst>
          </p:cNvPr>
          <p:cNvSpPr>
            <a:spLocks noGrp="1"/>
          </p:cNvSpPr>
          <p:nvPr>
            <p:ph idx="1"/>
          </p:nvPr>
        </p:nvSpPr>
        <p:spPr>
          <a:xfrm>
            <a:off x="838200" y="937260"/>
            <a:ext cx="10515600" cy="5239703"/>
          </a:xfrm>
        </p:spPr>
        <p:txBody>
          <a:bodyPr>
            <a:normAutofit fontScale="40000" lnSpcReduction="20000"/>
          </a:bodyPr>
          <a:lstStyle/>
          <a:p>
            <a:r>
              <a:rPr lang="en-GB" sz="4000" dirty="0"/>
              <a:t>Eastwood, C., McCabe, P., Heard, R. (2024) ‘Unpacking the black box of voice therapy: a clinical application and revision of the motor learning classification framework (MCLF)’ </a:t>
            </a:r>
            <a:r>
              <a:rPr lang="en-GB" sz="4000" i="1" dirty="0"/>
              <a:t>International Journal of Speech-Language Pathology</a:t>
            </a:r>
            <a:r>
              <a:rPr lang="en-GB" sz="4000" dirty="0"/>
              <a:t>, 26(1), pp.68-82.</a:t>
            </a:r>
          </a:p>
          <a:p>
            <a:r>
              <a:rPr lang="en-GB" sz="4000" dirty="0"/>
              <a:t>Galdas, P. (2017) ‘Revisiting bias in qualitative research: Reflections on it’s relationship with funding and impact’, </a:t>
            </a:r>
            <a:r>
              <a:rPr lang="en-GB" sz="4000" i="1" dirty="0"/>
              <a:t>International Journal of Qualitative Methods</a:t>
            </a:r>
            <a:r>
              <a:rPr lang="en-GB" sz="4000" dirty="0"/>
              <a:t>, 16(1), pp. 1-2.</a:t>
            </a:r>
          </a:p>
          <a:p>
            <a:r>
              <a:rPr lang="en-GB" sz="4000" dirty="0"/>
              <a:t>Guzman, M., </a:t>
            </a:r>
            <a:r>
              <a:rPr lang="en-GB" sz="4000" dirty="0" err="1"/>
              <a:t>Denizoglu</a:t>
            </a:r>
            <a:r>
              <a:rPr lang="en-GB" sz="4000" dirty="0"/>
              <a:t>, I., Fridman, D., </a:t>
            </a:r>
            <a:r>
              <a:rPr lang="en-GB" sz="4000" dirty="0" err="1"/>
              <a:t>Loncon</a:t>
            </a:r>
            <a:r>
              <a:rPr lang="en-GB" sz="4000" dirty="0"/>
              <a:t>, C., Rivas, C., Garcia, R., Moran, C., Quezada, C., Rodriguez, L. (2023) ‘Physiologic Voice Rehabilitation Based on Water Resistance Therapy with Connected Speech in Subjects with Vocal Fatigue’, </a:t>
            </a:r>
            <a:r>
              <a:rPr lang="en-GB" sz="4000" i="1" dirty="0"/>
              <a:t>Journal of Voice</a:t>
            </a:r>
            <a:r>
              <a:rPr lang="en-GB" sz="4000" dirty="0"/>
              <a:t>, 37(3), pp. 300.e1-300.e10.</a:t>
            </a:r>
          </a:p>
          <a:p>
            <a:r>
              <a:rPr lang="en-GB" sz="4000" dirty="0"/>
              <a:t>Health and Care Professions Council (HCPC) (2024) </a:t>
            </a:r>
            <a:r>
              <a:rPr lang="en-GB" sz="4000" i="1" dirty="0"/>
              <a:t>‘Standards of Proficiency for Speech and Language Therapists’,</a:t>
            </a:r>
            <a:r>
              <a:rPr lang="en-GB" sz="4000" dirty="0"/>
              <a:t> Available at </a:t>
            </a:r>
            <a:r>
              <a:rPr lang="en-GB" sz="4000" u="sng" dirty="0">
                <a:hlinkClick r:id="rId2"/>
              </a:rPr>
              <a:t>Speech and language therapists | The HCPC</a:t>
            </a:r>
            <a:r>
              <a:rPr lang="en-GB" sz="4000" dirty="0"/>
              <a:t> (Accessed 13.01.26) </a:t>
            </a:r>
          </a:p>
          <a:p>
            <a:r>
              <a:rPr lang="en-GB" sz="4000" dirty="0"/>
              <a:t>Johnson, A.M. and Sandage, M.J. (2021) ‘Exercise science and the vocalist’, </a:t>
            </a:r>
            <a:r>
              <a:rPr lang="en-GB" sz="4000" i="1" dirty="0"/>
              <a:t>Journal of Voice</a:t>
            </a:r>
            <a:r>
              <a:rPr lang="en-GB" sz="4000" dirty="0"/>
              <a:t>, 35(4), pp. 668-677.</a:t>
            </a:r>
          </a:p>
          <a:p>
            <a:r>
              <a:rPr lang="en-GB" sz="4000" dirty="0"/>
              <a:t>Kamhi, A. (2012) ‘Pharmacological dosage concepts: How useful are they for educators and speech-language pathologists?’, </a:t>
            </a:r>
            <a:r>
              <a:rPr lang="en-GB" sz="4000" i="1" dirty="0"/>
              <a:t>International Journal of Speech-Language Pathology</a:t>
            </a:r>
            <a:r>
              <a:rPr lang="en-GB" sz="4000" dirty="0"/>
              <a:t>, 14(5), pp. 414-418.</a:t>
            </a:r>
          </a:p>
          <a:p>
            <a:r>
              <a:rPr lang="en-GB" sz="4000" dirty="0" err="1"/>
              <a:t>Kollbrunner</a:t>
            </a:r>
            <a:r>
              <a:rPr lang="en-GB" sz="4000" dirty="0"/>
              <a:t>, J.Ü and Seifert, E. (2017) ‘Encouragement to Increase the Use of Psychosocial Skills in the Diagnosis and Therapy of Patients with Functional Dysphonia’, </a:t>
            </a:r>
            <a:r>
              <a:rPr lang="en-GB" sz="4000" i="1" dirty="0"/>
              <a:t>Journal of voice; </a:t>
            </a:r>
            <a:r>
              <a:rPr lang="en-GB" sz="4000" dirty="0"/>
              <a:t>31(1), pp. 132.e1-132.e7.</a:t>
            </a:r>
          </a:p>
          <a:p>
            <a:r>
              <a:rPr lang="en-GB" sz="4000" dirty="0"/>
              <a:t>Land, J. (2024) ‘Producing locally causal explanations in qualitative research by using a realist phenomenological methodology’, </a:t>
            </a:r>
            <a:r>
              <a:rPr lang="en-GB" sz="4000" i="1" dirty="0"/>
              <a:t>International Journal of Quantitative Methods</a:t>
            </a:r>
            <a:r>
              <a:rPr lang="en-GB" sz="4000" dirty="0"/>
              <a:t>, 23, pp. 1-10.</a:t>
            </a:r>
          </a:p>
          <a:p>
            <a:r>
              <a:rPr lang="en-GB" sz="4000" dirty="0"/>
              <a:t>Lyons, E. and Coyle, A. (2016) </a:t>
            </a:r>
            <a:r>
              <a:rPr lang="en-GB" sz="4000" i="1" dirty="0"/>
              <a:t>Analysing Qualitative Data in Psychology,</a:t>
            </a:r>
            <a:r>
              <a:rPr lang="en-GB" sz="4000" dirty="0"/>
              <a:t> 2</a:t>
            </a:r>
            <a:r>
              <a:rPr lang="en-GB" sz="4000" baseline="30000" dirty="0"/>
              <a:t>nd</a:t>
            </a:r>
            <a:r>
              <a:rPr lang="en-GB" sz="4000" dirty="0"/>
              <a:t> Edition. London: Sage</a:t>
            </a:r>
          </a:p>
          <a:p>
            <a:r>
              <a:rPr lang="en-GB" sz="4000" dirty="0"/>
              <a:t>Madill, C., Chacon, A., Kirby, E., Novakovich, D., Nguyen, D. (2021) ‘Active Ingredients of Voice therapy for muscle tension voice disorders: A retrospective data audit’, </a:t>
            </a:r>
            <a:r>
              <a:rPr lang="en-GB" sz="4000" i="1" dirty="0"/>
              <a:t>Journal of Clinical Medicine</a:t>
            </a:r>
            <a:r>
              <a:rPr lang="en-GB" sz="4000" dirty="0"/>
              <a:t>, 10, 4135.</a:t>
            </a:r>
          </a:p>
          <a:p>
            <a:endParaRPr lang="en-GB" sz="4000" dirty="0"/>
          </a:p>
          <a:p>
            <a:endParaRPr lang="en-GB" dirty="0"/>
          </a:p>
        </p:txBody>
      </p:sp>
    </p:spTree>
    <p:extLst>
      <p:ext uri="{BB962C8B-B14F-4D97-AF65-F5344CB8AC3E}">
        <p14:creationId xmlns:p14="http://schemas.microsoft.com/office/powerpoint/2010/main" val="3587420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8888A-5802-F350-0E2A-EFDDA5A92079}"/>
              </a:ext>
            </a:extLst>
          </p:cNvPr>
          <p:cNvSpPr>
            <a:spLocks noGrp="1"/>
          </p:cNvSpPr>
          <p:nvPr>
            <p:ph type="title"/>
          </p:nvPr>
        </p:nvSpPr>
        <p:spPr>
          <a:xfrm>
            <a:off x="838200" y="365125"/>
            <a:ext cx="10515600" cy="777875"/>
          </a:xfrm>
        </p:spPr>
        <p:txBody>
          <a:bodyPr/>
          <a:lstStyle/>
          <a:p>
            <a:r>
              <a:rPr lang="en-GB" dirty="0"/>
              <a:t>References</a:t>
            </a:r>
          </a:p>
        </p:txBody>
      </p:sp>
      <p:sp>
        <p:nvSpPr>
          <p:cNvPr id="3" name="Content Placeholder 2">
            <a:extLst>
              <a:ext uri="{FF2B5EF4-FFF2-40B4-BE49-F238E27FC236}">
                <a16:creationId xmlns:a16="http://schemas.microsoft.com/office/drawing/2014/main" id="{F2D67C12-EA62-9CD4-6001-2119433C1D7D}"/>
              </a:ext>
            </a:extLst>
          </p:cNvPr>
          <p:cNvSpPr>
            <a:spLocks noGrp="1"/>
          </p:cNvSpPr>
          <p:nvPr>
            <p:ph idx="1"/>
          </p:nvPr>
        </p:nvSpPr>
        <p:spPr>
          <a:xfrm>
            <a:off x="838200" y="1143000"/>
            <a:ext cx="10515600" cy="5033963"/>
          </a:xfrm>
        </p:spPr>
        <p:txBody>
          <a:bodyPr>
            <a:normAutofit fontScale="55000" lnSpcReduction="20000"/>
          </a:bodyPr>
          <a:lstStyle/>
          <a:p>
            <a:r>
              <a:rPr lang="en-GB" sz="2900" dirty="0"/>
              <a:t>McCurtin, A. and Carter, B. (2015) ‘“We don’t have recipes; we just have lots of ingredients”: Explanations of evidence and clinical decision making by speech and language therapists’, </a:t>
            </a:r>
            <a:r>
              <a:rPr lang="en-GB" sz="2900" i="1" dirty="0"/>
              <a:t>Journal of Evaluation in Clinical</a:t>
            </a:r>
            <a:r>
              <a:rPr lang="en-GB" sz="2900" dirty="0"/>
              <a:t> </a:t>
            </a:r>
            <a:r>
              <a:rPr lang="en-GB" sz="2900" i="1" dirty="0"/>
              <a:t>Practice</a:t>
            </a:r>
            <a:r>
              <a:rPr lang="en-GB" sz="2900" dirty="0"/>
              <a:t>, 21(6) pp. 1142-1150.  </a:t>
            </a:r>
          </a:p>
          <a:p>
            <a:r>
              <a:rPr lang="en-GB" sz="2900" dirty="0"/>
              <a:t>Moore, A., and Kelly, D. (2024) ‘Getting real about critical realist interviewing: Five principles to guide practice’ </a:t>
            </a:r>
            <a:r>
              <a:rPr lang="en-GB" sz="2900" i="1" dirty="0"/>
              <a:t>International Journal of Qualitative Methods</a:t>
            </a:r>
            <a:r>
              <a:rPr lang="en-GB" sz="2900" dirty="0"/>
              <a:t>, 23, pp. 1-13. </a:t>
            </a:r>
          </a:p>
          <a:p>
            <a:r>
              <a:rPr lang="en-GB" sz="2900" dirty="0"/>
              <a:t>National Health Service [NHS] (2025) </a:t>
            </a:r>
            <a:r>
              <a:rPr lang="en-GB" sz="2900" i="1" dirty="0"/>
              <a:t>Ten year health plan for England: fit for the future</a:t>
            </a:r>
            <a:r>
              <a:rPr lang="en-GB" sz="2900" dirty="0"/>
              <a:t>. Available at: </a:t>
            </a:r>
            <a:r>
              <a:rPr lang="en-GB" sz="2900" u="sng" dirty="0">
                <a:hlinkClick r:id="rId2"/>
              </a:rPr>
              <a:t>10 Year Health Plan for England: fit for the future - GOV.UK</a:t>
            </a:r>
            <a:r>
              <a:rPr lang="en-GB" sz="2900" dirty="0"/>
              <a:t> Accessed 17.01.26.</a:t>
            </a:r>
          </a:p>
          <a:p>
            <a:r>
              <a:rPr lang="en-GB" sz="2900" dirty="0"/>
              <a:t>National Health Service [NHS] England (2025</a:t>
            </a:r>
            <a:r>
              <a:rPr lang="en-GB" sz="2900" i="1" dirty="0"/>
              <a:t>) Implementing patient initiated follow-up: guidance for local health and care systems</a:t>
            </a:r>
            <a:r>
              <a:rPr lang="en-GB" sz="2900" dirty="0"/>
              <a:t>. Available at: </a:t>
            </a:r>
            <a:r>
              <a:rPr lang="en-GB" sz="2900" dirty="0">
                <a:hlinkClick r:id="rId3"/>
              </a:rPr>
              <a:t>NHS England » Implementing patient initiated follow-up: guidance for local health and care systems</a:t>
            </a:r>
            <a:r>
              <a:rPr lang="en-GB" sz="2900" dirty="0"/>
              <a:t> Accessed 11.02.2026</a:t>
            </a:r>
          </a:p>
          <a:p>
            <a:r>
              <a:rPr lang="en-GB" sz="2900" dirty="0"/>
              <a:t>Roy, N. (2012) ‘Optimal dose response relationships in voice therapy’, </a:t>
            </a:r>
            <a:r>
              <a:rPr lang="en-GB" sz="2900" i="1" dirty="0"/>
              <a:t>International Journal of Speech-Language Pathology</a:t>
            </a:r>
            <a:r>
              <a:rPr lang="en-GB" sz="2900" dirty="0"/>
              <a:t>, 14(5), pp. 419-423.</a:t>
            </a:r>
          </a:p>
          <a:p>
            <a:r>
              <a:rPr lang="en-GB" sz="2900" dirty="0"/>
              <a:t>Royal College of Speech and Language Therapists (RCSLT) (2023) </a:t>
            </a:r>
            <a:r>
              <a:rPr lang="en-GB" sz="2900" i="1" dirty="0"/>
              <a:t>Addressing Health Inequalities</a:t>
            </a:r>
            <a:r>
              <a:rPr lang="en-GB" sz="2900" dirty="0"/>
              <a:t>. Available at: </a:t>
            </a:r>
            <a:r>
              <a:rPr lang="en-GB" sz="2900" u="sng" dirty="0">
                <a:hlinkClick r:id="rId4"/>
              </a:rPr>
              <a:t>addressing-health-inequalities.pdf</a:t>
            </a:r>
            <a:r>
              <a:rPr lang="en-GB" sz="2900" dirty="0"/>
              <a:t> (Accessed 06.01.26)</a:t>
            </a:r>
          </a:p>
          <a:p>
            <a:r>
              <a:rPr lang="en-GB" sz="2900" dirty="0"/>
              <a:t>Royal College of Speech and Language Therapists (RCSLT) (2025a) </a:t>
            </a:r>
            <a:r>
              <a:rPr lang="en-GB" sz="2900" i="1" dirty="0"/>
              <a:t>A profession under pressure: speech and language therapy retention and waiting times</a:t>
            </a:r>
            <a:r>
              <a:rPr lang="en-GB" sz="2900" dirty="0"/>
              <a:t>. Available at: </a:t>
            </a:r>
            <a:r>
              <a:rPr lang="en-GB" sz="2900" u="sng" dirty="0">
                <a:hlinkClick r:id="rId5"/>
              </a:rPr>
              <a:t>A-profession-under-pressure-SLT-retention-and-waiting-times.pdf</a:t>
            </a:r>
            <a:r>
              <a:rPr lang="en-GB" sz="2900" dirty="0"/>
              <a:t>. (Accessed 07.09.2025) </a:t>
            </a:r>
          </a:p>
          <a:p>
            <a:r>
              <a:rPr lang="en-GB" sz="2900" dirty="0"/>
              <a:t>Royal College of Speech and Language Therapy (RCSLT) (2025b) </a:t>
            </a:r>
            <a:r>
              <a:rPr lang="en-GB" sz="2900" i="1" dirty="0"/>
              <a:t>Evidence Based Practice. </a:t>
            </a:r>
            <a:r>
              <a:rPr lang="en-GB" sz="2900" dirty="0"/>
              <a:t>Available at </a:t>
            </a:r>
            <a:r>
              <a:rPr lang="en-GB" sz="2900" u="sng" dirty="0">
                <a:hlinkClick r:id="rId6"/>
              </a:rPr>
              <a:t>Evidence-based practice | RCSLT</a:t>
            </a:r>
            <a:r>
              <a:rPr lang="en-GB" sz="2900" dirty="0"/>
              <a:t>. (Accessed 13.01.2026)</a:t>
            </a:r>
          </a:p>
          <a:p>
            <a:r>
              <a:rPr lang="en-GB" sz="2900" dirty="0"/>
              <a:t>Rubino, M and Abbott, K. (2024) ‘Scoping review of Voice Therapy adherence’, </a:t>
            </a:r>
            <a:r>
              <a:rPr lang="en-GB" sz="2900" i="1" dirty="0"/>
              <a:t>Journal of Voice</a:t>
            </a:r>
            <a:r>
              <a:rPr lang="en-GB" sz="2900" dirty="0"/>
              <a:t>, 38(2), pp. 426-434.</a:t>
            </a:r>
          </a:p>
          <a:p>
            <a:endParaRPr lang="en-GB" sz="2900" dirty="0"/>
          </a:p>
          <a:p>
            <a:endParaRPr lang="en-GB" dirty="0"/>
          </a:p>
          <a:p>
            <a:endParaRPr lang="en-GB" dirty="0"/>
          </a:p>
        </p:txBody>
      </p:sp>
    </p:spTree>
    <p:extLst>
      <p:ext uri="{BB962C8B-B14F-4D97-AF65-F5344CB8AC3E}">
        <p14:creationId xmlns:p14="http://schemas.microsoft.com/office/powerpoint/2010/main" val="2586555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95648-A33E-E8D0-4E85-E468A765AA53}"/>
              </a:ext>
            </a:extLst>
          </p:cNvPr>
          <p:cNvSpPr>
            <a:spLocks noGrp="1"/>
          </p:cNvSpPr>
          <p:nvPr>
            <p:ph type="title"/>
          </p:nvPr>
        </p:nvSpPr>
        <p:spPr>
          <a:xfrm>
            <a:off x="838200" y="365125"/>
            <a:ext cx="10515600" cy="54927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00292D5-3DEB-5F65-1327-95E15D3FB4BC}"/>
              </a:ext>
            </a:extLst>
          </p:cNvPr>
          <p:cNvSpPr>
            <a:spLocks noGrp="1"/>
          </p:cNvSpPr>
          <p:nvPr>
            <p:ph idx="1"/>
          </p:nvPr>
        </p:nvSpPr>
        <p:spPr>
          <a:xfrm>
            <a:off x="838200" y="914400"/>
            <a:ext cx="10515600" cy="5262563"/>
          </a:xfrm>
        </p:spPr>
        <p:txBody>
          <a:bodyPr>
            <a:normAutofit/>
          </a:bodyPr>
          <a:lstStyle/>
          <a:p>
            <a:r>
              <a:rPr lang="en-GB" sz="1600" dirty="0"/>
              <a:t>Squires, J., Aloisio, L., Grimshaw, J., Bashir, K., Dorrance, K., Coughlin, M., Hutchinson, A., Francis, J., Michie, S., Sales, A., Brehaut, J., Curran, J., Ivers, N., Lavis, J., Noseworthy, T., Vine, J., Hillmer, M., Graham, I. (2019) ‘Attributes of context relevant to healthcare professionals’ use of research evidence in clinical practice: a multi-study analysis’, </a:t>
            </a:r>
            <a:r>
              <a:rPr lang="en-GB" sz="1600" i="1" dirty="0"/>
              <a:t>Implementation Science</a:t>
            </a:r>
            <a:r>
              <a:rPr lang="en-GB" sz="1600" dirty="0"/>
              <a:t>, 14(1).</a:t>
            </a:r>
          </a:p>
          <a:p>
            <a:r>
              <a:rPr lang="en-GB" sz="1600" dirty="0" err="1"/>
              <a:t>Suffla</a:t>
            </a:r>
            <a:r>
              <a:rPr lang="en-GB" sz="1600" dirty="0"/>
              <a:t>, S., </a:t>
            </a:r>
            <a:r>
              <a:rPr lang="en-GB" sz="1600" dirty="0" err="1"/>
              <a:t>Seedar</a:t>
            </a:r>
            <a:r>
              <a:rPr lang="en-GB" sz="1600" dirty="0"/>
              <a:t>, M., and Bawa, U. (2015) ‘Reflexivity as enactment of critical community psychologies: Dilemmas of Voice and Positionality in a multi-country photovoice study’, </a:t>
            </a:r>
            <a:r>
              <a:rPr lang="en-GB" sz="1600" i="1" dirty="0"/>
              <a:t>Journal of Community Psychology</a:t>
            </a:r>
            <a:r>
              <a:rPr lang="en-GB" sz="1600" dirty="0"/>
              <a:t>, 43(1), pp.9-21.</a:t>
            </a:r>
          </a:p>
          <a:p>
            <a:r>
              <a:rPr lang="en-GB" sz="1600" dirty="0"/>
              <a:t>Swift, M., Langevin, M., Clark, A. (2017) ‘Using critical realistic evaluation to support translation of research into clinical practice’, </a:t>
            </a:r>
            <a:r>
              <a:rPr lang="en-GB" sz="1600" i="1" dirty="0"/>
              <a:t>International Journal of Speech-Language Pathology</a:t>
            </a:r>
            <a:r>
              <a:rPr lang="en-GB" sz="1600" dirty="0"/>
              <a:t>, 19(3), pp.335-343.</a:t>
            </a:r>
          </a:p>
          <a:p>
            <a:r>
              <a:rPr lang="en-GB" sz="1600" dirty="0"/>
              <a:t>Van Stan, J., Mehta, D., Petit, R., Sternad, D., Muise, J., Burns, J., Hillman, R. (2017) ‘Clinical focus integration of motor learning principles into real-time ambulatory voice biofeedback and example implementation via a clinical case study with vocal fold nodules’, </a:t>
            </a:r>
            <a:r>
              <a:rPr lang="en-GB" sz="1600" i="1" dirty="0"/>
              <a:t>American Journal of Speech-Language Pathology</a:t>
            </a:r>
            <a:r>
              <a:rPr lang="en-GB" sz="1600" dirty="0"/>
              <a:t>, 26, pp.1-10.</a:t>
            </a:r>
          </a:p>
          <a:p>
            <a:r>
              <a:rPr lang="en-GB" sz="1600" dirty="0"/>
              <a:t>Van Stan, J., Whyte, J., Duffy, J., </a:t>
            </a:r>
            <a:r>
              <a:rPr lang="en-GB" sz="1600" dirty="0" err="1"/>
              <a:t>Barmeier</a:t>
            </a:r>
            <a:r>
              <a:rPr lang="en-GB" sz="1600" dirty="0"/>
              <a:t>-Kraemer, J., Doyle, P., </a:t>
            </a:r>
            <a:r>
              <a:rPr lang="en-GB" sz="1600" dirty="0" err="1"/>
              <a:t>Gherson</a:t>
            </a:r>
            <a:r>
              <a:rPr lang="en-GB" sz="1600" dirty="0"/>
              <a:t>, S., Kelchner, L., Muise, J., Petty, B., Roy, N., Stemple, J., Thibeault, S., </a:t>
            </a:r>
            <a:r>
              <a:rPr lang="en-GB" sz="1600" dirty="0" err="1"/>
              <a:t>Tolejano</a:t>
            </a:r>
            <a:r>
              <a:rPr lang="en-GB" sz="1600" dirty="0"/>
              <a:t>, C. (2021) ‘Voice Therapy according to the rehabilitation treatment specification system: Expert consensus ingredients and targets’, </a:t>
            </a:r>
            <a:r>
              <a:rPr lang="en-GB" sz="1600" i="1" dirty="0"/>
              <a:t>American Journal of Speech-Language Pathology</a:t>
            </a:r>
            <a:r>
              <a:rPr lang="en-GB" sz="1600" dirty="0"/>
              <a:t>, 30, pp. 2169-2201.</a:t>
            </a:r>
          </a:p>
          <a:p>
            <a:r>
              <a:rPr lang="en-GB" sz="1600" dirty="0"/>
              <a:t>Venkatraman, Y., Ganesan, S., Mahalingam, S., Boominathan, P. (2022) ‘An e-survey of current voice therapy practices amongst speech and language pathologists in India’, </a:t>
            </a:r>
            <a:r>
              <a:rPr lang="en-GB" sz="1600" i="1" dirty="0"/>
              <a:t>Indian Journal of Otolaryngology and Head and Neck Surgery</a:t>
            </a:r>
            <a:r>
              <a:rPr lang="en-GB" sz="1600" dirty="0"/>
              <a:t>, 74, pp. 1902-1909.  </a:t>
            </a:r>
          </a:p>
          <a:p>
            <a:r>
              <a:rPr lang="en-GB" sz="1600" dirty="0"/>
              <a:t>Vinney, L.A. and Turkstra, L.S. (2013) ‘The Role of Self-Regulation in Voice Therapy’, </a:t>
            </a:r>
            <a:r>
              <a:rPr lang="en-GB" sz="1600" i="1" dirty="0"/>
              <a:t>Journal of voice</a:t>
            </a:r>
            <a:r>
              <a:rPr lang="en-GB" sz="1600" dirty="0"/>
              <a:t>, 27(3), p. 390.e1-390.e11.</a:t>
            </a:r>
          </a:p>
        </p:txBody>
      </p:sp>
    </p:spTree>
    <p:extLst>
      <p:ext uri="{BB962C8B-B14F-4D97-AF65-F5344CB8AC3E}">
        <p14:creationId xmlns:p14="http://schemas.microsoft.com/office/powerpoint/2010/main" val="3796479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12337</TotalTime>
  <Words>3062</Words>
  <Application>Microsoft Office PowerPoint</Application>
  <PresentationFormat>Widescreen</PresentationFormat>
  <Paragraphs>186</Paragraphs>
  <Slides>25</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Aptos</vt:lpstr>
      <vt:lpstr>Aptos Display</vt:lpstr>
      <vt:lpstr>Arial</vt:lpstr>
      <vt:lpstr>Calibri</vt:lpstr>
      <vt:lpstr>Office Theme</vt:lpstr>
      <vt:lpstr>Exercise Prescription for Voice Therapy: Speech and Language Therapists (SLT) perceptions and practice. </vt:lpstr>
      <vt:lpstr>A day in the life of a Voice Specialist SLT</vt:lpstr>
      <vt:lpstr>Aims of this project</vt:lpstr>
      <vt:lpstr>What the research says…</vt:lpstr>
      <vt:lpstr>The Black Box phenomenon</vt:lpstr>
      <vt:lpstr>Research Questions:</vt:lpstr>
      <vt:lpstr>Project Design</vt:lpstr>
      <vt:lpstr>Ethics and Insider Research</vt:lpstr>
      <vt:lpstr>Questionnaire Results</vt:lpstr>
      <vt:lpstr>Questionnaire results cont…</vt:lpstr>
      <vt:lpstr>Questionnaire results cont…</vt:lpstr>
      <vt:lpstr>Questionnaire results cont…</vt:lpstr>
      <vt:lpstr>Questionnaire results cont…</vt:lpstr>
      <vt:lpstr>Interviews</vt:lpstr>
      <vt:lpstr>Reflexive Thematic Analysis (Braun and Clarke, 2006)</vt:lpstr>
      <vt:lpstr>Findings</vt:lpstr>
      <vt:lpstr>Knowing your Client</vt:lpstr>
      <vt:lpstr>Knowing your theory</vt:lpstr>
      <vt:lpstr>Understanding your context</vt:lpstr>
      <vt:lpstr>Limitations and Future Research</vt:lpstr>
      <vt:lpstr>Conclusion</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Fracchia (2246291)</dc:creator>
  <cp:lastModifiedBy>Helen Fracchia (2246291)</cp:lastModifiedBy>
  <cp:revision>25</cp:revision>
  <dcterms:created xsi:type="dcterms:W3CDTF">2026-02-14T10:58:25Z</dcterms:created>
  <dcterms:modified xsi:type="dcterms:W3CDTF">2026-03-01T11:59:07Z</dcterms:modified>
</cp:coreProperties>
</file>