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72" r:id="rId2"/>
    <p:sldId id="256" r:id="rId3"/>
    <p:sldId id="274" r:id="rId4"/>
    <p:sldId id="258" r:id="rId5"/>
    <p:sldId id="277" r:id="rId6"/>
    <p:sldId id="280" r:id="rId7"/>
    <p:sldId id="288" r:id="rId8"/>
    <p:sldId id="275" r:id="rId9"/>
    <p:sldId id="281" r:id="rId10"/>
    <p:sldId id="282" r:id="rId11"/>
    <p:sldId id="283" r:id="rId12"/>
    <p:sldId id="289" r:id="rId13"/>
    <p:sldId id="276" r:id="rId14"/>
    <p:sldId id="284" r:id="rId15"/>
    <p:sldId id="286" r:id="rId16"/>
    <p:sldId id="287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B06813-A5FC-A21D-8A51-1A797AB43BDB}" v="335" dt="2025-03-10T14:40:16.337"/>
    <p1510:client id="{889103C3-925B-4F52-9E9B-2180009DEBAB}" v="2963" dt="2025-03-10T22:03:36.397"/>
    <p1510:client id="{AC7E60BB-EA74-05CB-4672-CEFFA58F5F1A}" v="1451" dt="2025-03-10T16:10:42.265"/>
    <p1510:client id="{CB4366D2-C843-7CA8-A1D2-79DAFC82621C}" v="121" dt="2025-03-09T16:34:31.4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Scott (2416712)" userId="S::2416712@student.uwtsd.ac.uk::bec56a59-1c82-4687-b251-0296a490f0b6" providerId="AD" clId="Web-{AC7E60BB-EA74-05CB-4672-CEFFA58F5F1A}"/>
    <pc:docChg chg="addSld delSld modSld sldOrd">
      <pc:chgData name="Sophie Scott (2416712)" userId="S::2416712@student.uwtsd.ac.uk::bec56a59-1c82-4687-b251-0296a490f0b6" providerId="AD" clId="Web-{AC7E60BB-EA74-05CB-4672-CEFFA58F5F1A}" dt="2025-03-10T16:10:40.874" v="1325" actId="20577"/>
      <pc:docMkLst>
        <pc:docMk/>
      </pc:docMkLst>
      <pc:sldChg chg="addSp delSp modSp">
        <pc:chgData name="Sophie Scott (2416712)" userId="S::2416712@student.uwtsd.ac.uk::bec56a59-1c82-4687-b251-0296a490f0b6" providerId="AD" clId="Web-{AC7E60BB-EA74-05CB-4672-CEFFA58F5F1A}" dt="2025-03-10T15:46:50.745" v="963"/>
        <pc:sldMkLst>
          <pc:docMk/>
          <pc:sldMk cId="109857222" sldId="256"/>
        </pc:sldMkLst>
        <pc:spChg chg="mod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5:47.288" v="517"/>
          <ac:spMkLst>
            <pc:docMk/>
            <pc:sldMk cId="109857222" sldId="256"/>
            <ac:spMk id="15" creationId="{F6DD4703-FD80-4610-ACE9-01DCD86D8C18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5:47.288" v="517"/>
          <ac:spMkLst>
            <pc:docMk/>
            <pc:sldMk cId="109857222" sldId="256"/>
            <ac:spMk id="16" creationId="{9CEFCBC2-6F82-4011-8D8D-90F43DCB1DAF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5:47.288" v="517"/>
          <ac:spMkLst>
            <pc:docMk/>
            <pc:sldMk cId="109857222" sldId="256"/>
            <ac:spMk id="17" creationId="{0DBF1ABE-8590-450D-BB49-BDDCCF3EEA9E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5:47.288" v="517"/>
          <ac:spMkLst>
            <pc:docMk/>
            <pc:sldMk cId="109857222" sldId="256"/>
            <ac:spMk id="18" creationId="{2E9DED9E-DE30-402A-B9D1-AC3C24025AD4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5:47.288" v="517"/>
          <ac:spMkLst>
            <pc:docMk/>
            <pc:sldMk cId="109857222" sldId="256"/>
            <ac:spMk id="20" creationId="{5CCB7C65-BA06-49C5-8D3C-51F97B409D65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6:21.430" v="519"/>
          <ac:spMkLst>
            <pc:docMk/>
            <pc:sldMk cId="109857222" sldId="256"/>
            <ac:spMk id="22" creationId="{59C6F201-9216-493E-A634-E73ECB5029FC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6:21.430" v="519"/>
          <ac:spMkLst>
            <pc:docMk/>
            <pc:sldMk cId="109857222" sldId="256"/>
            <ac:spMk id="24" creationId="{1D3A3C7D-3C2F-4809-9061-F9D2F44EC2C2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6:21.430" v="519"/>
          <ac:spMkLst>
            <pc:docMk/>
            <pc:sldMk cId="109857222" sldId="256"/>
            <ac:spMk id="26" creationId="{EB794C42-3DFD-4AE5-92A3-B8F3C8721FA5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28" creationId="{0DBF1ABE-8590-450D-BB49-BDDCCF3EEA9E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30" creationId="{F6DD4703-FD80-4610-ACE9-01DCD86D8C18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31" creationId="{9CEFCBC2-6F82-4011-8D8D-90F43DCB1DAF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32" creationId="{2E9DED9E-DE30-402A-B9D1-AC3C24025AD4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5:16:21.430" v="520"/>
          <ac:spMkLst>
            <pc:docMk/>
            <pc:sldMk cId="109857222" sldId="256"/>
            <ac:spMk id="33" creationId="{5CCB7C65-BA06-49C5-8D3C-51F97B409D65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38" creationId="{AC8EEB0F-BA72-49AC-956F-331B60FDE79E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40" creationId="{1BE70332-ECAF-47BB-8C7B-BD049452F653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42" creationId="{716D9361-A35A-4DC8-AAB9-04FD2D6FEE1D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5:46:50.745" v="963"/>
          <ac:spMkLst>
            <pc:docMk/>
            <pc:sldMk cId="109857222" sldId="256"/>
            <ac:spMk id="44" creationId="{87FC31AD-FBB3-4219-A758-D6F7594A0A81}"/>
          </ac:spMkLst>
        </pc:spChg>
        <pc:picChg chg="add mod">
          <ac:chgData name="Sophie Scott (2416712)" userId="S::2416712@student.uwtsd.ac.uk::bec56a59-1c82-4687-b251-0296a490f0b6" providerId="AD" clId="Web-{AC7E60BB-EA74-05CB-4672-CEFFA58F5F1A}" dt="2025-03-10T15:46:27.401" v="962"/>
          <ac:picMkLst>
            <pc:docMk/>
            <pc:sldMk cId="109857222" sldId="256"/>
            <ac:picMk id="4" creationId="{CE2A6A8B-8B09-A2D8-8C40-4AB0D4F964B3}"/>
          </ac:picMkLst>
        </pc:picChg>
        <pc:picChg chg="del mod">
          <ac:chgData name="Sophie Scott (2416712)" userId="S::2416712@student.uwtsd.ac.uk::bec56a59-1c82-4687-b251-0296a490f0b6" providerId="AD" clId="Web-{AC7E60BB-EA74-05CB-4672-CEFFA58F5F1A}" dt="2025-03-10T15:46:13.791" v="956"/>
          <ac:picMkLst>
            <pc:docMk/>
            <pc:sldMk cId="109857222" sldId="256"/>
            <ac:picMk id="12" creationId="{8536E539-9040-1116-94A0-2AEBD7A14CF6}"/>
          </ac:picMkLst>
        </pc:picChg>
      </pc:sldChg>
      <pc:sldChg chg="del">
        <pc:chgData name="Sophie Scott (2416712)" userId="S::2416712@student.uwtsd.ac.uk::bec56a59-1c82-4687-b251-0296a490f0b6" providerId="AD" clId="Web-{AC7E60BB-EA74-05CB-4672-CEFFA58F5F1A}" dt="2025-03-10T14:45:19.458" v="28"/>
        <pc:sldMkLst>
          <pc:docMk/>
          <pc:sldMk cId="4116282934" sldId="257"/>
        </pc:sldMkLst>
      </pc:sldChg>
      <pc:sldChg chg="addSp delSp modSp ord">
        <pc:chgData name="Sophie Scott (2416712)" userId="S::2416712@student.uwtsd.ac.uk::bec56a59-1c82-4687-b251-0296a490f0b6" providerId="AD" clId="Web-{AC7E60BB-EA74-05CB-4672-CEFFA58F5F1A}" dt="2025-03-10T15:42:14.267" v="942" actId="20577"/>
        <pc:sldMkLst>
          <pc:docMk/>
          <pc:sldMk cId="603949179" sldId="258"/>
        </pc:sldMkLst>
        <pc:spChg chg="mod">
          <ac:chgData name="Sophie Scott (2416712)" userId="S::2416712@student.uwtsd.ac.uk::bec56a59-1c82-4687-b251-0296a490f0b6" providerId="AD" clId="Web-{AC7E60BB-EA74-05CB-4672-CEFFA58F5F1A}" dt="2025-03-10T14:45:03.535" v="24"/>
          <ac:spMkLst>
            <pc:docMk/>
            <pc:sldMk cId="603949179" sldId="258"/>
            <ac:spMk id="2" creationId="{D79AA76C-7BEC-9CB4-4FA3-EFD41B9B0DBD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4:53:46.476" v="119"/>
          <ac:spMkLst>
            <pc:docMk/>
            <pc:sldMk cId="603949179" sldId="258"/>
            <ac:spMk id="3" creationId="{E4540928-C93D-D94F-1AA7-FE78EDC91898}"/>
          </ac:spMkLst>
        </pc:spChg>
        <pc:spChg chg="add mod">
          <ac:chgData name="Sophie Scott (2416712)" userId="S::2416712@student.uwtsd.ac.uk::bec56a59-1c82-4687-b251-0296a490f0b6" providerId="AD" clId="Web-{AC7E60BB-EA74-05CB-4672-CEFFA58F5F1A}" dt="2025-03-10T14:54:07.695" v="126" actId="14100"/>
          <ac:spMkLst>
            <pc:docMk/>
            <pc:sldMk cId="603949179" sldId="258"/>
            <ac:spMk id="5" creationId="{0216EDBF-6465-1939-271B-CBE9EC56A03B}"/>
          </ac:spMkLst>
        </pc:spChg>
        <pc:spChg chg="mod">
          <ac:chgData name="Sophie Scott (2416712)" userId="S::2416712@student.uwtsd.ac.uk::bec56a59-1c82-4687-b251-0296a490f0b6" providerId="AD" clId="Web-{AC7E60BB-EA74-05CB-4672-CEFFA58F5F1A}" dt="2025-03-10T15:42:14.267" v="942" actId="20577"/>
          <ac:spMkLst>
            <pc:docMk/>
            <pc:sldMk cId="603949179" sldId="258"/>
            <ac:spMk id="6" creationId="{190E7B93-059D-9973-2584-C977CC59FD87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4:45:03.535" v="24"/>
          <ac:spMkLst>
            <pc:docMk/>
            <pc:sldMk cId="603949179" sldId="258"/>
            <ac:spMk id="11" creationId="{8DF66CB0-1AD6-4D8C-BE70-897ADA64FEDA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4:45:03.535" v="24"/>
          <ac:spMkLst>
            <pc:docMk/>
            <pc:sldMk cId="603949179" sldId="258"/>
            <ac:spMk id="13" creationId="{24C3B26D-D43F-467B-B943-E20A45E780EF}"/>
          </ac:spMkLst>
        </pc:spChg>
        <pc:picChg chg="mod ord">
          <ac:chgData name="Sophie Scott (2416712)" userId="S::2416712@student.uwtsd.ac.uk::bec56a59-1c82-4687-b251-0296a490f0b6" providerId="AD" clId="Web-{AC7E60BB-EA74-05CB-4672-CEFFA58F5F1A}" dt="2025-03-10T14:45:03.535" v="24"/>
          <ac:picMkLst>
            <pc:docMk/>
            <pc:sldMk cId="603949179" sldId="258"/>
            <ac:picMk id="4" creationId="{49BEF070-9F9B-D75F-9516-D49F52CB4C38}"/>
          </ac:picMkLst>
        </pc:picChg>
      </pc:sldChg>
      <pc:sldChg chg="del">
        <pc:chgData name="Sophie Scott (2416712)" userId="S::2416712@student.uwtsd.ac.uk::bec56a59-1c82-4687-b251-0296a490f0b6" providerId="AD" clId="Web-{AC7E60BB-EA74-05CB-4672-CEFFA58F5F1A}" dt="2025-03-10T14:43:05.343" v="3"/>
        <pc:sldMkLst>
          <pc:docMk/>
          <pc:sldMk cId="4139690561" sldId="259"/>
        </pc:sldMkLst>
      </pc:sldChg>
      <pc:sldChg chg="delSp modSp del ord">
        <pc:chgData name="Sophie Scott (2416712)" userId="S::2416712@student.uwtsd.ac.uk::bec56a59-1c82-4687-b251-0296a490f0b6" providerId="AD" clId="Web-{AC7E60BB-EA74-05CB-4672-CEFFA58F5F1A}" dt="2025-03-10T16:10:08.920" v="1302"/>
        <pc:sldMkLst>
          <pc:docMk/>
          <pc:sldMk cId="4075289901" sldId="260"/>
        </pc:sldMkLst>
        <pc:spChg chg="del mod">
          <ac:chgData name="Sophie Scott (2416712)" userId="S::2416712@student.uwtsd.ac.uk::bec56a59-1c82-4687-b251-0296a490f0b6" providerId="AD" clId="Web-{AC7E60BB-EA74-05CB-4672-CEFFA58F5F1A}" dt="2025-03-10T15:35:53.362" v="796"/>
          <ac:spMkLst>
            <pc:docMk/>
            <pc:sldMk cId="4075289901" sldId="260"/>
            <ac:spMk id="2" creationId="{01701D45-0DD0-D083-A227-518E1F90EFA4}"/>
          </ac:spMkLst>
        </pc:spChg>
        <pc:spChg chg="mod">
          <ac:chgData name="Sophie Scott (2416712)" userId="S::2416712@student.uwtsd.ac.uk::bec56a59-1c82-4687-b251-0296a490f0b6" providerId="AD" clId="Web-{AC7E60BB-EA74-05CB-4672-CEFFA58F5F1A}" dt="2025-03-10T15:35:46.268" v="794" actId="20577"/>
          <ac:spMkLst>
            <pc:docMk/>
            <pc:sldMk cId="4075289901" sldId="260"/>
            <ac:spMk id="3" creationId="{5AC52266-682A-6C0B-1D8F-5E85AFA77E21}"/>
          </ac:spMkLst>
        </pc:spChg>
      </pc:sldChg>
      <pc:sldChg chg="modSp del">
        <pc:chgData name="Sophie Scott (2416712)" userId="S::2416712@student.uwtsd.ac.uk::bec56a59-1c82-4687-b251-0296a490f0b6" providerId="AD" clId="Web-{AC7E60BB-EA74-05CB-4672-CEFFA58F5F1A}" dt="2025-03-10T14:45:16.176" v="27"/>
        <pc:sldMkLst>
          <pc:docMk/>
          <pc:sldMk cId="350843835" sldId="261"/>
        </pc:sldMkLst>
        <pc:spChg chg="mod">
          <ac:chgData name="Sophie Scott (2416712)" userId="S::2416712@student.uwtsd.ac.uk::bec56a59-1c82-4687-b251-0296a490f0b6" providerId="AD" clId="Web-{AC7E60BB-EA74-05CB-4672-CEFFA58F5F1A}" dt="2025-03-10T14:42:57.077" v="2" actId="20577"/>
          <ac:spMkLst>
            <pc:docMk/>
            <pc:sldMk cId="350843835" sldId="261"/>
            <ac:spMk id="2" creationId="{F816D134-2719-E9D9-1294-57CB6C358CF7}"/>
          </ac:spMkLst>
        </pc:spChg>
      </pc:sldChg>
      <pc:sldChg chg="del">
        <pc:chgData name="Sophie Scott (2416712)" userId="S::2416712@student.uwtsd.ac.uk::bec56a59-1c82-4687-b251-0296a490f0b6" providerId="AD" clId="Web-{AC7E60BB-EA74-05CB-4672-CEFFA58F5F1A}" dt="2025-03-10T14:43:08.984" v="4"/>
        <pc:sldMkLst>
          <pc:docMk/>
          <pc:sldMk cId="1664634658" sldId="263"/>
        </pc:sldMkLst>
      </pc:sldChg>
      <pc:sldChg chg="del">
        <pc:chgData name="Sophie Scott (2416712)" userId="S::2416712@student.uwtsd.ac.uk::bec56a59-1c82-4687-b251-0296a490f0b6" providerId="AD" clId="Web-{AC7E60BB-EA74-05CB-4672-CEFFA58F5F1A}" dt="2025-03-10T14:43:25.141" v="10"/>
        <pc:sldMkLst>
          <pc:docMk/>
          <pc:sldMk cId="1320258685" sldId="264"/>
        </pc:sldMkLst>
      </pc:sldChg>
      <pc:sldChg chg="del">
        <pc:chgData name="Sophie Scott (2416712)" userId="S::2416712@student.uwtsd.ac.uk::bec56a59-1c82-4687-b251-0296a490f0b6" providerId="AD" clId="Web-{AC7E60BB-EA74-05CB-4672-CEFFA58F5F1A}" dt="2025-03-10T14:43:16.594" v="5"/>
        <pc:sldMkLst>
          <pc:docMk/>
          <pc:sldMk cId="1562148750" sldId="265"/>
        </pc:sldMkLst>
      </pc:sldChg>
      <pc:sldChg chg="del">
        <pc:chgData name="Sophie Scott (2416712)" userId="S::2416712@student.uwtsd.ac.uk::bec56a59-1c82-4687-b251-0296a490f0b6" providerId="AD" clId="Web-{AC7E60BB-EA74-05CB-4672-CEFFA58F5F1A}" dt="2025-03-10T14:43:22.891" v="9"/>
        <pc:sldMkLst>
          <pc:docMk/>
          <pc:sldMk cId="2499692744" sldId="266"/>
        </pc:sldMkLst>
      </pc:sldChg>
      <pc:sldChg chg="del">
        <pc:chgData name="Sophie Scott (2416712)" userId="S::2416712@student.uwtsd.ac.uk::bec56a59-1c82-4687-b251-0296a490f0b6" providerId="AD" clId="Web-{AC7E60BB-EA74-05CB-4672-CEFFA58F5F1A}" dt="2025-03-10T14:43:17.313" v="6"/>
        <pc:sldMkLst>
          <pc:docMk/>
          <pc:sldMk cId="3980800750" sldId="267"/>
        </pc:sldMkLst>
      </pc:sldChg>
      <pc:sldChg chg="del">
        <pc:chgData name="Sophie Scott (2416712)" userId="S::2416712@student.uwtsd.ac.uk::bec56a59-1c82-4687-b251-0296a490f0b6" providerId="AD" clId="Web-{AC7E60BB-EA74-05CB-4672-CEFFA58F5F1A}" dt="2025-03-10T14:43:18.125" v="7"/>
        <pc:sldMkLst>
          <pc:docMk/>
          <pc:sldMk cId="528975761" sldId="269"/>
        </pc:sldMkLst>
      </pc:sldChg>
      <pc:sldChg chg="modSp del">
        <pc:chgData name="Sophie Scott (2416712)" userId="S::2416712@student.uwtsd.ac.uk::bec56a59-1c82-4687-b251-0296a490f0b6" providerId="AD" clId="Web-{AC7E60BB-EA74-05CB-4672-CEFFA58F5F1A}" dt="2025-03-10T14:43:45.673" v="13"/>
        <pc:sldMkLst>
          <pc:docMk/>
          <pc:sldMk cId="2721189251" sldId="270"/>
        </pc:sldMkLst>
        <pc:spChg chg="mod">
          <ac:chgData name="Sophie Scott (2416712)" userId="S::2416712@student.uwtsd.ac.uk::bec56a59-1c82-4687-b251-0296a490f0b6" providerId="AD" clId="Web-{AC7E60BB-EA74-05CB-4672-CEFFA58F5F1A}" dt="2025-03-10T14:43:41.017" v="12" actId="20577"/>
          <ac:spMkLst>
            <pc:docMk/>
            <pc:sldMk cId="2721189251" sldId="270"/>
            <ac:spMk id="32" creationId="{697055D2-6DD0-7F03-9594-65DDCBA899DA}"/>
          </ac:spMkLst>
        </pc:spChg>
      </pc:sldChg>
      <pc:sldChg chg="del">
        <pc:chgData name="Sophie Scott (2416712)" userId="S::2416712@student.uwtsd.ac.uk::bec56a59-1c82-4687-b251-0296a490f0b6" providerId="AD" clId="Web-{AC7E60BB-EA74-05CB-4672-CEFFA58F5F1A}" dt="2025-03-10T14:43:20.438" v="8"/>
        <pc:sldMkLst>
          <pc:docMk/>
          <pc:sldMk cId="66332302" sldId="271"/>
        </pc:sldMkLst>
      </pc:sldChg>
      <pc:sldChg chg="addSp delSp modSp del ord">
        <pc:chgData name="Sophie Scott (2416712)" userId="S::2416712@student.uwtsd.ac.uk::bec56a59-1c82-4687-b251-0296a490f0b6" providerId="AD" clId="Web-{AC7E60BB-EA74-05CB-4672-CEFFA58F5F1A}" dt="2025-03-10T14:45:22.848" v="29"/>
        <pc:sldMkLst>
          <pc:docMk/>
          <pc:sldMk cId="814446473" sldId="273"/>
        </pc:sldMkLst>
        <pc:spChg chg="del">
          <ac:chgData name="Sophie Scott (2416712)" userId="S::2416712@student.uwtsd.ac.uk::bec56a59-1c82-4687-b251-0296a490f0b6" providerId="AD" clId="Web-{AC7E60BB-EA74-05CB-4672-CEFFA58F5F1A}" dt="2025-03-10T14:42:46.468" v="0"/>
          <ac:spMkLst>
            <pc:docMk/>
            <pc:sldMk cId="814446473" sldId="273"/>
            <ac:spMk id="3" creationId="{76AF5C54-5FB0-CB5F-26DA-AA6CD1B94437}"/>
          </ac:spMkLst>
        </pc:spChg>
        <pc:spChg chg="add mod">
          <ac:chgData name="Sophie Scott (2416712)" userId="S::2416712@student.uwtsd.ac.uk::bec56a59-1c82-4687-b251-0296a490f0b6" providerId="AD" clId="Web-{AC7E60BB-EA74-05CB-4672-CEFFA58F5F1A}" dt="2025-03-10T14:42:49.280" v="1"/>
          <ac:spMkLst>
            <pc:docMk/>
            <pc:sldMk cId="814446473" sldId="273"/>
            <ac:spMk id="6" creationId="{8D165235-1919-7A87-5CEA-F91EFFEEEB55}"/>
          </ac:spMkLst>
        </pc:spChg>
        <pc:picChg chg="add del mod ord">
          <ac:chgData name="Sophie Scott (2416712)" userId="S::2416712@student.uwtsd.ac.uk::bec56a59-1c82-4687-b251-0296a490f0b6" providerId="AD" clId="Web-{AC7E60BB-EA74-05CB-4672-CEFFA58F5F1A}" dt="2025-03-10T14:42:49.280" v="1"/>
          <ac:picMkLst>
            <pc:docMk/>
            <pc:sldMk cId="814446473" sldId="273"/>
            <ac:picMk id="4" creationId="{9FBE45FA-6C2F-36A3-38BB-6FDE5EBFA64F}"/>
          </ac:picMkLst>
        </pc:picChg>
      </pc:sldChg>
      <pc:sldChg chg="addSp delSp modSp new del">
        <pc:chgData name="Sophie Scott (2416712)" userId="S::2416712@student.uwtsd.ac.uk::bec56a59-1c82-4687-b251-0296a490f0b6" providerId="AD" clId="Web-{AC7E60BB-EA74-05CB-4672-CEFFA58F5F1A}" dt="2025-03-10T14:55:00.603" v="140"/>
        <pc:sldMkLst>
          <pc:docMk/>
          <pc:sldMk cId="2289487812" sldId="273"/>
        </pc:sldMkLst>
        <pc:spChg chg="mod">
          <ac:chgData name="Sophie Scott (2416712)" userId="S::2416712@student.uwtsd.ac.uk::bec56a59-1c82-4687-b251-0296a490f0b6" providerId="AD" clId="Web-{AC7E60BB-EA74-05CB-4672-CEFFA58F5F1A}" dt="2025-03-10T14:46:31.429" v="44" actId="20577"/>
          <ac:spMkLst>
            <pc:docMk/>
            <pc:sldMk cId="2289487812" sldId="273"/>
            <ac:spMk id="2" creationId="{84919DC8-3391-0AB8-21F4-C3DE67EABBA2}"/>
          </ac:spMkLst>
        </pc:spChg>
        <pc:spChg chg="del mod">
          <ac:chgData name="Sophie Scott (2416712)" userId="S::2416712@student.uwtsd.ac.uk::bec56a59-1c82-4687-b251-0296a490f0b6" providerId="AD" clId="Web-{AC7E60BB-EA74-05CB-4672-CEFFA58F5F1A}" dt="2025-03-10T14:49:49.764" v="103"/>
          <ac:spMkLst>
            <pc:docMk/>
            <pc:sldMk cId="2289487812" sldId="273"/>
            <ac:spMk id="3" creationId="{8B69808E-6CC6-7DFC-C9A5-6240AFACC35F}"/>
          </ac:spMkLst>
        </pc:spChg>
        <pc:spChg chg="add del mod">
          <ac:chgData name="Sophie Scott (2416712)" userId="S::2416712@student.uwtsd.ac.uk::bec56a59-1c82-4687-b251-0296a490f0b6" providerId="AD" clId="Web-{AC7E60BB-EA74-05CB-4672-CEFFA58F5F1A}" dt="2025-03-10T14:51:40.034" v="114"/>
          <ac:spMkLst>
            <pc:docMk/>
            <pc:sldMk cId="2289487812" sldId="273"/>
            <ac:spMk id="5" creationId="{C2E78050-A932-FB9D-AF20-8FC5D68D6775}"/>
          </ac:spMkLst>
        </pc:spChg>
        <pc:graphicFrameChg chg="add del mod ord modGraphic">
          <ac:chgData name="Sophie Scott (2416712)" userId="S::2416712@student.uwtsd.ac.uk::bec56a59-1c82-4687-b251-0296a490f0b6" providerId="AD" clId="Web-{AC7E60BB-EA74-05CB-4672-CEFFA58F5F1A}" dt="2025-03-10T14:51:37.159" v="113"/>
          <ac:graphicFrameMkLst>
            <pc:docMk/>
            <pc:sldMk cId="2289487812" sldId="273"/>
            <ac:graphicFrameMk id="6" creationId="{F4B47B07-8118-1FBA-FF6F-AEE598F6020C}"/>
          </ac:graphicFrameMkLst>
        </pc:graphicFrameChg>
        <pc:graphicFrameChg chg="add mod ord modGraphic">
          <ac:chgData name="Sophie Scott (2416712)" userId="S::2416712@student.uwtsd.ac.uk::bec56a59-1c82-4687-b251-0296a490f0b6" providerId="AD" clId="Web-{AC7E60BB-EA74-05CB-4672-CEFFA58F5F1A}" dt="2025-03-10T14:51:40.034" v="114"/>
          <ac:graphicFrameMkLst>
            <pc:docMk/>
            <pc:sldMk cId="2289487812" sldId="273"/>
            <ac:graphicFrameMk id="7" creationId="{B4FC3833-7032-B37C-B355-D8EABBF8709E}"/>
          </ac:graphicFrameMkLst>
        </pc:graphicFrameChg>
      </pc:sldChg>
      <pc:sldChg chg="addSp delSp modSp new">
        <pc:chgData name="Sophie Scott (2416712)" userId="S::2416712@student.uwtsd.ac.uk::bec56a59-1c82-4687-b251-0296a490f0b6" providerId="AD" clId="Web-{AC7E60BB-EA74-05CB-4672-CEFFA58F5F1A}" dt="2025-03-10T16:01:53.793" v="1195" actId="20577"/>
        <pc:sldMkLst>
          <pc:docMk/>
          <pc:sldMk cId="3174676964" sldId="274"/>
        </pc:sldMkLst>
        <pc:spChg chg="mod">
          <ac:chgData name="Sophie Scott (2416712)" userId="S::2416712@student.uwtsd.ac.uk::bec56a59-1c82-4687-b251-0296a490f0b6" providerId="AD" clId="Web-{AC7E60BB-EA74-05CB-4672-CEFFA58F5F1A}" dt="2025-03-10T15:57:24.533" v="1156" actId="14100"/>
          <ac:spMkLst>
            <pc:docMk/>
            <pc:sldMk cId="3174676964" sldId="274"/>
            <ac:spMk id="2" creationId="{24895718-6EEF-361E-48DB-C2338DB3E15D}"/>
          </ac:spMkLst>
        </pc:spChg>
        <pc:spChg chg="mod">
          <ac:chgData name="Sophie Scott (2416712)" userId="S::2416712@student.uwtsd.ac.uk::bec56a59-1c82-4687-b251-0296a490f0b6" providerId="AD" clId="Web-{AC7E60BB-EA74-05CB-4672-CEFFA58F5F1A}" dt="2025-03-10T16:01:22.479" v="1187" actId="14100"/>
          <ac:spMkLst>
            <pc:docMk/>
            <pc:sldMk cId="3174676964" sldId="274"/>
            <ac:spMk id="3" creationId="{347C82A4-4BEF-E5EE-A64A-DC990105B74A}"/>
          </ac:spMkLst>
        </pc:spChg>
        <pc:spChg chg="add del mod">
          <ac:chgData name="Sophie Scott (2416712)" userId="S::2416712@student.uwtsd.ac.uk::bec56a59-1c82-4687-b251-0296a490f0b6" providerId="AD" clId="Web-{AC7E60BB-EA74-05CB-4672-CEFFA58F5F1A}" dt="2025-03-10T15:58:09.254" v="1161"/>
          <ac:spMkLst>
            <pc:docMk/>
            <pc:sldMk cId="3174676964" sldId="274"/>
            <ac:spMk id="4" creationId="{EFB7AF27-3C6D-A4F2-6781-5A6A58197D74}"/>
          </ac:spMkLst>
        </pc:spChg>
        <pc:spChg chg="add del mod">
          <ac:chgData name="Sophie Scott (2416712)" userId="S::2416712@student.uwtsd.ac.uk::bec56a59-1c82-4687-b251-0296a490f0b6" providerId="AD" clId="Web-{AC7E60BB-EA74-05CB-4672-CEFFA58F5F1A}" dt="2025-03-10T15:58:21.035" v="1168"/>
          <ac:spMkLst>
            <pc:docMk/>
            <pc:sldMk cId="3174676964" sldId="274"/>
            <ac:spMk id="5" creationId="{6D85F338-746A-46DC-0434-EA957A84A24F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6:00:36.134" v="1178"/>
          <ac:spMkLst>
            <pc:docMk/>
            <pc:sldMk cId="3174676964" sldId="274"/>
            <ac:spMk id="6" creationId="{D9973B5A-1B5E-58EA-557E-AACC53E7C884}"/>
          </ac:spMkLst>
        </pc:spChg>
        <pc:spChg chg="add mod">
          <ac:chgData name="Sophie Scott (2416712)" userId="S::2416712@student.uwtsd.ac.uk::bec56a59-1c82-4687-b251-0296a490f0b6" providerId="AD" clId="Web-{AC7E60BB-EA74-05CB-4672-CEFFA58F5F1A}" dt="2025-03-10T16:01:46.199" v="1191" actId="20577"/>
          <ac:spMkLst>
            <pc:docMk/>
            <pc:sldMk cId="3174676964" sldId="274"/>
            <ac:spMk id="7" creationId="{988E17B1-074F-F8C8-F24B-DD0CAE2B94BE}"/>
          </ac:spMkLst>
        </pc:spChg>
        <pc:spChg chg="add mod">
          <ac:chgData name="Sophie Scott (2416712)" userId="S::2416712@student.uwtsd.ac.uk::bec56a59-1c82-4687-b251-0296a490f0b6" providerId="AD" clId="Web-{AC7E60BB-EA74-05CB-4672-CEFFA58F5F1A}" dt="2025-03-10T16:01:53.793" v="1195" actId="20577"/>
          <ac:spMkLst>
            <pc:docMk/>
            <pc:sldMk cId="3174676964" sldId="274"/>
            <ac:spMk id="8" creationId="{797DDB37-648C-236E-1777-32104D68FF4E}"/>
          </ac:spMkLst>
        </pc:spChg>
      </pc:sldChg>
      <pc:sldChg chg="addSp delSp modSp new mod setBg">
        <pc:chgData name="Sophie Scott (2416712)" userId="S::2416712@student.uwtsd.ac.uk::bec56a59-1c82-4687-b251-0296a490f0b6" providerId="AD" clId="Web-{AC7E60BB-EA74-05CB-4672-CEFFA58F5F1A}" dt="2025-03-10T15:47:24.981" v="971" actId="1076"/>
        <pc:sldMkLst>
          <pc:docMk/>
          <pc:sldMk cId="1621068827" sldId="275"/>
        </pc:sldMkLst>
        <pc:spChg chg="mod">
          <ac:chgData name="Sophie Scott (2416712)" userId="S::2416712@student.uwtsd.ac.uk::bec56a59-1c82-4687-b251-0296a490f0b6" providerId="AD" clId="Web-{AC7E60BB-EA74-05CB-4672-CEFFA58F5F1A}" dt="2025-03-10T15:47:24.981" v="971" actId="1076"/>
          <ac:spMkLst>
            <pc:docMk/>
            <pc:sldMk cId="1621068827" sldId="275"/>
            <ac:spMk id="2" creationId="{0BD9D096-018F-20B5-C2EE-8DA95787C466}"/>
          </ac:spMkLst>
        </pc:spChg>
        <pc:spChg chg="add del mod">
          <ac:chgData name="Sophie Scott (2416712)" userId="S::2416712@student.uwtsd.ac.uk::bec56a59-1c82-4687-b251-0296a490f0b6" providerId="AD" clId="Web-{AC7E60BB-EA74-05CB-4672-CEFFA58F5F1A}" dt="2025-03-10T15:35:08.548" v="792"/>
          <ac:spMkLst>
            <pc:docMk/>
            <pc:sldMk cId="1621068827" sldId="275"/>
            <ac:spMk id="3" creationId="{EECDE7F0-3114-551F-A353-94CB59FA849A}"/>
          </ac:spMkLst>
        </pc:spChg>
        <pc:spChg chg="add">
          <ac:chgData name="Sophie Scott (2416712)" userId="S::2416712@student.uwtsd.ac.uk::bec56a59-1c82-4687-b251-0296a490f0b6" providerId="AD" clId="Web-{AC7E60BB-EA74-05CB-4672-CEFFA58F5F1A}" dt="2025-03-10T15:35:08.548" v="792"/>
          <ac:spMkLst>
            <pc:docMk/>
            <pc:sldMk cId="1621068827" sldId="275"/>
            <ac:spMk id="8" creationId="{257363FD-7E77-4145-9483-331A807ADF0E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24:48.667" v="738"/>
          <ac:spMkLst>
            <pc:docMk/>
            <pc:sldMk cId="1621068827" sldId="275"/>
            <ac:spMk id="10" creationId="{B50AB553-2A96-4A92-96F2-93548E096954}"/>
          </ac:spMkLst>
        </pc:spChg>
        <pc:graphicFrameChg chg="add del">
          <ac:chgData name="Sophie Scott (2416712)" userId="S::2416712@student.uwtsd.ac.uk::bec56a59-1c82-4687-b251-0296a490f0b6" providerId="AD" clId="Web-{AC7E60BB-EA74-05CB-4672-CEFFA58F5F1A}" dt="2025-03-10T15:24:48.667" v="738"/>
          <ac:graphicFrameMkLst>
            <pc:docMk/>
            <pc:sldMk cId="1621068827" sldId="275"/>
            <ac:graphicFrameMk id="5" creationId="{7777BBB5-526F-5380-F0D2-942A715E6AC5}"/>
          </ac:graphicFrameMkLst>
        </pc:graphicFrameChg>
        <pc:graphicFrameChg chg="add">
          <ac:chgData name="Sophie Scott (2416712)" userId="S::2416712@student.uwtsd.ac.uk::bec56a59-1c82-4687-b251-0296a490f0b6" providerId="AD" clId="Web-{AC7E60BB-EA74-05CB-4672-CEFFA58F5F1A}" dt="2025-03-10T15:35:08.548" v="792"/>
          <ac:graphicFrameMkLst>
            <pc:docMk/>
            <pc:sldMk cId="1621068827" sldId="275"/>
            <ac:graphicFrameMk id="9" creationId="{16A1531A-78E2-E2FC-F8B1-266694B506D7}"/>
          </ac:graphicFrameMkLst>
        </pc:graphicFrameChg>
        <pc:picChg chg="add del">
          <ac:chgData name="Sophie Scott (2416712)" userId="S::2416712@student.uwtsd.ac.uk::bec56a59-1c82-4687-b251-0296a490f0b6" providerId="AD" clId="Web-{AC7E60BB-EA74-05CB-4672-CEFFA58F5F1A}" dt="2025-03-10T15:24:48.667" v="738"/>
          <ac:picMkLst>
            <pc:docMk/>
            <pc:sldMk cId="1621068827" sldId="275"/>
            <ac:picMk id="6" creationId="{D4A076FA-2D75-855C-23CE-60254C9C62F7}"/>
          </ac:picMkLst>
        </pc:picChg>
        <pc:picChg chg="add mod">
          <ac:chgData name="Sophie Scott (2416712)" userId="S::2416712@student.uwtsd.ac.uk::bec56a59-1c82-4687-b251-0296a490f0b6" providerId="AD" clId="Web-{AC7E60BB-EA74-05CB-4672-CEFFA58F5F1A}" dt="2025-03-10T15:47:14.012" v="965" actId="1076"/>
          <ac:picMkLst>
            <pc:docMk/>
            <pc:sldMk cId="1621068827" sldId="275"/>
            <ac:picMk id="7" creationId="{04CE2BE3-5150-5CEB-3E72-5D08AEFAF40A}"/>
          </ac:picMkLst>
        </pc:picChg>
      </pc:sldChg>
      <pc:sldChg chg="addSp delSp modSp new mod ord setBg">
        <pc:chgData name="Sophie Scott (2416712)" userId="S::2416712@student.uwtsd.ac.uk::bec56a59-1c82-4687-b251-0296a490f0b6" providerId="AD" clId="Web-{AC7E60BB-EA74-05CB-4672-CEFFA58F5F1A}" dt="2025-03-10T16:09:56.998" v="1301" actId="1076"/>
        <pc:sldMkLst>
          <pc:docMk/>
          <pc:sldMk cId="408126397" sldId="276"/>
        </pc:sldMkLst>
        <pc:spChg chg="del">
          <ac:chgData name="Sophie Scott (2416712)" userId="S::2416712@student.uwtsd.ac.uk::bec56a59-1c82-4687-b251-0296a490f0b6" providerId="AD" clId="Web-{AC7E60BB-EA74-05CB-4672-CEFFA58F5F1A}" dt="2025-03-10T15:04:53.687" v="225"/>
          <ac:spMkLst>
            <pc:docMk/>
            <pc:sldMk cId="408126397" sldId="276"/>
            <ac:spMk id="2" creationId="{A244E7DF-2A93-66B8-46BE-0633583F5800}"/>
          </ac:spMkLst>
        </pc:spChg>
        <pc:spChg chg="del">
          <ac:chgData name="Sophie Scott (2416712)" userId="S::2416712@student.uwtsd.ac.uk::bec56a59-1c82-4687-b251-0296a490f0b6" providerId="AD" clId="Web-{AC7E60BB-EA74-05CB-4672-CEFFA58F5F1A}" dt="2025-03-10T15:04:27.124" v="220"/>
          <ac:spMkLst>
            <pc:docMk/>
            <pc:sldMk cId="408126397" sldId="276"/>
            <ac:spMk id="3" creationId="{4D9C8744-EF7B-77E9-02DB-C16C83E96548}"/>
          </ac:spMkLst>
        </pc:spChg>
        <pc:spChg chg="add del mod">
          <ac:chgData name="Sophie Scott (2416712)" userId="S::2416712@student.uwtsd.ac.uk::bec56a59-1c82-4687-b251-0296a490f0b6" providerId="AD" clId="Web-{AC7E60BB-EA74-05CB-4672-CEFFA58F5F1A}" dt="2025-03-10T15:29:52.647" v="743"/>
          <ac:spMkLst>
            <pc:docMk/>
            <pc:sldMk cId="408126397" sldId="276"/>
            <ac:spMk id="6" creationId="{14B1AF6D-0EBE-2B26-C6EB-DE1217BF80B3}"/>
          </ac:spMkLst>
        </pc:spChg>
        <pc:spChg chg="add mod">
          <ac:chgData name="Sophie Scott (2416712)" userId="S::2416712@student.uwtsd.ac.uk::bec56a59-1c82-4687-b251-0296a490f0b6" providerId="AD" clId="Web-{AC7E60BB-EA74-05CB-4672-CEFFA58F5F1A}" dt="2025-03-10T15:30:06.131" v="747"/>
          <ac:spMkLst>
            <pc:docMk/>
            <pc:sldMk cId="408126397" sldId="276"/>
            <ac:spMk id="10" creationId="{9CA1620A-1AFF-B64A-8652-7CED7270E6E9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5.576" v="377"/>
          <ac:spMkLst>
            <pc:docMk/>
            <pc:sldMk cId="408126397" sldId="276"/>
            <ac:spMk id="11" creationId="{484BFE93-A4A4-5C85-7268-9044CE65A798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3.201" v="375"/>
          <ac:spMkLst>
            <pc:docMk/>
            <pc:sldMk cId="408126397" sldId="276"/>
            <ac:spMk id="12" creationId="{32BC26D8-82FB-445E-AA49-62A77D7C1EE0}"/>
          </ac:spMkLst>
        </pc:spChg>
        <pc:spChg chg="add mod">
          <ac:chgData name="Sophie Scott (2416712)" userId="S::2416712@student.uwtsd.ac.uk::bec56a59-1c82-4687-b251-0296a490f0b6" providerId="AD" clId="Web-{AC7E60BB-EA74-05CB-4672-CEFFA58F5F1A}" dt="2025-03-10T16:09:56.998" v="1301" actId="1076"/>
          <ac:spMkLst>
            <pc:docMk/>
            <pc:sldMk cId="408126397" sldId="276"/>
            <ac:spMk id="13" creationId="{9521BE95-95C3-4A40-29B7-55237A681B4A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3.201" v="375"/>
          <ac:spMkLst>
            <pc:docMk/>
            <pc:sldMk cId="408126397" sldId="276"/>
            <ac:spMk id="14" creationId="{CB44330D-EA18-4254-AA95-EB49948539B8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5.576" v="377"/>
          <ac:spMkLst>
            <pc:docMk/>
            <pc:sldMk cId="408126397" sldId="276"/>
            <ac:spMk id="16" creationId="{57F6BDD4-E066-4008-8011-6CC31AEB4556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5.576" v="377"/>
          <ac:spMkLst>
            <pc:docMk/>
            <pc:sldMk cId="408126397" sldId="276"/>
            <ac:spMk id="17" creationId="{1ECAB1E8-8195-4748-BE71-FF806D86892E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5.576" v="377"/>
          <ac:spMkLst>
            <pc:docMk/>
            <pc:sldMk cId="408126397" sldId="276"/>
            <ac:spMk id="18" creationId="{2711A8FB-68FC-45FC-B01E-38F809E2D439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5.576" v="377"/>
          <ac:spMkLst>
            <pc:docMk/>
            <pc:sldMk cId="408126397" sldId="276"/>
            <ac:spMk id="20" creationId="{2A865FE3-5FC9-4049-87CF-30019C46C0F5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8.263" v="379"/>
          <ac:spMkLst>
            <pc:docMk/>
            <pc:sldMk cId="408126397" sldId="276"/>
            <ac:spMk id="22" creationId="{743AA782-23D1-4521-8CAD-47662984AA08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8.263" v="379"/>
          <ac:spMkLst>
            <pc:docMk/>
            <pc:sldMk cId="408126397" sldId="276"/>
            <ac:spMk id="23" creationId="{650D18FE-0824-4A46-B22C-A86B52E5780A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11:28.263" v="379"/>
          <ac:spMkLst>
            <pc:docMk/>
            <pc:sldMk cId="408126397" sldId="276"/>
            <ac:spMk id="24" creationId="{0154DCA1-BA61-1544-8D58-F8E7BB0EE534}"/>
          </ac:spMkLst>
        </pc:spChg>
        <pc:picChg chg="add del mod ord">
          <ac:chgData name="Sophie Scott (2416712)" userId="S::2416712@student.uwtsd.ac.uk::bec56a59-1c82-4687-b251-0296a490f0b6" providerId="AD" clId="Web-{AC7E60BB-EA74-05CB-4672-CEFFA58F5F1A}" dt="2025-03-10T15:11:10.294" v="372"/>
          <ac:picMkLst>
            <pc:docMk/>
            <pc:sldMk cId="408126397" sldId="276"/>
            <ac:picMk id="4" creationId="{CE9B8650-8E27-38AA-88E4-2BA1C19215E3}"/>
          </ac:picMkLst>
        </pc:picChg>
        <pc:picChg chg="add del mod ord">
          <ac:chgData name="Sophie Scott (2416712)" userId="S::2416712@student.uwtsd.ac.uk::bec56a59-1c82-4687-b251-0296a490f0b6" providerId="AD" clId="Web-{AC7E60BB-EA74-05CB-4672-CEFFA58F5F1A}" dt="2025-03-10T15:11:30.467" v="380"/>
          <ac:picMkLst>
            <pc:docMk/>
            <pc:sldMk cId="408126397" sldId="276"/>
            <ac:picMk id="7" creationId="{06281A4D-DFF2-84F9-4037-D24E62D65A98}"/>
          </ac:picMkLst>
        </pc:picChg>
        <pc:picChg chg="add del mod ord">
          <ac:chgData name="Sophie Scott (2416712)" userId="S::2416712@student.uwtsd.ac.uk::bec56a59-1c82-4687-b251-0296a490f0b6" providerId="AD" clId="Web-{AC7E60BB-EA74-05CB-4672-CEFFA58F5F1A}" dt="2025-03-10T15:30:06.131" v="747"/>
          <ac:picMkLst>
            <pc:docMk/>
            <pc:sldMk cId="408126397" sldId="276"/>
            <ac:picMk id="8" creationId="{4666E726-CC46-9FCD-5E48-3AB802C9F3DB}"/>
          </ac:picMkLst>
        </pc:picChg>
      </pc:sldChg>
      <pc:sldChg chg="addSp delSp modSp new mod setBg">
        <pc:chgData name="Sophie Scott (2416712)" userId="S::2416712@student.uwtsd.ac.uk::bec56a59-1c82-4687-b251-0296a490f0b6" providerId="AD" clId="Web-{AC7E60BB-EA74-05CB-4672-CEFFA58F5F1A}" dt="2025-03-10T15:45:21.305" v="955" actId="14100"/>
        <pc:sldMkLst>
          <pc:docMk/>
          <pc:sldMk cId="3231315202" sldId="277"/>
        </pc:sldMkLst>
        <pc:spChg chg="add del">
          <ac:chgData name="Sophie Scott (2416712)" userId="S::2416712@student.uwtsd.ac.uk::bec56a59-1c82-4687-b251-0296a490f0b6" providerId="AD" clId="Web-{AC7E60BB-EA74-05CB-4672-CEFFA58F5F1A}" dt="2025-03-10T15:44:59.991" v="949"/>
          <ac:spMkLst>
            <pc:docMk/>
            <pc:sldMk cId="3231315202" sldId="277"/>
            <ac:spMk id="2" creationId="{87EA112F-AED0-D223-C5B2-105C30F6FF1B}"/>
          </ac:spMkLst>
        </pc:spChg>
        <pc:spChg chg="del">
          <ac:chgData name="Sophie Scott (2416712)" userId="S::2416712@student.uwtsd.ac.uk::bec56a59-1c82-4687-b251-0296a490f0b6" providerId="AD" clId="Web-{AC7E60BB-EA74-05CB-4672-CEFFA58F5F1A}" dt="2025-03-10T15:43:59.052" v="944"/>
          <ac:spMkLst>
            <pc:docMk/>
            <pc:sldMk cId="3231315202" sldId="277"/>
            <ac:spMk id="3" creationId="{2D9C4B68-8E4D-34B1-51FB-36F8AF73DDBC}"/>
          </ac:spMkLst>
        </pc:spChg>
        <pc:spChg chg="add del mod">
          <ac:chgData name="Sophie Scott (2416712)" userId="S::2416712@student.uwtsd.ac.uk::bec56a59-1c82-4687-b251-0296a490f0b6" providerId="AD" clId="Web-{AC7E60BB-EA74-05CB-4672-CEFFA58F5F1A}" dt="2025-03-10T15:44:51.647" v="946"/>
          <ac:spMkLst>
            <pc:docMk/>
            <pc:sldMk cId="3231315202" sldId="277"/>
            <ac:spMk id="6" creationId="{39F1F5F0-BBEF-BEB3-D04E-51E14BA2CF70}"/>
          </ac:spMkLst>
        </pc:spChg>
        <pc:spChg chg="add del">
          <ac:chgData name="Sophie Scott (2416712)" userId="S::2416712@student.uwtsd.ac.uk::bec56a59-1c82-4687-b251-0296a490f0b6" providerId="AD" clId="Web-{AC7E60BB-EA74-05CB-4672-CEFFA58F5F1A}" dt="2025-03-10T15:44:59.976" v="948"/>
          <ac:spMkLst>
            <pc:docMk/>
            <pc:sldMk cId="3231315202" sldId="277"/>
            <ac:spMk id="12" creationId="{42A4FC2C-047E-45A5-965D-8E1E3BF09BC6}"/>
          </ac:spMkLst>
        </pc:spChg>
        <pc:picChg chg="add del mod ord">
          <ac:chgData name="Sophie Scott (2416712)" userId="S::2416712@student.uwtsd.ac.uk::bec56a59-1c82-4687-b251-0296a490f0b6" providerId="AD" clId="Web-{AC7E60BB-EA74-05CB-4672-CEFFA58F5F1A}" dt="2025-03-10T15:44:21.896" v="945"/>
          <ac:picMkLst>
            <pc:docMk/>
            <pc:sldMk cId="3231315202" sldId="277"/>
            <ac:picMk id="4" creationId="{E0745AD9-7560-511D-2387-DEA9D78723FA}"/>
          </ac:picMkLst>
        </pc:picChg>
        <pc:picChg chg="add mod ord">
          <ac:chgData name="Sophie Scott (2416712)" userId="S::2416712@student.uwtsd.ac.uk::bec56a59-1c82-4687-b251-0296a490f0b6" providerId="AD" clId="Web-{AC7E60BB-EA74-05CB-4672-CEFFA58F5F1A}" dt="2025-03-10T15:45:21.305" v="955" actId="14100"/>
          <ac:picMkLst>
            <pc:docMk/>
            <pc:sldMk cId="3231315202" sldId="277"/>
            <ac:picMk id="7" creationId="{F25DFD9B-E7EF-46A4-CD54-B52E28AE9599}"/>
          </ac:picMkLst>
        </pc:picChg>
      </pc:sldChg>
      <pc:sldChg chg="new del">
        <pc:chgData name="Sophie Scott (2416712)" userId="S::2416712@student.uwtsd.ac.uk::bec56a59-1c82-4687-b251-0296a490f0b6" providerId="AD" clId="Web-{AC7E60BB-EA74-05CB-4672-CEFFA58F5F1A}" dt="2025-03-10T16:06:50.194" v="1233"/>
        <pc:sldMkLst>
          <pc:docMk/>
          <pc:sldMk cId="159339455" sldId="278"/>
        </pc:sldMkLst>
      </pc:sldChg>
      <pc:sldChg chg="modSp new">
        <pc:chgData name="Sophie Scott (2416712)" userId="S::2416712@student.uwtsd.ac.uk::bec56a59-1c82-4687-b251-0296a490f0b6" providerId="AD" clId="Web-{AC7E60BB-EA74-05CB-4672-CEFFA58F5F1A}" dt="2025-03-10T16:06:58.444" v="1235" actId="20577"/>
        <pc:sldMkLst>
          <pc:docMk/>
          <pc:sldMk cId="895348656" sldId="279"/>
        </pc:sldMkLst>
        <pc:spChg chg="mod">
          <ac:chgData name="Sophie Scott (2416712)" userId="S::2416712@student.uwtsd.ac.uk::bec56a59-1c82-4687-b251-0296a490f0b6" providerId="AD" clId="Web-{AC7E60BB-EA74-05CB-4672-CEFFA58F5F1A}" dt="2025-03-10T16:06:38.803" v="1232" actId="20577"/>
          <ac:spMkLst>
            <pc:docMk/>
            <pc:sldMk cId="895348656" sldId="279"/>
            <ac:spMk id="2" creationId="{616A0EC5-767B-5DF9-ECF4-7B5435EF2F0E}"/>
          </ac:spMkLst>
        </pc:spChg>
        <pc:spChg chg="mod">
          <ac:chgData name="Sophie Scott (2416712)" userId="S::2416712@student.uwtsd.ac.uk::bec56a59-1c82-4687-b251-0296a490f0b6" providerId="AD" clId="Web-{AC7E60BB-EA74-05CB-4672-CEFFA58F5F1A}" dt="2025-03-10T16:06:58.444" v="1235" actId="20577"/>
          <ac:spMkLst>
            <pc:docMk/>
            <pc:sldMk cId="895348656" sldId="279"/>
            <ac:spMk id="3" creationId="{7B4E1F7C-DF05-F5E0-AFE3-77CA2E16F109}"/>
          </ac:spMkLst>
        </pc:spChg>
      </pc:sldChg>
      <pc:sldChg chg="modSp new">
        <pc:chgData name="Sophie Scott (2416712)" userId="S::2416712@student.uwtsd.ac.uk::bec56a59-1c82-4687-b251-0296a490f0b6" providerId="AD" clId="Web-{AC7E60BB-EA74-05CB-4672-CEFFA58F5F1A}" dt="2025-03-10T16:07:38.008" v="1277" actId="20577"/>
        <pc:sldMkLst>
          <pc:docMk/>
          <pc:sldMk cId="1308273233" sldId="280"/>
        </pc:sldMkLst>
        <pc:spChg chg="mod">
          <ac:chgData name="Sophie Scott (2416712)" userId="S::2416712@student.uwtsd.ac.uk::bec56a59-1c82-4687-b251-0296a490f0b6" providerId="AD" clId="Web-{AC7E60BB-EA74-05CB-4672-CEFFA58F5F1A}" dt="2025-03-10T16:07:21.758" v="1275" actId="20577"/>
          <ac:spMkLst>
            <pc:docMk/>
            <pc:sldMk cId="1308273233" sldId="280"/>
            <ac:spMk id="2" creationId="{8F3E3D3C-FE74-F867-F48E-D6C0068BD4A8}"/>
          </ac:spMkLst>
        </pc:spChg>
        <pc:spChg chg="mod">
          <ac:chgData name="Sophie Scott (2416712)" userId="S::2416712@student.uwtsd.ac.uk::bec56a59-1c82-4687-b251-0296a490f0b6" providerId="AD" clId="Web-{AC7E60BB-EA74-05CB-4672-CEFFA58F5F1A}" dt="2025-03-10T16:07:38.008" v="1277" actId="20577"/>
          <ac:spMkLst>
            <pc:docMk/>
            <pc:sldMk cId="1308273233" sldId="280"/>
            <ac:spMk id="3" creationId="{3A3B3E7E-D256-D30D-CB44-4F37342467DF}"/>
          </ac:spMkLst>
        </pc:spChg>
      </pc:sldChg>
      <pc:sldChg chg="modSp new">
        <pc:chgData name="Sophie Scott (2416712)" userId="S::2416712@student.uwtsd.ac.uk::bec56a59-1c82-4687-b251-0296a490f0b6" providerId="AD" clId="Web-{AC7E60BB-EA74-05CB-4672-CEFFA58F5F1A}" dt="2025-03-10T16:08:48.464" v="1288" actId="20577"/>
        <pc:sldMkLst>
          <pc:docMk/>
          <pc:sldMk cId="3221483397" sldId="281"/>
        </pc:sldMkLst>
        <pc:spChg chg="mod">
          <ac:chgData name="Sophie Scott (2416712)" userId="S::2416712@student.uwtsd.ac.uk::bec56a59-1c82-4687-b251-0296a490f0b6" providerId="AD" clId="Web-{AC7E60BB-EA74-05CB-4672-CEFFA58F5F1A}" dt="2025-03-10T16:08:48.464" v="1288" actId="20577"/>
          <ac:spMkLst>
            <pc:docMk/>
            <pc:sldMk cId="3221483397" sldId="281"/>
            <ac:spMk id="2" creationId="{EE996D7B-C288-4343-C460-DFE5A226831E}"/>
          </ac:spMkLst>
        </pc:spChg>
      </pc:sldChg>
      <pc:sldChg chg="modSp new">
        <pc:chgData name="Sophie Scott (2416712)" userId="S::2416712@student.uwtsd.ac.uk::bec56a59-1c82-4687-b251-0296a490f0b6" providerId="AD" clId="Web-{AC7E60BB-EA74-05CB-4672-CEFFA58F5F1A}" dt="2025-03-10T16:10:20.061" v="1312" actId="20577"/>
        <pc:sldMkLst>
          <pc:docMk/>
          <pc:sldMk cId="3491587521" sldId="282"/>
        </pc:sldMkLst>
        <pc:spChg chg="mod">
          <ac:chgData name="Sophie Scott (2416712)" userId="S::2416712@student.uwtsd.ac.uk::bec56a59-1c82-4687-b251-0296a490f0b6" providerId="AD" clId="Web-{AC7E60BB-EA74-05CB-4672-CEFFA58F5F1A}" dt="2025-03-10T16:10:20.061" v="1312" actId="20577"/>
          <ac:spMkLst>
            <pc:docMk/>
            <pc:sldMk cId="3491587521" sldId="282"/>
            <ac:spMk id="2" creationId="{5A162D8B-6BB6-0E6A-FEC5-0A123ECE103E}"/>
          </ac:spMkLst>
        </pc:spChg>
      </pc:sldChg>
      <pc:sldChg chg="modSp new">
        <pc:chgData name="Sophie Scott (2416712)" userId="S::2416712@student.uwtsd.ac.uk::bec56a59-1c82-4687-b251-0296a490f0b6" providerId="AD" clId="Web-{AC7E60BB-EA74-05CB-4672-CEFFA58F5F1A}" dt="2025-03-10T16:10:40.874" v="1325" actId="20577"/>
        <pc:sldMkLst>
          <pc:docMk/>
          <pc:sldMk cId="1262427436" sldId="283"/>
        </pc:sldMkLst>
        <pc:spChg chg="mod">
          <ac:chgData name="Sophie Scott (2416712)" userId="S::2416712@student.uwtsd.ac.uk::bec56a59-1c82-4687-b251-0296a490f0b6" providerId="AD" clId="Web-{AC7E60BB-EA74-05CB-4672-CEFFA58F5F1A}" dt="2025-03-10T16:10:40.874" v="1325" actId="20577"/>
          <ac:spMkLst>
            <pc:docMk/>
            <pc:sldMk cId="1262427436" sldId="283"/>
            <ac:spMk id="2" creationId="{5D808E6E-90C7-8FDD-857D-4739935A3390}"/>
          </ac:spMkLst>
        </pc:spChg>
      </pc:sldChg>
      <pc:sldChg chg="new">
        <pc:chgData name="Sophie Scott (2416712)" userId="S::2416712@student.uwtsd.ac.uk::bec56a59-1c82-4687-b251-0296a490f0b6" providerId="AD" clId="Web-{AC7E60BB-EA74-05CB-4672-CEFFA58F5F1A}" dt="2025-03-10T16:10:24.983" v="1314"/>
        <pc:sldMkLst>
          <pc:docMk/>
          <pc:sldMk cId="1250461264" sldId="284"/>
        </pc:sldMkLst>
      </pc:sldChg>
      <pc:sldChg chg="new">
        <pc:chgData name="Sophie Scott (2416712)" userId="S::2416712@student.uwtsd.ac.uk::bec56a59-1c82-4687-b251-0296a490f0b6" providerId="AD" clId="Web-{AC7E60BB-EA74-05CB-4672-CEFFA58F5F1A}" dt="2025-03-10T16:10:25.436" v="1315"/>
        <pc:sldMkLst>
          <pc:docMk/>
          <pc:sldMk cId="644821362" sldId="285"/>
        </pc:sldMkLst>
      </pc:sldChg>
      <pc:sldChg chg="new">
        <pc:chgData name="Sophie Scott (2416712)" userId="S::2416712@student.uwtsd.ac.uk::bec56a59-1c82-4687-b251-0296a490f0b6" providerId="AD" clId="Web-{AC7E60BB-EA74-05CB-4672-CEFFA58F5F1A}" dt="2025-03-10T16:10:25.921" v="1316"/>
        <pc:sldMkLst>
          <pc:docMk/>
          <pc:sldMk cId="1328063241" sldId="286"/>
        </pc:sldMkLst>
      </pc:sldChg>
      <pc:sldChg chg="modSp new">
        <pc:chgData name="Sophie Scott (2416712)" userId="S::2416712@student.uwtsd.ac.uk::bec56a59-1c82-4687-b251-0296a490f0b6" providerId="AD" clId="Web-{AC7E60BB-EA74-05CB-4672-CEFFA58F5F1A}" dt="2025-03-10T16:10:31.530" v="1321" actId="20577"/>
        <pc:sldMkLst>
          <pc:docMk/>
          <pc:sldMk cId="2670270431" sldId="287"/>
        </pc:sldMkLst>
        <pc:spChg chg="mod">
          <ac:chgData name="Sophie Scott (2416712)" userId="S::2416712@student.uwtsd.ac.uk::bec56a59-1c82-4687-b251-0296a490f0b6" providerId="AD" clId="Web-{AC7E60BB-EA74-05CB-4672-CEFFA58F5F1A}" dt="2025-03-10T16:10:31.530" v="1321" actId="20577"/>
          <ac:spMkLst>
            <pc:docMk/>
            <pc:sldMk cId="2670270431" sldId="287"/>
            <ac:spMk id="2" creationId="{E5F20B79-9A5F-CAAC-43AE-DFE2D719CF51}"/>
          </ac:spMkLst>
        </pc:spChg>
      </pc:sldChg>
    </pc:docChg>
  </pc:docChgLst>
  <pc:docChgLst>
    <pc:chgData name="Sophie Scott (2416712)" userId="S::2416712@student.uwtsd.ac.uk::bec56a59-1c82-4687-b251-0296a490f0b6" providerId="AD" clId="Web-{CB4366D2-C843-7CA8-A1D2-79DAFC82621C}"/>
    <pc:docChg chg="delSld modSld">
      <pc:chgData name="Sophie Scott (2416712)" userId="S::2416712@student.uwtsd.ac.uk::bec56a59-1c82-4687-b251-0296a490f0b6" providerId="AD" clId="Web-{CB4366D2-C843-7CA8-A1D2-79DAFC82621C}" dt="2025-03-09T16:34:31.494" v="121" actId="1076"/>
      <pc:docMkLst>
        <pc:docMk/>
      </pc:docMkLst>
      <pc:sldChg chg="addSp delSp modSp mod setClrOvrMap">
        <pc:chgData name="Sophie Scott (2416712)" userId="S::2416712@student.uwtsd.ac.uk::bec56a59-1c82-4687-b251-0296a490f0b6" providerId="AD" clId="Web-{CB4366D2-C843-7CA8-A1D2-79DAFC82621C}" dt="2025-03-09T16:34:31.494" v="121" actId="1076"/>
        <pc:sldMkLst>
          <pc:docMk/>
          <pc:sldMk cId="4116282934" sldId="257"/>
        </pc:sldMkLst>
        <pc:spChg chg="mod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2" creationId="{2ACD50F7-FBEE-8DD9-3153-2AFD3B5B66A6}"/>
          </ac:spMkLst>
        </pc:spChg>
        <pc:spChg chg="del">
          <ac:chgData name="Sophie Scott (2416712)" userId="S::2416712@student.uwtsd.ac.uk::bec56a59-1c82-4687-b251-0296a490f0b6" providerId="AD" clId="Web-{CB4366D2-C843-7CA8-A1D2-79DAFC82621C}" dt="2025-03-09T16:33:30.117" v="112"/>
          <ac:spMkLst>
            <pc:docMk/>
            <pc:sldMk cId="4116282934" sldId="257"/>
            <ac:spMk id="3" creationId="{C7DC6C4E-AD9C-0959-7E57-8F46748ED43E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8" creationId="{70120F84-A866-4D9F-8B1C-9120A013D654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10" creationId="{252FEFEF-6AC0-46B6-AC09-11FC56196FA4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14" creationId="{F4C551BF-77AE-57EE-6496-6AA64CC8F14C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17" creationId="{282E2A95-1A08-4118-83C6-B1CA5648E075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19" creationId="{2FFEFC7E-85EE-4AC9-A351-FBEB13A1D622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21" creationId="{CB2511BB-FC4C-45F3-94EB-661D6806C942}"/>
          </ac:spMkLst>
        </pc:spChg>
        <pc:spChg chg="add del">
          <ac:chgData name="Sophie Scott (2416712)" userId="S::2416712@student.uwtsd.ac.uk::bec56a59-1c82-4687-b251-0296a490f0b6" providerId="AD" clId="Web-{CB4366D2-C843-7CA8-A1D2-79DAFC82621C}" dt="2025-03-09T16:34:11.634" v="114"/>
          <ac:spMkLst>
            <pc:docMk/>
            <pc:sldMk cId="4116282934" sldId="257"/>
            <ac:spMk id="23" creationId="{68DC0EC7-60EA-4BD3-BC04-D547DE1B2891}"/>
          </ac:spMkLst>
        </pc:spChg>
        <pc:picChg chg="add mod ord">
          <ac:chgData name="Sophie Scott (2416712)" userId="S::2416712@student.uwtsd.ac.uk::bec56a59-1c82-4687-b251-0296a490f0b6" providerId="AD" clId="Web-{CB4366D2-C843-7CA8-A1D2-79DAFC82621C}" dt="2025-03-09T16:34:31.494" v="121" actId="1076"/>
          <ac:picMkLst>
            <pc:docMk/>
            <pc:sldMk cId="4116282934" sldId="257"/>
            <ac:picMk id="4" creationId="{4E47405F-7C5C-CEEC-512C-8D29BF27F95C}"/>
          </ac:picMkLst>
        </pc:picChg>
      </pc:sldChg>
      <pc:sldChg chg="modSp">
        <pc:chgData name="Sophie Scott (2416712)" userId="S::2416712@student.uwtsd.ac.uk::bec56a59-1c82-4687-b251-0296a490f0b6" providerId="AD" clId="Web-{CB4366D2-C843-7CA8-A1D2-79DAFC82621C}" dt="2025-03-09T16:30:55.365" v="110" actId="20577"/>
        <pc:sldMkLst>
          <pc:docMk/>
          <pc:sldMk cId="1320258685" sldId="264"/>
        </pc:sldMkLst>
        <pc:spChg chg="mod">
          <ac:chgData name="Sophie Scott (2416712)" userId="S::2416712@student.uwtsd.ac.uk::bec56a59-1c82-4687-b251-0296a490f0b6" providerId="AD" clId="Web-{CB4366D2-C843-7CA8-A1D2-79DAFC82621C}" dt="2025-03-09T16:23:58.388" v="32" actId="20577"/>
          <ac:spMkLst>
            <pc:docMk/>
            <pc:sldMk cId="1320258685" sldId="264"/>
            <ac:spMk id="2" creationId="{2BC0AA07-EAAC-3893-CB30-16C3ED127CC1}"/>
          </ac:spMkLst>
        </pc:spChg>
        <pc:spChg chg="mod">
          <ac:chgData name="Sophie Scott (2416712)" userId="S::2416712@student.uwtsd.ac.uk::bec56a59-1c82-4687-b251-0296a490f0b6" providerId="AD" clId="Web-{CB4366D2-C843-7CA8-A1D2-79DAFC82621C}" dt="2025-03-09T16:30:55.365" v="110" actId="20577"/>
          <ac:spMkLst>
            <pc:docMk/>
            <pc:sldMk cId="1320258685" sldId="264"/>
            <ac:spMk id="3" creationId="{FBB997C5-80E9-E41F-F116-5707BECFE9CD}"/>
          </ac:spMkLst>
        </pc:spChg>
      </pc:sldChg>
      <pc:sldChg chg="del">
        <pc:chgData name="Sophie Scott (2416712)" userId="S::2416712@student.uwtsd.ac.uk::bec56a59-1c82-4687-b251-0296a490f0b6" providerId="AD" clId="Web-{CB4366D2-C843-7CA8-A1D2-79DAFC82621C}" dt="2025-03-09T16:31:21.615" v="111"/>
        <pc:sldMkLst>
          <pc:docMk/>
          <pc:sldMk cId="149090296" sldId="268"/>
        </pc:sldMkLst>
      </pc:sldChg>
    </pc:docChg>
  </pc:docChgLst>
  <pc:docChgLst>
    <pc:chgData name="Sophie Scott (2416712)" userId="S::2416712@student.uwtsd.ac.uk::bec56a59-1c82-4687-b251-0296a490f0b6" providerId="AD" clId="Web-{889103C3-925B-4F52-9E9B-2180009DEBAB}"/>
    <pc:docChg chg="addSld delSld modSld sldOrd">
      <pc:chgData name="Sophie Scott (2416712)" userId="S::2416712@student.uwtsd.ac.uk::bec56a59-1c82-4687-b251-0296a490f0b6" providerId="AD" clId="Web-{889103C3-925B-4F52-9E9B-2180009DEBAB}" dt="2025-03-10T22:03:28.490" v="2850" actId="20577"/>
      <pc:docMkLst>
        <pc:docMk/>
      </pc:docMkLst>
      <pc:sldChg chg="modSp">
        <pc:chgData name="Sophie Scott (2416712)" userId="S::2416712@student.uwtsd.ac.uk::bec56a59-1c82-4687-b251-0296a490f0b6" providerId="AD" clId="Web-{889103C3-925B-4F52-9E9B-2180009DEBAB}" dt="2025-03-10T20:59:46.578" v="1231" actId="20577"/>
        <pc:sldMkLst>
          <pc:docMk/>
          <pc:sldMk cId="603949179" sldId="258"/>
        </pc:sldMkLst>
        <pc:spChg chg="mod">
          <ac:chgData name="Sophie Scott (2416712)" userId="S::2416712@student.uwtsd.ac.uk::bec56a59-1c82-4687-b251-0296a490f0b6" providerId="AD" clId="Web-{889103C3-925B-4F52-9E9B-2180009DEBAB}" dt="2025-03-10T20:59:46.578" v="1231" actId="20577"/>
          <ac:spMkLst>
            <pc:docMk/>
            <pc:sldMk cId="603949179" sldId="258"/>
            <ac:spMk id="6" creationId="{190E7B93-059D-9973-2584-C977CC59FD87}"/>
          </ac:spMkLst>
        </pc:spChg>
      </pc:sldChg>
      <pc:sldChg chg="addSp delSp modSp mod setBg">
        <pc:chgData name="Sophie Scott (2416712)" userId="S::2416712@student.uwtsd.ac.uk::bec56a59-1c82-4687-b251-0296a490f0b6" providerId="AD" clId="Web-{889103C3-925B-4F52-9E9B-2180009DEBAB}" dt="2025-03-10T21:04:08.213" v="1320" actId="14100"/>
        <pc:sldMkLst>
          <pc:docMk/>
          <pc:sldMk cId="3174676964" sldId="274"/>
        </pc:sldMkLst>
        <pc:spChg chg="mod ord">
          <ac:chgData name="Sophie Scott (2416712)" userId="S::2416712@student.uwtsd.ac.uk::bec56a59-1c82-4687-b251-0296a490f0b6" providerId="AD" clId="Web-{889103C3-925B-4F52-9E9B-2180009DEBAB}" dt="2025-03-10T18:33:48.002" v="15"/>
          <ac:spMkLst>
            <pc:docMk/>
            <pc:sldMk cId="3174676964" sldId="274"/>
            <ac:spMk id="2" creationId="{24895718-6EEF-361E-48DB-C2338DB3E15D}"/>
          </ac:spMkLst>
        </pc:spChg>
        <pc:spChg chg="del mod">
          <ac:chgData name="Sophie Scott (2416712)" userId="S::2416712@student.uwtsd.ac.uk::bec56a59-1c82-4687-b251-0296a490f0b6" providerId="AD" clId="Web-{889103C3-925B-4F52-9E9B-2180009DEBAB}" dt="2025-03-10T18:33:10.954" v="12"/>
          <ac:spMkLst>
            <pc:docMk/>
            <pc:sldMk cId="3174676964" sldId="274"/>
            <ac:spMk id="3" creationId="{347C82A4-4BEF-E5EE-A64A-DC990105B74A}"/>
          </ac:spMkLst>
        </pc:spChg>
        <pc:spChg chg="add mod">
          <ac:chgData name="Sophie Scott (2416712)" userId="S::2416712@student.uwtsd.ac.uk::bec56a59-1c82-4687-b251-0296a490f0b6" providerId="AD" clId="Web-{889103C3-925B-4F52-9E9B-2180009DEBAB}" dt="2025-03-10T19:16:52.009" v="428" actId="20577"/>
          <ac:spMkLst>
            <pc:docMk/>
            <pc:sldMk cId="3174676964" sldId="274"/>
            <ac:spMk id="6" creationId="{868FE34D-513B-02EB-4103-0A58DEF67167}"/>
          </ac:spMkLst>
        </pc:spChg>
        <pc:spChg chg="add del mod">
          <ac:chgData name="Sophie Scott (2416712)" userId="S::2416712@student.uwtsd.ac.uk::bec56a59-1c82-4687-b251-0296a490f0b6" providerId="AD" clId="Web-{889103C3-925B-4F52-9E9B-2180009DEBAB}" dt="2025-03-10T18:33:48.002" v="15"/>
          <ac:spMkLst>
            <pc:docMk/>
            <pc:sldMk cId="3174676964" sldId="274"/>
            <ac:spMk id="7" creationId="{988E17B1-074F-F8C8-F24B-DD0CAE2B94BE}"/>
          </ac:spMkLst>
        </pc:spChg>
        <pc:spChg chg="del mod">
          <ac:chgData name="Sophie Scott (2416712)" userId="S::2416712@student.uwtsd.ac.uk::bec56a59-1c82-4687-b251-0296a490f0b6" providerId="AD" clId="Web-{889103C3-925B-4F52-9E9B-2180009DEBAB}" dt="2025-03-10T18:30:49.574" v="3"/>
          <ac:spMkLst>
            <pc:docMk/>
            <pc:sldMk cId="3174676964" sldId="274"/>
            <ac:spMk id="8" creationId="{797DDB37-648C-236E-1777-32104D68FF4E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8:33:47.987" v="14"/>
          <ac:spMkLst>
            <pc:docMk/>
            <pc:sldMk cId="3174676964" sldId="274"/>
            <ac:spMk id="9" creationId="{362810D9-2C5A-477D-949C-C191895477F3}"/>
          </ac:spMkLst>
        </pc:spChg>
        <pc:spChg chg="add mod">
          <ac:chgData name="Sophie Scott (2416712)" userId="S::2416712@student.uwtsd.ac.uk::bec56a59-1c82-4687-b251-0296a490f0b6" providerId="AD" clId="Web-{889103C3-925B-4F52-9E9B-2180009DEBAB}" dt="2025-03-10T19:17:01.431" v="432" actId="20577"/>
          <ac:spMkLst>
            <pc:docMk/>
            <pc:sldMk cId="3174676964" sldId="274"/>
            <ac:spMk id="10" creationId="{347C82A4-4BEF-E5EE-A64A-DC990105B74A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8:31:25.247" v="8"/>
          <ac:spMkLst>
            <pc:docMk/>
            <pc:sldMk cId="3174676964" sldId="274"/>
            <ac:spMk id="12" creationId="{4FFBEE45-F140-49D5-85EA-C78C24340B23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8:33:47.987" v="14"/>
          <ac:spMkLst>
            <pc:docMk/>
            <pc:sldMk cId="3174676964" sldId="274"/>
            <ac:spMk id="14" creationId="{081E4A58-353D-44AE-B2FC-2A74E2E400F7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8:33:48.002" v="15"/>
          <ac:spMkLst>
            <pc:docMk/>
            <pc:sldMk cId="3174676964" sldId="274"/>
            <ac:spMk id="16" creationId="{DD0D366F-455D-4298-97E9-89785ADAEC06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8:33:48.002" v="15"/>
          <ac:spMkLst>
            <pc:docMk/>
            <pc:sldMk cId="3174676964" sldId="274"/>
            <ac:spMk id="17" creationId="{04C21BAE-6866-4C7A-A7EC-C1B2E572D5BE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8:33:48.002" v="15"/>
          <ac:spMkLst>
            <pc:docMk/>
            <pc:sldMk cId="3174676964" sldId="274"/>
            <ac:spMk id="18" creationId="{F0C518C2-0AA4-470C-87B9-9CBF428FBA25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8:33:48.002" v="15"/>
          <ac:spMkLst>
            <pc:docMk/>
            <pc:sldMk cId="3174676964" sldId="274"/>
            <ac:spMk id="19" creationId="{7E7D0C94-08B4-48AE-8813-CC4D60294F42}"/>
          </ac:spMkLst>
        </pc:spChg>
        <pc:picChg chg="add mod">
          <ac:chgData name="Sophie Scott (2416712)" userId="S::2416712@student.uwtsd.ac.uk::bec56a59-1c82-4687-b251-0296a490f0b6" providerId="AD" clId="Web-{889103C3-925B-4F52-9E9B-2180009DEBAB}" dt="2025-03-10T21:04:08.213" v="1320" actId="14100"/>
          <ac:picMkLst>
            <pc:docMk/>
            <pc:sldMk cId="3174676964" sldId="274"/>
            <ac:picMk id="3" creationId="{6C1EFB8C-9351-17C0-6ED1-B72241A6C8BC}"/>
          </ac:picMkLst>
        </pc:picChg>
        <pc:picChg chg="add del mod">
          <ac:chgData name="Sophie Scott (2416712)" userId="S::2416712@student.uwtsd.ac.uk::bec56a59-1c82-4687-b251-0296a490f0b6" providerId="AD" clId="Web-{889103C3-925B-4F52-9E9B-2180009DEBAB}" dt="2025-03-10T18:34:07.737" v="16"/>
          <ac:picMkLst>
            <pc:docMk/>
            <pc:sldMk cId="3174676964" sldId="274"/>
            <ac:picMk id="4" creationId="{F797E5F0-792F-6686-CE8D-DB0976E3206E}"/>
          </ac:picMkLst>
        </pc:picChg>
      </pc:sldChg>
      <pc:sldChg chg="addSp delSp modSp ord">
        <pc:chgData name="Sophie Scott (2416712)" userId="S::2416712@student.uwtsd.ac.uk::bec56a59-1c82-4687-b251-0296a490f0b6" providerId="AD" clId="Web-{889103C3-925B-4F52-9E9B-2180009DEBAB}" dt="2025-03-10T19:56:13.709" v="679" actId="1076"/>
        <pc:sldMkLst>
          <pc:docMk/>
          <pc:sldMk cId="408126397" sldId="276"/>
        </pc:sldMkLst>
        <pc:spChg chg="add del mod">
          <ac:chgData name="Sophie Scott (2416712)" userId="S::2416712@student.uwtsd.ac.uk::bec56a59-1c82-4687-b251-0296a490f0b6" providerId="AD" clId="Web-{889103C3-925B-4F52-9E9B-2180009DEBAB}" dt="2025-03-10T19:28:41.266" v="456"/>
          <ac:spMkLst>
            <pc:docMk/>
            <pc:sldMk cId="408126397" sldId="276"/>
            <ac:spMk id="4" creationId="{56E1CFD0-38E6-2F8D-B53E-358D59FFE910}"/>
          </ac:spMkLst>
        </pc:spChg>
        <pc:spChg chg="add mod">
          <ac:chgData name="Sophie Scott (2416712)" userId="S::2416712@student.uwtsd.ac.uk::bec56a59-1c82-4687-b251-0296a490f0b6" providerId="AD" clId="Web-{889103C3-925B-4F52-9E9B-2180009DEBAB}" dt="2025-03-10T19:56:10.022" v="678" actId="1076"/>
          <ac:spMkLst>
            <pc:docMk/>
            <pc:sldMk cId="408126397" sldId="276"/>
            <ac:spMk id="6" creationId="{CA1D2B4B-24E9-4B23-5501-9BAAB824ADC3}"/>
          </ac:spMkLst>
        </pc:spChg>
        <pc:spChg chg="del">
          <ac:chgData name="Sophie Scott (2416712)" userId="S::2416712@student.uwtsd.ac.uk::bec56a59-1c82-4687-b251-0296a490f0b6" providerId="AD" clId="Web-{889103C3-925B-4F52-9E9B-2180009DEBAB}" dt="2025-03-10T19:26:58.653" v="448"/>
          <ac:spMkLst>
            <pc:docMk/>
            <pc:sldMk cId="408126397" sldId="276"/>
            <ac:spMk id="10" creationId="{9CA1620A-1AFF-B64A-8652-7CED7270E6E9}"/>
          </ac:spMkLst>
        </pc:spChg>
        <pc:spChg chg="del mod">
          <ac:chgData name="Sophie Scott (2416712)" userId="S::2416712@student.uwtsd.ac.uk::bec56a59-1c82-4687-b251-0296a490f0b6" providerId="AD" clId="Web-{889103C3-925B-4F52-9E9B-2180009DEBAB}" dt="2025-03-10T19:27:25.529" v="455"/>
          <ac:spMkLst>
            <pc:docMk/>
            <pc:sldMk cId="408126397" sldId="276"/>
            <ac:spMk id="13" creationId="{9521BE95-95C3-4A40-29B7-55237A681B4A}"/>
          </ac:spMkLst>
        </pc:spChg>
        <pc:picChg chg="add del mod ord">
          <ac:chgData name="Sophie Scott (2416712)" userId="S::2416712@student.uwtsd.ac.uk::bec56a59-1c82-4687-b251-0296a490f0b6" providerId="AD" clId="Web-{889103C3-925B-4F52-9E9B-2180009DEBAB}" dt="2025-03-10T19:27:19.591" v="453"/>
          <ac:picMkLst>
            <pc:docMk/>
            <pc:sldMk cId="408126397" sldId="276"/>
            <ac:picMk id="2" creationId="{B0696B35-8ECB-0F1A-4185-720B304CA2B3}"/>
          </ac:picMkLst>
        </pc:picChg>
        <pc:picChg chg="add mod ord">
          <ac:chgData name="Sophie Scott (2416712)" userId="S::2416712@student.uwtsd.ac.uk::bec56a59-1c82-4687-b251-0296a490f0b6" providerId="AD" clId="Web-{889103C3-925B-4F52-9E9B-2180009DEBAB}" dt="2025-03-10T19:56:13.709" v="679" actId="1076"/>
          <ac:picMkLst>
            <pc:docMk/>
            <pc:sldMk cId="408126397" sldId="276"/>
            <ac:picMk id="5" creationId="{4E7DB4F5-29FA-7E51-1E7B-457A8DB86DE3}"/>
          </ac:picMkLst>
        </pc:picChg>
      </pc:sldChg>
      <pc:sldChg chg="addSp modSp">
        <pc:chgData name="Sophie Scott (2416712)" userId="S::2416712@student.uwtsd.ac.uk::bec56a59-1c82-4687-b251-0296a490f0b6" providerId="AD" clId="Web-{889103C3-925B-4F52-9E9B-2180009DEBAB}" dt="2025-03-10T20:53:58.298" v="1095" actId="20577"/>
        <pc:sldMkLst>
          <pc:docMk/>
          <pc:sldMk cId="3231315202" sldId="277"/>
        </pc:sldMkLst>
        <pc:spChg chg="add mod">
          <ac:chgData name="Sophie Scott (2416712)" userId="S::2416712@student.uwtsd.ac.uk::bec56a59-1c82-4687-b251-0296a490f0b6" providerId="AD" clId="Web-{889103C3-925B-4F52-9E9B-2180009DEBAB}" dt="2025-03-10T20:53:58.298" v="1095" actId="20577"/>
          <ac:spMkLst>
            <pc:docMk/>
            <pc:sldMk cId="3231315202" sldId="277"/>
            <ac:spMk id="2" creationId="{9CE7B1F7-AFF3-2EBE-E075-023A3679B852}"/>
          </ac:spMkLst>
        </pc:spChg>
      </pc:sldChg>
      <pc:sldChg chg="addSp delSp modSp del mod setBg">
        <pc:chgData name="Sophie Scott (2416712)" userId="S::2416712@student.uwtsd.ac.uk::bec56a59-1c82-4687-b251-0296a490f0b6" providerId="AD" clId="Web-{889103C3-925B-4F52-9E9B-2180009DEBAB}" dt="2025-03-10T19:13:08.642" v="371"/>
        <pc:sldMkLst>
          <pc:docMk/>
          <pc:sldMk cId="895348656" sldId="279"/>
        </pc:sldMkLst>
        <pc:spChg chg="mod">
          <ac:chgData name="Sophie Scott (2416712)" userId="S::2416712@student.uwtsd.ac.uk::bec56a59-1c82-4687-b251-0296a490f0b6" providerId="AD" clId="Web-{889103C3-925B-4F52-9E9B-2180009DEBAB}" dt="2025-03-10T19:12:54.501" v="367" actId="20577"/>
          <ac:spMkLst>
            <pc:docMk/>
            <pc:sldMk cId="895348656" sldId="279"/>
            <ac:spMk id="2" creationId="{616A0EC5-767B-5DF9-ECF4-7B5435EF2F0E}"/>
          </ac:spMkLst>
        </pc:spChg>
        <pc:spChg chg="add del mod">
          <ac:chgData name="Sophie Scott (2416712)" userId="S::2416712@student.uwtsd.ac.uk::bec56a59-1c82-4687-b251-0296a490f0b6" providerId="AD" clId="Web-{889103C3-925B-4F52-9E9B-2180009DEBAB}" dt="2025-03-10T18:56:38.375" v="185" actId="20577"/>
          <ac:spMkLst>
            <pc:docMk/>
            <pc:sldMk cId="895348656" sldId="279"/>
            <ac:spMk id="3" creationId="{7B4E1F7C-DF05-F5E0-AFE3-77CA2E16F109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8:56:25.719" v="181"/>
          <ac:spMkLst>
            <pc:docMk/>
            <pc:sldMk cId="895348656" sldId="279"/>
            <ac:spMk id="6" creationId="{3ECBE1F1-D69B-4AFA-ABD5-8E41720EF6DE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8:56:25.719" v="181"/>
          <ac:spMkLst>
            <pc:docMk/>
            <pc:sldMk cId="895348656" sldId="279"/>
            <ac:spMk id="8" creationId="{603A6265-E10C-4B85-9C20-E75FCAF9CC63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8:50:44.364" v="109"/>
          <ac:spMkLst>
            <pc:docMk/>
            <pc:sldMk cId="895348656" sldId="279"/>
            <ac:spMk id="9" creationId="{2659FDB4-FCBE-4A89-B46D-43D4FA54464D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8:51:03.036" v="111"/>
          <ac:spMkLst>
            <pc:docMk/>
            <pc:sldMk cId="895348656" sldId="279"/>
            <ac:spMk id="15" creationId="{56E9B3E6-E277-4D68-BA48-9CB43FFBD6E2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8:51:03.036" v="111"/>
          <ac:spMkLst>
            <pc:docMk/>
            <pc:sldMk cId="895348656" sldId="279"/>
            <ac:spMk id="16" creationId="{D5B0017B-2ECA-49AF-B397-DC140825DF8D}"/>
          </ac:spMkLst>
        </pc:spChg>
        <pc:grpChg chg="add del">
          <ac:chgData name="Sophie Scott (2416712)" userId="S::2416712@student.uwtsd.ac.uk::bec56a59-1c82-4687-b251-0296a490f0b6" providerId="AD" clId="Web-{889103C3-925B-4F52-9E9B-2180009DEBAB}" dt="2025-03-10T18:51:03.036" v="111"/>
          <ac:grpSpMkLst>
            <pc:docMk/>
            <pc:sldMk cId="895348656" sldId="279"/>
            <ac:grpSpMk id="17" creationId="{AE1C45F0-260A-458C-96ED-C1F6D2151219}"/>
          </ac:grpSpMkLst>
        </pc:grpChg>
        <pc:graphicFrameChg chg="add del">
          <ac:chgData name="Sophie Scott (2416712)" userId="S::2416712@student.uwtsd.ac.uk::bec56a59-1c82-4687-b251-0296a490f0b6" providerId="AD" clId="Web-{889103C3-925B-4F52-9E9B-2180009DEBAB}" dt="2025-03-10T18:50:44.364" v="109"/>
          <ac:graphicFrameMkLst>
            <pc:docMk/>
            <pc:sldMk cId="895348656" sldId="279"/>
            <ac:graphicFrameMk id="5" creationId="{0729E658-C2B4-D7BD-314C-42EB6652B98C}"/>
          </ac:graphicFrameMkLst>
        </pc:graphicFrameChg>
        <pc:graphicFrameChg chg="add del">
          <ac:chgData name="Sophie Scott (2416712)" userId="S::2416712@student.uwtsd.ac.uk::bec56a59-1c82-4687-b251-0296a490f0b6" providerId="AD" clId="Web-{889103C3-925B-4F52-9E9B-2180009DEBAB}" dt="2025-03-10T18:51:03.036" v="111"/>
          <ac:graphicFrameMkLst>
            <pc:docMk/>
            <pc:sldMk cId="895348656" sldId="279"/>
            <ac:graphicFrameMk id="19" creationId="{1BD1D428-5B96-7C6B-1541-019BC885BE82}"/>
          </ac:graphicFrameMkLst>
        </pc:graphicFrameChg>
        <pc:picChg chg="add del">
          <ac:chgData name="Sophie Scott (2416712)" userId="S::2416712@student.uwtsd.ac.uk::bec56a59-1c82-4687-b251-0296a490f0b6" providerId="AD" clId="Web-{889103C3-925B-4F52-9E9B-2180009DEBAB}" dt="2025-03-10T18:56:39.063" v="186"/>
          <ac:picMkLst>
            <pc:docMk/>
            <pc:sldMk cId="895348656" sldId="279"/>
            <ac:picMk id="7" creationId="{1AA52C2A-9791-BC43-2E63-4C99619B72D3}"/>
          </ac:picMkLst>
        </pc:picChg>
        <pc:cxnChg chg="add del">
          <ac:chgData name="Sophie Scott (2416712)" userId="S::2416712@student.uwtsd.ac.uk::bec56a59-1c82-4687-b251-0296a490f0b6" providerId="AD" clId="Web-{889103C3-925B-4F52-9E9B-2180009DEBAB}" dt="2025-03-10T18:50:44.364" v="109"/>
          <ac:cxnSpMkLst>
            <pc:docMk/>
            <pc:sldMk cId="895348656" sldId="279"/>
            <ac:cxnSpMk id="11" creationId="{C8F51B3F-8331-4E4A-AE96-D47B1006EEAD}"/>
          </ac:cxnSpMkLst>
        </pc:cxnChg>
        <pc:cxnChg chg="add del">
          <ac:chgData name="Sophie Scott (2416712)" userId="S::2416712@student.uwtsd.ac.uk::bec56a59-1c82-4687-b251-0296a490f0b6" providerId="AD" clId="Web-{889103C3-925B-4F52-9E9B-2180009DEBAB}" dt="2025-03-10T18:51:03.036" v="111"/>
          <ac:cxnSpMkLst>
            <pc:docMk/>
            <pc:sldMk cId="895348656" sldId="279"/>
            <ac:cxnSpMk id="18" creationId="{6CF1BAF6-AD41-4082-B212-8A1F9A2E8779}"/>
          </ac:cxnSpMkLst>
        </pc:cxnChg>
      </pc:sldChg>
      <pc:sldChg chg="addSp modSp mod setBg">
        <pc:chgData name="Sophie Scott (2416712)" userId="S::2416712@student.uwtsd.ac.uk::bec56a59-1c82-4687-b251-0296a490f0b6" providerId="AD" clId="Web-{889103C3-925B-4F52-9E9B-2180009DEBAB}" dt="2025-03-10T21:57:30.243" v="2625" actId="20577"/>
        <pc:sldMkLst>
          <pc:docMk/>
          <pc:sldMk cId="1308273233" sldId="280"/>
        </pc:sldMkLst>
        <pc:spChg chg="mod">
          <ac:chgData name="Sophie Scott (2416712)" userId="S::2416712@student.uwtsd.ac.uk::bec56a59-1c82-4687-b251-0296a490f0b6" providerId="AD" clId="Web-{889103C3-925B-4F52-9E9B-2180009DEBAB}" dt="2025-03-10T19:17:49.167" v="437"/>
          <ac:spMkLst>
            <pc:docMk/>
            <pc:sldMk cId="1308273233" sldId="280"/>
            <ac:spMk id="2" creationId="{8F3E3D3C-FE74-F867-F48E-D6C0068BD4A8}"/>
          </ac:spMkLst>
        </pc:spChg>
        <pc:spChg chg="mod">
          <ac:chgData name="Sophie Scott (2416712)" userId="S::2416712@student.uwtsd.ac.uk::bec56a59-1c82-4687-b251-0296a490f0b6" providerId="AD" clId="Web-{889103C3-925B-4F52-9E9B-2180009DEBAB}" dt="2025-03-10T21:57:30.243" v="2625" actId="20577"/>
          <ac:spMkLst>
            <pc:docMk/>
            <pc:sldMk cId="1308273233" sldId="280"/>
            <ac:spMk id="3" creationId="{3A3B3E7E-D256-D30D-CB44-4F37342467DF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17:49.167" v="437"/>
          <ac:spMkLst>
            <pc:docMk/>
            <pc:sldMk cId="1308273233" sldId="280"/>
            <ac:spMk id="10" creationId="{9D25F302-27C5-414F-97F8-6EA0A6C028BA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17:49.167" v="437"/>
          <ac:spMkLst>
            <pc:docMk/>
            <pc:sldMk cId="1308273233" sldId="280"/>
            <ac:spMk id="12" creationId="{830A36F8-48C2-4842-A87B-8CE8DF4E7FD2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17:49.167" v="437"/>
          <ac:spMkLst>
            <pc:docMk/>
            <pc:sldMk cId="1308273233" sldId="280"/>
            <ac:spMk id="14" creationId="{8F451A30-466B-4996-9BA5-CD6ABCC6D558}"/>
          </ac:spMkLst>
        </pc:spChg>
        <pc:picChg chg="add">
          <ac:chgData name="Sophie Scott (2416712)" userId="S::2416712@student.uwtsd.ac.uk::bec56a59-1c82-4687-b251-0296a490f0b6" providerId="AD" clId="Web-{889103C3-925B-4F52-9E9B-2180009DEBAB}" dt="2025-03-10T19:17:49.167" v="437"/>
          <ac:picMkLst>
            <pc:docMk/>
            <pc:sldMk cId="1308273233" sldId="280"/>
            <ac:picMk id="7" creationId="{31574D21-8DC6-05DD-6D96-E6AEEFA325AE}"/>
          </ac:picMkLst>
        </pc:picChg>
      </pc:sldChg>
      <pc:sldChg chg="addSp delSp modSp mod setBg">
        <pc:chgData name="Sophie Scott (2416712)" userId="S::2416712@student.uwtsd.ac.uk::bec56a59-1c82-4687-b251-0296a490f0b6" providerId="AD" clId="Web-{889103C3-925B-4F52-9E9B-2180009DEBAB}" dt="2025-03-10T19:47:12.536" v="574"/>
        <pc:sldMkLst>
          <pc:docMk/>
          <pc:sldMk cId="3221483397" sldId="281"/>
        </pc:sldMkLst>
        <pc:spChg chg="mod">
          <ac:chgData name="Sophie Scott (2416712)" userId="S::2416712@student.uwtsd.ac.uk::bec56a59-1c82-4687-b251-0296a490f0b6" providerId="AD" clId="Web-{889103C3-925B-4F52-9E9B-2180009DEBAB}" dt="2025-03-10T19:47:12.536" v="574"/>
          <ac:spMkLst>
            <pc:docMk/>
            <pc:sldMk cId="3221483397" sldId="281"/>
            <ac:spMk id="2" creationId="{EE996D7B-C288-4343-C460-DFE5A226831E}"/>
          </ac:spMkLst>
        </pc:spChg>
        <pc:spChg chg="del mod">
          <ac:chgData name="Sophie Scott (2416712)" userId="S::2416712@student.uwtsd.ac.uk::bec56a59-1c82-4687-b251-0296a490f0b6" providerId="AD" clId="Web-{889103C3-925B-4F52-9E9B-2180009DEBAB}" dt="2025-03-10T19:47:12.536" v="574"/>
          <ac:spMkLst>
            <pc:docMk/>
            <pc:sldMk cId="3221483397" sldId="281"/>
            <ac:spMk id="3" creationId="{56DA5554-67C8-09E4-72CF-E79DD25990ED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47:12.536" v="574"/>
          <ac:spMkLst>
            <pc:docMk/>
            <pc:sldMk cId="3221483397" sldId="281"/>
            <ac:spMk id="9" creationId="{BACC6370-2D7E-4714-9D71-7542949D7D5D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47:12.536" v="574"/>
          <ac:spMkLst>
            <pc:docMk/>
            <pc:sldMk cId="3221483397" sldId="281"/>
            <ac:spMk id="11" creationId="{F68B3F68-107C-434F-AA38-110D5EA91B85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47:12.536" v="574"/>
          <ac:spMkLst>
            <pc:docMk/>
            <pc:sldMk cId="3221483397" sldId="281"/>
            <ac:spMk id="13" creationId="{AAD0DBB9-1A4B-4391-81D4-CB19F9AB918A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47:12.536" v="574"/>
          <ac:spMkLst>
            <pc:docMk/>
            <pc:sldMk cId="3221483397" sldId="281"/>
            <ac:spMk id="15" creationId="{063BBA22-50EA-4C4D-BE05-F1CE4E63AA56}"/>
          </ac:spMkLst>
        </pc:spChg>
        <pc:graphicFrameChg chg="add">
          <ac:chgData name="Sophie Scott (2416712)" userId="S::2416712@student.uwtsd.ac.uk::bec56a59-1c82-4687-b251-0296a490f0b6" providerId="AD" clId="Web-{889103C3-925B-4F52-9E9B-2180009DEBAB}" dt="2025-03-10T19:47:12.536" v="574"/>
          <ac:graphicFrameMkLst>
            <pc:docMk/>
            <pc:sldMk cId="3221483397" sldId="281"/>
            <ac:graphicFrameMk id="5" creationId="{3229A22F-5186-0C2D-946C-21D72EAE347C}"/>
          </ac:graphicFrameMkLst>
        </pc:graphicFrameChg>
      </pc:sldChg>
      <pc:sldChg chg="addSp delSp modSp mod setBg">
        <pc:chgData name="Sophie Scott (2416712)" userId="S::2416712@student.uwtsd.ac.uk::bec56a59-1c82-4687-b251-0296a490f0b6" providerId="AD" clId="Web-{889103C3-925B-4F52-9E9B-2180009DEBAB}" dt="2025-03-10T21:46:26.062" v="2313" actId="20577"/>
        <pc:sldMkLst>
          <pc:docMk/>
          <pc:sldMk cId="3491587521" sldId="282"/>
        </pc:sldMkLst>
        <pc:spChg chg="mod">
          <ac:chgData name="Sophie Scott (2416712)" userId="S::2416712@student.uwtsd.ac.uk::bec56a59-1c82-4687-b251-0296a490f0b6" providerId="AD" clId="Web-{889103C3-925B-4F52-9E9B-2180009DEBAB}" dt="2025-03-10T19:25:52.136" v="445" actId="1076"/>
          <ac:spMkLst>
            <pc:docMk/>
            <pc:sldMk cId="3491587521" sldId="282"/>
            <ac:spMk id="2" creationId="{5A162D8B-6BB6-0E6A-FEC5-0A123ECE103E}"/>
          </ac:spMkLst>
        </pc:spChg>
        <pc:spChg chg="mod">
          <ac:chgData name="Sophie Scott (2416712)" userId="S::2416712@student.uwtsd.ac.uk::bec56a59-1c82-4687-b251-0296a490f0b6" providerId="AD" clId="Web-{889103C3-925B-4F52-9E9B-2180009DEBAB}" dt="2025-03-10T21:46:26.062" v="2313" actId="20577"/>
          <ac:spMkLst>
            <pc:docMk/>
            <pc:sldMk cId="3491587521" sldId="282"/>
            <ac:spMk id="3" creationId="{17339311-D549-DD0C-C669-2667CD119A98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9:50:07.198" v="576"/>
          <ac:spMkLst>
            <pc:docMk/>
            <pc:sldMk cId="3491587521" sldId="282"/>
            <ac:spMk id="5" creationId="{1DAD5393-9496-D556-231A-FE5289969BE7}"/>
          </ac:spMkLst>
        </pc:spChg>
        <pc:spChg chg="add mod">
          <ac:chgData name="Sophie Scott (2416712)" userId="S::2416712@student.uwtsd.ac.uk::bec56a59-1c82-4687-b251-0296a490f0b6" providerId="AD" clId="Web-{889103C3-925B-4F52-9E9B-2180009DEBAB}" dt="2025-03-10T20:49:21.601" v="1037" actId="20577"/>
          <ac:spMkLst>
            <pc:docMk/>
            <pc:sldMk cId="3491587521" sldId="282"/>
            <ac:spMk id="5" creationId="{DCB7DE12-6F6A-A728-F7A9-9ABEDAF68768}"/>
          </ac:spMkLst>
        </pc:spChg>
        <pc:spChg chg="add del mod">
          <ac:chgData name="Sophie Scott (2416712)" userId="S::2416712@student.uwtsd.ac.uk::bec56a59-1c82-4687-b251-0296a490f0b6" providerId="AD" clId="Web-{889103C3-925B-4F52-9E9B-2180009DEBAB}" dt="2025-03-10T19:58:21.901" v="681"/>
          <ac:spMkLst>
            <pc:docMk/>
            <pc:sldMk cId="3491587521" sldId="282"/>
            <ac:spMk id="6" creationId="{6BC03FE2-631E-D7BD-28EE-C518DC03FA13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25:33.354" v="443"/>
          <ac:spMkLst>
            <pc:docMk/>
            <pc:sldMk cId="3491587521" sldId="282"/>
            <ac:spMk id="9" creationId="{8181FC64-B306-4821-98E2-780662EFC486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25:33.354" v="443"/>
          <ac:spMkLst>
            <pc:docMk/>
            <pc:sldMk cId="3491587521" sldId="282"/>
            <ac:spMk id="11" creationId="{5871FC61-DD4E-47D4-81FD-8A7E7D12B371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25:33.354" v="443"/>
          <ac:spMkLst>
            <pc:docMk/>
            <pc:sldMk cId="3491587521" sldId="282"/>
            <ac:spMk id="13" creationId="{F9EC3F91-A75C-4F74-867E-E4C28C13546B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25:33.354" v="443"/>
          <ac:spMkLst>
            <pc:docMk/>
            <pc:sldMk cId="3491587521" sldId="282"/>
            <ac:spMk id="15" creationId="{829A1E2C-5AC8-40FC-99E9-832069D39792}"/>
          </ac:spMkLst>
        </pc:spChg>
        <pc:picChg chg="add mod ord">
          <ac:chgData name="Sophie Scott (2416712)" userId="S::2416712@student.uwtsd.ac.uk::bec56a59-1c82-4687-b251-0296a490f0b6" providerId="AD" clId="Web-{889103C3-925B-4F52-9E9B-2180009DEBAB}" dt="2025-03-10T19:25:33.354" v="443"/>
          <ac:picMkLst>
            <pc:docMk/>
            <pc:sldMk cId="3491587521" sldId="282"/>
            <ac:picMk id="4" creationId="{501ADE1B-26CE-6A45-CB83-CB6A2AE95A4A}"/>
          </ac:picMkLst>
        </pc:picChg>
      </pc:sldChg>
      <pc:sldChg chg="addSp delSp modSp mod setBg">
        <pc:chgData name="Sophie Scott (2416712)" userId="S::2416712@student.uwtsd.ac.uk::bec56a59-1c82-4687-b251-0296a490f0b6" providerId="AD" clId="Web-{889103C3-925B-4F52-9E9B-2180009DEBAB}" dt="2025-03-10T21:39:07.968" v="2145" actId="20577"/>
        <pc:sldMkLst>
          <pc:docMk/>
          <pc:sldMk cId="1262427436" sldId="283"/>
        </pc:sldMkLst>
        <pc:spChg chg="mod">
          <ac:chgData name="Sophie Scott (2416712)" userId="S::2416712@student.uwtsd.ac.uk::bec56a59-1c82-4687-b251-0296a490f0b6" providerId="AD" clId="Web-{889103C3-925B-4F52-9E9B-2180009DEBAB}" dt="2025-03-10T21:12:08.798" v="1556"/>
          <ac:spMkLst>
            <pc:docMk/>
            <pc:sldMk cId="1262427436" sldId="283"/>
            <ac:spMk id="2" creationId="{5D808E6E-90C7-8FDD-857D-4739935A3390}"/>
          </ac:spMkLst>
        </pc:spChg>
        <pc:spChg chg="del mod">
          <ac:chgData name="Sophie Scott (2416712)" userId="S::2416712@student.uwtsd.ac.uk::bec56a59-1c82-4687-b251-0296a490f0b6" providerId="AD" clId="Web-{889103C3-925B-4F52-9E9B-2180009DEBAB}" dt="2025-03-10T21:12:08.798" v="1556"/>
          <ac:spMkLst>
            <pc:docMk/>
            <pc:sldMk cId="1262427436" sldId="283"/>
            <ac:spMk id="3" creationId="{4E02609C-9732-6ACE-1E49-6D239214BB2E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2:08.798" v="1556"/>
          <ac:spMkLst>
            <pc:docMk/>
            <pc:sldMk cId="1262427436" sldId="283"/>
            <ac:spMk id="9" creationId="{BACC6370-2D7E-4714-9D71-7542949D7D5D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2:08.798" v="1556"/>
          <ac:spMkLst>
            <pc:docMk/>
            <pc:sldMk cId="1262427436" sldId="283"/>
            <ac:spMk id="11" creationId="{F68B3F68-107C-434F-AA38-110D5EA91B85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2:08.798" v="1556"/>
          <ac:spMkLst>
            <pc:docMk/>
            <pc:sldMk cId="1262427436" sldId="283"/>
            <ac:spMk id="13" creationId="{AAD0DBB9-1A4B-4391-81D4-CB19F9AB918A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2:08.798" v="1556"/>
          <ac:spMkLst>
            <pc:docMk/>
            <pc:sldMk cId="1262427436" sldId="283"/>
            <ac:spMk id="15" creationId="{063BBA22-50EA-4C4D-BE05-F1CE4E63AA56}"/>
          </ac:spMkLst>
        </pc:spChg>
        <pc:graphicFrameChg chg="add modGraphic">
          <ac:chgData name="Sophie Scott (2416712)" userId="S::2416712@student.uwtsd.ac.uk::bec56a59-1c82-4687-b251-0296a490f0b6" providerId="AD" clId="Web-{889103C3-925B-4F52-9E9B-2180009DEBAB}" dt="2025-03-10T21:39:07.968" v="2145" actId="20577"/>
          <ac:graphicFrameMkLst>
            <pc:docMk/>
            <pc:sldMk cId="1262427436" sldId="283"/>
            <ac:graphicFrameMk id="5" creationId="{57E38EB2-B269-15B8-416D-9975E933455E}"/>
          </ac:graphicFrameMkLst>
        </pc:graphicFrameChg>
      </pc:sldChg>
      <pc:sldChg chg="addSp modSp mod setBg">
        <pc:chgData name="Sophie Scott (2416712)" userId="S::2416712@student.uwtsd.ac.uk::bec56a59-1c82-4687-b251-0296a490f0b6" providerId="AD" clId="Web-{889103C3-925B-4F52-9E9B-2180009DEBAB}" dt="2025-03-10T21:23:34.417" v="1823" actId="20577"/>
        <pc:sldMkLst>
          <pc:docMk/>
          <pc:sldMk cId="1250461264" sldId="284"/>
        </pc:sldMkLst>
        <pc:spChg chg="mod">
          <ac:chgData name="Sophie Scott (2416712)" userId="S::2416712@student.uwtsd.ac.uk::bec56a59-1c82-4687-b251-0296a490f0b6" providerId="AD" clId="Web-{889103C3-925B-4F52-9E9B-2180009DEBAB}" dt="2025-03-10T20:46:48.705" v="1007" actId="1076"/>
          <ac:spMkLst>
            <pc:docMk/>
            <pc:sldMk cId="1250461264" sldId="284"/>
            <ac:spMk id="2" creationId="{EA2FA2D5-F4A7-6A32-BCE9-562515DF6CBE}"/>
          </ac:spMkLst>
        </pc:spChg>
        <pc:spChg chg="mod">
          <ac:chgData name="Sophie Scott (2416712)" userId="S::2416712@student.uwtsd.ac.uk::bec56a59-1c82-4687-b251-0296a490f0b6" providerId="AD" clId="Web-{889103C3-925B-4F52-9E9B-2180009DEBAB}" dt="2025-03-10T21:23:34.417" v="1823" actId="20577"/>
          <ac:spMkLst>
            <pc:docMk/>
            <pc:sldMk cId="1250461264" sldId="284"/>
            <ac:spMk id="3" creationId="{C5361464-DB64-2E2B-831F-E4141581D386}"/>
          </ac:spMkLst>
        </pc:spChg>
        <pc:spChg chg="add mod">
          <ac:chgData name="Sophie Scott (2416712)" userId="S::2416712@student.uwtsd.ac.uk::bec56a59-1c82-4687-b251-0296a490f0b6" providerId="AD" clId="Web-{889103C3-925B-4F52-9E9B-2180009DEBAB}" dt="2025-03-10T20:47:24.753" v="1026" actId="1076"/>
          <ac:spMkLst>
            <pc:docMk/>
            <pc:sldMk cId="1250461264" sldId="284"/>
            <ac:spMk id="5" creationId="{38FBF673-92E3-889B-12D8-6D00685369C7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0:46:22.282" v="993"/>
          <ac:spMkLst>
            <pc:docMk/>
            <pc:sldMk cId="1250461264" sldId="284"/>
            <ac:spMk id="9" creationId="{D1D34770-47A8-402C-AF23-2B653F2D88C1}"/>
          </ac:spMkLst>
        </pc:spChg>
        <pc:picChg chg="add mod">
          <ac:chgData name="Sophie Scott (2416712)" userId="S::2416712@student.uwtsd.ac.uk::bec56a59-1c82-4687-b251-0296a490f0b6" providerId="AD" clId="Web-{889103C3-925B-4F52-9E9B-2180009DEBAB}" dt="2025-03-10T20:46:27.610" v="994" actId="14100"/>
          <ac:picMkLst>
            <pc:docMk/>
            <pc:sldMk cId="1250461264" sldId="284"/>
            <ac:picMk id="4" creationId="{CB62C41F-C3BD-6C0B-5C62-212E70438635}"/>
          </ac:picMkLst>
        </pc:picChg>
      </pc:sldChg>
      <pc:sldChg chg="del">
        <pc:chgData name="Sophie Scott (2416712)" userId="S::2416712@student.uwtsd.ac.uk::bec56a59-1c82-4687-b251-0296a490f0b6" providerId="AD" clId="Web-{889103C3-925B-4F52-9E9B-2180009DEBAB}" dt="2025-03-10T21:12:36.080" v="1561"/>
        <pc:sldMkLst>
          <pc:docMk/>
          <pc:sldMk cId="644821362" sldId="285"/>
        </pc:sldMkLst>
      </pc:sldChg>
      <pc:sldChg chg="addSp delSp modSp mod setBg">
        <pc:chgData name="Sophie Scott (2416712)" userId="S::2416712@student.uwtsd.ac.uk::bec56a59-1c82-4687-b251-0296a490f0b6" providerId="AD" clId="Web-{889103C3-925B-4F52-9E9B-2180009DEBAB}" dt="2025-03-10T21:17:19.872" v="1721"/>
        <pc:sldMkLst>
          <pc:docMk/>
          <pc:sldMk cId="1328063241" sldId="286"/>
        </pc:sldMkLst>
        <pc:spChg chg="del">
          <ac:chgData name="Sophie Scott (2416712)" userId="S::2416712@student.uwtsd.ac.uk::bec56a59-1c82-4687-b251-0296a490f0b6" providerId="AD" clId="Web-{889103C3-925B-4F52-9E9B-2180009DEBAB}" dt="2025-03-10T21:16:56.778" v="1715"/>
          <ac:spMkLst>
            <pc:docMk/>
            <pc:sldMk cId="1328063241" sldId="286"/>
            <ac:spMk id="2" creationId="{62BFF6B1-07CF-E14C-84D9-836021BDCC72}"/>
          </ac:spMkLst>
        </pc:spChg>
        <pc:spChg chg="del">
          <ac:chgData name="Sophie Scott (2416712)" userId="S::2416712@student.uwtsd.ac.uk::bec56a59-1c82-4687-b251-0296a490f0b6" providerId="AD" clId="Web-{889103C3-925B-4F52-9E9B-2180009DEBAB}" dt="2025-03-10T21:16:51.371" v="1714"/>
          <ac:spMkLst>
            <pc:docMk/>
            <pc:sldMk cId="1328063241" sldId="286"/>
            <ac:spMk id="3" creationId="{0E1A7044-C7FF-8251-5CDE-419943FD66B1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9" creationId="{AB8C311F-7253-4AED-9701-7FC0708C41C7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11" creationId="{E2384209-CB15-4CDF-9D31-C44FD9A3F20D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13" creationId="{2633B3B5-CC90-43F0-8714-D31D1F3F0209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15" creationId="{A8D57A06-A426-446D-B02C-A2DC6B62E45E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20" creationId="{A93898FF-D987-4B0E-BFB4-85F5EB356D4D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22" creationId="{8654E6D0-A14C-40BE-8E45-0815172668EC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26" creationId="{A737E5B8-8F31-4942-B159-B213C4D6D830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28" creationId="{42A4FC2C-047E-45A5-965D-8E1E3BF09BC6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7:19.872" v="1721"/>
          <ac:spMkLst>
            <pc:docMk/>
            <pc:sldMk cId="1328063241" sldId="286"/>
            <ac:spMk id="30" creationId="{78F530DA-C7D1-4968-8F8A-8700C2BB2A49}"/>
          </ac:spMkLst>
        </pc:spChg>
        <pc:picChg chg="add mod ord">
          <ac:chgData name="Sophie Scott (2416712)" userId="S::2416712@student.uwtsd.ac.uk::bec56a59-1c82-4687-b251-0296a490f0b6" providerId="AD" clId="Web-{889103C3-925B-4F52-9E9B-2180009DEBAB}" dt="2025-03-10T21:17:19.872" v="1721"/>
          <ac:picMkLst>
            <pc:docMk/>
            <pc:sldMk cId="1328063241" sldId="286"/>
            <ac:picMk id="4" creationId="{740338A8-7717-F53C-9C9E-528CAC92F72D}"/>
          </ac:picMkLst>
        </pc:picChg>
      </pc:sldChg>
      <pc:sldChg chg="modSp">
        <pc:chgData name="Sophie Scott (2416712)" userId="S::2416712@student.uwtsd.ac.uk::bec56a59-1c82-4687-b251-0296a490f0b6" providerId="AD" clId="Web-{889103C3-925B-4F52-9E9B-2180009DEBAB}" dt="2025-03-10T22:03:28.490" v="2850" actId="20577"/>
        <pc:sldMkLst>
          <pc:docMk/>
          <pc:sldMk cId="2670270431" sldId="287"/>
        </pc:sldMkLst>
        <pc:spChg chg="mod">
          <ac:chgData name="Sophie Scott (2416712)" userId="S::2416712@student.uwtsd.ac.uk::bec56a59-1c82-4687-b251-0296a490f0b6" providerId="AD" clId="Web-{889103C3-925B-4F52-9E9B-2180009DEBAB}" dt="2025-03-10T22:03:28.490" v="2850" actId="20577"/>
          <ac:spMkLst>
            <pc:docMk/>
            <pc:sldMk cId="2670270431" sldId="287"/>
            <ac:spMk id="3" creationId="{8C831712-02E4-B32B-20A8-1C3330CBB4B8}"/>
          </ac:spMkLst>
        </pc:spChg>
      </pc:sldChg>
      <pc:sldChg chg="addSp delSp modSp new mod ord setBg">
        <pc:chgData name="Sophie Scott (2416712)" userId="S::2416712@student.uwtsd.ac.uk::bec56a59-1c82-4687-b251-0296a490f0b6" providerId="AD" clId="Web-{889103C3-925B-4F52-9E9B-2180009DEBAB}" dt="2025-03-10T22:01:58.956" v="2739" actId="20577"/>
        <pc:sldMkLst>
          <pc:docMk/>
          <pc:sldMk cId="319697577" sldId="288"/>
        </pc:sldMkLst>
        <pc:spChg chg="mod">
          <ac:chgData name="Sophie Scott (2416712)" userId="S::2416712@student.uwtsd.ac.uk::bec56a59-1c82-4687-b251-0296a490f0b6" providerId="AD" clId="Web-{889103C3-925B-4F52-9E9B-2180009DEBAB}" dt="2025-03-10T19:15:47.710" v="407"/>
          <ac:spMkLst>
            <pc:docMk/>
            <pc:sldMk cId="319697577" sldId="288"/>
            <ac:spMk id="2" creationId="{39AB0B71-899B-F8B2-2491-797375870EC5}"/>
          </ac:spMkLst>
        </pc:spChg>
        <pc:spChg chg="mod">
          <ac:chgData name="Sophie Scott (2416712)" userId="S::2416712@student.uwtsd.ac.uk::bec56a59-1c82-4687-b251-0296a490f0b6" providerId="AD" clId="Web-{889103C3-925B-4F52-9E9B-2180009DEBAB}" dt="2025-03-10T22:01:58.956" v="2739" actId="20577"/>
          <ac:spMkLst>
            <pc:docMk/>
            <pc:sldMk cId="319697577" sldId="288"/>
            <ac:spMk id="3" creationId="{FB2945C1-0E94-F913-957C-DE63A89F24EA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9:15:47.710" v="407"/>
          <ac:spMkLst>
            <pc:docMk/>
            <pc:sldMk cId="319697577" sldId="288"/>
            <ac:spMk id="10" creationId="{245A9F99-D9B1-4094-A2E2-B90AC1DB7B9C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19:15:47.710" v="407"/>
          <ac:spMkLst>
            <pc:docMk/>
            <pc:sldMk cId="319697577" sldId="288"/>
            <ac:spMk id="12" creationId="{B7FAF607-473A-4A43-A23D-BBFF5C4117BB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15:47.710" v="407"/>
          <ac:spMkLst>
            <pc:docMk/>
            <pc:sldMk cId="319697577" sldId="288"/>
            <ac:spMk id="22" creationId="{9D25F302-27C5-414F-97F8-6EA0A6C028BA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15:47.710" v="407"/>
          <ac:spMkLst>
            <pc:docMk/>
            <pc:sldMk cId="319697577" sldId="288"/>
            <ac:spMk id="24" creationId="{830A36F8-48C2-4842-A87B-8CE8DF4E7FD2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19:15:47.710" v="407"/>
          <ac:spMkLst>
            <pc:docMk/>
            <pc:sldMk cId="319697577" sldId="288"/>
            <ac:spMk id="26" creationId="{8F451A30-466B-4996-9BA5-CD6ABCC6D558}"/>
          </ac:spMkLst>
        </pc:spChg>
        <pc:grpChg chg="add del">
          <ac:chgData name="Sophie Scott (2416712)" userId="S::2416712@student.uwtsd.ac.uk::bec56a59-1c82-4687-b251-0296a490f0b6" providerId="AD" clId="Web-{889103C3-925B-4F52-9E9B-2180009DEBAB}" dt="2025-03-10T19:15:47.710" v="407"/>
          <ac:grpSpMkLst>
            <pc:docMk/>
            <pc:sldMk cId="319697577" sldId="288"/>
            <ac:grpSpMk id="14" creationId="{C5F6476F-D303-44D3-B30F-1BA348F0F64A}"/>
          </ac:grpSpMkLst>
        </pc:grpChg>
        <pc:picChg chg="add mod">
          <ac:chgData name="Sophie Scott (2416712)" userId="S::2416712@student.uwtsd.ac.uk::bec56a59-1c82-4687-b251-0296a490f0b6" providerId="AD" clId="Web-{889103C3-925B-4F52-9E9B-2180009DEBAB}" dt="2025-03-10T19:15:47.710" v="407"/>
          <ac:picMkLst>
            <pc:docMk/>
            <pc:sldMk cId="319697577" sldId="288"/>
            <ac:picMk id="7" creationId="{F2242C3A-ED2E-3AD0-4D68-6AC15737DC03}"/>
          </ac:picMkLst>
        </pc:picChg>
      </pc:sldChg>
      <pc:sldChg chg="addSp delSp modSp new mod setBg">
        <pc:chgData name="Sophie Scott (2416712)" userId="S::2416712@student.uwtsd.ac.uk::bec56a59-1c82-4687-b251-0296a490f0b6" providerId="AD" clId="Web-{889103C3-925B-4F52-9E9B-2180009DEBAB}" dt="2025-03-10T21:31:29.982" v="1986" actId="20577"/>
        <pc:sldMkLst>
          <pc:docMk/>
          <pc:sldMk cId="4185663797" sldId="289"/>
        </pc:sldMkLst>
        <pc:spChg chg="mod">
          <ac:chgData name="Sophie Scott (2416712)" userId="S::2416712@student.uwtsd.ac.uk::bec56a59-1c82-4687-b251-0296a490f0b6" providerId="AD" clId="Web-{889103C3-925B-4F52-9E9B-2180009DEBAB}" dt="2025-03-10T21:15:55.103" v="1713"/>
          <ac:spMkLst>
            <pc:docMk/>
            <pc:sldMk cId="4185663797" sldId="289"/>
            <ac:spMk id="2" creationId="{848AEC6F-873B-D146-60B9-A01E1C5D8A38}"/>
          </ac:spMkLst>
        </pc:spChg>
        <pc:spChg chg="add del mod">
          <ac:chgData name="Sophie Scott (2416712)" userId="S::2416712@student.uwtsd.ac.uk::bec56a59-1c82-4687-b251-0296a490f0b6" providerId="AD" clId="Web-{889103C3-925B-4F52-9E9B-2180009DEBAB}" dt="2025-03-10T21:15:55.103" v="1713"/>
          <ac:spMkLst>
            <pc:docMk/>
            <pc:sldMk cId="4185663797" sldId="289"/>
            <ac:spMk id="3" creationId="{1983B31B-D0AF-DF5E-4877-34DFD53D780B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5:55.072" v="1712"/>
          <ac:spMkLst>
            <pc:docMk/>
            <pc:sldMk cId="4185663797" sldId="289"/>
            <ac:spMk id="9" creationId="{BACC6370-2D7E-4714-9D71-7542949D7D5D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5:55.072" v="1712"/>
          <ac:spMkLst>
            <pc:docMk/>
            <pc:sldMk cId="4185663797" sldId="289"/>
            <ac:spMk id="11" creationId="{F68B3F68-107C-434F-AA38-110D5EA91B85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5:55.072" v="1712"/>
          <ac:spMkLst>
            <pc:docMk/>
            <pc:sldMk cId="4185663797" sldId="289"/>
            <ac:spMk id="13" creationId="{AAD0DBB9-1A4B-4391-81D4-CB19F9AB918A}"/>
          </ac:spMkLst>
        </pc:spChg>
        <pc:spChg chg="add del">
          <ac:chgData name="Sophie Scott (2416712)" userId="S::2416712@student.uwtsd.ac.uk::bec56a59-1c82-4687-b251-0296a490f0b6" providerId="AD" clId="Web-{889103C3-925B-4F52-9E9B-2180009DEBAB}" dt="2025-03-10T21:15:55.072" v="1712"/>
          <ac:spMkLst>
            <pc:docMk/>
            <pc:sldMk cId="4185663797" sldId="289"/>
            <ac:spMk id="15" creationId="{063BBA22-50EA-4C4D-BE05-F1CE4E63AA56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5:55.103" v="1713"/>
          <ac:spMkLst>
            <pc:docMk/>
            <pc:sldMk cId="4185663797" sldId="289"/>
            <ac:spMk id="17" creationId="{BACC6370-2D7E-4714-9D71-7542949D7D5D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5:55.103" v="1713"/>
          <ac:spMkLst>
            <pc:docMk/>
            <pc:sldMk cId="4185663797" sldId="289"/>
            <ac:spMk id="18" creationId="{F68B3F68-107C-434F-AA38-110D5EA91B85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5:55.103" v="1713"/>
          <ac:spMkLst>
            <pc:docMk/>
            <pc:sldMk cId="4185663797" sldId="289"/>
            <ac:spMk id="19" creationId="{AAD0DBB9-1A4B-4391-81D4-CB19F9AB918A}"/>
          </ac:spMkLst>
        </pc:spChg>
        <pc:spChg chg="add">
          <ac:chgData name="Sophie Scott (2416712)" userId="S::2416712@student.uwtsd.ac.uk::bec56a59-1c82-4687-b251-0296a490f0b6" providerId="AD" clId="Web-{889103C3-925B-4F52-9E9B-2180009DEBAB}" dt="2025-03-10T21:15:55.103" v="1713"/>
          <ac:spMkLst>
            <pc:docMk/>
            <pc:sldMk cId="4185663797" sldId="289"/>
            <ac:spMk id="20" creationId="{063BBA22-50EA-4C4D-BE05-F1CE4E63AA56}"/>
          </ac:spMkLst>
        </pc:spChg>
        <pc:spChg chg="add mod">
          <ac:chgData name="Sophie Scott (2416712)" userId="S::2416712@student.uwtsd.ac.uk::bec56a59-1c82-4687-b251-0296a490f0b6" providerId="AD" clId="Web-{889103C3-925B-4F52-9E9B-2180009DEBAB}" dt="2025-03-10T21:31:29.982" v="1986" actId="20577"/>
          <ac:spMkLst>
            <pc:docMk/>
            <pc:sldMk cId="4185663797" sldId="289"/>
            <ac:spMk id="41" creationId="{350BA796-EDC0-9E28-B10E-9DAF3B47C5E4}"/>
          </ac:spMkLst>
        </pc:spChg>
        <pc:graphicFrameChg chg="add del">
          <ac:chgData name="Sophie Scott (2416712)" userId="S::2416712@student.uwtsd.ac.uk::bec56a59-1c82-4687-b251-0296a490f0b6" providerId="AD" clId="Web-{889103C3-925B-4F52-9E9B-2180009DEBAB}" dt="2025-03-10T21:15:55.072" v="1712"/>
          <ac:graphicFrameMkLst>
            <pc:docMk/>
            <pc:sldMk cId="4185663797" sldId="289"/>
            <ac:graphicFrameMk id="5" creationId="{80C08CBC-F5EB-C13B-AD45-6E7099A24028}"/>
          </ac:graphicFrameMkLst>
        </pc:graphicFrameChg>
        <pc:graphicFrameChg chg="add">
          <ac:chgData name="Sophie Scott (2416712)" userId="S::2416712@student.uwtsd.ac.uk::bec56a59-1c82-4687-b251-0296a490f0b6" providerId="AD" clId="Web-{889103C3-925B-4F52-9E9B-2180009DEBAB}" dt="2025-03-10T21:15:55.103" v="1713"/>
          <ac:graphicFrameMkLst>
            <pc:docMk/>
            <pc:sldMk cId="4185663797" sldId="289"/>
            <ac:graphicFrameMk id="21" creationId="{064742C8-681E-0515-22BC-2A33EE3CF422}"/>
          </ac:graphicFrameMkLst>
        </pc:graphicFrameChg>
      </pc:sldChg>
    </pc:docChg>
  </pc:docChgLst>
  <pc:docChgLst>
    <pc:chgData name="Sophie Scott (2416712)" userId="S::2416712@student.uwtsd.ac.uk::bec56a59-1c82-4687-b251-0296a490f0b6" providerId="AD" clId="Web-{E36E5836-4A8A-235E-A77A-6D738601DED3}"/>
    <pc:docChg chg="addSld delSld modSld sldOrd addMainMaster delMainMaster">
      <pc:chgData name="Sophie Scott (2416712)" userId="S::2416712@student.uwtsd.ac.uk::bec56a59-1c82-4687-b251-0296a490f0b6" providerId="AD" clId="Web-{E36E5836-4A8A-235E-A77A-6D738601DED3}" dt="2025-03-05T16:07:31.673" v="1386" actId="20577"/>
      <pc:docMkLst>
        <pc:docMk/>
      </pc:docMkLst>
      <pc:sldChg chg="addSp delSp modSp mod setBg modClrScheme setClrOvrMap chgLayout">
        <pc:chgData name="Sophie Scott (2416712)" userId="S::2416712@student.uwtsd.ac.uk::bec56a59-1c82-4687-b251-0296a490f0b6" providerId="AD" clId="Web-{E36E5836-4A8A-235E-A77A-6D738601DED3}" dt="2025-03-05T13:56:06.461" v="43" actId="20577"/>
        <pc:sldMkLst>
          <pc:docMk/>
          <pc:sldMk cId="109857222" sldId="256"/>
        </pc:sldMkLst>
        <pc:spChg chg="mod">
          <ac:chgData name="Sophie Scott (2416712)" userId="S::2416712@student.uwtsd.ac.uk::bec56a59-1c82-4687-b251-0296a490f0b6" providerId="AD" clId="Web-{E36E5836-4A8A-235E-A77A-6D738601DED3}" dt="2025-03-05T13:56:06.461" v="4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3:55:48.007" v="4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3:54:25.596" v="14"/>
          <ac:spMkLst>
            <pc:docMk/>
            <pc:sldMk cId="109857222" sldId="256"/>
            <ac:spMk id="5" creationId="{59A9681A-2486-4655-A876-E26402CA2EF6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3:54:25.596" v="14"/>
          <ac:spMkLst>
            <pc:docMk/>
            <pc:sldMk cId="109857222" sldId="256"/>
            <ac:spMk id="7" creationId="{C9BB6818-31C2-4340-98F8-64FF7F46A414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3:54:08.032" v="12"/>
          <ac:spMkLst>
            <pc:docMk/>
            <pc:sldMk cId="109857222" sldId="256"/>
            <ac:spMk id="9" creationId="{1AB7CFDD-E67B-4078-9BD0-D09D4200E4E1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3:55:48.007" v="41"/>
          <ac:spMkLst>
            <pc:docMk/>
            <pc:sldMk cId="109857222" sldId="256"/>
            <ac:spMk id="10" creationId="{ED587E41-605C-A8E4-8BA5-0E0B3797C9AA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3:54:08.032" v="12"/>
          <ac:spMkLst>
            <pc:docMk/>
            <pc:sldMk cId="109857222" sldId="256"/>
            <ac:spMk id="11" creationId="{B191E377-3C4E-4C42-B42C-858169F3AB3A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3:55:48.007" v="41"/>
          <ac:spMkLst>
            <pc:docMk/>
            <pc:sldMk cId="109857222" sldId="256"/>
            <ac:spMk id="14" creationId="{EBD48A03-0DF9-3063-CB15-1BC2AEC79F1C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3:55:48.007" v="41"/>
          <ac:spMkLst>
            <pc:docMk/>
            <pc:sldMk cId="109857222" sldId="256"/>
            <ac:spMk id="19" creationId="{BF9FFE17-DE95-4821-ACC1-B90C95449294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3:55:48.007" v="41"/>
          <ac:spMkLst>
            <pc:docMk/>
            <pc:sldMk cId="109857222" sldId="256"/>
            <ac:spMk id="21" creationId="{03CF76AF-FF72-4430-A772-05840329020B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3:55:48.007" v="41"/>
          <ac:spMkLst>
            <pc:docMk/>
            <pc:sldMk cId="109857222" sldId="256"/>
            <ac:spMk id="23" creationId="{0B1C8180-2FDD-4202-8C45-4057CB1AB26F}"/>
          </ac:spMkLst>
        </pc:spChg>
        <pc:grpChg chg="add del">
          <ac:chgData name="Sophie Scott (2416712)" userId="S::2416712@student.uwtsd.ac.uk::bec56a59-1c82-4687-b251-0296a490f0b6" providerId="AD" clId="Web-{E36E5836-4A8A-235E-A77A-6D738601DED3}" dt="2025-03-05T13:54:08.032" v="12"/>
          <ac:grpSpMkLst>
            <pc:docMk/>
            <pc:sldMk cId="109857222" sldId="256"/>
            <ac:grpSpMk id="13" creationId="{91B7537E-7B93-4306-B9DF-4CD583E0AA21}"/>
          </ac:grpSpMkLst>
        </pc:grpChg>
        <pc:picChg chg="add del">
          <ac:chgData name="Sophie Scott (2416712)" userId="S::2416712@student.uwtsd.ac.uk::bec56a59-1c82-4687-b251-0296a490f0b6" providerId="AD" clId="Web-{E36E5836-4A8A-235E-A77A-6D738601DED3}" dt="2025-03-05T13:54:08.032" v="12"/>
          <ac:picMkLst>
            <pc:docMk/>
            <pc:sldMk cId="109857222" sldId="256"/>
            <ac:picMk id="4" creationId="{96412A3B-9B05-1668-417F-F10DE367F9D7}"/>
          </ac:picMkLst>
        </pc:picChg>
        <pc:picChg chg="add del">
          <ac:chgData name="Sophie Scott (2416712)" userId="S::2416712@student.uwtsd.ac.uk::bec56a59-1c82-4687-b251-0296a490f0b6" providerId="AD" clId="Web-{E36E5836-4A8A-235E-A77A-6D738601DED3}" dt="2025-03-05T13:54:25.596" v="14"/>
          <ac:picMkLst>
            <pc:docMk/>
            <pc:sldMk cId="109857222" sldId="256"/>
            <ac:picMk id="6" creationId="{381E4902-D17E-5725-E4E8-565729782F1F}"/>
          </ac:picMkLst>
        </pc:picChg>
        <pc:picChg chg="add mod">
          <ac:chgData name="Sophie Scott (2416712)" userId="S::2416712@student.uwtsd.ac.uk::bec56a59-1c82-4687-b251-0296a490f0b6" providerId="AD" clId="Web-{E36E5836-4A8A-235E-A77A-6D738601DED3}" dt="2025-03-05T13:55:48.007" v="41"/>
          <ac:picMkLst>
            <pc:docMk/>
            <pc:sldMk cId="109857222" sldId="256"/>
            <ac:picMk id="12" creationId="{8536E539-9040-1116-94A0-2AEBD7A14CF6}"/>
          </ac:picMkLst>
        </pc:picChg>
        <pc:cxnChg chg="add del">
          <ac:chgData name="Sophie Scott (2416712)" userId="S::2416712@student.uwtsd.ac.uk::bec56a59-1c82-4687-b251-0296a490f0b6" providerId="AD" clId="Web-{E36E5836-4A8A-235E-A77A-6D738601DED3}" dt="2025-03-05T13:54:25.596" v="14"/>
          <ac:cxnSpMkLst>
            <pc:docMk/>
            <pc:sldMk cId="109857222" sldId="256"/>
            <ac:cxnSpMk id="8" creationId="{F0CE0765-E93C-4D37-9D5F-D464EFB10FA7}"/>
          </ac:cxnSpMkLst>
        </pc:cxnChg>
        <pc:cxnChg chg="add">
          <ac:chgData name="Sophie Scott (2416712)" userId="S::2416712@student.uwtsd.ac.uk::bec56a59-1c82-4687-b251-0296a490f0b6" providerId="AD" clId="Web-{E36E5836-4A8A-235E-A77A-6D738601DED3}" dt="2025-03-05T13:55:48.007" v="41"/>
          <ac:cxnSpMkLst>
            <pc:docMk/>
            <pc:sldMk cId="109857222" sldId="256"/>
            <ac:cxnSpMk id="25" creationId="{D6E86CC6-13EA-4A88-86AD-CF27BF52CC95}"/>
          </ac:cxnSpMkLst>
        </pc:cxnChg>
        <pc:cxnChg chg="add">
          <ac:chgData name="Sophie Scott (2416712)" userId="S::2416712@student.uwtsd.ac.uk::bec56a59-1c82-4687-b251-0296a490f0b6" providerId="AD" clId="Web-{E36E5836-4A8A-235E-A77A-6D738601DED3}" dt="2025-03-05T13:55:48.007" v="41"/>
          <ac:cxnSpMkLst>
            <pc:docMk/>
            <pc:sldMk cId="109857222" sldId="256"/>
            <ac:cxnSpMk id="27" creationId="{3F80B441-4F7D-4B40-8A13-FED03A1F3A16}"/>
          </ac:cxnSpMkLst>
        </pc:cxnChg>
      </pc:sldChg>
      <pc:sldChg chg="addSp modSp new mod setBg">
        <pc:chgData name="Sophie Scott (2416712)" userId="S::2416712@student.uwtsd.ac.uk::bec56a59-1c82-4687-b251-0296a490f0b6" providerId="AD" clId="Web-{E36E5836-4A8A-235E-A77A-6D738601DED3}" dt="2025-03-05T14:14:14.257" v="235" actId="20577"/>
        <pc:sldMkLst>
          <pc:docMk/>
          <pc:sldMk cId="4116282934" sldId="257"/>
        </pc:sldMkLst>
        <pc:spChg chg="mod">
          <ac:chgData name="Sophie Scott (2416712)" userId="S::2416712@student.uwtsd.ac.uk::bec56a59-1c82-4687-b251-0296a490f0b6" providerId="AD" clId="Web-{E36E5836-4A8A-235E-A77A-6D738601DED3}" dt="2025-03-05T14:12:44.955" v="232" actId="20577"/>
          <ac:spMkLst>
            <pc:docMk/>
            <pc:sldMk cId="4116282934" sldId="257"/>
            <ac:spMk id="2" creationId="{2ACD50F7-FBEE-8DD9-3153-2AFD3B5B66A6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4:14:14.257" v="235" actId="20577"/>
          <ac:spMkLst>
            <pc:docMk/>
            <pc:sldMk cId="4116282934" sldId="257"/>
            <ac:spMk id="3" creationId="{C7DC6C4E-AD9C-0959-7E57-8F46748ED43E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3:56:44.213" v="45"/>
          <ac:spMkLst>
            <pc:docMk/>
            <pc:sldMk cId="4116282934" sldId="257"/>
            <ac:spMk id="8" creationId="{70120F84-A866-4D9F-8B1C-9120A013D654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3:56:44.213" v="45"/>
          <ac:spMkLst>
            <pc:docMk/>
            <pc:sldMk cId="4116282934" sldId="257"/>
            <ac:spMk id="10" creationId="{252FEFEF-6AC0-46B6-AC09-11FC56196FA4}"/>
          </ac:spMkLst>
        </pc:spChg>
      </pc:sldChg>
      <pc:sldChg chg="addSp delSp modSp new mod ord setBg">
        <pc:chgData name="Sophie Scott (2416712)" userId="S::2416712@student.uwtsd.ac.uk::bec56a59-1c82-4687-b251-0296a490f0b6" providerId="AD" clId="Web-{E36E5836-4A8A-235E-A77A-6D738601DED3}" dt="2025-03-05T15:06:23.590" v="575"/>
        <pc:sldMkLst>
          <pc:docMk/>
          <pc:sldMk cId="603949179" sldId="258"/>
        </pc:sldMkLst>
        <pc:spChg chg="mod">
          <ac:chgData name="Sophie Scott (2416712)" userId="S::2416712@student.uwtsd.ac.uk::bec56a59-1c82-4687-b251-0296a490f0b6" providerId="AD" clId="Web-{E36E5836-4A8A-235E-A77A-6D738601DED3}" dt="2025-03-05T14:00:54.899" v="96" actId="1076"/>
          <ac:spMkLst>
            <pc:docMk/>
            <pc:sldMk cId="603949179" sldId="258"/>
            <ac:spMk id="2" creationId="{D79AA76C-7BEC-9CB4-4FA3-EFD41B9B0DBD}"/>
          </ac:spMkLst>
        </pc:spChg>
        <pc:spChg chg="del mod">
          <ac:chgData name="Sophie Scott (2416712)" userId="S::2416712@student.uwtsd.ac.uk::bec56a59-1c82-4687-b251-0296a490f0b6" providerId="AD" clId="Web-{E36E5836-4A8A-235E-A77A-6D738601DED3}" dt="2025-03-05T13:59:18.237" v="85"/>
          <ac:spMkLst>
            <pc:docMk/>
            <pc:sldMk cId="603949179" sldId="258"/>
            <ac:spMk id="3" creationId="{B1BDDE41-37D3-E195-D136-5B56CAC8CAE4}"/>
          </ac:spMkLst>
        </pc:spChg>
        <pc:spChg chg="add del mod">
          <ac:chgData name="Sophie Scott (2416712)" userId="S::2416712@student.uwtsd.ac.uk::bec56a59-1c82-4687-b251-0296a490f0b6" providerId="AD" clId="Web-{E36E5836-4A8A-235E-A77A-6D738601DED3}" dt="2025-03-05T14:06:12.870" v="105"/>
          <ac:spMkLst>
            <pc:docMk/>
            <pc:sldMk cId="603949179" sldId="258"/>
            <ac:spMk id="5" creationId="{283DF25D-66DC-FAA5-8DCD-FBA3A6A4E4C8}"/>
          </ac:spMkLst>
        </pc:spChg>
        <pc:spChg chg="add mod">
          <ac:chgData name="Sophie Scott (2416712)" userId="S::2416712@student.uwtsd.ac.uk::bec56a59-1c82-4687-b251-0296a490f0b6" providerId="AD" clId="Web-{E36E5836-4A8A-235E-A77A-6D738601DED3}" dt="2025-03-05T14:49:00.594" v="486" actId="20577"/>
          <ac:spMkLst>
            <pc:docMk/>
            <pc:sldMk cId="603949179" sldId="258"/>
            <ac:spMk id="6" creationId="{190E7B93-059D-9973-2584-C977CC59FD87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8" creationId="{70120F84-A866-4D9F-8B1C-9120A013D654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10" creationId="{252FEFEF-6AC0-46B6-AC09-11FC56196FA4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15" creationId="{904DB13E-F722-4ED6-BB00-556651E95281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17" creationId="{1419E3D9-C5FB-41A9-B6D2-DFB210BB6211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21" creationId="{89E8BEDB-0BBC-4F21-9CFB-8530D664C343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28" creationId="{420551B3-B4DA-48EE-988C-4FAEAEB5CE98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30" creationId="{9D879A56-BA4A-47BE-B8EA-643910D696DB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32" creationId="{68E7D62B-6F82-4DD0-9764-C143AEAAC198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4:00:07.084" v="86"/>
          <ac:spMkLst>
            <pc:docMk/>
            <pc:sldMk cId="603949179" sldId="258"/>
            <ac:spMk id="34" creationId="{9C283B92-B6AF-4FE0-AF35-F51A679051EE}"/>
          </ac:spMkLst>
        </pc:spChg>
        <pc:picChg chg="add mod ord">
          <ac:chgData name="Sophie Scott (2416712)" userId="S::2416712@student.uwtsd.ac.uk::bec56a59-1c82-4687-b251-0296a490f0b6" providerId="AD" clId="Web-{E36E5836-4A8A-235E-A77A-6D738601DED3}" dt="2025-03-05T13:59:18.237" v="85"/>
          <ac:picMkLst>
            <pc:docMk/>
            <pc:sldMk cId="603949179" sldId="258"/>
            <ac:picMk id="4" creationId="{49BEF070-9F9B-D75F-9516-D49F52CB4C38}"/>
          </ac:picMkLst>
        </pc:picChg>
      </pc:sldChg>
      <pc:sldChg chg="modSp add replId">
        <pc:chgData name="Sophie Scott (2416712)" userId="S::2416712@student.uwtsd.ac.uk::bec56a59-1c82-4687-b251-0296a490f0b6" providerId="AD" clId="Web-{E36E5836-4A8A-235E-A77A-6D738601DED3}" dt="2025-03-05T14:09:13.380" v="133" actId="20577"/>
        <pc:sldMkLst>
          <pc:docMk/>
          <pc:sldMk cId="4139690561" sldId="259"/>
        </pc:sldMkLst>
        <pc:spChg chg="mod">
          <ac:chgData name="Sophie Scott (2416712)" userId="S::2416712@student.uwtsd.ac.uk::bec56a59-1c82-4687-b251-0296a490f0b6" providerId="AD" clId="Web-{E36E5836-4A8A-235E-A77A-6D738601DED3}" dt="2025-03-05T14:09:13.380" v="133" actId="20577"/>
          <ac:spMkLst>
            <pc:docMk/>
            <pc:sldMk cId="4139690561" sldId="259"/>
            <ac:spMk id="2" creationId="{6900DC60-CDCA-F92F-A3D1-6AE6B7BDEBB9}"/>
          </ac:spMkLst>
        </pc:spChg>
      </pc:sldChg>
      <pc:sldChg chg="modSp add replId">
        <pc:chgData name="Sophie Scott (2416712)" userId="S::2416712@student.uwtsd.ac.uk::bec56a59-1c82-4687-b251-0296a490f0b6" providerId="AD" clId="Web-{E36E5836-4A8A-235E-A77A-6D738601DED3}" dt="2025-03-05T15:20:45.702" v="924" actId="20577"/>
        <pc:sldMkLst>
          <pc:docMk/>
          <pc:sldMk cId="4075289901" sldId="260"/>
        </pc:sldMkLst>
        <pc:spChg chg="mod">
          <ac:chgData name="Sophie Scott (2416712)" userId="S::2416712@student.uwtsd.ac.uk::bec56a59-1c82-4687-b251-0296a490f0b6" providerId="AD" clId="Web-{E36E5836-4A8A-235E-A77A-6D738601DED3}" dt="2025-03-05T14:09:28.225" v="139" actId="20577"/>
          <ac:spMkLst>
            <pc:docMk/>
            <pc:sldMk cId="4075289901" sldId="260"/>
            <ac:spMk id="2" creationId="{01701D45-0DD0-D083-A227-518E1F90EFA4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5:20:45.702" v="924" actId="20577"/>
          <ac:spMkLst>
            <pc:docMk/>
            <pc:sldMk cId="4075289901" sldId="260"/>
            <ac:spMk id="3" creationId="{5AC52266-682A-6C0B-1D8F-5E85AFA77E21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5:14:01.694" v="790" actId="20577"/>
          <ac:spMkLst>
            <pc:docMk/>
            <pc:sldMk cId="4075289901" sldId="260"/>
            <ac:spMk id="8" creationId="{7273A71A-7159-C1F2-5431-5126DD0B8AA1}"/>
          </ac:spMkLst>
        </pc:spChg>
      </pc:sldChg>
      <pc:sldChg chg="modSp add replId">
        <pc:chgData name="Sophie Scott (2416712)" userId="S::2416712@student.uwtsd.ac.uk::bec56a59-1c82-4687-b251-0296a490f0b6" providerId="AD" clId="Web-{E36E5836-4A8A-235E-A77A-6D738601DED3}" dt="2025-03-05T14:09:43.288" v="147" actId="20577"/>
        <pc:sldMkLst>
          <pc:docMk/>
          <pc:sldMk cId="350843835" sldId="261"/>
        </pc:sldMkLst>
        <pc:spChg chg="mod">
          <ac:chgData name="Sophie Scott (2416712)" userId="S::2416712@student.uwtsd.ac.uk::bec56a59-1c82-4687-b251-0296a490f0b6" providerId="AD" clId="Web-{E36E5836-4A8A-235E-A77A-6D738601DED3}" dt="2025-03-05T14:09:43.288" v="147" actId="20577"/>
          <ac:spMkLst>
            <pc:docMk/>
            <pc:sldMk cId="350843835" sldId="261"/>
            <ac:spMk id="2" creationId="{F816D134-2719-E9D9-1294-57CB6C358CF7}"/>
          </ac:spMkLst>
        </pc:spChg>
      </pc:sldChg>
      <pc:sldChg chg="addSp delSp modSp add del replId">
        <pc:chgData name="Sophie Scott (2416712)" userId="S::2416712@student.uwtsd.ac.uk::bec56a59-1c82-4687-b251-0296a490f0b6" providerId="AD" clId="Web-{E36E5836-4A8A-235E-A77A-6D738601DED3}" dt="2025-03-05T15:32:45.133" v="1023"/>
        <pc:sldMkLst>
          <pc:docMk/>
          <pc:sldMk cId="200414928" sldId="262"/>
        </pc:sldMkLst>
        <pc:spChg chg="mod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2" creationId="{E4DF6C8E-0BD8-0D2D-F9AF-C081D9F324DE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3" creationId="{EB538638-0912-5344-955E-29124BD059B5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8" creationId="{95737679-9B1A-5CC6-6C9F-86688D5BA4C8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10" creationId="{46EBF31C-6D4C-9951-EA73-8E6390F892CD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08.148" v="1013"/>
          <ac:spMkLst>
            <pc:docMk/>
            <pc:sldMk cId="200414928" sldId="262"/>
            <ac:spMk id="15" creationId="{78632963-757B-40C2-BB84-FC6107A54DAD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08.148" v="1013"/>
          <ac:spMkLst>
            <pc:docMk/>
            <pc:sldMk cId="200414928" sldId="262"/>
            <ac:spMk id="17" creationId="{2853AE55-7E35-44B0-89F1-3F52B262AF33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08.148" v="1013"/>
          <ac:spMkLst>
            <pc:docMk/>
            <pc:sldMk cId="200414928" sldId="262"/>
            <ac:spMk id="19" creationId="{DBC4BE4D-4B50-4F51-9F85-4B5D60B02D81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0.805" v="1015"/>
          <ac:spMkLst>
            <pc:docMk/>
            <pc:sldMk cId="200414928" sldId="262"/>
            <ac:spMk id="21" creationId="{B6EE7E08-B389-43E5-B019-1B0A8ACBBD93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0.805" v="1015"/>
          <ac:spMkLst>
            <pc:docMk/>
            <pc:sldMk cId="200414928" sldId="262"/>
            <ac:spMk id="22" creationId="{E60D94A5-8A09-4BAB-8F7C-69BC34C54DDE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0.805" v="1015"/>
          <ac:spMkLst>
            <pc:docMk/>
            <pc:sldMk cId="200414928" sldId="262"/>
            <ac:spMk id="23" creationId="{7A1AE32B-3A6E-4C5E-8FEB-73861B9A26B5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8.930" v="1017"/>
          <ac:spMkLst>
            <pc:docMk/>
            <pc:sldMk cId="200414928" sldId="262"/>
            <ac:spMk id="25" creationId="{78632963-757B-40C2-BB84-FC6107A54DAD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8.930" v="1017"/>
          <ac:spMkLst>
            <pc:docMk/>
            <pc:sldMk cId="200414928" sldId="262"/>
            <ac:spMk id="26" creationId="{2853AE55-7E35-44B0-89F1-3F52B262AF33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28:18.930" v="1017"/>
          <ac:spMkLst>
            <pc:docMk/>
            <pc:sldMk cId="200414928" sldId="262"/>
            <ac:spMk id="27" creationId="{DBC4BE4D-4B50-4F51-9F85-4B5D60B02D81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29" creationId="{5870BB34-1E11-4A38-961E-8BECD4EB2076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30" creationId="{3E480DB9-98E5-480A-AF30-5D73B61273D6}"/>
          </ac:spMkLst>
        </pc:spChg>
        <pc:spChg chg="add">
          <ac:chgData name="Sophie Scott (2416712)" userId="S::2416712@student.uwtsd.ac.uk::bec56a59-1c82-4687-b251-0296a490f0b6" providerId="AD" clId="Web-{E36E5836-4A8A-235E-A77A-6D738601DED3}" dt="2025-03-05T15:28:18.946" v="1018"/>
          <ac:spMkLst>
            <pc:docMk/>
            <pc:sldMk cId="200414928" sldId="262"/>
            <ac:spMk id="31" creationId="{C1F246CF-DB85-4B25-B3A3-F5BBDEE3EA01}"/>
          </ac:spMkLst>
        </pc:spChg>
        <pc:picChg chg="add del mod ord">
          <ac:chgData name="Sophie Scott (2416712)" userId="S::2416712@student.uwtsd.ac.uk::bec56a59-1c82-4687-b251-0296a490f0b6" providerId="AD" clId="Web-{E36E5836-4A8A-235E-A77A-6D738601DED3}" dt="2025-03-05T15:32:11.381" v="1019"/>
          <ac:picMkLst>
            <pc:docMk/>
            <pc:sldMk cId="200414928" sldId="262"/>
            <ac:picMk id="4" creationId="{8D8C3D43-8A41-EFC0-ED96-45C204DEB501}"/>
          </ac:picMkLst>
        </pc:picChg>
        <pc:picChg chg="add mod">
          <ac:chgData name="Sophie Scott (2416712)" userId="S::2416712@student.uwtsd.ac.uk::bec56a59-1c82-4687-b251-0296a490f0b6" providerId="AD" clId="Web-{E36E5836-4A8A-235E-A77A-6D738601DED3}" dt="2025-03-05T15:32:15.694" v="1020"/>
          <ac:picMkLst>
            <pc:docMk/>
            <pc:sldMk cId="200414928" sldId="262"/>
            <ac:picMk id="5" creationId="{B6020C5E-57E4-8FF7-935D-3462CF91F936}"/>
          </ac:picMkLst>
        </pc:picChg>
      </pc:sldChg>
      <pc:sldChg chg="modSp add replId">
        <pc:chgData name="Sophie Scott (2416712)" userId="S::2416712@student.uwtsd.ac.uk::bec56a59-1c82-4687-b251-0296a490f0b6" providerId="AD" clId="Web-{E36E5836-4A8A-235E-A77A-6D738601DED3}" dt="2025-03-05T14:10:05.336" v="169" actId="20577"/>
        <pc:sldMkLst>
          <pc:docMk/>
          <pc:sldMk cId="1664634658" sldId="263"/>
        </pc:sldMkLst>
        <pc:spChg chg="mod">
          <ac:chgData name="Sophie Scott (2416712)" userId="S::2416712@student.uwtsd.ac.uk::bec56a59-1c82-4687-b251-0296a490f0b6" providerId="AD" clId="Web-{E36E5836-4A8A-235E-A77A-6D738601DED3}" dt="2025-03-05T14:10:05.336" v="169" actId="20577"/>
          <ac:spMkLst>
            <pc:docMk/>
            <pc:sldMk cId="1664634658" sldId="263"/>
            <ac:spMk id="2" creationId="{DE06EE6F-B224-B66D-E641-2E3C40D3F905}"/>
          </ac:spMkLst>
        </pc:spChg>
      </pc:sldChg>
      <pc:sldChg chg="modSp add replId">
        <pc:chgData name="Sophie Scott (2416712)" userId="S::2416712@student.uwtsd.ac.uk::bec56a59-1c82-4687-b251-0296a490f0b6" providerId="AD" clId="Web-{E36E5836-4A8A-235E-A77A-6D738601DED3}" dt="2025-03-05T14:10:25.556" v="180" actId="20577"/>
        <pc:sldMkLst>
          <pc:docMk/>
          <pc:sldMk cId="1320258685" sldId="264"/>
        </pc:sldMkLst>
        <pc:spChg chg="mod">
          <ac:chgData name="Sophie Scott (2416712)" userId="S::2416712@student.uwtsd.ac.uk::bec56a59-1c82-4687-b251-0296a490f0b6" providerId="AD" clId="Web-{E36E5836-4A8A-235E-A77A-6D738601DED3}" dt="2025-03-05T14:10:25.556" v="180" actId="20577"/>
          <ac:spMkLst>
            <pc:docMk/>
            <pc:sldMk cId="1320258685" sldId="264"/>
            <ac:spMk id="2" creationId="{2BC0AA07-EAAC-3893-CB30-16C3ED127CC1}"/>
          </ac:spMkLst>
        </pc:spChg>
      </pc:sldChg>
      <pc:sldChg chg="modSp add replId">
        <pc:chgData name="Sophie Scott (2416712)" userId="S::2416712@student.uwtsd.ac.uk::bec56a59-1c82-4687-b251-0296a490f0b6" providerId="AD" clId="Web-{E36E5836-4A8A-235E-A77A-6D738601DED3}" dt="2025-03-05T14:10:42.385" v="191" actId="20577"/>
        <pc:sldMkLst>
          <pc:docMk/>
          <pc:sldMk cId="1562148750" sldId="265"/>
        </pc:sldMkLst>
        <pc:spChg chg="mod">
          <ac:chgData name="Sophie Scott (2416712)" userId="S::2416712@student.uwtsd.ac.uk::bec56a59-1c82-4687-b251-0296a490f0b6" providerId="AD" clId="Web-{E36E5836-4A8A-235E-A77A-6D738601DED3}" dt="2025-03-05T14:10:42.385" v="191" actId="20577"/>
          <ac:spMkLst>
            <pc:docMk/>
            <pc:sldMk cId="1562148750" sldId="265"/>
            <ac:spMk id="2" creationId="{93B1DE50-EA8C-B73D-A049-A0938B6B258C}"/>
          </ac:spMkLst>
        </pc:spChg>
      </pc:sldChg>
      <pc:sldChg chg="modSp add replId">
        <pc:chgData name="Sophie Scott (2416712)" userId="S::2416712@student.uwtsd.ac.uk::bec56a59-1c82-4687-b251-0296a490f0b6" providerId="AD" clId="Web-{E36E5836-4A8A-235E-A77A-6D738601DED3}" dt="2025-03-05T15:05:29.697" v="574" actId="20577"/>
        <pc:sldMkLst>
          <pc:docMk/>
          <pc:sldMk cId="2499692744" sldId="266"/>
        </pc:sldMkLst>
        <pc:spChg chg="mod">
          <ac:chgData name="Sophie Scott (2416712)" userId="S::2416712@student.uwtsd.ac.uk::bec56a59-1c82-4687-b251-0296a490f0b6" providerId="AD" clId="Web-{E36E5836-4A8A-235E-A77A-6D738601DED3}" dt="2025-03-05T14:11:01.293" v="203" actId="20577"/>
          <ac:spMkLst>
            <pc:docMk/>
            <pc:sldMk cId="2499692744" sldId="266"/>
            <ac:spMk id="2" creationId="{C05022E5-72A5-0C3A-0EB1-ED8752901094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5:05:29.697" v="574" actId="20577"/>
          <ac:spMkLst>
            <pc:docMk/>
            <pc:sldMk cId="2499692744" sldId="266"/>
            <ac:spMk id="3" creationId="{9BE02CCD-D340-9D65-BE3F-6AA08836CE12}"/>
          </ac:spMkLst>
        </pc:spChg>
      </pc:sldChg>
      <pc:sldChg chg="modSp add replId">
        <pc:chgData name="Sophie Scott (2416712)" userId="S::2416712@student.uwtsd.ac.uk::bec56a59-1c82-4687-b251-0296a490f0b6" providerId="AD" clId="Web-{E36E5836-4A8A-235E-A77A-6D738601DED3}" dt="2025-03-05T13:58:11.062" v="77" actId="20577"/>
        <pc:sldMkLst>
          <pc:docMk/>
          <pc:sldMk cId="3980800750" sldId="267"/>
        </pc:sldMkLst>
        <pc:spChg chg="mod">
          <ac:chgData name="Sophie Scott (2416712)" userId="S::2416712@student.uwtsd.ac.uk::bec56a59-1c82-4687-b251-0296a490f0b6" providerId="AD" clId="Web-{E36E5836-4A8A-235E-A77A-6D738601DED3}" dt="2025-03-05T13:58:11.062" v="77" actId="20577"/>
          <ac:spMkLst>
            <pc:docMk/>
            <pc:sldMk cId="3980800750" sldId="267"/>
            <ac:spMk id="2" creationId="{7BD54D0C-7D45-CF95-FE39-9C728CE525C0}"/>
          </ac:spMkLst>
        </pc:spChg>
      </pc:sldChg>
      <pc:sldChg chg="add replId">
        <pc:chgData name="Sophie Scott (2416712)" userId="S::2416712@student.uwtsd.ac.uk::bec56a59-1c82-4687-b251-0296a490f0b6" providerId="AD" clId="Web-{E36E5836-4A8A-235E-A77A-6D738601DED3}" dt="2025-03-05T13:57:51.670" v="59"/>
        <pc:sldMkLst>
          <pc:docMk/>
          <pc:sldMk cId="149090296" sldId="268"/>
        </pc:sldMkLst>
      </pc:sldChg>
      <pc:sldChg chg="modSp add replId">
        <pc:chgData name="Sophie Scott (2416712)" userId="S::2416712@student.uwtsd.ac.uk::bec56a59-1c82-4687-b251-0296a490f0b6" providerId="AD" clId="Web-{E36E5836-4A8A-235E-A77A-6D738601DED3}" dt="2025-03-05T13:58:00.545" v="67" actId="20577"/>
        <pc:sldMkLst>
          <pc:docMk/>
          <pc:sldMk cId="528975761" sldId="269"/>
        </pc:sldMkLst>
        <pc:spChg chg="mod">
          <ac:chgData name="Sophie Scott (2416712)" userId="S::2416712@student.uwtsd.ac.uk::bec56a59-1c82-4687-b251-0296a490f0b6" providerId="AD" clId="Web-{E36E5836-4A8A-235E-A77A-6D738601DED3}" dt="2025-03-05T13:58:00.545" v="67" actId="20577"/>
          <ac:spMkLst>
            <pc:docMk/>
            <pc:sldMk cId="528975761" sldId="269"/>
            <ac:spMk id="2" creationId="{92D10AEE-E1FF-9381-5997-915276453FB8}"/>
          </ac:spMkLst>
        </pc:spChg>
      </pc:sldChg>
      <pc:sldChg chg="addSp delSp modSp new mod ord setBg">
        <pc:chgData name="Sophie Scott (2416712)" userId="S::2416712@student.uwtsd.ac.uk::bec56a59-1c82-4687-b251-0296a490f0b6" providerId="AD" clId="Web-{E36E5836-4A8A-235E-A77A-6D738601DED3}" dt="2025-03-05T16:07:31.673" v="1386" actId="20577"/>
        <pc:sldMkLst>
          <pc:docMk/>
          <pc:sldMk cId="2721189251" sldId="270"/>
        </pc:sldMkLst>
        <pc:spChg chg="mod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2" creationId="{6D0BCB73-794D-0C88-31B9-6CE7EB3AE0C5}"/>
          </ac:spMkLst>
        </pc:spChg>
        <pc:spChg chg="mod">
          <ac:chgData name="Sophie Scott (2416712)" userId="S::2416712@student.uwtsd.ac.uk::bec56a59-1c82-4687-b251-0296a490f0b6" providerId="AD" clId="Web-{E36E5836-4A8A-235E-A77A-6D738601DED3}" dt="2025-03-05T16:07:31.673" v="1386" actId="20577"/>
          <ac:spMkLst>
            <pc:docMk/>
            <pc:sldMk cId="2721189251" sldId="270"/>
            <ac:spMk id="3" creationId="{697055D2-6DD0-7F03-9594-65DDCBA899DA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8" creationId="{70120F84-A866-4D9F-8B1C-9120A013D654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10" creationId="{252FEFEF-6AC0-46B6-AC09-11FC56196FA4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12" creationId="{77B2BA5B-1894-4AF7-A31A-68B310384EB4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13" creationId="{3F8292AA-2164-4B18-AEBD-CC13F4CA6F02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14" creationId="{492E3DD6-EE3F-4714-B087-11DF4E1FBC37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37:04.398" v="1066"/>
          <ac:spMkLst>
            <pc:docMk/>
            <pc:sldMk cId="2721189251" sldId="270"/>
            <ac:spMk id="15" creationId="{78632963-757B-40C2-BB84-FC6107A54DAD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37:04.398" v="1066"/>
          <ac:spMkLst>
            <pc:docMk/>
            <pc:sldMk cId="2721189251" sldId="270"/>
            <ac:spMk id="17" creationId="{2853AE55-7E35-44B0-89F1-3F52B262AF33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37:04.398" v="1066"/>
          <ac:spMkLst>
            <pc:docMk/>
            <pc:sldMk cId="2721189251" sldId="270"/>
            <ac:spMk id="19" creationId="{DBC4BE4D-4B50-4F51-9F85-4B5D60B02D81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21" creationId="{25B8B2C1-56D3-48CF-B950-1C2F68E19831}"/>
          </ac:spMkLst>
        </pc:spChg>
        <pc:spChg chg="add del">
          <ac:chgData name="Sophie Scott (2416712)" userId="S::2416712@student.uwtsd.ac.uk::bec56a59-1c82-4687-b251-0296a490f0b6" providerId="AD" clId="Web-{E36E5836-4A8A-235E-A77A-6D738601DED3}" dt="2025-03-05T15:44:33.564" v="1074"/>
          <ac:spMkLst>
            <pc:docMk/>
            <pc:sldMk cId="2721189251" sldId="270"/>
            <ac:spMk id="23" creationId="{4D37A8D7-D2CC-4162-895A-C3ECA645FB09}"/>
          </ac:spMkLst>
        </pc:spChg>
        <pc:picChg chg="add del mod">
          <ac:chgData name="Sophie Scott (2416712)" userId="S::2416712@student.uwtsd.ac.uk::bec56a59-1c82-4687-b251-0296a490f0b6" providerId="AD" clId="Web-{E36E5836-4A8A-235E-A77A-6D738601DED3}" dt="2025-03-05T15:36:20.239" v="1063"/>
          <ac:picMkLst>
            <pc:docMk/>
            <pc:sldMk cId="2721189251" sldId="270"/>
            <ac:picMk id="4" creationId="{629D218C-3DE9-DB86-3700-E2549EF621FD}"/>
          </ac:picMkLst>
        </pc:picChg>
        <pc:picChg chg="add del mod ord">
          <ac:chgData name="Sophie Scott (2416712)" userId="S::2416712@student.uwtsd.ac.uk::bec56a59-1c82-4687-b251-0296a490f0b6" providerId="AD" clId="Web-{E36E5836-4A8A-235E-A77A-6D738601DED3}" dt="2025-03-05T15:37:49.228" v="1069"/>
          <ac:picMkLst>
            <pc:docMk/>
            <pc:sldMk cId="2721189251" sldId="270"/>
            <ac:picMk id="5" creationId="{B39A50CC-F6A3-68B8-B8B1-0D6F6B72644A}"/>
          </ac:picMkLst>
        </pc:picChg>
        <pc:picChg chg="add del mod">
          <ac:chgData name="Sophie Scott (2416712)" userId="S::2416712@student.uwtsd.ac.uk::bec56a59-1c82-4687-b251-0296a490f0b6" providerId="AD" clId="Web-{E36E5836-4A8A-235E-A77A-6D738601DED3}" dt="2025-03-05T15:44:55.955" v="1076"/>
          <ac:picMkLst>
            <pc:docMk/>
            <pc:sldMk cId="2721189251" sldId="270"/>
            <ac:picMk id="6" creationId="{BC17DFA2-0EE5-2FE5-41A2-3B8F896A8B9A}"/>
          </ac:picMkLst>
        </pc:picChg>
        <pc:picChg chg="add del mod">
          <ac:chgData name="Sophie Scott (2416712)" userId="S::2416712@student.uwtsd.ac.uk::bec56a59-1c82-4687-b251-0296a490f0b6" providerId="AD" clId="Web-{E36E5836-4A8A-235E-A77A-6D738601DED3}" dt="2025-03-05T15:42:35.526" v="1071"/>
          <ac:picMkLst>
            <pc:docMk/>
            <pc:sldMk cId="2721189251" sldId="270"/>
            <ac:picMk id="7" creationId="{5FEBC815-A1AD-9D9B-2DBF-BCE9011993C9}"/>
          </ac:picMkLst>
        </pc:picChg>
        <pc:picChg chg="add del mod">
          <ac:chgData name="Sophie Scott (2416712)" userId="S::2416712@student.uwtsd.ac.uk::bec56a59-1c82-4687-b251-0296a490f0b6" providerId="AD" clId="Web-{E36E5836-4A8A-235E-A77A-6D738601DED3}" dt="2025-03-05T15:45:46.380" v="1077"/>
          <ac:picMkLst>
            <pc:docMk/>
            <pc:sldMk cId="2721189251" sldId="270"/>
            <ac:picMk id="9" creationId="{CAAA8C4C-0886-CFC5-C069-598F85FB8560}"/>
          </ac:picMkLst>
        </pc:picChg>
        <pc:picChg chg="add del mod">
          <ac:chgData name="Sophie Scott (2416712)" userId="S::2416712@student.uwtsd.ac.uk::bec56a59-1c82-4687-b251-0296a490f0b6" providerId="AD" clId="Web-{E36E5836-4A8A-235E-A77A-6D738601DED3}" dt="2025-03-05T15:47:29.105" v="1079"/>
          <ac:picMkLst>
            <pc:docMk/>
            <pc:sldMk cId="2721189251" sldId="270"/>
            <ac:picMk id="11" creationId="{24B6010C-EAFD-FC38-81DF-3C061F1FF262}"/>
          </ac:picMkLst>
        </pc:picChg>
      </pc:sldChg>
      <pc:sldChg chg="new del">
        <pc:chgData name="Sophie Scott (2416712)" userId="S::2416712@student.uwtsd.ac.uk::bec56a59-1c82-4687-b251-0296a490f0b6" providerId="AD" clId="Web-{E36E5836-4A8A-235E-A77A-6D738601DED3}" dt="2025-03-05T15:32:42.883" v="1022"/>
        <pc:sldMkLst>
          <pc:docMk/>
          <pc:sldMk cId="2828329022" sldId="270"/>
        </pc:sldMkLst>
      </pc:sldChg>
      <pc:sldMasterChg chg="add del addSldLayout delSldLayout">
        <pc:chgData name="Sophie Scott (2416712)" userId="S::2416712@student.uwtsd.ac.uk::bec56a59-1c82-4687-b251-0296a490f0b6" providerId="AD" clId="Web-{E36E5836-4A8A-235E-A77A-6D738601DED3}" dt="2025-03-05T13:54:28.440" v="15"/>
        <pc:sldMasterMkLst>
          <pc:docMk/>
          <pc:sldMasterMk cId="2460954070" sldId="2147483660"/>
        </pc:sldMasterMkLst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8.440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ophie Scott (2416712)" userId="S::2416712@student.uwtsd.ac.uk::bec56a59-1c82-4687-b251-0296a490f0b6" providerId="AD" clId="Web-{E36E5836-4A8A-235E-A77A-6D738601DED3}" dt="2025-03-05T13:54:25.596" v="14"/>
        <pc:sldMasterMkLst>
          <pc:docMk/>
          <pc:sldMasterMk cId="377326228" sldId="2147483672"/>
        </pc:sldMasterMkLst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77521126" sldId="2147483673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932205324" sldId="2147483674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2006928951" sldId="2147483675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1330386499" sldId="2147483676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693373334" sldId="2147483677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660863204" sldId="2147483678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1872300809" sldId="2147483679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249346005" sldId="2147483680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310086765" sldId="2147483681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2757346927" sldId="2147483682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25.596" v="14"/>
          <pc:sldLayoutMkLst>
            <pc:docMk/>
            <pc:sldMasterMk cId="377326228" sldId="2147483672"/>
            <pc:sldLayoutMk cId="3369272165" sldId="2147483683"/>
          </pc:sldLayoutMkLst>
        </pc:sldLayoutChg>
      </pc:sldMasterChg>
      <pc:sldMasterChg chg="add del addSldLayout delSldLayout">
        <pc:chgData name="Sophie Scott (2416712)" userId="S::2416712@student.uwtsd.ac.uk::bec56a59-1c82-4687-b251-0296a490f0b6" providerId="AD" clId="Web-{E36E5836-4A8A-235E-A77A-6D738601DED3}" dt="2025-03-05T13:55:48.007" v="41"/>
        <pc:sldMasterMkLst>
          <pc:docMk/>
          <pc:sldMasterMk cId="551947470" sldId="2147483708"/>
        </pc:sldMasterMkLst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1744852026" sldId="2147483697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2023930122" sldId="2147483698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3603288015" sldId="2147483699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2306225759" sldId="2147483700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2536012106" sldId="2147483701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2782305864" sldId="2147483702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4136247026" sldId="2147483703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4000615509" sldId="2147483704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2007217726" sldId="2147483705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1277352131" sldId="2147483706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551947470" sldId="2147483708"/>
            <pc:sldLayoutMk cId="315027755" sldId="2147483707"/>
          </pc:sldLayoutMkLst>
        </pc:sldLayoutChg>
      </pc:sldMasterChg>
      <pc:sldMasterChg chg="add del addSldLayout delSldLayout">
        <pc:chgData name="Sophie Scott (2416712)" userId="S::2416712@student.uwtsd.ac.uk::bec56a59-1c82-4687-b251-0296a490f0b6" providerId="AD" clId="Web-{E36E5836-4A8A-235E-A77A-6D738601DED3}" dt="2025-03-05T13:54:08.032" v="12"/>
        <pc:sldMasterMkLst>
          <pc:docMk/>
          <pc:sldMasterMk cId="643428642" sldId="2147483760"/>
        </pc:sldMasterMkLst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3027696426" sldId="2147483749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2271801828" sldId="2147483750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2619925183" sldId="2147483751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1990265913" sldId="2147483752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3102918309" sldId="2147483753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2037839006" sldId="2147483754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907454708" sldId="2147483755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1860736073" sldId="2147483756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3996721229" sldId="2147483757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4225235381" sldId="2147483758"/>
          </pc:sldLayoutMkLst>
        </pc:sldLayoutChg>
        <pc:sldLayoutChg chg="add del">
          <pc:chgData name="Sophie Scott (2416712)" userId="S::2416712@student.uwtsd.ac.uk::bec56a59-1c82-4687-b251-0296a490f0b6" providerId="AD" clId="Web-{E36E5836-4A8A-235E-A77A-6D738601DED3}" dt="2025-03-05T13:54:08.032" v="12"/>
          <pc:sldLayoutMkLst>
            <pc:docMk/>
            <pc:sldMasterMk cId="643428642" sldId="2147483760"/>
            <pc:sldLayoutMk cId="928134982" sldId="2147483759"/>
          </pc:sldLayoutMkLst>
        </pc:sldLayoutChg>
      </pc:sldMasterChg>
      <pc:sldMasterChg chg="add addSldLayout">
        <pc:chgData name="Sophie Scott (2416712)" userId="S::2416712@student.uwtsd.ac.uk::bec56a59-1c82-4687-b251-0296a490f0b6" providerId="AD" clId="Web-{E36E5836-4A8A-235E-A77A-6D738601DED3}" dt="2025-03-05T13:55:48.007" v="41"/>
        <pc:sldMasterMkLst>
          <pc:docMk/>
          <pc:sldMasterMk cId="2096660498" sldId="2147483797"/>
        </pc:sldMasterMkLst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981697592" sldId="2147483786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244844343" sldId="2147483787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2957203133" sldId="2147483788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553025089" sldId="2147483789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2169149384" sldId="2147483790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452654235" sldId="2147483791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2724391864" sldId="2147483792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3262917646" sldId="2147483793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3774669811" sldId="2147483794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3057532916" sldId="2147483795"/>
          </pc:sldLayoutMkLst>
        </pc:sldLayoutChg>
        <pc:sldLayoutChg chg="add">
          <pc:chgData name="Sophie Scott (2416712)" userId="S::2416712@student.uwtsd.ac.uk::bec56a59-1c82-4687-b251-0296a490f0b6" providerId="AD" clId="Web-{E36E5836-4A8A-235E-A77A-6D738601DED3}" dt="2025-03-05T13:55:48.007" v="41"/>
          <pc:sldLayoutMkLst>
            <pc:docMk/>
            <pc:sldMasterMk cId="2096660498" sldId="2147483797"/>
            <pc:sldLayoutMk cId="2578373357" sldId="2147483796"/>
          </pc:sldLayoutMkLst>
        </pc:sldLayoutChg>
      </pc:sldMasterChg>
    </pc:docChg>
  </pc:docChgLst>
  <pc:docChgLst>
    <pc:chgData clId="Web-{E36E5836-4A8A-235E-A77A-6D738601DED3}"/>
    <pc:docChg chg="modSld">
      <pc:chgData name="" userId="" providerId="" clId="Web-{E36E5836-4A8A-235E-A77A-6D738601DED3}" dt="2025-03-05T13:52:18.104" v="5" actId="20577"/>
      <pc:docMkLst>
        <pc:docMk/>
      </pc:docMkLst>
      <pc:sldChg chg="modSp">
        <pc:chgData name="" userId="" providerId="" clId="Web-{E36E5836-4A8A-235E-A77A-6D738601DED3}" dt="2025-03-05T13:52:18.104" v="5" actId="20577"/>
        <pc:sldMkLst>
          <pc:docMk/>
          <pc:sldMk cId="109857222" sldId="256"/>
        </pc:sldMkLst>
        <pc:spChg chg="mod">
          <ac:chgData name="" userId="" providerId="" clId="Web-{E36E5836-4A8A-235E-A77A-6D738601DED3}" dt="2025-03-05T13:52:18.104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ophie Scott (2416712)" userId="S::2416712@student.uwtsd.ac.uk::bec56a59-1c82-4687-b251-0296a490f0b6" providerId="AD" clId="Web-{1BB06813-A5FC-A21D-8A51-1A797AB43BDB}"/>
    <pc:docChg chg="addSld modSld sldOrd addMainMaster delMainMaster">
      <pc:chgData name="Sophie Scott (2416712)" userId="S::2416712@student.uwtsd.ac.uk::bec56a59-1c82-4687-b251-0296a490f0b6" providerId="AD" clId="Web-{1BB06813-A5FC-A21D-8A51-1A797AB43BDB}" dt="2025-03-10T14:41:24.341" v="328"/>
      <pc:docMkLst>
        <pc:docMk/>
      </pc:docMkLst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109857222" sldId="256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09857222" sldId="256"/>
            <ac:spMk id="19" creationId="{BF9FFE17-DE95-4821-ACC1-B90C95449294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09857222" sldId="256"/>
            <ac:spMk id="21" creationId="{03CF76AF-FF72-4430-A772-05840329020B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09857222" sldId="256"/>
            <ac:spMk id="23" creationId="{0B1C8180-2FDD-4202-8C45-4057CB1AB26F}"/>
          </ac:spMkLst>
        </pc:spChg>
        <pc:cxnChg chg="del">
          <ac:chgData name="Sophie Scott (2416712)" userId="S::2416712@student.uwtsd.ac.uk::bec56a59-1c82-4687-b251-0296a490f0b6" providerId="AD" clId="Web-{1BB06813-A5FC-A21D-8A51-1A797AB43BDB}" dt="2025-03-10T14:40:16.337" v="325"/>
          <ac:cxnSpMkLst>
            <pc:docMk/>
            <pc:sldMk cId="109857222" sldId="256"/>
            <ac:cxnSpMk id="25" creationId="{D6E86CC6-13EA-4A88-86AD-CF27BF52CC95}"/>
          </ac:cxnSpMkLst>
        </pc:cxnChg>
        <pc:cxnChg chg="del">
          <ac:chgData name="Sophie Scott (2416712)" userId="S::2416712@student.uwtsd.ac.uk::bec56a59-1c82-4687-b251-0296a490f0b6" providerId="AD" clId="Web-{1BB06813-A5FC-A21D-8A51-1A797AB43BDB}" dt="2025-03-10T14:40:16.337" v="325"/>
          <ac:cxnSpMkLst>
            <pc:docMk/>
            <pc:sldMk cId="109857222" sldId="256"/>
            <ac:cxnSpMk id="27" creationId="{3F80B441-4F7D-4B40-8A13-FED03A1F3A16}"/>
          </ac:cxnSpMkLst>
        </pc:cxnChg>
        <pc:cxnChg chg="del">
          <ac:chgData name="Sophie Scott (2416712)" userId="S::2416712@student.uwtsd.ac.uk::bec56a59-1c82-4687-b251-0296a490f0b6" providerId="AD" clId="Web-{1BB06813-A5FC-A21D-8A51-1A797AB43BDB}" dt="2025-03-10T14:40:16.337" v="325"/>
          <ac:cxnSpMkLst>
            <pc:docMk/>
            <pc:sldMk cId="109857222" sldId="256"/>
            <ac:cxnSpMk id="29" creationId="{70C7FD1A-44B1-4E4C-B0C9-A8103DCCDCC2}"/>
          </ac:cxnSpMkLst>
        </pc:cxnChg>
      </pc:sldChg>
      <pc:sldChg chg="addSp 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4116282934" sldId="257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16282934" sldId="257"/>
            <ac:spMk id="2" creationId="{2ACD50F7-FBEE-8DD9-3153-2AFD3B5B66A6}"/>
          </ac:spMkLst>
        </pc:spChg>
        <pc:spChg chg="add del mod">
          <ac:chgData name="Sophie Scott (2416712)" userId="S::2416712@student.uwtsd.ac.uk::bec56a59-1c82-4687-b251-0296a490f0b6" providerId="AD" clId="Web-{1BB06813-A5FC-A21D-8A51-1A797AB43BDB}" dt="2025-03-10T14:24:03.182" v="41"/>
          <ac:spMkLst>
            <pc:docMk/>
            <pc:sldMk cId="4116282934" sldId="257"/>
            <ac:spMk id="3" creationId="{0EB6A428-A74B-69F9-44CB-3D781FA928E2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16282934" sldId="257"/>
            <ac:spMk id="8" creationId="{70120F84-A866-4D9F-8B1C-9120A013D654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16282934" sldId="257"/>
            <ac:spMk id="10" creationId="{252FEFEF-6AC0-46B6-AC09-11FC56196FA4}"/>
          </ac:spMkLst>
        </pc:spChg>
        <pc:picChg chg="mod ord">
          <ac:chgData name="Sophie Scott (2416712)" userId="S::2416712@student.uwtsd.ac.uk::bec56a59-1c82-4687-b251-0296a490f0b6" providerId="AD" clId="Web-{1BB06813-A5FC-A21D-8A51-1A797AB43BDB}" dt="2025-03-10T14:40:16.337" v="325"/>
          <ac:picMkLst>
            <pc:docMk/>
            <pc:sldMk cId="4116282934" sldId="257"/>
            <ac:picMk id="4" creationId="{4E47405F-7C5C-CEEC-512C-8D29BF27F95C}"/>
          </ac:picMkLst>
        </pc:pic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603949179" sldId="258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2" creationId="{D79AA76C-7BEC-9CB4-4FA3-EFD41B9B0DBD}"/>
          </ac:spMkLst>
        </pc:spChg>
        <pc:spChg chg="mod">
          <ac:chgData name="Sophie Scott (2416712)" userId="S::2416712@student.uwtsd.ac.uk::bec56a59-1c82-4687-b251-0296a490f0b6" providerId="AD" clId="Web-{1BB06813-A5FC-A21D-8A51-1A797AB43BDB}" dt="2025-03-10T13:49:35.628" v="4" actId="20577"/>
          <ac:spMkLst>
            <pc:docMk/>
            <pc:sldMk cId="603949179" sldId="258"/>
            <ac:spMk id="6" creationId="{190E7B93-059D-9973-2584-C977CC59FD87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15" creationId="{904DB13E-F722-4ED6-BB00-556651E95281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17" creationId="{1419E3D9-C5FB-41A9-B6D2-DFB210BB6211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19" creationId="{367909BF-1DF7-4ACE-8F58-6CF719BB27E5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21" creationId="{89E8BEDB-0BBC-4F21-9CFB-8530D664C343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28" creationId="{420551B3-B4DA-48EE-988C-4FAEAEB5CE98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30" creationId="{9D879A56-BA4A-47BE-B8EA-643910D696DB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32" creationId="{68E7D62B-6F82-4DD0-9764-C143AEAAC198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03949179" sldId="258"/>
            <ac:spMk id="34" creationId="{9C283B92-B6AF-4FE0-AF35-F51A679051EE}"/>
          </ac:spMkLst>
        </pc:spChg>
        <pc:picChg chg="mod ord">
          <ac:chgData name="Sophie Scott (2416712)" userId="S::2416712@student.uwtsd.ac.uk::bec56a59-1c82-4687-b251-0296a490f0b6" providerId="AD" clId="Web-{1BB06813-A5FC-A21D-8A51-1A797AB43BDB}" dt="2025-03-10T14:40:16.337" v="325"/>
          <ac:picMkLst>
            <pc:docMk/>
            <pc:sldMk cId="603949179" sldId="258"/>
            <ac:picMk id="4" creationId="{49BEF070-9F9B-D75F-9516-D49F52CB4C38}"/>
          </ac:picMkLst>
        </pc:pic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4139690561" sldId="259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39690561" sldId="259"/>
            <ac:spMk id="2" creationId="{6900DC60-CDCA-F92F-A3D1-6AE6B7BDEBB9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39690561" sldId="259"/>
            <ac:spMk id="3" creationId="{BF3AFCC3-D363-A772-A260-31C9FD61F1A6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39690561" sldId="259"/>
            <ac:spMk id="8" creationId="{7A089705-21A0-C3CD-F6C4-587A3530D593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139690561" sldId="259"/>
            <ac:spMk id="10" creationId="{6DCC854A-D01F-DA98-DD49-F78E6FC71AB0}"/>
          </ac:spMkLst>
        </pc:spChg>
      </pc:sldChg>
      <pc:sldChg chg="delSp modSp mod or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4075289901" sldId="260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075289901" sldId="260"/>
            <ac:spMk id="2" creationId="{01701D45-0DD0-D083-A227-518E1F90EFA4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075289901" sldId="260"/>
            <ac:spMk id="3" creationId="{5AC52266-682A-6C0B-1D8F-5E85AFA77E21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075289901" sldId="260"/>
            <ac:spMk id="8" creationId="{7273A71A-7159-C1F2-5431-5126DD0B8AA1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4075289901" sldId="260"/>
            <ac:spMk id="10" creationId="{502B8214-E7B9-BF71-CB57-E5A25E01DCB8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350843835" sldId="261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50843835" sldId="261"/>
            <ac:spMk id="2" creationId="{F816D134-2719-E9D9-1294-57CB6C358CF7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50843835" sldId="261"/>
            <ac:spMk id="3" creationId="{ED6144BA-8E8A-CCC5-EA05-64662C423D21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50843835" sldId="261"/>
            <ac:spMk id="8" creationId="{74E7F1F1-D89D-0EDE-1B3D-EBF14DB9644F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50843835" sldId="261"/>
            <ac:spMk id="10" creationId="{7FB7662E-F03A-7DB1-BE7B-C8F683EA927D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1664634658" sldId="263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664634658" sldId="263"/>
            <ac:spMk id="2" creationId="{DE06EE6F-B224-B66D-E641-2E3C40D3F905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664634658" sldId="263"/>
            <ac:spMk id="3" creationId="{0127574E-B523-E628-B83D-BC1DDC170F9D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664634658" sldId="263"/>
            <ac:spMk id="8" creationId="{20F04C76-ED76-9574-5D64-9422B05B9499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664634658" sldId="263"/>
            <ac:spMk id="10" creationId="{3F6E58B9-1F93-D5CB-143E-FEC90B7792E9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1320258685" sldId="264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320258685" sldId="264"/>
            <ac:spMk id="2" creationId="{2BC0AA07-EAAC-3893-CB30-16C3ED127CC1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320258685" sldId="264"/>
            <ac:spMk id="3" creationId="{FBB997C5-80E9-E41F-F116-5707BECFE9CD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320258685" sldId="264"/>
            <ac:spMk id="8" creationId="{D531C0D2-ED15-8661-2BF1-74B9BD7A75F6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320258685" sldId="264"/>
            <ac:spMk id="10" creationId="{1D29876A-6B31-E752-2C37-2DCD8A3C6004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1562148750" sldId="265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562148750" sldId="265"/>
            <ac:spMk id="2" creationId="{93B1DE50-EA8C-B73D-A049-A0938B6B258C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562148750" sldId="265"/>
            <ac:spMk id="3" creationId="{2827468A-CCC8-8B1C-F3DD-51E4FDC8B121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562148750" sldId="265"/>
            <ac:spMk id="8" creationId="{D876EA24-00FD-7FD3-4FD0-5C802F4CB05F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1562148750" sldId="265"/>
            <ac:spMk id="10" creationId="{35254B27-06A0-B2F6-C2B4-0E65E8A41153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2499692744" sldId="266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2499692744" sldId="266"/>
            <ac:spMk id="2" creationId="{C05022E5-72A5-0C3A-0EB1-ED8752901094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2499692744" sldId="266"/>
            <ac:spMk id="3" creationId="{9BE02CCD-D340-9D65-BE3F-6AA08836CE12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2499692744" sldId="266"/>
            <ac:spMk id="8" creationId="{DD5813E0-EC20-1FB6-752A-D409B70CBC7F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2499692744" sldId="266"/>
            <ac:spMk id="10" creationId="{A38D4D6D-E16A-C313-D698-DC2D930827C2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3980800750" sldId="267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980800750" sldId="267"/>
            <ac:spMk id="2" creationId="{7BD54D0C-7D45-CF95-FE39-9C728CE525C0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980800750" sldId="267"/>
            <ac:spMk id="3" creationId="{921613C6-353B-F800-19A5-79B82939C392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980800750" sldId="267"/>
            <ac:spMk id="8" creationId="{AA11DA7F-1884-B875-6EA4-A23649E64428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3980800750" sldId="267"/>
            <ac:spMk id="10" creationId="{FF37CDA7-45C3-D41C-295C-02A06BAD3EC6}"/>
          </ac:spMkLst>
        </pc:spChg>
      </pc:sldChg>
      <pc:sldChg chg="delSp modSp mod modClrScheme delDesignElem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528975761" sldId="269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528975761" sldId="269"/>
            <ac:spMk id="2" creationId="{92D10AEE-E1FF-9381-5997-915276453FB8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528975761" sldId="269"/>
            <ac:spMk id="3" creationId="{835F1886-0937-F784-2FAB-A5612C4D7E49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528975761" sldId="269"/>
            <ac:spMk id="8" creationId="{AE8B7790-DE7F-A257-9204-409381A95E55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528975761" sldId="269"/>
            <ac:spMk id="10" creationId="{B73DAFA1-B00D-5A41-3471-4BE77DFAD988}"/>
          </ac:spMkLst>
        </pc:spChg>
      </pc:sldChg>
      <pc:sldChg chg="addSp delSp modSp mod modClrScheme delDesignElem chgLayout">
        <pc:chgData name="Sophie Scott (2416712)" userId="S::2416712@student.uwtsd.ac.uk::bec56a59-1c82-4687-b251-0296a490f0b6" providerId="AD" clId="Web-{1BB06813-A5FC-A21D-8A51-1A797AB43BDB}" dt="2025-03-10T14:41:24.341" v="328"/>
        <pc:sldMkLst>
          <pc:docMk/>
          <pc:sldMk cId="2721189251" sldId="270"/>
        </pc:sldMkLst>
        <pc:spChg chg="mod ord">
          <ac:chgData name="Sophie Scott (2416712)" userId="S::2416712@student.uwtsd.ac.uk::bec56a59-1c82-4687-b251-0296a490f0b6" providerId="AD" clId="Web-{1BB06813-A5FC-A21D-8A51-1A797AB43BDB}" dt="2025-03-10T14:41:24.341" v="328"/>
          <ac:spMkLst>
            <pc:docMk/>
            <pc:sldMk cId="2721189251" sldId="270"/>
            <ac:spMk id="2" creationId="{6D0BCB73-794D-0C88-31B9-6CE7EB3AE0C5}"/>
          </ac:spMkLst>
        </pc:spChg>
        <pc:spChg chg="add del mod ord">
          <ac:chgData name="Sophie Scott (2416712)" userId="S::2416712@student.uwtsd.ac.uk::bec56a59-1c82-4687-b251-0296a490f0b6" providerId="AD" clId="Web-{1BB06813-A5FC-A21D-8A51-1A797AB43BDB}" dt="2025-03-10T14:41:24.341" v="328"/>
          <ac:spMkLst>
            <pc:docMk/>
            <pc:sldMk cId="2721189251" sldId="270"/>
            <ac:spMk id="3" creationId="{697055D2-6DD0-7F03-9594-65DDCBA899DA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2721189251" sldId="270"/>
            <ac:spMk id="8" creationId="{70120F84-A866-4D9F-8B1C-9120A013D654}"/>
          </ac:spMkLst>
        </pc:spChg>
        <pc:spChg chg="del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2721189251" sldId="270"/>
            <ac:spMk id="10" creationId="{252FEFEF-6AC0-46B6-AC09-11FC56196FA4}"/>
          </ac:spMkLst>
        </pc:spChg>
        <pc:spChg chg="add del">
          <ac:chgData name="Sophie Scott (2416712)" userId="S::2416712@student.uwtsd.ac.uk::bec56a59-1c82-4687-b251-0296a490f0b6" providerId="AD" clId="Web-{1BB06813-A5FC-A21D-8A51-1A797AB43BDB}" dt="2025-03-10T14:41:23.560" v="327"/>
          <ac:spMkLst>
            <pc:docMk/>
            <pc:sldMk cId="2721189251" sldId="270"/>
            <ac:spMk id="16" creationId="{BACC6370-2D7E-4714-9D71-7542949D7D5D}"/>
          </ac:spMkLst>
        </pc:spChg>
        <pc:spChg chg="add del">
          <ac:chgData name="Sophie Scott (2416712)" userId="S::2416712@student.uwtsd.ac.uk::bec56a59-1c82-4687-b251-0296a490f0b6" providerId="AD" clId="Web-{1BB06813-A5FC-A21D-8A51-1A797AB43BDB}" dt="2025-03-10T14:41:23.560" v="327"/>
          <ac:spMkLst>
            <pc:docMk/>
            <pc:sldMk cId="2721189251" sldId="270"/>
            <ac:spMk id="18" creationId="{F68B3F68-107C-434F-AA38-110D5EA91B85}"/>
          </ac:spMkLst>
        </pc:spChg>
        <pc:spChg chg="add del">
          <ac:chgData name="Sophie Scott (2416712)" userId="S::2416712@student.uwtsd.ac.uk::bec56a59-1c82-4687-b251-0296a490f0b6" providerId="AD" clId="Web-{1BB06813-A5FC-A21D-8A51-1A797AB43BDB}" dt="2025-03-10T14:41:23.560" v="327"/>
          <ac:spMkLst>
            <pc:docMk/>
            <pc:sldMk cId="2721189251" sldId="270"/>
            <ac:spMk id="20" creationId="{AAD0DBB9-1A4B-4391-81D4-CB19F9AB918A}"/>
          </ac:spMkLst>
        </pc:spChg>
        <pc:spChg chg="add del">
          <ac:chgData name="Sophie Scott (2416712)" userId="S::2416712@student.uwtsd.ac.uk::bec56a59-1c82-4687-b251-0296a490f0b6" providerId="AD" clId="Web-{1BB06813-A5FC-A21D-8A51-1A797AB43BDB}" dt="2025-03-10T14:41:23.560" v="327"/>
          <ac:spMkLst>
            <pc:docMk/>
            <pc:sldMk cId="2721189251" sldId="270"/>
            <ac:spMk id="22" creationId="{063BBA22-50EA-4C4D-BE05-F1CE4E63AA56}"/>
          </ac:spMkLst>
        </pc:spChg>
        <pc:spChg chg="add">
          <ac:chgData name="Sophie Scott (2416712)" userId="S::2416712@student.uwtsd.ac.uk::bec56a59-1c82-4687-b251-0296a490f0b6" providerId="AD" clId="Web-{1BB06813-A5FC-A21D-8A51-1A797AB43BDB}" dt="2025-03-10T14:41:24.341" v="328"/>
          <ac:spMkLst>
            <pc:docMk/>
            <pc:sldMk cId="2721189251" sldId="270"/>
            <ac:spMk id="26" creationId="{5C8908E2-EE49-44D2-9428-A28D2312A8D5}"/>
          </ac:spMkLst>
        </pc:spChg>
        <pc:spChg chg="add">
          <ac:chgData name="Sophie Scott (2416712)" userId="S::2416712@student.uwtsd.ac.uk::bec56a59-1c82-4687-b251-0296a490f0b6" providerId="AD" clId="Web-{1BB06813-A5FC-A21D-8A51-1A797AB43BDB}" dt="2025-03-10T14:41:24.341" v="328"/>
          <ac:spMkLst>
            <pc:docMk/>
            <pc:sldMk cId="2721189251" sldId="270"/>
            <ac:spMk id="30" creationId="{BD92035A-AA2F-4CD8-A556-1CE8BDEC75BD}"/>
          </ac:spMkLst>
        </pc:spChg>
        <pc:spChg chg="add">
          <ac:chgData name="Sophie Scott (2416712)" userId="S::2416712@student.uwtsd.ac.uk::bec56a59-1c82-4687-b251-0296a490f0b6" providerId="AD" clId="Web-{1BB06813-A5FC-A21D-8A51-1A797AB43BDB}" dt="2025-03-10T14:41:24.341" v="328"/>
          <ac:spMkLst>
            <pc:docMk/>
            <pc:sldMk cId="2721189251" sldId="270"/>
            <ac:spMk id="31" creationId="{ED888B23-07FA-482A-96DF-47E31AF1A603}"/>
          </ac:spMkLst>
        </pc:spChg>
        <pc:spChg chg="add">
          <ac:chgData name="Sophie Scott (2416712)" userId="S::2416712@student.uwtsd.ac.uk::bec56a59-1c82-4687-b251-0296a490f0b6" providerId="AD" clId="Web-{1BB06813-A5FC-A21D-8A51-1A797AB43BDB}" dt="2025-03-10T14:41:24.341" v="328"/>
          <ac:spMkLst>
            <pc:docMk/>
            <pc:sldMk cId="2721189251" sldId="270"/>
            <ac:spMk id="32" creationId="{697055D2-6DD0-7F03-9594-65DDCBA899DA}"/>
          </ac:spMkLst>
        </pc:spChg>
        <pc:grpChg chg="add">
          <ac:chgData name="Sophie Scott (2416712)" userId="S::2416712@student.uwtsd.ac.uk::bec56a59-1c82-4687-b251-0296a490f0b6" providerId="AD" clId="Web-{1BB06813-A5FC-A21D-8A51-1A797AB43BDB}" dt="2025-03-10T14:41:24.341" v="328"/>
          <ac:grpSpMkLst>
            <pc:docMk/>
            <pc:sldMk cId="2721189251" sldId="270"/>
            <ac:grpSpMk id="27" creationId="{5D1A9D8B-3117-4D9D-BDA4-DD81895098B0}"/>
          </ac:grpSpMkLst>
        </pc:grpChg>
        <pc:graphicFrameChg chg="add del">
          <ac:chgData name="Sophie Scott (2416712)" userId="S::2416712@student.uwtsd.ac.uk::bec56a59-1c82-4687-b251-0296a490f0b6" providerId="AD" clId="Web-{1BB06813-A5FC-A21D-8A51-1A797AB43BDB}" dt="2025-03-10T14:41:23.560" v="327"/>
          <ac:graphicFrameMkLst>
            <pc:docMk/>
            <pc:sldMk cId="2721189251" sldId="270"/>
            <ac:graphicFrameMk id="24" creationId="{2EBA46C2-0979-BE64-39A3-6CD7537B0F4B}"/>
          </ac:graphicFrameMkLst>
        </pc:graphicFrameChg>
      </pc:sldChg>
      <pc:sldChg chg="modSp new mod modClrScheme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66332302" sldId="271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6332302" sldId="271"/>
            <ac:spMk id="2" creationId="{C8FEC6F1-AC98-D2C3-48D5-07CD2BCD2602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66332302" sldId="271"/>
            <ac:spMk id="3" creationId="{62513374-5366-8CB7-7FD7-E14AB0D621A5}"/>
          </ac:spMkLst>
        </pc:spChg>
      </pc:sldChg>
      <pc:sldChg chg="delSp modSp new mod ord modClrScheme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737754217" sldId="272"/>
        </pc:sldMkLst>
        <pc:spChg chg="del">
          <ac:chgData name="Sophie Scott (2416712)" userId="S::2416712@student.uwtsd.ac.uk::bec56a59-1c82-4687-b251-0296a490f0b6" providerId="AD" clId="Web-{1BB06813-A5FC-A21D-8A51-1A797AB43BDB}" dt="2025-03-10T14:24:07.651" v="42"/>
          <ac:spMkLst>
            <pc:docMk/>
            <pc:sldMk cId="737754217" sldId="272"/>
            <ac:spMk id="2" creationId="{4E2BE3D5-0E06-5CA8-6C5C-BB0F29EB6917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737754217" sldId="272"/>
            <ac:spMk id="3" creationId="{D732E347-D8DE-BF24-D623-7D56CB5D9AD7}"/>
          </ac:spMkLst>
        </pc:spChg>
      </pc:sldChg>
      <pc:sldChg chg="modSp new mod modClrScheme chgLayout">
        <pc:chgData name="Sophie Scott (2416712)" userId="S::2416712@student.uwtsd.ac.uk::bec56a59-1c82-4687-b251-0296a490f0b6" providerId="AD" clId="Web-{1BB06813-A5FC-A21D-8A51-1A797AB43BDB}" dt="2025-03-10T14:40:16.337" v="325"/>
        <pc:sldMkLst>
          <pc:docMk/>
          <pc:sldMk cId="814446473" sldId="273"/>
        </pc:sldMkLst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814446473" sldId="273"/>
            <ac:spMk id="2" creationId="{E45E9A10-524F-E7A6-47B8-398842E35E57}"/>
          </ac:spMkLst>
        </pc:spChg>
        <pc:spChg chg="mod ord">
          <ac:chgData name="Sophie Scott (2416712)" userId="S::2416712@student.uwtsd.ac.uk::bec56a59-1c82-4687-b251-0296a490f0b6" providerId="AD" clId="Web-{1BB06813-A5FC-A21D-8A51-1A797AB43BDB}" dt="2025-03-10T14:40:16.337" v="325"/>
          <ac:spMkLst>
            <pc:docMk/>
            <pc:sldMk cId="814446473" sldId="273"/>
            <ac:spMk id="3" creationId="{76AF5C54-5FB0-CB5F-26DA-AA6CD1B94437}"/>
          </ac:spMkLst>
        </pc:spChg>
      </pc:sldChg>
      <pc:sldMasterChg chg="del delSldLayout">
        <pc:chgData name="Sophie Scott (2416712)" userId="S::2416712@student.uwtsd.ac.uk::bec56a59-1c82-4687-b251-0296a490f0b6" providerId="AD" clId="Web-{1BB06813-A5FC-A21D-8A51-1A797AB43BDB}" dt="2025-03-10T14:40:16.337" v="325"/>
        <pc:sldMasterMkLst>
          <pc:docMk/>
          <pc:sldMasterMk cId="2096660498" sldId="2147483797"/>
        </pc:sldMasterMkLst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981697592" sldId="2147483786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244844343" sldId="2147483787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2957203133" sldId="2147483788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553025089" sldId="2147483789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2169149384" sldId="2147483790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452654235" sldId="2147483791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2724391864" sldId="2147483792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3262917646" sldId="2147483793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3774669811" sldId="2147483794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3057532916" sldId="2147483795"/>
          </pc:sldLayoutMkLst>
        </pc:sldLayoutChg>
        <pc:sldLayoutChg chg="del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2096660498" sldId="2147483797"/>
            <pc:sldLayoutMk cId="2578373357" sldId="2147483796"/>
          </pc:sldLayoutMkLst>
        </pc:sldLayoutChg>
      </pc:sldMasterChg>
      <pc:sldMasterChg chg="add addSldLayout modSldLayout">
        <pc:chgData name="Sophie Scott (2416712)" userId="S::2416712@student.uwtsd.ac.uk::bec56a59-1c82-4687-b251-0296a490f0b6" providerId="AD" clId="Web-{1BB06813-A5FC-A21D-8A51-1A797AB43BDB}" dt="2025-03-10T14:40:16.337" v="325"/>
        <pc:sldMasterMkLst>
          <pc:docMk/>
          <pc:sldMasterMk cId="4084530106" sldId="2147483798"/>
        </pc:sldMasterMkLst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3476765990" sldId="2147483799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572104301" sldId="2147483800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1255136651" sldId="2147483801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3848407264" sldId="2147483802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2300605472" sldId="2147483803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251345404" sldId="2147483804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569432247" sldId="2147483805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12101635" sldId="2147483806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1007098938" sldId="2147483807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4043105681" sldId="2147483808"/>
          </pc:sldLayoutMkLst>
        </pc:sldLayoutChg>
        <pc:sldLayoutChg chg="add mod replId">
          <pc:chgData name="Sophie Scott (2416712)" userId="S::2416712@student.uwtsd.ac.uk::bec56a59-1c82-4687-b251-0296a490f0b6" providerId="AD" clId="Web-{1BB06813-A5FC-A21D-8A51-1A797AB43BDB}" dt="2025-03-10T14:40:16.337" v="325"/>
          <pc:sldLayoutMkLst>
            <pc:docMk/>
            <pc:sldMasterMk cId="4084530106" sldId="2147483798"/>
            <pc:sldLayoutMk cId="1698248266" sldId="2147483809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EE92EF-C4FB-4367-8647-FC4BE9E094D3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A56148-A2A1-4A0F-A1F0-249F571BC64D}">
      <dgm:prSet/>
      <dgm:spPr/>
      <dgm:t>
        <a:bodyPr/>
        <a:lstStyle/>
        <a:p>
          <a:r>
            <a:rPr lang="en-US"/>
            <a:t>Bookings and reservations will be looked over, confirming cover numbers, checking for any dietary requirements / Special amendments.</a:t>
          </a:r>
        </a:p>
      </dgm:t>
    </dgm:pt>
    <dgm:pt modelId="{A1C834A7-96A4-4E18-B046-54A628439453}" type="parTrans" cxnId="{F2AD9046-4E37-46F0-82EA-95A7167F45B0}">
      <dgm:prSet/>
      <dgm:spPr/>
      <dgm:t>
        <a:bodyPr/>
        <a:lstStyle/>
        <a:p>
          <a:endParaRPr lang="en-US"/>
        </a:p>
      </dgm:t>
    </dgm:pt>
    <dgm:pt modelId="{BE7DCC32-B64A-472B-BDEA-E70F0D1EA76A}" type="sibTrans" cxnId="{F2AD9046-4E37-46F0-82EA-95A7167F45B0}">
      <dgm:prSet/>
      <dgm:spPr/>
      <dgm:t>
        <a:bodyPr/>
        <a:lstStyle/>
        <a:p>
          <a:endParaRPr lang="en-US"/>
        </a:p>
      </dgm:t>
    </dgm:pt>
    <dgm:pt modelId="{289F6300-87AC-47E0-994A-5BCCC3083E5D}">
      <dgm:prSet/>
      <dgm:spPr/>
      <dgm:t>
        <a:bodyPr/>
        <a:lstStyle/>
        <a:p>
          <a:r>
            <a:rPr lang="en-US"/>
            <a:t>Stock checks, ensuring the bar and kitchen have everything they need for a service.</a:t>
          </a:r>
        </a:p>
      </dgm:t>
    </dgm:pt>
    <dgm:pt modelId="{4D915622-B2C8-4664-838C-C4A0E77B985F}" type="parTrans" cxnId="{5A1DB390-BEE9-4BBF-A893-1881D61CC161}">
      <dgm:prSet/>
      <dgm:spPr/>
      <dgm:t>
        <a:bodyPr/>
        <a:lstStyle/>
        <a:p>
          <a:endParaRPr lang="en-US"/>
        </a:p>
      </dgm:t>
    </dgm:pt>
    <dgm:pt modelId="{D94A8752-AE8D-4A51-A90A-758AC82F18FC}" type="sibTrans" cxnId="{5A1DB390-BEE9-4BBF-A893-1881D61CC161}">
      <dgm:prSet/>
      <dgm:spPr/>
      <dgm:t>
        <a:bodyPr/>
        <a:lstStyle/>
        <a:p>
          <a:endParaRPr lang="en-US"/>
        </a:p>
      </dgm:t>
    </dgm:pt>
    <dgm:pt modelId="{EBC51BA8-5F8E-4069-94E4-E18472AF93F4}">
      <dgm:prSet/>
      <dgm:spPr/>
      <dgm:t>
        <a:bodyPr/>
        <a:lstStyle/>
        <a:p>
          <a:r>
            <a:rPr lang="en-US"/>
            <a:t>Briefing, delegating jobs to staff, alerting staff of any potential difference during service.</a:t>
          </a:r>
        </a:p>
      </dgm:t>
    </dgm:pt>
    <dgm:pt modelId="{F649F607-DC9E-4B49-A77D-3B4A45481233}" type="parTrans" cxnId="{DC2C9826-A1A0-4393-8679-B1271AEFBEA3}">
      <dgm:prSet/>
      <dgm:spPr/>
      <dgm:t>
        <a:bodyPr/>
        <a:lstStyle/>
        <a:p>
          <a:endParaRPr lang="en-US"/>
        </a:p>
      </dgm:t>
    </dgm:pt>
    <dgm:pt modelId="{46F611FC-BBE9-48D0-BE0C-4F05AED450FE}" type="sibTrans" cxnId="{DC2C9826-A1A0-4393-8679-B1271AEFBEA3}">
      <dgm:prSet/>
      <dgm:spPr/>
      <dgm:t>
        <a:bodyPr/>
        <a:lstStyle/>
        <a:p>
          <a:endParaRPr lang="en-US"/>
        </a:p>
      </dgm:t>
    </dgm:pt>
    <dgm:pt modelId="{EF238D83-973E-415C-9FA8-743D246A02B9}">
      <dgm:prSet/>
      <dgm:spPr/>
      <dgm:t>
        <a:bodyPr/>
        <a:lstStyle/>
        <a:p>
          <a:r>
            <a:rPr lang="en-US"/>
            <a:t>Modifying the menu</a:t>
          </a:r>
        </a:p>
      </dgm:t>
    </dgm:pt>
    <dgm:pt modelId="{98344AD7-5A68-42EB-9D0B-E6844D88268B}" type="parTrans" cxnId="{7EFB01BC-875D-4B53-A346-E02A2C712EDB}">
      <dgm:prSet/>
      <dgm:spPr/>
      <dgm:t>
        <a:bodyPr/>
        <a:lstStyle/>
        <a:p>
          <a:endParaRPr lang="en-US"/>
        </a:p>
      </dgm:t>
    </dgm:pt>
    <dgm:pt modelId="{0AE160D7-795C-49FB-9A23-BE0AA5B66E66}" type="sibTrans" cxnId="{7EFB01BC-875D-4B53-A346-E02A2C712EDB}">
      <dgm:prSet/>
      <dgm:spPr/>
      <dgm:t>
        <a:bodyPr/>
        <a:lstStyle/>
        <a:p>
          <a:endParaRPr lang="en-US"/>
        </a:p>
      </dgm:t>
    </dgm:pt>
    <dgm:pt modelId="{489E20E4-33E9-410F-969D-B8510C38C93E}">
      <dgm:prSet/>
      <dgm:spPr/>
      <dgm:t>
        <a:bodyPr/>
        <a:lstStyle/>
        <a:p>
          <a:r>
            <a:rPr lang="en-US"/>
            <a:t>Cleaning the podium, debris free, looks professional for guest.</a:t>
          </a:r>
        </a:p>
      </dgm:t>
    </dgm:pt>
    <dgm:pt modelId="{5ABF541C-2AB5-4B0F-A66B-7110776FF79E}" type="parTrans" cxnId="{0F8089AF-71DB-4F49-B18F-DE847C883D24}">
      <dgm:prSet/>
      <dgm:spPr/>
      <dgm:t>
        <a:bodyPr/>
        <a:lstStyle/>
        <a:p>
          <a:endParaRPr lang="en-US"/>
        </a:p>
      </dgm:t>
    </dgm:pt>
    <dgm:pt modelId="{A673545A-D09D-406C-92E8-C71F2B9148F3}" type="sibTrans" cxnId="{0F8089AF-71DB-4F49-B18F-DE847C883D24}">
      <dgm:prSet/>
      <dgm:spPr/>
      <dgm:t>
        <a:bodyPr/>
        <a:lstStyle/>
        <a:p>
          <a:endParaRPr lang="en-US"/>
        </a:p>
      </dgm:t>
    </dgm:pt>
    <dgm:pt modelId="{7BE84D9B-13E6-46F6-BD1D-FE3F41C1BD97}">
      <dgm:prSet/>
      <dgm:spPr/>
      <dgm:t>
        <a:bodyPr/>
        <a:lstStyle/>
        <a:p>
          <a:r>
            <a:rPr lang="en-US"/>
            <a:t>All tables, highchairs and chairs, wiped clean debris free, cutlery laid out correctly, menus positioned correctly.</a:t>
          </a:r>
        </a:p>
      </dgm:t>
    </dgm:pt>
    <dgm:pt modelId="{C17894F1-4554-4142-B415-A337CA51CF9D}" type="parTrans" cxnId="{C616E1F5-9C80-492E-A8F5-DAA18EB1D677}">
      <dgm:prSet/>
      <dgm:spPr/>
      <dgm:t>
        <a:bodyPr/>
        <a:lstStyle/>
        <a:p>
          <a:endParaRPr lang="en-US"/>
        </a:p>
      </dgm:t>
    </dgm:pt>
    <dgm:pt modelId="{E6A440A1-764F-4A92-83FC-32C69A173710}" type="sibTrans" cxnId="{C616E1F5-9C80-492E-A8F5-DAA18EB1D677}">
      <dgm:prSet/>
      <dgm:spPr/>
      <dgm:t>
        <a:bodyPr/>
        <a:lstStyle/>
        <a:p>
          <a:endParaRPr lang="en-US"/>
        </a:p>
      </dgm:t>
    </dgm:pt>
    <dgm:pt modelId="{0CADD817-4911-48CB-A8B3-3E24D688907A}">
      <dgm:prSet/>
      <dgm:spPr/>
      <dgm:t>
        <a:bodyPr/>
        <a:lstStyle/>
        <a:p>
          <a:r>
            <a:rPr lang="en-US"/>
            <a:t>Glasses and Cutlery polished laid on the tables.</a:t>
          </a:r>
        </a:p>
      </dgm:t>
    </dgm:pt>
    <dgm:pt modelId="{18733CDA-0029-4366-AE7E-41DF17C19533}" type="parTrans" cxnId="{92740C0F-8B4D-400C-982A-9CA4680628EF}">
      <dgm:prSet/>
      <dgm:spPr/>
      <dgm:t>
        <a:bodyPr/>
        <a:lstStyle/>
        <a:p>
          <a:endParaRPr lang="en-US"/>
        </a:p>
      </dgm:t>
    </dgm:pt>
    <dgm:pt modelId="{A1413FC7-B3CD-44C9-B07C-FC0BC76222B7}" type="sibTrans" cxnId="{92740C0F-8B4D-400C-982A-9CA4680628EF}">
      <dgm:prSet/>
      <dgm:spPr/>
      <dgm:t>
        <a:bodyPr/>
        <a:lstStyle/>
        <a:p>
          <a:endParaRPr lang="en-US"/>
        </a:p>
      </dgm:t>
    </dgm:pt>
    <dgm:pt modelId="{5AA0D1A0-19D6-4670-819A-D735BF062CF7}">
      <dgm:prSet/>
      <dgm:spPr/>
      <dgm:t>
        <a:bodyPr/>
        <a:lstStyle/>
        <a:p>
          <a:r>
            <a:rPr lang="en-US"/>
            <a:t>Bread and water stations set up</a:t>
          </a:r>
        </a:p>
      </dgm:t>
    </dgm:pt>
    <dgm:pt modelId="{30706EB1-1AEA-4C90-8CCA-87E86E161229}" type="parTrans" cxnId="{ABF43A16-2E9A-4E04-ACC0-41CF50D067BE}">
      <dgm:prSet/>
      <dgm:spPr/>
      <dgm:t>
        <a:bodyPr/>
        <a:lstStyle/>
        <a:p>
          <a:endParaRPr lang="en-US"/>
        </a:p>
      </dgm:t>
    </dgm:pt>
    <dgm:pt modelId="{57B62B37-0304-4D60-A757-2396999D5704}" type="sibTrans" cxnId="{ABF43A16-2E9A-4E04-ACC0-41CF50D067BE}">
      <dgm:prSet/>
      <dgm:spPr/>
      <dgm:t>
        <a:bodyPr/>
        <a:lstStyle/>
        <a:p>
          <a:endParaRPr lang="en-US"/>
        </a:p>
      </dgm:t>
    </dgm:pt>
    <dgm:pt modelId="{0D498657-027B-43C0-8A01-442C1331C076}" type="pres">
      <dgm:prSet presAssocID="{01EE92EF-C4FB-4367-8647-FC4BE9E094D3}" presName="Name0" presStyleCnt="0">
        <dgm:presLayoutVars>
          <dgm:dir/>
          <dgm:resizeHandles val="exact"/>
        </dgm:presLayoutVars>
      </dgm:prSet>
      <dgm:spPr/>
    </dgm:pt>
    <dgm:pt modelId="{FD005D50-3BB8-42A7-9898-5BF289A6D461}" type="pres">
      <dgm:prSet presAssocID="{91A56148-A2A1-4A0F-A1F0-249F571BC64D}" presName="node" presStyleLbl="node1" presStyleIdx="0" presStyleCnt="8">
        <dgm:presLayoutVars>
          <dgm:bulletEnabled val="1"/>
        </dgm:presLayoutVars>
      </dgm:prSet>
      <dgm:spPr/>
    </dgm:pt>
    <dgm:pt modelId="{940F43CE-0B5B-44C3-A5D8-2A293B10436C}" type="pres">
      <dgm:prSet presAssocID="{BE7DCC32-B64A-472B-BDEA-E70F0D1EA76A}" presName="sibTrans" presStyleLbl="sibTrans1D1" presStyleIdx="0" presStyleCnt="7"/>
      <dgm:spPr/>
    </dgm:pt>
    <dgm:pt modelId="{3CB4E536-713C-4848-861F-CB2B5A371B03}" type="pres">
      <dgm:prSet presAssocID="{BE7DCC32-B64A-472B-BDEA-E70F0D1EA76A}" presName="connectorText" presStyleLbl="sibTrans1D1" presStyleIdx="0" presStyleCnt="7"/>
      <dgm:spPr/>
    </dgm:pt>
    <dgm:pt modelId="{434590F6-F85F-4322-8BF5-72FAA2794C63}" type="pres">
      <dgm:prSet presAssocID="{289F6300-87AC-47E0-994A-5BCCC3083E5D}" presName="node" presStyleLbl="node1" presStyleIdx="1" presStyleCnt="8">
        <dgm:presLayoutVars>
          <dgm:bulletEnabled val="1"/>
        </dgm:presLayoutVars>
      </dgm:prSet>
      <dgm:spPr/>
    </dgm:pt>
    <dgm:pt modelId="{3F83BBC8-966E-425B-8D35-7E3CBBAA83E9}" type="pres">
      <dgm:prSet presAssocID="{D94A8752-AE8D-4A51-A90A-758AC82F18FC}" presName="sibTrans" presStyleLbl="sibTrans1D1" presStyleIdx="1" presStyleCnt="7"/>
      <dgm:spPr/>
    </dgm:pt>
    <dgm:pt modelId="{305DF88A-9737-452D-8A59-9CF5D98A9BF9}" type="pres">
      <dgm:prSet presAssocID="{D94A8752-AE8D-4A51-A90A-758AC82F18FC}" presName="connectorText" presStyleLbl="sibTrans1D1" presStyleIdx="1" presStyleCnt="7"/>
      <dgm:spPr/>
    </dgm:pt>
    <dgm:pt modelId="{78CF6C92-8194-4EE7-AE23-EB3AB49B3149}" type="pres">
      <dgm:prSet presAssocID="{EBC51BA8-5F8E-4069-94E4-E18472AF93F4}" presName="node" presStyleLbl="node1" presStyleIdx="2" presStyleCnt="8">
        <dgm:presLayoutVars>
          <dgm:bulletEnabled val="1"/>
        </dgm:presLayoutVars>
      </dgm:prSet>
      <dgm:spPr/>
    </dgm:pt>
    <dgm:pt modelId="{A1190FE6-D44E-4E1C-A0BE-08146F59FB9E}" type="pres">
      <dgm:prSet presAssocID="{46F611FC-BBE9-48D0-BE0C-4F05AED450FE}" presName="sibTrans" presStyleLbl="sibTrans1D1" presStyleIdx="2" presStyleCnt="7"/>
      <dgm:spPr/>
    </dgm:pt>
    <dgm:pt modelId="{212781A8-25C5-40FA-B31F-A56A400DAB01}" type="pres">
      <dgm:prSet presAssocID="{46F611FC-BBE9-48D0-BE0C-4F05AED450FE}" presName="connectorText" presStyleLbl="sibTrans1D1" presStyleIdx="2" presStyleCnt="7"/>
      <dgm:spPr/>
    </dgm:pt>
    <dgm:pt modelId="{53E82BA6-A6BB-4FF3-B83E-3559A171CB74}" type="pres">
      <dgm:prSet presAssocID="{EF238D83-973E-415C-9FA8-743D246A02B9}" presName="node" presStyleLbl="node1" presStyleIdx="3" presStyleCnt="8">
        <dgm:presLayoutVars>
          <dgm:bulletEnabled val="1"/>
        </dgm:presLayoutVars>
      </dgm:prSet>
      <dgm:spPr/>
    </dgm:pt>
    <dgm:pt modelId="{67DEA75F-2B74-4D34-B1F9-24BB8F70B540}" type="pres">
      <dgm:prSet presAssocID="{0AE160D7-795C-49FB-9A23-BE0AA5B66E66}" presName="sibTrans" presStyleLbl="sibTrans1D1" presStyleIdx="3" presStyleCnt="7"/>
      <dgm:spPr/>
    </dgm:pt>
    <dgm:pt modelId="{857502B3-2A05-4EA9-804E-98513097C6FB}" type="pres">
      <dgm:prSet presAssocID="{0AE160D7-795C-49FB-9A23-BE0AA5B66E66}" presName="connectorText" presStyleLbl="sibTrans1D1" presStyleIdx="3" presStyleCnt="7"/>
      <dgm:spPr/>
    </dgm:pt>
    <dgm:pt modelId="{AB2E60ED-B3BC-4F9A-A50E-C9FA00A61291}" type="pres">
      <dgm:prSet presAssocID="{489E20E4-33E9-410F-969D-B8510C38C93E}" presName="node" presStyleLbl="node1" presStyleIdx="4" presStyleCnt="8">
        <dgm:presLayoutVars>
          <dgm:bulletEnabled val="1"/>
        </dgm:presLayoutVars>
      </dgm:prSet>
      <dgm:spPr/>
    </dgm:pt>
    <dgm:pt modelId="{95972BFB-A095-4299-B24D-9431D334421F}" type="pres">
      <dgm:prSet presAssocID="{A673545A-D09D-406C-92E8-C71F2B9148F3}" presName="sibTrans" presStyleLbl="sibTrans1D1" presStyleIdx="4" presStyleCnt="7"/>
      <dgm:spPr/>
    </dgm:pt>
    <dgm:pt modelId="{494520DF-D5FC-4B88-BDDF-1F03FF29A05A}" type="pres">
      <dgm:prSet presAssocID="{A673545A-D09D-406C-92E8-C71F2B9148F3}" presName="connectorText" presStyleLbl="sibTrans1D1" presStyleIdx="4" presStyleCnt="7"/>
      <dgm:spPr/>
    </dgm:pt>
    <dgm:pt modelId="{CD888E42-119B-48E1-A349-2650CDD4E396}" type="pres">
      <dgm:prSet presAssocID="{7BE84D9B-13E6-46F6-BD1D-FE3F41C1BD97}" presName="node" presStyleLbl="node1" presStyleIdx="5" presStyleCnt="8">
        <dgm:presLayoutVars>
          <dgm:bulletEnabled val="1"/>
        </dgm:presLayoutVars>
      </dgm:prSet>
      <dgm:spPr/>
    </dgm:pt>
    <dgm:pt modelId="{5CBB2894-C639-45F0-BE0B-BFAD0BB89392}" type="pres">
      <dgm:prSet presAssocID="{E6A440A1-764F-4A92-83FC-32C69A173710}" presName="sibTrans" presStyleLbl="sibTrans1D1" presStyleIdx="5" presStyleCnt="7"/>
      <dgm:spPr/>
    </dgm:pt>
    <dgm:pt modelId="{34F09160-A121-40BA-B33B-BE90FC094BF9}" type="pres">
      <dgm:prSet presAssocID="{E6A440A1-764F-4A92-83FC-32C69A173710}" presName="connectorText" presStyleLbl="sibTrans1D1" presStyleIdx="5" presStyleCnt="7"/>
      <dgm:spPr/>
    </dgm:pt>
    <dgm:pt modelId="{3BF1870C-3809-4155-9AF9-A7E2A1092A40}" type="pres">
      <dgm:prSet presAssocID="{0CADD817-4911-48CB-A8B3-3E24D688907A}" presName="node" presStyleLbl="node1" presStyleIdx="6" presStyleCnt="8">
        <dgm:presLayoutVars>
          <dgm:bulletEnabled val="1"/>
        </dgm:presLayoutVars>
      </dgm:prSet>
      <dgm:spPr/>
    </dgm:pt>
    <dgm:pt modelId="{B6E3CBD4-2367-4B9E-A465-4819CDBB08B5}" type="pres">
      <dgm:prSet presAssocID="{A1413FC7-B3CD-44C9-B07C-FC0BC76222B7}" presName="sibTrans" presStyleLbl="sibTrans1D1" presStyleIdx="6" presStyleCnt="7"/>
      <dgm:spPr/>
    </dgm:pt>
    <dgm:pt modelId="{3A3760F7-12DF-4D17-BD8D-66C05F4DA893}" type="pres">
      <dgm:prSet presAssocID="{A1413FC7-B3CD-44C9-B07C-FC0BC76222B7}" presName="connectorText" presStyleLbl="sibTrans1D1" presStyleIdx="6" presStyleCnt="7"/>
      <dgm:spPr/>
    </dgm:pt>
    <dgm:pt modelId="{C296DBCF-3F06-42C9-AE59-3CBB3DD3D41E}" type="pres">
      <dgm:prSet presAssocID="{5AA0D1A0-19D6-4670-819A-D735BF062CF7}" presName="node" presStyleLbl="node1" presStyleIdx="7" presStyleCnt="8">
        <dgm:presLayoutVars>
          <dgm:bulletEnabled val="1"/>
        </dgm:presLayoutVars>
      </dgm:prSet>
      <dgm:spPr/>
    </dgm:pt>
  </dgm:ptLst>
  <dgm:cxnLst>
    <dgm:cxn modelId="{35F9BE00-3BE9-43FF-B6E8-060A44F53578}" type="presOf" srcId="{0AE160D7-795C-49FB-9A23-BE0AA5B66E66}" destId="{67DEA75F-2B74-4D34-B1F9-24BB8F70B540}" srcOrd="0" destOrd="0" presId="urn:microsoft.com/office/officeart/2016/7/layout/RepeatingBendingProcessNew"/>
    <dgm:cxn modelId="{92740C0F-8B4D-400C-982A-9CA4680628EF}" srcId="{01EE92EF-C4FB-4367-8647-FC4BE9E094D3}" destId="{0CADD817-4911-48CB-A8B3-3E24D688907A}" srcOrd="6" destOrd="0" parTransId="{18733CDA-0029-4366-AE7E-41DF17C19533}" sibTransId="{A1413FC7-B3CD-44C9-B07C-FC0BC76222B7}"/>
    <dgm:cxn modelId="{050D2412-A220-41FB-90E5-404FD4C9375C}" type="presOf" srcId="{5AA0D1A0-19D6-4670-819A-D735BF062CF7}" destId="{C296DBCF-3F06-42C9-AE59-3CBB3DD3D41E}" srcOrd="0" destOrd="0" presId="urn:microsoft.com/office/officeart/2016/7/layout/RepeatingBendingProcessNew"/>
    <dgm:cxn modelId="{ABF43A16-2E9A-4E04-ACC0-41CF50D067BE}" srcId="{01EE92EF-C4FB-4367-8647-FC4BE9E094D3}" destId="{5AA0D1A0-19D6-4670-819A-D735BF062CF7}" srcOrd="7" destOrd="0" parTransId="{30706EB1-1AEA-4C90-8CCA-87E86E161229}" sibTransId="{57B62B37-0304-4D60-A757-2396999D5704}"/>
    <dgm:cxn modelId="{FF1C6618-A3B7-4DFD-BE58-C895402F5A5C}" type="presOf" srcId="{BE7DCC32-B64A-472B-BDEA-E70F0D1EA76A}" destId="{940F43CE-0B5B-44C3-A5D8-2A293B10436C}" srcOrd="0" destOrd="0" presId="urn:microsoft.com/office/officeart/2016/7/layout/RepeatingBendingProcessNew"/>
    <dgm:cxn modelId="{DC2C9826-A1A0-4393-8679-B1271AEFBEA3}" srcId="{01EE92EF-C4FB-4367-8647-FC4BE9E094D3}" destId="{EBC51BA8-5F8E-4069-94E4-E18472AF93F4}" srcOrd="2" destOrd="0" parTransId="{F649F607-DC9E-4B49-A77D-3B4A45481233}" sibTransId="{46F611FC-BBE9-48D0-BE0C-4F05AED450FE}"/>
    <dgm:cxn modelId="{F2AD9046-4E37-46F0-82EA-95A7167F45B0}" srcId="{01EE92EF-C4FB-4367-8647-FC4BE9E094D3}" destId="{91A56148-A2A1-4A0F-A1F0-249F571BC64D}" srcOrd="0" destOrd="0" parTransId="{A1C834A7-96A4-4E18-B046-54A628439453}" sibTransId="{BE7DCC32-B64A-472B-BDEA-E70F0D1EA76A}"/>
    <dgm:cxn modelId="{E3FAA66A-ECDC-42DD-AB07-7A7EF722349E}" type="presOf" srcId="{46F611FC-BBE9-48D0-BE0C-4F05AED450FE}" destId="{A1190FE6-D44E-4E1C-A0BE-08146F59FB9E}" srcOrd="0" destOrd="0" presId="urn:microsoft.com/office/officeart/2016/7/layout/RepeatingBendingProcessNew"/>
    <dgm:cxn modelId="{28B2AB6C-2A3D-4E7F-BEC5-A6E496BFFAE1}" type="presOf" srcId="{A673545A-D09D-406C-92E8-C71F2B9148F3}" destId="{494520DF-D5FC-4B88-BDDF-1F03FF29A05A}" srcOrd="1" destOrd="0" presId="urn:microsoft.com/office/officeart/2016/7/layout/RepeatingBendingProcessNew"/>
    <dgm:cxn modelId="{D8D6D06C-2C07-4BCA-B44A-9CFCDB137ADE}" type="presOf" srcId="{A673545A-D09D-406C-92E8-C71F2B9148F3}" destId="{95972BFB-A095-4299-B24D-9431D334421F}" srcOrd="0" destOrd="0" presId="urn:microsoft.com/office/officeart/2016/7/layout/RepeatingBendingProcessNew"/>
    <dgm:cxn modelId="{6F7BD16C-6F7D-4FB9-8213-37E65DA5EA57}" type="presOf" srcId="{91A56148-A2A1-4A0F-A1F0-249F571BC64D}" destId="{FD005D50-3BB8-42A7-9898-5BF289A6D461}" srcOrd="0" destOrd="0" presId="urn:microsoft.com/office/officeart/2016/7/layout/RepeatingBendingProcessNew"/>
    <dgm:cxn modelId="{07E4B655-BF83-49AF-889E-EBA1F3E7782B}" type="presOf" srcId="{7BE84D9B-13E6-46F6-BD1D-FE3F41C1BD97}" destId="{CD888E42-119B-48E1-A349-2650CDD4E396}" srcOrd="0" destOrd="0" presId="urn:microsoft.com/office/officeart/2016/7/layout/RepeatingBendingProcessNew"/>
    <dgm:cxn modelId="{D0800F81-57CD-4096-8580-D58CEF3DC2A2}" type="presOf" srcId="{0CADD817-4911-48CB-A8B3-3E24D688907A}" destId="{3BF1870C-3809-4155-9AF9-A7E2A1092A40}" srcOrd="0" destOrd="0" presId="urn:microsoft.com/office/officeart/2016/7/layout/RepeatingBendingProcessNew"/>
    <dgm:cxn modelId="{56412782-DFD2-4FB4-BDC1-148C557D7436}" type="presOf" srcId="{A1413FC7-B3CD-44C9-B07C-FC0BC76222B7}" destId="{B6E3CBD4-2367-4B9E-A465-4819CDBB08B5}" srcOrd="0" destOrd="0" presId="urn:microsoft.com/office/officeart/2016/7/layout/RepeatingBendingProcessNew"/>
    <dgm:cxn modelId="{494CC98B-E2C8-4A81-BE73-F0AF5207CF67}" type="presOf" srcId="{489E20E4-33E9-410F-969D-B8510C38C93E}" destId="{AB2E60ED-B3BC-4F9A-A50E-C9FA00A61291}" srcOrd="0" destOrd="0" presId="urn:microsoft.com/office/officeart/2016/7/layout/RepeatingBendingProcessNew"/>
    <dgm:cxn modelId="{BB29F28B-3C48-4B13-A303-FDD9F81412C0}" type="presOf" srcId="{EF238D83-973E-415C-9FA8-743D246A02B9}" destId="{53E82BA6-A6BB-4FF3-B83E-3559A171CB74}" srcOrd="0" destOrd="0" presId="urn:microsoft.com/office/officeart/2016/7/layout/RepeatingBendingProcessNew"/>
    <dgm:cxn modelId="{5A1DB390-BEE9-4BBF-A893-1881D61CC161}" srcId="{01EE92EF-C4FB-4367-8647-FC4BE9E094D3}" destId="{289F6300-87AC-47E0-994A-5BCCC3083E5D}" srcOrd="1" destOrd="0" parTransId="{4D915622-B2C8-4664-838C-C4A0E77B985F}" sibTransId="{D94A8752-AE8D-4A51-A90A-758AC82F18FC}"/>
    <dgm:cxn modelId="{F3E98B95-60F4-4727-9124-AA153DE211EE}" type="presOf" srcId="{E6A440A1-764F-4A92-83FC-32C69A173710}" destId="{5CBB2894-C639-45F0-BE0B-BFAD0BB89392}" srcOrd="0" destOrd="0" presId="urn:microsoft.com/office/officeart/2016/7/layout/RepeatingBendingProcessNew"/>
    <dgm:cxn modelId="{12AC5D96-9BC1-4A73-82AD-4136E70B1266}" type="presOf" srcId="{BE7DCC32-B64A-472B-BDEA-E70F0D1EA76A}" destId="{3CB4E536-713C-4848-861F-CB2B5A371B03}" srcOrd="1" destOrd="0" presId="urn:microsoft.com/office/officeart/2016/7/layout/RepeatingBendingProcessNew"/>
    <dgm:cxn modelId="{7259169A-EAAC-4820-8971-D869F170D95A}" type="presOf" srcId="{46F611FC-BBE9-48D0-BE0C-4F05AED450FE}" destId="{212781A8-25C5-40FA-B31F-A56A400DAB01}" srcOrd="1" destOrd="0" presId="urn:microsoft.com/office/officeart/2016/7/layout/RepeatingBendingProcessNew"/>
    <dgm:cxn modelId="{0F8089AF-71DB-4F49-B18F-DE847C883D24}" srcId="{01EE92EF-C4FB-4367-8647-FC4BE9E094D3}" destId="{489E20E4-33E9-410F-969D-B8510C38C93E}" srcOrd="4" destOrd="0" parTransId="{5ABF541C-2AB5-4B0F-A66B-7110776FF79E}" sibTransId="{A673545A-D09D-406C-92E8-C71F2B9148F3}"/>
    <dgm:cxn modelId="{7EFB01BC-875D-4B53-A346-E02A2C712EDB}" srcId="{01EE92EF-C4FB-4367-8647-FC4BE9E094D3}" destId="{EF238D83-973E-415C-9FA8-743D246A02B9}" srcOrd="3" destOrd="0" parTransId="{98344AD7-5A68-42EB-9D0B-E6844D88268B}" sibTransId="{0AE160D7-795C-49FB-9A23-BE0AA5B66E66}"/>
    <dgm:cxn modelId="{23862AC7-31EA-44D9-AF8C-68906C3F28E7}" type="presOf" srcId="{EBC51BA8-5F8E-4069-94E4-E18472AF93F4}" destId="{78CF6C92-8194-4EE7-AE23-EB3AB49B3149}" srcOrd="0" destOrd="0" presId="urn:microsoft.com/office/officeart/2016/7/layout/RepeatingBendingProcessNew"/>
    <dgm:cxn modelId="{234FA1CB-9768-4DCE-9DC0-2584FD0D9411}" type="presOf" srcId="{E6A440A1-764F-4A92-83FC-32C69A173710}" destId="{34F09160-A121-40BA-B33B-BE90FC094BF9}" srcOrd="1" destOrd="0" presId="urn:microsoft.com/office/officeart/2016/7/layout/RepeatingBendingProcessNew"/>
    <dgm:cxn modelId="{B00721D0-6B2A-4964-851F-98FCC8404317}" type="presOf" srcId="{D94A8752-AE8D-4A51-A90A-758AC82F18FC}" destId="{3F83BBC8-966E-425B-8D35-7E3CBBAA83E9}" srcOrd="0" destOrd="0" presId="urn:microsoft.com/office/officeart/2016/7/layout/RepeatingBendingProcessNew"/>
    <dgm:cxn modelId="{4ADABBD6-1674-4DEB-A88D-D72AE0667CE6}" type="presOf" srcId="{D94A8752-AE8D-4A51-A90A-758AC82F18FC}" destId="{305DF88A-9737-452D-8A59-9CF5D98A9BF9}" srcOrd="1" destOrd="0" presId="urn:microsoft.com/office/officeart/2016/7/layout/RepeatingBendingProcessNew"/>
    <dgm:cxn modelId="{1F8FC4E2-DF94-42C1-B9D8-3373E77A856D}" type="presOf" srcId="{289F6300-87AC-47E0-994A-5BCCC3083E5D}" destId="{434590F6-F85F-4322-8BF5-72FAA2794C63}" srcOrd="0" destOrd="0" presId="urn:microsoft.com/office/officeart/2016/7/layout/RepeatingBendingProcessNew"/>
    <dgm:cxn modelId="{C71692F0-BD3C-4626-B5F0-1189D3D69999}" type="presOf" srcId="{01EE92EF-C4FB-4367-8647-FC4BE9E094D3}" destId="{0D498657-027B-43C0-8A01-442C1331C076}" srcOrd="0" destOrd="0" presId="urn:microsoft.com/office/officeart/2016/7/layout/RepeatingBendingProcessNew"/>
    <dgm:cxn modelId="{21AB28F2-060F-4684-B8AC-3AE8192AED1F}" type="presOf" srcId="{0AE160D7-795C-49FB-9A23-BE0AA5B66E66}" destId="{857502B3-2A05-4EA9-804E-98513097C6FB}" srcOrd="1" destOrd="0" presId="urn:microsoft.com/office/officeart/2016/7/layout/RepeatingBendingProcessNew"/>
    <dgm:cxn modelId="{C616E1F5-9C80-492E-A8F5-DAA18EB1D677}" srcId="{01EE92EF-C4FB-4367-8647-FC4BE9E094D3}" destId="{7BE84D9B-13E6-46F6-BD1D-FE3F41C1BD97}" srcOrd="5" destOrd="0" parTransId="{C17894F1-4554-4142-B415-A337CA51CF9D}" sibTransId="{E6A440A1-764F-4A92-83FC-32C69A173710}"/>
    <dgm:cxn modelId="{62B0A7F9-4366-47FD-AE8E-269597DC9862}" type="presOf" srcId="{A1413FC7-B3CD-44C9-B07C-FC0BC76222B7}" destId="{3A3760F7-12DF-4D17-BD8D-66C05F4DA893}" srcOrd="1" destOrd="0" presId="urn:microsoft.com/office/officeart/2016/7/layout/RepeatingBendingProcessNew"/>
    <dgm:cxn modelId="{D17E26F7-7450-407A-A675-4B8EB22B6501}" type="presParOf" srcId="{0D498657-027B-43C0-8A01-442C1331C076}" destId="{FD005D50-3BB8-42A7-9898-5BF289A6D461}" srcOrd="0" destOrd="0" presId="urn:microsoft.com/office/officeart/2016/7/layout/RepeatingBendingProcessNew"/>
    <dgm:cxn modelId="{8454BFDF-DFFF-400F-BBCA-BF3A2001C996}" type="presParOf" srcId="{0D498657-027B-43C0-8A01-442C1331C076}" destId="{940F43CE-0B5B-44C3-A5D8-2A293B10436C}" srcOrd="1" destOrd="0" presId="urn:microsoft.com/office/officeart/2016/7/layout/RepeatingBendingProcessNew"/>
    <dgm:cxn modelId="{C333488C-4B37-4919-BC7F-C35488461A4A}" type="presParOf" srcId="{940F43CE-0B5B-44C3-A5D8-2A293B10436C}" destId="{3CB4E536-713C-4848-861F-CB2B5A371B03}" srcOrd="0" destOrd="0" presId="urn:microsoft.com/office/officeart/2016/7/layout/RepeatingBendingProcessNew"/>
    <dgm:cxn modelId="{3684AECE-1597-4586-AD49-144D76F7E9C6}" type="presParOf" srcId="{0D498657-027B-43C0-8A01-442C1331C076}" destId="{434590F6-F85F-4322-8BF5-72FAA2794C63}" srcOrd="2" destOrd="0" presId="urn:microsoft.com/office/officeart/2016/7/layout/RepeatingBendingProcessNew"/>
    <dgm:cxn modelId="{DD990D34-CFE3-4404-ACC6-0668A9AB93AF}" type="presParOf" srcId="{0D498657-027B-43C0-8A01-442C1331C076}" destId="{3F83BBC8-966E-425B-8D35-7E3CBBAA83E9}" srcOrd="3" destOrd="0" presId="urn:microsoft.com/office/officeart/2016/7/layout/RepeatingBendingProcessNew"/>
    <dgm:cxn modelId="{9BE585C0-F981-44FD-BF4B-D64B1FB0EB58}" type="presParOf" srcId="{3F83BBC8-966E-425B-8D35-7E3CBBAA83E9}" destId="{305DF88A-9737-452D-8A59-9CF5D98A9BF9}" srcOrd="0" destOrd="0" presId="urn:microsoft.com/office/officeart/2016/7/layout/RepeatingBendingProcessNew"/>
    <dgm:cxn modelId="{F6AFA70A-2715-41BA-A1E4-CDA4B0BCEF64}" type="presParOf" srcId="{0D498657-027B-43C0-8A01-442C1331C076}" destId="{78CF6C92-8194-4EE7-AE23-EB3AB49B3149}" srcOrd="4" destOrd="0" presId="urn:microsoft.com/office/officeart/2016/7/layout/RepeatingBendingProcessNew"/>
    <dgm:cxn modelId="{69D9FA4F-1179-45BA-A3A9-22EFE3A6A849}" type="presParOf" srcId="{0D498657-027B-43C0-8A01-442C1331C076}" destId="{A1190FE6-D44E-4E1C-A0BE-08146F59FB9E}" srcOrd="5" destOrd="0" presId="urn:microsoft.com/office/officeart/2016/7/layout/RepeatingBendingProcessNew"/>
    <dgm:cxn modelId="{15720FBB-31F9-4AD2-993C-D2CE0E0D42EC}" type="presParOf" srcId="{A1190FE6-D44E-4E1C-A0BE-08146F59FB9E}" destId="{212781A8-25C5-40FA-B31F-A56A400DAB01}" srcOrd="0" destOrd="0" presId="urn:microsoft.com/office/officeart/2016/7/layout/RepeatingBendingProcessNew"/>
    <dgm:cxn modelId="{1710A78E-A76C-4207-9818-94822BF3C41D}" type="presParOf" srcId="{0D498657-027B-43C0-8A01-442C1331C076}" destId="{53E82BA6-A6BB-4FF3-B83E-3559A171CB74}" srcOrd="6" destOrd="0" presId="urn:microsoft.com/office/officeart/2016/7/layout/RepeatingBendingProcessNew"/>
    <dgm:cxn modelId="{5608A1CC-3A53-4044-B725-0FCAD056F473}" type="presParOf" srcId="{0D498657-027B-43C0-8A01-442C1331C076}" destId="{67DEA75F-2B74-4D34-B1F9-24BB8F70B540}" srcOrd="7" destOrd="0" presId="urn:microsoft.com/office/officeart/2016/7/layout/RepeatingBendingProcessNew"/>
    <dgm:cxn modelId="{475B482D-5F11-4BD9-843D-E4BC6E7DDA9A}" type="presParOf" srcId="{67DEA75F-2B74-4D34-B1F9-24BB8F70B540}" destId="{857502B3-2A05-4EA9-804E-98513097C6FB}" srcOrd="0" destOrd="0" presId="urn:microsoft.com/office/officeart/2016/7/layout/RepeatingBendingProcessNew"/>
    <dgm:cxn modelId="{56F83FE7-83CB-421C-A68E-AA396B4A0BE5}" type="presParOf" srcId="{0D498657-027B-43C0-8A01-442C1331C076}" destId="{AB2E60ED-B3BC-4F9A-A50E-C9FA00A61291}" srcOrd="8" destOrd="0" presId="urn:microsoft.com/office/officeart/2016/7/layout/RepeatingBendingProcessNew"/>
    <dgm:cxn modelId="{8506E824-D2CF-4055-B735-B2F372CFC095}" type="presParOf" srcId="{0D498657-027B-43C0-8A01-442C1331C076}" destId="{95972BFB-A095-4299-B24D-9431D334421F}" srcOrd="9" destOrd="0" presId="urn:microsoft.com/office/officeart/2016/7/layout/RepeatingBendingProcessNew"/>
    <dgm:cxn modelId="{6020661E-655A-4702-8529-E2497E560E7B}" type="presParOf" srcId="{95972BFB-A095-4299-B24D-9431D334421F}" destId="{494520DF-D5FC-4B88-BDDF-1F03FF29A05A}" srcOrd="0" destOrd="0" presId="urn:microsoft.com/office/officeart/2016/7/layout/RepeatingBendingProcessNew"/>
    <dgm:cxn modelId="{BEA32103-F470-4AED-BF5D-DDBAB3FF820B}" type="presParOf" srcId="{0D498657-027B-43C0-8A01-442C1331C076}" destId="{CD888E42-119B-48E1-A349-2650CDD4E396}" srcOrd="10" destOrd="0" presId="urn:microsoft.com/office/officeart/2016/7/layout/RepeatingBendingProcessNew"/>
    <dgm:cxn modelId="{C40BA92D-14BF-4CC1-8631-BBEE01D4D5F6}" type="presParOf" srcId="{0D498657-027B-43C0-8A01-442C1331C076}" destId="{5CBB2894-C639-45F0-BE0B-BFAD0BB89392}" srcOrd="11" destOrd="0" presId="urn:microsoft.com/office/officeart/2016/7/layout/RepeatingBendingProcessNew"/>
    <dgm:cxn modelId="{5C1D0C91-798C-4FED-87A6-4162EC7BAEB1}" type="presParOf" srcId="{5CBB2894-C639-45F0-BE0B-BFAD0BB89392}" destId="{34F09160-A121-40BA-B33B-BE90FC094BF9}" srcOrd="0" destOrd="0" presId="urn:microsoft.com/office/officeart/2016/7/layout/RepeatingBendingProcessNew"/>
    <dgm:cxn modelId="{4B0CF13F-6C1A-4E11-963B-AD9FA14D4419}" type="presParOf" srcId="{0D498657-027B-43C0-8A01-442C1331C076}" destId="{3BF1870C-3809-4155-9AF9-A7E2A1092A40}" srcOrd="12" destOrd="0" presId="urn:microsoft.com/office/officeart/2016/7/layout/RepeatingBendingProcessNew"/>
    <dgm:cxn modelId="{F8C466CE-4228-41B0-B21A-6C8E4B2895DD}" type="presParOf" srcId="{0D498657-027B-43C0-8A01-442C1331C076}" destId="{B6E3CBD4-2367-4B9E-A465-4819CDBB08B5}" srcOrd="13" destOrd="0" presId="urn:microsoft.com/office/officeart/2016/7/layout/RepeatingBendingProcessNew"/>
    <dgm:cxn modelId="{25243F8A-5328-46F9-8B5A-F9AEA61FAE16}" type="presParOf" srcId="{B6E3CBD4-2367-4B9E-A465-4819CDBB08B5}" destId="{3A3760F7-12DF-4D17-BD8D-66C05F4DA893}" srcOrd="0" destOrd="0" presId="urn:microsoft.com/office/officeart/2016/7/layout/RepeatingBendingProcessNew"/>
    <dgm:cxn modelId="{A65F81FD-79A9-4426-8742-698B10DCEF94}" type="presParOf" srcId="{0D498657-027B-43C0-8A01-442C1331C076}" destId="{C296DBCF-3F06-42C9-AE59-3CBB3DD3D41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65E6BF-1A18-4B72-8B8C-CFD188CD92C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2B121C3-AB8B-429D-A763-3064F0CC2264}">
      <dgm:prSet/>
      <dgm:spPr/>
      <dgm:t>
        <a:bodyPr/>
        <a:lstStyle/>
        <a:p>
          <a:pPr>
            <a:defRPr cap="all"/>
          </a:pPr>
          <a:r>
            <a:rPr lang="en-US"/>
            <a:t>Discuss with team the menu, menu amendment</a:t>
          </a:r>
        </a:p>
      </dgm:t>
    </dgm:pt>
    <dgm:pt modelId="{783C26CF-A943-4D09-B230-ACBF33A7F270}" type="parTrans" cxnId="{7B2FC40A-F0F6-4525-B60E-8007FE26A8D0}">
      <dgm:prSet/>
      <dgm:spPr/>
      <dgm:t>
        <a:bodyPr/>
        <a:lstStyle/>
        <a:p>
          <a:endParaRPr lang="en-US"/>
        </a:p>
      </dgm:t>
    </dgm:pt>
    <dgm:pt modelId="{B61DF437-1059-490D-A0CA-C933AC4376A8}" type="sibTrans" cxnId="{7B2FC40A-F0F6-4525-B60E-8007FE26A8D0}">
      <dgm:prSet/>
      <dgm:spPr/>
      <dgm:t>
        <a:bodyPr/>
        <a:lstStyle/>
        <a:p>
          <a:endParaRPr lang="en-US"/>
        </a:p>
      </dgm:t>
    </dgm:pt>
    <dgm:pt modelId="{E4985BE8-6B65-4BBF-9C1C-B45D3333C5EA}">
      <dgm:prSet/>
      <dgm:spPr/>
      <dgm:t>
        <a:bodyPr/>
        <a:lstStyle/>
        <a:p>
          <a:pPr>
            <a:defRPr cap="all"/>
          </a:pPr>
          <a:r>
            <a:rPr lang="en-US"/>
            <a:t>Discuss what staffs on what section </a:t>
          </a:r>
        </a:p>
      </dgm:t>
    </dgm:pt>
    <dgm:pt modelId="{B2F56BAD-43C4-4846-8E5D-C9C7E8277F70}" type="parTrans" cxnId="{35084C29-04C4-4E32-9B15-2D7E1C53DFC1}">
      <dgm:prSet/>
      <dgm:spPr/>
      <dgm:t>
        <a:bodyPr/>
        <a:lstStyle/>
        <a:p>
          <a:endParaRPr lang="en-US"/>
        </a:p>
      </dgm:t>
    </dgm:pt>
    <dgm:pt modelId="{6991D1C8-1FE1-4AA1-9451-F30B5C03384E}" type="sibTrans" cxnId="{35084C29-04C4-4E32-9B15-2D7E1C53DFC1}">
      <dgm:prSet/>
      <dgm:spPr/>
      <dgm:t>
        <a:bodyPr/>
        <a:lstStyle/>
        <a:p>
          <a:endParaRPr lang="en-US"/>
        </a:p>
      </dgm:t>
    </dgm:pt>
    <dgm:pt modelId="{2775E420-51FE-4115-9BCF-2698AAAC8E93}">
      <dgm:prSet/>
      <dgm:spPr/>
      <dgm:t>
        <a:bodyPr/>
        <a:lstStyle/>
        <a:p>
          <a:pPr>
            <a:defRPr cap="all"/>
          </a:pPr>
          <a:r>
            <a:rPr lang="en-US"/>
            <a:t>Allocating jobs to staff</a:t>
          </a:r>
        </a:p>
      </dgm:t>
    </dgm:pt>
    <dgm:pt modelId="{A8B0901D-A1D2-4539-A35C-8CA44D4C2CBE}" type="parTrans" cxnId="{C8DAD2EB-586C-4413-9FB5-53CEDBA895E8}">
      <dgm:prSet/>
      <dgm:spPr/>
      <dgm:t>
        <a:bodyPr/>
        <a:lstStyle/>
        <a:p>
          <a:endParaRPr lang="en-US"/>
        </a:p>
      </dgm:t>
    </dgm:pt>
    <dgm:pt modelId="{C72FA902-2EB8-4734-84F4-E7BC16AA8978}" type="sibTrans" cxnId="{C8DAD2EB-586C-4413-9FB5-53CEDBA895E8}">
      <dgm:prSet/>
      <dgm:spPr/>
      <dgm:t>
        <a:bodyPr/>
        <a:lstStyle/>
        <a:p>
          <a:endParaRPr lang="en-US"/>
        </a:p>
      </dgm:t>
    </dgm:pt>
    <dgm:pt modelId="{93158B39-EA2E-48B0-AC30-73B2611EFE8F}">
      <dgm:prSet/>
      <dgm:spPr/>
      <dgm:t>
        <a:bodyPr/>
        <a:lstStyle/>
        <a:p>
          <a:pPr>
            <a:defRPr cap="all"/>
          </a:pPr>
          <a:r>
            <a:rPr lang="en-US"/>
            <a:t>Discuss Bookings and  reservations </a:t>
          </a:r>
        </a:p>
      </dgm:t>
    </dgm:pt>
    <dgm:pt modelId="{0C7749A0-B92C-4230-B2C3-B823DB957468}" type="parTrans" cxnId="{24AA7A8F-3E7B-433D-8F75-4B3B0430AA2A}">
      <dgm:prSet/>
      <dgm:spPr/>
      <dgm:t>
        <a:bodyPr/>
        <a:lstStyle/>
        <a:p>
          <a:endParaRPr lang="en-US"/>
        </a:p>
      </dgm:t>
    </dgm:pt>
    <dgm:pt modelId="{213FAF6A-F3E6-47FE-A7C7-38E972CF916C}" type="sibTrans" cxnId="{24AA7A8F-3E7B-433D-8F75-4B3B0430AA2A}">
      <dgm:prSet/>
      <dgm:spPr/>
      <dgm:t>
        <a:bodyPr/>
        <a:lstStyle/>
        <a:p>
          <a:endParaRPr lang="en-US"/>
        </a:p>
      </dgm:t>
    </dgm:pt>
    <dgm:pt modelId="{8063CBE9-E54A-41C6-9887-2032C5D2D5DA}">
      <dgm:prSet/>
      <dgm:spPr/>
      <dgm:t>
        <a:bodyPr/>
        <a:lstStyle/>
        <a:p>
          <a:pPr>
            <a:defRPr cap="all"/>
          </a:pPr>
          <a:r>
            <a:rPr lang="en-US"/>
            <a:t>Number of covers </a:t>
          </a:r>
        </a:p>
      </dgm:t>
    </dgm:pt>
    <dgm:pt modelId="{7129EEBB-700C-46AE-BE5B-40A59DA4120E}" type="parTrans" cxnId="{989DB132-0D6A-47FD-937E-EA8D2C871EC2}">
      <dgm:prSet/>
      <dgm:spPr/>
      <dgm:t>
        <a:bodyPr/>
        <a:lstStyle/>
        <a:p>
          <a:endParaRPr lang="en-US"/>
        </a:p>
      </dgm:t>
    </dgm:pt>
    <dgm:pt modelId="{2E762080-B913-4967-897E-D8292A2BD0CD}" type="sibTrans" cxnId="{989DB132-0D6A-47FD-937E-EA8D2C871EC2}">
      <dgm:prSet/>
      <dgm:spPr/>
      <dgm:t>
        <a:bodyPr/>
        <a:lstStyle/>
        <a:p>
          <a:endParaRPr lang="en-US"/>
        </a:p>
      </dgm:t>
    </dgm:pt>
    <dgm:pt modelId="{E4D1FA5B-877E-403A-823C-B33D2C29424B}" type="pres">
      <dgm:prSet presAssocID="{BE65E6BF-1A18-4B72-8B8C-CFD188CD92C4}" presName="root" presStyleCnt="0">
        <dgm:presLayoutVars>
          <dgm:dir/>
          <dgm:resizeHandles val="exact"/>
        </dgm:presLayoutVars>
      </dgm:prSet>
      <dgm:spPr/>
    </dgm:pt>
    <dgm:pt modelId="{870273C4-B21F-4F9A-B8CC-4295CC9D1458}" type="pres">
      <dgm:prSet presAssocID="{02B121C3-AB8B-429D-A763-3064F0CC2264}" presName="compNode" presStyleCnt="0"/>
      <dgm:spPr/>
    </dgm:pt>
    <dgm:pt modelId="{95ADED37-8310-4A2C-8B57-92B5268D04C5}" type="pres">
      <dgm:prSet presAssocID="{02B121C3-AB8B-429D-A763-3064F0CC2264}" presName="iconBgRect" presStyleLbl="bgShp" presStyleIdx="0" presStyleCnt="5"/>
      <dgm:spPr/>
    </dgm:pt>
    <dgm:pt modelId="{BA2458D3-1F0F-4E1F-B9CF-C69CD6287E93}" type="pres">
      <dgm:prSet presAssocID="{02B121C3-AB8B-429D-A763-3064F0CC226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C1475C9B-9CC5-44FD-8386-CBFFE266B7E6}" type="pres">
      <dgm:prSet presAssocID="{02B121C3-AB8B-429D-A763-3064F0CC2264}" presName="spaceRect" presStyleCnt="0"/>
      <dgm:spPr/>
    </dgm:pt>
    <dgm:pt modelId="{2ACC71B2-6DCA-4F76-BBB6-8C5C0AD0D6E3}" type="pres">
      <dgm:prSet presAssocID="{02B121C3-AB8B-429D-A763-3064F0CC2264}" presName="textRect" presStyleLbl="revTx" presStyleIdx="0" presStyleCnt="5">
        <dgm:presLayoutVars>
          <dgm:chMax val="1"/>
          <dgm:chPref val="1"/>
        </dgm:presLayoutVars>
      </dgm:prSet>
      <dgm:spPr/>
    </dgm:pt>
    <dgm:pt modelId="{D53BFD2D-889E-467B-B3BD-EE06B273832A}" type="pres">
      <dgm:prSet presAssocID="{B61DF437-1059-490D-A0CA-C933AC4376A8}" presName="sibTrans" presStyleCnt="0"/>
      <dgm:spPr/>
    </dgm:pt>
    <dgm:pt modelId="{6B690CFA-D12C-421F-8AD9-B530CC70F148}" type="pres">
      <dgm:prSet presAssocID="{E4985BE8-6B65-4BBF-9C1C-B45D3333C5EA}" presName="compNode" presStyleCnt="0"/>
      <dgm:spPr/>
    </dgm:pt>
    <dgm:pt modelId="{9A676189-C578-4F15-B52E-004CA06E0AA9}" type="pres">
      <dgm:prSet presAssocID="{E4985BE8-6B65-4BBF-9C1C-B45D3333C5EA}" presName="iconBgRect" presStyleLbl="bgShp" presStyleIdx="1" presStyleCnt="5"/>
      <dgm:spPr/>
    </dgm:pt>
    <dgm:pt modelId="{88AD692B-F98A-4DAB-ADD9-9EC6689261EF}" type="pres">
      <dgm:prSet presAssocID="{E4985BE8-6B65-4BBF-9C1C-B45D3333C5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3D58B30-142F-4D2B-9783-4432C3677D9C}" type="pres">
      <dgm:prSet presAssocID="{E4985BE8-6B65-4BBF-9C1C-B45D3333C5EA}" presName="spaceRect" presStyleCnt="0"/>
      <dgm:spPr/>
    </dgm:pt>
    <dgm:pt modelId="{DD1CD741-F6A7-442F-B134-BBC0273A8535}" type="pres">
      <dgm:prSet presAssocID="{E4985BE8-6B65-4BBF-9C1C-B45D3333C5EA}" presName="textRect" presStyleLbl="revTx" presStyleIdx="1" presStyleCnt="5">
        <dgm:presLayoutVars>
          <dgm:chMax val="1"/>
          <dgm:chPref val="1"/>
        </dgm:presLayoutVars>
      </dgm:prSet>
      <dgm:spPr/>
    </dgm:pt>
    <dgm:pt modelId="{CCDA35C7-29D9-4035-A750-1A231A92C236}" type="pres">
      <dgm:prSet presAssocID="{6991D1C8-1FE1-4AA1-9451-F30B5C03384E}" presName="sibTrans" presStyleCnt="0"/>
      <dgm:spPr/>
    </dgm:pt>
    <dgm:pt modelId="{0B9B85A3-F45B-4573-A44D-F0BD86E49B15}" type="pres">
      <dgm:prSet presAssocID="{2775E420-51FE-4115-9BCF-2698AAAC8E93}" presName="compNode" presStyleCnt="0"/>
      <dgm:spPr/>
    </dgm:pt>
    <dgm:pt modelId="{21B7855C-9952-4094-B555-4258E2CC3715}" type="pres">
      <dgm:prSet presAssocID="{2775E420-51FE-4115-9BCF-2698AAAC8E93}" presName="iconBgRect" presStyleLbl="bgShp" presStyleIdx="2" presStyleCnt="5"/>
      <dgm:spPr/>
    </dgm:pt>
    <dgm:pt modelId="{60579843-44BD-437D-A1CB-6E4FCA71DB8C}" type="pres">
      <dgm:prSet presAssocID="{2775E420-51FE-4115-9BCF-2698AAAC8E9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166BFAE-AFE1-4028-98F7-9A22F0AE81A0}" type="pres">
      <dgm:prSet presAssocID="{2775E420-51FE-4115-9BCF-2698AAAC8E93}" presName="spaceRect" presStyleCnt="0"/>
      <dgm:spPr/>
    </dgm:pt>
    <dgm:pt modelId="{9A9DDFF7-0F79-4874-9391-C7E63A270106}" type="pres">
      <dgm:prSet presAssocID="{2775E420-51FE-4115-9BCF-2698AAAC8E93}" presName="textRect" presStyleLbl="revTx" presStyleIdx="2" presStyleCnt="5">
        <dgm:presLayoutVars>
          <dgm:chMax val="1"/>
          <dgm:chPref val="1"/>
        </dgm:presLayoutVars>
      </dgm:prSet>
      <dgm:spPr/>
    </dgm:pt>
    <dgm:pt modelId="{FCECEC3A-EB94-4B40-93A8-B99DC169FBCC}" type="pres">
      <dgm:prSet presAssocID="{C72FA902-2EB8-4734-84F4-E7BC16AA8978}" presName="sibTrans" presStyleCnt="0"/>
      <dgm:spPr/>
    </dgm:pt>
    <dgm:pt modelId="{DA2A1C5F-5F7E-426E-AA0A-4D61432A5F60}" type="pres">
      <dgm:prSet presAssocID="{93158B39-EA2E-48B0-AC30-73B2611EFE8F}" presName="compNode" presStyleCnt="0"/>
      <dgm:spPr/>
    </dgm:pt>
    <dgm:pt modelId="{B0A577F6-E8A0-4BDF-BCF7-3DA98D20CB98}" type="pres">
      <dgm:prSet presAssocID="{93158B39-EA2E-48B0-AC30-73B2611EFE8F}" presName="iconBgRect" presStyleLbl="bgShp" presStyleIdx="3" presStyleCnt="5"/>
      <dgm:spPr/>
    </dgm:pt>
    <dgm:pt modelId="{00E1077F-B7DA-4190-9EF5-A231724EAF9F}" type="pres">
      <dgm:prSet presAssocID="{93158B39-EA2E-48B0-AC30-73B2611EFE8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77A1B52E-42E6-4364-BB58-FF01D2A0CAC7}" type="pres">
      <dgm:prSet presAssocID="{93158B39-EA2E-48B0-AC30-73B2611EFE8F}" presName="spaceRect" presStyleCnt="0"/>
      <dgm:spPr/>
    </dgm:pt>
    <dgm:pt modelId="{066D564B-E470-4545-9275-946FAA86B13F}" type="pres">
      <dgm:prSet presAssocID="{93158B39-EA2E-48B0-AC30-73B2611EFE8F}" presName="textRect" presStyleLbl="revTx" presStyleIdx="3" presStyleCnt="5">
        <dgm:presLayoutVars>
          <dgm:chMax val="1"/>
          <dgm:chPref val="1"/>
        </dgm:presLayoutVars>
      </dgm:prSet>
      <dgm:spPr/>
    </dgm:pt>
    <dgm:pt modelId="{1F8C1C1B-9C5D-49B7-A5E3-D8435C8A5B75}" type="pres">
      <dgm:prSet presAssocID="{213FAF6A-F3E6-47FE-A7C7-38E972CF916C}" presName="sibTrans" presStyleCnt="0"/>
      <dgm:spPr/>
    </dgm:pt>
    <dgm:pt modelId="{80F72974-8EFE-4B6F-A95A-DEA40F766AB3}" type="pres">
      <dgm:prSet presAssocID="{8063CBE9-E54A-41C6-9887-2032C5D2D5DA}" presName="compNode" presStyleCnt="0"/>
      <dgm:spPr/>
    </dgm:pt>
    <dgm:pt modelId="{F9C4E44B-974D-4873-AA6F-99FAAD093247}" type="pres">
      <dgm:prSet presAssocID="{8063CBE9-E54A-41C6-9887-2032C5D2D5DA}" presName="iconBgRect" presStyleLbl="bgShp" presStyleIdx="4" presStyleCnt="5"/>
      <dgm:spPr/>
    </dgm:pt>
    <dgm:pt modelId="{7E3C225E-2EEB-47FB-BBA1-8EB5A081AE92}" type="pres">
      <dgm:prSet presAssocID="{8063CBE9-E54A-41C6-9887-2032C5D2D5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37A72AC5-E62E-41DC-9962-21FC7CE664D9}" type="pres">
      <dgm:prSet presAssocID="{8063CBE9-E54A-41C6-9887-2032C5D2D5DA}" presName="spaceRect" presStyleCnt="0"/>
      <dgm:spPr/>
    </dgm:pt>
    <dgm:pt modelId="{CC92B1E0-152B-41D1-9120-EB0B39EBB7B1}" type="pres">
      <dgm:prSet presAssocID="{8063CBE9-E54A-41C6-9887-2032C5D2D5D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B2FC40A-F0F6-4525-B60E-8007FE26A8D0}" srcId="{BE65E6BF-1A18-4B72-8B8C-CFD188CD92C4}" destId="{02B121C3-AB8B-429D-A763-3064F0CC2264}" srcOrd="0" destOrd="0" parTransId="{783C26CF-A943-4D09-B230-ACBF33A7F270}" sibTransId="{B61DF437-1059-490D-A0CA-C933AC4376A8}"/>
    <dgm:cxn modelId="{B12CCF13-0CC2-47F4-BBD1-58B09BAE9D23}" type="presOf" srcId="{2775E420-51FE-4115-9BCF-2698AAAC8E93}" destId="{9A9DDFF7-0F79-4874-9391-C7E63A270106}" srcOrd="0" destOrd="0" presId="urn:microsoft.com/office/officeart/2018/5/layout/IconCircleLabelList"/>
    <dgm:cxn modelId="{35084C29-04C4-4E32-9B15-2D7E1C53DFC1}" srcId="{BE65E6BF-1A18-4B72-8B8C-CFD188CD92C4}" destId="{E4985BE8-6B65-4BBF-9C1C-B45D3333C5EA}" srcOrd="1" destOrd="0" parTransId="{B2F56BAD-43C4-4846-8E5D-C9C7E8277F70}" sibTransId="{6991D1C8-1FE1-4AA1-9451-F30B5C03384E}"/>
    <dgm:cxn modelId="{989DB132-0D6A-47FD-937E-EA8D2C871EC2}" srcId="{BE65E6BF-1A18-4B72-8B8C-CFD188CD92C4}" destId="{8063CBE9-E54A-41C6-9887-2032C5D2D5DA}" srcOrd="4" destOrd="0" parTransId="{7129EEBB-700C-46AE-BE5B-40A59DA4120E}" sibTransId="{2E762080-B913-4967-897E-D8292A2BD0CD}"/>
    <dgm:cxn modelId="{7074464D-12C5-4A01-80B9-527493F695C5}" type="presOf" srcId="{E4985BE8-6B65-4BBF-9C1C-B45D3333C5EA}" destId="{DD1CD741-F6A7-442F-B134-BBC0273A8535}" srcOrd="0" destOrd="0" presId="urn:microsoft.com/office/officeart/2018/5/layout/IconCircleLabelList"/>
    <dgm:cxn modelId="{24AA7A8F-3E7B-433D-8F75-4B3B0430AA2A}" srcId="{BE65E6BF-1A18-4B72-8B8C-CFD188CD92C4}" destId="{93158B39-EA2E-48B0-AC30-73B2611EFE8F}" srcOrd="3" destOrd="0" parTransId="{0C7749A0-B92C-4230-B2C3-B823DB957468}" sibTransId="{213FAF6A-F3E6-47FE-A7C7-38E972CF916C}"/>
    <dgm:cxn modelId="{C08A7E93-20BD-4B4D-8EB9-2781D7F8DFA8}" type="presOf" srcId="{8063CBE9-E54A-41C6-9887-2032C5D2D5DA}" destId="{CC92B1E0-152B-41D1-9120-EB0B39EBB7B1}" srcOrd="0" destOrd="0" presId="urn:microsoft.com/office/officeart/2018/5/layout/IconCircleLabelList"/>
    <dgm:cxn modelId="{8F98AC9C-9F05-472B-B0DB-3D8120BDD917}" type="presOf" srcId="{BE65E6BF-1A18-4B72-8B8C-CFD188CD92C4}" destId="{E4D1FA5B-877E-403A-823C-B33D2C29424B}" srcOrd="0" destOrd="0" presId="urn:microsoft.com/office/officeart/2018/5/layout/IconCircleLabelList"/>
    <dgm:cxn modelId="{7395E4A1-47B5-454F-9FD7-E062CA299AC4}" type="presOf" srcId="{02B121C3-AB8B-429D-A763-3064F0CC2264}" destId="{2ACC71B2-6DCA-4F76-BBB6-8C5C0AD0D6E3}" srcOrd="0" destOrd="0" presId="urn:microsoft.com/office/officeart/2018/5/layout/IconCircleLabelList"/>
    <dgm:cxn modelId="{B8AF62A6-FA26-4048-9111-0D3270CA413B}" type="presOf" srcId="{93158B39-EA2E-48B0-AC30-73B2611EFE8F}" destId="{066D564B-E470-4545-9275-946FAA86B13F}" srcOrd="0" destOrd="0" presId="urn:microsoft.com/office/officeart/2018/5/layout/IconCircleLabelList"/>
    <dgm:cxn modelId="{C8DAD2EB-586C-4413-9FB5-53CEDBA895E8}" srcId="{BE65E6BF-1A18-4B72-8B8C-CFD188CD92C4}" destId="{2775E420-51FE-4115-9BCF-2698AAAC8E93}" srcOrd="2" destOrd="0" parTransId="{A8B0901D-A1D2-4539-A35C-8CA44D4C2CBE}" sibTransId="{C72FA902-2EB8-4734-84F4-E7BC16AA8978}"/>
    <dgm:cxn modelId="{8651EBB8-E18A-4500-AA7F-C076836FF355}" type="presParOf" srcId="{E4D1FA5B-877E-403A-823C-B33D2C29424B}" destId="{870273C4-B21F-4F9A-B8CC-4295CC9D1458}" srcOrd="0" destOrd="0" presId="urn:microsoft.com/office/officeart/2018/5/layout/IconCircleLabelList"/>
    <dgm:cxn modelId="{9E701EE3-5355-4703-98C8-49B88B23AD4D}" type="presParOf" srcId="{870273C4-B21F-4F9A-B8CC-4295CC9D1458}" destId="{95ADED37-8310-4A2C-8B57-92B5268D04C5}" srcOrd="0" destOrd="0" presId="urn:microsoft.com/office/officeart/2018/5/layout/IconCircleLabelList"/>
    <dgm:cxn modelId="{5371530E-84DB-49A8-B0A2-84538FBAAE65}" type="presParOf" srcId="{870273C4-B21F-4F9A-B8CC-4295CC9D1458}" destId="{BA2458D3-1F0F-4E1F-B9CF-C69CD6287E93}" srcOrd="1" destOrd="0" presId="urn:microsoft.com/office/officeart/2018/5/layout/IconCircleLabelList"/>
    <dgm:cxn modelId="{93CB42B5-460B-484A-B189-EEC29CBABADC}" type="presParOf" srcId="{870273C4-B21F-4F9A-B8CC-4295CC9D1458}" destId="{C1475C9B-9CC5-44FD-8386-CBFFE266B7E6}" srcOrd="2" destOrd="0" presId="urn:microsoft.com/office/officeart/2018/5/layout/IconCircleLabelList"/>
    <dgm:cxn modelId="{BB65D414-65CD-4A1B-BBA1-1056A74C6CC6}" type="presParOf" srcId="{870273C4-B21F-4F9A-B8CC-4295CC9D1458}" destId="{2ACC71B2-6DCA-4F76-BBB6-8C5C0AD0D6E3}" srcOrd="3" destOrd="0" presId="urn:microsoft.com/office/officeart/2018/5/layout/IconCircleLabelList"/>
    <dgm:cxn modelId="{B8312F3E-3BFD-458A-A1F4-766056741F1F}" type="presParOf" srcId="{E4D1FA5B-877E-403A-823C-B33D2C29424B}" destId="{D53BFD2D-889E-467B-B3BD-EE06B273832A}" srcOrd="1" destOrd="0" presId="urn:microsoft.com/office/officeart/2018/5/layout/IconCircleLabelList"/>
    <dgm:cxn modelId="{A3DEC159-2FD5-4D05-8B31-C96043B03B2F}" type="presParOf" srcId="{E4D1FA5B-877E-403A-823C-B33D2C29424B}" destId="{6B690CFA-D12C-421F-8AD9-B530CC70F148}" srcOrd="2" destOrd="0" presId="urn:microsoft.com/office/officeart/2018/5/layout/IconCircleLabelList"/>
    <dgm:cxn modelId="{8EAA96AE-C7B7-4611-919D-BE2B12A61D08}" type="presParOf" srcId="{6B690CFA-D12C-421F-8AD9-B530CC70F148}" destId="{9A676189-C578-4F15-B52E-004CA06E0AA9}" srcOrd="0" destOrd="0" presId="urn:microsoft.com/office/officeart/2018/5/layout/IconCircleLabelList"/>
    <dgm:cxn modelId="{C3CDB6D9-5202-4135-8EDD-C3E2C823CA62}" type="presParOf" srcId="{6B690CFA-D12C-421F-8AD9-B530CC70F148}" destId="{88AD692B-F98A-4DAB-ADD9-9EC6689261EF}" srcOrd="1" destOrd="0" presId="urn:microsoft.com/office/officeart/2018/5/layout/IconCircleLabelList"/>
    <dgm:cxn modelId="{4FEA97FA-3F49-4CFD-94EB-8E6377E03A61}" type="presParOf" srcId="{6B690CFA-D12C-421F-8AD9-B530CC70F148}" destId="{C3D58B30-142F-4D2B-9783-4432C3677D9C}" srcOrd="2" destOrd="0" presId="urn:microsoft.com/office/officeart/2018/5/layout/IconCircleLabelList"/>
    <dgm:cxn modelId="{CC4E2610-25A2-4DFB-8DBF-5EC2BBF65491}" type="presParOf" srcId="{6B690CFA-D12C-421F-8AD9-B530CC70F148}" destId="{DD1CD741-F6A7-442F-B134-BBC0273A8535}" srcOrd="3" destOrd="0" presId="urn:microsoft.com/office/officeart/2018/5/layout/IconCircleLabelList"/>
    <dgm:cxn modelId="{6F7A622A-5D74-40CA-9F92-D0201864DC43}" type="presParOf" srcId="{E4D1FA5B-877E-403A-823C-B33D2C29424B}" destId="{CCDA35C7-29D9-4035-A750-1A231A92C236}" srcOrd="3" destOrd="0" presId="urn:microsoft.com/office/officeart/2018/5/layout/IconCircleLabelList"/>
    <dgm:cxn modelId="{972F8980-A133-40A0-85DD-E1320E3EACE4}" type="presParOf" srcId="{E4D1FA5B-877E-403A-823C-B33D2C29424B}" destId="{0B9B85A3-F45B-4573-A44D-F0BD86E49B15}" srcOrd="4" destOrd="0" presId="urn:microsoft.com/office/officeart/2018/5/layout/IconCircleLabelList"/>
    <dgm:cxn modelId="{31AF3FD9-35CA-4597-A12C-A83BA0A89A01}" type="presParOf" srcId="{0B9B85A3-F45B-4573-A44D-F0BD86E49B15}" destId="{21B7855C-9952-4094-B555-4258E2CC3715}" srcOrd="0" destOrd="0" presId="urn:microsoft.com/office/officeart/2018/5/layout/IconCircleLabelList"/>
    <dgm:cxn modelId="{A2744450-E82B-4C76-8642-D273F8BF0790}" type="presParOf" srcId="{0B9B85A3-F45B-4573-A44D-F0BD86E49B15}" destId="{60579843-44BD-437D-A1CB-6E4FCA71DB8C}" srcOrd="1" destOrd="0" presId="urn:microsoft.com/office/officeart/2018/5/layout/IconCircleLabelList"/>
    <dgm:cxn modelId="{90B80113-2C49-4FFD-9B5B-17664FC8B9FE}" type="presParOf" srcId="{0B9B85A3-F45B-4573-A44D-F0BD86E49B15}" destId="{8166BFAE-AFE1-4028-98F7-9A22F0AE81A0}" srcOrd="2" destOrd="0" presId="urn:microsoft.com/office/officeart/2018/5/layout/IconCircleLabelList"/>
    <dgm:cxn modelId="{F7B85269-AD45-4616-A018-6B1B33617BDC}" type="presParOf" srcId="{0B9B85A3-F45B-4573-A44D-F0BD86E49B15}" destId="{9A9DDFF7-0F79-4874-9391-C7E63A270106}" srcOrd="3" destOrd="0" presId="urn:microsoft.com/office/officeart/2018/5/layout/IconCircleLabelList"/>
    <dgm:cxn modelId="{480B799E-B534-4FE9-AE46-74B722F8D855}" type="presParOf" srcId="{E4D1FA5B-877E-403A-823C-B33D2C29424B}" destId="{FCECEC3A-EB94-4B40-93A8-B99DC169FBCC}" srcOrd="5" destOrd="0" presId="urn:microsoft.com/office/officeart/2018/5/layout/IconCircleLabelList"/>
    <dgm:cxn modelId="{483F8993-18A9-4D3A-A5C9-C40E647A74F0}" type="presParOf" srcId="{E4D1FA5B-877E-403A-823C-B33D2C29424B}" destId="{DA2A1C5F-5F7E-426E-AA0A-4D61432A5F60}" srcOrd="6" destOrd="0" presId="urn:microsoft.com/office/officeart/2018/5/layout/IconCircleLabelList"/>
    <dgm:cxn modelId="{E4A4ED85-6CED-4068-8E9B-5D8CA4EE3DEB}" type="presParOf" srcId="{DA2A1C5F-5F7E-426E-AA0A-4D61432A5F60}" destId="{B0A577F6-E8A0-4BDF-BCF7-3DA98D20CB98}" srcOrd="0" destOrd="0" presId="urn:microsoft.com/office/officeart/2018/5/layout/IconCircleLabelList"/>
    <dgm:cxn modelId="{420E25A4-D9CF-4F43-92FF-0F971251ABE2}" type="presParOf" srcId="{DA2A1C5F-5F7E-426E-AA0A-4D61432A5F60}" destId="{00E1077F-B7DA-4190-9EF5-A231724EAF9F}" srcOrd="1" destOrd="0" presId="urn:microsoft.com/office/officeart/2018/5/layout/IconCircleLabelList"/>
    <dgm:cxn modelId="{D289962F-9395-4B48-B90D-7A69C2A29A1E}" type="presParOf" srcId="{DA2A1C5F-5F7E-426E-AA0A-4D61432A5F60}" destId="{77A1B52E-42E6-4364-BB58-FF01D2A0CAC7}" srcOrd="2" destOrd="0" presId="urn:microsoft.com/office/officeart/2018/5/layout/IconCircleLabelList"/>
    <dgm:cxn modelId="{FA16E2A1-F1BD-4D8A-BC57-98BD5D38D6AE}" type="presParOf" srcId="{DA2A1C5F-5F7E-426E-AA0A-4D61432A5F60}" destId="{066D564B-E470-4545-9275-946FAA86B13F}" srcOrd="3" destOrd="0" presId="urn:microsoft.com/office/officeart/2018/5/layout/IconCircleLabelList"/>
    <dgm:cxn modelId="{ACFC3870-710C-42AB-8068-9A21F762D595}" type="presParOf" srcId="{E4D1FA5B-877E-403A-823C-B33D2C29424B}" destId="{1F8C1C1B-9C5D-49B7-A5E3-D8435C8A5B75}" srcOrd="7" destOrd="0" presId="urn:microsoft.com/office/officeart/2018/5/layout/IconCircleLabelList"/>
    <dgm:cxn modelId="{A1C75ADB-94DA-4E8C-B5AF-CF23100AFA83}" type="presParOf" srcId="{E4D1FA5B-877E-403A-823C-B33D2C29424B}" destId="{80F72974-8EFE-4B6F-A95A-DEA40F766AB3}" srcOrd="8" destOrd="0" presId="urn:microsoft.com/office/officeart/2018/5/layout/IconCircleLabelList"/>
    <dgm:cxn modelId="{405714CD-E5FE-424D-AB9B-DD0D1044397D}" type="presParOf" srcId="{80F72974-8EFE-4B6F-A95A-DEA40F766AB3}" destId="{F9C4E44B-974D-4873-AA6F-99FAAD093247}" srcOrd="0" destOrd="0" presId="urn:microsoft.com/office/officeart/2018/5/layout/IconCircleLabelList"/>
    <dgm:cxn modelId="{9C047F6E-3362-43FD-BC8F-B89D61066536}" type="presParOf" srcId="{80F72974-8EFE-4B6F-A95A-DEA40F766AB3}" destId="{7E3C225E-2EEB-47FB-BBA1-8EB5A081AE92}" srcOrd="1" destOrd="0" presId="urn:microsoft.com/office/officeart/2018/5/layout/IconCircleLabelList"/>
    <dgm:cxn modelId="{C2B72BB4-94E3-4E76-9178-B953DB206CF9}" type="presParOf" srcId="{80F72974-8EFE-4B6F-A95A-DEA40F766AB3}" destId="{37A72AC5-E62E-41DC-9962-21FC7CE664D9}" srcOrd="2" destOrd="0" presId="urn:microsoft.com/office/officeart/2018/5/layout/IconCircleLabelList"/>
    <dgm:cxn modelId="{4350DD17-20B6-4C08-B9D7-850E35E5E1BC}" type="presParOf" srcId="{80F72974-8EFE-4B6F-A95A-DEA40F766AB3}" destId="{CC92B1E0-152B-41D1-9120-EB0B39EBB7B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33527F-6E9B-420C-9F58-565815C1F65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B8BBBE5-183C-416C-81E7-FCC322BF0851}">
      <dgm:prSet/>
      <dgm:spPr/>
      <dgm:t>
        <a:bodyPr/>
        <a:lstStyle/>
        <a:p>
          <a:pPr>
            <a:defRPr cap="all"/>
          </a:pPr>
          <a:r>
            <a:rPr lang="en-US" dirty="0"/>
            <a:t>Overseeing staff members throughout service, taking reservations, billings, and supporting staff.</a:t>
          </a:r>
        </a:p>
      </dgm:t>
    </dgm:pt>
    <dgm:pt modelId="{82781AB2-E6A4-4D3D-B2C1-5311D2336726}" type="parTrans" cxnId="{083C6073-A477-4FB6-92D2-0C48ED4ADE67}">
      <dgm:prSet/>
      <dgm:spPr/>
      <dgm:t>
        <a:bodyPr/>
        <a:lstStyle/>
        <a:p>
          <a:endParaRPr lang="en-US"/>
        </a:p>
      </dgm:t>
    </dgm:pt>
    <dgm:pt modelId="{717D201D-B8C3-4440-B519-D461FC2D49A7}" type="sibTrans" cxnId="{083C6073-A477-4FB6-92D2-0C48ED4ADE67}">
      <dgm:prSet/>
      <dgm:spPr/>
      <dgm:t>
        <a:bodyPr/>
        <a:lstStyle/>
        <a:p>
          <a:endParaRPr lang="en-US"/>
        </a:p>
      </dgm:t>
    </dgm:pt>
    <dgm:pt modelId="{676471F2-5426-4A66-8E6B-ADD9174BD0F4}">
      <dgm:prSet/>
      <dgm:spPr/>
      <dgm:t>
        <a:bodyPr/>
        <a:lstStyle/>
        <a:p>
          <a:pPr>
            <a:defRPr cap="all"/>
          </a:pPr>
          <a:r>
            <a:rPr lang="en-US" dirty="0"/>
            <a:t>Communication, talking to the kitchen staff alerting them of any surprise dietary requirements, talking to waiter/ waitresses and communication with bar staff.</a:t>
          </a:r>
        </a:p>
      </dgm:t>
    </dgm:pt>
    <dgm:pt modelId="{FC0E9EE4-40EC-4036-A656-EB687B555D55}" type="parTrans" cxnId="{5B65EBDF-C14C-4B99-9682-3C9B82FEB0FD}">
      <dgm:prSet/>
      <dgm:spPr/>
      <dgm:t>
        <a:bodyPr/>
        <a:lstStyle/>
        <a:p>
          <a:endParaRPr lang="en-US"/>
        </a:p>
      </dgm:t>
    </dgm:pt>
    <dgm:pt modelId="{A4BB4962-1C5B-4660-83D9-0037CB4CCD24}" type="sibTrans" cxnId="{5B65EBDF-C14C-4B99-9682-3C9B82FEB0FD}">
      <dgm:prSet/>
      <dgm:spPr/>
      <dgm:t>
        <a:bodyPr/>
        <a:lstStyle/>
        <a:p>
          <a:endParaRPr lang="en-US"/>
        </a:p>
      </dgm:t>
    </dgm:pt>
    <dgm:pt modelId="{597D9893-7E4D-4622-B62D-D939455F281F}">
      <dgm:prSet/>
      <dgm:spPr/>
      <dgm:t>
        <a:bodyPr/>
        <a:lstStyle/>
        <a:p>
          <a:pPr>
            <a:defRPr cap="all"/>
          </a:pPr>
          <a:r>
            <a:rPr lang="en-US" dirty="0"/>
            <a:t>Welcoming guest and leading them to their allocated tables.</a:t>
          </a:r>
        </a:p>
      </dgm:t>
    </dgm:pt>
    <dgm:pt modelId="{85944882-6E4A-4F48-83DB-02E9A7294C68}" type="parTrans" cxnId="{1D2E0368-720D-4403-9378-F61CCCDC1835}">
      <dgm:prSet/>
      <dgm:spPr/>
      <dgm:t>
        <a:bodyPr/>
        <a:lstStyle/>
        <a:p>
          <a:endParaRPr lang="en-US"/>
        </a:p>
      </dgm:t>
    </dgm:pt>
    <dgm:pt modelId="{A9B44276-CB37-490A-9A02-8CC353659F9F}" type="sibTrans" cxnId="{1D2E0368-720D-4403-9378-F61CCCDC1835}">
      <dgm:prSet/>
      <dgm:spPr/>
      <dgm:t>
        <a:bodyPr/>
        <a:lstStyle/>
        <a:p>
          <a:endParaRPr lang="en-US"/>
        </a:p>
      </dgm:t>
    </dgm:pt>
    <dgm:pt modelId="{DC79CE20-9BA0-41B9-80A6-FB870DD2CE27}">
      <dgm:prSet/>
      <dgm:spPr/>
      <dgm:t>
        <a:bodyPr/>
        <a:lstStyle/>
        <a:p>
          <a:pPr rtl="0">
            <a:defRPr cap="all"/>
          </a:pPr>
          <a:r>
            <a:rPr lang="en-US" dirty="0"/>
            <a:t>Interacting with guests.</a:t>
          </a:r>
          <a:r>
            <a:rPr lang="en-US" dirty="0">
              <a:latin typeface="Aptos Display" panose="02110004020202020204"/>
            </a:rPr>
            <a:t> Listening to any </a:t>
          </a:r>
          <a:r>
            <a:rPr lang="en-US" dirty="0" err="1">
              <a:latin typeface="Aptos Display" panose="02110004020202020204"/>
            </a:rPr>
            <a:t>inquireies</a:t>
          </a:r>
          <a:r>
            <a:rPr lang="en-US" dirty="0">
              <a:latin typeface="Aptos Display" panose="02110004020202020204"/>
            </a:rPr>
            <a:t> (</a:t>
          </a:r>
          <a:r>
            <a:rPr lang="en-US" dirty="0" err="1">
              <a:latin typeface="Aptos Display" panose="02110004020202020204"/>
            </a:rPr>
            <a:t>ciavattone</a:t>
          </a:r>
          <a:r>
            <a:rPr lang="en-US" dirty="0">
              <a:latin typeface="Aptos Display" panose="02110004020202020204"/>
            </a:rPr>
            <a:t> 2025) </a:t>
          </a:r>
          <a:endParaRPr lang="en-US" dirty="0"/>
        </a:p>
      </dgm:t>
    </dgm:pt>
    <dgm:pt modelId="{00FFC6F2-3928-453D-AFC8-06CB8CB1DB9A}" type="parTrans" cxnId="{78F22BCD-41BD-4594-BDA2-0D0706A2660C}">
      <dgm:prSet/>
      <dgm:spPr/>
      <dgm:t>
        <a:bodyPr/>
        <a:lstStyle/>
        <a:p>
          <a:endParaRPr lang="en-US"/>
        </a:p>
      </dgm:t>
    </dgm:pt>
    <dgm:pt modelId="{2E5CF496-788E-4298-974B-51D2F815E87C}" type="sibTrans" cxnId="{78F22BCD-41BD-4594-BDA2-0D0706A2660C}">
      <dgm:prSet/>
      <dgm:spPr/>
      <dgm:t>
        <a:bodyPr/>
        <a:lstStyle/>
        <a:p>
          <a:endParaRPr lang="en-US"/>
        </a:p>
      </dgm:t>
    </dgm:pt>
    <dgm:pt modelId="{6749A1CC-085E-45A4-9612-0A4BCDEC2480}">
      <dgm:prSet/>
      <dgm:spPr/>
      <dgm:t>
        <a:bodyPr/>
        <a:lstStyle/>
        <a:p>
          <a:pPr>
            <a:defRPr cap="all"/>
          </a:pPr>
          <a:r>
            <a:rPr lang="en-US" dirty="0"/>
            <a:t>Maintaining a clean area, removing any visible debris </a:t>
          </a:r>
        </a:p>
      </dgm:t>
    </dgm:pt>
    <dgm:pt modelId="{11C6BB9A-645B-49CF-9CCD-7669B9B4EA95}" type="parTrans" cxnId="{AE21EF73-DDC5-4C9E-9988-1F72F681358D}">
      <dgm:prSet/>
      <dgm:spPr/>
      <dgm:t>
        <a:bodyPr/>
        <a:lstStyle/>
        <a:p>
          <a:endParaRPr lang="en-US"/>
        </a:p>
      </dgm:t>
    </dgm:pt>
    <dgm:pt modelId="{AB8CBF18-E0BC-472B-A2C3-25E09BD78BCD}" type="sibTrans" cxnId="{AE21EF73-DDC5-4C9E-9988-1F72F681358D}">
      <dgm:prSet/>
      <dgm:spPr/>
      <dgm:t>
        <a:bodyPr/>
        <a:lstStyle/>
        <a:p>
          <a:endParaRPr lang="en-US"/>
        </a:p>
      </dgm:t>
    </dgm:pt>
    <dgm:pt modelId="{B78B9D87-165F-478B-91AB-311FA1B6EDA4}">
      <dgm:prSet/>
      <dgm:spPr/>
      <dgm:t>
        <a:bodyPr/>
        <a:lstStyle/>
        <a:p>
          <a:pPr>
            <a:defRPr cap="all"/>
          </a:pPr>
          <a:r>
            <a:rPr lang="en-US" dirty="0"/>
            <a:t>Resolve undergoing issues </a:t>
          </a:r>
        </a:p>
      </dgm:t>
    </dgm:pt>
    <dgm:pt modelId="{BD4E9E7A-DACD-4E1E-B40A-F03C3BA35757}" type="parTrans" cxnId="{3DD67775-152A-498F-BD49-BE754A7F1F47}">
      <dgm:prSet/>
      <dgm:spPr/>
      <dgm:t>
        <a:bodyPr/>
        <a:lstStyle/>
        <a:p>
          <a:endParaRPr lang="en-US"/>
        </a:p>
      </dgm:t>
    </dgm:pt>
    <dgm:pt modelId="{57F829FB-12C1-4285-93C8-00208250ADE7}" type="sibTrans" cxnId="{3DD67775-152A-498F-BD49-BE754A7F1F47}">
      <dgm:prSet/>
      <dgm:spPr/>
      <dgm:t>
        <a:bodyPr/>
        <a:lstStyle/>
        <a:p>
          <a:endParaRPr lang="en-US"/>
        </a:p>
      </dgm:t>
    </dgm:pt>
    <dgm:pt modelId="{C4936435-9BA3-42AD-857F-C1450068F001}" type="pres">
      <dgm:prSet presAssocID="{DC33527F-6E9B-420C-9F58-565815C1F65D}" presName="root" presStyleCnt="0">
        <dgm:presLayoutVars>
          <dgm:dir/>
          <dgm:resizeHandles val="exact"/>
        </dgm:presLayoutVars>
      </dgm:prSet>
      <dgm:spPr/>
    </dgm:pt>
    <dgm:pt modelId="{55AA6FC6-E9AF-4BE5-91E7-1B74719FC2FE}" type="pres">
      <dgm:prSet presAssocID="{FB8BBBE5-183C-416C-81E7-FCC322BF0851}" presName="compNode" presStyleCnt="0"/>
      <dgm:spPr/>
    </dgm:pt>
    <dgm:pt modelId="{7D4CB832-1459-47BD-A04D-3B0BBE9EEF70}" type="pres">
      <dgm:prSet presAssocID="{FB8BBBE5-183C-416C-81E7-FCC322BF0851}" presName="iconBgRect" presStyleLbl="bgShp" presStyleIdx="0" presStyleCnt="6"/>
      <dgm:spPr/>
    </dgm:pt>
    <dgm:pt modelId="{54CB05FD-2D1F-4EF6-B25F-519736683014}" type="pres">
      <dgm:prSet presAssocID="{FB8BBBE5-183C-416C-81E7-FCC322BF085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key"/>
        </a:ext>
      </dgm:extLst>
    </dgm:pt>
    <dgm:pt modelId="{B4FED38C-665A-4D7E-9CFF-9A073FDA86D3}" type="pres">
      <dgm:prSet presAssocID="{FB8BBBE5-183C-416C-81E7-FCC322BF0851}" presName="spaceRect" presStyleCnt="0"/>
      <dgm:spPr/>
    </dgm:pt>
    <dgm:pt modelId="{5F86393E-419C-4D9D-8F21-C7A94BD9AE8B}" type="pres">
      <dgm:prSet presAssocID="{FB8BBBE5-183C-416C-81E7-FCC322BF0851}" presName="textRect" presStyleLbl="revTx" presStyleIdx="0" presStyleCnt="6">
        <dgm:presLayoutVars>
          <dgm:chMax val="1"/>
          <dgm:chPref val="1"/>
        </dgm:presLayoutVars>
      </dgm:prSet>
      <dgm:spPr/>
    </dgm:pt>
    <dgm:pt modelId="{694113FD-A490-4C97-943A-87EC23F36960}" type="pres">
      <dgm:prSet presAssocID="{717D201D-B8C3-4440-B519-D461FC2D49A7}" presName="sibTrans" presStyleCnt="0"/>
      <dgm:spPr/>
    </dgm:pt>
    <dgm:pt modelId="{79A76CB2-ED5C-4B0B-9D05-610537451D31}" type="pres">
      <dgm:prSet presAssocID="{676471F2-5426-4A66-8E6B-ADD9174BD0F4}" presName="compNode" presStyleCnt="0"/>
      <dgm:spPr/>
    </dgm:pt>
    <dgm:pt modelId="{A35F779F-E994-4FE3-85CF-E0043D8BEEE8}" type="pres">
      <dgm:prSet presAssocID="{676471F2-5426-4A66-8E6B-ADD9174BD0F4}" presName="iconBgRect" presStyleLbl="bgShp" presStyleIdx="1" presStyleCnt="6"/>
      <dgm:spPr/>
    </dgm:pt>
    <dgm:pt modelId="{D16DD63F-9BD8-41DA-9F34-57623C756E08}" type="pres">
      <dgm:prSet presAssocID="{676471F2-5426-4A66-8E6B-ADD9174BD0F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3DDF9071-63FE-4E2D-9DE7-235ABB2A6063}" type="pres">
      <dgm:prSet presAssocID="{676471F2-5426-4A66-8E6B-ADD9174BD0F4}" presName="spaceRect" presStyleCnt="0"/>
      <dgm:spPr/>
    </dgm:pt>
    <dgm:pt modelId="{B0776C35-0AED-46C7-9A4A-235089A73835}" type="pres">
      <dgm:prSet presAssocID="{676471F2-5426-4A66-8E6B-ADD9174BD0F4}" presName="textRect" presStyleLbl="revTx" presStyleIdx="1" presStyleCnt="6">
        <dgm:presLayoutVars>
          <dgm:chMax val="1"/>
          <dgm:chPref val="1"/>
        </dgm:presLayoutVars>
      </dgm:prSet>
      <dgm:spPr/>
    </dgm:pt>
    <dgm:pt modelId="{94CD732B-B8E4-49E3-8D5A-DA701C6CDFEC}" type="pres">
      <dgm:prSet presAssocID="{A4BB4962-1C5B-4660-83D9-0037CB4CCD24}" presName="sibTrans" presStyleCnt="0"/>
      <dgm:spPr/>
    </dgm:pt>
    <dgm:pt modelId="{E8C31B4B-0013-48AD-B946-2BA70EE39254}" type="pres">
      <dgm:prSet presAssocID="{597D9893-7E4D-4622-B62D-D939455F281F}" presName="compNode" presStyleCnt="0"/>
      <dgm:spPr/>
    </dgm:pt>
    <dgm:pt modelId="{AC0769C7-6EB8-4CDE-942B-B2AACE5CA196}" type="pres">
      <dgm:prSet presAssocID="{597D9893-7E4D-4622-B62D-D939455F281F}" presName="iconBgRect" presStyleLbl="bgShp" presStyleIdx="2" presStyleCnt="6"/>
      <dgm:spPr/>
    </dgm:pt>
    <dgm:pt modelId="{31A67A1E-9335-4191-87C6-A3251CF87F79}" type="pres">
      <dgm:prSet presAssocID="{597D9893-7E4D-4622-B62D-D939455F281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and chairs"/>
        </a:ext>
      </dgm:extLst>
    </dgm:pt>
    <dgm:pt modelId="{9D0BCBF0-8002-42CC-A5A7-EEA3412DAC48}" type="pres">
      <dgm:prSet presAssocID="{597D9893-7E4D-4622-B62D-D939455F281F}" presName="spaceRect" presStyleCnt="0"/>
      <dgm:spPr/>
    </dgm:pt>
    <dgm:pt modelId="{25BE6B67-E32B-47EA-82CE-F954AB3BB485}" type="pres">
      <dgm:prSet presAssocID="{597D9893-7E4D-4622-B62D-D939455F281F}" presName="textRect" presStyleLbl="revTx" presStyleIdx="2" presStyleCnt="6">
        <dgm:presLayoutVars>
          <dgm:chMax val="1"/>
          <dgm:chPref val="1"/>
        </dgm:presLayoutVars>
      </dgm:prSet>
      <dgm:spPr/>
    </dgm:pt>
    <dgm:pt modelId="{3C0F3B74-ABB8-42E9-AF65-01685188E22A}" type="pres">
      <dgm:prSet presAssocID="{A9B44276-CB37-490A-9A02-8CC353659F9F}" presName="sibTrans" presStyleCnt="0"/>
      <dgm:spPr/>
    </dgm:pt>
    <dgm:pt modelId="{0BF41D6B-B4B8-4726-9625-646EC336DAFF}" type="pres">
      <dgm:prSet presAssocID="{DC79CE20-9BA0-41B9-80A6-FB870DD2CE27}" presName="compNode" presStyleCnt="0"/>
      <dgm:spPr/>
    </dgm:pt>
    <dgm:pt modelId="{89197725-220D-4D68-9E35-F875B75062C9}" type="pres">
      <dgm:prSet presAssocID="{DC79CE20-9BA0-41B9-80A6-FB870DD2CE27}" presName="iconBgRect" presStyleLbl="bgShp" presStyleIdx="3" presStyleCnt="6"/>
      <dgm:spPr/>
    </dgm:pt>
    <dgm:pt modelId="{17C30898-3C72-4A04-8499-2DF238BA5A84}" type="pres">
      <dgm:prSet presAssocID="{DC79CE20-9BA0-41B9-80A6-FB870DD2CE2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92392621-748F-4963-8DC0-370DD6B7F151}" type="pres">
      <dgm:prSet presAssocID="{DC79CE20-9BA0-41B9-80A6-FB870DD2CE27}" presName="spaceRect" presStyleCnt="0"/>
      <dgm:spPr/>
    </dgm:pt>
    <dgm:pt modelId="{3201961F-C1C6-4973-AF72-91FDAEEBAB65}" type="pres">
      <dgm:prSet presAssocID="{DC79CE20-9BA0-41B9-80A6-FB870DD2CE27}" presName="textRect" presStyleLbl="revTx" presStyleIdx="3" presStyleCnt="6">
        <dgm:presLayoutVars>
          <dgm:chMax val="1"/>
          <dgm:chPref val="1"/>
        </dgm:presLayoutVars>
      </dgm:prSet>
      <dgm:spPr/>
    </dgm:pt>
    <dgm:pt modelId="{DB29D8F5-8D35-4662-8912-AA16903F352C}" type="pres">
      <dgm:prSet presAssocID="{2E5CF496-788E-4298-974B-51D2F815E87C}" presName="sibTrans" presStyleCnt="0"/>
      <dgm:spPr/>
    </dgm:pt>
    <dgm:pt modelId="{09887EEF-FD12-4541-84F2-2F04B2A995FA}" type="pres">
      <dgm:prSet presAssocID="{6749A1CC-085E-45A4-9612-0A4BCDEC2480}" presName="compNode" presStyleCnt="0"/>
      <dgm:spPr/>
    </dgm:pt>
    <dgm:pt modelId="{8EAC98B9-B9C2-4EC8-9A4C-725C0345C0E4}" type="pres">
      <dgm:prSet presAssocID="{6749A1CC-085E-45A4-9612-0A4BCDEC2480}" presName="iconBgRect" presStyleLbl="bgShp" presStyleIdx="4" presStyleCnt="6"/>
      <dgm:spPr/>
    </dgm:pt>
    <dgm:pt modelId="{28060E96-1715-4119-8B56-73E05075DCF0}" type="pres">
      <dgm:prSet presAssocID="{6749A1CC-085E-45A4-9612-0A4BCDEC248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C3F5A208-6259-4B50-920A-D3EF5D00F6C1}" type="pres">
      <dgm:prSet presAssocID="{6749A1CC-085E-45A4-9612-0A4BCDEC2480}" presName="spaceRect" presStyleCnt="0"/>
      <dgm:spPr/>
    </dgm:pt>
    <dgm:pt modelId="{CFE269F4-0643-4340-80C2-0DD035F645AF}" type="pres">
      <dgm:prSet presAssocID="{6749A1CC-085E-45A4-9612-0A4BCDEC2480}" presName="textRect" presStyleLbl="revTx" presStyleIdx="4" presStyleCnt="6">
        <dgm:presLayoutVars>
          <dgm:chMax val="1"/>
          <dgm:chPref val="1"/>
        </dgm:presLayoutVars>
      </dgm:prSet>
      <dgm:spPr/>
    </dgm:pt>
    <dgm:pt modelId="{A9286CC1-82B1-4314-80D5-602B4B10B22E}" type="pres">
      <dgm:prSet presAssocID="{AB8CBF18-E0BC-472B-A2C3-25E09BD78BCD}" presName="sibTrans" presStyleCnt="0"/>
      <dgm:spPr/>
    </dgm:pt>
    <dgm:pt modelId="{F6610AF6-5028-4498-8A6D-1A03DF7062EF}" type="pres">
      <dgm:prSet presAssocID="{B78B9D87-165F-478B-91AB-311FA1B6EDA4}" presName="compNode" presStyleCnt="0"/>
      <dgm:spPr/>
    </dgm:pt>
    <dgm:pt modelId="{EEBF0F34-9689-4ED4-9091-57705987D078}" type="pres">
      <dgm:prSet presAssocID="{B78B9D87-165F-478B-91AB-311FA1B6EDA4}" presName="iconBgRect" presStyleLbl="bgShp" presStyleIdx="5" presStyleCnt="6"/>
      <dgm:spPr/>
    </dgm:pt>
    <dgm:pt modelId="{1F7ED44C-701B-427F-9F5C-11E63262B51E}" type="pres">
      <dgm:prSet presAssocID="{B78B9D87-165F-478B-91AB-311FA1B6EDA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D0AC8C2-6165-4503-AB52-71C71AC780A3}" type="pres">
      <dgm:prSet presAssocID="{B78B9D87-165F-478B-91AB-311FA1B6EDA4}" presName="spaceRect" presStyleCnt="0"/>
      <dgm:spPr/>
    </dgm:pt>
    <dgm:pt modelId="{DE23160F-D8CF-4F8B-AF02-84A4A46E7DDA}" type="pres">
      <dgm:prSet presAssocID="{B78B9D87-165F-478B-91AB-311FA1B6EDA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37BA819-819C-4E81-B52A-F1911ABB6BC2}" type="presOf" srcId="{597D9893-7E4D-4622-B62D-D939455F281F}" destId="{25BE6B67-E32B-47EA-82CE-F954AB3BB485}" srcOrd="0" destOrd="0" presId="urn:microsoft.com/office/officeart/2018/5/layout/IconCircleLabelList"/>
    <dgm:cxn modelId="{94B0181D-01D7-4529-8D8C-51B321CB3842}" type="presOf" srcId="{B78B9D87-165F-478B-91AB-311FA1B6EDA4}" destId="{DE23160F-D8CF-4F8B-AF02-84A4A46E7DDA}" srcOrd="0" destOrd="0" presId="urn:microsoft.com/office/officeart/2018/5/layout/IconCircleLabelList"/>
    <dgm:cxn modelId="{B3791E27-0145-4477-80D2-91C287077583}" type="presOf" srcId="{DC33527F-6E9B-420C-9F58-565815C1F65D}" destId="{C4936435-9BA3-42AD-857F-C1450068F001}" srcOrd="0" destOrd="0" presId="urn:microsoft.com/office/officeart/2018/5/layout/IconCircleLabelList"/>
    <dgm:cxn modelId="{1D2E0368-720D-4403-9378-F61CCCDC1835}" srcId="{DC33527F-6E9B-420C-9F58-565815C1F65D}" destId="{597D9893-7E4D-4622-B62D-D939455F281F}" srcOrd="2" destOrd="0" parTransId="{85944882-6E4A-4F48-83DB-02E9A7294C68}" sibTransId="{A9B44276-CB37-490A-9A02-8CC353659F9F}"/>
    <dgm:cxn modelId="{083C6073-A477-4FB6-92D2-0C48ED4ADE67}" srcId="{DC33527F-6E9B-420C-9F58-565815C1F65D}" destId="{FB8BBBE5-183C-416C-81E7-FCC322BF0851}" srcOrd="0" destOrd="0" parTransId="{82781AB2-E6A4-4D3D-B2C1-5311D2336726}" sibTransId="{717D201D-B8C3-4440-B519-D461FC2D49A7}"/>
    <dgm:cxn modelId="{AE21EF73-DDC5-4C9E-9988-1F72F681358D}" srcId="{DC33527F-6E9B-420C-9F58-565815C1F65D}" destId="{6749A1CC-085E-45A4-9612-0A4BCDEC2480}" srcOrd="4" destOrd="0" parTransId="{11C6BB9A-645B-49CF-9CCD-7669B9B4EA95}" sibTransId="{AB8CBF18-E0BC-472B-A2C3-25E09BD78BCD}"/>
    <dgm:cxn modelId="{3DD67775-152A-498F-BD49-BE754A7F1F47}" srcId="{DC33527F-6E9B-420C-9F58-565815C1F65D}" destId="{B78B9D87-165F-478B-91AB-311FA1B6EDA4}" srcOrd="5" destOrd="0" parTransId="{BD4E9E7A-DACD-4E1E-B40A-F03C3BA35757}" sibTransId="{57F829FB-12C1-4285-93C8-00208250ADE7}"/>
    <dgm:cxn modelId="{CFCA2E93-8210-4FA0-A65E-1AC5B77398BD}" type="presOf" srcId="{6749A1CC-085E-45A4-9612-0A4BCDEC2480}" destId="{CFE269F4-0643-4340-80C2-0DD035F645AF}" srcOrd="0" destOrd="0" presId="urn:microsoft.com/office/officeart/2018/5/layout/IconCircleLabelList"/>
    <dgm:cxn modelId="{9108CF9E-6EED-4929-9384-A89A951BE599}" type="presOf" srcId="{DC79CE20-9BA0-41B9-80A6-FB870DD2CE27}" destId="{3201961F-C1C6-4973-AF72-91FDAEEBAB65}" srcOrd="0" destOrd="0" presId="urn:microsoft.com/office/officeart/2018/5/layout/IconCircleLabelList"/>
    <dgm:cxn modelId="{F7B160A8-DC94-4A16-AF0D-37B45261AB4B}" type="presOf" srcId="{676471F2-5426-4A66-8E6B-ADD9174BD0F4}" destId="{B0776C35-0AED-46C7-9A4A-235089A73835}" srcOrd="0" destOrd="0" presId="urn:microsoft.com/office/officeart/2018/5/layout/IconCircleLabelList"/>
    <dgm:cxn modelId="{FC9965AB-A155-421A-8A3E-B480B200A575}" type="presOf" srcId="{FB8BBBE5-183C-416C-81E7-FCC322BF0851}" destId="{5F86393E-419C-4D9D-8F21-C7A94BD9AE8B}" srcOrd="0" destOrd="0" presId="urn:microsoft.com/office/officeart/2018/5/layout/IconCircleLabelList"/>
    <dgm:cxn modelId="{78F22BCD-41BD-4594-BDA2-0D0706A2660C}" srcId="{DC33527F-6E9B-420C-9F58-565815C1F65D}" destId="{DC79CE20-9BA0-41B9-80A6-FB870DD2CE27}" srcOrd="3" destOrd="0" parTransId="{00FFC6F2-3928-453D-AFC8-06CB8CB1DB9A}" sibTransId="{2E5CF496-788E-4298-974B-51D2F815E87C}"/>
    <dgm:cxn modelId="{5B65EBDF-C14C-4B99-9682-3C9B82FEB0FD}" srcId="{DC33527F-6E9B-420C-9F58-565815C1F65D}" destId="{676471F2-5426-4A66-8E6B-ADD9174BD0F4}" srcOrd="1" destOrd="0" parTransId="{FC0E9EE4-40EC-4036-A656-EB687B555D55}" sibTransId="{A4BB4962-1C5B-4660-83D9-0037CB4CCD24}"/>
    <dgm:cxn modelId="{E4373832-7AFB-4DB9-A8E9-C8A083B26769}" type="presParOf" srcId="{C4936435-9BA3-42AD-857F-C1450068F001}" destId="{55AA6FC6-E9AF-4BE5-91E7-1B74719FC2FE}" srcOrd="0" destOrd="0" presId="urn:microsoft.com/office/officeart/2018/5/layout/IconCircleLabelList"/>
    <dgm:cxn modelId="{EF579984-F6F4-4B8E-994E-87382C8789F6}" type="presParOf" srcId="{55AA6FC6-E9AF-4BE5-91E7-1B74719FC2FE}" destId="{7D4CB832-1459-47BD-A04D-3B0BBE9EEF70}" srcOrd="0" destOrd="0" presId="urn:microsoft.com/office/officeart/2018/5/layout/IconCircleLabelList"/>
    <dgm:cxn modelId="{6EE01EEA-4594-4A2F-961C-4FE43A98DDF4}" type="presParOf" srcId="{55AA6FC6-E9AF-4BE5-91E7-1B74719FC2FE}" destId="{54CB05FD-2D1F-4EF6-B25F-519736683014}" srcOrd="1" destOrd="0" presId="urn:microsoft.com/office/officeart/2018/5/layout/IconCircleLabelList"/>
    <dgm:cxn modelId="{4615A20B-722F-4D7A-BEB2-01470068DDFA}" type="presParOf" srcId="{55AA6FC6-E9AF-4BE5-91E7-1B74719FC2FE}" destId="{B4FED38C-665A-4D7E-9CFF-9A073FDA86D3}" srcOrd="2" destOrd="0" presId="urn:microsoft.com/office/officeart/2018/5/layout/IconCircleLabelList"/>
    <dgm:cxn modelId="{06A30A79-5069-44E3-8777-8505C26DB5AC}" type="presParOf" srcId="{55AA6FC6-E9AF-4BE5-91E7-1B74719FC2FE}" destId="{5F86393E-419C-4D9D-8F21-C7A94BD9AE8B}" srcOrd="3" destOrd="0" presId="urn:microsoft.com/office/officeart/2018/5/layout/IconCircleLabelList"/>
    <dgm:cxn modelId="{C9FE2BF5-6190-4486-A5C1-19E6AC1B576D}" type="presParOf" srcId="{C4936435-9BA3-42AD-857F-C1450068F001}" destId="{694113FD-A490-4C97-943A-87EC23F36960}" srcOrd="1" destOrd="0" presId="urn:microsoft.com/office/officeart/2018/5/layout/IconCircleLabelList"/>
    <dgm:cxn modelId="{405E3BC8-5390-4A53-A125-91A2DF351F4C}" type="presParOf" srcId="{C4936435-9BA3-42AD-857F-C1450068F001}" destId="{79A76CB2-ED5C-4B0B-9D05-610537451D31}" srcOrd="2" destOrd="0" presId="urn:microsoft.com/office/officeart/2018/5/layout/IconCircleLabelList"/>
    <dgm:cxn modelId="{BC640878-C98A-4F1B-B4A6-481A18DBA4F9}" type="presParOf" srcId="{79A76CB2-ED5C-4B0B-9D05-610537451D31}" destId="{A35F779F-E994-4FE3-85CF-E0043D8BEEE8}" srcOrd="0" destOrd="0" presId="urn:microsoft.com/office/officeart/2018/5/layout/IconCircleLabelList"/>
    <dgm:cxn modelId="{5F89B501-49D2-4A8F-ABDA-0DBBFEF6983C}" type="presParOf" srcId="{79A76CB2-ED5C-4B0B-9D05-610537451D31}" destId="{D16DD63F-9BD8-41DA-9F34-57623C756E08}" srcOrd="1" destOrd="0" presId="urn:microsoft.com/office/officeart/2018/5/layout/IconCircleLabelList"/>
    <dgm:cxn modelId="{E8614D99-5FDE-4DAE-A27C-06833CD4B7FA}" type="presParOf" srcId="{79A76CB2-ED5C-4B0B-9D05-610537451D31}" destId="{3DDF9071-63FE-4E2D-9DE7-235ABB2A6063}" srcOrd="2" destOrd="0" presId="urn:microsoft.com/office/officeart/2018/5/layout/IconCircleLabelList"/>
    <dgm:cxn modelId="{9191354A-EF8A-444D-9478-8FB6ED40F645}" type="presParOf" srcId="{79A76CB2-ED5C-4B0B-9D05-610537451D31}" destId="{B0776C35-0AED-46C7-9A4A-235089A73835}" srcOrd="3" destOrd="0" presId="urn:microsoft.com/office/officeart/2018/5/layout/IconCircleLabelList"/>
    <dgm:cxn modelId="{2B3F4750-D032-4F25-BB0A-E0E72380D582}" type="presParOf" srcId="{C4936435-9BA3-42AD-857F-C1450068F001}" destId="{94CD732B-B8E4-49E3-8D5A-DA701C6CDFEC}" srcOrd="3" destOrd="0" presId="urn:microsoft.com/office/officeart/2018/5/layout/IconCircleLabelList"/>
    <dgm:cxn modelId="{27B773F7-F300-4EB1-9CB1-40827E26E9C4}" type="presParOf" srcId="{C4936435-9BA3-42AD-857F-C1450068F001}" destId="{E8C31B4B-0013-48AD-B946-2BA70EE39254}" srcOrd="4" destOrd="0" presId="urn:microsoft.com/office/officeart/2018/5/layout/IconCircleLabelList"/>
    <dgm:cxn modelId="{87CC9E23-C525-46FF-9FAE-763EBFC20B65}" type="presParOf" srcId="{E8C31B4B-0013-48AD-B946-2BA70EE39254}" destId="{AC0769C7-6EB8-4CDE-942B-B2AACE5CA196}" srcOrd="0" destOrd="0" presId="urn:microsoft.com/office/officeart/2018/5/layout/IconCircleLabelList"/>
    <dgm:cxn modelId="{8801ABB0-2342-4AE1-A62B-2B747F16E02E}" type="presParOf" srcId="{E8C31B4B-0013-48AD-B946-2BA70EE39254}" destId="{31A67A1E-9335-4191-87C6-A3251CF87F79}" srcOrd="1" destOrd="0" presId="urn:microsoft.com/office/officeart/2018/5/layout/IconCircleLabelList"/>
    <dgm:cxn modelId="{0E6C4A43-C605-4FAB-93AE-AB3A059B88CD}" type="presParOf" srcId="{E8C31B4B-0013-48AD-B946-2BA70EE39254}" destId="{9D0BCBF0-8002-42CC-A5A7-EEA3412DAC48}" srcOrd="2" destOrd="0" presId="urn:microsoft.com/office/officeart/2018/5/layout/IconCircleLabelList"/>
    <dgm:cxn modelId="{F8E29584-8FF7-4F74-A9F9-0D8739E31197}" type="presParOf" srcId="{E8C31B4B-0013-48AD-B946-2BA70EE39254}" destId="{25BE6B67-E32B-47EA-82CE-F954AB3BB485}" srcOrd="3" destOrd="0" presId="urn:microsoft.com/office/officeart/2018/5/layout/IconCircleLabelList"/>
    <dgm:cxn modelId="{62A7747B-D61C-459F-A0E5-B7D36E196831}" type="presParOf" srcId="{C4936435-9BA3-42AD-857F-C1450068F001}" destId="{3C0F3B74-ABB8-42E9-AF65-01685188E22A}" srcOrd="5" destOrd="0" presId="urn:microsoft.com/office/officeart/2018/5/layout/IconCircleLabelList"/>
    <dgm:cxn modelId="{5B3B24BA-236F-480B-9498-D037264A72B9}" type="presParOf" srcId="{C4936435-9BA3-42AD-857F-C1450068F001}" destId="{0BF41D6B-B4B8-4726-9625-646EC336DAFF}" srcOrd="6" destOrd="0" presId="urn:microsoft.com/office/officeart/2018/5/layout/IconCircleLabelList"/>
    <dgm:cxn modelId="{2A63E7D5-D20D-4E45-A516-64D7958DDC27}" type="presParOf" srcId="{0BF41D6B-B4B8-4726-9625-646EC336DAFF}" destId="{89197725-220D-4D68-9E35-F875B75062C9}" srcOrd="0" destOrd="0" presId="urn:microsoft.com/office/officeart/2018/5/layout/IconCircleLabelList"/>
    <dgm:cxn modelId="{8087BC2D-47EB-4331-B33E-AD68EA4810B2}" type="presParOf" srcId="{0BF41D6B-B4B8-4726-9625-646EC336DAFF}" destId="{17C30898-3C72-4A04-8499-2DF238BA5A84}" srcOrd="1" destOrd="0" presId="urn:microsoft.com/office/officeart/2018/5/layout/IconCircleLabelList"/>
    <dgm:cxn modelId="{C986B2A9-9E67-440E-8D7E-43F8A826766E}" type="presParOf" srcId="{0BF41D6B-B4B8-4726-9625-646EC336DAFF}" destId="{92392621-748F-4963-8DC0-370DD6B7F151}" srcOrd="2" destOrd="0" presId="urn:microsoft.com/office/officeart/2018/5/layout/IconCircleLabelList"/>
    <dgm:cxn modelId="{76DB4CF4-6BA2-4ECC-AFBF-11420C56F4F2}" type="presParOf" srcId="{0BF41D6B-B4B8-4726-9625-646EC336DAFF}" destId="{3201961F-C1C6-4973-AF72-91FDAEEBAB65}" srcOrd="3" destOrd="0" presId="urn:microsoft.com/office/officeart/2018/5/layout/IconCircleLabelList"/>
    <dgm:cxn modelId="{79A07BB4-5974-43A4-AEAB-58A26B54F1AD}" type="presParOf" srcId="{C4936435-9BA3-42AD-857F-C1450068F001}" destId="{DB29D8F5-8D35-4662-8912-AA16903F352C}" srcOrd="7" destOrd="0" presId="urn:microsoft.com/office/officeart/2018/5/layout/IconCircleLabelList"/>
    <dgm:cxn modelId="{559D054D-EBCF-420F-A492-9A3EE39A1F8D}" type="presParOf" srcId="{C4936435-9BA3-42AD-857F-C1450068F001}" destId="{09887EEF-FD12-4541-84F2-2F04B2A995FA}" srcOrd="8" destOrd="0" presId="urn:microsoft.com/office/officeart/2018/5/layout/IconCircleLabelList"/>
    <dgm:cxn modelId="{7B1D2DA3-4D40-4032-BDD7-FD63CD2DF8E3}" type="presParOf" srcId="{09887EEF-FD12-4541-84F2-2F04B2A995FA}" destId="{8EAC98B9-B9C2-4EC8-9A4C-725C0345C0E4}" srcOrd="0" destOrd="0" presId="urn:microsoft.com/office/officeart/2018/5/layout/IconCircleLabelList"/>
    <dgm:cxn modelId="{56582C6E-07D2-4146-B6FC-780A760C4334}" type="presParOf" srcId="{09887EEF-FD12-4541-84F2-2F04B2A995FA}" destId="{28060E96-1715-4119-8B56-73E05075DCF0}" srcOrd="1" destOrd="0" presId="urn:microsoft.com/office/officeart/2018/5/layout/IconCircleLabelList"/>
    <dgm:cxn modelId="{3278D323-D30D-44A8-96F1-51141FA472B9}" type="presParOf" srcId="{09887EEF-FD12-4541-84F2-2F04B2A995FA}" destId="{C3F5A208-6259-4B50-920A-D3EF5D00F6C1}" srcOrd="2" destOrd="0" presId="urn:microsoft.com/office/officeart/2018/5/layout/IconCircleLabelList"/>
    <dgm:cxn modelId="{F4EEFBF9-4C74-4FD9-9BCD-B59A5B19900C}" type="presParOf" srcId="{09887EEF-FD12-4541-84F2-2F04B2A995FA}" destId="{CFE269F4-0643-4340-80C2-0DD035F645AF}" srcOrd="3" destOrd="0" presId="urn:microsoft.com/office/officeart/2018/5/layout/IconCircleLabelList"/>
    <dgm:cxn modelId="{ADD8F91C-8B06-47F4-9C5A-65B14596E4C1}" type="presParOf" srcId="{C4936435-9BA3-42AD-857F-C1450068F001}" destId="{A9286CC1-82B1-4314-80D5-602B4B10B22E}" srcOrd="9" destOrd="0" presId="urn:microsoft.com/office/officeart/2018/5/layout/IconCircleLabelList"/>
    <dgm:cxn modelId="{F8713467-037C-4F83-A7C6-FC9C1F2404F5}" type="presParOf" srcId="{C4936435-9BA3-42AD-857F-C1450068F001}" destId="{F6610AF6-5028-4498-8A6D-1A03DF7062EF}" srcOrd="10" destOrd="0" presId="urn:microsoft.com/office/officeart/2018/5/layout/IconCircleLabelList"/>
    <dgm:cxn modelId="{7A9A580D-E12F-40C1-A942-4E05710AF083}" type="presParOf" srcId="{F6610AF6-5028-4498-8A6D-1A03DF7062EF}" destId="{EEBF0F34-9689-4ED4-9091-57705987D078}" srcOrd="0" destOrd="0" presId="urn:microsoft.com/office/officeart/2018/5/layout/IconCircleLabelList"/>
    <dgm:cxn modelId="{E816F16E-BD8D-439F-98DA-4F9BF56263C6}" type="presParOf" srcId="{F6610AF6-5028-4498-8A6D-1A03DF7062EF}" destId="{1F7ED44C-701B-427F-9F5C-11E63262B51E}" srcOrd="1" destOrd="0" presId="urn:microsoft.com/office/officeart/2018/5/layout/IconCircleLabelList"/>
    <dgm:cxn modelId="{56FDB902-1C06-49AA-8782-849E7E7EF389}" type="presParOf" srcId="{F6610AF6-5028-4498-8A6D-1A03DF7062EF}" destId="{7D0AC8C2-6165-4503-AB52-71C71AC780A3}" srcOrd="2" destOrd="0" presId="urn:microsoft.com/office/officeart/2018/5/layout/IconCircleLabelList"/>
    <dgm:cxn modelId="{FECC39C1-D731-47CF-8E89-881E69E1B80D}" type="presParOf" srcId="{F6610AF6-5028-4498-8A6D-1A03DF7062EF}" destId="{DE23160F-D8CF-4F8B-AF02-84A4A46E7D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83B852-1001-4C3F-8040-6E0BC3ADD8E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F9D5990-F849-44FA-B4B8-0A0785E2C0D5}">
      <dgm:prSet/>
      <dgm:spPr/>
      <dgm:t>
        <a:bodyPr/>
        <a:lstStyle/>
        <a:p>
          <a:r>
            <a:rPr lang="en-GB"/>
            <a:t>Removing cutlery and glassware off the tables</a:t>
          </a:r>
          <a:endParaRPr lang="en-US"/>
        </a:p>
      </dgm:t>
    </dgm:pt>
    <dgm:pt modelId="{98F98EC9-558F-4906-895E-B3D850FFC929}" type="parTrans" cxnId="{14C7D766-2DD8-47B5-B657-2B3F6EC396F5}">
      <dgm:prSet/>
      <dgm:spPr/>
      <dgm:t>
        <a:bodyPr/>
        <a:lstStyle/>
        <a:p>
          <a:endParaRPr lang="en-US"/>
        </a:p>
      </dgm:t>
    </dgm:pt>
    <dgm:pt modelId="{C564A914-F102-411F-B99C-F4911DD65C05}" type="sibTrans" cxnId="{14C7D766-2DD8-47B5-B657-2B3F6EC396F5}">
      <dgm:prSet/>
      <dgm:spPr/>
      <dgm:t>
        <a:bodyPr/>
        <a:lstStyle/>
        <a:p>
          <a:endParaRPr lang="en-US"/>
        </a:p>
      </dgm:t>
    </dgm:pt>
    <dgm:pt modelId="{66DF0656-FD5F-40A8-A1F7-7E09C1BFE24F}">
      <dgm:prSet/>
      <dgm:spPr/>
      <dgm:t>
        <a:bodyPr/>
        <a:lstStyle/>
        <a:p>
          <a:r>
            <a:rPr lang="en-GB"/>
            <a:t>Wiping and sanitising tables, podiums, water/bread stations, and the bar. </a:t>
          </a:r>
          <a:endParaRPr lang="en-US"/>
        </a:p>
      </dgm:t>
    </dgm:pt>
    <dgm:pt modelId="{77BAAD31-6D50-493A-A52F-80C3E3A19AD3}" type="parTrans" cxnId="{BEB9557B-9568-4A50-A1AF-D34CD15193F6}">
      <dgm:prSet/>
      <dgm:spPr/>
      <dgm:t>
        <a:bodyPr/>
        <a:lstStyle/>
        <a:p>
          <a:endParaRPr lang="en-US"/>
        </a:p>
      </dgm:t>
    </dgm:pt>
    <dgm:pt modelId="{6D6500AE-CE49-43C9-BBC7-81161BC76278}" type="sibTrans" cxnId="{BEB9557B-9568-4A50-A1AF-D34CD15193F6}">
      <dgm:prSet/>
      <dgm:spPr/>
      <dgm:t>
        <a:bodyPr/>
        <a:lstStyle/>
        <a:p>
          <a:endParaRPr lang="en-US"/>
        </a:p>
      </dgm:t>
    </dgm:pt>
    <dgm:pt modelId="{6544E945-E0E8-4FB8-9623-FB0219603641}">
      <dgm:prSet/>
      <dgm:spPr/>
      <dgm:t>
        <a:bodyPr/>
        <a:lstStyle/>
        <a:p>
          <a:r>
            <a:rPr lang="en-GB"/>
            <a:t>Cleaning schedule </a:t>
          </a:r>
          <a:endParaRPr lang="en-US"/>
        </a:p>
      </dgm:t>
    </dgm:pt>
    <dgm:pt modelId="{42B2E9E4-D8F2-4F58-A31D-DEB87E7E241C}" type="parTrans" cxnId="{92B39A49-4BE6-4765-A250-180CD2129980}">
      <dgm:prSet/>
      <dgm:spPr/>
      <dgm:t>
        <a:bodyPr/>
        <a:lstStyle/>
        <a:p>
          <a:endParaRPr lang="en-US"/>
        </a:p>
      </dgm:t>
    </dgm:pt>
    <dgm:pt modelId="{38AD2095-6F95-46D8-96C3-AE1F20F5B0F2}" type="sibTrans" cxnId="{92B39A49-4BE6-4765-A250-180CD2129980}">
      <dgm:prSet/>
      <dgm:spPr/>
      <dgm:t>
        <a:bodyPr/>
        <a:lstStyle/>
        <a:p>
          <a:endParaRPr lang="en-US"/>
        </a:p>
      </dgm:t>
    </dgm:pt>
    <dgm:pt modelId="{1229FDF3-FCE6-4554-9120-368355016725}">
      <dgm:prSet/>
      <dgm:spPr/>
      <dgm:t>
        <a:bodyPr/>
        <a:lstStyle/>
        <a:p>
          <a:r>
            <a:rPr lang="en-GB"/>
            <a:t>Stock check </a:t>
          </a:r>
          <a:endParaRPr lang="en-US"/>
        </a:p>
      </dgm:t>
    </dgm:pt>
    <dgm:pt modelId="{80224596-3420-4548-AA53-89CA00219624}" type="parTrans" cxnId="{1E22A282-482D-4100-9BE2-31E5D92E6A87}">
      <dgm:prSet/>
      <dgm:spPr/>
      <dgm:t>
        <a:bodyPr/>
        <a:lstStyle/>
        <a:p>
          <a:endParaRPr lang="en-US"/>
        </a:p>
      </dgm:t>
    </dgm:pt>
    <dgm:pt modelId="{E313FDE0-3FED-4A0E-8A1F-5E31003B3652}" type="sibTrans" cxnId="{1E22A282-482D-4100-9BE2-31E5D92E6A87}">
      <dgm:prSet/>
      <dgm:spPr/>
      <dgm:t>
        <a:bodyPr/>
        <a:lstStyle/>
        <a:p>
          <a:endParaRPr lang="en-US"/>
        </a:p>
      </dgm:t>
    </dgm:pt>
    <dgm:pt modelId="{07B539B1-2ACD-4652-B700-BFBCFEDADF99}">
      <dgm:prSet/>
      <dgm:spPr/>
      <dgm:t>
        <a:bodyPr/>
        <a:lstStyle/>
        <a:p>
          <a:r>
            <a:rPr lang="en-GB"/>
            <a:t>Temperature checks </a:t>
          </a:r>
          <a:endParaRPr lang="en-US"/>
        </a:p>
      </dgm:t>
    </dgm:pt>
    <dgm:pt modelId="{AEEF8011-88E4-4779-9B91-8C3B86290E89}" type="parTrans" cxnId="{A3876B88-7632-4C72-9AE1-532A6C20EA08}">
      <dgm:prSet/>
      <dgm:spPr/>
      <dgm:t>
        <a:bodyPr/>
        <a:lstStyle/>
        <a:p>
          <a:endParaRPr lang="en-US"/>
        </a:p>
      </dgm:t>
    </dgm:pt>
    <dgm:pt modelId="{CE807EB3-AA2D-47F8-896F-230CB4DADD94}" type="sibTrans" cxnId="{A3876B88-7632-4C72-9AE1-532A6C20EA08}">
      <dgm:prSet/>
      <dgm:spPr/>
      <dgm:t>
        <a:bodyPr/>
        <a:lstStyle/>
        <a:p>
          <a:endParaRPr lang="en-US"/>
        </a:p>
      </dgm:t>
    </dgm:pt>
    <dgm:pt modelId="{CBFFA97A-3FAD-4284-81F0-2069D022B359}">
      <dgm:prSet/>
      <dgm:spPr/>
      <dgm:t>
        <a:bodyPr/>
        <a:lstStyle/>
        <a:p>
          <a:r>
            <a:rPr lang="en-GB"/>
            <a:t>Taking out the bins </a:t>
          </a:r>
          <a:endParaRPr lang="en-US"/>
        </a:p>
      </dgm:t>
    </dgm:pt>
    <dgm:pt modelId="{8498CF2E-63A1-470A-ACE2-F83968022922}" type="parTrans" cxnId="{AE7FD922-274C-4969-85A5-85DC2AE54515}">
      <dgm:prSet/>
      <dgm:spPr/>
      <dgm:t>
        <a:bodyPr/>
        <a:lstStyle/>
        <a:p>
          <a:endParaRPr lang="en-US"/>
        </a:p>
      </dgm:t>
    </dgm:pt>
    <dgm:pt modelId="{B3D90A69-BF78-49A3-8CA9-A0B2DFDFAC72}" type="sibTrans" cxnId="{AE7FD922-274C-4969-85A5-85DC2AE54515}">
      <dgm:prSet/>
      <dgm:spPr/>
      <dgm:t>
        <a:bodyPr/>
        <a:lstStyle/>
        <a:p>
          <a:endParaRPr lang="en-US"/>
        </a:p>
      </dgm:t>
    </dgm:pt>
    <dgm:pt modelId="{AFB806D1-53B9-4C24-8111-2A9E47F9F042}" type="pres">
      <dgm:prSet presAssocID="{E383B852-1001-4C3F-8040-6E0BC3ADD8E9}" presName="root" presStyleCnt="0">
        <dgm:presLayoutVars>
          <dgm:dir/>
          <dgm:resizeHandles val="exact"/>
        </dgm:presLayoutVars>
      </dgm:prSet>
      <dgm:spPr/>
    </dgm:pt>
    <dgm:pt modelId="{325FCD85-79C8-4BAF-B8AC-B5BBE52F80F4}" type="pres">
      <dgm:prSet presAssocID="{8F9D5990-F849-44FA-B4B8-0A0785E2C0D5}" presName="compNode" presStyleCnt="0"/>
      <dgm:spPr/>
    </dgm:pt>
    <dgm:pt modelId="{5A21F2C1-369C-4C1E-ACAE-30766EB8D65B}" type="pres">
      <dgm:prSet presAssocID="{8F9D5990-F849-44FA-B4B8-0A0785E2C0D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on"/>
        </a:ext>
      </dgm:extLst>
    </dgm:pt>
    <dgm:pt modelId="{8C632C41-5D9C-48FF-8146-0FB0491E80CB}" type="pres">
      <dgm:prSet presAssocID="{8F9D5990-F849-44FA-B4B8-0A0785E2C0D5}" presName="spaceRect" presStyleCnt="0"/>
      <dgm:spPr/>
    </dgm:pt>
    <dgm:pt modelId="{43F10C34-747E-4B40-AB41-633A6EA21A40}" type="pres">
      <dgm:prSet presAssocID="{8F9D5990-F849-44FA-B4B8-0A0785E2C0D5}" presName="textRect" presStyleLbl="revTx" presStyleIdx="0" presStyleCnt="6">
        <dgm:presLayoutVars>
          <dgm:chMax val="1"/>
          <dgm:chPref val="1"/>
        </dgm:presLayoutVars>
      </dgm:prSet>
      <dgm:spPr/>
    </dgm:pt>
    <dgm:pt modelId="{A48B42F7-A45A-4E1F-AE58-FCA2054E016A}" type="pres">
      <dgm:prSet presAssocID="{C564A914-F102-411F-B99C-F4911DD65C05}" presName="sibTrans" presStyleCnt="0"/>
      <dgm:spPr/>
    </dgm:pt>
    <dgm:pt modelId="{96AA65BD-C396-44D5-9777-3C1370771F4C}" type="pres">
      <dgm:prSet presAssocID="{66DF0656-FD5F-40A8-A1F7-7E09C1BFE24F}" presName="compNode" presStyleCnt="0"/>
      <dgm:spPr/>
    </dgm:pt>
    <dgm:pt modelId="{B91F5E72-038B-44BD-AE81-5D3FC6E9C1DB}" type="pres">
      <dgm:prSet presAssocID="{66DF0656-FD5F-40A8-A1F7-7E09C1BFE24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64A253CA-0BA0-4B33-B7B1-CFB29E31C6E7}" type="pres">
      <dgm:prSet presAssocID="{66DF0656-FD5F-40A8-A1F7-7E09C1BFE24F}" presName="spaceRect" presStyleCnt="0"/>
      <dgm:spPr/>
    </dgm:pt>
    <dgm:pt modelId="{03DBEDDC-81F5-4D44-8C3C-A76B01B450EF}" type="pres">
      <dgm:prSet presAssocID="{66DF0656-FD5F-40A8-A1F7-7E09C1BFE24F}" presName="textRect" presStyleLbl="revTx" presStyleIdx="1" presStyleCnt="6">
        <dgm:presLayoutVars>
          <dgm:chMax val="1"/>
          <dgm:chPref val="1"/>
        </dgm:presLayoutVars>
      </dgm:prSet>
      <dgm:spPr/>
    </dgm:pt>
    <dgm:pt modelId="{78FCDEBB-8CFE-41D4-A1A0-0FE0164EEBCA}" type="pres">
      <dgm:prSet presAssocID="{6D6500AE-CE49-43C9-BBC7-81161BC76278}" presName="sibTrans" presStyleCnt="0"/>
      <dgm:spPr/>
    </dgm:pt>
    <dgm:pt modelId="{63DF34C3-AD13-4862-9D70-5CFF042D7BDF}" type="pres">
      <dgm:prSet presAssocID="{6544E945-E0E8-4FB8-9623-FB0219603641}" presName="compNode" presStyleCnt="0"/>
      <dgm:spPr/>
    </dgm:pt>
    <dgm:pt modelId="{EE2F085E-3681-4CA2-9620-35DCC3166A8D}" type="pres">
      <dgm:prSet presAssocID="{6544E945-E0E8-4FB8-9623-FB021960364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01A6051D-BF3B-4656-B0E1-C38A741D1370}" type="pres">
      <dgm:prSet presAssocID="{6544E945-E0E8-4FB8-9623-FB0219603641}" presName="spaceRect" presStyleCnt="0"/>
      <dgm:spPr/>
    </dgm:pt>
    <dgm:pt modelId="{9749E893-1C0B-469B-920D-B328E24A1302}" type="pres">
      <dgm:prSet presAssocID="{6544E945-E0E8-4FB8-9623-FB0219603641}" presName="textRect" presStyleLbl="revTx" presStyleIdx="2" presStyleCnt="6">
        <dgm:presLayoutVars>
          <dgm:chMax val="1"/>
          <dgm:chPref val="1"/>
        </dgm:presLayoutVars>
      </dgm:prSet>
      <dgm:spPr/>
    </dgm:pt>
    <dgm:pt modelId="{0B2863F2-F113-438B-BF48-C03C9D45F8D4}" type="pres">
      <dgm:prSet presAssocID="{38AD2095-6F95-46D8-96C3-AE1F20F5B0F2}" presName="sibTrans" presStyleCnt="0"/>
      <dgm:spPr/>
    </dgm:pt>
    <dgm:pt modelId="{56ACF27E-4DAA-4BD6-BC2D-1AE0B888B8A6}" type="pres">
      <dgm:prSet presAssocID="{1229FDF3-FCE6-4554-9120-368355016725}" presName="compNode" presStyleCnt="0"/>
      <dgm:spPr/>
    </dgm:pt>
    <dgm:pt modelId="{D545A338-20C3-4EA1-8BC4-B8922087F86F}" type="pres">
      <dgm:prSet presAssocID="{1229FDF3-FCE6-4554-9120-36835501672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23FB660-CC36-4912-BDA0-D901BDB371B0}" type="pres">
      <dgm:prSet presAssocID="{1229FDF3-FCE6-4554-9120-368355016725}" presName="spaceRect" presStyleCnt="0"/>
      <dgm:spPr/>
    </dgm:pt>
    <dgm:pt modelId="{F6608E32-E7DF-4744-85FC-512603A0001B}" type="pres">
      <dgm:prSet presAssocID="{1229FDF3-FCE6-4554-9120-368355016725}" presName="textRect" presStyleLbl="revTx" presStyleIdx="3" presStyleCnt="6">
        <dgm:presLayoutVars>
          <dgm:chMax val="1"/>
          <dgm:chPref val="1"/>
        </dgm:presLayoutVars>
      </dgm:prSet>
      <dgm:spPr/>
    </dgm:pt>
    <dgm:pt modelId="{38F56DDD-3DD7-41AE-BAD9-FEBFFFF465C2}" type="pres">
      <dgm:prSet presAssocID="{E313FDE0-3FED-4A0E-8A1F-5E31003B3652}" presName="sibTrans" presStyleCnt="0"/>
      <dgm:spPr/>
    </dgm:pt>
    <dgm:pt modelId="{11CDF27F-96C9-4C62-8FCC-BE6505BF6C9B}" type="pres">
      <dgm:prSet presAssocID="{07B539B1-2ACD-4652-B700-BFBCFEDADF99}" presName="compNode" presStyleCnt="0"/>
      <dgm:spPr/>
    </dgm:pt>
    <dgm:pt modelId="{2AD1ED16-DA9F-4B0E-890D-1936204B2BA1}" type="pres">
      <dgm:prSet presAssocID="{07B539B1-2ACD-4652-B700-BFBCFEDADF9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9BCD5B6F-D031-4DE1-93BF-C208F62F9108}" type="pres">
      <dgm:prSet presAssocID="{07B539B1-2ACD-4652-B700-BFBCFEDADF99}" presName="spaceRect" presStyleCnt="0"/>
      <dgm:spPr/>
    </dgm:pt>
    <dgm:pt modelId="{5F44C0D1-F194-4B75-8A3E-165991D1A11C}" type="pres">
      <dgm:prSet presAssocID="{07B539B1-2ACD-4652-B700-BFBCFEDADF99}" presName="textRect" presStyleLbl="revTx" presStyleIdx="4" presStyleCnt="6">
        <dgm:presLayoutVars>
          <dgm:chMax val="1"/>
          <dgm:chPref val="1"/>
        </dgm:presLayoutVars>
      </dgm:prSet>
      <dgm:spPr/>
    </dgm:pt>
    <dgm:pt modelId="{52A5EAE1-745D-4CD3-A977-7A42C481CC73}" type="pres">
      <dgm:prSet presAssocID="{CE807EB3-AA2D-47F8-896F-230CB4DADD94}" presName="sibTrans" presStyleCnt="0"/>
      <dgm:spPr/>
    </dgm:pt>
    <dgm:pt modelId="{151F9DF7-ECB9-4095-BB35-9D63EDA44A50}" type="pres">
      <dgm:prSet presAssocID="{CBFFA97A-3FAD-4284-81F0-2069D022B359}" presName="compNode" presStyleCnt="0"/>
      <dgm:spPr/>
    </dgm:pt>
    <dgm:pt modelId="{75D50289-A0BD-4FB4-A414-D130675771E2}" type="pres">
      <dgm:prSet presAssocID="{CBFFA97A-3FAD-4284-81F0-2069D022B35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3A1A7514-5F94-4745-A04D-B98EDB343CF2}" type="pres">
      <dgm:prSet presAssocID="{CBFFA97A-3FAD-4284-81F0-2069D022B359}" presName="spaceRect" presStyleCnt="0"/>
      <dgm:spPr/>
    </dgm:pt>
    <dgm:pt modelId="{B797901D-8676-4238-B9F4-AB4255FF766A}" type="pres">
      <dgm:prSet presAssocID="{CBFFA97A-3FAD-4284-81F0-2069D022B35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D2C6708-7277-4574-B52D-B227B3182760}" type="presOf" srcId="{8F9D5990-F849-44FA-B4B8-0A0785E2C0D5}" destId="{43F10C34-747E-4B40-AB41-633A6EA21A40}" srcOrd="0" destOrd="0" presId="urn:microsoft.com/office/officeart/2018/2/layout/IconLabelList"/>
    <dgm:cxn modelId="{86FDA00D-BD32-4BF6-A4D5-4B8CF48DF64F}" type="presOf" srcId="{6544E945-E0E8-4FB8-9623-FB0219603641}" destId="{9749E893-1C0B-469B-920D-B328E24A1302}" srcOrd="0" destOrd="0" presId="urn:microsoft.com/office/officeart/2018/2/layout/IconLabelList"/>
    <dgm:cxn modelId="{AE7FD922-274C-4969-85A5-85DC2AE54515}" srcId="{E383B852-1001-4C3F-8040-6E0BC3ADD8E9}" destId="{CBFFA97A-3FAD-4284-81F0-2069D022B359}" srcOrd="5" destOrd="0" parTransId="{8498CF2E-63A1-470A-ACE2-F83968022922}" sibTransId="{B3D90A69-BF78-49A3-8CA9-A0B2DFDFAC72}"/>
    <dgm:cxn modelId="{14C7D766-2DD8-47B5-B657-2B3F6EC396F5}" srcId="{E383B852-1001-4C3F-8040-6E0BC3ADD8E9}" destId="{8F9D5990-F849-44FA-B4B8-0A0785E2C0D5}" srcOrd="0" destOrd="0" parTransId="{98F98EC9-558F-4906-895E-B3D850FFC929}" sibTransId="{C564A914-F102-411F-B99C-F4911DD65C05}"/>
    <dgm:cxn modelId="{627F9D47-3A5D-4450-88B5-C8A971E293BB}" type="presOf" srcId="{CBFFA97A-3FAD-4284-81F0-2069D022B359}" destId="{B797901D-8676-4238-B9F4-AB4255FF766A}" srcOrd="0" destOrd="0" presId="urn:microsoft.com/office/officeart/2018/2/layout/IconLabelList"/>
    <dgm:cxn modelId="{A3F71948-FED5-4BF4-BB99-0F39687EFFA9}" type="presOf" srcId="{E383B852-1001-4C3F-8040-6E0BC3ADD8E9}" destId="{AFB806D1-53B9-4C24-8111-2A9E47F9F042}" srcOrd="0" destOrd="0" presId="urn:microsoft.com/office/officeart/2018/2/layout/IconLabelList"/>
    <dgm:cxn modelId="{92B39A49-4BE6-4765-A250-180CD2129980}" srcId="{E383B852-1001-4C3F-8040-6E0BC3ADD8E9}" destId="{6544E945-E0E8-4FB8-9623-FB0219603641}" srcOrd="2" destOrd="0" parTransId="{42B2E9E4-D8F2-4F58-A31D-DEB87E7E241C}" sibTransId="{38AD2095-6F95-46D8-96C3-AE1F20F5B0F2}"/>
    <dgm:cxn modelId="{84627A6B-8CF8-4B79-998F-7F3BD982CF54}" type="presOf" srcId="{07B539B1-2ACD-4652-B700-BFBCFEDADF99}" destId="{5F44C0D1-F194-4B75-8A3E-165991D1A11C}" srcOrd="0" destOrd="0" presId="urn:microsoft.com/office/officeart/2018/2/layout/IconLabelList"/>
    <dgm:cxn modelId="{BEB9557B-9568-4A50-A1AF-D34CD15193F6}" srcId="{E383B852-1001-4C3F-8040-6E0BC3ADD8E9}" destId="{66DF0656-FD5F-40A8-A1F7-7E09C1BFE24F}" srcOrd="1" destOrd="0" parTransId="{77BAAD31-6D50-493A-A52F-80C3E3A19AD3}" sibTransId="{6D6500AE-CE49-43C9-BBC7-81161BC76278}"/>
    <dgm:cxn modelId="{1E22A282-482D-4100-9BE2-31E5D92E6A87}" srcId="{E383B852-1001-4C3F-8040-6E0BC3ADD8E9}" destId="{1229FDF3-FCE6-4554-9120-368355016725}" srcOrd="3" destOrd="0" parTransId="{80224596-3420-4548-AA53-89CA00219624}" sibTransId="{E313FDE0-3FED-4A0E-8A1F-5E31003B3652}"/>
    <dgm:cxn modelId="{A3876B88-7632-4C72-9AE1-532A6C20EA08}" srcId="{E383B852-1001-4C3F-8040-6E0BC3ADD8E9}" destId="{07B539B1-2ACD-4652-B700-BFBCFEDADF99}" srcOrd="4" destOrd="0" parTransId="{AEEF8011-88E4-4779-9B91-8C3B86290E89}" sibTransId="{CE807EB3-AA2D-47F8-896F-230CB4DADD94}"/>
    <dgm:cxn modelId="{21CCF0B7-9E61-442A-8A84-F162BA61EDD4}" type="presOf" srcId="{66DF0656-FD5F-40A8-A1F7-7E09C1BFE24F}" destId="{03DBEDDC-81F5-4D44-8C3C-A76B01B450EF}" srcOrd="0" destOrd="0" presId="urn:microsoft.com/office/officeart/2018/2/layout/IconLabelList"/>
    <dgm:cxn modelId="{F1CFC0F0-1670-4961-90A3-47A5B4FA7D30}" type="presOf" srcId="{1229FDF3-FCE6-4554-9120-368355016725}" destId="{F6608E32-E7DF-4744-85FC-512603A0001B}" srcOrd="0" destOrd="0" presId="urn:microsoft.com/office/officeart/2018/2/layout/IconLabelList"/>
    <dgm:cxn modelId="{52AFE3D1-8B5E-4862-AB6A-481B67118A50}" type="presParOf" srcId="{AFB806D1-53B9-4C24-8111-2A9E47F9F042}" destId="{325FCD85-79C8-4BAF-B8AC-B5BBE52F80F4}" srcOrd="0" destOrd="0" presId="urn:microsoft.com/office/officeart/2018/2/layout/IconLabelList"/>
    <dgm:cxn modelId="{D2D68956-C7E3-4340-ACC2-0A10F3FD5085}" type="presParOf" srcId="{325FCD85-79C8-4BAF-B8AC-B5BBE52F80F4}" destId="{5A21F2C1-369C-4C1E-ACAE-30766EB8D65B}" srcOrd="0" destOrd="0" presId="urn:microsoft.com/office/officeart/2018/2/layout/IconLabelList"/>
    <dgm:cxn modelId="{CFDA000D-D1BB-434C-A439-EA5318F374E4}" type="presParOf" srcId="{325FCD85-79C8-4BAF-B8AC-B5BBE52F80F4}" destId="{8C632C41-5D9C-48FF-8146-0FB0491E80CB}" srcOrd="1" destOrd="0" presId="urn:microsoft.com/office/officeart/2018/2/layout/IconLabelList"/>
    <dgm:cxn modelId="{F00C04FA-6D21-4268-B843-8951AABA2DFA}" type="presParOf" srcId="{325FCD85-79C8-4BAF-B8AC-B5BBE52F80F4}" destId="{43F10C34-747E-4B40-AB41-633A6EA21A40}" srcOrd="2" destOrd="0" presId="urn:microsoft.com/office/officeart/2018/2/layout/IconLabelList"/>
    <dgm:cxn modelId="{BD721D25-35C3-440D-ABF1-1FD56D1F3100}" type="presParOf" srcId="{AFB806D1-53B9-4C24-8111-2A9E47F9F042}" destId="{A48B42F7-A45A-4E1F-AE58-FCA2054E016A}" srcOrd="1" destOrd="0" presId="urn:microsoft.com/office/officeart/2018/2/layout/IconLabelList"/>
    <dgm:cxn modelId="{0F4D0F34-515F-4FD2-9BCB-11B27B20DE80}" type="presParOf" srcId="{AFB806D1-53B9-4C24-8111-2A9E47F9F042}" destId="{96AA65BD-C396-44D5-9777-3C1370771F4C}" srcOrd="2" destOrd="0" presId="urn:microsoft.com/office/officeart/2018/2/layout/IconLabelList"/>
    <dgm:cxn modelId="{2368B1AD-33AC-462E-88BD-42B94B4364DB}" type="presParOf" srcId="{96AA65BD-C396-44D5-9777-3C1370771F4C}" destId="{B91F5E72-038B-44BD-AE81-5D3FC6E9C1DB}" srcOrd="0" destOrd="0" presId="urn:microsoft.com/office/officeart/2018/2/layout/IconLabelList"/>
    <dgm:cxn modelId="{6A673F10-4A40-4A84-A4ED-CF6C1B0F9BB4}" type="presParOf" srcId="{96AA65BD-C396-44D5-9777-3C1370771F4C}" destId="{64A253CA-0BA0-4B33-B7B1-CFB29E31C6E7}" srcOrd="1" destOrd="0" presId="urn:microsoft.com/office/officeart/2018/2/layout/IconLabelList"/>
    <dgm:cxn modelId="{97881346-F981-4666-8E7A-C124DEFFBE2F}" type="presParOf" srcId="{96AA65BD-C396-44D5-9777-3C1370771F4C}" destId="{03DBEDDC-81F5-4D44-8C3C-A76B01B450EF}" srcOrd="2" destOrd="0" presId="urn:microsoft.com/office/officeart/2018/2/layout/IconLabelList"/>
    <dgm:cxn modelId="{CD284A68-7751-42BD-AB04-0AF9FFDC10F9}" type="presParOf" srcId="{AFB806D1-53B9-4C24-8111-2A9E47F9F042}" destId="{78FCDEBB-8CFE-41D4-A1A0-0FE0164EEBCA}" srcOrd="3" destOrd="0" presId="urn:microsoft.com/office/officeart/2018/2/layout/IconLabelList"/>
    <dgm:cxn modelId="{63B5057D-2717-49B5-B2D4-7797137389C8}" type="presParOf" srcId="{AFB806D1-53B9-4C24-8111-2A9E47F9F042}" destId="{63DF34C3-AD13-4862-9D70-5CFF042D7BDF}" srcOrd="4" destOrd="0" presId="urn:microsoft.com/office/officeart/2018/2/layout/IconLabelList"/>
    <dgm:cxn modelId="{4F53860B-0451-46FF-9A09-D852BDD53BEF}" type="presParOf" srcId="{63DF34C3-AD13-4862-9D70-5CFF042D7BDF}" destId="{EE2F085E-3681-4CA2-9620-35DCC3166A8D}" srcOrd="0" destOrd="0" presId="urn:microsoft.com/office/officeart/2018/2/layout/IconLabelList"/>
    <dgm:cxn modelId="{B730D0BE-ED56-4069-9A9D-702D42FCF1AA}" type="presParOf" srcId="{63DF34C3-AD13-4862-9D70-5CFF042D7BDF}" destId="{01A6051D-BF3B-4656-B0E1-C38A741D1370}" srcOrd="1" destOrd="0" presId="urn:microsoft.com/office/officeart/2018/2/layout/IconLabelList"/>
    <dgm:cxn modelId="{F57393D2-7D8D-4B06-9480-A2515721E1C3}" type="presParOf" srcId="{63DF34C3-AD13-4862-9D70-5CFF042D7BDF}" destId="{9749E893-1C0B-469B-920D-B328E24A1302}" srcOrd="2" destOrd="0" presId="urn:microsoft.com/office/officeart/2018/2/layout/IconLabelList"/>
    <dgm:cxn modelId="{7A9C55F3-D90D-4BE0-8B02-2F0E883B987A}" type="presParOf" srcId="{AFB806D1-53B9-4C24-8111-2A9E47F9F042}" destId="{0B2863F2-F113-438B-BF48-C03C9D45F8D4}" srcOrd="5" destOrd="0" presId="urn:microsoft.com/office/officeart/2018/2/layout/IconLabelList"/>
    <dgm:cxn modelId="{123FB329-8AF5-45BB-95B6-2008BC79C2F2}" type="presParOf" srcId="{AFB806D1-53B9-4C24-8111-2A9E47F9F042}" destId="{56ACF27E-4DAA-4BD6-BC2D-1AE0B888B8A6}" srcOrd="6" destOrd="0" presId="urn:microsoft.com/office/officeart/2018/2/layout/IconLabelList"/>
    <dgm:cxn modelId="{C98CBB78-FC98-4617-9145-AA9712C6A339}" type="presParOf" srcId="{56ACF27E-4DAA-4BD6-BC2D-1AE0B888B8A6}" destId="{D545A338-20C3-4EA1-8BC4-B8922087F86F}" srcOrd="0" destOrd="0" presId="urn:microsoft.com/office/officeart/2018/2/layout/IconLabelList"/>
    <dgm:cxn modelId="{57C6E6DF-AA17-4160-8EFE-E23A8A41C8F7}" type="presParOf" srcId="{56ACF27E-4DAA-4BD6-BC2D-1AE0B888B8A6}" destId="{D23FB660-CC36-4912-BDA0-D901BDB371B0}" srcOrd="1" destOrd="0" presId="urn:microsoft.com/office/officeart/2018/2/layout/IconLabelList"/>
    <dgm:cxn modelId="{D6618A17-7A03-411F-8E89-997F7AAD7E7C}" type="presParOf" srcId="{56ACF27E-4DAA-4BD6-BC2D-1AE0B888B8A6}" destId="{F6608E32-E7DF-4744-85FC-512603A0001B}" srcOrd="2" destOrd="0" presId="urn:microsoft.com/office/officeart/2018/2/layout/IconLabelList"/>
    <dgm:cxn modelId="{C62EAEBF-7267-4090-AA8B-FC75144D0764}" type="presParOf" srcId="{AFB806D1-53B9-4C24-8111-2A9E47F9F042}" destId="{38F56DDD-3DD7-41AE-BAD9-FEBFFFF465C2}" srcOrd="7" destOrd="0" presId="urn:microsoft.com/office/officeart/2018/2/layout/IconLabelList"/>
    <dgm:cxn modelId="{9F342000-2ED9-4E80-A65E-E9A20E93B7D4}" type="presParOf" srcId="{AFB806D1-53B9-4C24-8111-2A9E47F9F042}" destId="{11CDF27F-96C9-4C62-8FCC-BE6505BF6C9B}" srcOrd="8" destOrd="0" presId="urn:microsoft.com/office/officeart/2018/2/layout/IconLabelList"/>
    <dgm:cxn modelId="{17E00D73-F3FF-49BB-B0E5-B87B7385B1D2}" type="presParOf" srcId="{11CDF27F-96C9-4C62-8FCC-BE6505BF6C9B}" destId="{2AD1ED16-DA9F-4B0E-890D-1936204B2BA1}" srcOrd="0" destOrd="0" presId="urn:microsoft.com/office/officeart/2018/2/layout/IconLabelList"/>
    <dgm:cxn modelId="{A51228F1-DA05-43BB-9837-CC3E9EEA0050}" type="presParOf" srcId="{11CDF27F-96C9-4C62-8FCC-BE6505BF6C9B}" destId="{9BCD5B6F-D031-4DE1-93BF-C208F62F9108}" srcOrd="1" destOrd="0" presId="urn:microsoft.com/office/officeart/2018/2/layout/IconLabelList"/>
    <dgm:cxn modelId="{72CDBA48-263A-444C-BEB8-7E7DDB989013}" type="presParOf" srcId="{11CDF27F-96C9-4C62-8FCC-BE6505BF6C9B}" destId="{5F44C0D1-F194-4B75-8A3E-165991D1A11C}" srcOrd="2" destOrd="0" presId="urn:microsoft.com/office/officeart/2018/2/layout/IconLabelList"/>
    <dgm:cxn modelId="{970C8C2E-E31A-4C24-AA68-E44726B874E9}" type="presParOf" srcId="{AFB806D1-53B9-4C24-8111-2A9E47F9F042}" destId="{52A5EAE1-745D-4CD3-A977-7A42C481CC73}" srcOrd="9" destOrd="0" presId="urn:microsoft.com/office/officeart/2018/2/layout/IconLabelList"/>
    <dgm:cxn modelId="{CC718CE0-AAAC-4610-99D7-895AD649CDFD}" type="presParOf" srcId="{AFB806D1-53B9-4C24-8111-2A9E47F9F042}" destId="{151F9DF7-ECB9-4095-BB35-9D63EDA44A50}" srcOrd="10" destOrd="0" presId="urn:microsoft.com/office/officeart/2018/2/layout/IconLabelList"/>
    <dgm:cxn modelId="{80F3EFAC-EC25-46A5-905D-57B16B5EF75A}" type="presParOf" srcId="{151F9DF7-ECB9-4095-BB35-9D63EDA44A50}" destId="{75D50289-A0BD-4FB4-A414-D130675771E2}" srcOrd="0" destOrd="0" presId="urn:microsoft.com/office/officeart/2018/2/layout/IconLabelList"/>
    <dgm:cxn modelId="{40334F79-5903-4F2F-8207-733D10920B09}" type="presParOf" srcId="{151F9DF7-ECB9-4095-BB35-9D63EDA44A50}" destId="{3A1A7514-5F94-4745-A04D-B98EDB343CF2}" srcOrd="1" destOrd="0" presId="urn:microsoft.com/office/officeart/2018/2/layout/IconLabelList"/>
    <dgm:cxn modelId="{BC553BDA-3B30-46BD-954A-93AE4BABCA21}" type="presParOf" srcId="{151F9DF7-ECB9-4095-BB35-9D63EDA44A50}" destId="{B797901D-8676-4238-B9F4-AB4255FF766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F43CE-0B5B-44C3-A5D8-2A293B10436C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FD005D50-3BB8-42A7-9898-5BF289A6D461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Bookings and reservations will be looked over, confirming cover numbers, checking for any dietary requirements / Special amendments.</a:t>
          </a:r>
        </a:p>
      </dsp:txBody>
      <dsp:txXfrm>
        <a:off x="2092" y="573182"/>
        <a:ext cx="2241239" cy="1344743"/>
      </dsp:txXfrm>
    </dsp:sp>
    <dsp:sp modelId="{3F83BBC8-966E-425B-8D35-7E3CBBAA83E9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1073936"/>
              <a:satOff val="-3082"/>
              <a:lumOff val="-493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434590F6-F85F-4322-8BF5-72FAA2794C63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920516"/>
                <a:satOff val="-2642"/>
                <a:lumOff val="-42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20516"/>
                <a:satOff val="-2642"/>
                <a:lumOff val="-42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20516"/>
                <a:satOff val="-2642"/>
                <a:lumOff val="-42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Stock checks, ensuring the bar and kitchen have everything they need for a service.</a:t>
          </a:r>
        </a:p>
      </dsp:txBody>
      <dsp:txXfrm>
        <a:off x="2758817" y="573182"/>
        <a:ext cx="2241239" cy="1344743"/>
      </dsp:txXfrm>
    </dsp:sp>
    <dsp:sp modelId="{A1190FE6-D44E-4E1C-A0BE-08146F59FB9E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78CF6C92-8194-4EE7-AE23-EB3AB49B3149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1841033"/>
                <a:satOff val="-5284"/>
                <a:lumOff val="-84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41033"/>
                <a:satOff val="-5284"/>
                <a:lumOff val="-84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41033"/>
                <a:satOff val="-5284"/>
                <a:lumOff val="-84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Briefing, delegating jobs to staff, alerting staff of any potential difference during service.</a:t>
          </a:r>
        </a:p>
      </dsp:txBody>
      <dsp:txXfrm>
        <a:off x="5515542" y="573182"/>
        <a:ext cx="2241239" cy="1344743"/>
      </dsp:txXfrm>
    </dsp:sp>
    <dsp:sp modelId="{67DEA75F-2B74-4D34-B1F9-24BB8F70B540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53E82BA6-A6BB-4FF3-B83E-3559A171CB74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2761549"/>
                <a:satOff val="-7926"/>
                <a:lumOff val="-126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761549"/>
                <a:satOff val="-7926"/>
                <a:lumOff val="-126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761549"/>
                <a:satOff val="-7926"/>
                <a:lumOff val="-126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Modifying the menu</a:t>
          </a:r>
        </a:p>
      </dsp:txBody>
      <dsp:txXfrm>
        <a:off x="8272267" y="573182"/>
        <a:ext cx="2241239" cy="1344743"/>
      </dsp:txXfrm>
    </dsp:sp>
    <dsp:sp modelId="{95972BFB-A095-4299-B24D-9431D334421F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AB2E60ED-B3BC-4F9A-A50E-C9FA00A61291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3682065"/>
                <a:satOff val="-10567"/>
                <a:lumOff val="-169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682065"/>
                <a:satOff val="-10567"/>
                <a:lumOff val="-169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682065"/>
                <a:satOff val="-10567"/>
                <a:lumOff val="-169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Cleaning the podium, debris free, looks professional for guest.</a:t>
          </a:r>
        </a:p>
      </dsp:txBody>
      <dsp:txXfrm>
        <a:off x="2092" y="2433411"/>
        <a:ext cx="2241239" cy="1344743"/>
      </dsp:txXfrm>
    </dsp:sp>
    <dsp:sp modelId="{5CBB2894-C639-45F0-BE0B-BFAD0BB89392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5369678"/>
              <a:satOff val="-15411"/>
              <a:lumOff val="-246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CD888E42-119B-48E1-A349-2650CDD4E396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4602581"/>
                <a:satOff val="-13209"/>
                <a:lumOff val="-211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02581"/>
                <a:satOff val="-13209"/>
                <a:lumOff val="-211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02581"/>
                <a:satOff val="-13209"/>
                <a:lumOff val="-211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All tables, highchairs and chairs, wiped clean debris free, cutlery laid out correctly, menus positioned correctly.</a:t>
          </a:r>
        </a:p>
      </dsp:txBody>
      <dsp:txXfrm>
        <a:off x="2758817" y="2433411"/>
        <a:ext cx="2241239" cy="1344743"/>
      </dsp:txXfrm>
    </dsp:sp>
    <dsp:sp modelId="{B6E3CBD4-2367-4B9E-A465-4819CDBB08B5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3BF1870C-3809-4155-9AF9-A7E2A1092A40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5523098"/>
                <a:satOff val="-15851"/>
                <a:lumOff val="-253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523098"/>
                <a:satOff val="-15851"/>
                <a:lumOff val="-253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523098"/>
                <a:satOff val="-15851"/>
                <a:lumOff val="-253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Glasses and Cutlery polished laid on the tables.</a:t>
          </a:r>
        </a:p>
      </dsp:txBody>
      <dsp:txXfrm>
        <a:off x="5515542" y="2433411"/>
        <a:ext cx="2241239" cy="1344743"/>
      </dsp:txXfrm>
    </dsp:sp>
    <dsp:sp modelId="{C296DBCF-3F06-42C9-AE59-3CBB3DD3D41E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Bread and water stations set up</a:t>
          </a:r>
        </a:p>
      </dsp:txBody>
      <dsp:txXfrm>
        <a:off x="8272267" y="2433411"/>
        <a:ext cx="2241239" cy="13447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ADED37-8310-4A2C-8B57-92B5268D04C5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458D3-1F0F-4E1F-B9CF-C69CD6287E93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C71B2-6DCA-4F76-BBB6-8C5C0AD0D6E3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Discuss with team the menu, menu amendment</a:t>
          </a:r>
        </a:p>
      </dsp:txBody>
      <dsp:txXfrm>
        <a:off x="333914" y="2456402"/>
        <a:ext cx="1800000" cy="720000"/>
      </dsp:txXfrm>
    </dsp:sp>
    <dsp:sp modelId="{9A676189-C578-4F15-B52E-004CA06E0AA9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AD692B-F98A-4DAB-ADD9-9EC6689261EF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1CD741-F6A7-442F-B134-BBC0273A8535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Discuss what staffs on what section </a:t>
          </a:r>
        </a:p>
      </dsp:txBody>
      <dsp:txXfrm>
        <a:off x="2448914" y="2456402"/>
        <a:ext cx="1800000" cy="720000"/>
      </dsp:txXfrm>
    </dsp:sp>
    <dsp:sp modelId="{21B7855C-9952-4094-B555-4258E2CC3715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579843-44BD-437D-A1CB-6E4FCA71DB8C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DDFF7-0F79-4874-9391-C7E63A270106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Allocating jobs to staff</a:t>
          </a:r>
        </a:p>
      </dsp:txBody>
      <dsp:txXfrm>
        <a:off x="4563914" y="2456402"/>
        <a:ext cx="1800000" cy="720000"/>
      </dsp:txXfrm>
    </dsp:sp>
    <dsp:sp modelId="{B0A577F6-E8A0-4BDF-BCF7-3DA98D20CB98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1077F-B7DA-4190-9EF5-A231724EAF9F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D564B-E470-4545-9275-946FAA86B13F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Discuss Bookings and  reservations </a:t>
          </a:r>
        </a:p>
      </dsp:txBody>
      <dsp:txXfrm>
        <a:off x="6678914" y="2456402"/>
        <a:ext cx="1800000" cy="720000"/>
      </dsp:txXfrm>
    </dsp:sp>
    <dsp:sp modelId="{F9C4E44B-974D-4873-AA6F-99FAAD093247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C225E-2EEB-47FB-BBA1-8EB5A081AE92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92B1E0-152B-41D1-9120-EB0B39EBB7B1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Number of covers </a:t>
          </a:r>
        </a:p>
      </dsp:txBody>
      <dsp:txXfrm>
        <a:off x="8793914" y="245640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CB832-1459-47BD-A04D-3B0BBE9EEF70}">
      <dsp:nvSpPr>
        <dsp:cNvPr id="0" name=""/>
        <dsp:cNvSpPr/>
      </dsp:nvSpPr>
      <dsp:spPr>
        <a:xfrm>
          <a:off x="311379" y="917640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CB05FD-2D1F-4EF6-B25F-519736683014}">
      <dsp:nvSpPr>
        <dsp:cNvPr id="0" name=""/>
        <dsp:cNvSpPr/>
      </dsp:nvSpPr>
      <dsp:spPr>
        <a:xfrm>
          <a:off x="517957" y="1124219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6393E-419C-4D9D-8F21-C7A94BD9AE8B}">
      <dsp:nvSpPr>
        <dsp:cNvPr id="0" name=""/>
        <dsp:cNvSpPr/>
      </dsp:nvSpPr>
      <dsp:spPr>
        <a:xfrm>
          <a:off x="1512" y="2188890"/>
          <a:ext cx="1589062" cy="1086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Overseeing staff members throughout service, taking reservations, billings, and supporting staff.</a:t>
          </a:r>
        </a:p>
      </dsp:txBody>
      <dsp:txXfrm>
        <a:off x="1512" y="2188890"/>
        <a:ext cx="1589062" cy="1086273"/>
      </dsp:txXfrm>
    </dsp:sp>
    <dsp:sp modelId="{A35F779F-E994-4FE3-85CF-E0043D8BEEE8}">
      <dsp:nvSpPr>
        <dsp:cNvPr id="0" name=""/>
        <dsp:cNvSpPr/>
      </dsp:nvSpPr>
      <dsp:spPr>
        <a:xfrm>
          <a:off x="2178527" y="917640"/>
          <a:ext cx="969328" cy="96932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DD63F-9BD8-41DA-9F34-57623C756E08}">
      <dsp:nvSpPr>
        <dsp:cNvPr id="0" name=""/>
        <dsp:cNvSpPr/>
      </dsp:nvSpPr>
      <dsp:spPr>
        <a:xfrm>
          <a:off x="2385105" y="1124219"/>
          <a:ext cx="556171" cy="556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76C35-0AED-46C7-9A4A-235089A73835}">
      <dsp:nvSpPr>
        <dsp:cNvPr id="0" name=""/>
        <dsp:cNvSpPr/>
      </dsp:nvSpPr>
      <dsp:spPr>
        <a:xfrm>
          <a:off x="1868660" y="2188890"/>
          <a:ext cx="1589062" cy="1086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Communication, talking to the kitchen staff alerting them of any surprise dietary requirements, talking to waiter/ waitresses and communication with bar staff.</a:t>
          </a:r>
        </a:p>
      </dsp:txBody>
      <dsp:txXfrm>
        <a:off x="1868660" y="2188890"/>
        <a:ext cx="1589062" cy="1086273"/>
      </dsp:txXfrm>
    </dsp:sp>
    <dsp:sp modelId="{AC0769C7-6EB8-4CDE-942B-B2AACE5CA196}">
      <dsp:nvSpPr>
        <dsp:cNvPr id="0" name=""/>
        <dsp:cNvSpPr/>
      </dsp:nvSpPr>
      <dsp:spPr>
        <a:xfrm>
          <a:off x="4045676" y="917640"/>
          <a:ext cx="969328" cy="9693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A67A1E-9335-4191-87C6-A3251CF87F79}">
      <dsp:nvSpPr>
        <dsp:cNvPr id="0" name=""/>
        <dsp:cNvSpPr/>
      </dsp:nvSpPr>
      <dsp:spPr>
        <a:xfrm>
          <a:off x="4252254" y="1124219"/>
          <a:ext cx="556171" cy="556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E6B67-E32B-47EA-82CE-F954AB3BB485}">
      <dsp:nvSpPr>
        <dsp:cNvPr id="0" name=""/>
        <dsp:cNvSpPr/>
      </dsp:nvSpPr>
      <dsp:spPr>
        <a:xfrm>
          <a:off x="3735809" y="2188890"/>
          <a:ext cx="1589062" cy="1086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Welcoming guest and leading them to their allocated tables.</a:t>
          </a:r>
        </a:p>
      </dsp:txBody>
      <dsp:txXfrm>
        <a:off x="3735809" y="2188890"/>
        <a:ext cx="1589062" cy="1086273"/>
      </dsp:txXfrm>
    </dsp:sp>
    <dsp:sp modelId="{89197725-220D-4D68-9E35-F875B75062C9}">
      <dsp:nvSpPr>
        <dsp:cNvPr id="0" name=""/>
        <dsp:cNvSpPr/>
      </dsp:nvSpPr>
      <dsp:spPr>
        <a:xfrm>
          <a:off x="5912824" y="917640"/>
          <a:ext cx="969328" cy="9693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C30898-3C72-4A04-8499-2DF238BA5A84}">
      <dsp:nvSpPr>
        <dsp:cNvPr id="0" name=""/>
        <dsp:cNvSpPr/>
      </dsp:nvSpPr>
      <dsp:spPr>
        <a:xfrm>
          <a:off x="6119402" y="1124219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1961F-C1C6-4973-AF72-91FDAEEBAB65}">
      <dsp:nvSpPr>
        <dsp:cNvPr id="0" name=""/>
        <dsp:cNvSpPr/>
      </dsp:nvSpPr>
      <dsp:spPr>
        <a:xfrm>
          <a:off x="5602957" y="2188890"/>
          <a:ext cx="1589062" cy="1086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Interacting with guests.</a:t>
          </a:r>
          <a:r>
            <a:rPr lang="en-US" sz="1100" kern="1200" dirty="0">
              <a:latin typeface="Aptos Display" panose="02110004020202020204"/>
            </a:rPr>
            <a:t> Listening to any </a:t>
          </a:r>
          <a:r>
            <a:rPr lang="en-US" sz="1100" kern="1200" dirty="0" err="1">
              <a:latin typeface="Aptos Display" panose="02110004020202020204"/>
            </a:rPr>
            <a:t>inquireies</a:t>
          </a:r>
          <a:r>
            <a:rPr lang="en-US" sz="1100" kern="1200" dirty="0">
              <a:latin typeface="Aptos Display" panose="02110004020202020204"/>
            </a:rPr>
            <a:t> (</a:t>
          </a:r>
          <a:r>
            <a:rPr lang="en-US" sz="1100" kern="1200" dirty="0" err="1">
              <a:latin typeface="Aptos Display" panose="02110004020202020204"/>
            </a:rPr>
            <a:t>ciavattone</a:t>
          </a:r>
          <a:r>
            <a:rPr lang="en-US" sz="1100" kern="1200" dirty="0">
              <a:latin typeface="Aptos Display" panose="02110004020202020204"/>
            </a:rPr>
            <a:t> 2025) </a:t>
          </a:r>
          <a:endParaRPr lang="en-US" sz="1100" kern="1200" dirty="0"/>
        </a:p>
      </dsp:txBody>
      <dsp:txXfrm>
        <a:off x="5602957" y="2188890"/>
        <a:ext cx="1589062" cy="1086273"/>
      </dsp:txXfrm>
    </dsp:sp>
    <dsp:sp modelId="{8EAC98B9-B9C2-4EC8-9A4C-725C0345C0E4}">
      <dsp:nvSpPr>
        <dsp:cNvPr id="0" name=""/>
        <dsp:cNvSpPr/>
      </dsp:nvSpPr>
      <dsp:spPr>
        <a:xfrm>
          <a:off x="7779973" y="917640"/>
          <a:ext cx="969328" cy="96932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60E96-1715-4119-8B56-73E05075DCF0}">
      <dsp:nvSpPr>
        <dsp:cNvPr id="0" name=""/>
        <dsp:cNvSpPr/>
      </dsp:nvSpPr>
      <dsp:spPr>
        <a:xfrm>
          <a:off x="7986551" y="1124219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269F4-0643-4340-80C2-0DD035F645AF}">
      <dsp:nvSpPr>
        <dsp:cNvPr id="0" name=""/>
        <dsp:cNvSpPr/>
      </dsp:nvSpPr>
      <dsp:spPr>
        <a:xfrm>
          <a:off x="7470105" y="2188890"/>
          <a:ext cx="1589062" cy="1086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Maintaining a clean area, removing any visible debris </a:t>
          </a:r>
        </a:p>
      </dsp:txBody>
      <dsp:txXfrm>
        <a:off x="7470105" y="2188890"/>
        <a:ext cx="1589062" cy="1086273"/>
      </dsp:txXfrm>
    </dsp:sp>
    <dsp:sp modelId="{EEBF0F34-9689-4ED4-9091-57705987D078}">
      <dsp:nvSpPr>
        <dsp:cNvPr id="0" name=""/>
        <dsp:cNvSpPr/>
      </dsp:nvSpPr>
      <dsp:spPr>
        <a:xfrm>
          <a:off x="9647121" y="917640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ED44C-701B-427F-9F5C-11E63262B51E}">
      <dsp:nvSpPr>
        <dsp:cNvPr id="0" name=""/>
        <dsp:cNvSpPr/>
      </dsp:nvSpPr>
      <dsp:spPr>
        <a:xfrm>
          <a:off x="9853699" y="1124219"/>
          <a:ext cx="556171" cy="556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3160F-D8CF-4F8B-AF02-84A4A46E7DDA}">
      <dsp:nvSpPr>
        <dsp:cNvPr id="0" name=""/>
        <dsp:cNvSpPr/>
      </dsp:nvSpPr>
      <dsp:spPr>
        <a:xfrm>
          <a:off x="9337254" y="2188890"/>
          <a:ext cx="1589062" cy="10862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Resolve undergoing issues </a:t>
          </a:r>
        </a:p>
      </dsp:txBody>
      <dsp:txXfrm>
        <a:off x="9337254" y="2188890"/>
        <a:ext cx="1589062" cy="10862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1F2C1-369C-4C1E-ACAE-30766EB8D65B}">
      <dsp:nvSpPr>
        <dsp:cNvPr id="0" name=""/>
        <dsp:cNvSpPr/>
      </dsp:nvSpPr>
      <dsp:spPr>
        <a:xfrm>
          <a:off x="438504" y="1295266"/>
          <a:ext cx="715078" cy="7150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10C34-747E-4B40-AB41-633A6EA21A40}">
      <dsp:nvSpPr>
        <dsp:cNvPr id="0" name=""/>
        <dsp:cNvSpPr/>
      </dsp:nvSpPr>
      <dsp:spPr>
        <a:xfrm>
          <a:off x="1512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Removing cutlery and glassware off the tables</a:t>
          </a:r>
          <a:endParaRPr lang="en-US" sz="1100" kern="1200"/>
        </a:p>
      </dsp:txBody>
      <dsp:txXfrm>
        <a:off x="1512" y="2261913"/>
        <a:ext cx="1589062" cy="635625"/>
      </dsp:txXfrm>
    </dsp:sp>
    <dsp:sp modelId="{B91F5E72-038B-44BD-AE81-5D3FC6E9C1DB}">
      <dsp:nvSpPr>
        <dsp:cNvPr id="0" name=""/>
        <dsp:cNvSpPr/>
      </dsp:nvSpPr>
      <dsp:spPr>
        <a:xfrm>
          <a:off x="2305652" y="1295266"/>
          <a:ext cx="715078" cy="7150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BEDDC-81F5-4D44-8C3C-A76B01B450EF}">
      <dsp:nvSpPr>
        <dsp:cNvPr id="0" name=""/>
        <dsp:cNvSpPr/>
      </dsp:nvSpPr>
      <dsp:spPr>
        <a:xfrm>
          <a:off x="1868660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Wiping and sanitising tables, podiums, water/bread stations, and the bar. </a:t>
          </a:r>
          <a:endParaRPr lang="en-US" sz="1100" kern="1200"/>
        </a:p>
      </dsp:txBody>
      <dsp:txXfrm>
        <a:off x="1868660" y="2261913"/>
        <a:ext cx="1589062" cy="635625"/>
      </dsp:txXfrm>
    </dsp:sp>
    <dsp:sp modelId="{EE2F085E-3681-4CA2-9620-35DCC3166A8D}">
      <dsp:nvSpPr>
        <dsp:cNvPr id="0" name=""/>
        <dsp:cNvSpPr/>
      </dsp:nvSpPr>
      <dsp:spPr>
        <a:xfrm>
          <a:off x="4172801" y="1295266"/>
          <a:ext cx="715078" cy="7150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9E893-1C0B-469B-920D-B328E24A1302}">
      <dsp:nvSpPr>
        <dsp:cNvPr id="0" name=""/>
        <dsp:cNvSpPr/>
      </dsp:nvSpPr>
      <dsp:spPr>
        <a:xfrm>
          <a:off x="3735809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Cleaning schedule </a:t>
          </a:r>
          <a:endParaRPr lang="en-US" sz="1100" kern="1200"/>
        </a:p>
      </dsp:txBody>
      <dsp:txXfrm>
        <a:off x="3735809" y="2261913"/>
        <a:ext cx="1589062" cy="635625"/>
      </dsp:txXfrm>
    </dsp:sp>
    <dsp:sp modelId="{D545A338-20C3-4EA1-8BC4-B8922087F86F}">
      <dsp:nvSpPr>
        <dsp:cNvPr id="0" name=""/>
        <dsp:cNvSpPr/>
      </dsp:nvSpPr>
      <dsp:spPr>
        <a:xfrm>
          <a:off x="6039949" y="1295266"/>
          <a:ext cx="715078" cy="7150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08E32-E7DF-4744-85FC-512603A0001B}">
      <dsp:nvSpPr>
        <dsp:cNvPr id="0" name=""/>
        <dsp:cNvSpPr/>
      </dsp:nvSpPr>
      <dsp:spPr>
        <a:xfrm>
          <a:off x="5602957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Stock check </a:t>
          </a:r>
          <a:endParaRPr lang="en-US" sz="1100" kern="1200"/>
        </a:p>
      </dsp:txBody>
      <dsp:txXfrm>
        <a:off x="5602957" y="2261913"/>
        <a:ext cx="1589062" cy="635625"/>
      </dsp:txXfrm>
    </dsp:sp>
    <dsp:sp modelId="{2AD1ED16-DA9F-4B0E-890D-1936204B2BA1}">
      <dsp:nvSpPr>
        <dsp:cNvPr id="0" name=""/>
        <dsp:cNvSpPr/>
      </dsp:nvSpPr>
      <dsp:spPr>
        <a:xfrm>
          <a:off x="7907098" y="1295266"/>
          <a:ext cx="715078" cy="7150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4C0D1-F194-4B75-8A3E-165991D1A11C}">
      <dsp:nvSpPr>
        <dsp:cNvPr id="0" name=""/>
        <dsp:cNvSpPr/>
      </dsp:nvSpPr>
      <dsp:spPr>
        <a:xfrm>
          <a:off x="7470105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Temperature checks </a:t>
          </a:r>
          <a:endParaRPr lang="en-US" sz="1100" kern="1200"/>
        </a:p>
      </dsp:txBody>
      <dsp:txXfrm>
        <a:off x="7470105" y="2261913"/>
        <a:ext cx="1589062" cy="635625"/>
      </dsp:txXfrm>
    </dsp:sp>
    <dsp:sp modelId="{75D50289-A0BD-4FB4-A414-D130675771E2}">
      <dsp:nvSpPr>
        <dsp:cNvPr id="0" name=""/>
        <dsp:cNvSpPr/>
      </dsp:nvSpPr>
      <dsp:spPr>
        <a:xfrm>
          <a:off x="9774246" y="1295266"/>
          <a:ext cx="715078" cy="7150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7901D-8676-4238-B9F4-AB4255FF766A}">
      <dsp:nvSpPr>
        <dsp:cNvPr id="0" name=""/>
        <dsp:cNvSpPr/>
      </dsp:nvSpPr>
      <dsp:spPr>
        <a:xfrm>
          <a:off x="9337254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Taking out the bins </a:t>
          </a:r>
          <a:endParaRPr lang="en-US" sz="1100" kern="1200"/>
        </a:p>
      </dsp:txBody>
      <dsp:txXfrm>
        <a:off x="9337254" y="2261913"/>
        <a:ext cx="1589062" cy="6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765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104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136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407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605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45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432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1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098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105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248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3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hmhelp.in/classical-kitchen-brigade/" TargetMode="External"/><Relationship Id="rId13" Type="http://schemas.openxmlformats.org/officeDocument/2006/relationships/hyperlink" Target="https://www.runn.io/blog/staff-allocation" TargetMode="External"/><Relationship Id="rId3" Type="http://schemas.openxmlformats.org/officeDocument/2006/relationships/hyperlink" Target="https://www.highspeedtraining.co.uk/hub/kitchen-hierarchy-brigade-de-cuisine/" TargetMode="External"/><Relationship Id="rId7" Type="http://schemas.openxmlformats.org/officeDocument/2006/relationships/hyperlink" Target="https://elpescador.co.uk/" TargetMode="External"/><Relationship Id="rId12" Type="http://schemas.openxmlformats.org/officeDocument/2006/relationships/hyperlink" Target="https://www.atomixlogistics.com/blog/fifo-meaning-uses" TargetMode="External"/><Relationship Id="rId2" Type="http://schemas.openxmlformats.org/officeDocument/2006/relationships/hyperlink" Target="https://www.highspeedtraining.co.uk/hub/fifo-food-storag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homecookbible.com/the-role-of-teamwork-in-the-kitchen-working-together-for-delicious-results" TargetMode="External"/><Relationship Id="rId11" Type="http://schemas.openxmlformats.org/officeDocument/2006/relationships/hyperlink" Target="https://jacobm.medium.com/manager-vs-leader-4c9b555d3936" TargetMode="External"/><Relationship Id="rId5" Type="http://schemas.openxmlformats.org/officeDocument/2006/relationships/hyperlink" Target="https://www.restroworks.com/blog/what-is-a-restaurants-front-of-house-foh-everything-you-need-to-know/" TargetMode="External"/><Relationship Id="rId10" Type="http://schemas.openxmlformats.org/officeDocument/2006/relationships/hyperlink" Target="https://www.lightspeedhq.com/blog/kitchen-brigade/" TargetMode="External"/><Relationship Id="rId4" Type="http://schemas.openxmlformats.org/officeDocument/2006/relationships/hyperlink" Target="https://resos.com/front-of-house-duties-in-the-restaurant-industry/" TargetMode="External"/><Relationship Id="rId9" Type="http://schemas.openxmlformats.org/officeDocument/2006/relationships/hyperlink" Target="https://www.getknowapp.com/blog/restaurant-opening-checkli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2E347-D8DE-BF24-D623-7D56CB5D9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dirty="0"/>
              <a:t>Name – Sophie Scott</a:t>
            </a:r>
            <a:endParaRPr lang="en-US"/>
          </a:p>
          <a:p>
            <a:pPr marL="0" indent="0" algn="ctr">
              <a:buClr>
                <a:srgbClr val="262626"/>
              </a:buClr>
              <a:buNone/>
            </a:pPr>
            <a:r>
              <a:rPr lang="en-US"/>
              <a:t>Student ID - 2416712</a:t>
            </a:r>
            <a:endParaRPr lang="en-US" dirty="0"/>
          </a:p>
          <a:p>
            <a:pPr marL="0" indent="0" algn="ctr">
              <a:buClr>
                <a:srgbClr val="262626"/>
              </a:buClr>
              <a:buNone/>
            </a:pPr>
            <a:r>
              <a:rPr lang="en-US" dirty="0"/>
              <a:t>Lecturer name – Jemma Smith </a:t>
            </a:r>
          </a:p>
          <a:p>
            <a:pPr marL="0" indent="0" algn="ctr">
              <a:buNone/>
            </a:pPr>
            <a:r>
              <a:rPr lang="en-US" dirty="0"/>
              <a:t>Restaurant management BMGM4004</a:t>
            </a:r>
          </a:p>
          <a:p>
            <a:pPr marL="0" indent="0" algn="ctr">
              <a:buNone/>
            </a:pPr>
            <a:r>
              <a:rPr lang="en-US" dirty="0"/>
              <a:t>I confirm that I have not used any AI tools in the research and creation of this assignment. I confirm that I have not presented any AI generated materials as my own work. I confirm I have copies of my drafts, notes and other resources I used which I may be asked to provide.</a:t>
            </a:r>
          </a:p>
          <a:p>
            <a:pPr algn="ctr">
              <a:buClr>
                <a:srgbClr val="26262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754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Wine glasses on a table">
            <a:extLst>
              <a:ext uri="{FF2B5EF4-FFF2-40B4-BE49-F238E27FC236}">
                <a16:creationId xmlns:a16="http://schemas.microsoft.com/office/drawing/2014/main" id="{CE2A6A8B-8B09-A2D8-8C40-4AB0D4F964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15" r="-1" b="4993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BE70332-ECAF-47BB-8C7B-BD049452F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37" y="875758"/>
            <a:ext cx="5219885" cy="5109539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16D9361-A35A-4DC8-AAB9-04FD2D6FE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986" y="673591"/>
            <a:ext cx="5565913" cy="541540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7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7FC31AD-FBB3-4219-A758-D6F7594A0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734" y="1041621"/>
            <a:ext cx="4953365" cy="480152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6871" y="1685677"/>
            <a:ext cx="4181444" cy="2362673"/>
          </a:xfrm>
        </p:spPr>
        <p:txBody>
          <a:bodyPr anchor="b">
            <a:normAutofit/>
          </a:bodyPr>
          <a:lstStyle/>
          <a:p>
            <a:r>
              <a:rPr lang="en-GB" sz="5400">
                <a:solidFill>
                  <a:schemeClr val="tx1">
                    <a:lumMod val="75000"/>
                    <a:lumOff val="25000"/>
                  </a:schemeClr>
                </a:solidFill>
              </a:rPr>
              <a:t>Managing a restaurant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65648" y="4202811"/>
            <a:ext cx="3283888" cy="816301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200">
                <a:solidFill>
                  <a:schemeClr val="tx1">
                    <a:lumMod val="75000"/>
                    <a:lumOff val="25000"/>
                  </a:schemeClr>
                </a:solidFill>
              </a:rPr>
              <a:t>An overview of key skills and responsibilities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3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D0D366F-455D-4298-97E9-89785ADA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8FE34D-513B-02EB-4103-0A58DEF67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086" y="2524343"/>
            <a:ext cx="4458446" cy="313265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600" u="sng" dirty="0"/>
              <a:t>Kitchen brigade:</a:t>
            </a:r>
          </a:p>
          <a:p>
            <a:r>
              <a:rPr lang="en-US" sz="1600" dirty="0"/>
              <a:t>Head chef x 1</a:t>
            </a:r>
          </a:p>
          <a:p>
            <a:r>
              <a:rPr lang="en-US" sz="1600" dirty="0"/>
              <a:t>Sous chef x1</a:t>
            </a:r>
          </a:p>
          <a:p>
            <a:r>
              <a:rPr lang="en-US" sz="1600" err="1"/>
              <a:t>Commis</a:t>
            </a:r>
            <a:r>
              <a:rPr lang="en-US" sz="1600" dirty="0"/>
              <a:t> chef x1</a:t>
            </a:r>
          </a:p>
          <a:p>
            <a:r>
              <a:rPr lang="en-US" sz="1600" dirty="0"/>
              <a:t>Kitchen porter x1</a:t>
            </a:r>
          </a:p>
          <a:p>
            <a:endParaRPr lang="en-US" sz="1600" dirty="0"/>
          </a:p>
          <a:p>
            <a:r>
              <a:rPr lang="en-US" sz="1600" u="sng" dirty="0"/>
              <a:t>Front of house:</a:t>
            </a:r>
          </a:p>
          <a:p>
            <a:r>
              <a:rPr lang="en-US" sz="1600" dirty="0"/>
              <a:t>Manager </a:t>
            </a:r>
          </a:p>
          <a:p>
            <a:r>
              <a:rPr lang="en-US" sz="1600" dirty="0"/>
              <a:t>Head waiter/</a:t>
            </a:r>
            <a:r>
              <a:rPr lang="en-US" sz="1600" err="1"/>
              <a:t>sommiler</a:t>
            </a:r>
            <a:endParaRPr lang="en-US" sz="1600" dirty="0"/>
          </a:p>
          <a:p>
            <a:r>
              <a:rPr lang="en-US" sz="1600" dirty="0"/>
              <a:t>Mixologist </a:t>
            </a:r>
          </a:p>
          <a:p>
            <a:r>
              <a:rPr lang="en-US" sz="1600" dirty="0"/>
              <a:t>Bar team member</a:t>
            </a:r>
          </a:p>
          <a:p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95718-6EEF-361E-48DB-C2338DB3E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28" y="1071350"/>
            <a:ext cx="4775162" cy="12429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An overview of service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6434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47C82A4-4BEF-E5EE-A64A-DC990105B74A}"/>
              </a:ext>
            </a:extLst>
          </p:cNvPr>
          <p:cNvSpPr>
            <a:spLocks noGrp="1"/>
          </p:cNvSpPr>
          <p:nvPr/>
        </p:nvSpPr>
        <p:spPr>
          <a:xfrm>
            <a:off x="8880398" y="2679957"/>
            <a:ext cx="2621468" cy="18240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dirty="0"/>
              <a:t>Covers: 80</a:t>
            </a:r>
          </a:p>
          <a:p>
            <a:pPr marL="0" indent="0">
              <a:buNone/>
            </a:pPr>
            <a:r>
              <a:rPr lang="en-US" sz="1600" dirty="0"/>
              <a:t>Booked : 60</a:t>
            </a:r>
          </a:p>
          <a:p>
            <a:pPr marL="0" indent="0">
              <a:buNone/>
            </a:pPr>
            <a:r>
              <a:rPr lang="en-US" sz="1600" dirty="0"/>
              <a:t>Walk ins : 20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" name="Picture 2" descr="Image result for chef silhouette">
            <a:extLst>
              <a:ext uri="{FF2B5EF4-FFF2-40B4-BE49-F238E27FC236}">
                <a16:creationId xmlns:a16="http://schemas.microsoft.com/office/drawing/2014/main" id="{6C1EFB8C-9351-17C0-6ED1-B72241A6C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508" y="-1030"/>
            <a:ext cx="4375579" cy="6860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76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DF66CB0-1AD6-4D8C-BE70-897ADA64F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C3B26D-D43F-467B-B943-E20A45E7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6802718" cy="54864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AA76C-7BEC-9CB4-4FA3-EFD41B9B0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274" y="1063256"/>
            <a:ext cx="5624624" cy="10972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u="sng" cap="all" spc="-100">
                <a:solidFill>
                  <a:srgbClr val="595959"/>
                </a:solidFill>
              </a:rPr>
              <a:t>Brigade system</a:t>
            </a:r>
            <a:r>
              <a:rPr lang="en-US" sz="3200" cap="all" spc="-100">
                <a:solidFill>
                  <a:srgbClr val="595959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0E7B93-059D-9973-2584-C977CC59FD87}"/>
              </a:ext>
            </a:extLst>
          </p:cNvPr>
          <p:cNvSpPr txBox="1"/>
          <p:nvPr/>
        </p:nvSpPr>
        <p:spPr>
          <a:xfrm>
            <a:off x="1335801" y="2447337"/>
            <a:ext cx="5475266" cy="31560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rgbClr val="595959"/>
                </a:solidFill>
              </a:rPr>
              <a:t>The brigade system founded by a French chef known as  August Escoffier, the chef who </a:t>
            </a:r>
            <a:r>
              <a:rPr lang="en-US" dirty="0" err="1">
                <a:solidFill>
                  <a:srgbClr val="595959"/>
                </a:solidFill>
              </a:rPr>
              <a:t>revolutionised</a:t>
            </a:r>
            <a:r>
              <a:rPr lang="en-US" dirty="0">
                <a:solidFill>
                  <a:srgbClr val="595959"/>
                </a:solidFill>
              </a:rPr>
              <a:t> French cuisine  in the late 19th century (lightspeed 2023).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rgbClr val="595959"/>
                </a:solidFill>
              </a:rPr>
              <a:t> 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rgbClr val="595959"/>
                </a:solidFill>
              </a:rPr>
              <a:t>The kitchen brigade is known as the kitchen hierarch, there are many roles withing the kitchen brigade "and each one holds a an important role in the over all function of the kitchen" (collier 2024).</a:t>
            </a:r>
          </a:p>
        </p:txBody>
      </p:sp>
      <p:pic>
        <p:nvPicPr>
          <p:cNvPr id="4" name="Content Placeholder 3" descr="The Kitchen Brigade System: A History">
            <a:extLst>
              <a:ext uri="{FF2B5EF4-FFF2-40B4-BE49-F238E27FC236}">
                <a16:creationId xmlns:a16="http://schemas.microsoft.com/office/drawing/2014/main" id="{49BEF070-9F9B-D75F-9516-D49F52CB4C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4" r="14214"/>
          <a:stretch/>
        </p:blipFill>
        <p:spPr>
          <a:xfrm>
            <a:off x="7461069" y="685799"/>
            <a:ext cx="4117787" cy="54863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16EDBF-6465-1939-271B-CBE9EC56A03B}"/>
              </a:ext>
            </a:extLst>
          </p:cNvPr>
          <p:cNvSpPr txBox="1"/>
          <p:nvPr/>
        </p:nvSpPr>
        <p:spPr>
          <a:xfrm>
            <a:off x="9648701" y="6274129"/>
            <a:ext cx="221672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595959"/>
                </a:solidFill>
              </a:rPr>
              <a:t>(lightspeed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949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KITCHEN ORGANIZATION &amp; DUTIES AND RESPONSIBILITES">
            <a:extLst>
              <a:ext uri="{FF2B5EF4-FFF2-40B4-BE49-F238E27FC236}">
                <a16:creationId xmlns:a16="http://schemas.microsoft.com/office/drawing/2014/main" id="{F25DFD9B-E7EF-46A4-CD54-B52E28AE95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99" y="-2787"/>
            <a:ext cx="12192998" cy="68635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E7B1F7-AFF3-2EBE-E075-023A3679B852}"/>
              </a:ext>
            </a:extLst>
          </p:cNvPr>
          <p:cNvSpPr txBox="1"/>
          <p:nvPr/>
        </p:nvSpPr>
        <p:spPr>
          <a:xfrm>
            <a:off x="89838" y="6216799"/>
            <a:ext cx="25873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(Kumar 2024)</a:t>
            </a:r>
          </a:p>
        </p:txBody>
      </p:sp>
    </p:spTree>
    <p:extLst>
      <p:ext uri="{BB962C8B-B14F-4D97-AF65-F5344CB8AC3E}">
        <p14:creationId xmlns:p14="http://schemas.microsoft.com/office/powerpoint/2010/main" val="3231315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E3D3C-FE74-F867-F48E-D6C0068BD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260" y="1188637"/>
            <a:ext cx="5852711" cy="159722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US" sz="5100"/>
              <a:t>Kitchen staff needed for service</a:t>
            </a:r>
            <a:endParaRPr lang="en-US" sz="5100">
              <a:latin typeface="Aptos"/>
            </a:endParaRPr>
          </a:p>
        </p:txBody>
      </p:sp>
      <p:pic>
        <p:nvPicPr>
          <p:cNvPr id="7" name="Graphic 6" descr="Brunch">
            <a:extLst>
              <a:ext uri="{FF2B5EF4-FFF2-40B4-BE49-F238E27FC236}">
                <a16:creationId xmlns:a16="http://schemas.microsoft.com/office/drawing/2014/main" id="{31574D21-8DC6-05DD-6D96-E6AEEFA32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B3E7E-D256-D30D-CB44-4F3734246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6036" y="2679830"/>
            <a:ext cx="5696446" cy="27281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600" dirty="0"/>
              <a:t>Head chef x 1 - the leader of the kitchen, in control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6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600" dirty="0"/>
              <a:t>Sous chef x1 -  assists the head chef, second in command (porter 2024)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6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600" dirty="0" err="1"/>
              <a:t>Commis</a:t>
            </a:r>
            <a:r>
              <a:rPr lang="en-US" sz="1600" dirty="0"/>
              <a:t> chef x1 - assists chefs with food preparations, cleans helping with other food sections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6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600" dirty="0"/>
              <a:t>Kitchen porter x1 - pot washer 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1600" dirty="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600" dirty="0"/>
              <a:t>Working as a team increases efficiency, better food quality, creativity and a better working environment (</a:t>
            </a:r>
            <a:r>
              <a:rPr lang="en-US" sz="1600" dirty="0" err="1"/>
              <a:t>chejoseroca</a:t>
            </a:r>
            <a:r>
              <a:rPr lang="en-US" sz="1600" dirty="0"/>
              <a:t> 2024)</a:t>
            </a:r>
            <a:endParaRPr lang="en-US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308273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B0B71-899B-F8B2-2491-797375870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260" y="1188637"/>
            <a:ext cx="5852711" cy="159722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US" sz="5100" u="sng">
                <a:latin typeface="Aptos"/>
              </a:rPr>
              <a:t>Front of house staff needed for service</a:t>
            </a:r>
          </a:p>
          <a:p>
            <a:pPr marL="285750" indent="-285750">
              <a:spcBef>
                <a:spcPts val="0"/>
              </a:spcBef>
              <a:buFont typeface="Arial"/>
              <a:buChar char="•"/>
            </a:pPr>
            <a:endParaRPr lang="en-GB" sz="5100"/>
          </a:p>
        </p:txBody>
      </p:sp>
      <p:pic>
        <p:nvPicPr>
          <p:cNvPr id="7" name="Graphic 6" descr="Breakfast">
            <a:extLst>
              <a:ext uri="{FF2B5EF4-FFF2-40B4-BE49-F238E27FC236}">
                <a16:creationId xmlns:a16="http://schemas.microsoft.com/office/drawing/2014/main" id="{F2242C3A-ED2E-3AD0-4D68-6AC15737D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945C1-0E94-F913-957C-DE63A89F24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221901"/>
            <a:ext cx="4960198" cy="27281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800" dirty="0"/>
          </a:p>
          <a:p>
            <a:pPr>
              <a:spcBef>
                <a:spcPts val="0"/>
              </a:spcBef>
            </a:pPr>
            <a:r>
              <a:rPr lang="en-US" sz="1800" dirty="0"/>
              <a:t>Manager - overseeing and manages the restaurant assisting staff members </a:t>
            </a:r>
          </a:p>
          <a:p>
            <a:pPr marL="0" indent="0">
              <a:spcBef>
                <a:spcPts val="0"/>
              </a:spcBef>
              <a:buNone/>
            </a:pPr>
            <a:endParaRPr lang="en-US" sz="1800" dirty="0"/>
          </a:p>
          <a:p>
            <a:pPr>
              <a:spcBef>
                <a:spcPts val="0"/>
              </a:spcBef>
            </a:pPr>
            <a:r>
              <a:rPr lang="en-US" sz="1800" dirty="0"/>
              <a:t>Head waiter - lead and supervises during service </a:t>
            </a:r>
          </a:p>
          <a:p>
            <a:pPr>
              <a:spcBef>
                <a:spcPts val="0"/>
              </a:spcBef>
            </a:pPr>
            <a:endParaRPr lang="en-US" sz="1800" dirty="0"/>
          </a:p>
          <a:p>
            <a:pPr>
              <a:spcBef>
                <a:spcPts val="0"/>
              </a:spcBef>
            </a:pPr>
            <a:r>
              <a:rPr lang="en-US" sz="1800" dirty="0"/>
              <a:t>Mixologist – prepares and makes drinks for the customers </a:t>
            </a:r>
          </a:p>
          <a:p>
            <a:pPr>
              <a:spcBef>
                <a:spcPts val="0"/>
              </a:spcBef>
            </a:pPr>
            <a:endParaRPr lang="en-US" sz="1800" dirty="0"/>
          </a:p>
          <a:p>
            <a:pPr>
              <a:spcBef>
                <a:spcPts val="0"/>
              </a:spcBef>
            </a:pPr>
            <a:r>
              <a:rPr lang="en-US" sz="1800" dirty="0"/>
              <a:t>Bar team member -  supports the mixologist.</a:t>
            </a:r>
          </a:p>
          <a:p>
            <a:pPr>
              <a:spcBef>
                <a:spcPts val="0"/>
              </a:spcBef>
            </a:pPr>
            <a:endParaRPr lang="en-US" sz="18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800" dirty="0" err="1"/>
              <a:t>Foh</a:t>
            </a:r>
            <a:r>
              <a:rPr lang="en-US" sz="1800" dirty="0"/>
              <a:t> staff plays a crucial role in a dinner service the behavior of staff can have a huge impact on the service quality (</a:t>
            </a:r>
            <a:r>
              <a:rPr lang="en-US" sz="1800" dirty="0" err="1"/>
              <a:t>chaturvedi</a:t>
            </a:r>
            <a:r>
              <a:rPr lang="en-US" sz="1800" dirty="0"/>
              <a:t> 2025)</a:t>
            </a:r>
          </a:p>
        </p:txBody>
      </p:sp>
    </p:spTree>
    <p:extLst>
      <p:ext uri="{BB962C8B-B14F-4D97-AF65-F5344CB8AC3E}">
        <p14:creationId xmlns:p14="http://schemas.microsoft.com/office/powerpoint/2010/main" val="319697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4CE2BE3-5150-5CEB-3E72-5D08AEFAF4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85" b="14781"/>
          <a:stretch/>
        </p:blipFill>
        <p:spPr>
          <a:xfrm>
            <a:off x="8679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9D096-018F-20B5-C2EE-8DA95787C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77" y="763443"/>
            <a:ext cx="10515600" cy="1325563"/>
          </a:xfrm>
        </p:spPr>
        <p:txBody>
          <a:bodyPr>
            <a:normAutofit/>
          </a:bodyPr>
          <a:lstStyle/>
          <a:p>
            <a:r>
              <a:rPr lang="en-US" sz="3200" u="sng" dirty="0"/>
              <a:t>Preparing for service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6A1531A-78E2-E2FC-F8B1-266694B50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5216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1068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96D7B-C288-4343-C460-DFE5A2268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Pre-service briefing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9A22F-5186-0C2D-946C-21D72EAE34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79756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1483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Image result for el pescador interior swansea">
            <a:extLst>
              <a:ext uri="{FF2B5EF4-FFF2-40B4-BE49-F238E27FC236}">
                <a16:creationId xmlns:a16="http://schemas.microsoft.com/office/drawing/2014/main" id="{501ADE1B-26CE-6A45-CB83-CB6A2AE95A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39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62D8B-6BB6-0E6A-FEC5-0A123ECE1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8288" y="880840"/>
            <a:ext cx="5693204" cy="1660503"/>
          </a:xfrm>
        </p:spPr>
        <p:txBody>
          <a:bodyPr anchor="b">
            <a:normAutofit/>
          </a:bodyPr>
          <a:lstStyle/>
          <a:p>
            <a:r>
              <a:rPr lang="en-US" sz="3600"/>
              <a:t>Allocating staff sections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39311-D549-DD0C-C669-2667CD119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179" y="3011053"/>
            <a:ext cx="4756151" cy="27000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El Pescador is spilt in 2 sections, the manager must allocate the staff to ensure there is at least one member of staff per section.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Allocating sections, relieves the stress on staff giving them lest tasks to do, allowing them to focus on the customers (</a:t>
            </a:r>
            <a:r>
              <a:rPr lang="en-US" sz="2000" dirty="0" err="1"/>
              <a:t>rossingol</a:t>
            </a:r>
            <a:r>
              <a:rPr lang="en-US" sz="2000" dirty="0"/>
              <a:t> 2024)</a:t>
            </a:r>
          </a:p>
          <a:p>
            <a:pPr marL="0" indent="0">
              <a:buNone/>
            </a:pPr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B7DE12-6F6A-A728-F7A9-9ABEDAF68768}"/>
              </a:ext>
            </a:extLst>
          </p:cNvPr>
          <p:cNvSpPr txBox="1"/>
          <p:nvPr/>
        </p:nvSpPr>
        <p:spPr>
          <a:xfrm>
            <a:off x="413255" y="6198831"/>
            <a:ext cx="30724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(El Pescador 2025)</a:t>
            </a:r>
          </a:p>
        </p:txBody>
      </p:sp>
    </p:spTree>
    <p:extLst>
      <p:ext uri="{BB962C8B-B14F-4D97-AF65-F5344CB8AC3E}">
        <p14:creationId xmlns:p14="http://schemas.microsoft.com/office/powerpoint/2010/main" val="3491587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808E6E-90C7-8FDD-857D-4739935A3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During service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E38EB2-B269-15B8-416D-9975E93345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6775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2427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AEC6F-873B-D146-60B9-A01E1C5D8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Post service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64742C8-681E-0515-22BC-2A33EE3CF4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245681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350BA796-EDC0-9E28-B10E-9DAF3B47C5E4}"/>
              </a:ext>
            </a:extLst>
          </p:cNvPr>
          <p:cNvSpPr txBox="1"/>
          <p:nvPr/>
        </p:nvSpPr>
        <p:spPr>
          <a:xfrm>
            <a:off x="471791" y="5843074"/>
            <a:ext cx="539912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Checklists helps organisations ensuring everyone knows what they're doing, on the right page (Krish 2024)</a:t>
            </a:r>
          </a:p>
        </p:txBody>
      </p:sp>
    </p:spTree>
    <p:extLst>
      <p:ext uri="{BB962C8B-B14F-4D97-AF65-F5344CB8AC3E}">
        <p14:creationId xmlns:p14="http://schemas.microsoft.com/office/powerpoint/2010/main" val="4185663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mage result for leadership vs management">
            <a:extLst>
              <a:ext uri="{FF2B5EF4-FFF2-40B4-BE49-F238E27FC236}">
                <a16:creationId xmlns:a16="http://schemas.microsoft.com/office/drawing/2014/main" id="{4E7DB4F5-29FA-7E51-1E7B-457A8DB86D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5" y="-5256"/>
            <a:ext cx="12290081" cy="685980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1D2B4B-24E9-4B23-5501-9BAAB824ADC3}"/>
              </a:ext>
            </a:extLst>
          </p:cNvPr>
          <p:cNvSpPr txBox="1"/>
          <p:nvPr/>
        </p:nvSpPr>
        <p:spPr>
          <a:xfrm>
            <a:off x="111796" y="6324605"/>
            <a:ext cx="27490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(Morgan 2022)</a:t>
            </a:r>
          </a:p>
        </p:txBody>
      </p:sp>
    </p:spTree>
    <p:extLst>
      <p:ext uri="{BB962C8B-B14F-4D97-AF65-F5344CB8AC3E}">
        <p14:creationId xmlns:p14="http://schemas.microsoft.com/office/powerpoint/2010/main" val="408126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FA2D5-F4A7-6A32-BCE9-562515DF6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8" y="579736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/>
              <a:t> FIFO - First-in-First-out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1464-DB64-2E2B-831F-E4141581D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75" y="2230013"/>
            <a:ext cx="6002110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sz="2000" dirty="0"/>
              <a:t>FIFO meaning, first-in-first-out (</a:t>
            </a:r>
            <a:r>
              <a:rPr lang="en-US" sz="2000" dirty="0" err="1"/>
              <a:t>ramlan</a:t>
            </a:r>
            <a:r>
              <a:rPr lang="en-US" sz="2000" dirty="0"/>
              <a:t> 2025)</a:t>
            </a:r>
          </a:p>
          <a:p>
            <a:pPr marL="457200" indent="-457200"/>
            <a:r>
              <a:rPr lang="en-US" sz="2000" dirty="0"/>
              <a:t>Ensuring staff are aware of the storage procedures, using date labels on product.</a:t>
            </a:r>
          </a:p>
          <a:p>
            <a:pPr marL="457200" indent="-457200"/>
            <a:r>
              <a:rPr lang="en-US" sz="2000" dirty="0"/>
              <a:t>Using product that are closer to its use by date first, so moving older product forward to allow staff to see what's needed to be used up first (burton </a:t>
            </a:r>
            <a:r>
              <a:rPr lang="en-US" sz="2000" dirty="0" err="1"/>
              <a:t>hughes</a:t>
            </a:r>
            <a:r>
              <a:rPr lang="en-US" sz="2000" dirty="0"/>
              <a:t> 2024).</a:t>
            </a:r>
          </a:p>
          <a:p>
            <a:pPr marL="457200" indent="-457200"/>
            <a:r>
              <a:rPr lang="en-US" sz="2000" dirty="0"/>
              <a:t>Preventing wastage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3" descr="A poster of a refrigerator&#10;&#10;AI-generated content may be incorrect.">
            <a:extLst>
              <a:ext uri="{FF2B5EF4-FFF2-40B4-BE49-F238E27FC236}">
                <a16:creationId xmlns:a16="http://schemas.microsoft.com/office/drawing/2014/main" id="{CB62C41F-C3BD-6C0B-5C62-212E704386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2469"/>
          <a:stretch/>
        </p:blipFill>
        <p:spPr>
          <a:xfrm>
            <a:off x="6591900" y="10"/>
            <a:ext cx="5600100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FBF673-92E3-889B-12D8-6D00685369C7}"/>
              </a:ext>
            </a:extLst>
          </p:cNvPr>
          <p:cNvSpPr txBox="1"/>
          <p:nvPr/>
        </p:nvSpPr>
        <p:spPr>
          <a:xfrm>
            <a:off x="9841637" y="6483686"/>
            <a:ext cx="2511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(Burton-</a:t>
            </a:r>
            <a:r>
              <a:rPr lang="en-GB" dirty="0" err="1"/>
              <a:t>hughes</a:t>
            </a:r>
            <a:r>
              <a:rPr lang="en-GB" dirty="0"/>
              <a:t> 2024)</a:t>
            </a:r>
          </a:p>
        </p:txBody>
      </p:sp>
    </p:spTree>
    <p:extLst>
      <p:ext uri="{BB962C8B-B14F-4D97-AF65-F5344CB8AC3E}">
        <p14:creationId xmlns:p14="http://schemas.microsoft.com/office/powerpoint/2010/main" val="12504612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654E6D0-A14C-40BE-8E45-081517266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516C1EB-8D62-4BF0-92B5-02E6AE43B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A737E5B8-8F31-4942-B159-B213C4D6D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8F530DA-C7D1-4968-8F8A-8700C2BB2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552813"/>
            <a:ext cx="11099352" cy="5905972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Content Placeholder 3" descr="Image result for any questions slide">
            <a:extLst>
              <a:ext uri="{FF2B5EF4-FFF2-40B4-BE49-F238E27FC236}">
                <a16:creationId xmlns:a16="http://schemas.microsoft.com/office/drawing/2014/main" id="{740338A8-7717-F53C-9C9E-528CAC92F7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4075" r="1" b="8071"/>
          <a:stretch/>
        </p:blipFill>
        <p:spPr>
          <a:xfrm>
            <a:off x="711805" y="728906"/>
            <a:ext cx="10770209" cy="556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063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20B79-9A5F-CAAC-43AE-DFE2D719C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31712-02E4-B32B-20A8-1C3330CBB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815"/>
            <a:ext cx="10515600" cy="502066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600" dirty="0"/>
              <a:t>Burton-</a:t>
            </a:r>
            <a:r>
              <a:rPr lang="en-US" sz="1600" err="1"/>
              <a:t>hughes</a:t>
            </a:r>
            <a:r>
              <a:rPr lang="en-US" sz="1600" dirty="0"/>
              <a:t>, L (2024) using FIFO food storage system. The hub, available at </a:t>
            </a:r>
            <a:r>
              <a:rPr lang="en-US" sz="1600" dirty="0">
                <a:ea typeface="+mn-lt"/>
                <a:cs typeface="+mn-lt"/>
                <a:hlinkClick r:id="rId2"/>
              </a:rPr>
              <a:t>Using a FIFO Food Storage System | Advice &amp; Checklist</a:t>
            </a:r>
            <a:r>
              <a:rPr lang="en-US" sz="1600" dirty="0">
                <a:ea typeface="+mn-lt"/>
                <a:cs typeface="+mn-lt"/>
              </a:rPr>
              <a:t> accessed on the 10th of march </a:t>
            </a:r>
          </a:p>
          <a:p>
            <a:pPr marL="0" indent="0">
              <a:buNone/>
            </a:pPr>
            <a:r>
              <a:rPr lang="en-US" sz="1600" dirty="0"/>
              <a:t>Collier, E (2024) the kitchen hierarchy explained: what is the brigade de cuisine? The hub available at </a:t>
            </a:r>
            <a:r>
              <a:rPr lang="en-US" sz="1600" dirty="0">
                <a:ea typeface="+mn-lt"/>
                <a:cs typeface="+mn-lt"/>
                <a:hlinkClick r:id="rId3"/>
              </a:rPr>
              <a:t>Kitchen Hierarchy Explained | The Brigade de Cuisine</a:t>
            </a:r>
            <a:r>
              <a:rPr lang="en-US" sz="1600" dirty="0">
                <a:ea typeface="+mn-lt"/>
                <a:cs typeface="+mn-lt"/>
              </a:rPr>
              <a:t> accessed on the 10th march </a:t>
            </a:r>
          </a:p>
          <a:p>
            <a:pPr marL="0" indent="0">
              <a:buNone/>
            </a:pPr>
            <a:r>
              <a:rPr lang="en-US" sz="1600" dirty="0"/>
              <a:t>Ciavattone, A (2025) front of house duties in the restaurant industry , </a:t>
            </a:r>
            <a:r>
              <a:rPr lang="en-US" sz="1600" err="1"/>
              <a:t>resOs</a:t>
            </a:r>
            <a:r>
              <a:rPr lang="en-US" sz="1600" dirty="0"/>
              <a:t>, </a:t>
            </a:r>
            <a:r>
              <a:rPr lang="en-US" sz="1600" err="1"/>
              <a:t>avaiilable</a:t>
            </a:r>
            <a:r>
              <a:rPr lang="en-US" sz="1600" dirty="0"/>
              <a:t> at </a:t>
            </a:r>
            <a:r>
              <a:rPr lang="en-US" sz="1600" dirty="0">
                <a:ea typeface="+mn-lt"/>
                <a:cs typeface="+mn-lt"/>
                <a:hlinkClick r:id="rId4"/>
              </a:rPr>
              <a:t>Front of house duties in the restaurant industry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err="1">
                <a:ea typeface="+mn-lt"/>
                <a:cs typeface="+mn-lt"/>
              </a:rPr>
              <a:t>accesssed</a:t>
            </a:r>
            <a:r>
              <a:rPr lang="en-US" sz="1600" dirty="0">
                <a:ea typeface="+mn-lt"/>
                <a:cs typeface="+mn-lt"/>
              </a:rPr>
              <a:t> on the 10th march 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Chaturvedi, S (2025)what is a restaurants FOH (front of house)- everything you need to know, </a:t>
            </a:r>
            <a:r>
              <a:rPr lang="en-US" sz="1600" dirty="0" err="1"/>
              <a:t>restroworks</a:t>
            </a:r>
            <a:r>
              <a:rPr lang="en-US" sz="1600" dirty="0"/>
              <a:t>, </a:t>
            </a:r>
            <a:r>
              <a:rPr lang="en-US" sz="1600" dirty="0" err="1"/>
              <a:t>availiable</a:t>
            </a:r>
            <a:r>
              <a:rPr lang="en-US" sz="1600" dirty="0"/>
              <a:t> at </a:t>
            </a:r>
            <a:r>
              <a:rPr lang="en-US" sz="1600" dirty="0">
                <a:ea typeface="+mn-lt"/>
                <a:cs typeface="+mn-lt"/>
                <a:hlinkClick r:id="rId5"/>
              </a:rPr>
              <a:t>What is Restaurant’s Front Of House-Everything You Should Know</a:t>
            </a:r>
            <a:r>
              <a:rPr lang="en-US" sz="1600" dirty="0">
                <a:ea typeface="+mn-lt"/>
                <a:cs typeface="+mn-lt"/>
              </a:rPr>
              <a:t> accessed on the 10th march </a:t>
            </a:r>
            <a:endParaRPr lang="en-US" sz="1600" dirty="0"/>
          </a:p>
          <a:p>
            <a:pPr marL="0" indent="0">
              <a:buNone/>
            </a:pPr>
            <a:r>
              <a:rPr lang="en-US" sz="1600" dirty="0" err="1"/>
              <a:t>Chefjoseroca</a:t>
            </a:r>
            <a:r>
              <a:rPr lang="en-US" sz="1600" dirty="0"/>
              <a:t> (2024)the role of </a:t>
            </a:r>
            <a:r>
              <a:rPr lang="en-US" sz="1600" dirty="0" err="1"/>
              <a:t>teamworkin</a:t>
            </a:r>
            <a:r>
              <a:rPr lang="en-US" sz="1600" dirty="0"/>
              <a:t> the </a:t>
            </a:r>
            <a:r>
              <a:rPr lang="en-US" sz="1600" dirty="0" err="1"/>
              <a:t>kitche:working</a:t>
            </a:r>
            <a:r>
              <a:rPr lang="en-US" sz="1600" dirty="0"/>
              <a:t> together for a delicious result, the home cook bible, available at </a:t>
            </a:r>
            <a:r>
              <a:rPr lang="en-US" sz="1600" dirty="0">
                <a:ea typeface="+mn-lt"/>
                <a:cs typeface="+mn-lt"/>
                <a:hlinkClick r:id="rId6"/>
              </a:rPr>
              <a:t>Teamwork in the Kitchen: The Key to Success - TheHomeCookBible</a:t>
            </a:r>
            <a:r>
              <a:rPr lang="en-US" sz="1600" dirty="0">
                <a:ea typeface="+mn-lt"/>
                <a:cs typeface="+mn-lt"/>
              </a:rPr>
              <a:t> accessed on the 10th march 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El </a:t>
            </a:r>
            <a:r>
              <a:rPr lang="en-US" sz="1600" err="1"/>
              <a:t>pescador</a:t>
            </a:r>
            <a:r>
              <a:rPr lang="en-US" sz="1600" dirty="0"/>
              <a:t> (2025) </a:t>
            </a:r>
            <a:r>
              <a:rPr lang="en-US" sz="1600" err="1"/>
              <a:t>spanish</a:t>
            </a:r>
            <a:r>
              <a:rPr lang="en-US" sz="1600" dirty="0"/>
              <a:t> food restaurant in </a:t>
            </a:r>
            <a:r>
              <a:rPr lang="en-US" sz="1600" err="1"/>
              <a:t>swansea</a:t>
            </a:r>
            <a:r>
              <a:rPr lang="en-US" sz="1600" dirty="0"/>
              <a:t> marina SA1, available at </a:t>
            </a:r>
            <a:r>
              <a:rPr lang="en-US" sz="1600" dirty="0">
                <a:ea typeface="+mn-lt"/>
                <a:cs typeface="+mn-lt"/>
                <a:hlinkClick r:id="rId7"/>
              </a:rPr>
              <a:t>Spanish Food Restaurant in Swansea Marina SA1</a:t>
            </a:r>
            <a:r>
              <a:rPr lang="en-US" sz="1600" dirty="0">
                <a:ea typeface="+mn-lt"/>
                <a:cs typeface="+mn-lt"/>
              </a:rPr>
              <a:t> accessed on the 10th march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Kumar, A (2024) classic kitchen brigade – </a:t>
            </a:r>
            <a:r>
              <a:rPr lang="en-US" sz="1600" err="1"/>
              <a:t>hmhelp</a:t>
            </a:r>
            <a:r>
              <a:rPr lang="en-US" sz="1600" dirty="0"/>
              <a:t>, available at </a:t>
            </a:r>
            <a:r>
              <a:rPr lang="en-US" sz="1600" dirty="0">
                <a:ea typeface="+mn-lt"/>
                <a:cs typeface="+mn-lt"/>
                <a:hlinkClick r:id="rId8"/>
              </a:rPr>
              <a:t>Classical Kitchen Brigade - Hmhelp</a:t>
            </a:r>
            <a:r>
              <a:rPr lang="en-US" sz="1600" dirty="0">
                <a:ea typeface="+mn-lt"/>
                <a:cs typeface="+mn-lt"/>
              </a:rPr>
              <a:t> accessed on the 10th of march</a:t>
            </a:r>
          </a:p>
          <a:p>
            <a:pPr marL="0" indent="0">
              <a:buNone/>
            </a:pPr>
            <a:r>
              <a:rPr lang="en-US" sz="1600" dirty="0"/>
              <a:t>Krish (2024) essential guide to streamlining restaurants opening and closing checklist, KNOW, digitize your workforce, </a:t>
            </a:r>
            <a:r>
              <a:rPr lang="en-US" sz="1600" err="1"/>
              <a:t>availiable</a:t>
            </a:r>
            <a:r>
              <a:rPr lang="en-US" sz="1600" dirty="0"/>
              <a:t> at </a:t>
            </a:r>
            <a:r>
              <a:rPr lang="en-US" sz="1600" dirty="0">
                <a:ea typeface="+mn-lt"/>
                <a:cs typeface="+mn-lt"/>
                <a:hlinkClick r:id="rId9"/>
              </a:rPr>
              <a:t>Guide to restaurant opening and closing checklist</a:t>
            </a:r>
            <a:r>
              <a:rPr lang="en-US" sz="1600" dirty="0">
                <a:ea typeface="+mn-lt"/>
                <a:cs typeface="+mn-lt"/>
              </a:rPr>
              <a:t> accessed on the 10th of march 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Lightspeed (2024) kitchen brigade: ultimate list of kitchen staff description, available at </a:t>
            </a:r>
            <a:r>
              <a:rPr lang="en-US" sz="1600" dirty="0">
                <a:ea typeface="+mn-lt"/>
                <a:cs typeface="+mn-lt"/>
                <a:hlinkClick r:id="rId10"/>
              </a:rPr>
              <a:t>Kitchen Brigade System: Roles, Hierarchy, and Benefits</a:t>
            </a:r>
            <a:r>
              <a:rPr lang="en-US" sz="1600" dirty="0">
                <a:ea typeface="+mn-lt"/>
                <a:cs typeface="+mn-lt"/>
              </a:rPr>
              <a:t> accessed on the 10th march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Morgan, J (2022) manager vs. Leader – </a:t>
            </a:r>
            <a:r>
              <a:rPr lang="en-US" sz="1600" err="1"/>
              <a:t>jacob</a:t>
            </a:r>
            <a:r>
              <a:rPr lang="en-US" sz="1600" dirty="0"/>
              <a:t> morgan – medium available at </a:t>
            </a:r>
            <a:r>
              <a:rPr lang="en-US" sz="1600" dirty="0">
                <a:ea typeface="+mn-lt"/>
                <a:cs typeface="+mn-lt"/>
                <a:hlinkClick r:id="rId11"/>
              </a:rPr>
              <a:t>Manager vs. Leader. What’s the difference between a manager… | by Jacob Morgan | Medium</a:t>
            </a:r>
            <a:r>
              <a:rPr lang="en-US" sz="1600" dirty="0">
                <a:ea typeface="+mn-lt"/>
                <a:cs typeface="+mn-lt"/>
              </a:rPr>
              <a:t> accessed on the 10th of march</a:t>
            </a:r>
          </a:p>
          <a:p>
            <a:pPr marL="0" indent="0">
              <a:buNone/>
            </a:pPr>
            <a:r>
              <a:rPr lang="en-US" sz="1600" dirty="0">
                <a:ea typeface="+mn-lt"/>
                <a:cs typeface="+mn-lt"/>
              </a:rPr>
              <a:t>Ramlan, H (2025) what does FIFO mean </a:t>
            </a:r>
            <a:r>
              <a:rPr lang="en-US" sz="1600" err="1">
                <a:ea typeface="+mn-lt"/>
                <a:cs typeface="+mn-lt"/>
              </a:rPr>
              <a:t>andf</a:t>
            </a:r>
            <a:r>
              <a:rPr lang="en-US" sz="1600" dirty="0">
                <a:ea typeface="+mn-lt"/>
                <a:cs typeface="+mn-lt"/>
              </a:rPr>
              <a:t> when should it be used? Atomix  blog, available at </a:t>
            </a:r>
            <a:r>
              <a:rPr lang="en-US" sz="1600" dirty="0">
                <a:ea typeface="+mn-lt"/>
                <a:cs typeface="+mn-lt"/>
                <a:hlinkClick r:id="rId12"/>
              </a:rPr>
              <a:t>What Does FIFO Mean, and When Should It Be Used?</a:t>
            </a:r>
            <a:r>
              <a:rPr lang="en-US" sz="1600" dirty="0">
                <a:ea typeface="+mn-lt"/>
                <a:cs typeface="+mn-lt"/>
              </a:rPr>
              <a:t> Accessed on the 10th march </a:t>
            </a:r>
          </a:p>
          <a:p>
            <a:pPr marL="0" indent="0">
              <a:buNone/>
            </a:pPr>
            <a:r>
              <a:rPr lang="en-US" sz="1600" dirty="0" err="1">
                <a:ea typeface="+mn-lt"/>
                <a:cs typeface="+mn-lt"/>
              </a:rPr>
              <a:t>Rossingol</a:t>
            </a:r>
            <a:r>
              <a:rPr lang="en-US" sz="1600" dirty="0">
                <a:ea typeface="+mn-lt"/>
                <a:cs typeface="+mn-lt"/>
              </a:rPr>
              <a:t>, N (2024) what is staff allocation? (a primer with examples) </a:t>
            </a:r>
            <a:r>
              <a:rPr lang="en-US" sz="1600" dirty="0" err="1">
                <a:ea typeface="+mn-lt"/>
                <a:cs typeface="+mn-lt"/>
              </a:rPr>
              <a:t>runn</a:t>
            </a:r>
            <a:r>
              <a:rPr lang="en-US" sz="1600" dirty="0">
                <a:ea typeface="+mn-lt"/>
                <a:cs typeface="+mn-lt"/>
              </a:rPr>
              <a:t>, available at </a:t>
            </a:r>
            <a:r>
              <a:rPr lang="en-US" sz="1600" dirty="0">
                <a:ea typeface="+mn-lt"/>
                <a:cs typeface="+mn-lt"/>
                <a:hlinkClick r:id="rId13"/>
              </a:rPr>
              <a:t>What is Staff Allocation? (A Primer with Examples) | Runn</a:t>
            </a:r>
            <a:r>
              <a:rPr lang="en-US" sz="1600" dirty="0">
                <a:ea typeface="+mn-lt"/>
                <a:cs typeface="+mn-lt"/>
              </a:rPr>
              <a:t> accessed on the 10th off march</a:t>
            </a:r>
          </a:p>
          <a:p>
            <a:pPr marL="0" indent="0">
              <a:buNone/>
            </a:pPr>
            <a:endParaRPr lang="en-US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16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70270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Managing a restaurant </vt:lpstr>
      <vt:lpstr>An overview of service</vt:lpstr>
      <vt:lpstr>Brigade system </vt:lpstr>
      <vt:lpstr>PowerPoint Presentation</vt:lpstr>
      <vt:lpstr>Kitchen staff needed for service</vt:lpstr>
      <vt:lpstr>Front of house staff needed for service </vt:lpstr>
      <vt:lpstr>Preparing for service </vt:lpstr>
      <vt:lpstr>Pre-service briefing </vt:lpstr>
      <vt:lpstr>Allocating staff sections</vt:lpstr>
      <vt:lpstr>During service</vt:lpstr>
      <vt:lpstr>Post service </vt:lpstr>
      <vt:lpstr>PowerPoint Presentation</vt:lpstr>
      <vt:lpstr> FIFO - First-in-First-out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1419</cp:revision>
  <dcterms:created xsi:type="dcterms:W3CDTF">2025-03-05T13:52:12Z</dcterms:created>
  <dcterms:modified xsi:type="dcterms:W3CDTF">2025-03-10T22:03:43Z</dcterms:modified>
</cp:coreProperties>
</file>