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840" r:id="rId1"/>
  </p:sldMasterIdLst>
  <p:notesMasterIdLst>
    <p:notesMasterId r:id="rId16"/>
  </p:notesMasterIdLst>
  <p:handoutMasterIdLst>
    <p:handoutMasterId r:id="rId17"/>
  </p:handoutMasterIdLst>
  <p:sldIdLst>
    <p:sldId id="256" r:id="rId2"/>
    <p:sldId id="257" r:id="rId3"/>
    <p:sldId id="258" r:id="rId4"/>
    <p:sldId id="265" r:id="rId5"/>
    <p:sldId id="259" r:id="rId6"/>
    <p:sldId id="260" r:id="rId7"/>
    <p:sldId id="261" r:id="rId8"/>
    <p:sldId id="262" r:id="rId9"/>
    <p:sldId id="263" r:id="rId10"/>
    <p:sldId id="264" r:id="rId11"/>
    <p:sldId id="266" r:id="rId12"/>
    <p:sldId id="267" r:id="rId13"/>
    <p:sldId id="268" r:id="rId14"/>
    <p:sldId id="269" r:id="rId15"/>
  </p:sldIdLst>
  <p:sldSz cx="12192000" cy="6858000"/>
  <p:notesSz cx="6858000" cy="9144000"/>
  <p:defaultTextStyle>
    <a:defPPr rtl="0">
      <a:defRPr lang="en-GB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5C1459D-0CAA-3BFF-1A05-6200FE784C2E}" v="108" dt="2026-03-30T11:06:43.462"/>
    <p1510:client id="{C5A75740-522F-EFAB-8B63-2C777B8E8646}" v="2267" dt="2026-03-29T14:20:58.09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ianna Asbridge (2502873)" userId="96423b3e-69fa-4eed-8c35-120464a074d5" providerId="ADAL" clId="{72F45019-902A-4CE8-B0E6-4443C9693030}"/>
    <pc:docChg chg="modSld">
      <pc:chgData name="Kianna Asbridge (2502873)" userId="96423b3e-69fa-4eed-8c35-120464a074d5" providerId="ADAL" clId="{72F45019-902A-4CE8-B0E6-4443C9693030}" dt="2026-03-30T10:44:54.993" v="0" actId="22"/>
      <pc:docMkLst>
        <pc:docMk/>
      </pc:docMkLst>
      <pc:sldChg chg="modSp mod">
        <pc:chgData name="Kianna Asbridge (2502873)" userId="96423b3e-69fa-4eed-8c35-120464a074d5" providerId="ADAL" clId="{72F45019-902A-4CE8-B0E6-4443C9693030}" dt="2026-03-30T10:44:54.993" v="0" actId="22"/>
        <pc:sldMkLst>
          <pc:docMk/>
          <pc:sldMk cId="2441494824" sldId="268"/>
        </pc:sldMkLst>
        <pc:spChg chg="mod">
          <ac:chgData name="Kianna Asbridge (2502873)" userId="96423b3e-69fa-4eed-8c35-120464a074d5" providerId="ADAL" clId="{72F45019-902A-4CE8-B0E6-4443C9693030}" dt="2026-03-30T10:44:54.993" v="0" actId="22"/>
          <ac:spMkLst>
            <pc:docMk/>
            <pc:sldMk cId="2441494824" sldId="268"/>
            <ac:spMk id="3" creationId="{73280FC7-A950-3E6A-3B6C-D72EBE618758}"/>
          </ac:spMkLst>
        </pc:spChg>
      </pc:sldChg>
    </pc:docChg>
  </pc:docChgLst>
  <pc:docChgLst>
    <pc:chgData name="Kianna Asbridge (2502873)" userId="S::2502873@student.uwtsd.ac.uk::96423b3e-69fa-4eed-8c35-120464a074d5" providerId="AD" clId="Web-{65C1459D-0CAA-3BFF-1A05-6200FE784C2E}"/>
    <pc:docChg chg="addSld modSld">
      <pc:chgData name="Kianna Asbridge (2502873)" userId="S::2502873@student.uwtsd.ac.uk::96423b3e-69fa-4eed-8c35-120464a074d5" providerId="AD" clId="Web-{65C1459D-0CAA-3BFF-1A05-6200FE784C2E}" dt="2026-03-30T11:06:41.540" v="75" actId="20577"/>
      <pc:docMkLst>
        <pc:docMk/>
      </pc:docMkLst>
      <pc:sldChg chg="addSp delSp modSp mod modClrScheme chgLayout">
        <pc:chgData name="Kianna Asbridge (2502873)" userId="S::2502873@student.uwtsd.ac.uk::96423b3e-69fa-4eed-8c35-120464a074d5" providerId="AD" clId="Web-{65C1459D-0CAA-3BFF-1A05-6200FE784C2E}" dt="2026-03-30T11:06:41.540" v="75" actId="20577"/>
        <pc:sldMkLst>
          <pc:docMk/>
          <pc:sldMk cId="3879346322" sldId="256"/>
        </pc:sldMkLst>
        <pc:spChg chg="del">
          <ac:chgData name="Kianna Asbridge (2502873)" userId="S::2502873@student.uwtsd.ac.uk::96423b3e-69fa-4eed-8c35-120464a074d5" providerId="AD" clId="Web-{65C1459D-0CAA-3BFF-1A05-6200FE784C2E}" dt="2026-03-30T10:59:37.206" v="35"/>
          <ac:spMkLst>
            <pc:docMk/>
            <pc:sldMk cId="3879346322" sldId="256"/>
            <ac:spMk id="2" creationId="{00000000-0000-0000-0000-000000000000}"/>
          </ac:spMkLst>
        </pc:spChg>
        <pc:spChg chg="del">
          <ac:chgData name="Kianna Asbridge (2502873)" userId="S::2502873@student.uwtsd.ac.uk::96423b3e-69fa-4eed-8c35-120464a074d5" providerId="AD" clId="Web-{65C1459D-0CAA-3BFF-1A05-6200FE784C2E}" dt="2026-03-30T10:59:47.018" v="36"/>
          <ac:spMkLst>
            <pc:docMk/>
            <pc:sldMk cId="3879346322" sldId="256"/>
            <ac:spMk id="3" creationId="{00000000-0000-0000-0000-000000000000}"/>
          </ac:spMkLst>
        </pc:spChg>
        <pc:spChg chg="add mod">
          <ac:chgData name="Kianna Asbridge (2502873)" userId="S::2502873@student.uwtsd.ac.uk::96423b3e-69fa-4eed-8c35-120464a074d5" providerId="AD" clId="Web-{65C1459D-0CAA-3BFF-1A05-6200FE784C2E}" dt="2026-03-30T11:00:59.925" v="44" actId="14100"/>
          <ac:spMkLst>
            <pc:docMk/>
            <pc:sldMk cId="3879346322" sldId="256"/>
            <ac:spMk id="5" creationId="{A0D54680-5045-6083-3E7A-30BD8148B662}"/>
          </ac:spMkLst>
        </pc:spChg>
        <pc:spChg chg="add mod">
          <ac:chgData name="Kianna Asbridge (2502873)" userId="S::2502873@student.uwtsd.ac.uk::96423b3e-69fa-4eed-8c35-120464a074d5" providerId="AD" clId="Web-{65C1459D-0CAA-3BFF-1A05-6200FE784C2E}" dt="2026-03-30T11:06:41.540" v="75" actId="20577"/>
          <ac:spMkLst>
            <pc:docMk/>
            <pc:sldMk cId="3879346322" sldId="256"/>
            <ac:spMk id="6" creationId="{E9B440E5-6F95-D1F9-CDDD-79CD6317DE2C}"/>
          </ac:spMkLst>
        </pc:spChg>
        <pc:picChg chg="add mod">
          <ac:chgData name="Kianna Asbridge (2502873)" userId="S::2502873@student.uwtsd.ac.uk::96423b3e-69fa-4eed-8c35-120464a074d5" providerId="AD" clId="Web-{65C1459D-0CAA-3BFF-1A05-6200FE784C2E}" dt="2026-03-30T11:00:23.284" v="39" actId="1076"/>
          <ac:picMkLst>
            <pc:docMk/>
            <pc:sldMk cId="3879346322" sldId="256"/>
            <ac:picMk id="4" creationId="{83712614-D1A7-519B-9024-40CCE1007575}"/>
          </ac:picMkLst>
        </pc:picChg>
      </pc:sldChg>
      <pc:sldChg chg="modSp">
        <pc:chgData name="Kianna Asbridge (2502873)" userId="S::2502873@student.uwtsd.ac.uk::96423b3e-69fa-4eed-8c35-120464a074d5" providerId="AD" clId="Web-{65C1459D-0CAA-3BFF-1A05-6200FE784C2E}" dt="2026-03-30T10:58:19.455" v="32" actId="20577"/>
        <pc:sldMkLst>
          <pc:docMk/>
          <pc:sldMk cId="2193629290" sldId="260"/>
        </pc:sldMkLst>
        <pc:spChg chg="mod">
          <ac:chgData name="Kianna Asbridge (2502873)" userId="S::2502873@student.uwtsd.ac.uk::96423b3e-69fa-4eed-8c35-120464a074d5" providerId="AD" clId="Web-{65C1459D-0CAA-3BFF-1A05-6200FE784C2E}" dt="2026-03-30T10:58:19.455" v="32" actId="20577"/>
          <ac:spMkLst>
            <pc:docMk/>
            <pc:sldMk cId="2193629290" sldId="260"/>
            <ac:spMk id="3" creationId="{F746D9BB-3AF4-7D5F-00AD-116F40270059}"/>
          </ac:spMkLst>
        </pc:spChg>
      </pc:sldChg>
      <pc:sldChg chg="modSp">
        <pc:chgData name="Kianna Asbridge (2502873)" userId="S::2502873@student.uwtsd.ac.uk::96423b3e-69fa-4eed-8c35-120464a074d5" providerId="AD" clId="Web-{65C1459D-0CAA-3BFF-1A05-6200FE784C2E}" dt="2026-03-30T10:58:08.407" v="31" actId="20577"/>
        <pc:sldMkLst>
          <pc:docMk/>
          <pc:sldMk cId="1835664563" sldId="262"/>
        </pc:sldMkLst>
        <pc:spChg chg="mod">
          <ac:chgData name="Kianna Asbridge (2502873)" userId="S::2502873@student.uwtsd.ac.uk::96423b3e-69fa-4eed-8c35-120464a074d5" providerId="AD" clId="Web-{65C1459D-0CAA-3BFF-1A05-6200FE784C2E}" dt="2026-03-30T10:57:57.845" v="29" actId="20577"/>
          <ac:spMkLst>
            <pc:docMk/>
            <pc:sldMk cId="1835664563" sldId="262"/>
            <ac:spMk id="3" creationId="{E36DB934-CD86-26FA-4DF8-0E7A07402737}"/>
          </ac:spMkLst>
        </pc:spChg>
        <pc:spChg chg="mod">
          <ac:chgData name="Kianna Asbridge (2502873)" userId="S::2502873@student.uwtsd.ac.uk::96423b3e-69fa-4eed-8c35-120464a074d5" providerId="AD" clId="Web-{65C1459D-0CAA-3BFF-1A05-6200FE784C2E}" dt="2026-03-30T10:58:08.407" v="31" actId="20577"/>
          <ac:spMkLst>
            <pc:docMk/>
            <pc:sldMk cId="1835664563" sldId="262"/>
            <ac:spMk id="7" creationId="{C81CC3A0-2B05-D564-4FCB-FCCDC25EE83C}"/>
          </ac:spMkLst>
        </pc:spChg>
      </pc:sldChg>
      <pc:sldChg chg="modSp">
        <pc:chgData name="Kianna Asbridge (2502873)" userId="S::2502873@student.uwtsd.ac.uk::96423b3e-69fa-4eed-8c35-120464a074d5" providerId="AD" clId="Web-{65C1459D-0CAA-3BFF-1A05-6200FE784C2E}" dt="2026-03-30T10:53:38.617" v="19" actId="20577"/>
        <pc:sldMkLst>
          <pc:docMk/>
          <pc:sldMk cId="1549175175" sldId="263"/>
        </pc:sldMkLst>
        <pc:spChg chg="mod">
          <ac:chgData name="Kianna Asbridge (2502873)" userId="S::2502873@student.uwtsd.ac.uk::96423b3e-69fa-4eed-8c35-120464a074d5" providerId="AD" clId="Web-{65C1459D-0CAA-3BFF-1A05-6200FE784C2E}" dt="2026-03-30T10:53:38.617" v="19" actId="20577"/>
          <ac:spMkLst>
            <pc:docMk/>
            <pc:sldMk cId="1549175175" sldId="263"/>
            <ac:spMk id="3" creationId="{6347AB6F-DFCF-822A-738E-545518FFFEF5}"/>
          </ac:spMkLst>
        </pc:spChg>
      </pc:sldChg>
      <pc:sldChg chg="modSp">
        <pc:chgData name="Kianna Asbridge (2502873)" userId="S::2502873@student.uwtsd.ac.uk::96423b3e-69fa-4eed-8c35-120464a074d5" providerId="AD" clId="Web-{65C1459D-0CAA-3BFF-1A05-6200FE784C2E}" dt="2026-03-30T10:57:41.844" v="28" actId="20577"/>
        <pc:sldMkLst>
          <pc:docMk/>
          <pc:sldMk cId="1273458049" sldId="264"/>
        </pc:sldMkLst>
        <pc:spChg chg="mod">
          <ac:chgData name="Kianna Asbridge (2502873)" userId="S::2502873@student.uwtsd.ac.uk::96423b3e-69fa-4eed-8c35-120464a074d5" providerId="AD" clId="Web-{65C1459D-0CAA-3BFF-1A05-6200FE784C2E}" dt="2026-03-30T10:57:41.844" v="28" actId="20577"/>
          <ac:spMkLst>
            <pc:docMk/>
            <pc:sldMk cId="1273458049" sldId="264"/>
            <ac:spMk id="3" creationId="{BA6B3772-C664-637E-48FF-55CABFB1849F}"/>
          </ac:spMkLst>
        </pc:spChg>
      </pc:sldChg>
      <pc:sldChg chg="modSp">
        <pc:chgData name="Kianna Asbridge (2502873)" userId="S::2502873@student.uwtsd.ac.uk::96423b3e-69fa-4eed-8c35-120464a074d5" providerId="AD" clId="Web-{65C1459D-0CAA-3BFF-1A05-6200FE784C2E}" dt="2026-03-30T10:58:33.439" v="33" actId="20577"/>
        <pc:sldMkLst>
          <pc:docMk/>
          <pc:sldMk cId="4018800243" sldId="265"/>
        </pc:sldMkLst>
        <pc:spChg chg="mod">
          <ac:chgData name="Kianna Asbridge (2502873)" userId="S::2502873@student.uwtsd.ac.uk::96423b3e-69fa-4eed-8c35-120464a074d5" providerId="AD" clId="Web-{65C1459D-0CAA-3BFF-1A05-6200FE784C2E}" dt="2026-03-30T10:58:33.439" v="33" actId="20577"/>
          <ac:spMkLst>
            <pc:docMk/>
            <pc:sldMk cId="4018800243" sldId="265"/>
            <ac:spMk id="3" creationId="{D8430C55-7881-F849-F790-378E5EE142B9}"/>
          </ac:spMkLst>
        </pc:spChg>
      </pc:sldChg>
      <pc:sldChg chg="modSp">
        <pc:chgData name="Kianna Asbridge (2502873)" userId="S::2502873@student.uwtsd.ac.uk::96423b3e-69fa-4eed-8c35-120464a074d5" providerId="AD" clId="Web-{65C1459D-0CAA-3BFF-1A05-6200FE784C2E}" dt="2026-03-30T10:57:21.125" v="27" actId="20577"/>
        <pc:sldMkLst>
          <pc:docMk/>
          <pc:sldMk cId="2658691059" sldId="266"/>
        </pc:sldMkLst>
        <pc:spChg chg="mod">
          <ac:chgData name="Kianna Asbridge (2502873)" userId="S::2502873@student.uwtsd.ac.uk::96423b3e-69fa-4eed-8c35-120464a074d5" providerId="AD" clId="Web-{65C1459D-0CAA-3BFF-1A05-6200FE784C2E}" dt="2026-03-30T10:57:21.125" v="27" actId="20577"/>
          <ac:spMkLst>
            <pc:docMk/>
            <pc:sldMk cId="2658691059" sldId="266"/>
            <ac:spMk id="3" creationId="{343598E1-4F05-DDFD-4686-6BE69BB314DF}"/>
          </ac:spMkLst>
        </pc:spChg>
      </pc:sldChg>
      <pc:sldChg chg="modSp">
        <pc:chgData name="Kianna Asbridge (2502873)" userId="S::2502873@student.uwtsd.ac.uk::96423b3e-69fa-4eed-8c35-120464a074d5" providerId="AD" clId="Web-{65C1459D-0CAA-3BFF-1A05-6200FE784C2E}" dt="2026-03-30T10:57:08.734" v="26" actId="20577"/>
        <pc:sldMkLst>
          <pc:docMk/>
          <pc:sldMk cId="2171215153" sldId="267"/>
        </pc:sldMkLst>
        <pc:spChg chg="mod">
          <ac:chgData name="Kianna Asbridge (2502873)" userId="S::2502873@student.uwtsd.ac.uk::96423b3e-69fa-4eed-8c35-120464a074d5" providerId="AD" clId="Web-{65C1459D-0CAA-3BFF-1A05-6200FE784C2E}" dt="2026-03-30T10:57:08.734" v="26" actId="20577"/>
          <ac:spMkLst>
            <pc:docMk/>
            <pc:sldMk cId="2171215153" sldId="267"/>
            <ac:spMk id="3" creationId="{FB7E658A-85EE-2919-C142-B5BC9081F544}"/>
          </ac:spMkLst>
        </pc:spChg>
      </pc:sldChg>
      <pc:sldChg chg="modSp">
        <pc:chgData name="Kianna Asbridge (2502873)" userId="S::2502873@student.uwtsd.ac.uk::96423b3e-69fa-4eed-8c35-120464a074d5" providerId="AD" clId="Web-{65C1459D-0CAA-3BFF-1A05-6200FE784C2E}" dt="2026-03-30T10:56:32.452" v="22" actId="20577"/>
        <pc:sldMkLst>
          <pc:docMk/>
          <pc:sldMk cId="2441494824" sldId="268"/>
        </pc:sldMkLst>
        <pc:spChg chg="mod">
          <ac:chgData name="Kianna Asbridge (2502873)" userId="S::2502873@student.uwtsd.ac.uk::96423b3e-69fa-4eed-8c35-120464a074d5" providerId="AD" clId="Web-{65C1459D-0CAA-3BFF-1A05-6200FE784C2E}" dt="2026-03-30T10:56:32.452" v="22" actId="20577"/>
          <ac:spMkLst>
            <pc:docMk/>
            <pc:sldMk cId="2441494824" sldId="268"/>
            <ac:spMk id="3" creationId="{73280FC7-A950-3E6A-3B6C-D72EBE618758}"/>
          </ac:spMkLst>
        </pc:spChg>
      </pc:sldChg>
      <pc:sldChg chg="modSp new">
        <pc:chgData name="Kianna Asbridge (2502873)" userId="S::2502873@student.uwtsd.ac.uk::96423b3e-69fa-4eed-8c35-120464a074d5" providerId="AD" clId="Web-{65C1459D-0CAA-3BFF-1A05-6200FE784C2E}" dt="2026-03-30T10:58:46.643" v="34" actId="20577"/>
        <pc:sldMkLst>
          <pc:docMk/>
          <pc:sldMk cId="2014015762" sldId="269"/>
        </pc:sldMkLst>
        <pc:spChg chg="mod">
          <ac:chgData name="Kianna Asbridge (2502873)" userId="S::2502873@student.uwtsd.ac.uk::96423b3e-69fa-4eed-8c35-120464a074d5" providerId="AD" clId="Web-{65C1459D-0CAA-3BFF-1A05-6200FE784C2E}" dt="2026-03-30T10:58:46.643" v="34" actId="20577"/>
          <ac:spMkLst>
            <pc:docMk/>
            <pc:sldMk cId="2014015762" sldId="269"/>
            <ac:spMk id="2" creationId="{4D672EEE-BB3F-BE55-954E-98FDA376A1DA}"/>
          </ac:spMkLst>
        </pc:spChg>
        <pc:spChg chg="mod">
          <ac:chgData name="Kianna Asbridge (2502873)" userId="S::2502873@student.uwtsd.ac.uk::96423b3e-69fa-4eed-8c35-120464a074d5" providerId="AD" clId="Web-{65C1459D-0CAA-3BFF-1A05-6200FE784C2E}" dt="2026-03-30T10:50:50.111" v="12" actId="20577"/>
          <ac:spMkLst>
            <pc:docMk/>
            <pc:sldMk cId="2014015762" sldId="269"/>
            <ac:spMk id="3" creationId="{AC6EC363-FE5D-024A-95D7-6AF4AE6B46FE}"/>
          </ac:spMkLst>
        </pc:spChg>
      </pc:sldChg>
    </pc:docChg>
  </pc:docChgLst>
  <pc:docChgLst>
    <pc:chgData name="Kianna Asbridge (2502873)" userId="S::2502873@student.uwtsd.ac.uk::96423b3e-69fa-4eed-8c35-120464a074d5" providerId="AD" clId="Web-{C5A75740-522F-EFAB-8B63-2C777B8E8646}"/>
    <pc:docChg chg="addSld modSld sldOrd">
      <pc:chgData name="Kianna Asbridge (2502873)" userId="S::2502873@student.uwtsd.ac.uk::96423b3e-69fa-4eed-8c35-120464a074d5" providerId="AD" clId="Web-{C5A75740-522F-EFAB-8B63-2C777B8E8646}" dt="2026-03-29T14:20:58.093" v="2218" actId="14100"/>
      <pc:docMkLst>
        <pc:docMk/>
      </pc:docMkLst>
      <pc:sldChg chg="modSp new">
        <pc:chgData name="Kianna Asbridge (2502873)" userId="S::2502873@student.uwtsd.ac.uk::96423b3e-69fa-4eed-8c35-120464a074d5" providerId="AD" clId="Web-{C5A75740-522F-EFAB-8B63-2C777B8E8646}" dt="2026-03-29T12:25:24.951" v="813" actId="20577"/>
        <pc:sldMkLst>
          <pc:docMk/>
          <pc:sldMk cId="4101651239" sldId="257"/>
        </pc:sldMkLst>
        <pc:spChg chg="mod">
          <ac:chgData name="Kianna Asbridge (2502873)" userId="S::2502873@student.uwtsd.ac.uk::96423b3e-69fa-4eed-8c35-120464a074d5" providerId="AD" clId="Web-{C5A75740-522F-EFAB-8B63-2C777B8E8646}" dt="2026-03-29T12:25:24.951" v="813" actId="20577"/>
          <ac:spMkLst>
            <pc:docMk/>
            <pc:sldMk cId="4101651239" sldId="257"/>
            <ac:spMk id="2" creationId="{FC98E4DD-F0C3-8BE7-DD0B-E75AAB3A2D14}"/>
          </ac:spMkLst>
        </pc:spChg>
        <pc:spChg chg="mod">
          <ac:chgData name="Kianna Asbridge (2502873)" userId="S::2502873@student.uwtsd.ac.uk::96423b3e-69fa-4eed-8c35-120464a074d5" providerId="AD" clId="Web-{C5A75740-522F-EFAB-8B63-2C777B8E8646}" dt="2026-03-29T11:55:54.551" v="380" actId="20577"/>
          <ac:spMkLst>
            <pc:docMk/>
            <pc:sldMk cId="4101651239" sldId="257"/>
            <ac:spMk id="3" creationId="{AC212D0E-6A95-66E7-3D6E-B099E53B6A05}"/>
          </ac:spMkLst>
        </pc:spChg>
      </pc:sldChg>
      <pc:sldChg chg="addSp modSp new">
        <pc:chgData name="Kianna Asbridge (2502873)" userId="S::2502873@student.uwtsd.ac.uk::96423b3e-69fa-4eed-8c35-120464a074d5" providerId="AD" clId="Web-{C5A75740-522F-EFAB-8B63-2C777B8E8646}" dt="2026-03-29T13:52:36.161" v="1691" actId="20577"/>
        <pc:sldMkLst>
          <pc:docMk/>
          <pc:sldMk cId="939390104" sldId="258"/>
        </pc:sldMkLst>
        <pc:spChg chg="mod">
          <ac:chgData name="Kianna Asbridge (2502873)" userId="S::2502873@student.uwtsd.ac.uk::96423b3e-69fa-4eed-8c35-120464a074d5" providerId="AD" clId="Web-{C5A75740-522F-EFAB-8B63-2C777B8E8646}" dt="2026-03-29T11:46:48.977" v="271" actId="20577"/>
          <ac:spMkLst>
            <pc:docMk/>
            <pc:sldMk cId="939390104" sldId="258"/>
            <ac:spMk id="2" creationId="{B7D77B23-A848-AF71-B551-B5E1A6FBC8C8}"/>
          </ac:spMkLst>
        </pc:spChg>
        <pc:spChg chg="mod">
          <ac:chgData name="Kianna Asbridge (2502873)" userId="S::2502873@student.uwtsd.ac.uk::96423b3e-69fa-4eed-8c35-120464a074d5" providerId="AD" clId="Web-{C5A75740-522F-EFAB-8B63-2C777B8E8646}" dt="2026-03-29T13:52:36.161" v="1691" actId="20577"/>
          <ac:spMkLst>
            <pc:docMk/>
            <pc:sldMk cId="939390104" sldId="258"/>
            <ac:spMk id="3" creationId="{9A2DB060-4D02-9BF6-4447-895DFC88453A}"/>
          </ac:spMkLst>
        </pc:spChg>
        <pc:picChg chg="add mod">
          <ac:chgData name="Kianna Asbridge (2502873)" userId="S::2502873@student.uwtsd.ac.uk::96423b3e-69fa-4eed-8c35-120464a074d5" providerId="AD" clId="Web-{C5A75740-522F-EFAB-8B63-2C777B8E8646}" dt="2026-03-29T12:10:16.599" v="610" actId="14100"/>
          <ac:picMkLst>
            <pc:docMk/>
            <pc:sldMk cId="939390104" sldId="258"/>
            <ac:picMk id="4" creationId="{FFA9CECD-65A5-9E48-4E08-ED6CCE983D83}"/>
          </ac:picMkLst>
        </pc:picChg>
      </pc:sldChg>
      <pc:sldChg chg="addSp modSp new">
        <pc:chgData name="Kianna Asbridge (2502873)" userId="S::2502873@student.uwtsd.ac.uk::96423b3e-69fa-4eed-8c35-120464a074d5" providerId="AD" clId="Web-{C5A75740-522F-EFAB-8B63-2C777B8E8646}" dt="2026-03-29T13:58:47.672" v="1876" actId="1076"/>
        <pc:sldMkLst>
          <pc:docMk/>
          <pc:sldMk cId="2132933922" sldId="259"/>
        </pc:sldMkLst>
        <pc:spChg chg="mod">
          <ac:chgData name="Kianna Asbridge (2502873)" userId="S::2502873@student.uwtsd.ac.uk::96423b3e-69fa-4eed-8c35-120464a074d5" providerId="AD" clId="Web-{C5A75740-522F-EFAB-8B63-2C777B8E8646}" dt="2026-03-29T12:24:53.684" v="805" actId="20577"/>
          <ac:spMkLst>
            <pc:docMk/>
            <pc:sldMk cId="2132933922" sldId="259"/>
            <ac:spMk id="2" creationId="{1F303B55-A67D-46FB-5B04-C3DA52F799CB}"/>
          </ac:spMkLst>
        </pc:spChg>
        <pc:spChg chg="mod">
          <ac:chgData name="Kianna Asbridge (2502873)" userId="S::2502873@student.uwtsd.ac.uk::96423b3e-69fa-4eed-8c35-120464a074d5" providerId="AD" clId="Web-{C5A75740-522F-EFAB-8B63-2C777B8E8646}" dt="2026-03-29T12:17:20.326" v="719" actId="20577"/>
          <ac:spMkLst>
            <pc:docMk/>
            <pc:sldMk cId="2132933922" sldId="259"/>
            <ac:spMk id="3" creationId="{614D52D0-37A5-0336-7CC9-5AECECE6AE60}"/>
          </ac:spMkLst>
        </pc:spChg>
        <pc:picChg chg="add mod">
          <ac:chgData name="Kianna Asbridge (2502873)" userId="S::2502873@student.uwtsd.ac.uk::96423b3e-69fa-4eed-8c35-120464a074d5" providerId="AD" clId="Web-{C5A75740-522F-EFAB-8B63-2C777B8E8646}" dt="2026-03-29T13:58:47.672" v="1876" actId="1076"/>
          <ac:picMkLst>
            <pc:docMk/>
            <pc:sldMk cId="2132933922" sldId="259"/>
            <ac:picMk id="4" creationId="{FC7C25DE-79C9-519C-8B65-2BB0F79222A4}"/>
          </ac:picMkLst>
        </pc:picChg>
      </pc:sldChg>
      <pc:sldChg chg="modSp new">
        <pc:chgData name="Kianna Asbridge (2502873)" userId="S::2502873@student.uwtsd.ac.uk::96423b3e-69fa-4eed-8c35-120464a074d5" providerId="AD" clId="Web-{C5A75740-522F-EFAB-8B63-2C777B8E8646}" dt="2026-03-29T12:24:59.512" v="809" actId="20577"/>
        <pc:sldMkLst>
          <pc:docMk/>
          <pc:sldMk cId="2193629290" sldId="260"/>
        </pc:sldMkLst>
        <pc:spChg chg="mod">
          <ac:chgData name="Kianna Asbridge (2502873)" userId="S::2502873@student.uwtsd.ac.uk::96423b3e-69fa-4eed-8c35-120464a074d5" providerId="AD" clId="Web-{C5A75740-522F-EFAB-8B63-2C777B8E8646}" dt="2026-03-29T12:24:59.512" v="809" actId="20577"/>
          <ac:spMkLst>
            <pc:docMk/>
            <pc:sldMk cId="2193629290" sldId="260"/>
            <ac:spMk id="2" creationId="{036D2683-17A9-DA28-D53A-7D759B9E8F1E}"/>
          </ac:spMkLst>
        </pc:spChg>
        <pc:spChg chg="mod">
          <ac:chgData name="Kianna Asbridge (2502873)" userId="S::2502873@student.uwtsd.ac.uk::96423b3e-69fa-4eed-8c35-120464a074d5" providerId="AD" clId="Web-{C5A75740-522F-EFAB-8B63-2C777B8E8646}" dt="2026-03-29T12:14:24.339" v="716" actId="20577"/>
          <ac:spMkLst>
            <pc:docMk/>
            <pc:sldMk cId="2193629290" sldId="260"/>
            <ac:spMk id="3" creationId="{F746D9BB-3AF4-7D5F-00AD-116F40270059}"/>
          </ac:spMkLst>
        </pc:spChg>
      </pc:sldChg>
      <pc:sldChg chg="addSp delSp modSp new addAnim delAnim">
        <pc:chgData name="Kianna Asbridge (2502873)" userId="S::2502873@student.uwtsd.ac.uk::96423b3e-69fa-4eed-8c35-120464a074d5" providerId="AD" clId="Web-{C5A75740-522F-EFAB-8B63-2C777B8E8646}" dt="2026-03-29T12:48:18.372" v="921"/>
        <pc:sldMkLst>
          <pc:docMk/>
          <pc:sldMk cId="205364374" sldId="261"/>
        </pc:sldMkLst>
        <pc:spChg chg="mod">
          <ac:chgData name="Kianna Asbridge (2502873)" userId="S::2502873@student.uwtsd.ac.uk::96423b3e-69fa-4eed-8c35-120464a074d5" providerId="AD" clId="Web-{C5A75740-522F-EFAB-8B63-2C777B8E8646}" dt="2026-03-29T12:21:31.021" v="723" actId="20577"/>
          <ac:spMkLst>
            <pc:docMk/>
            <pc:sldMk cId="205364374" sldId="261"/>
            <ac:spMk id="2" creationId="{30186888-A1C0-C2AF-1FD7-CC8F0076C628}"/>
          </ac:spMkLst>
        </pc:spChg>
        <pc:spChg chg="mod">
          <ac:chgData name="Kianna Asbridge (2502873)" userId="S::2502873@student.uwtsd.ac.uk::96423b3e-69fa-4eed-8c35-120464a074d5" providerId="AD" clId="Web-{C5A75740-522F-EFAB-8B63-2C777B8E8646}" dt="2026-03-29T12:33:38.328" v="909" actId="20577"/>
          <ac:spMkLst>
            <pc:docMk/>
            <pc:sldMk cId="205364374" sldId="261"/>
            <ac:spMk id="3" creationId="{75DE9277-082C-2FCD-EBBF-ACA37154F752}"/>
          </ac:spMkLst>
        </pc:spChg>
        <pc:picChg chg="add del mod">
          <ac:chgData name="Kianna Asbridge (2502873)" userId="S::2502873@student.uwtsd.ac.uk::96423b3e-69fa-4eed-8c35-120464a074d5" providerId="AD" clId="Web-{C5A75740-522F-EFAB-8B63-2C777B8E8646}" dt="2026-03-29T12:48:18.372" v="921"/>
          <ac:picMkLst>
            <pc:docMk/>
            <pc:sldMk cId="205364374" sldId="261"/>
            <ac:picMk id="4" creationId="{8FB7AF9E-8260-083D-0049-E7215E64D870}"/>
          </ac:picMkLst>
        </pc:picChg>
      </pc:sldChg>
      <pc:sldChg chg="addSp delSp modSp new addAnim">
        <pc:chgData name="Kianna Asbridge (2502873)" userId="S::2502873@student.uwtsd.ac.uk::96423b3e-69fa-4eed-8c35-120464a074d5" providerId="AD" clId="Web-{C5A75740-522F-EFAB-8B63-2C777B8E8646}" dt="2026-03-29T14:20:58.093" v="2218" actId="14100"/>
        <pc:sldMkLst>
          <pc:docMk/>
          <pc:sldMk cId="1835664563" sldId="262"/>
        </pc:sldMkLst>
        <pc:spChg chg="del mod">
          <ac:chgData name="Kianna Asbridge (2502873)" userId="S::2502873@student.uwtsd.ac.uk::96423b3e-69fa-4eed-8c35-120464a074d5" providerId="AD" clId="Web-{C5A75740-522F-EFAB-8B63-2C777B8E8646}" dt="2026-03-29T12:53:17.347" v="936"/>
          <ac:spMkLst>
            <pc:docMk/>
            <pc:sldMk cId="1835664563" sldId="262"/>
            <ac:spMk id="2" creationId="{B1546548-5EDB-DE63-BACE-3F08FD56930A}"/>
          </ac:spMkLst>
        </pc:spChg>
        <pc:spChg chg="mod">
          <ac:chgData name="Kianna Asbridge (2502873)" userId="S::2502873@student.uwtsd.ac.uk::96423b3e-69fa-4eed-8c35-120464a074d5" providerId="AD" clId="Web-{C5A75740-522F-EFAB-8B63-2C777B8E8646}" dt="2026-03-29T12:55:08.411" v="995" actId="20577"/>
          <ac:spMkLst>
            <pc:docMk/>
            <pc:sldMk cId="1835664563" sldId="262"/>
            <ac:spMk id="3" creationId="{E36DB934-CD86-26FA-4DF8-0E7A07402737}"/>
          </ac:spMkLst>
        </pc:spChg>
        <pc:spChg chg="add mod">
          <ac:chgData name="Kianna Asbridge (2502873)" userId="S::2502873@student.uwtsd.ac.uk::96423b3e-69fa-4eed-8c35-120464a074d5" providerId="AD" clId="Web-{C5A75740-522F-EFAB-8B63-2C777B8E8646}" dt="2026-03-29T12:56:36.938" v="1063" actId="20577"/>
          <ac:spMkLst>
            <pc:docMk/>
            <pc:sldMk cId="1835664563" sldId="262"/>
            <ac:spMk id="7" creationId="{C81CC3A0-2B05-D564-4FCB-FCCDC25EE83C}"/>
          </ac:spMkLst>
        </pc:spChg>
        <pc:picChg chg="add mod">
          <ac:chgData name="Kianna Asbridge (2502873)" userId="S::2502873@student.uwtsd.ac.uk::96423b3e-69fa-4eed-8c35-120464a074d5" providerId="AD" clId="Web-{C5A75740-522F-EFAB-8B63-2C777B8E8646}" dt="2026-03-29T12:53:22.472" v="938" actId="14100"/>
          <ac:picMkLst>
            <pc:docMk/>
            <pc:sldMk cId="1835664563" sldId="262"/>
            <ac:picMk id="5" creationId="{8FE7AB8F-74C2-1B91-04BB-B358F8065D27}"/>
          </ac:picMkLst>
        </pc:picChg>
        <pc:picChg chg="add mod">
          <ac:chgData name="Kianna Asbridge (2502873)" userId="S::2502873@student.uwtsd.ac.uk::96423b3e-69fa-4eed-8c35-120464a074d5" providerId="AD" clId="Web-{C5A75740-522F-EFAB-8B63-2C777B8E8646}" dt="2026-03-29T14:20:58.093" v="2218" actId="14100"/>
          <ac:picMkLst>
            <pc:docMk/>
            <pc:sldMk cId="1835664563" sldId="262"/>
            <ac:picMk id="6" creationId="{63DFA326-3A92-4789-5E0E-60C94607B88A}"/>
          </ac:picMkLst>
        </pc:picChg>
      </pc:sldChg>
      <pc:sldChg chg="addSp delSp modSp new">
        <pc:chgData name="Kianna Asbridge (2502873)" userId="S::2502873@student.uwtsd.ac.uk::96423b3e-69fa-4eed-8c35-120464a074d5" providerId="AD" clId="Web-{C5A75740-522F-EFAB-8B63-2C777B8E8646}" dt="2026-03-29T13:32:05.806" v="1657" actId="1076"/>
        <pc:sldMkLst>
          <pc:docMk/>
          <pc:sldMk cId="1549175175" sldId="263"/>
        </pc:sldMkLst>
        <pc:spChg chg="mod">
          <ac:chgData name="Kianna Asbridge (2502873)" userId="S::2502873@student.uwtsd.ac.uk::96423b3e-69fa-4eed-8c35-120464a074d5" providerId="AD" clId="Web-{C5A75740-522F-EFAB-8B63-2C777B8E8646}" dt="2026-03-29T12:58:13.213" v="1069" actId="20577"/>
          <ac:spMkLst>
            <pc:docMk/>
            <pc:sldMk cId="1549175175" sldId="263"/>
            <ac:spMk id="2" creationId="{E019701E-B5F1-BAD9-E1AF-1A37968C4B8D}"/>
          </ac:spMkLst>
        </pc:spChg>
        <pc:spChg chg="mod">
          <ac:chgData name="Kianna Asbridge (2502873)" userId="S::2502873@student.uwtsd.ac.uk::96423b3e-69fa-4eed-8c35-120464a074d5" providerId="AD" clId="Web-{C5A75740-522F-EFAB-8B63-2C777B8E8646}" dt="2026-03-29T13:20:13.885" v="1256" actId="20577"/>
          <ac:spMkLst>
            <pc:docMk/>
            <pc:sldMk cId="1549175175" sldId="263"/>
            <ac:spMk id="3" creationId="{6347AB6F-DFCF-822A-738E-545518FFFEF5}"/>
          </ac:spMkLst>
        </pc:spChg>
        <pc:spChg chg="add del mod">
          <ac:chgData name="Kianna Asbridge (2502873)" userId="S::2502873@student.uwtsd.ac.uk::96423b3e-69fa-4eed-8c35-120464a074d5" providerId="AD" clId="Web-{C5A75740-522F-EFAB-8B63-2C777B8E8646}" dt="2026-03-29T13:09:37.363" v="1140"/>
          <ac:spMkLst>
            <pc:docMk/>
            <pc:sldMk cId="1549175175" sldId="263"/>
            <ac:spMk id="5" creationId="{B7DC08EB-1556-9C79-6627-D446A6F8E03F}"/>
          </ac:spMkLst>
        </pc:spChg>
        <pc:spChg chg="add del">
          <ac:chgData name="Kianna Asbridge (2502873)" userId="S::2502873@student.uwtsd.ac.uk::96423b3e-69fa-4eed-8c35-120464a074d5" providerId="AD" clId="Web-{C5A75740-522F-EFAB-8B63-2C777B8E8646}" dt="2026-03-29T13:09:47.988" v="1143"/>
          <ac:spMkLst>
            <pc:docMk/>
            <pc:sldMk cId="1549175175" sldId="263"/>
            <ac:spMk id="6" creationId="{B7DC08EB-1556-9C79-6627-D446A6F8E03F}"/>
          </ac:spMkLst>
        </pc:spChg>
        <pc:picChg chg="add mod">
          <ac:chgData name="Kianna Asbridge (2502873)" userId="S::2502873@student.uwtsd.ac.uk::96423b3e-69fa-4eed-8c35-120464a074d5" providerId="AD" clId="Web-{C5A75740-522F-EFAB-8B63-2C777B8E8646}" dt="2026-03-29T13:32:05.806" v="1657" actId="1076"/>
          <ac:picMkLst>
            <pc:docMk/>
            <pc:sldMk cId="1549175175" sldId="263"/>
            <ac:picMk id="4" creationId="{86B60BB0-436F-F712-7FCD-267D74D6CFC9}"/>
          </ac:picMkLst>
        </pc:picChg>
      </pc:sldChg>
      <pc:sldChg chg="modSp new">
        <pc:chgData name="Kianna Asbridge (2502873)" userId="S::2502873@student.uwtsd.ac.uk::96423b3e-69fa-4eed-8c35-120464a074d5" providerId="AD" clId="Web-{C5A75740-522F-EFAB-8B63-2C777B8E8646}" dt="2026-03-29T13:26:43.409" v="1499" actId="20577"/>
        <pc:sldMkLst>
          <pc:docMk/>
          <pc:sldMk cId="1273458049" sldId="264"/>
        </pc:sldMkLst>
        <pc:spChg chg="mod">
          <ac:chgData name="Kianna Asbridge (2502873)" userId="S::2502873@student.uwtsd.ac.uk::96423b3e-69fa-4eed-8c35-120464a074d5" providerId="AD" clId="Web-{C5A75740-522F-EFAB-8B63-2C777B8E8646}" dt="2026-03-29T13:21:06.152" v="1260" actId="20577"/>
          <ac:spMkLst>
            <pc:docMk/>
            <pc:sldMk cId="1273458049" sldId="264"/>
            <ac:spMk id="2" creationId="{51272C7B-A8F1-49C2-6D68-69EC850F38E2}"/>
          </ac:spMkLst>
        </pc:spChg>
        <pc:spChg chg="mod">
          <ac:chgData name="Kianna Asbridge (2502873)" userId="S::2502873@student.uwtsd.ac.uk::96423b3e-69fa-4eed-8c35-120464a074d5" providerId="AD" clId="Web-{C5A75740-522F-EFAB-8B63-2C777B8E8646}" dt="2026-03-29T13:26:43.409" v="1499" actId="20577"/>
          <ac:spMkLst>
            <pc:docMk/>
            <pc:sldMk cId="1273458049" sldId="264"/>
            <ac:spMk id="3" creationId="{BA6B3772-C664-637E-48FF-55CABFB1849F}"/>
          </ac:spMkLst>
        </pc:spChg>
      </pc:sldChg>
      <pc:sldChg chg="modSp new ord">
        <pc:chgData name="Kianna Asbridge (2502873)" userId="S::2502873@student.uwtsd.ac.uk::96423b3e-69fa-4eed-8c35-120464a074d5" providerId="AD" clId="Web-{C5A75740-522F-EFAB-8B63-2C777B8E8646}" dt="2026-03-29T13:37:59.355" v="1661"/>
        <pc:sldMkLst>
          <pc:docMk/>
          <pc:sldMk cId="4018800243" sldId="265"/>
        </pc:sldMkLst>
        <pc:spChg chg="mod">
          <ac:chgData name="Kianna Asbridge (2502873)" userId="S::2502873@student.uwtsd.ac.uk::96423b3e-69fa-4eed-8c35-120464a074d5" providerId="AD" clId="Web-{C5A75740-522F-EFAB-8B63-2C777B8E8646}" dt="2026-03-29T13:27:09.785" v="1516" actId="20577"/>
          <ac:spMkLst>
            <pc:docMk/>
            <pc:sldMk cId="4018800243" sldId="265"/>
            <ac:spMk id="2" creationId="{C9BA9F78-8DAD-93CA-F009-B3C15283BB82}"/>
          </ac:spMkLst>
        </pc:spChg>
        <pc:spChg chg="mod">
          <ac:chgData name="Kianna Asbridge (2502873)" userId="S::2502873@student.uwtsd.ac.uk::96423b3e-69fa-4eed-8c35-120464a074d5" providerId="AD" clId="Web-{C5A75740-522F-EFAB-8B63-2C777B8E8646}" dt="2026-03-29T13:30:32.203" v="1656" actId="20577"/>
          <ac:spMkLst>
            <pc:docMk/>
            <pc:sldMk cId="4018800243" sldId="265"/>
            <ac:spMk id="3" creationId="{D8430C55-7881-F849-F790-378E5EE142B9}"/>
          </ac:spMkLst>
        </pc:spChg>
      </pc:sldChg>
      <pc:sldChg chg="addSp modSp new">
        <pc:chgData name="Kianna Asbridge (2502873)" userId="S::2502873@student.uwtsd.ac.uk::96423b3e-69fa-4eed-8c35-120464a074d5" providerId="AD" clId="Web-{C5A75740-522F-EFAB-8B63-2C777B8E8646}" dt="2026-03-29T13:58:05.999" v="1874" actId="1076"/>
        <pc:sldMkLst>
          <pc:docMk/>
          <pc:sldMk cId="2658691059" sldId="266"/>
        </pc:sldMkLst>
        <pc:spChg chg="mod">
          <ac:chgData name="Kianna Asbridge (2502873)" userId="S::2502873@student.uwtsd.ac.uk::96423b3e-69fa-4eed-8c35-120464a074d5" providerId="AD" clId="Web-{C5A75740-522F-EFAB-8B63-2C777B8E8646}" dt="2026-03-29T13:38:35.887" v="1666" actId="20577"/>
          <ac:spMkLst>
            <pc:docMk/>
            <pc:sldMk cId="2658691059" sldId="266"/>
            <ac:spMk id="2" creationId="{0309FEEC-39A1-BB22-F5CE-9964C29E8821}"/>
          </ac:spMkLst>
        </pc:spChg>
        <pc:spChg chg="mod">
          <ac:chgData name="Kianna Asbridge (2502873)" userId="S::2502873@student.uwtsd.ac.uk::96423b3e-69fa-4eed-8c35-120464a074d5" providerId="AD" clId="Web-{C5A75740-522F-EFAB-8B63-2C777B8E8646}" dt="2026-03-29T13:56:50.185" v="1872" actId="20577"/>
          <ac:spMkLst>
            <pc:docMk/>
            <pc:sldMk cId="2658691059" sldId="266"/>
            <ac:spMk id="3" creationId="{343598E1-4F05-DDFD-4686-6BE69BB314DF}"/>
          </ac:spMkLst>
        </pc:spChg>
        <pc:picChg chg="add mod">
          <ac:chgData name="Kianna Asbridge (2502873)" userId="S::2502873@student.uwtsd.ac.uk::96423b3e-69fa-4eed-8c35-120464a074d5" providerId="AD" clId="Web-{C5A75740-522F-EFAB-8B63-2C777B8E8646}" dt="2026-03-29T13:58:05.999" v="1874" actId="1076"/>
          <ac:picMkLst>
            <pc:docMk/>
            <pc:sldMk cId="2658691059" sldId="266"/>
            <ac:picMk id="4" creationId="{A4DC7862-70B9-039A-6593-0474BA14407B}"/>
          </ac:picMkLst>
        </pc:picChg>
      </pc:sldChg>
      <pc:sldChg chg="modSp new ord">
        <pc:chgData name="Kianna Asbridge (2502873)" userId="S::2502873@student.uwtsd.ac.uk::96423b3e-69fa-4eed-8c35-120464a074d5" providerId="AD" clId="Web-{C5A75740-522F-EFAB-8B63-2C777B8E8646}" dt="2026-03-29T14:05:56.419" v="2212" actId="20577"/>
        <pc:sldMkLst>
          <pc:docMk/>
          <pc:sldMk cId="2171215153" sldId="267"/>
        </pc:sldMkLst>
        <pc:spChg chg="mod">
          <ac:chgData name="Kianna Asbridge (2502873)" userId="S::2502873@student.uwtsd.ac.uk::96423b3e-69fa-4eed-8c35-120464a074d5" providerId="AD" clId="Web-{C5A75740-522F-EFAB-8B63-2C777B8E8646}" dt="2026-03-29T13:59:29.469" v="1890" actId="20577"/>
          <ac:spMkLst>
            <pc:docMk/>
            <pc:sldMk cId="2171215153" sldId="267"/>
            <ac:spMk id="2" creationId="{D46483D3-C9D8-3A63-E334-692C5AD6195A}"/>
          </ac:spMkLst>
        </pc:spChg>
        <pc:spChg chg="mod">
          <ac:chgData name="Kianna Asbridge (2502873)" userId="S::2502873@student.uwtsd.ac.uk::96423b3e-69fa-4eed-8c35-120464a074d5" providerId="AD" clId="Web-{C5A75740-522F-EFAB-8B63-2C777B8E8646}" dt="2026-03-29T14:05:56.419" v="2212" actId="20577"/>
          <ac:spMkLst>
            <pc:docMk/>
            <pc:sldMk cId="2171215153" sldId="267"/>
            <ac:spMk id="3" creationId="{FB7E658A-85EE-2919-C142-B5BC9081F544}"/>
          </ac:spMkLst>
        </pc:spChg>
      </pc:sldChg>
      <pc:sldChg chg="modSp new">
        <pc:chgData name="Kianna Asbridge (2502873)" userId="S::2502873@student.uwtsd.ac.uk::96423b3e-69fa-4eed-8c35-120464a074d5" providerId="AD" clId="Web-{C5A75740-522F-EFAB-8B63-2C777B8E8646}" dt="2026-03-29T14:20:18.760" v="2217" actId="20577"/>
        <pc:sldMkLst>
          <pc:docMk/>
          <pc:sldMk cId="2441494824" sldId="268"/>
        </pc:sldMkLst>
        <pc:spChg chg="mod">
          <ac:chgData name="Kianna Asbridge (2502873)" userId="S::2502873@student.uwtsd.ac.uk::96423b3e-69fa-4eed-8c35-120464a074d5" providerId="AD" clId="Web-{C5A75740-522F-EFAB-8B63-2C777B8E8646}" dt="2026-03-29T14:20:18.760" v="2217" actId="20577"/>
          <ac:spMkLst>
            <pc:docMk/>
            <pc:sldMk cId="2441494824" sldId="268"/>
            <ac:spMk id="2" creationId="{4A2AD3DD-D8B0-7B34-D322-497C57DA765A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82C2E953-B8C5-4E93-925A-6982BDCA1C23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B6DAF8E-D5F9-4DF2-8C8A-033031341D17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ACC3AD3-A696-4BAE-8A8B-AB8BA5017DFC}" type="datetime1">
              <a:rPr lang="en-GB" smtClean="0"/>
              <a:t>30/03/2026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622962D-718B-4683-B60B-78C0FB18BB9B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85A7A6A-4FB7-4F9F-B7E8-B7E124C7971E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5A077B8-B87F-4F12-B9AE-C10D8C208D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6486158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679EDEC-F7C2-4173-9984-61BD005D96A3}" type="datetime1">
              <a:rPr lang="en-GB" smtClean="0"/>
              <a:pPr/>
              <a:t>30/03/2026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  <a:p>
            <a:pPr lvl="4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4D091EA-579B-497F-BE44-DB67AFC69E51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28636552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4D091EA-579B-497F-BE44-DB67AFC69E51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449928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2.png"/></Relationships>
</file>

<file path=ppt/slideLayouts/_rels/slideLayout9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2.png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920834" y="1346946"/>
            <a:ext cx="10222992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920834" y="4299696"/>
            <a:ext cx="10222992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175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920834" y="1484779"/>
            <a:ext cx="10222992" cy="2743200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10" name="Group 9"/>
          <p:cNvGrpSpPr/>
          <p:nvPr/>
        </p:nvGrpSpPr>
        <p:grpSpPr>
          <a:xfrm>
            <a:off x="9649215" y="4068923"/>
            <a:ext cx="1080904" cy="1080902"/>
            <a:chOff x="9685338" y="4460675"/>
            <a:chExt cx="1080904" cy="1080902"/>
          </a:xfrm>
        </p:grpSpPr>
        <p:sp>
          <p:nvSpPr>
            <p:cNvPr id="11" name="Oval 10"/>
            <p:cNvSpPr/>
            <p:nvPr/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2" name="Oval 11"/>
            <p:cNvSpPr/>
            <p:nvPr/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51560" y="1432223"/>
            <a:ext cx="9966960" cy="3035808"/>
          </a:xfrm>
        </p:spPr>
        <p:txBody>
          <a:bodyPr rtlCol="0" anchor="ctr">
            <a:noAutofit/>
          </a:bodyPr>
          <a:lstStyle>
            <a:lvl1pPr algn="l">
              <a:lnSpc>
                <a:spcPct val="80000"/>
              </a:lnSpc>
              <a:defRPr sz="9600" cap="all" baseline="0">
                <a:blipFill dpi="0" rotWithShape="1">
                  <a:blip r:embed="rId4"/>
                  <a:srcRect/>
                  <a:tile tx="6350" ty="-127000" sx="65000" sy="64000" flip="none" algn="tl"/>
                </a:blipFill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69848" y="4389120"/>
            <a:ext cx="7891272" cy="1069848"/>
          </a:xfrm>
        </p:spPr>
        <p:txBody>
          <a:bodyPr rtlCol="0">
            <a:normAutofit/>
          </a:bodyPr>
          <a:lstStyle>
            <a:lvl1pPr marL="0" indent="0" algn="l">
              <a:buNone/>
              <a:defRPr sz="2200">
                <a:solidFill>
                  <a:schemeClr val="tx1"/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pPr rtl="0"/>
            <a:r>
              <a:rPr lang="en-GB" noProof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059A4741-5499-44E0-ABCA-388ADC7B2099}" type="datetime1">
              <a:rPr lang="en-GB" noProof="0" smtClean="0"/>
              <a:t>30/03/2026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592733" y="4289334"/>
            <a:ext cx="1193868" cy="640080"/>
          </a:xfrm>
        </p:spPr>
        <p:txBody>
          <a:bodyPr rtlCol="0"/>
          <a:lstStyle>
            <a:lvl1pPr>
              <a:defRPr sz="2800"/>
            </a:lvl1pPr>
          </a:lstStyle>
          <a:p>
            <a:pPr rtl="0"/>
            <a:fld id="{4FAB73BC-B049-4115-A692-8D63A059BFB8}" type="slidenum">
              <a:rPr lang="en-GB" noProof="0" smtClean="0"/>
              <a:pPr rtl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C4E5350C-76F4-4BD2-8DD9-10AA6B63CEC1}" type="datetime1">
              <a:rPr lang="en-GB" noProof="0" smtClean="0"/>
              <a:t>30/03/2026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FAB73BC-B049-4115-A692-8D63A059BFB8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4917989"/>
            <a:ext cx="12192000" cy="1940010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67128" y="1225296"/>
            <a:ext cx="9281160" cy="3520440"/>
          </a:xfrm>
        </p:spPr>
        <p:txBody>
          <a:bodyPr rtlCol="0" anchor="ctr">
            <a:normAutofit/>
          </a:bodyPr>
          <a:lstStyle>
            <a:lvl1pPr>
              <a:lnSpc>
                <a:spcPct val="80000"/>
              </a:lnSpc>
              <a:defRPr sz="8000" b="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165774" y="5020056"/>
            <a:ext cx="9052560" cy="1066800"/>
          </a:xfrm>
        </p:spPr>
        <p:txBody>
          <a:bodyPr rtlCol="0" anchor="t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593667" y="6272784"/>
            <a:ext cx="2644309" cy="365125"/>
          </a:xfrm>
        </p:spPr>
        <p:txBody>
          <a:bodyPr rtlCol="0"/>
          <a:lstStyle/>
          <a:p>
            <a:pPr rtl="0"/>
            <a:fld id="{A731BECD-7148-4EE9-9700-A2A45287F2CC}" type="datetime1">
              <a:rPr lang="en-GB" noProof="0" smtClean="0"/>
              <a:t>30/03/2026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182708" y="6272784"/>
            <a:ext cx="6327648" cy="365125"/>
          </a:xfrm>
        </p:spPr>
        <p:txBody>
          <a:bodyPr rtlCol="0"/>
          <a:lstStyle/>
          <a:p>
            <a:pPr rtl="0"/>
            <a:endParaRPr lang="en-GB" noProof="0"/>
          </a:p>
        </p:txBody>
      </p:sp>
      <p:grpSp>
        <p:nvGrpSpPr>
          <p:cNvPr id="8" name="Group 7"/>
          <p:cNvGrpSpPr/>
          <p:nvPr/>
        </p:nvGrpSpPr>
        <p:grpSpPr>
          <a:xfrm>
            <a:off x="897399" y="2325848"/>
            <a:ext cx="1080904" cy="1080902"/>
            <a:chOff x="9685338" y="4460675"/>
            <a:chExt cx="1080904" cy="1080902"/>
          </a:xfrm>
        </p:grpSpPr>
        <p:sp>
          <p:nvSpPr>
            <p:cNvPr id="9" name="Oval 8"/>
            <p:cNvSpPr/>
            <p:nvPr/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0" name="Oval 9"/>
            <p:cNvSpPr/>
            <p:nvPr/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43702" y="2506133"/>
            <a:ext cx="1188298" cy="720332"/>
          </a:xfrm>
        </p:spPr>
        <p:txBody>
          <a:bodyPr rtlCol="0"/>
          <a:lstStyle>
            <a:lvl1pPr>
              <a:defRPr sz="2800"/>
            </a:lvl1pPr>
          </a:lstStyle>
          <a:p>
            <a:pPr rtl="0"/>
            <a:fld id="{4FAB73BC-B049-4115-A692-8D63A059BFB8}" type="slidenum">
              <a:rPr lang="en-GB" noProof="0" smtClean="0"/>
              <a:pPr rtl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9848" y="2194560"/>
            <a:ext cx="4754880" cy="3977640"/>
          </a:xfrm>
        </p:spPr>
        <p:txBody>
          <a:bodyPr rtlCol="0"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64224" y="2194560"/>
            <a:ext cx="4754880" cy="3977640"/>
          </a:xfrm>
        </p:spPr>
        <p:txBody>
          <a:bodyPr rtlCol="0"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4288A005-A4E9-4BDB-AAB2-FB1E2F1EDF47}" type="datetime1">
              <a:rPr lang="en-GB" noProof="0" smtClean="0"/>
              <a:t>30/03/2026</a:t>
            </a:fld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FAB73BC-B049-4115-A692-8D63A059BFB8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048256"/>
            <a:ext cx="4754880" cy="640080"/>
          </a:xfrm>
        </p:spPr>
        <p:txBody>
          <a:bodyPr rtlCol="0" anchor="ctr">
            <a:normAutofit/>
          </a:bodyPr>
          <a:lstStyle>
            <a:lvl1pPr marL="0" indent="0">
              <a:buNone/>
              <a:defRPr sz="2000" b="1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43200"/>
            <a:ext cx="4754880" cy="3291840"/>
          </a:xfrm>
        </p:spPr>
        <p:txBody>
          <a:bodyPr rtlCol="0"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64224" y="2048256"/>
            <a:ext cx="4754880" cy="640080"/>
          </a:xfrm>
        </p:spPr>
        <p:txBody>
          <a:bodyPr rtlCol="0" anchor="ctr">
            <a:normAutofit/>
          </a:bodyPr>
          <a:lstStyle>
            <a:lvl1pPr marL="0" indent="0">
              <a:buNone/>
              <a:defRPr sz="2000" b="1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64224" y="2743200"/>
            <a:ext cx="4754880" cy="3291840"/>
          </a:xfrm>
        </p:spPr>
        <p:txBody>
          <a:bodyPr rtlCol="0"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0F95B64F-1C7F-4183-BCA4-A7B72B621015}" type="datetime1">
              <a:rPr lang="en-GB" noProof="0" smtClean="0"/>
              <a:t>30/03/2026</a:t>
            </a:fld>
            <a:endParaRPr lang="en-GB" noProof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FAB73BC-B049-4115-A692-8D63A059BFB8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9CF46E30-DC83-421A-A469-83C1FECF886D}" type="datetime1">
              <a:rPr lang="en-GB" noProof="0" smtClean="0"/>
              <a:t>30/03/2026</a:t>
            </a:fld>
            <a:endParaRPr lang="en-GB" noProof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FAB73BC-B049-4115-A692-8D63A059BFB8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95B5B76C-BD0F-4B08-B959-23CC6039D7B0}" type="datetime1">
              <a:rPr lang="en-GB" noProof="0" smtClean="0"/>
              <a:t>30/03/2026</a:t>
            </a:fld>
            <a:endParaRPr lang="en-GB" noProof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FAB73BC-B049-4115-A692-8D63A059BFB8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8303740" y="0"/>
            <a:ext cx="3888259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49640" y="685800"/>
            <a:ext cx="3200400" cy="1737360"/>
          </a:xfrm>
        </p:spPr>
        <p:txBody>
          <a:bodyPr rtlCol="0" anchor="b">
            <a:normAutofit/>
          </a:bodyPr>
          <a:lstStyle>
            <a:lvl1pPr>
              <a:defRPr sz="3200" b="1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685800"/>
            <a:ext cx="6711696" cy="5020056"/>
          </a:xfrm>
        </p:spPr>
        <p:txBody>
          <a:bodyPr rtlCol="0"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49640" y="2423160"/>
            <a:ext cx="3200400" cy="3291840"/>
          </a:xfrm>
        </p:spPr>
        <p:txBody>
          <a:bodyPr rtlCol="0"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40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A17D71FB-37E4-4254-AFED-DEAFBDA61575}" type="datetime1">
              <a:rPr lang="en-GB" noProof="0" smtClean="0"/>
              <a:t>30/03/2026</a:t>
            </a:fld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10" name="Oval 9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1" name="Oval 10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FAB73BC-B049-4115-A692-8D63A059BFB8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8303740" y="0"/>
            <a:ext cx="3888259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49640" y="685800"/>
            <a:ext cx="3200400" cy="1737360"/>
          </a:xfrm>
        </p:spPr>
        <p:txBody>
          <a:bodyPr rtlCol="0" anchor="b">
            <a:normAutofit/>
          </a:bodyPr>
          <a:lstStyle>
            <a:lvl1pPr>
              <a:defRPr sz="3200" b="1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8303740" cy="6858000"/>
          </a:xfrm>
          <a:solidFill>
            <a:schemeClr val="tx2">
              <a:lumMod val="20000"/>
              <a:lumOff val="80000"/>
            </a:schemeClr>
          </a:solidFill>
        </p:spPr>
        <p:txBody>
          <a:bodyPr rtlCol="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49640" y="2423160"/>
            <a:ext cx="3200400" cy="3291840"/>
          </a:xfrm>
        </p:spPr>
        <p:txBody>
          <a:bodyPr rtlCol="0"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40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76E42E72-7C73-406C-A79D-B88096F38137}" type="datetime1">
              <a:rPr lang="en-GB" noProof="0" smtClean="0"/>
              <a:t>30/03/2026</a:t>
            </a:fld>
            <a:endParaRPr lang="en-GB" noProof="0"/>
          </a:p>
        </p:txBody>
      </p:sp>
      <p:grpSp>
        <p:nvGrpSpPr>
          <p:cNvPr id="8" name="Group 7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9" name="Oval 8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0" name="Oval 9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FAB73BC-B049-4115-A692-8D63A059BFB8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353AB296-4D79-4932-A8F9-92A24394E0B7}" type="datetime1">
              <a:rPr lang="en-GB" noProof="0" smtClean="0"/>
              <a:t>30/03/2026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FAB73BC-B049-4115-A692-8D63A059BFB8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533400"/>
            <a:ext cx="2552700" cy="5638800"/>
          </a:xfrm>
        </p:spPr>
        <p:txBody>
          <a:bodyPr vert="eaVert"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66800" y="533400"/>
            <a:ext cx="7505700" cy="5638800"/>
          </a:xfrm>
        </p:spPr>
        <p:txBody>
          <a:bodyPr vert="eaVert"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7E4ECDDF-8182-4B77-BC6E-C26F90EC3D96}" type="datetime1">
              <a:rPr lang="en-GB" noProof="0" smtClean="0"/>
              <a:t>30/03/2026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FAB73BC-B049-4115-A692-8D63A059BFB8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3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microsoft.com/office/2007/relationships/hdphoto" Target="../media/hdphoto1.wdp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9848" y="484632"/>
            <a:ext cx="10058400" cy="160934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121408"/>
            <a:ext cx="10058400" cy="40507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964424" y="6272784"/>
            <a:ext cx="32735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2"/>
                </a:solidFill>
              </a:defRPr>
            </a:lvl1pPr>
          </a:lstStyle>
          <a:p>
            <a:pPr rtl="0"/>
            <a:fld id="{FC06B701-E514-4A26-AE77-148AF091999F}" type="datetime1">
              <a:rPr lang="en-GB" noProof="0" smtClean="0"/>
              <a:t>30/03/2026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88136" y="6272784"/>
            <a:ext cx="632764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2"/>
                </a:solidFill>
              </a:defRPr>
            </a:lvl1pPr>
          </a:lstStyle>
          <a:p>
            <a:pPr rtl="0"/>
            <a:endParaRPr lang="en-GB" noProof="0"/>
          </a:p>
        </p:txBody>
      </p:sp>
      <p:grpSp>
        <p:nvGrpSpPr>
          <p:cNvPr id="7" name="Group 6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8" name="Oval 7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13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14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9" name="Oval 8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</p:sp>
      </p:grp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1311128" y="6272784"/>
            <a:ext cx="64008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 b="1">
                <a:solidFill>
                  <a:srgbClr val="FFFFFF"/>
                </a:solidFill>
                <a:latin typeface="+mj-lt"/>
              </a:defRPr>
            </a:lvl1pPr>
          </a:lstStyle>
          <a:p>
            <a:pPr rtl="0"/>
            <a:fld id="{4FAB73BC-B049-4115-A692-8D63A059BFB8}" type="slidenum">
              <a:rPr lang="en-GB" noProof="0" smtClean="0"/>
              <a:pPr rtl="0"/>
              <a:t>‹#›</a:t>
            </a:fld>
            <a:endParaRPr lang="en-GB" noProof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41" r:id="rId1"/>
    <p:sldLayoutId id="2147483842" r:id="rId2"/>
    <p:sldLayoutId id="2147483843" r:id="rId3"/>
    <p:sldLayoutId id="2147483844" r:id="rId4"/>
    <p:sldLayoutId id="2147483845" r:id="rId5"/>
    <p:sldLayoutId id="2147483846" r:id="rId6"/>
    <p:sldLayoutId id="2147483847" r:id="rId7"/>
    <p:sldLayoutId id="2147483848" r:id="rId8"/>
    <p:sldLayoutId id="2147483849" r:id="rId9"/>
    <p:sldLayoutId id="2147483850" r:id="rId10"/>
    <p:sldLayoutId id="2147483851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400" kern="1200" cap="all" baseline="0">
          <a:blipFill>
            <a:blip r:embed="rId1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tile tx="6350" ty="-127000" sx="65000" sy="64000" flip="none" algn="tl"/>
          </a:blip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microsoft.com/office/2007/relationships/media" Target="../media/media2.mp4"/><Relationship Id="rId7" Type="http://schemas.openxmlformats.org/officeDocument/2006/relationships/image" Target="../media/image9.png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image" Target="../media/image8.png"/><Relationship Id="rId5" Type="http://schemas.openxmlformats.org/officeDocument/2006/relationships/slideLayout" Target="../slideLayouts/slideLayout2.xml"/><Relationship Id="rId4" Type="http://schemas.openxmlformats.org/officeDocument/2006/relationships/video" Target="../media/media2.mp4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implypsychology.org/learning-kolb.html" TargetMode="External"/><Relationship Id="rId2" Type="http://schemas.openxmlformats.org/officeDocument/2006/relationships/hyperlink" Target="https://thelewisfoundation.org/2017/08/muscle-memory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my.cumbria.ac.uk/media/MyCumbria/Documents/ReflectiveCycleGibbs.pdf" TargetMode="External"/><Relationship Id="rId4" Type="http://schemas.openxmlformats.org/officeDocument/2006/relationships/hyperlink" Target="https://reflection.ed.ac.uk/reflectors-toolkit/reflecting-on-experience/gibbs-reflective-cycle" TargetMode="Externa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s://youtube.com/shorts/8vI83F7wrHA?si=dvLWRFU03xQWXJi_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ack and white sign with white text&#10;&#10;Description automatically generated">
            <a:extLst>
              <a:ext uri="{FF2B5EF4-FFF2-40B4-BE49-F238E27FC236}">
                <a16:creationId xmlns:a16="http://schemas.microsoft.com/office/drawing/2014/main" id="{83712614-D1A7-519B-9024-40CCE100757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14863" y="516467"/>
            <a:ext cx="2962275" cy="9144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A0D54680-5045-6083-3E7A-30BD8148B662}"/>
              </a:ext>
            </a:extLst>
          </p:cNvPr>
          <p:cNvSpPr txBox="1"/>
          <p:nvPr/>
        </p:nvSpPr>
        <p:spPr>
          <a:xfrm>
            <a:off x="3048000" y="2614084"/>
            <a:ext cx="6170083" cy="142090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 rtl="0">
              <a:lnSpc>
                <a:spcPts val="2441"/>
              </a:lnSpc>
            </a:pPr>
            <a:r>
              <a:rPr lang="en-GB" sz="1800" b="1" i="0" u="none" strike="noStrike">
                <a:solidFill>
                  <a:srgbClr val="000000"/>
                </a:solidFill>
                <a:latin typeface="Arial"/>
                <a:ea typeface="Segoe UI"/>
                <a:cs typeface="Segoe UI"/>
              </a:rPr>
              <a:t>BA (Hons) Musical Theatre </a:t>
            </a:r>
            <a:r>
              <a:rPr sz="1800" b="0" i="0">
                <a:solidFill>
                  <a:srgbClr val="000000"/>
                </a:solidFill>
                <a:latin typeface="Arial"/>
                <a:ea typeface="Arial"/>
                <a:cs typeface="Arial"/>
              </a:rPr>
              <a:t> </a:t>
            </a:r>
          </a:p>
          <a:p>
            <a:pPr algn="l" rtl="0">
              <a:lnSpc>
                <a:spcPts val="1744"/>
              </a:lnSpc>
            </a:pPr>
            <a:endParaRPr sz="1200" b="0" i="0">
              <a:solidFill>
                <a:srgbClr val="000000"/>
              </a:solidFill>
              <a:latin typeface="Aptos"/>
              <a:ea typeface="Aptos"/>
              <a:cs typeface="Aptos"/>
            </a:endParaRPr>
          </a:p>
          <a:p>
            <a:pPr algn="ctr" rtl="0">
              <a:lnSpc>
                <a:spcPts val="2441"/>
              </a:lnSpc>
            </a:pPr>
            <a:r>
              <a:rPr lang="en-GB" sz="1800" b="1" i="0" u="none" strike="noStrike">
                <a:solidFill>
                  <a:srgbClr val="000000"/>
                </a:solidFill>
                <a:latin typeface="Arial"/>
                <a:ea typeface="Segoe UI"/>
                <a:cs typeface="Segoe UI"/>
              </a:rPr>
              <a:t>Assessment Cover Page</a:t>
            </a:r>
            <a:r>
              <a:rPr sz="1800" b="0" i="0">
                <a:solidFill>
                  <a:srgbClr val="000000"/>
                </a:solidFill>
                <a:latin typeface="Arial"/>
                <a:ea typeface="Arial"/>
                <a:cs typeface="Arial"/>
              </a:rPr>
              <a:t> </a:t>
            </a:r>
          </a:p>
          <a:p>
            <a:pPr algn="l" rtl="0">
              <a:lnSpc>
                <a:spcPts val="1744"/>
              </a:lnSpc>
            </a:pPr>
            <a:endParaRPr sz="1200" b="0" i="0">
              <a:solidFill>
                <a:srgbClr val="000000"/>
              </a:solidFill>
              <a:latin typeface="Aptos"/>
              <a:ea typeface="Aptos"/>
              <a:cs typeface="Aptos"/>
            </a:endParaRPr>
          </a:p>
          <a:p>
            <a:pPr algn="ctr"/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9B440E5-6F95-D1F9-CDDD-79CD6317DE2C}"/>
              </a:ext>
            </a:extLst>
          </p:cNvPr>
          <p:cNvSpPr txBox="1"/>
          <p:nvPr/>
        </p:nvSpPr>
        <p:spPr>
          <a:xfrm>
            <a:off x="476250" y="3429000"/>
            <a:ext cx="8667750" cy="299825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 rtl="0">
              <a:lnSpc>
                <a:spcPts val="2005"/>
              </a:lnSpc>
            </a:pPr>
            <a:r>
              <a:rPr lang="en-GB" sz="1600" b="0" i="0" u="none" strike="noStrike">
                <a:solidFill>
                  <a:srgbClr val="000000"/>
                </a:solidFill>
                <a:latin typeface="Rockwell"/>
                <a:ea typeface="Segoe UI"/>
                <a:cs typeface="Segoe UI"/>
              </a:rPr>
              <a:t>Name: Kianna Asbridge</a:t>
            </a:r>
            <a:r>
              <a:rPr sz="1600" b="0" i="0">
                <a:solidFill>
                  <a:srgbClr val="000000"/>
                </a:solidFill>
                <a:latin typeface="Rockwell"/>
                <a:ea typeface="Arial"/>
                <a:cs typeface="Arial"/>
              </a:rPr>
              <a:t> </a:t>
            </a:r>
            <a:endParaRPr lang="en-US" sz="1600" b="0" i="0">
              <a:solidFill>
                <a:srgbClr val="000000"/>
              </a:solidFill>
              <a:latin typeface="Rockwell"/>
              <a:ea typeface="Arial"/>
              <a:cs typeface="Arial"/>
            </a:endParaRPr>
          </a:p>
          <a:p>
            <a:pPr algn="l" rtl="0">
              <a:lnSpc>
                <a:spcPts val="1744"/>
              </a:lnSpc>
            </a:pPr>
            <a:endParaRPr sz="1600" b="0" i="0">
              <a:solidFill>
                <a:srgbClr val="000000"/>
              </a:solidFill>
              <a:latin typeface="Rockwell"/>
              <a:ea typeface="Aptos"/>
              <a:cs typeface="Aptos"/>
            </a:endParaRPr>
          </a:p>
          <a:p>
            <a:pPr algn="l" rtl="0">
              <a:lnSpc>
                <a:spcPts val="2005"/>
              </a:lnSpc>
            </a:pPr>
            <a:r>
              <a:rPr lang="en-GB" sz="1600" b="0" i="0" u="none" strike="noStrike">
                <a:solidFill>
                  <a:srgbClr val="000000"/>
                </a:solidFill>
                <a:latin typeface="Rockwell"/>
                <a:ea typeface="Segoe UI"/>
                <a:cs typeface="Segoe UI"/>
              </a:rPr>
              <a:t>Student Number: 2502873</a:t>
            </a:r>
            <a:r>
              <a:rPr sz="1600" b="0" i="0">
                <a:solidFill>
                  <a:srgbClr val="000000"/>
                </a:solidFill>
                <a:latin typeface="Rockwell"/>
                <a:ea typeface="Arial"/>
                <a:cs typeface="Arial"/>
              </a:rPr>
              <a:t> </a:t>
            </a:r>
          </a:p>
          <a:p>
            <a:pPr algn="l" rtl="0">
              <a:lnSpc>
                <a:spcPts val="1744"/>
              </a:lnSpc>
            </a:pPr>
            <a:endParaRPr sz="1600" b="0" i="0">
              <a:solidFill>
                <a:srgbClr val="000000"/>
              </a:solidFill>
              <a:latin typeface="Rockwell"/>
              <a:ea typeface="Aptos"/>
              <a:cs typeface="Aptos"/>
            </a:endParaRPr>
          </a:p>
          <a:p>
            <a:pPr algn="l" rtl="0">
              <a:lnSpc>
                <a:spcPts val="2005"/>
              </a:lnSpc>
            </a:pPr>
            <a:r>
              <a:rPr lang="en-GB" sz="1600" b="0" i="0" u="none" strike="noStrike">
                <a:solidFill>
                  <a:srgbClr val="000000"/>
                </a:solidFill>
                <a:latin typeface="Rockwell"/>
                <a:ea typeface="Segoe UI"/>
                <a:cs typeface="Segoe UI"/>
              </a:rPr>
              <a:t>Module Name: Learning in the Digital Era</a:t>
            </a:r>
            <a:r>
              <a:rPr sz="1600" b="0" i="0">
                <a:solidFill>
                  <a:srgbClr val="000000"/>
                </a:solidFill>
                <a:latin typeface="Rockwell"/>
                <a:ea typeface="Arial"/>
                <a:cs typeface="Arial"/>
              </a:rPr>
              <a:t> </a:t>
            </a:r>
          </a:p>
          <a:p>
            <a:pPr algn="l" rtl="0">
              <a:lnSpc>
                <a:spcPts val="1744"/>
              </a:lnSpc>
            </a:pPr>
            <a:endParaRPr sz="1600" b="0" i="0">
              <a:solidFill>
                <a:srgbClr val="000000"/>
              </a:solidFill>
              <a:latin typeface="Rockwell"/>
              <a:ea typeface="Aptos"/>
              <a:cs typeface="Aptos"/>
            </a:endParaRPr>
          </a:p>
          <a:p>
            <a:pPr>
              <a:lnSpc>
                <a:spcPts val="2005"/>
              </a:lnSpc>
            </a:pPr>
            <a:r>
              <a:rPr lang="en-GB" sz="1600" b="0" i="0" u="none" strike="noStrike">
                <a:solidFill>
                  <a:srgbClr val="000000"/>
                </a:solidFill>
                <a:latin typeface="Rockwell"/>
                <a:ea typeface="Segoe UI"/>
                <a:cs typeface="Segoe UI"/>
              </a:rPr>
              <a:t>Module Code: ADPA4001</a:t>
            </a:r>
            <a:r>
              <a:rPr sz="1600" b="0" i="0">
                <a:solidFill>
                  <a:srgbClr val="000000"/>
                </a:solidFill>
                <a:latin typeface="Rockwell"/>
                <a:ea typeface="WordVisiCarriageReturn_MSFontService"/>
                <a:cs typeface="WordVisiCarriageReturn_MSFontService"/>
              </a:rPr>
              <a:t> </a:t>
            </a:r>
            <a:br>
              <a:rPr sz="1600" b="0" i="0">
                <a:latin typeface="Rockwell"/>
                <a:ea typeface="WordVisiCarriageReturn_MSFontService"/>
                <a:cs typeface="WordVisiCarriageReturn_MSFontService"/>
              </a:rPr>
            </a:br>
            <a:r>
              <a:rPr sz="1600" b="0" i="0">
                <a:solidFill>
                  <a:srgbClr val="000000"/>
                </a:solidFill>
                <a:latin typeface="Rockwell"/>
                <a:ea typeface="WordVisiCarriageReturn_MSFontService"/>
                <a:cs typeface="WordVisiCarriageReturn_MSFontService"/>
              </a:rPr>
              <a:t> </a:t>
            </a:r>
            <a:br>
              <a:rPr sz="1600" b="0" i="0">
                <a:latin typeface="Rockwell"/>
                <a:ea typeface="WordVisiCarriageReturn_MSFontService"/>
                <a:cs typeface="WordVisiCarriageReturn_MSFontService"/>
              </a:rPr>
            </a:br>
            <a:r>
              <a:rPr lang="en-GB" sz="1600" b="0" i="0" u="none" strike="noStrike">
                <a:solidFill>
                  <a:srgbClr val="000000"/>
                </a:solidFill>
                <a:latin typeface="Rockwell"/>
                <a:ea typeface="Segoe UI"/>
                <a:cs typeface="Segoe UI"/>
              </a:rPr>
              <a:t>Assessment: Reflective </a:t>
            </a:r>
            <a:r>
              <a:rPr lang="en-GB" sz="1600">
                <a:solidFill>
                  <a:srgbClr val="000000"/>
                </a:solidFill>
                <a:latin typeface="Rockwell"/>
                <a:ea typeface="Segoe UI"/>
                <a:cs typeface="Segoe UI"/>
              </a:rPr>
              <a:t>video &amp; presentation evidence</a:t>
            </a:r>
            <a:endParaRPr sz="1600" b="0" i="0">
              <a:solidFill>
                <a:srgbClr val="000000"/>
              </a:solidFill>
              <a:latin typeface="Rockwell"/>
              <a:ea typeface="Arial"/>
              <a:cs typeface="Arial"/>
            </a:endParaRPr>
          </a:p>
          <a:p>
            <a:pPr algn="l" rtl="0">
              <a:lnSpc>
                <a:spcPts val="1744"/>
              </a:lnSpc>
            </a:pPr>
            <a:endParaRPr sz="1200" b="0" i="0">
              <a:solidFill>
                <a:srgbClr val="000000"/>
              </a:solidFill>
              <a:latin typeface="Aptos"/>
              <a:ea typeface="Aptos"/>
              <a:cs typeface="Aptos"/>
            </a:endParaRPr>
          </a:p>
          <a:p>
            <a:pPr algn="l" rtl="0">
              <a:lnSpc>
                <a:spcPts val="1744"/>
              </a:lnSpc>
            </a:pPr>
            <a:endParaRPr sz="1200" b="0" i="0">
              <a:solidFill>
                <a:srgbClr val="000000"/>
              </a:solidFill>
              <a:latin typeface="Aptos"/>
              <a:ea typeface="Aptos"/>
              <a:cs typeface="Aptos"/>
            </a:endParaRPr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93463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98E4DD-F0C3-8BE7-DD0B-E75AAB3A2D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overview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212D0E-6A95-66E7-3D6E-B099E53B6A0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1600"/>
              <a:t>This presentation reflects on my development throughout the module, focusing on how I have grown as a jazz dancer and artist in the making. It also shows my transferable skills learnt throughout and what I can take away to apply to life outside of university.</a:t>
            </a:r>
          </a:p>
          <a:p>
            <a:pPr marL="0" indent="0">
              <a:buClr>
                <a:srgbClr val="9E3611"/>
              </a:buClr>
              <a:buNone/>
            </a:pPr>
            <a:r>
              <a:rPr lang="en-GB" sz="1600"/>
              <a:t> I will show -</a:t>
            </a:r>
          </a:p>
          <a:p>
            <a:r>
              <a:rPr lang="en-GB" sz="1600"/>
              <a:t>My ability to critically reflect on my progress</a:t>
            </a:r>
          </a:p>
          <a:p>
            <a:pPr>
              <a:buClr>
                <a:srgbClr val="9E3611"/>
              </a:buClr>
            </a:pPr>
            <a:r>
              <a:rPr lang="en-GB" sz="1600"/>
              <a:t>My understanding of reflective models (Gibbs)</a:t>
            </a:r>
          </a:p>
          <a:p>
            <a:pPr>
              <a:buClr>
                <a:srgbClr val="9E3611"/>
              </a:buClr>
            </a:pPr>
            <a:r>
              <a:rPr lang="en-GB" sz="1600"/>
              <a:t>Finding my identity as a jazz performer and how it connects to my learning</a:t>
            </a:r>
          </a:p>
          <a:p>
            <a:pPr>
              <a:buClr>
                <a:srgbClr val="9E3611"/>
              </a:buClr>
            </a:pPr>
            <a:r>
              <a:rPr lang="en-GB" sz="1600"/>
              <a:t>An action plan that explains my next steps going forward</a:t>
            </a:r>
          </a:p>
          <a:p>
            <a:pPr>
              <a:buClr>
                <a:srgbClr val="9E3611"/>
              </a:buClr>
            </a:pPr>
            <a:endParaRPr lang="en-GB"/>
          </a:p>
          <a:p>
            <a:pPr>
              <a:buClr>
                <a:srgbClr val="9E3611"/>
              </a:buClr>
            </a:pPr>
            <a:endParaRPr lang="en-GB"/>
          </a:p>
          <a:p>
            <a:pPr>
              <a:buClr>
                <a:srgbClr val="9E3611"/>
              </a:buClr>
            </a:pPr>
            <a:endParaRPr lang="en-GB"/>
          </a:p>
          <a:p>
            <a:pPr>
              <a:buClr>
                <a:srgbClr val="9E3611"/>
              </a:buClr>
            </a:pPr>
            <a:endParaRPr lang="en-GB"/>
          </a:p>
          <a:p>
            <a:pPr>
              <a:buClr>
                <a:srgbClr val="9E3611"/>
              </a:buClr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165123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D77B23-A848-AF71-B551-B5E1A6FBC8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Gibbs reflective cycle</a:t>
            </a:r>
            <a:endParaRPr lang="en-GB">
              <a:latin typeface="Rockwell Condensed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2DB060-4D02-9BF6-4447-895DFC88453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GB" sz="1600"/>
              <a:t>I'm choosing Gibbs reflective model because it helps me break down my experiences in a clear way that helps me understand my points and reasonings. I am using this model to help me explain where emotion, technique, and performance all link to my jazz class.</a:t>
            </a:r>
          </a:p>
          <a:p>
            <a:pPr>
              <a:buClr>
                <a:srgbClr val="9E3611"/>
              </a:buClr>
            </a:pPr>
            <a:endParaRPr lang="en-GB" sz="1600"/>
          </a:p>
          <a:p>
            <a:pPr marL="0" indent="0">
              <a:buClr>
                <a:srgbClr val="9E3611"/>
              </a:buClr>
              <a:buNone/>
            </a:pPr>
            <a:r>
              <a:rPr lang="en-GB" sz="1600"/>
              <a:t>This includes -</a:t>
            </a:r>
          </a:p>
          <a:p>
            <a:r>
              <a:rPr lang="en-GB" sz="1600"/>
              <a:t>description</a:t>
            </a:r>
          </a:p>
          <a:p>
            <a:r>
              <a:rPr lang="en-GB" sz="1600"/>
              <a:t>Feelings</a:t>
            </a:r>
          </a:p>
          <a:p>
            <a:pPr>
              <a:buClr>
                <a:srgbClr val="9E3611"/>
              </a:buClr>
            </a:pPr>
            <a:r>
              <a:rPr lang="en-GB" sz="1600"/>
              <a:t>Evaluation</a:t>
            </a:r>
          </a:p>
          <a:p>
            <a:pPr>
              <a:buClr>
                <a:srgbClr val="9E3611"/>
              </a:buClr>
            </a:pPr>
            <a:r>
              <a:rPr lang="en-GB" sz="1600"/>
              <a:t>Analysis</a:t>
            </a:r>
          </a:p>
          <a:p>
            <a:pPr>
              <a:buClr>
                <a:srgbClr val="9E3611"/>
              </a:buClr>
            </a:pPr>
            <a:r>
              <a:rPr lang="en-GB" sz="1600"/>
              <a:t>Conclusion</a:t>
            </a:r>
          </a:p>
          <a:p>
            <a:pPr>
              <a:buClr>
                <a:srgbClr val="9E3611"/>
              </a:buClr>
            </a:pPr>
            <a:r>
              <a:rPr lang="en-GB" sz="1600"/>
              <a:t>Action plan</a:t>
            </a:r>
          </a:p>
          <a:p>
            <a:pPr marL="0" indent="0">
              <a:buNone/>
            </a:pPr>
            <a:r>
              <a:rPr lang="en-GB" sz="1600">
                <a:highlight>
                  <a:srgbClr val="FFFFFF"/>
                </a:highlight>
                <a:latin typeface="Rockwell"/>
                <a:ea typeface="Roboto"/>
                <a:cs typeface="Roboto"/>
              </a:rPr>
              <a:t> (University of Cumbria, 2020)</a:t>
            </a:r>
            <a:endParaRPr lang="en-GB" sz="1600">
              <a:latin typeface="Rockwell"/>
            </a:endParaRPr>
          </a:p>
          <a:p>
            <a:pPr>
              <a:buClr>
                <a:srgbClr val="9E3611"/>
              </a:buClr>
            </a:pPr>
            <a:endParaRPr lang="en-GB"/>
          </a:p>
        </p:txBody>
      </p:sp>
      <p:pic>
        <p:nvPicPr>
          <p:cNvPr id="4" name="Picture 3" descr="Gibbs Reflective Cycle">
            <a:extLst>
              <a:ext uri="{FF2B5EF4-FFF2-40B4-BE49-F238E27FC236}">
                <a16:creationId xmlns:a16="http://schemas.microsoft.com/office/drawing/2014/main" id="{FFA9CECD-65A5-9E48-4E08-ED6CCE983D8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26869" y="3126581"/>
            <a:ext cx="4100512" cy="27836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939010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BA9F78-8DAD-93CA-F009-B3C15283BB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Transferrable skills </a:t>
            </a:r>
            <a:endParaRPr lang="en-GB">
              <a:latin typeface="Rockwell Condensed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430C55-7881-F849-F790-378E5EE142B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1600"/>
              <a:t>Throughout the module I have developed -</a:t>
            </a:r>
          </a:p>
          <a:p>
            <a:pPr marL="0" indent="0">
              <a:buNone/>
            </a:pPr>
            <a:endParaRPr lang="en-GB" sz="1600"/>
          </a:p>
          <a:p>
            <a:r>
              <a:rPr lang="en-GB" sz="1600"/>
              <a:t>Perseverance</a:t>
            </a:r>
          </a:p>
          <a:p>
            <a:pPr>
              <a:buClr>
                <a:srgbClr val="9E3611"/>
              </a:buClr>
            </a:pPr>
            <a:r>
              <a:rPr lang="en-GB" sz="1600"/>
              <a:t>Ability to receive and act on constructive criticism</a:t>
            </a:r>
          </a:p>
          <a:p>
            <a:pPr>
              <a:buClr>
                <a:srgbClr val="9E3611"/>
              </a:buClr>
            </a:pPr>
            <a:r>
              <a:rPr lang="en-GB" sz="1600"/>
              <a:t>Adaptability and adjusting quickly to corrections</a:t>
            </a:r>
          </a:p>
          <a:p>
            <a:pPr>
              <a:buClr>
                <a:srgbClr val="9E3611"/>
              </a:buClr>
            </a:pPr>
            <a:r>
              <a:rPr lang="en-GB" sz="1600"/>
              <a:t>Communication when working with peers in a group setting</a:t>
            </a:r>
          </a:p>
          <a:p>
            <a:pPr>
              <a:buClr>
                <a:srgbClr val="9E3611"/>
              </a:buClr>
            </a:pPr>
            <a:r>
              <a:rPr lang="en-GB" sz="1600"/>
              <a:t>Confidence and performing with more presence and better facial expressions</a:t>
            </a:r>
          </a:p>
          <a:p>
            <a:pPr>
              <a:buClr>
                <a:srgbClr val="9E3611"/>
              </a:buClr>
            </a:pPr>
            <a:r>
              <a:rPr lang="en-GB" sz="1600"/>
              <a:t>Time management when going to and from lessons</a:t>
            </a:r>
          </a:p>
        </p:txBody>
      </p:sp>
    </p:spTree>
    <p:extLst>
      <p:ext uri="{BB962C8B-B14F-4D97-AF65-F5344CB8AC3E}">
        <p14:creationId xmlns:p14="http://schemas.microsoft.com/office/powerpoint/2010/main" val="401880024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303B55-A67D-46FB-5B04-C3DA52F799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description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4D52D0-37A5-0336-7CC9-5AECECE6AE6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1600"/>
              <a:t>Throughout this module I took part in -</a:t>
            </a:r>
          </a:p>
          <a:p>
            <a:pPr>
              <a:buClr>
                <a:srgbClr val="9E3611"/>
              </a:buClr>
            </a:pPr>
            <a:r>
              <a:rPr lang="en-GB" sz="1600"/>
              <a:t>Jazz classes which involved learning choreography, group rehearsals in and out of class and exploring musicality and style</a:t>
            </a:r>
          </a:p>
          <a:p>
            <a:pPr marL="0" indent="0">
              <a:buClr>
                <a:srgbClr val="9E3611"/>
              </a:buClr>
              <a:buNone/>
            </a:pPr>
            <a:r>
              <a:rPr lang="en-GB" sz="1600"/>
              <a:t>I developed skills in -</a:t>
            </a:r>
          </a:p>
          <a:p>
            <a:r>
              <a:rPr lang="en-GB" sz="1600"/>
              <a:t>Precision and timing</a:t>
            </a:r>
          </a:p>
          <a:p>
            <a:r>
              <a:rPr lang="en-GB" sz="1600"/>
              <a:t>Music cues</a:t>
            </a:r>
          </a:p>
          <a:p>
            <a:r>
              <a:rPr lang="en-GB" sz="1600"/>
              <a:t>Group performing</a:t>
            </a:r>
          </a:p>
          <a:p>
            <a:r>
              <a:rPr lang="en-GB" sz="1600"/>
              <a:t>Across the floor work</a:t>
            </a:r>
          </a:p>
          <a:p>
            <a:r>
              <a:rPr lang="en-GB" sz="1600"/>
              <a:t>Isolations</a:t>
            </a:r>
          </a:p>
          <a:p>
            <a:r>
              <a:rPr lang="en-GB" sz="1600"/>
              <a:t>Technique</a:t>
            </a:r>
          </a:p>
        </p:txBody>
      </p:sp>
      <p:pic>
        <p:nvPicPr>
          <p:cNvPr id="4" name="Picture 3" descr="A pencil and paper with check mark&#10;&#10;AI-generated content may be incorrect.">
            <a:extLst>
              <a:ext uri="{FF2B5EF4-FFF2-40B4-BE49-F238E27FC236}">
                <a16:creationId xmlns:a16="http://schemas.microsoft.com/office/drawing/2014/main" id="{FC7C25DE-79C9-519C-8B65-2BB0F79222A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265133" y="215003"/>
            <a:ext cx="2143125" cy="21431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3293392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6D2683-17A9-DA28-D53A-7D759B9E8F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feelings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46D9BB-3AF4-7D5F-00AD-116F4027005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1600"/>
              <a:t>During this module I experienced a mix of emotions including -</a:t>
            </a:r>
            <a:endParaRPr lang="en-US" sz="1600"/>
          </a:p>
          <a:p>
            <a:pPr marL="0" indent="0">
              <a:buNone/>
            </a:pPr>
            <a:endParaRPr lang="en-GB" sz="1600"/>
          </a:p>
          <a:p>
            <a:pPr>
              <a:buClr>
                <a:srgbClr val="9E3611"/>
              </a:buClr>
            </a:pPr>
            <a:r>
              <a:rPr lang="en-GB" sz="1600"/>
              <a:t>Excitement when learning new choreography and seeing myself start to progress</a:t>
            </a:r>
          </a:p>
          <a:p>
            <a:pPr>
              <a:buClr>
                <a:srgbClr val="9E3611"/>
              </a:buClr>
            </a:pPr>
            <a:r>
              <a:rPr lang="en-GB" sz="1600"/>
              <a:t>Nervousness when performing in front of others in class</a:t>
            </a:r>
          </a:p>
          <a:p>
            <a:pPr>
              <a:buClr>
                <a:srgbClr val="9E3611"/>
              </a:buClr>
            </a:pPr>
            <a:r>
              <a:rPr lang="en-GB" sz="1600"/>
              <a:t>Frustration when I get things wrong especially when I repeat my mistake</a:t>
            </a:r>
          </a:p>
          <a:p>
            <a:pPr>
              <a:buClr>
                <a:srgbClr val="9E3611"/>
              </a:buClr>
            </a:pPr>
            <a:r>
              <a:rPr lang="en-GB" sz="1600"/>
              <a:t>Self-satisfaction and pride when I could self myself improving </a:t>
            </a:r>
          </a:p>
          <a:p>
            <a:pPr marL="0" indent="0">
              <a:buClr>
                <a:srgbClr val="9E3611"/>
              </a:buClr>
              <a:buNone/>
            </a:pPr>
            <a:endParaRPr lang="en-GB" sz="1600"/>
          </a:p>
          <a:p>
            <a:pPr marL="0" indent="0">
              <a:buClr>
                <a:srgbClr val="9E3611"/>
              </a:buClr>
              <a:buNone/>
            </a:pPr>
            <a:r>
              <a:rPr lang="en-GB" sz="1600"/>
              <a:t>These emotions help me understand how I respond to pressure and challenges</a:t>
            </a:r>
          </a:p>
          <a:p>
            <a:pPr>
              <a:buClr>
                <a:srgbClr val="9E3611"/>
              </a:buClr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362929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186888-A1C0-C2AF-1FD7-CC8F0076C6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evaluation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DE9277-082C-2FCD-EBBF-ACA37154F75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u="sng"/>
              <a:t>What improved</a:t>
            </a:r>
            <a:r>
              <a:rPr lang="en-GB" u="sng">
                <a:solidFill>
                  <a:srgbClr val="000000"/>
                </a:solidFill>
                <a:latin typeface="Rockwell"/>
              </a:rPr>
              <a:t>?</a:t>
            </a:r>
            <a:endParaRPr lang="en-US" u="sng"/>
          </a:p>
          <a:p>
            <a:pPr>
              <a:buClr>
                <a:srgbClr val="9E3611"/>
              </a:buClr>
            </a:pPr>
            <a:r>
              <a:rPr lang="en-GB" sz="1600"/>
              <a:t>My musicality improved significantly</a:t>
            </a:r>
          </a:p>
          <a:p>
            <a:pPr>
              <a:buClr>
                <a:srgbClr val="9E3611"/>
              </a:buClr>
            </a:pPr>
            <a:r>
              <a:rPr lang="en-GB" sz="1600"/>
              <a:t>I started to work well in group setting</a:t>
            </a:r>
          </a:p>
          <a:p>
            <a:pPr>
              <a:buClr>
                <a:srgbClr val="9E3611"/>
              </a:buClr>
            </a:pPr>
            <a:r>
              <a:rPr lang="en-GB" sz="1600"/>
              <a:t>I started learning to adapt quickly to corrections and feedback</a:t>
            </a:r>
          </a:p>
          <a:p>
            <a:pPr>
              <a:buClr>
                <a:srgbClr val="9E3611"/>
              </a:buClr>
            </a:pPr>
            <a:r>
              <a:rPr lang="en-GB" sz="1600"/>
              <a:t>My confidence improved </a:t>
            </a:r>
          </a:p>
          <a:p>
            <a:pPr marL="0" indent="0">
              <a:buClr>
                <a:srgbClr val="9E3611"/>
              </a:buClr>
              <a:buNone/>
            </a:pPr>
            <a:r>
              <a:rPr lang="en-GB" u="sng"/>
              <a:t>What still needs working on?</a:t>
            </a:r>
          </a:p>
          <a:p>
            <a:r>
              <a:rPr lang="en-GB" sz="1600"/>
              <a:t>My pace in which I dance and trying to keep up in a group setting</a:t>
            </a:r>
          </a:p>
          <a:p>
            <a:pPr>
              <a:buClr>
                <a:srgbClr val="9E3611"/>
              </a:buClr>
            </a:pPr>
            <a:r>
              <a:rPr lang="en-GB" sz="1600"/>
              <a:t>Doubting myself when learning routines</a:t>
            </a:r>
          </a:p>
          <a:p>
            <a:pPr>
              <a:buClr>
                <a:srgbClr val="9E3611"/>
              </a:buClr>
            </a:pPr>
            <a:r>
              <a:rPr lang="en-GB" sz="1600"/>
              <a:t>Keeping my energy consistent no matter what I am doing</a:t>
            </a:r>
          </a:p>
          <a:p>
            <a:pPr>
              <a:buClr>
                <a:srgbClr val="9E3611"/>
              </a:buClr>
            </a:pPr>
            <a:r>
              <a:rPr lang="en-GB" sz="1600"/>
              <a:t> memory when learning longer routines or warmups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36437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6DB934-CD86-26FA-4DF8-0E7A074027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39253" y="704564"/>
            <a:ext cx="2283620" cy="5455731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1600"/>
              <a:t>As you can see in this clip on the left my foot was not pointed and I did not spot. My speed in which I turned was not quick enough </a:t>
            </a:r>
          </a:p>
        </p:txBody>
      </p:sp>
      <p:pic>
        <p:nvPicPr>
          <p:cNvPr id="5" name="15aa8e60-6d52-4420-b25b-8ccc89695611 (1)">
            <a:hlinkClick r:id="" action="ppaction://media"/>
            <a:extLst>
              <a:ext uri="{FF2B5EF4-FFF2-40B4-BE49-F238E27FC236}">
                <a16:creationId xmlns:a16="http://schemas.microsoft.com/office/drawing/2014/main" id="{8FE7AB8F-74C2-1B91-04BB-B358F8065D27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265907" y="702898"/>
            <a:ext cx="3673781" cy="5468387"/>
          </a:xfrm>
          <a:prstGeom prst="rect">
            <a:avLst/>
          </a:prstGeom>
        </p:spPr>
      </p:pic>
      <p:pic>
        <p:nvPicPr>
          <p:cNvPr id="6" name="39b624f6-af77-4e90-bd27-3e518d12a3d8">
            <a:hlinkClick r:id="" action="ppaction://media"/>
            <a:extLst>
              <a:ext uri="{FF2B5EF4-FFF2-40B4-BE49-F238E27FC236}">
                <a16:creationId xmlns:a16="http://schemas.microsoft.com/office/drawing/2014/main" id="{63DFA326-3A92-4789-5E0E-60C94607B88A}"/>
              </a:ext>
            </a:extLst>
          </p:cNvPr>
          <p:cNvPicPr>
            <a:picLocks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6219101" y="697704"/>
            <a:ext cx="3641069" cy="5463451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C81CC3A0-2B05-D564-4FCB-FCCDC25EE83C}"/>
              </a:ext>
            </a:extLst>
          </p:cNvPr>
          <p:cNvSpPr txBox="1"/>
          <p:nvPr/>
        </p:nvSpPr>
        <p:spPr>
          <a:xfrm>
            <a:off x="9858375" y="750094"/>
            <a:ext cx="2012156" cy="304698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GB" sz="1600"/>
              <a:t>In this clip on the right, you can see that although my arms need to be stronger, I spotted with my head, pointed my feet and the speed in which I turned was improved</a:t>
            </a:r>
          </a:p>
        </p:txBody>
      </p:sp>
    </p:spTree>
    <p:extLst>
      <p:ext uri="{BB962C8B-B14F-4D97-AF65-F5344CB8AC3E}">
        <p14:creationId xmlns:p14="http://schemas.microsoft.com/office/powerpoint/2010/main" val="18356645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5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video>
              <p:cMediaNode>
                <p:cTn id="16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video>
              <p:cMediaNode>
                <p:cTn id="1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19701E-B5F1-BAD9-E1AF-1A37968C4B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analysis</a:t>
            </a:r>
            <a:endParaRPr lang="en-GB">
              <a:latin typeface="Rockwell Condensed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47AB6F-DFCF-822A-738E-545518FFFE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9848" y="2727100"/>
            <a:ext cx="9530862" cy="344510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1600"/>
              <a:t>I improve mostly when I can do, reflect and apply my corrections straight after I make them as it is fresh in my head this is also using Kolb's learning cycle  </a:t>
            </a:r>
            <a:r>
              <a:rPr lang="en-GB" sz="1600">
                <a:latin typeface="Rockwell"/>
                <a:cs typeface="Times New Roman"/>
              </a:rPr>
              <a:t>(</a:t>
            </a:r>
            <a:r>
              <a:rPr lang="en-GB" sz="1600" err="1">
                <a:latin typeface="Rockwell"/>
                <a:cs typeface="Times New Roman"/>
              </a:rPr>
              <a:t>Mcleod</a:t>
            </a:r>
            <a:r>
              <a:rPr lang="en-GB" sz="1600">
                <a:latin typeface="Rockwell"/>
                <a:cs typeface="Times New Roman"/>
              </a:rPr>
              <a:t>, 2025)</a:t>
            </a:r>
            <a:r>
              <a:rPr lang="en-GB" sz="1600"/>
              <a:t> </a:t>
            </a:r>
          </a:p>
          <a:p>
            <a:pPr>
              <a:buClr>
                <a:srgbClr val="9E3611"/>
              </a:buClr>
            </a:pPr>
            <a:r>
              <a:rPr lang="en-GB" sz="1600"/>
              <a:t>My hesitation with fast choreography and learning longer routines and warmups connects to muscle memory development and confidence</a:t>
            </a:r>
          </a:p>
          <a:p>
            <a:pPr marL="0" indent="0">
              <a:buNone/>
            </a:pPr>
            <a:r>
              <a:rPr lang="en-GB" sz="1400">
                <a:latin typeface="Rockwell"/>
                <a:cs typeface="Times New Roman"/>
              </a:rPr>
              <a:t>(Devang Bhanushali (2017)</a:t>
            </a:r>
            <a:endParaRPr lang="en-GB" sz="1400">
              <a:latin typeface="Rockwell"/>
            </a:endParaRPr>
          </a:p>
          <a:p>
            <a:pPr>
              <a:buClr>
                <a:srgbClr val="9E3611"/>
              </a:buClr>
            </a:pPr>
            <a:r>
              <a:rPr lang="en-GB" sz="1600"/>
              <a:t>My growing strengths in musicality help me to connect rhythmically and emotionally to what I am doing</a:t>
            </a:r>
          </a:p>
          <a:p>
            <a:pPr>
              <a:buClr>
                <a:srgbClr val="9E3611"/>
              </a:buClr>
            </a:pPr>
            <a:r>
              <a:rPr lang="en-GB" sz="1600"/>
              <a:t>I have now realised that jazz dance requires a lot of energy and fluid movements which I am now working on</a:t>
            </a:r>
          </a:p>
          <a:p>
            <a:pPr>
              <a:buClr>
                <a:srgbClr val="9E3611"/>
              </a:buClr>
            </a:pPr>
            <a:endParaRPr lang="en-GB" sz="1600"/>
          </a:p>
        </p:txBody>
      </p:sp>
      <p:pic>
        <p:nvPicPr>
          <p:cNvPr id="4" name="Picture 3" descr="A diagram of a learning cycle&#10;&#10;AI-generated content may be incorrect.">
            <a:extLst>
              <a:ext uri="{FF2B5EF4-FFF2-40B4-BE49-F238E27FC236}">
                <a16:creationId xmlns:a16="http://schemas.microsoft.com/office/drawing/2014/main" id="{86B60BB0-436F-F712-7FCD-267D74D6CFC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92348" y="150953"/>
            <a:ext cx="4207566" cy="21387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4917517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272C7B-A8F1-49C2-6D68-69EC850F38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6B3772-C664-637E-48FF-55CABFB1849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1600"/>
              <a:t>What have I learnt about myself?</a:t>
            </a:r>
          </a:p>
          <a:p>
            <a:pPr marL="0" indent="0">
              <a:buNone/>
            </a:pPr>
            <a:endParaRPr lang="en-GB" sz="1600"/>
          </a:p>
          <a:p>
            <a:r>
              <a:rPr lang="en-GB" sz="1600"/>
              <a:t>I am committed to expanding my knowledge and technique when performing jazz</a:t>
            </a:r>
          </a:p>
          <a:p>
            <a:pPr>
              <a:buClr>
                <a:srgbClr val="9E3611"/>
              </a:buClr>
            </a:pPr>
            <a:r>
              <a:rPr lang="en-GB" sz="1600"/>
              <a:t>I improve mostly when I have structured feedback </a:t>
            </a:r>
          </a:p>
          <a:p>
            <a:pPr>
              <a:buClr>
                <a:srgbClr val="9E3611"/>
              </a:buClr>
            </a:pPr>
            <a:r>
              <a:rPr lang="en-GB" sz="1600"/>
              <a:t>I need to build more confidence when dancing and understand more about what my body can do so that I can push myself to achieve more</a:t>
            </a:r>
          </a:p>
          <a:p>
            <a:pPr>
              <a:buClr>
                <a:srgbClr val="9E3611"/>
              </a:buClr>
            </a:pPr>
            <a:r>
              <a:rPr lang="en-GB" sz="1600"/>
              <a:t>I am emotionally connected to dance and music so I can use this to enhance my dance classes to the best of my ability</a:t>
            </a:r>
          </a:p>
          <a:p>
            <a:pPr>
              <a:buClr>
                <a:srgbClr val="9E3611"/>
              </a:buClr>
            </a:pPr>
            <a:r>
              <a:rPr lang="en-GB" sz="1600"/>
              <a:t>I need to be at the front of classes so that I can get understand better and visually see what my teacher is doing as this works best for me</a:t>
            </a:r>
          </a:p>
          <a:p>
            <a:pPr>
              <a:buClr>
                <a:srgbClr val="9E3611"/>
              </a:buClr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345804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09FEEC-39A1-BB22-F5CE-9964C29E88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Action plan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3598E1-4F05-DDFD-4686-6BE69BB314D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1600"/>
              <a:t>Attend more conditioning classes and practice more outside of university</a:t>
            </a:r>
          </a:p>
          <a:p>
            <a:pPr>
              <a:buClr>
                <a:srgbClr val="9E3611"/>
              </a:buClr>
            </a:pPr>
            <a:r>
              <a:rPr lang="en-GB" sz="1600"/>
              <a:t>Film myself to work on mistakes and track progress</a:t>
            </a:r>
          </a:p>
          <a:p>
            <a:pPr>
              <a:buClr>
                <a:srgbClr val="9E3611"/>
              </a:buClr>
            </a:pPr>
            <a:r>
              <a:rPr lang="en-GB" sz="1600"/>
              <a:t>Seek more feedback from tutors and classmates</a:t>
            </a:r>
          </a:p>
          <a:p>
            <a:pPr>
              <a:buClr>
                <a:srgbClr val="9E3611"/>
              </a:buClr>
            </a:pPr>
            <a:r>
              <a:rPr lang="en-GB" sz="1600"/>
              <a:t>Watch professionals on platforms like YouTube etc..</a:t>
            </a:r>
          </a:p>
          <a:p>
            <a:pPr>
              <a:buClr>
                <a:srgbClr val="9E3611"/>
              </a:buClr>
            </a:pPr>
            <a:r>
              <a:rPr lang="en-GB" sz="1600"/>
              <a:t>Set small weekly goals and push myself to the best of my abilities in class</a:t>
            </a:r>
          </a:p>
          <a:p>
            <a:pPr>
              <a:buClr>
                <a:srgbClr val="9E3611"/>
              </a:buClr>
            </a:pPr>
            <a:r>
              <a:rPr lang="en-GB" sz="1600"/>
              <a:t>Speak up more and ask lots more questions</a:t>
            </a:r>
          </a:p>
          <a:p>
            <a:pPr>
              <a:buClr>
                <a:srgbClr val="9E3611"/>
              </a:buClr>
            </a:pPr>
            <a:r>
              <a:rPr lang="en-GB" sz="1600"/>
              <a:t>Learn routines and movements in advanced instead of leaving it until last minute</a:t>
            </a:r>
          </a:p>
          <a:p>
            <a:pPr>
              <a:buClr>
                <a:srgbClr val="9E3611"/>
              </a:buClr>
            </a:pPr>
            <a:endParaRPr lang="en-GB"/>
          </a:p>
        </p:txBody>
      </p:sp>
      <p:pic>
        <p:nvPicPr>
          <p:cNvPr id="4" name="Picture 3" descr="A green check mark on a white background&#10;&#10;AI-generated content may be incorrect.">
            <a:extLst>
              <a:ext uri="{FF2B5EF4-FFF2-40B4-BE49-F238E27FC236}">
                <a16:creationId xmlns:a16="http://schemas.microsoft.com/office/drawing/2014/main" id="{A4DC7862-70B9-039A-6593-0474BA14407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20350" y="634655"/>
            <a:ext cx="2143125" cy="21431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869105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6483D3-C9D8-3A63-E334-692C5AD619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Final reflection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7E658A-85EE-2919-C142-B5BC9081F54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9848" y="2761929"/>
            <a:ext cx="10058400" cy="3410271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1600"/>
              <a:t>This module has helped me understand myself more as a dancer I have realised I am at my best when I'm expressive, connected, and present. At the same time, I have become more aware of the areas that hold me back, like confidence in fast choreography, stamina and trusting my instincts. Instead of seeing these as a weakness I now see them as starting points for more growth and development. I am progressing through this module with a sense of who I am as an artist and a clearer idea of what I want to do next, but most importantly that growth does not mean to be perfect but to be open to trying new things, being reflective and willing to push myself.</a:t>
            </a:r>
          </a:p>
        </p:txBody>
      </p:sp>
    </p:spTree>
    <p:extLst>
      <p:ext uri="{BB962C8B-B14F-4D97-AF65-F5344CB8AC3E}">
        <p14:creationId xmlns:p14="http://schemas.microsoft.com/office/powerpoint/2010/main" val="217121515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2AD3DD-D8B0-7B34-D322-497C57DA76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references</a:t>
            </a:r>
            <a:endParaRPr lang="en-GB">
              <a:latin typeface="Rockwell Condensed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280FC7-A950-3E6A-3B6C-D72EBE61875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1400">
                <a:latin typeface="Rockwell"/>
                <a:cs typeface="Times New Roman"/>
              </a:rPr>
              <a:t>Devang Bhanushali (2017). </a:t>
            </a:r>
            <a:r>
              <a:rPr lang="en-GB" sz="1400" i="1">
                <a:latin typeface="Rockwell"/>
                <a:cs typeface="Times New Roman"/>
              </a:rPr>
              <a:t>Muscle Memory - why is it so important in dance and sports? - The Lewis Foundation of Classical Ballet (TLFCB)</a:t>
            </a:r>
            <a:r>
              <a:rPr lang="en-GB" sz="1400">
                <a:latin typeface="Rockwell"/>
                <a:cs typeface="Times New Roman"/>
              </a:rPr>
              <a:t>. [online] The Lewis Foundation of Classical Ballet (TLFCB). Available at: </a:t>
            </a:r>
            <a:r>
              <a:rPr lang="en-GB" sz="1400">
                <a:latin typeface="Rockwell"/>
                <a:cs typeface="Times New Roman"/>
                <a:hlinkClick r:id="rId2"/>
              </a:rPr>
              <a:t>https://thelewisfoundation.org/2017/08/muscle-memory/</a:t>
            </a:r>
            <a:r>
              <a:rPr lang="en-GB" sz="1400">
                <a:latin typeface="Rockwell"/>
                <a:cs typeface="Times New Roman"/>
              </a:rPr>
              <a:t>.</a:t>
            </a:r>
            <a:endParaRPr lang="en-GB" sz="1400">
              <a:latin typeface="Rockwell"/>
            </a:endParaRPr>
          </a:p>
          <a:p>
            <a:pPr>
              <a:buClr>
                <a:srgbClr val="9E3611"/>
              </a:buClr>
            </a:pPr>
            <a:r>
              <a:rPr lang="en-GB" sz="1400" err="1">
                <a:latin typeface="Rockwell"/>
                <a:cs typeface="Times New Roman"/>
              </a:rPr>
              <a:t>Mcleod</a:t>
            </a:r>
            <a:r>
              <a:rPr lang="en-GB" sz="1400">
                <a:latin typeface="Rockwell"/>
                <a:cs typeface="Times New Roman"/>
              </a:rPr>
              <a:t>, S. (2025). </a:t>
            </a:r>
            <a:r>
              <a:rPr lang="en-GB" sz="1400" i="1">
                <a:latin typeface="Rockwell"/>
                <a:cs typeface="Times New Roman"/>
              </a:rPr>
              <a:t>Kolb’s Learning Styles and Experiential Learning Cycle</a:t>
            </a:r>
            <a:r>
              <a:rPr lang="en-GB" sz="1400">
                <a:latin typeface="Rockwell"/>
                <a:cs typeface="Times New Roman"/>
              </a:rPr>
              <a:t>. [online] Simply Psychology. Available at: </a:t>
            </a:r>
            <a:r>
              <a:rPr lang="en-GB" sz="1400">
                <a:latin typeface="Rockwell"/>
                <a:cs typeface="Times New Roman"/>
                <a:hlinkClick r:id="rId3"/>
              </a:rPr>
              <a:t>https://www.simplypsychology.org/learning-kolb.html</a:t>
            </a:r>
            <a:r>
              <a:rPr lang="en-GB" sz="1400">
                <a:latin typeface="Rockwell"/>
                <a:cs typeface="Times New Roman"/>
              </a:rPr>
              <a:t>.</a:t>
            </a:r>
            <a:endParaRPr lang="en-GB" sz="1400">
              <a:latin typeface="Rockwell"/>
            </a:endParaRPr>
          </a:p>
          <a:p>
            <a:pPr>
              <a:buClr>
                <a:srgbClr val="9E3611"/>
              </a:buClr>
            </a:pPr>
            <a:r>
              <a:rPr lang="en-GB" sz="1400">
                <a:latin typeface="Rockwell"/>
                <a:cs typeface="Times New Roman"/>
              </a:rPr>
              <a:t>The University of Edinburgh (2024). </a:t>
            </a:r>
            <a:r>
              <a:rPr lang="en-GB" sz="1400" i="1">
                <a:latin typeface="Rockwell"/>
                <a:cs typeface="Times New Roman"/>
              </a:rPr>
              <a:t>Gibbs’ Reflective Cycle</a:t>
            </a:r>
            <a:r>
              <a:rPr lang="en-GB" sz="1400">
                <a:latin typeface="Rockwell"/>
                <a:cs typeface="Times New Roman"/>
              </a:rPr>
              <a:t>. [online] The University of Edinburgh. Available at: </a:t>
            </a:r>
            <a:r>
              <a:rPr lang="en-GB" sz="1400">
                <a:latin typeface="Rockwell"/>
                <a:cs typeface="Times New Roman"/>
                <a:hlinkClick r:id="rId4"/>
              </a:rPr>
              <a:t>https://reflection.ed.ac.uk/reflectors-toolkit/reflecting-on-experience/gibbs-reflective-cycle</a:t>
            </a:r>
            <a:r>
              <a:rPr lang="en-GB" sz="1400">
                <a:latin typeface="Rockwell"/>
                <a:cs typeface="Times New Roman"/>
              </a:rPr>
              <a:t>.</a:t>
            </a:r>
            <a:endParaRPr lang="en-GB" sz="1400">
              <a:latin typeface="Rockwell"/>
            </a:endParaRPr>
          </a:p>
          <a:p>
            <a:pPr>
              <a:buClr>
                <a:srgbClr val="9E3611"/>
              </a:buClr>
            </a:pPr>
            <a:r>
              <a:rPr lang="en-GB" sz="1400">
                <a:latin typeface="Rockwell"/>
                <a:cs typeface="Times New Roman"/>
              </a:rPr>
              <a:t>University of Cumbria (2020). </a:t>
            </a:r>
            <a:r>
              <a:rPr lang="en-GB" sz="1400" i="1">
                <a:latin typeface="Rockwell"/>
                <a:cs typeface="Times New Roman"/>
              </a:rPr>
              <a:t>Gibbs’ Reflective Cycle</a:t>
            </a:r>
            <a:r>
              <a:rPr lang="en-GB" sz="1400">
                <a:latin typeface="Rockwell"/>
                <a:cs typeface="Times New Roman"/>
              </a:rPr>
              <a:t>. [online] </a:t>
            </a:r>
            <a:r>
              <a:rPr lang="en-GB" sz="1400" i="1">
                <a:latin typeface="Rockwell"/>
                <a:cs typeface="Times New Roman"/>
              </a:rPr>
              <a:t>University of Cumbria</a:t>
            </a:r>
            <a:r>
              <a:rPr lang="en-GB" sz="1400">
                <a:latin typeface="Rockwell"/>
                <a:cs typeface="Times New Roman"/>
              </a:rPr>
              <a:t>, University of Cumbria, pp.1–4. Available at: </a:t>
            </a:r>
            <a:r>
              <a:rPr lang="en-GB" sz="1400">
                <a:latin typeface="Rockwell"/>
                <a:cs typeface="Times New Roman"/>
                <a:hlinkClick r:id="rId5"/>
              </a:rPr>
              <a:t>https://my.cumbria.ac.uk/media/MyCumbria/Documents/ReflectiveCycleGibbs.pdf</a:t>
            </a:r>
            <a:r>
              <a:rPr lang="en-GB" sz="1400">
                <a:latin typeface="Rockwell"/>
                <a:cs typeface="Times New Roman"/>
              </a:rPr>
              <a:t>.</a:t>
            </a:r>
            <a:endParaRPr lang="en-GB" sz="1400">
              <a:latin typeface="Rockwell"/>
            </a:endParaRPr>
          </a:p>
          <a:p>
            <a:pPr>
              <a:buClr>
                <a:srgbClr val="9E3611"/>
              </a:buClr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149482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672EEE-BB3F-BE55-954E-98FDA376A1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YouTube link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6EC363-FE5D-024A-95D7-6AF4AE6B46F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>
                <a:hlinkClick r:id="rId2"/>
              </a:rPr>
              <a:t>https://youtube.com/shorts/8vI83F7wrHA?si=dvLWRFU03xQWXJi_</a:t>
            </a:r>
            <a:endParaRPr lang="en-GB"/>
          </a:p>
          <a:p>
            <a:pPr marL="0" indent="0">
              <a:buNone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401576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Wood Type">
  <a:themeElements>
    <a:clrScheme name="Wood Type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Wood Type">
      <a:majorFont>
        <a:latin typeface="Rockwell Condensed" panose="02060603050405020104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Rockwell" panose="02060603020205020403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Wood Type">
      <a: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70000"/>
                <a:shade val="63000"/>
              </a:schemeClr>
              <a:schemeClr val="phClr">
                <a:tint val="10000"/>
                <a:satMod val="150000"/>
              </a:schemeClr>
            </a:duotone>
          </a:blip>
          <a:tile tx="0" ty="0" sx="60000" sy="59000" flip="none" algn="tl"/>
        </a:blipFill>
        <a:blipFill rotWithShape="1">
          <a:blip xmlns:r="http://schemas.openxmlformats.org/officeDocument/2006/relationships" r:embed="rId1">
            <a:duotone>
              <a:schemeClr val="phClr">
                <a:shade val="36000"/>
                <a:satMod val="120000"/>
              </a:schemeClr>
              <a:schemeClr val="phClr">
                <a:tint val="40000"/>
              </a:schemeClr>
            </a:duotone>
          </a:blip>
          <a:tile tx="0" ty="0" sx="60000" sy="59000" flip="none" algn="tl"/>
        </a:blip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softEdge rad="12700"/>
          </a:effectLst>
        </a:effectStyle>
        <a:effectStyle>
          <a:effectLst>
            <a:outerShdw blurRad="50800" dist="19050" dir="5400000" algn="tl" rotWithShape="0">
              <a:srgbClr val="000000">
                <a:alpha val="60000"/>
              </a:srgbClr>
            </a:outerShdw>
            <a:softEdge rad="12700"/>
          </a:effectLst>
        </a:effectStyle>
      </a:effectStyleLst>
      <a:bgFillStyleLst>
        <a:solidFill>
          <a:schemeClr val="phClr"/>
        </a:solidFill>
        <a:solidFill>
          <a:schemeClr val="phClr">
            <a:shade val="97000"/>
            <a:satMod val="15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75000"/>
                <a:shade val="58000"/>
                <a:satMod val="120000"/>
              </a:schemeClr>
              <a:schemeClr val="phClr">
                <a:tint val="50000"/>
                <a:shade val="96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ood Type" id="{7ACABC62-BF99-48CF-A9DC-4DB89C7B13DC}" vid="{142A1326-48AB-42A9-8428-CB14AA30176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Wood Type</Template>
  <Application>Microsoft Office PowerPoint</Application>
  <PresentationFormat>Widescreen</PresentationFormat>
  <Slides>14</Slides>
  <Notes>1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5" baseType="lpstr">
      <vt:lpstr>Wood Type</vt:lpstr>
      <vt:lpstr>PowerPoint Presentation</vt:lpstr>
      <vt:lpstr>overview</vt:lpstr>
      <vt:lpstr>Gibbs reflective cycle</vt:lpstr>
      <vt:lpstr>Transferrable skills </vt:lpstr>
      <vt:lpstr>description</vt:lpstr>
      <vt:lpstr>feelings</vt:lpstr>
      <vt:lpstr>evaluation</vt:lpstr>
      <vt:lpstr>PowerPoint Presentation</vt:lpstr>
      <vt:lpstr>analysis</vt:lpstr>
      <vt:lpstr>conclusion</vt:lpstr>
      <vt:lpstr>Action plan </vt:lpstr>
      <vt:lpstr>Final reflection</vt:lpstr>
      <vt:lpstr>references</vt:lpstr>
      <vt:lpstr>YouTube link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1</cp:revision>
  <dcterms:created xsi:type="dcterms:W3CDTF">2026-03-29T11:23:56Z</dcterms:created>
  <dcterms:modified xsi:type="dcterms:W3CDTF">2026-03-30T11:07:27Z</dcterms:modified>
</cp:coreProperties>
</file>