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69" r:id="rId2"/>
    <p:sldId id="270" r:id="rId3"/>
    <p:sldId id="272" r:id="rId4"/>
    <p:sldId id="259" r:id="rId5"/>
    <p:sldId id="260" r:id="rId6"/>
    <p:sldId id="261" r:id="rId7"/>
    <p:sldId id="262" r:id="rId8"/>
    <p:sldId id="266" r:id="rId9"/>
    <p:sldId id="265" r:id="rId10"/>
    <p:sldId id="263" r:id="rId11"/>
    <p:sldId id="264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5F59"/>
    <a:srgbClr val="153F65"/>
    <a:srgbClr val="19755D"/>
    <a:srgbClr val="20506E"/>
    <a:srgbClr val="4094C8"/>
    <a:srgbClr val="37D1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74"/>
    <p:restoredTop sz="94719"/>
  </p:normalViewPr>
  <p:slideViewPr>
    <p:cSldViewPr snapToGrid="0" snapToObjects="1">
      <p:cViewPr varScale="1">
        <p:scale>
          <a:sx n="103" d="100"/>
          <a:sy n="103" d="100"/>
        </p:scale>
        <p:origin x="61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9DCB59-07D4-874D-9039-E206B1B14AE0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105D19-8961-F244-A6C8-49D78F96837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35280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9E268-B0BD-CF46-8658-B4F80352B3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485E9-6F42-4F47-AE21-7EFFB134EA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0EFE33-E2CF-914F-AA03-E5033C1F5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72D16-4CAC-764E-8AA4-57D5AB8D9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99C0B-FF62-4D44-A2F6-DB38D0698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54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64602-B1C2-B34D-AD3C-565A4F1BB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596F2-FB78-5844-AF92-4039C9949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0534B5-5C7F-EB4F-907C-A32D25493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FBD232-C582-0D49-A6B9-0433B1A8E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B96B9-01C9-0043-B649-F6356819F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246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950B1-1FFD-234A-BD8F-728498956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C0CFEA-DEE1-0740-8487-A3C025A83D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51A16-B818-F145-8A11-99735A869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F453B2-6301-CF49-A4A6-63469C5F0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65844D-C4CD-7E47-B7A5-151861705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03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29641-4373-F34C-A0DF-295FE01FA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EDA37-0286-174A-BC56-34F360DA5C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BB52BF-88DE-4947-B39E-55EEA5E7B4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78DC3-81B6-2542-ACBE-65AF7CFC1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EB0626-16ED-614A-86FD-D93CE85E7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29FF12-153C-6940-ACDE-DCD0DAA1B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38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1E220-87BC-6F4E-99BC-3B59A3F39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938FE-0A88-2B46-B445-1A68BDF17F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C76203-F148-9D4E-B31E-7322E3AE08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4D6671-609B-0E44-8808-3A79AABD64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7DC0BC-427D-0B49-8E6F-AB2A3987E8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168633A-44D3-F044-95D5-7E2D8114A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CD30C0-300F-5A4A-B002-2408EC2C3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AA57A2-0E59-8747-B0BE-81C87C5261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0125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6DEF4-360A-5E47-9CAD-021BA4D1A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FCF039-D3EE-8B47-A410-3F6ECA4AA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A43501-C053-E64C-B195-1432CB95C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C9A5E1-0BB2-EB48-8F63-6256B96B3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469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9353A8-80B7-5645-818E-750378748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4F55DF-28BB-A643-85C7-8D003757D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9F14F5-27AB-9E4B-B8FB-B199E851A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2346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AC8FF-1491-4241-8AEA-9C8724E21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57A10-3433-1B49-9C91-E52D7C0AC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04FC98-1585-6D4C-A4FB-CB0E729845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7F403C-09FB-C544-8220-A4269EE745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D1D1FF-1A6F-FF4B-8A95-870F73303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4A3A42-957D-E04F-B89F-D5CC48DC88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649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036E5-9143-7B45-A56B-1DEBC6298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9A6344-FADA-D041-9DCD-571C8C713D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63F602-BA3E-E44A-B738-E71309A8A7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B6DE04-C257-2843-8AE3-6D896440E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D31AC-A377-8947-8EFE-18D99029C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1F8EAF-B694-8E45-A6E9-1D21CCC581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392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D2370-B3F4-D84C-AAB5-3B7FEAAA5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F4E09F-1CE8-C541-B783-DAB4312EE7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345246-6D6D-D347-BEBE-6CC72B5B0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825E85-996A-FD47-8320-CC3A6335C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A5755-D0DB-8D46-868C-F1041366B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922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DB06A6-8538-9A49-AE56-3A013B424B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A75543-EDCE-F541-A412-650CF7BF53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D8E2C-ABD1-6947-978D-D6EC0005B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6D1F37-B3E1-2F4E-B8D9-71B9ED04AD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3A0036-4734-3449-8345-2F1C4F93C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3253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A12512-844B-C44B-B460-4AE4247E9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15CB69-EB58-1A45-91AA-D30FF40CBF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F2880-634B-1642-9B90-C9754852454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F35762-99C3-AA43-A856-E6045245AF4E}" type="datetimeFigureOut">
              <a:rPr lang="en-US" smtClean="0"/>
              <a:t>3/13/2022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B394D-AFCB-C345-AED8-6F500F3E6D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530737-DA90-D548-8D61-058BBB5C6C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A6A855-AACF-614B-B056-0FD99980A2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151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6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7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7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7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7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7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7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7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7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60B4FE-89E1-6681-F720-D4F8936F89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A94B2E-CCB5-1441-9592-7B9ECE923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22362"/>
            <a:ext cx="4992914" cy="29005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b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Certificate of Higher </a:t>
            </a:r>
            <a:br>
              <a:rPr lang="en-US" sz="4800" b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US" sz="4800" b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Education in Skills for the Workplace</a:t>
            </a:r>
            <a:br>
              <a:rPr lang="en-US" sz="4800" b="1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US" sz="2400" b="1" dirty="0">
                <a:solidFill>
                  <a:schemeClr val="tx1">
                    <a:lumMod val="95000"/>
                  </a:schemeClr>
                </a:solidFill>
              </a:rPr>
              <a:t>Student Name: Klaus Ivan </a:t>
            </a:r>
            <a:br>
              <a:rPr lang="en-US" sz="2400" b="1" dirty="0">
                <a:solidFill>
                  <a:schemeClr val="tx1">
                    <a:lumMod val="95000"/>
                  </a:schemeClr>
                </a:solidFill>
              </a:rPr>
            </a:br>
            <a:r>
              <a:rPr lang="en-US" sz="2400" b="1" dirty="0">
                <a:solidFill>
                  <a:schemeClr val="tx1">
                    <a:lumMod val="95000"/>
                  </a:schemeClr>
                </a:solidFill>
              </a:rPr>
              <a:t>Student ID: 2107938</a:t>
            </a:r>
            <a:br>
              <a:rPr lang="en-US" sz="2400" b="1" dirty="0">
                <a:solidFill>
                  <a:srgbClr val="FFC000"/>
                </a:solidFill>
              </a:rPr>
            </a:br>
            <a:br>
              <a:rPr lang="en-US" sz="2400" b="1" dirty="0">
                <a:solidFill>
                  <a:srgbClr val="FFFFFF"/>
                </a:solidFill>
              </a:rPr>
            </a:br>
            <a:br>
              <a:rPr lang="en-US" sz="2400" b="1" dirty="0">
                <a:solidFill>
                  <a:srgbClr val="FFFFFF"/>
                </a:solidFill>
              </a:rPr>
            </a:br>
            <a:endParaRPr lang="en-US" sz="2400" b="1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5BB414-0315-D048-8D1B-36A26AE88536}"/>
              </a:ext>
            </a:extLst>
          </p:cNvPr>
          <p:cNvSpPr txBox="1"/>
          <p:nvPr/>
        </p:nvSpPr>
        <p:spPr>
          <a:xfrm>
            <a:off x="2331720" y="13030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0BBDCF8-5A0F-2D4E-AE0D-8D566B44EDD5}"/>
              </a:ext>
            </a:extLst>
          </p:cNvPr>
          <p:cNvSpPr/>
          <p:nvPr/>
        </p:nvSpPr>
        <p:spPr>
          <a:xfrm>
            <a:off x="6003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2985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6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37" name="Picture 1" descr="page2image38525056">
            <a:extLst>
              <a:ext uri="{FF2B5EF4-FFF2-40B4-BE49-F238E27FC236}">
                <a16:creationId xmlns:a16="http://schemas.microsoft.com/office/drawing/2014/main" id="{802AB1D4-3290-3C4D-8A10-C7192EC8AFE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" b="26878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244206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6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A17F451-2753-452D-B0A2-C109826117CF}"/>
              </a:ext>
            </a:extLst>
          </p:cNvPr>
          <p:cNvSpPr/>
          <p:nvPr/>
        </p:nvSpPr>
        <p:spPr>
          <a:xfrm>
            <a:off x="317241" y="289249"/>
            <a:ext cx="11635274" cy="632615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7CE39A-5633-49BD-BEE9-90212347B005}"/>
              </a:ext>
            </a:extLst>
          </p:cNvPr>
          <p:cNvSpPr txBox="1"/>
          <p:nvPr/>
        </p:nvSpPr>
        <p:spPr>
          <a:xfrm>
            <a:off x="671804" y="905232"/>
            <a:ext cx="10496939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solidFill>
                  <a:srgbClr val="1B5F59"/>
                </a:solidFill>
                <a:latin typeface="Bell MT" panose="02020503060305020303" pitchFamily="18" charset="0"/>
              </a:rPr>
              <a:t>Table of contents</a:t>
            </a:r>
          </a:p>
          <a:p>
            <a:endParaRPr lang="en-GB" sz="4400" dirty="0">
              <a:solidFill>
                <a:srgbClr val="37D1D1"/>
              </a:solidFill>
              <a:latin typeface="Bell MT" panose="02020503060305020303" pitchFamily="18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Bell MT" panose="02020503060305020303" pitchFamily="18" charset="0"/>
              </a:rPr>
              <a:t>Introduction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Bell MT" panose="02020503060305020303" pitchFamily="18" charset="0"/>
              </a:rPr>
              <a:t>Nature and impact of complex problem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Bell MT" panose="02020503060305020303" pitchFamily="18" charset="0"/>
              </a:rPr>
              <a:t>PESTLE analysis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Bell MT" panose="02020503060305020303" pitchFamily="18" charset="0"/>
              </a:rPr>
              <a:t>Cause and effect of complex problem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Bell MT" panose="02020503060305020303" pitchFamily="18" charset="0"/>
              </a:rPr>
              <a:t>Evaluation with alternative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Bell MT" panose="02020503060305020303" pitchFamily="18" charset="0"/>
              </a:rPr>
              <a:t>Conclusion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Bell MT" panose="02020503060305020303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607412652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3" name="Picture 1" descr="page4image38533120">
            <a:extLst>
              <a:ext uri="{FF2B5EF4-FFF2-40B4-BE49-F238E27FC236}">
                <a16:creationId xmlns:a16="http://schemas.microsoft.com/office/drawing/2014/main" id="{D50B4A83-C6F8-2B48-8DDE-C29C2337DE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15" b="11519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00184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 descr="page5image38309040">
            <a:extLst>
              <a:ext uri="{FF2B5EF4-FFF2-40B4-BE49-F238E27FC236}">
                <a16:creationId xmlns:a16="http://schemas.microsoft.com/office/drawing/2014/main" id="{0773A0C0-603C-1E4E-9A7F-F4DF1FA494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10072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1" name="Picture 1" descr="page6image38525392">
            <a:extLst>
              <a:ext uri="{FF2B5EF4-FFF2-40B4-BE49-F238E27FC236}">
                <a16:creationId xmlns:a16="http://schemas.microsoft.com/office/drawing/2014/main" id="{C94E6BCA-EE70-8648-86C5-D6C479FBB1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56" b="16078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6200605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5" name="Picture 1" descr="page7image38321472">
            <a:extLst>
              <a:ext uri="{FF2B5EF4-FFF2-40B4-BE49-F238E27FC236}">
                <a16:creationId xmlns:a16="http://schemas.microsoft.com/office/drawing/2014/main" id="{5D9E29E6-8EE9-E140-8B1B-323BF6DE3D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034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0315044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69" name="Picture 1" descr="page8image38564768">
            <a:extLst>
              <a:ext uri="{FF2B5EF4-FFF2-40B4-BE49-F238E27FC236}">
                <a16:creationId xmlns:a16="http://schemas.microsoft.com/office/drawing/2014/main" id="{72998FA4-6CA2-9B4A-8CDF-56A16F27C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" b="26990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6530987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Rectangle 133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3" name="Picture 1" descr="page9image38721440">
            <a:extLst>
              <a:ext uri="{FF2B5EF4-FFF2-40B4-BE49-F238E27FC236}">
                <a16:creationId xmlns:a16="http://schemas.microsoft.com/office/drawing/2014/main" id="{D0789B7C-3DC1-8D4C-A05E-98D7FD493E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" b="26861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3750450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7" name="Picture 1" descr="page10image38520800">
            <a:extLst>
              <a:ext uri="{FF2B5EF4-FFF2-40B4-BE49-F238E27FC236}">
                <a16:creationId xmlns:a16="http://schemas.microsoft.com/office/drawing/2014/main" id="{8FB14D4B-CAC9-CD47-8287-6B03346E7D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9" b="24455"/>
          <a:stretch/>
        </p:blipFill>
        <p:spPr bwMode="auto">
          <a:xfrm>
            <a:off x="307775" y="261437"/>
            <a:ext cx="11576450" cy="6440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728571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1" name="Picture 1" descr="page11image37877648">
            <a:extLst>
              <a:ext uri="{FF2B5EF4-FFF2-40B4-BE49-F238E27FC236}">
                <a16:creationId xmlns:a16="http://schemas.microsoft.com/office/drawing/2014/main" id="{CDC8F605-E658-874D-90C5-1397BA3C0F6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7034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066951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Rectangle 133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5" name="Picture 1" descr="page12image38605856">
            <a:extLst>
              <a:ext uri="{FF2B5EF4-FFF2-40B4-BE49-F238E27FC236}">
                <a16:creationId xmlns:a16="http://schemas.microsoft.com/office/drawing/2014/main" id="{B5282096-A3B0-5249-98C1-0C0901DF16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5" b="25259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2730219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ectangle 69">
            <a:extLst>
              <a:ext uri="{FF2B5EF4-FFF2-40B4-BE49-F238E27FC236}">
                <a16:creationId xmlns:a16="http://schemas.microsoft.com/office/drawing/2014/main" id="{16B067B1-F4E5-4FDF-813D-C9E872E80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289" name="Picture 1" descr="page13image38311056">
            <a:extLst>
              <a:ext uri="{FF2B5EF4-FFF2-40B4-BE49-F238E27FC236}">
                <a16:creationId xmlns:a16="http://schemas.microsoft.com/office/drawing/2014/main" id="{E0BAF316-3454-C74A-A11F-D83F963B74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93" b="10141"/>
          <a:stretch/>
        </p:blipFill>
        <p:spPr bwMode="auto">
          <a:xfrm>
            <a:off x="307775" y="261437"/>
            <a:ext cx="11576450" cy="6335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8650345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47</Words>
  <Application>Microsoft Office PowerPoint</Application>
  <PresentationFormat>Widescreen</PresentationFormat>
  <Paragraphs>10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Certificate of Higher  Education in Skills for the Workplace Student Name: Klaus Ivan  Student ID: 2107938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 Education in Skills for the Workplace Student Name: Klaus Ivan  Student ID: 2107938   </dc:title>
  <dc:creator>Laurentia Bordeianu</dc:creator>
  <cp:lastModifiedBy>Klaus Ivan</cp:lastModifiedBy>
  <cp:revision>7</cp:revision>
  <dcterms:created xsi:type="dcterms:W3CDTF">2022-03-13T11:40:36Z</dcterms:created>
  <dcterms:modified xsi:type="dcterms:W3CDTF">2022-03-13T14:22:57Z</dcterms:modified>
</cp:coreProperties>
</file>