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footer4.xml" ContentType="application/vnd.openxmlformats-officedocument.wordprocessingml.footer+xml"/>
  <Override PartName="/word/header5.xml" ContentType="application/vnd.openxmlformats-officedocument.wordprocessingml.head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07DA259C" w14:textId="77777777" w:rsidR="002E6C1E" w:rsidRPr="008022AB" w:rsidRDefault="009962E7" w:rsidP="009962E7">
      <w:pPr>
        <w:pStyle w:val="Heading2"/>
        <w:spacing w:before="160"/>
        <w:rPr>
          <w:rFonts w:ascii="Calibri Light" w:hAnsi="Calibri Light" w:cs="Calibri Light"/>
        </w:rPr>
      </w:pPr>
      <w:bookmarkStart w:id="0" w:name="_Toc465349976"/>
      <w:r w:rsidRPr="008022AB">
        <w:rPr>
          <w:rFonts w:ascii="Calibri Light" w:hAnsi="Calibri Light" w:cs="Calibri Light"/>
        </w:rPr>
        <w:t>Communications Plan Template</w:t>
      </w:r>
      <w:bookmarkEnd w:id="0"/>
    </w:p>
    <w:p w14:paraId="56E17D6E" w14:textId="77777777" w:rsidR="009962E7" w:rsidRPr="008022AB" w:rsidRDefault="009962E7" w:rsidP="009962E7">
      <w:pPr>
        <w:pStyle w:val="Heading3"/>
        <w:rPr>
          <w:rFonts w:ascii="Calibri Light" w:hAnsi="Calibri Light" w:cs="Calibri Light"/>
        </w:rPr>
      </w:pPr>
      <w:bookmarkStart w:id="1" w:name="_Toc465349977"/>
      <w:r w:rsidRPr="008022AB">
        <w:rPr>
          <w:rFonts w:ascii="Calibri Light" w:hAnsi="Calibri Light" w:cs="Calibri Light"/>
        </w:rPr>
        <w:t>Document Control</w:t>
      </w:r>
      <w:bookmarkEnd w:id="1"/>
    </w:p>
    <w:p w14:paraId="2395C1CD" w14:textId="77777777" w:rsidR="009962E7" w:rsidRPr="008022AB" w:rsidRDefault="009962E7" w:rsidP="009962E7">
      <w:pPr>
        <w:pStyle w:val="Heading4"/>
        <w:rPr>
          <w:rFonts w:ascii="Calibri Light" w:hAnsi="Calibri Light" w:cs="Calibri Light"/>
        </w:rPr>
      </w:pPr>
      <w:bookmarkStart w:id="2" w:name="_Toc7861998"/>
      <w:bookmarkStart w:id="3" w:name="_Toc9128185"/>
      <w:bookmarkStart w:id="4" w:name="_Toc9822970"/>
      <w:bookmarkStart w:id="5" w:name="_Toc11055832"/>
      <w:bookmarkStart w:id="6" w:name="_Toc11120358"/>
      <w:bookmarkStart w:id="7" w:name="_Toc11120784"/>
      <w:bookmarkStart w:id="8" w:name="_Toc57468546"/>
      <w:r w:rsidRPr="008022AB">
        <w:rPr>
          <w:rFonts w:ascii="Calibri Light" w:hAnsi="Calibri Light" w:cs="Calibri Light"/>
        </w:rPr>
        <w:t xml:space="preserve">Document </w:t>
      </w:r>
      <w:bookmarkEnd w:id="2"/>
      <w:bookmarkEnd w:id="3"/>
      <w:bookmarkEnd w:id="4"/>
      <w:bookmarkEnd w:id="5"/>
      <w:bookmarkEnd w:id="6"/>
      <w:bookmarkEnd w:id="7"/>
      <w:r w:rsidRPr="008022AB">
        <w:rPr>
          <w:rFonts w:ascii="Calibri Light" w:hAnsi="Calibri Light" w:cs="Calibri Light"/>
        </w:rPr>
        <w:t>Information</w:t>
      </w:r>
      <w:bookmarkEnd w:id="8"/>
      <w:r w:rsidRPr="008022AB">
        <w:rPr>
          <w:rFonts w:ascii="Calibri Light" w:hAnsi="Calibri Light" w:cs="Calibri Light"/>
        </w:rPr>
        <w:br/>
      </w:r>
    </w:p>
    <w:tbl>
      <w:tblPr>
        <w:tblW w:w="9000" w:type="dxa"/>
        <w:tblInd w:w="26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CellMar>
          <w:left w:w="80" w:type="dxa"/>
          <w:right w:w="80" w:type="dxa"/>
        </w:tblCellMar>
        <w:tblLook w:val="0000" w:firstRow="0" w:lastRow="0" w:firstColumn="0" w:lastColumn="0" w:noHBand="0" w:noVBand="0"/>
      </w:tblPr>
      <w:tblGrid>
        <w:gridCol w:w="2797"/>
        <w:gridCol w:w="6203"/>
      </w:tblGrid>
      <w:tr w:rsidR="009962E7" w:rsidRPr="008022AB" w14:paraId="680DA5B6" w14:textId="77777777" w:rsidTr="009962E7">
        <w:trPr>
          <w:cantSplit/>
        </w:trPr>
        <w:tc>
          <w:tcPr>
            <w:tcW w:w="2797" w:type="dxa"/>
            <w:shd w:val="pct20" w:color="auto" w:fill="005695"/>
          </w:tcPr>
          <w:p w14:paraId="43388AF9" w14:textId="77777777" w:rsidR="009962E7" w:rsidRPr="008022AB" w:rsidRDefault="009962E7" w:rsidP="009C1E35">
            <w:pPr>
              <w:pStyle w:val="BodyText"/>
              <w:spacing w:before="40" w:after="40"/>
              <w:jc w:val="both"/>
              <w:rPr>
                <w:rFonts w:ascii="Calibri Light" w:hAnsi="Calibri Light" w:cs="Calibri Light"/>
                <w:b/>
                <w:color w:val="FFFFFF"/>
                <w:sz w:val="21"/>
                <w:szCs w:val="21"/>
              </w:rPr>
            </w:pPr>
            <w:r w:rsidRPr="008022AB">
              <w:rPr>
                <w:rFonts w:ascii="Calibri Light" w:hAnsi="Calibri Light" w:cs="Calibri Light"/>
                <w:b/>
                <w:color w:val="313896"/>
                <w:sz w:val="21"/>
                <w:szCs w:val="21"/>
              </w:rPr>
              <w:t>©</w:t>
            </w:r>
          </w:p>
        </w:tc>
        <w:tc>
          <w:tcPr>
            <w:tcW w:w="6203" w:type="dxa"/>
            <w:shd w:val="pct20" w:color="auto" w:fill="005695"/>
          </w:tcPr>
          <w:p w14:paraId="6B384074" w14:textId="77777777" w:rsidR="009962E7" w:rsidRPr="008022AB" w:rsidRDefault="009962E7" w:rsidP="009C1E35">
            <w:pPr>
              <w:pStyle w:val="BodyText"/>
              <w:spacing w:before="40" w:after="40"/>
              <w:jc w:val="both"/>
              <w:rPr>
                <w:rFonts w:ascii="Calibri Light" w:hAnsi="Calibri Light" w:cs="Calibri Light"/>
                <w:b/>
                <w:color w:val="FFFFFF"/>
                <w:sz w:val="21"/>
                <w:szCs w:val="21"/>
              </w:rPr>
            </w:pPr>
            <w:r w:rsidRPr="008022AB">
              <w:rPr>
                <w:rFonts w:ascii="Calibri Light" w:hAnsi="Calibri Light" w:cs="Calibri Light"/>
                <w:b/>
                <w:color w:val="FFFFFF"/>
                <w:sz w:val="21"/>
                <w:szCs w:val="21"/>
              </w:rPr>
              <w:t>Information</w:t>
            </w:r>
          </w:p>
        </w:tc>
      </w:tr>
      <w:tr w:rsidR="009962E7" w:rsidRPr="008022AB" w14:paraId="08384099" w14:textId="77777777" w:rsidTr="009962E7">
        <w:trPr>
          <w:cantSplit/>
        </w:trPr>
        <w:tc>
          <w:tcPr>
            <w:tcW w:w="2797" w:type="dxa"/>
            <w:shd w:val="clear" w:color="auto" w:fill="auto"/>
            <w:vAlign w:val="center"/>
          </w:tcPr>
          <w:p w14:paraId="6E9B35D2" w14:textId="77777777" w:rsidR="009962E7" w:rsidRPr="008022AB" w:rsidRDefault="009962E7" w:rsidP="009962E7">
            <w:pPr>
              <w:rPr>
                <w:rFonts w:ascii="Calibri Light" w:hAnsi="Calibri Light" w:cs="Calibri Light"/>
                <w:bCs/>
                <w:sz w:val="21"/>
                <w:szCs w:val="21"/>
                <w:lang w:eastAsia="da-DK"/>
              </w:rPr>
            </w:pPr>
            <w:r w:rsidRPr="008022AB">
              <w:rPr>
                <w:rFonts w:ascii="Calibri Light" w:hAnsi="Calibri Light" w:cs="Calibri Light"/>
                <w:bCs/>
                <w:sz w:val="21"/>
                <w:szCs w:val="21"/>
                <w:lang w:eastAsia="da-DK"/>
              </w:rPr>
              <w:t>Document Id</w:t>
            </w:r>
          </w:p>
        </w:tc>
        <w:tc>
          <w:tcPr>
            <w:tcW w:w="6203" w:type="dxa"/>
            <w:shd w:val="clear" w:color="auto" w:fill="auto"/>
            <w:vAlign w:val="center"/>
          </w:tcPr>
          <w:p w14:paraId="536C990C" w14:textId="77777777" w:rsidR="009962E7" w:rsidRPr="008022AB" w:rsidRDefault="009962E7" w:rsidP="009C1E35">
            <w:pPr>
              <w:ind w:right="-6"/>
              <w:rPr>
                <w:rFonts w:ascii="Calibri Light" w:hAnsi="Calibri Light" w:cs="Calibri Light"/>
                <w:i/>
                <w:iCs/>
                <w:color w:val="808080"/>
                <w:sz w:val="21"/>
                <w:szCs w:val="21"/>
                <w:lang w:val="fr-FR"/>
              </w:rPr>
            </w:pPr>
            <w:r w:rsidRPr="008022AB">
              <w:rPr>
                <w:rFonts w:ascii="Calibri Light" w:hAnsi="Calibri Light" w:cs="Calibri Light"/>
                <w:i/>
                <w:iCs/>
                <w:color w:val="808080"/>
                <w:sz w:val="21"/>
                <w:szCs w:val="21"/>
              </w:rPr>
              <w:t>[Document Management System #]</w:t>
            </w:r>
          </w:p>
        </w:tc>
      </w:tr>
      <w:tr w:rsidR="009962E7" w:rsidRPr="008022AB" w14:paraId="0A05CA46" w14:textId="77777777" w:rsidTr="009962E7">
        <w:trPr>
          <w:cantSplit/>
        </w:trPr>
        <w:tc>
          <w:tcPr>
            <w:tcW w:w="2797" w:type="dxa"/>
            <w:shd w:val="clear" w:color="auto" w:fill="auto"/>
            <w:vAlign w:val="center"/>
          </w:tcPr>
          <w:p w14:paraId="7112DBE3" w14:textId="77777777" w:rsidR="009962E7" w:rsidRPr="008022AB" w:rsidRDefault="009962E7" w:rsidP="009962E7">
            <w:pPr>
              <w:rPr>
                <w:rFonts w:ascii="Calibri Light" w:hAnsi="Calibri Light" w:cs="Calibri Light"/>
                <w:bCs/>
                <w:sz w:val="21"/>
                <w:szCs w:val="21"/>
                <w:lang w:eastAsia="da-DK"/>
              </w:rPr>
            </w:pPr>
            <w:r w:rsidRPr="008022AB">
              <w:rPr>
                <w:rFonts w:ascii="Calibri Light" w:hAnsi="Calibri Light" w:cs="Calibri Light"/>
                <w:bCs/>
                <w:sz w:val="21"/>
                <w:szCs w:val="21"/>
                <w:lang w:eastAsia="da-DK"/>
              </w:rPr>
              <w:t>Document Owner</w:t>
            </w:r>
          </w:p>
        </w:tc>
        <w:tc>
          <w:tcPr>
            <w:tcW w:w="6203" w:type="dxa"/>
            <w:shd w:val="clear" w:color="auto" w:fill="auto"/>
            <w:vAlign w:val="center"/>
          </w:tcPr>
          <w:p w14:paraId="7B8A770B" w14:textId="77777777" w:rsidR="009962E7" w:rsidRPr="008022AB" w:rsidRDefault="009962E7" w:rsidP="009C1E35">
            <w:pPr>
              <w:rPr>
                <w:rFonts w:ascii="Calibri Light" w:hAnsi="Calibri Light" w:cs="Calibri Light"/>
                <w:sz w:val="21"/>
                <w:szCs w:val="21"/>
                <w:lang w:val="fr-FR"/>
              </w:rPr>
            </w:pPr>
            <w:r w:rsidRPr="008022AB">
              <w:rPr>
                <w:rFonts w:ascii="Calibri Light" w:hAnsi="Calibri Light" w:cs="Calibri Light"/>
                <w:i/>
                <w:iCs/>
                <w:color w:val="808080"/>
                <w:sz w:val="21"/>
                <w:szCs w:val="21"/>
                <w:lang w:val="en-GB"/>
              </w:rPr>
              <w:t>[Owner Name]</w:t>
            </w:r>
          </w:p>
        </w:tc>
      </w:tr>
      <w:tr w:rsidR="009962E7" w:rsidRPr="008022AB" w14:paraId="1E520571" w14:textId="77777777" w:rsidTr="009962E7">
        <w:trPr>
          <w:cantSplit/>
        </w:trPr>
        <w:tc>
          <w:tcPr>
            <w:tcW w:w="2797" w:type="dxa"/>
            <w:shd w:val="clear" w:color="auto" w:fill="auto"/>
            <w:vAlign w:val="center"/>
          </w:tcPr>
          <w:p w14:paraId="1B2D9ADA" w14:textId="77777777" w:rsidR="009962E7" w:rsidRPr="008022AB" w:rsidRDefault="009962E7" w:rsidP="009962E7">
            <w:pPr>
              <w:rPr>
                <w:rFonts w:ascii="Calibri Light" w:hAnsi="Calibri Light" w:cs="Calibri Light"/>
                <w:bCs/>
                <w:sz w:val="21"/>
                <w:szCs w:val="21"/>
                <w:lang w:eastAsia="da-DK"/>
              </w:rPr>
            </w:pPr>
            <w:r w:rsidRPr="008022AB">
              <w:rPr>
                <w:rFonts w:ascii="Calibri Light" w:hAnsi="Calibri Light" w:cs="Calibri Light"/>
                <w:bCs/>
                <w:sz w:val="21"/>
                <w:szCs w:val="21"/>
                <w:lang w:eastAsia="da-DK"/>
              </w:rPr>
              <w:t>Issue Date</w:t>
            </w:r>
          </w:p>
        </w:tc>
        <w:tc>
          <w:tcPr>
            <w:tcW w:w="6203" w:type="dxa"/>
            <w:shd w:val="clear" w:color="auto" w:fill="auto"/>
            <w:vAlign w:val="center"/>
          </w:tcPr>
          <w:p w14:paraId="3F9A523F" w14:textId="77777777" w:rsidR="009962E7" w:rsidRPr="008022AB" w:rsidRDefault="009962E7" w:rsidP="009C1E35">
            <w:pPr>
              <w:rPr>
                <w:rFonts w:ascii="Calibri Light" w:hAnsi="Calibri Light" w:cs="Calibri Light"/>
                <w:sz w:val="21"/>
                <w:szCs w:val="21"/>
                <w:lang w:val="fr-FR"/>
              </w:rPr>
            </w:pPr>
            <w:r w:rsidRPr="008022AB">
              <w:rPr>
                <w:rFonts w:ascii="Calibri Light" w:hAnsi="Calibri Light" w:cs="Calibri Light"/>
                <w:i/>
                <w:iCs/>
                <w:color w:val="808080"/>
                <w:sz w:val="21"/>
                <w:szCs w:val="21"/>
                <w:lang w:val="en-GB"/>
              </w:rPr>
              <w:t>[Date]</w:t>
            </w:r>
          </w:p>
        </w:tc>
      </w:tr>
      <w:tr w:rsidR="009962E7" w:rsidRPr="008022AB" w14:paraId="3A7709DF" w14:textId="77777777" w:rsidTr="009962E7">
        <w:trPr>
          <w:cantSplit/>
          <w:trHeight w:val="65"/>
        </w:trPr>
        <w:tc>
          <w:tcPr>
            <w:tcW w:w="2797" w:type="dxa"/>
            <w:shd w:val="clear" w:color="auto" w:fill="auto"/>
            <w:vAlign w:val="center"/>
          </w:tcPr>
          <w:p w14:paraId="4BA78FA0" w14:textId="77777777" w:rsidR="009962E7" w:rsidRPr="008022AB" w:rsidRDefault="009962E7" w:rsidP="009962E7">
            <w:pPr>
              <w:rPr>
                <w:rFonts w:ascii="Calibri Light" w:hAnsi="Calibri Light" w:cs="Calibri Light"/>
                <w:bCs/>
                <w:sz w:val="21"/>
                <w:szCs w:val="21"/>
                <w:lang w:eastAsia="da-DK"/>
              </w:rPr>
            </w:pPr>
            <w:r w:rsidRPr="008022AB">
              <w:rPr>
                <w:rFonts w:ascii="Calibri Light" w:hAnsi="Calibri Light" w:cs="Calibri Light"/>
                <w:bCs/>
                <w:sz w:val="21"/>
                <w:szCs w:val="21"/>
                <w:lang w:eastAsia="da-DK"/>
              </w:rPr>
              <w:t>Last Saved Date</w:t>
            </w:r>
          </w:p>
        </w:tc>
        <w:tc>
          <w:tcPr>
            <w:tcW w:w="6203" w:type="dxa"/>
            <w:shd w:val="clear" w:color="auto" w:fill="auto"/>
            <w:vAlign w:val="center"/>
          </w:tcPr>
          <w:p w14:paraId="763DC337" w14:textId="77777777" w:rsidR="009962E7" w:rsidRPr="008022AB" w:rsidRDefault="009962E7" w:rsidP="009C1E35">
            <w:pPr>
              <w:rPr>
                <w:rFonts w:ascii="Calibri Light" w:hAnsi="Calibri Light" w:cs="Calibri Light"/>
                <w:sz w:val="21"/>
                <w:szCs w:val="21"/>
                <w:lang w:val="fr-FR"/>
              </w:rPr>
            </w:pPr>
            <w:r w:rsidRPr="008022AB">
              <w:rPr>
                <w:rFonts w:ascii="Calibri Light" w:hAnsi="Calibri Light" w:cs="Calibri Light"/>
                <w:i/>
                <w:iCs/>
                <w:color w:val="808080"/>
                <w:sz w:val="21"/>
                <w:szCs w:val="21"/>
                <w:lang w:val="en-GB"/>
              </w:rPr>
              <w:t>[Date]</w:t>
            </w:r>
          </w:p>
        </w:tc>
      </w:tr>
      <w:tr w:rsidR="009962E7" w:rsidRPr="008022AB" w14:paraId="3AC70EE7" w14:textId="77777777" w:rsidTr="009962E7">
        <w:trPr>
          <w:cantSplit/>
          <w:trHeight w:val="65"/>
        </w:trPr>
        <w:tc>
          <w:tcPr>
            <w:tcW w:w="2797" w:type="dxa"/>
            <w:shd w:val="clear" w:color="auto" w:fill="auto"/>
            <w:vAlign w:val="center"/>
          </w:tcPr>
          <w:p w14:paraId="03C27147" w14:textId="77777777" w:rsidR="009962E7" w:rsidRPr="008022AB" w:rsidRDefault="009962E7" w:rsidP="009962E7">
            <w:pPr>
              <w:rPr>
                <w:rFonts w:ascii="Calibri Light" w:hAnsi="Calibri Light" w:cs="Calibri Light"/>
                <w:bCs/>
                <w:sz w:val="21"/>
                <w:szCs w:val="21"/>
                <w:lang w:eastAsia="da-DK"/>
              </w:rPr>
            </w:pPr>
            <w:r w:rsidRPr="008022AB">
              <w:rPr>
                <w:rFonts w:ascii="Calibri Light" w:hAnsi="Calibri Light" w:cs="Calibri Light"/>
                <w:bCs/>
                <w:sz w:val="21"/>
                <w:szCs w:val="21"/>
                <w:lang w:eastAsia="da-DK"/>
              </w:rPr>
              <w:t>File Name</w:t>
            </w:r>
          </w:p>
        </w:tc>
        <w:tc>
          <w:tcPr>
            <w:tcW w:w="6203" w:type="dxa"/>
            <w:shd w:val="clear" w:color="auto" w:fill="auto"/>
          </w:tcPr>
          <w:p w14:paraId="55806C49" w14:textId="77777777" w:rsidR="009962E7" w:rsidRPr="008022AB" w:rsidRDefault="009962E7" w:rsidP="009C1E35">
            <w:pPr>
              <w:pStyle w:val="BodyText"/>
              <w:jc w:val="both"/>
              <w:rPr>
                <w:rFonts w:ascii="Calibri Light" w:hAnsi="Calibri Light" w:cs="Calibri Light"/>
                <w:i/>
                <w:iCs/>
                <w:color w:val="808080"/>
                <w:sz w:val="21"/>
                <w:szCs w:val="21"/>
                <w:lang w:val="en-GB"/>
              </w:rPr>
            </w:pPr>
            <w:r w:rsidRPr="008022AB">
              <w:rPr>
                <w:rFonts w:ascii="Calibri Light" w:hAnsi="Calibri Light" w:cs="Calibri Light"/>
                <w:i/>
                <w:iCs/>
                <w:color w:val="808080"/>
                <w:sz w:val="21"/>
                <w:szCs w:val="21"/>
                <w:lang w:val="en-GB"/>
              </w:rPr>
              <w:t>[Name]</w:t>
            </w:r>
          </w:p>
        </w:tc>
      </w:tr>
    </w:tbl>
    <w:p w14:paraId="01937A5B" w14:textId="77777777" w:rsidR="009962E7" w:rsidRPr="008022AB" w:rsidRDefault="009962E7" w:rsidP="009962E7">
      <w:pPr>
        <w:rPr>
          <w:rFonts w:ascii="Calibri Light" w:hAnsi="Calibri Light" w:cs="Calibri Light"/>
        </w:rPr>
      </w:pPr>
    </w:p>
    <w:p w14:paraId="11C99EA6" w14:textId="77777777" w:rsidR="009962E7" w:rsidRPr="008022AB" w:rsidRDefault="009962E7" w:rsidP="009962E7">
      <w:pPr>
        <w:pStyle w:val="Heading4"/>
        <w:rPr>
          <w:rFonts w:ascii="Calibri Light" w:hAnsi="Calibri Light" w:cs="Calibri Light"/>
        </w:rPr>
      </w:pPr>
      <w:bookmarkStart w:id="9" w:name="_Toc7862001"/>
      <w:bookmarkStart w:id="10" w:name="_Toc9128188"/>
      <w:bookmarkStart w:id="11" w:name="_Toc9822973"/>
      <w:bookmarkStart w:id="12" w:name="_Toc11055835"/>
      <w:bookmarkStart w:id="13" w:name="_Toc11120361"/>
      <w:bookmarkStart w:id="14" w:name="_Toc11120787"/>
      <w:bookmarkStart w:id="15" w:name="_Toc57468547"/>
      <w:r w:rsidRPr="008022AB">
        <w:rPr>
          <w:rFonts w:ascii="Calibri Light" w:hAnsi="Calibri Light" w:cs="Calibri Light"/>
        </w:rPr>
        <w:t>Document History</w:t>
      </w:r>
      <w:bookmarkEnd w:id="9"/>
      <w:bookmarkEnd w:id="10"/>
      <w:bookmarkEnd w:id="11"/>
      <w:bookmarkEnd w:id="12"/>
      <w:bookmarkEnd w:id="13"/>
      <w:bookmarkEnd w:id="14"/>
      <w:bookmarkEnd w:id="15"/>
      <w:r w:rsidRPr="008022AB">
        <w:rPr>
          <w:rFonts w:ascii="Calibri Light" w:hAnsi="Calibri Light" w:cs="Calibri Light"/>
        </w:rPr>
        <w:br/>
      </w:r>
    </w:p>
    <w:tbl>
      <w:tblPr>
        <w:tblW w:w="9000" w:type="dxa"/>
        <w:tblInd w:w="26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CellMar>
          <w:left w:w="80" w:type="dxa"/>
          <w:right w:w="80" w:type="dxa"/>
        </w:tblCellMar>
        <w:tblLook w:val="0000" w:firstRow="0" w:lastRow="0" w:firstColumn="0" w:lastColumn="0" w:noHBand="0" w:noVBand="0"/>
      </w:tblPr>
      <w:tblGrid>
        <w:gridCol w:w="1080"/>
        <w:gridCol w:w="1717"/>
        <w:gridCol w:w="6203"/>
      </w:tblGrid>
      <w:tr w:rsidR="009962E7" w:rsidRPr="008022AB" w14:paraId="2AB3C6DD" w14:textId="77777777" w:rsidTr="009962E7">
        <w:trPr>
          <w:cantSplit/>
        </w:trPr>
        <w:tc>
          <w:tcPr>
            <w:tcW w:w="1080" w:type="dxa"/>
            <w:shd w:val="pct20" w:color="auto" w:fill="005695"/>
          </w:tcPr>
          <w:p w14:paraId="7ED7F283" w14:textId="77777777" w:rsidR="009962E7" w:rsidRPr="008022AB" w:rsidRDefault="009962E7" w:rsidP="009C1E35">
            <w:pPr>
              <w:pStyle w:val="BodyText"/>
              <w:spacing w:before="40" w:after="40"/>
              <w:jc w:val="both"/>
              <w:rPr>
                <w:rFonts w:ascii="Calibri Light" w:hAnsi="Calibri Light" w:cs="Calibri Light"/>
                <w:b/>
                <w:color w:val="FFFFFF"/>
                <w:sz w:val="21"/>
                <w:szCs w:val="21"/>
              </w:rPr>
            </w:pPr>
            <w:r w:rsidRPr="008022AB">
              <w:rPr>
                <w:rFonts w:ascii="Calibri Light" w:hAnsi="Calibri Light" w:cs="Calibri Light"/>
                <w:b/>
                <w:color w:val="FFFFFF"/>
                <w:sz w:val="21"/>
                <w:szCs w:val="21"/>
              </w:rPr>
              <w:t>Version</w:t>
            </w:r>
          </w:p>
        </w:tc>
        <w:tc>
          <w:tcPr>
            <w:tcW w:w="1717" w:type="dxa"/>
            <w:shd w:val="pct20" w:color="auto" w:fill="005695"/>
          </w:tcPr>
          <w:p w14:paraId="3D7F7760" w14:textId="77777777" w:rsidR="009962E7" w:rsidRPr="008022AB" w:rsidRDefault="009962E7" w:rsidP="009C1E35">
            <w:pPr>
              <w:pStyle w:val="BodyText"/>
              <w:spacing w:before="40" w:after="40"/>
              <w:jc w:val="both"/>
              <w:rPr>
                <w:rFonts w:ascii="Calibri Light" w:hAnsi="Calibri Light" w:cs="Calibri Light"/>
                <w:b/>
                <w:color w:val="FFFFFF"/>
                <w:sz w:val="21"/>
                <w:szCs w:val="21"/>
              </w:rPr>
            </w:pPr>
            <w:r w:rsidRPr="008022AB">
              <w:rPr>
                <w:rFonts w:ascii="Calibri Light" w:hAnsi="Calibri Light" w:cs="Calibri Light"/>
                <w:b/>
                <w:color w:val="FFFFFF"/>
                <w:sz w:val="21"/>
                <w:szCs w:val="21"/>
              </w:rPr>
              <w:t>Issue Date</w:t>
            </w:r>
          </w:p>
        </w:tc>
        <w:tc>
          <w:tcPr>
            <w:tcW w:w="6203" w:type="dxa"/>
            <w:shd w:val="pct20" w:color="auto" w:fill="005695"/>
          </w:tcPr>
          <w:p w14:paraId="5E136FC5" w14:textId="77777777" w:rsidR="009962E7" w:rsidRPr="008022AB" w:rsidRDefault="009962E7" w:rsidP="009C1E35">
            <w:pPr>
              <w:pStyle w:val="BodyText"/>
              <w:spacing w:before="40" w:after="40"/>
              <w:jc w:val="both"/>
              <w:rPr>
                <w:rFonts w:ascii="Calibri Light" w:hAnsi="Calibri Light" w:cs="Calibri Light"/>
                <w:b/>
                <w:color w:val="FFFFFF"/>
                <w:sz w:val="21"/>
                <w:szCs w:val="21"/>
              </w:rPr>
            </w:pPr>
            <w:r w:rsidRPr="008022AB">
              <w:rPr>
                <w:rFonts w:ascii="Calibri Light" w:hAnsi="Calibri Light" w:cs="Calibri Light"/>
                <w:b/>
                <w:color w:val="FFFFFF"/>
                <w:sz w:val="21"/>
                <w:szCs w:val="21"/>
              </w:rPr>
              <w:t>Changes</w:t>
            </w:r>
          </w:p>
        </w:tc>
      </w:tr>
      <w:tr w:rsidR="009962E7" w:rsidRPr="008022AB" w14:paraId="1C567958" w14:textId="77777777" w:rsidTr="009962E7">
        <w:trPr>
          <w:cantSplit/>
        </w:trPr>
        <w:tc>
          <w:tcPr>
            <w:tcW w:w="1080" w:type="dxa"/>
            <w:vAlign w:val="center"/>
          </w:tcPr>
          <w:p w14:paraId="4DE0CE26" w14:textId="77777777" w:rsidR="009962E7" w:rsidRPr="008022AB" w:rsidRDefault="009962E7" w:rsidP="009C1E35">
            <w:pPr>
              <w:ind w:right="-6"/>
              <w:rPr>
                <w:rFonts w:ascii="Calibri Light" w:hAnsi="Calibri Light" w:cs="Calibri Light"/>
                <w:i/>
                <w:iCs/>
                <w:color w:val="808080"/>
                <w:sz w:val="21"/>
                <w:szCs w:val="21"/>
                <w:lang w:val="fr-FR"/>
              </w:rPr>
            </w:pPr>
            <w:r w:rsidRPr="008022AB">
              <w:rPr>
                <w:rFonts w:ascii="Calibri Light" w:hAnsi="Calibri Light" w:cs="Calibri Light"/>
                <w:i/>
                <w:iCs/>
                <w:color w:val="808080"/>
                <w:sz w:val="21"/>
                <w:szCs w:val="21"/>
                <w:lang w:val="fr-FR"/>
              </w:rPr>
              <w:t>[1.0]</w:t>
            </w:r>
          </w:p>
        </w:tc>
        <w:tc>
          <w:tcPr>
            <w:tcW w:w="1717" w:type="dxa"/>
            <w:vAlign w:val="center"/>
          </w:tcPr>
          <w:p w14:paraId="445154AE" w14:textId="77777777" w:rsidR="009962E7" w:rsidRPr="008022AB" w:rsidRDefault="009962E7" w:rsidP="009C1E35">
            <w:pPr>
              <w:ind w:right="-6"/>
              <w:rPr>
                <w:rFonts w:ascii="Calibri Light" w:hAnsi="Calibri Light" w:cs="Calibri Light"/>
                <w:i/>
                <w:iCs/>
                <w:color w:val="808080"/>
                <w:sz w:val="21"/>
                <w:szCs w:val="21"/>
                <w:lang w:val="fr-FR"/>
              </w:rPr>
            </w:pPr>
            <w:r w:rsidRPr="008022AB">
              <w:rPr>
                <w:rFonts w:ascii="Calibri Light" w:hAnsi="Calibri Light" w:cs="Calibri Light"/>
                <w:i/>
                <w:iCs/>
                <w:color w:val="808080"/>
                <w:sz w:val="21"/>
                <w:szCs w:val="21"/>
                <w:lang w:val="fr-FR"/>
              </w:rPr>
              <w:t>[Date]</w:t>
            </w:r>
          </w:p>
        </w:tc>
        <w:tc>
          <w:tcPr>
            <w:tcW w:w="6203" w:type="dxa"/>
            <w:vAlign w:val="center"/>
          </w:tcPr>
          <w:p w14:paraId="7F2A7EFC" w14:textId="77777777" w:rsidR="009962E7" w:rsidRPr="008022AB" w:rsidRDefault="009962E7" w:rsidP="009C1E35">
            <w:pPr>
              <w:ind w:right="-6"/>
              <w:rPr>
                <w:rFonts w:ascii="Calibri Light" w:hAnsi="Calibri Light" w:cs="Calibri Light"/>
                <w:i/>
                <w:iCs/>
                <w:color w:val="808080"/>
                <w:sz w:val="21"/>
                <w:szCs w:val="21"/>
                <w:lang w:val="fr-FR"/>
              </w:rPr>
            </w:pPr>
            <w:r w:rsidRPr="008022AB">
              <w:rPr>
                <w:rFonts w:ascii="Calibri Light" w:hAnsi="Calibri Light" w:cs="Calibri Light"/>
                <w:i/>
                <w:iCs/>
                <w:color w:val="808080"/>
                <w:sz w:val="21"/>
                <w:szCs w:val="21"/>
              </w:rPr>
              <w:t>[Section, Page(s) and Text Revised]</w:t>
            </w:r>
          </w:p>
        </w:tc>
      </w:tr>
      <w:tr w:rsidR="009962E7" w:rsidRPr="008022AB" w14:paraId="00CEC6A4" w14:textId="77777777" w:rsidTr="009962E7">
        <w:trPr>
          <w:cantSplit/>
        </w:trPr>
        <w:tc>
          <w:tcPr>
            <w:tcW w:w="1080" w:type="dxa"/>
            <w:vAlign w:val="center"/>
          </w:tcPr>
          <w:p w14:paraId="3C79D8BF" w14:textId="77777777" w:rsidR="009962E7" w:rsidRPr="008022AB" w:rsidRDefault="009962E7" w:rsidP="009C1E35">
            <w:pPr>
              <w:ind w:right="-6"/>
              <w:rPr>
                <w:rFonts w:ascii="Calibri Light" w:hAnsi="Calibri Light" w:cs="Calibri Light"/>
                <w:sz w:val="21"/>
                <w:szCs w:val="21"/>
                <w:lang w:val="fr-FR"/>
              </w:rPr>
            </w:pPr>
          </w:p>
        </w:tc>
        <w:tc>
          <w:tcPr>
            <w:tcW w:w="1717" w:type="dxa"/>
            <w:vAlign w:val="center"/>
          </w:tcPr>
          <w:p w14:paraId="297CDE92" w14:textId="77777777" w:rsidR="009962E7" w:rsidRPr="008022AB" w:rsidRDefault="009962E7" w:rsidP="009C1E35">
            <w:pPr>
              <w:ind w:right="-6"/>
              <w:rPr>
                <w:rFonts w:ascii="Calibri Light" w:hAnsi="Calibri Light" w:cs="Calibri Light"/>
                <w:sz w:val="21"/>
                <w:szCs w:val="21"/>
                <w:lang w:val="fr-FR"/>
              </w:rPr>
            </w:pPr>
          </w:p>
        </w:tc>
        <w:tc>
          <w:tcPr>
            <w:tcW w:w="6203" w:type="dxa"/>
            <w:vAlign w:val="center"/>
          </w:tcPr>
          <w:p w14:paraId="36734FF2" w14:textId="77777777" w:rsidR="009962E7" w:rsidRPr="008022AB" w:rsidRDefault="009962E7" w:rsidP="009C1E35">
            <w:pPr>
              <w:ind w:right="-6"/>
              <w:rPr>
                <w:rFonts w:ascii="Calibri Light" w:hAnsi="Calibri Light" w:cs="Calibri Light"/>
                <w:sz w:val="21"/>
                <w:szCs w:val="21"/>
                <w:lang w:val="fr-FR"/>
              </w:rPr>
            </w:pPr>
          </w:p>
        </w:tc>
      </w:tr>
      <w:tr w:rsidR="009962E7" w:rsidRPr="008022AB" w14:paraId="12B20C9A" w14:textId="77777777" w:rsidTr="009962E7">
        <w:trPr>
          <w:cantSplit/>
        </w:trPr>
        <w:tc>
          <w:tcPr>
            <w:tcW w:w="1080" w:type="dxa"/>
            <w:vAlign w:val="center"/>
          </w:tcPr>
          <w:p w14:paraId="17A73F3F" w14:textId="77777777" w:rsidR="009962E7" w:rsidRPr="008022AB" w:rsidRDefault="009962E7" w:rsidP="009C1E35">
            <w:pPr>
              <w:ind w:right="-6"/>
              <w:rPr>
                <w:rFonts w:ascii="Calibri Light" w:hAnsi="Calibri Light" w:cs="Calibri Light"/>
                <w:sz w:val="21"/>
                <w:szCs w:val="21"/>
                <w:lang w:val="fr-FR"/>
              </w:rPr>
            </w:pPr>
          </w:p>
        </w:tc>
        <w:tc>
          <w:tcPr>
            <w:tcW w:w="1717" w:type="dxa"/>
            <w:vAlign w:val="center"/>
          </w:tcPr>
          <w:p w14:paraId="06321A2D" w14:textId="77777777" w:rsidR="009962E7" w:rsidRPr="008022AB" w:rsidRDefault="009962E7" w:rsidP="009C1E35">
            <w:pPr>
              <w:ind w:right="-6"/>
              <w:rPr>
                <w:rFonts w:ascii="Calibri Light" w:hAnsi="Calibri Light" w:cs="Calibri Light"/>
                <w:sz w:val="21"/>
                <w:szCs w:val="21"/>
                <w:lang w:val="fr-FR"/>
              </w:rPr>
            </w:pPr>
          </w:p>
        </w:tc>
        <w:tc>
          <w:tcPr>
            <w:tcW w:w="6203" w:type="dxa"/>
            <w:vAlign w:val="center"/>
          </w:tcPr>
          <w:p w14:paraId="4B22D77F" w14:textId="77777777" w:rsidR="009962E7" w:rsidRPr="008022AB" w:rsidRDefault="009962E7" w:rsidP="009C1E35">
            <w:pPr>
              <w:ind w:right="-6"/>
              <w:rPr>
                <w:rFonts w:ascii="Calibri Light" w:hAnsi="Calibri Light" w:cs="Calibri Light"/>
                <w:sz w:val="21"/>
                <w:szCs w:val="21"/>
                <w:lang w:val="fr-FR"/>
              </w:rPr>
            </w:pPr>
          </w:p>
        </w:tc>
      </w:tr>
      <w:tr w:rsidR="009962E7" w:rsidRPr="008022AB" w14:paraId="3105AD23" w14:textId="77777777" w:rsidTr="009962E7">
        <w:trPr>
          <w:cantSplit/>
          <w:trHeight w:val="65"/>
        </w:trPr>
        <w:tc>
          <w:tcPr>
            <w:tcW w:w="1080" w:type="dxa"/>
            <w:vAlign w:val="center"/>
          </w:tcPr>
          <w:p w14:paraId="539A297D" w14:textId="77777777" w:rsidR="009962E7" w:rsidRPr="008022AB" w:rsidRDefault="009962E7" w:rsidP="009C1E35">
            <w:pPr>
              <w:ind w:right="-6"/>
              <w:rPr>
                <w:rFonts w:ascii="Calibri Light" w:hAnsi="Calibri Light" w:cs="Calibri Light"/>
                <w:sz w:val="21"/>
                <w:szCs w:val="21"/>
                <w:lang w:val="fr-FR"/>
              </w:rPr>
            </w:pPr>
          </w:p>
        </w:tc>
        <w:tc>
          <w:tcPr>
            <w:tcW w:w="1717" w:type="dxa"/>
            <w:vAlign w:val="center"/>
          </w:tcPr>
          <w:p w14:paraId="5C368D6E" w14:textId="77777777" w:rsidR="009962E7" w:rsidRPr="008022AB" w:rsidRDefault="009962E7" w:rsidP="009C1E35">
            <w:pPr>
              <w:ind w:right="-6"/>
              <w:rPr>
                <w:rFonts w:ascii="Calibri Light" w:hAnsi="Calibri Light" w:cs="Calibri Light"/>
                <w:sz w:val="21"/>
                <w:szCs w:val="21"/>
                <w:lang w:val="fr-FR"/>
              </w:rPr>
            </w:pPr>
          </w:p>
        </w:tc>
        <w:tc>
          <w:tcPr>
            <w:tcW w:w="6203" w:type="dxa"/>
            <w:vAlign w:val="center"/>
          </w:tcPr>
          <w:p w14:paraId="33DC99D1" w14:textId="77777777" w:rsidR="009962E7" w:rsidRPr="008022AB" w:rsidRDefault="009962E7" w:rsidP="009C1E35">
            <w:pPr>
              <w:ind w:right="-6"/>
              <w:rPr>
                <w:rFonts w:ascii="Calibri Light" w:hAnsi="Calibri Light" w:cs="Calibri Light"/>
                <w:sz w:val="21"/>
                <w:szCs w:val="21"/>
                <w:lang w:val="fr-FR"/>
              </w:rPr>
            </w:pPr>
          </w:p>
        </w:tc>
      </w:tr>
    </w:tbl>
    <w:p w14:paraId="41CFD2C2" w14:textId="77777777" w:rsidR="009962E7" w:rsidRPr="008022AB" w:rsidRDefault="009962E7" w:rsidP="009962E7">
      <w:pPr>
        <w:rPr>
          <w:rFonts w:ascii="Calibri Light" w:hAnsi="Calibri Light" w:cs="Calibri Light"/>
        </w:rPr>
      </w:pPr>
    </w:p>
    <w:p w14:paraId="5CD53B69" w14:textId="77777777" w:rsidR="009962E7" w:rsidRPr="008022AB" w:rsidRDefault="009962E7" w:rsidP="009962E7">
      <w:pPr>
        <w:pStyle w:val="Heading4"/>
        <w:rPr>
          <w:rFonts w:ascii="Calibri Light" w:hAnsi="Calibri Light" w:cs="Calibri Light"/>
        </w:rPr>
      </w:pPr>
      <w:bookmarkStart w:id="16" w:name="_Toc57468548"/>
      <w:r w:rsidRPr="008022AB">
        <w:rPr>
          <w:rFonts w:ascii="Calibri Light" w:hAnsi="Calibri Light" w:cs="Calibri Light"/>
        </w:rPr>
        <w:t>Document Approvals</w:t>
      </w:r>
      <w:bookmarkEnd w:id="16"/>
      <w:r w:rsidRPr="008022AB">
        <w:rPr>
          <w:rFonts w:ascii="Calibri Light" w:hAnsi="Calibri Light" w:cs="Calibri Light"/>
        </w:rPr>
        <w:br/>
      </w:r>
    </w:p>
    <w:tbl>
      <w:tblPr>
        <w:tblW w:w="9000" w:type="dxa"/>
        <w:tblInd w:w="260" w:type="dxa"/>
        <w:tblBorders>
          <w:top w:val="single" w:sz="4" w:space="0" w:color="808080"/>
          <w:left w:val="single" w:sz="4" w:space="0" w:color="808080"/>
          <w:bottom w:val="single" w:sz="4" w:space="0" w:color="808080"/>
          <w:right w:val="single" w:sz="4" w:space="0" w:color="808080"/>
          <w:insideH w:val="single" w:sz="4" w:space="0" w:color="808080"/>
          <w:insideV w:val="single" w:sz="4" w:space="0" w:color="808080"/>
        </w:tblBorders>
        <w:tblLayout w:type="fixed"/>
        <w:tblCellMar>
          <w:left w:w="80" w:type="dxa"/>
          <w:right w:w="80" w:type="dxa"/>
        </w:tblCellMar>
        <w:tblLook w:val="0000" w:firstRow="0" w:lastRow="0" w:firstColumn="0" w:lastColumn="0" w:noHBand="0" w:noVBand="0"/>
      </w:tblPr>
      <w:tblGrid>
        <w:gridCol w:w="2797"/>
        <w:gridCol w:w="1883"/>
        <w:gridCol w:w="2880"/>
        <w:gridCol w:w="1440"/>
      </w:tblGrid>
      <w:tr w:rsidR="009962E7" w:rsidRPr="008022AB" w14:paraId="0820E986" w14:textId="77777777" w:rsidTr="009962E7">
        <w:trPr>
          <w:cantSplit/>
        </w:trPr>
        <w:tc>
          <w:tcPr>
            <w:tcW w:w="2797" w:type="dxa"/>
            <w:shd w:val="pct20" w:color="auto" w:fill="005695"/>
          </w:tcPr>
          <w:p w14:paraId="7B550A4D" w14:textId="77777777" w:rsidR="009962E7" w:rsidRPr="008022AB" w:rsidRDefault="009962E7" w:rsidP="009C1E35">
            <w:pPr>
              <w:pStyle w:val="BodyText"/>
              <w:spacing w:before="40" w:after="40"/>
              <w:jc w:val="both"/>
              <w:rPr>
                <w:rFonts w:ascii="Calibri Light" w:hAnsi="Calibri Light" w:cs="Calibri Light"/>
                <w:b/>
                <w:color w:val="FFFFFF"/>
                <w:sz w:val="21"/>
                <w:szCs w:val="21"/>
              </w:rPr>
            </w:pPr>
            <w:r w:rsidRPr="008022AB">
              <w:rPr>
                <w:rFonts w:ascii="Calibri Light" w:hAnsi="Calibri Light" w:cs="Calibri Light"/>
                <w:b/>
                <w:color w:val="FFFFFF"/>
                <w:sz w:val="21"/>
                <w:szCs w:val="21"/>
              </w:rPr>
              <w:t>Role</w:t>
            </w:r>
          </w:p>
        </w:tc>
        <w:tc>
          <w:tcPr>
            <w:tcW w:w="1883" w:type="dxa"/>
            <w:shd w:val="pct20" w:color="auto" w:fill="005695"/>
          </w:tcPr>
          <w:p w14:paraId="0879200A" w14:textId="77777777" w:rsidR="009962E7" w:rsidRPr="008022AB" w:rsidRDefault="009962E7" w:rsidP="009C1E35">
            <w:pPr>
              <w:pStyle w:val="BodyText"/>
              <w:spacing w:before="40" w:after="40"/>
              <w:jc w:val="both"/>
              <w:rPr>
                <w:rFonts w:ascii="Calibri Light" w:hAnsi="Calibri Light" w:cs="Calibri Light"/>
                <w:b/>
                <w:color w:val="FFFFFF"/>
                <w:sz w:val="21"/>
                <w:szCs w:val="21"/>
              </w:rPr>
            </w:pPr>
            <w:r w:rsidRPr="008022AB">
              <w:rPr>
                <w:rFonts w:ascii="Calibri Light" w:hAnsi="Calibri Light" w:cs="Calibri Light"/>
                <w:b/>
                <w:color w:val="FFFFFF"/>
                <w:sz w:val="21"/>
                <w:szCs w:val="21"/>
              </w:rPr>
              <w:t>Name</w:t>
            </w:r>
            <w:r w:rsidRPr="008022AB">
              <w:rPr>
                <w:rFonts w:ascii="Calibri Light" w:hAnsi="Calibri Light" w:cs="Calibri Light"/>
                <w:b/>
                <w:color w:val="313896"/>
                <w:sz w:val="21"/>
                <w:szCs w:val="21"/>
              </w:rPr>
              <w:t>©</w:t>
            </w:r>
          </w:p>
        </w:tc>
        <w:tc>
          <w:tcPr>
            <w:tcW w:w="2880" w:type="dxa"/>
            <w:shd w:val="pct20" w:color="auto" w:fill="005695"/>
          </w:tcPr>
          <w:p w14:paraId="29CEE10C" w14:textId="77777777" w:rsidR="009962E7" w:rsidRPr="008022AB" w:rsidRDefault="009962E7" w:rsidP="009C1E35">
            <w:pPr>
              <w:pStyle w:val="BodyText"/>
              <w:spacing w:before="40" w:after="40"/>
              <w:jc w:val="both"/>
              <w:rPr>
                <w:rFonts w:ascii="Calibri Light" w:hAnsi="Calibri Light" w:cs="Calibri Light"/>
                <w:b/>
                <w:color w:val="FFFFFF"/>
                <w:sz w:val="21"/>
                <w:szCs w:val="21"/>
              </w:rPr>
            </w:pPr>
            <w:r w:rsidRPr="008022AB">
              <w:rPr>
                <w:rFonts w:ascii="Calibri Light" w:hAnsi="Calibri Light" w:cs="Calibri Light"/>
                <w:b/>
                <w:color w:val="FFFFFF"/>
                <w:sz w:val="21"/>
                <w:szCs w:val="21"/>
              </w:rPr>
              <w:t>Signature</w:t>
            </w:r>
          </w:p>
        </w:tc>
        <w:tc>
          <w:tcPr>
            <w:tcW w:w="1440" w:type="dxa"/>
            <w:shd w:val="pct20" w:color="auto" w:fill="005695"/>
          </w:tcPr>
          <w:p w14:paraId="009C52CB" w14:textId="77777777" w:rsidR="009962E7" w:rsidRPr="008022AB" w:rsidRDefault="009962E7" w:rsidP="009C1E35">
            <w:pPr>
              <w:pStyle w:val="BodyText"/>
              <w:spacing w:before="40" w:after="40"/>
              <w:jc w:val="both"/>
              <w:rPr>
                <w:rFonts w:ascii="Calibri Light" w:hAnsi="Calibri Light" w:cs="Calibri Light"/>
                <w:b/>
                <w:color w:val="FFFFFF"/>
                <w:sz w:val="21"/>
                <w:szCs w:val="21"/>
              </w:rPr>
            </w:pPr>
            <w:r w:rsidRPr="008022AB">
              <w:rPr>
                <w:rFonts w:ascii="Calibri Light" w:hAnsi="Calibri Light" w:cs="Calibri Light"/>
                <w:b/>
                <w:color w:val="FFFFFF"/>
                <w:sz w:val="21"/>
                <w:szCs w:val="21"/>
              </w:rPr>
              <w:t>Date</w:t>
            </w:r>
          </w:p>
        </w:tc>
      </w:tr>
      <w:tr w:rsidR="009962E7" w:rsidRPr="008022AB" w14:paraId="099CFAF8" w14:textId="77777777" w:rsidTr="009962E7">
        <w:trPr>
          <w:cantSplit/>
        </w:trPr>
        <w:tc>
          <w:tcPr>
            <w:tcW w:w="2797" w:type="dxa"/>
          </w:tcPr>
          <w:p w14:paraId="71AB80DC" w14:textId="77777777" w:rsidR="009962E7" w:rsidRPr="008022AB" w:rsidRDefault="009962E7" w:rsidP="009C1E35">
            <w:pPr>
              <w:rPr>
                <w:rFonts w:ascii="Calibri Light" w:hAnsi="Calibri Light" w:cs="Calibri Light"/>
                <w:bCs/>
                <w:sz w:val="21"/>
                <w:szCs w:val="21"/>
                <w:lang w:eastAsia="da-DK"/>
              </w:rPr>
            </w:pPr>
            <w:r w:rsidRPr="008022AB">
              <w:rPr>
                <w:rFonts w:ascii="Calibri Light" w:hAnsi="Calibri Light" w:cs="Calibri Light"/>
                <w:bCs/>
                <w:sz w:val="21"/>
                <w:szCs w:val="21"/>
                <w:lang w:eastAsia="da-DK"/>
              </w:rPr>
              <w:t>Project Sponsor</w:t>
            </w:r>
          </w:p>
          <w:p w14:paraId="5B7B72B1" w14:textId="77777777" w:rsidR="009962E7" w:rsidRPr="008022AB" w:rsidRDefault="009962E7" w:rsidP="009C1E35">
            <w:pPr>
              <w:pStyle w:val="BodyText"/>
              <w:rPr>
                <w:rFonts w:ascii="Calibri Light" w:hAnsi="Calibri Light" w:cs="Calibri Light"/>
                <w:sz w:val="21"/>
                <w:szCs w:val="21"/>
              </w:rPr>
            </w:pPr>
          </w:p>
          <w:p w14:paraId="29EBCEC9" w14:textId="77777777" w:rsidR="009962E7" w:rsidRPr="008022AB" w:rsidRDefault="009962E7" w:rsidP="009C1E35">
            <w:pPr>
              <w:pStyle w:val="BodyText"/>
              <w:rPr>
                <w:rFonts w:ascii="Calibri Light" w:hAnsi="Calibri Light" w:cs="Calibri Light"/>
                <w:sz w:val="21"/>
                <w:szCs w:val="21"/>
              </w:rPr>
            </w:pPr>
          </w:p>
        </w:tc>
        <w:tc>
          <w:tcPr>
            <w:tcW w:w="1883" w:type="dxa"/>
            <w:vAlign w:val="center"/>
          </w:tcPr>
          <w:p w14:paraId="5668D0BB" w14:textId="77777777" w:rsidR="009962E7" w:rsidRPr="008022AB" w:rsidRDefault="009962E7" w:rsidP="009C1E35">
            <w:pPr>
              <w:pStyle w:val="BodyText"/>
              <w:jc w:val="both"/>
              <w:rPr>
                <w:rFonts w:ascii="Calibri Light" w:hAnsi="Calibri Light" w:cs="Calibri Light"/>
                <w:sz w:val="21"/>
                <w:szCs w:val="21"/>
              </w:rPr>
            </w:pPr>
          </w:p>
        </w:tc>
        <w:tc>
          <w:tcPr>
            <w:tcW w:w="2880" w:type="dxa"/>
            <w:vAlign w:val="center"/>
          </w:tcPr>
          <w:p w14:paraId="0E1C7C5D" w14:textId="77777777" w:rsidR="009962E7" w:rsidRPr="008022AB" w:rsidRDefault="009962E7" w:rsidP="009C1E35">
            <w:pPr>
              <w:pStyle w:val="BodyText"/>
              <w:jc w:val="both"/>
              <w:rPr>
                <w:rFonts w:ascii="Calibri Light" w:hAnsi="Calibri Light" w:cs="Calibri Light"/>
                <w:sz w:val="21"/>
                <w:szCs w:val="21"/>
              </w:rPr>
            </w:pPr>
          </w:p>
        </w:tc>
        <w:tc>
          <w:tcPr>
            <w:tcW w:w="1440" w:type="dxa"/>
            <w:vAlign w:val="center"/>
          </w:tcPr>
          <w:p w14:paraId="75DBBADF" w14:textId="77777777" w:rsidR="009962E7" w:rsidRPr="008022AB" w:rsidRDefault="009962E7" w:rsidP="009C1E35">
            <w:pPr>
              <w:pStyle w:val="BodyText"/>
              <w:jc w:val="both"/>
              <w:rPr>
                <w:rFonts w:ascii="Calibri Light" w:hAnsi="Calibri Light" w:cs="Calibri Light"/>
                <w:sz w:val="21"/>
                <w:szCs w:val="21"/>
              </w:rPr>
            </w:pPr>
          </w:p>
        </w:tc>
      </w:tr>
      <w:tr w:rsidR="009962E7" w:rsidRPr="008022AB" w14:paraId="0C403C2A" w14:textId="77777777" w:rsidTr="009962E7">
        <w:trPr>
          <w:cantSplit/>
        </w:trPr>
        <w:tc>
          <w:tcPr>
            <w:tcW w:w="2797" w:type="dxa"/>
            <w:vAlign w:val="center"/>
          </w:tcPr>
          <w:p w14:paraId="6654BC9B" w14:textId="77777777" w:rsidR="009962E7" w:rsidRPr="008022AB" w:rsidRDefault="009962E7" w:rsidP="009962E7">
            <w:pPr>
              <w:rPr>
                <w:rFonts w:ascii="Calibri Light" w:hAnsi="Calibri Light" w:cs="Calibri Light"/>
                <w:bCs/>
                <w:sz w:val="21"/>
                <w:szCs w:val="21"/>
                <w:lang w:eastAsia="da-DK"/>
              </w:rPr>
            </w:pPr>
            <w:r w:rsidRPr="008022AB">
              <w:rPr>
                <w:rFonts w:ascii="Calibri Light" w:hAnsi="Calibri Light" w:cs="Calibri Light"/>
                <w:bCs/>
                <w:sz w:val="21"/>
                <w:szCs w:val="21"/>
                <w:lang w:eastAsia="da-DK"/>
              </w:rPr>
              <w:t>Project Review Group</w:t>
            </w:r>
          </w:p>
          <w:p w14:paraId="5BD46F35" w14:textId="77777777" w:rsidR="009962E7" w:rsidRPr="008022AB" w:rsidRDefault="009962E7" w:rsidP="009962E7">
            <w:pPr>
              <w:rPr>
                <w:rFonts w:ascii="Calibri Light" w:hAnsi="Calibri Light" w:cs="Calibri Light"/>
                <w:bCs/>
                <w:sz w:val="21"/>
                <w:szCs w:val="21"/>
                <w:lang w:eastAsia="da-DK"/>
              </w:rPr>
            </w:pPr>
          </w:p>
          <w:p w14:paraId="7FBB297A" w14:textId="77777777" w:rsidR="009962E7" w:rsidRPr="008022AB" w:rsidRDefault="009962E7" w:rsidP="009962E7">
            <w:pPr>
              <w:rPr>
                <w:rFonts w:ascii="Calibri Light" w:hAnsi="Calibri Light" w:cs="Calibri Light"/>
                <w:bCs/>
                <w:sz w:val="21"/>
                <w:szCs w:val="21"/>
                <w:lang w:eastAsia="da-DK"/>
              </w:rPr>
            </w:pPr>
          </w:p>
        </w:tc>
        <w:tc>
          <w:tcPr>
            <w:tcW w:w="1883" w:type="dxa"/>
            <w:vAlign w:val="center"/>
          </w:tcPr>
          <w:p w14:paraId="4A333CBC" w14:textId="77777777" w:rsidR="009962E7" w:rsidRPr="008022AB" w:rsidRDefault="009962E7" w:rsidP="009C1E35">
            <w:pPr>
              <w:pStyle w:val="BodyText"/>
              <w:jc w:val="both"/>
              <w:rPr>
                <w:rFonts w:ascii="Calibri Light" w:hAnsi="Calibri Light" w:cs="Calibri Light"/>
                <w:iCs/>
                <w:color w:val="008000"/>
                <w:sz w:val="21"/>
                <w:szCs w:val="21"/>
              </w:rPr>
            </w:pPr>
          </w:p>
        </w:tc>
        <w:tc>
          <w:tcPr>
            <w:tcW w:w="2880" w:type="dxa"/>
            <w:vAlign w:val="center"/>
          </w:tcPr>
          <w:p w14:paraId="2AADC540" w14:textId="77777777" w:rsidR="009962E7" w:rsidRPr="008022AB" w:rsidRDefault="009962E7" w:rsidP="009C1E35">
            <w:pPr>
              <w:pStyle w:val="BodyText"/>
              <w:jc w:val="both"/>
              <w:rPr>
                <w:rFonts w:ascii="Calibri Light" w:hAnsi="Calibri Light" w:cs="Calibri Light"/>
                <w:iCs/>
                <w:color w:val="008000"/>
                <w:sz w:val="21"/>
                <w:szCs w:val="21"/>
              </w:rPr>
            </w:pPr>
          </w:p>
        </w:tc>
        <w:tc>
          <w:tcPr>
            <w:tcW w:w="1440" w:type="dxa"/>
            <w:vAlign w:val="center"/>
          </w:tcPr>
          <w:p w14:paraId="6774F0A1" w14:textId="77777777" w:rsidR="009962E7" w:rsidRPr="008022AB" w:rsidRDefault="009962E7" w:rsidP="009C1E35">
            <w:pPr>
              <w:pStyle w:val="BodyText"/>
              <w:jc w:val="both"/>
              <w:rPr>
                <w:rFonts w:ascii="Calibri Light" w:hAnsi="Calibri Light" w:cs="Calibri Light"/>
                <w:iCs/>
                <w:color w:val="008000"/>
                <w:sz w:val="21"/>
                <w:szCs w:val="21"/>
              </w:rPr>
            </w:pPr>
          </w:p>
        </w:tc>
      </w:tr>
      <w:tr w:rsidR="009962E7" w:rsidRPr="008022AB" w14:paraId="0ED65600" w14:textId="77777777" w:rsidTr="009962E7">
        <w:trPr>
          <w:cantSplit/>
        </w:trPr>
        <w:tc>
          <w:tcPr>
            <w:tcW w:w="2797" w:type="dxa"/>
          </w:tcPr>
          <w:p w14:paraId="1750CB69" w14:textId="77777777" w:rsidR="009962E7" w:rsidRPr="008022AB" w:rsidRDefault="009962E7" w:rsidP="009962E7">
            <w:pPr>
              <w:rPr>
                <w:rFonts w:ascii="Calibri Light" w:hAnsi="Calibri Light" w:cs="Calibri Light"/>
                <w:bCs/>
                <w:sz w:val="21"/>
                <w:szCs w:val="21"/>
                <w:lang w:eastAsia="da-DK"/>
              </w:rPr>
            </w:pPr>
            <w:r w:rsidRPr="008022AB">
              <w:rPr>
                <w:rFonts w:ascii="Calibri Light" w:hAnsi="Calibri Light" w:cs="Calibri Light"/>
                <w:bCs/>
                <w:sz w:val="21"/>
                <w:szCs w:val="21"/>
                <w:lang w:eastAsia="da-DK"/>
              </w:rPr>
              <w:t>Project Manager</w:t>
            </w:r>
          </w:p>
          <w:p w14:paraId="11983ECF" w14:textId="77777777" w:rsidR="009962E7" w:rsidRPr="008022AB" w:rsidRDefault="009962E7" w:rsidP="009962E7">
            <w:pPr>
              <w:rPr>
                <w:rFonts w:ascii="Calibri Light" w:hAnsi="Calibri Light" w:cs="Calibri Light"/>
                <w:bCs/>
                <w:sz w:val="21"/>
                <w:szCs w:val="21"/>
                <w:lang w:eastAsia="da-DK"/>
              </w:rPr>
            </w:pPr>
          </w:p>
          <w:p w14:paraId="18AE3F80" w14:textId="77777777" w:rsidR="009962E7" w:rsidRPr="008022AB" w:rsidRDefault="009962E7" w:rsidP="009962E7">
            <w:pPr>
              <w:rPr>
                <w:rFonts w:ascii="Calibri Light" w:hAnsi="Calibri Light" w:cs="Calibri Light"/>
                <w:bCs/>
                <w:sz w:val="21"/>
                <w:szCs w:val="21"/>
                <w:lang w:eastAsia="da-DK"/>
              </w:rPr>
            </w:pPr>
          </w:p>
        </w:tc>
        <w:tc>
          <w:tcPr>
            <w:tcW w:w="1883" w:type="dxa"/>
            <w:vAlign w:val="center"/>
          </w:tcPr>
          <w:p w14:paraId="6FC6E318" w14:textId="77777777" w:rsidR="009962E7" w:rsidRPr="008022AB" w:rsidRDefault="009962E7" w:rsidP="009C1E35">
            <w:pPr>
              <w:pStyle w:val="BodyText"/>
              <w:jc w:val="both"/>
              <w:rPr>
                <w:rFonts w:ascii="Calibri Light" w:hAnsi="Calibri Light" w:cs="Calibri Light"/>
                <w:sz w:val="21"/>
                <w:szCs w:val="21"/>
              </w:rPr>
            </w:pPr>
          </w:p>
        </w:tc>
        <w:tc>
          <w:tcPr>
            <w:tcW w:w="2880" w:type="dxa"/>
            <w:vAlign w:val="center"/>
          </w:tcPr>
          <w:p w14:paraId="3C030881" w14:textId="77777777" w:rsidR="009962E7" w:rsidRPr="008022AB" w:rsidRDefault="009962E7" w:rsidP="009C1E35">
            <w:pPr>
              <w:pStyle w:val="BodyText"/>
              <w:jc w:val="both"/>
              <w:rPr>
                <w:rFonts w:ascii="Calibri Light" w:hAnsi="Calibri Light" w:cs="Calibri Light"/>
                <w:sz w:val="21"/>
                <w:szCs w:val="21"/>
              </w:rPr>
            </w:pPr>
          </w:p>
        </w:tc>
        <w:tc>
          <w:tcPr>
            <w:tcW w:w="1440" w:type="dxa"/>
            <w:vAlign w:val="center"/>
          </w:tcPr>
          <w:p w14:paraId="5B6A0F35" w14:textId="77777777" w:rsidR="009962E7" w:rsidRPr="008022AB" w:rsidRDefault="009962E7" w:rsidP="009C1E35">
            <w:pPr>
              <w:pStyle w:val="BodyText"/>
              <w:jc w:val="both"/>
              <w:rPr>
                <w:rFonts w:ascii="Calibri Light" w:hAnsi="Calibri Light" w:cs="Calibri Light"/>
                <w:sz w:val="21"/>
                <w:szCs w:val="21"/>
              </w:rPr>
            </w:pPr>
          </w:p>
        </w:tc>
      </w:tr>
      <w:tr w:rsidR="009962E7" w:rsidRPr="008022AB" w14:paraId="1B3527D9" w14:textId="77777777" w:rsidTr="009962E7">
        <w:trPr>
          <w:cantSplit/>
        </w:trPr>
        <w:tc>
          <w:tcPr>
            <w:tcW w:w="2797" w:type="dxa"/>
          </w:tcPr>
          <w:p w14:paraId="4FADE723" w14:textId="77777777" w:rsidR="009962E7" w:rsidRPr="008022AB" w:rsidRDefault="009962E7" w:rsidP="009C1E35">
            <w:pPr>
              <w:rPr>
                <w:rFonts w:ascii="Calibri Light" w:hAnsi="Calibri Light" w:cs="Calibri Light"/>
                <w:bCs/>
                <w:sz w:val="21"/>
                <w:szCs w:val="21"/>
                <w:lang w:eastAsia="da-DK"/>
              </w:rPr>
            </w:pPr>
            <w:r w:rsidRPr="008022AB">
              <w:rPr>
                <w:rFonts w:ascii="Calibri Light" w:hAnsi="Calibri Light" w:cs="Calibri Light"/>
                <w:bCs/>
                <w:sz w:val="21"/>
                <w:szCs w:val="21"/>
                <w:lang w:eastAsia="da-DK"/>
              </w:rPr>
              <w:t>Quality Manager</w:t>
            </w:r>
          </w:p>
          <w:p w14:paraId="5D88F8D6" w14:textId="77777777" w:rsidR="009962E7" w:rsidRPr="008022AB" w:rsidRDefault="009962E7" w:rsidP="009C1E35">
            <w:pPr>
              <w:rPr>
                <w:rFonts w:ascii="Calibri Light" w:hAnsi="Calibri Light" w:cs="Calibri Light"/>
                <w:i/>
                <w:color w:val="808080"/>
                <w:sz w:val="21"/>
                <w:szCs w:val="21"/>
                <w:lang w:eastAsia="da-DK"/>
              </w:rPr>
            </w:pPr>
            <w:r w:rsidRPr="008022AB">
              <w:rPr>
                <w:rFonts w:ascii="Calibri Light" w:hAnsi="Calibri Light" w:cs="Calibri Light"/>
                <w:i/>
                <w:color w:val="808080"/>
                <w:sz w:val="21"/>
                <w:szCs w:val="21"/>
                <w:lang w:eastAsia="da-DK"/>
              </w:rPr>
              <w:t>(</w:t>
            </w:r>
            <w:proofErr w:type="gramStart"/>
            <w:r w:rsidRPr="008022AB">
              <w:rPr>
                <w:rFonts w:ascii="Calibri Light" w:hAnsi="Calibri Light" w:cs="Calibri Light"/>
                <w:i/>
                <w:color w:val="808080"/>
                <w:sz w:val="21"/>
                <w:szCs w:val="21"/>
                <w:lang w:eastAsia="da-DK"/>
              </w:rPr>
              <w:t>if</w:t>
            </w:r>
            <w:proofErr w:type="gramEnd"/>
            <w:r w:rsidRPr="008022AB">
              <w:rPr>
                <w:rFonts w:ascii="Calibri Light" w:hAnsi="Calibri Light" w:cs="Calibri Light"/>
                <w:i/>
                <w:color w:val="808080"/>
                <w:sz w:val="21"/>
                <w:szCs w:val="21"/>
                <w:lang w:eastAsia="da-DK"/>
              </w:rPr>
              <w:t xml:space="preserve"> applicable)</w:t>
            </w:r>
          </w:p>
          <w:p w14:paraId="6ABF22C0" w14:textId="77777777" w:rsidR="009962E7" w:rsidRPr="008022AB" w:rsidRDefault="009962E7" w:rsidP="009C1E35">
            <w:pPr>
              <w:rPr>
                <w:rFonts w:ascii="Calibri Light" w:hAnsi="Calibri Light" w:cs="Calibri Light"/>
                <w:bCs/>
                <w:sz w:val="21"/>
                <w:szCs w:val="21"/>
                <w:lang w:eastAsia="da-DK"/>
              </w:rPr>
            </w:pPr>
          </w:p>
        </w:tc>
        <w:tc>
          <w:tcPr>
            <w:tcW w:w="1883" w:type="dxa"/>
            <w:vAlign w:val="center"/>
          </w:tcPr>
          <w:p w14:paraId="41A50700" w14:textId="77777777" w:rsidR="009962E7" w:rsidRPr="008022AB" w:rsidRDefault="009962E7" w:rsidP="009C1E35">
            <w:pPr>
              <w:pStyle w:val="BodyText"/>
              <w:jc w:val="both"/>
              <w:rPr>
                <w:rFonts w:ascii="Calibri Light" w:hAnsi="Calibri Light" w:cs="Calibri Light"/>
                <w:sz w:val="21"/>
                <w:szCs w:val="21"/>
              </w:rPr>
            </w:pPr>
          </w:p>
        </w:tc>
        <w:tc>
          <w:tcPr>
            <w:tcW w:w="2880" w:type="dxa"/>
            <w:vAlign w:val="center"/>
          </w:tcPr>
          <w:p w14:paraId="730A7060" w14:textId="77777777" w:rsidR="009962E7" w:rsidRPr="008022AB" w:rsidRDefault="009962E7" w:rsidP="009C1E35">
            <w:pPr>
              <w:pStyle w:val="BodyText"/>
              <w:jc w:val="both"/>
              <w:rPr>
                <w:rFonts w:ascii="Calibri Light" w:hAnsi="Calibri Light" w:cs="Calibri Light"/>
                <w:sz w:val="21"/>
                <w:szCs w:val="21"/>
              </w:rPr>
            </w:pPr>
          </w:p>
        </w:tc>
        <w:tc>
          <w:tcPr>
            <w:tcW w:w="1440" w:type="dxa"/>
            <w:vAlign w:val="center"/>
          </w:tcPr>
          <w:p w14:paraId="728609DC" w14:textId="77777777" w:rsidR="009962E7" w:rsidRPr="008022AB" w:rsidRDefault="009962E7" w:rsidP="009C1E35">
            <w:pPr>
              <w:pStyle w:val="BodyText"/>
              <w:jc w:val="both"/>
              <w:rPr>
                <w:rFonts w:ascii="Calibri Light" w:hAnsi="Calibri Light" w:cs="Calibri Light"/>
                <w:sz w:val="21"/>
                <w:szCs w:val="21"/>
              </w:rPr>
            </w:pPr>
          </w:p>
        </w:tc>
      </w:tr>
      <w:tr w:rsidR="009962E7" w:rsidRPr="008022AB" w14:paraId="68DBFB06" w14:textId="77777777" w:rsidTr="009962E7">
        <w:trPr>
          <w:cantSplit/>
        </w:trPr>
        <w:tc>
          <w:tcPr>
            <w:tcW w:w="2797" w:type="dxa"/>
          </w:tcPr>
          <w:p w14:paraId="61466B19" w14:textId="77777777" w:rsidR="009962E7" w:rsidRPr="008022AB" w:rsidRDefault="009962E7" w:rsidP="009C1E35">
            <w:pPr>
              <w:rPr>
                <w:rFonts w:ascii="Calibri Light" w:hAnsi="Calibri Light" w:cs="Calibri Light"/>
                <w:bCs/>
                <w:sz w:val="21"/>
                <w:szCs w:val="21"/>
                <w:lang w:eastAsia="da-DK"/>
              </w:rPr>
            </w:pPr>
            <w:r w:rsidRPr="008022AB">
              <w:rPr>
                <w:rFonts w:ascii="Calibri Light" w:hAnsi="Calibri Light" w:cs="Calibri Light"/>
                <w:bCs/>
                <w:sz w:val="21"/>
                <w:szCs w:val="21"/>
                <w:lang w:eastAsia="da-DK"/>
              </w:rPr>
              <w:t>Procurement Manager</w:t>
            </w:r>
          </w:p>
          <w:p w14:paraId="658791EB" w14:textId="77777777" w:rsidR="009962E7" w:rsidRPr="008022AB" w:rsidRDefault="009962E7" w:rsidP="009C1E35">
            <w:pPr>
              <w:rPr>
                <w:rFonts w:ascii="Calibri Light" w:hAnsi="Calibri Light" w:cs="Calibri Light"/>
                <w:bCs/>
                <w:i/>
                <w:iCs/>
                <w:color w:val="808080"/>
                <w:sz w:val="21"/>
                <w:szCs w:val="21"/>
                <w:lang w:eastAsia="da-DK"/>
              </w:rPr>
            </w:pPr>
            <w:r w:rsidRPr="008022AB">
              <w:rPr>
                <w:rFonts w:ascii="Calibri Light" w:hAnsi="Calibri Light" w:cs="Calibri Light"/>
                <w:i/>
                <w:color w:val="808080"/>
                <w:sz w:val="21"/>
                <w:szCs w:val="21"/>
                <w:lang w:eastAsia="da-DK"/>
              </w:rPr>
              <w:t>(</w:t>
            </w:r>
            <w:proofErr w:type="gramStart"/>
            <w:r w:rsidRPr="008022AB">
              <w:rPr>
                <w:rFonts w:ascii="Calibri Light" w:hAnsi="Calibri Light" w:cs="Calibri Light"/>
                <w:i/>
                <w:color w:val="808080"/>
                <w:sz w:val="21"/>
                <w:szCs w:val="21"/>
                <w:lang w:eastAsia="da-DK"/>
              </w:rPr>
              <w:t>if</w:t>
            </w:r>
            <w:proofErr w:type="gramEnd"/>
            <w:r w:rsidRPr="008022AB">
              <w:rPr>
                <w:rFonts w:ascii="Calibri Light" w:hAnsi="Calibri Light" w:cs="Calibri Light"/>
                <w:i/>
                <w:color w:val="808080"/>
                <w:sz w:val="21"/>
                <w:szCs w:val="21"/>
                <w:lang w:eastAsia="da-DK"/>
              </w:rPr>
              <w:t xml:space="preserve"> applicable)</w:t>
            </w:r>
          </w:p>
          <w:p w14:paraId="1CF5DD88" w14:textId="77777777" w:rsidR="009962E7" w:rsidRPr="008022AB" w:rsidRDefault="009962E7" w:rsidP="009C1E35">
            <w:pPr>
              <w:pStyle w:val="BodyText"/>
              <w:rPr>
                <w:rFonts w:ascii="Calibri Light" w:hAnsi="Calibri Light" w:cs="Calibri Light"/>
                <w:sz w:val="21"/>
                <w:szCs w:val="21"/>
              </w:rPr>
            </w:pPr>
          </w:p>
        </w:tc>
        <w:tc>
          <w:tcPr>
            <w:tcW w:w="1883" w:type="dxa"/>
            <w:vAlign w:val="center"/>
          </w:tcPr>
          <w:p w14:paraId="1F40793C" w14:textId="77777777" w:rsidR="009962E7" w:rsidRPr="008022AB" w:rsidRDefault="009962E7" w:rsidP="009C1E35">
            <w:pPr>
              <w:pStyle w:val="BodyText"/>
              <w:jc w:val="both"/>
              <w:rPr>
                <w:rFonts w:ascii="Calibri Light" w:hAnsi="Calibri Light" w:cs="Calibri Light"/>
                <w:iCs/>
                <w:color w:val="008000"/>
                <w:sz w:val="21"/>
                <w:szCs w:val="21"/>
              </w:rPr>
            </w:pPr>
          </w:p>
        </w:tc>
        <w:tc>
          <w:tcPr>
            <w:tcW w:w="2880" w:type="dxa"/>
            <w:vAlign w:val="center"/>
          </w:tcPr>
          <w:p w14:paraId="0777A993" w14:textId="77777777" w:rsidR="009962E7" w:rsidRPr="008022AB" w:rsidRDefault="009962E7" w:rsidP="009C1E35">
            <w:pPr>
              <w:pStyle w:val="BodyText"/>
              <w:jc w:val="both"/>
              <w:rPr>
                <w:rFonts w:ascii="Calibri Light" w:hAnsi="Calibri Light" w:cs="Calibri Light"/>
                <w:iCs/>
                <w:color w:val="008000"/>
                <w:sz w:val="21"/>
                <w:szCs w:val="21"/>
              </w:rPr>
            </w:pPr>
          </w:p>
        </w:tc>
        <w:tc>
          <w:tcPr>
            <w:tcW w:w="1440" w:type="dxa"/>
            <w:vAlign w:val="center"/>
          </w:tcPr>
          <w:p w14:paraId="14B1176A" w14:textId="77777777" w:rsidR="009962E7" w:rsidRPr="008022AB" w:rsidRDefault="009962E7" w:rsidP="009C1E35">
            <w:pPr>
              <w:pStyle w:val="BodyText"/>
              <w:jc w:val="both"/>
              <w:rPr>
                <w:rFonts w:ascii="Calibri Light" w:hAnsi="Calibri Light" w:cs="Calibri Light"/>
                <w:iCs/>
                <w:color w:val="008000"/>
                <w:sz w:val="21"/>
                <w:szCs w:val="21"/>
              </w:rPr>
            </w:pPr>
          </w:p>
        </w:tc>
      </w:tr>
      <w:tr w:rsidR="009962E7" w:rsidRPr="008022AB" w14:paraId="7E2B99EB" w14:textId="77777777" w:rsidTr="009962E7">
        <w:trPr>
          <w:cantSplit/>
        </w:trPr>
        <w:tc>
          <w:tcPr>
            <w:tcW w:w="2797" w:type="dxa"/>
          </w:tcPr>
          <w:p w14:paraId="5A39F3E3" w14:textId="77777777" w:rsidR="009962E7" w:rsidRPr="008022AB" w:rsidRDefault="009962E7" w:rsidP="009C1E35">
            <w:pPr>
              <w:rPr>
                <w:rFonts w:ascii="Calibri Light" w:hAnsi="Calibri Light" w:cs="Calibri Light"/>
                <w:bCs/>
                <w:sz w:val="21"/>
                <w:szCs w:val="21"/>
                <w:lang w:eastAsia="da-DK"/>
              </w:rPr>
            </w:pPr>
            <w:r w:rsidRPr="008022AB">
              <w:rPr>
                <w:rFonts w:ascii="Calibri Light" w:hAnsi="Calibri Light" w:cs="Calibri Light"/>
                <w:bCs/>
                <w:sz w:val="21"/>
                <w:szCs w:val="21"/>
                <w:lang w:eastAsia="da-DK"/>
              </w:rPr>
              <w:t>Communications Manager</w:t>
            </w:r>
          </w:p>
          <w:p w14:paraId="7C4E3C14" w14:textId="77777777" w:rsidR="009962E7" w:rsidRPr="008022AB" w:rsidRDefault="009962E7" w:rsidP="009C1E35">
            <w:pPr>
              <w:rPr>
                <w:rFonts w:ascii="Calibri Light" w:hAnsi="Calibri Light" w:cs="Calibri Light"/>
                <w:color w:val="808080"/>
                <w:sz w:val="21"/>
                <w:szCs w:val="21"/>
                <w:lang w:val="da-DK" w:eastAsia="da-DK"/>
              </w:rPr>
            </w:pPr>
            <w:r w:rsidRPr="008022AB">
              <w:rPr>
                <w:rFonts w:ascii="Calibri Light" w:hAnsi="Calibri Light" w:cs="Calibri Light"/>
                <w:bCs/>
                <w:i/>
                <w:iCs/>
                <w:color w:val="808080"/>
                <w:sz w:val="21"/>
                <w:szCs w:val="21"/>
                <w:lang w:eastAsia="da-DK"/>
              </w:rPr>
              <w:t>(</w:t>
            </w:r>
            <w:proofErr w:type="gramStart"/>
            <w:r w:rsidRPr="008022AB">
              <w:rPr>
                <w:rFonts w:ascii="Calibri Light" w:hAnsi="Calibri Light" w:cs="Calibri Light"/>
                <w:bCs/>
                <w:i/>
                <w:iCs/>
                <w:color w:val="808080"/>
                <w:sz w:val="21"/>
                <w:szCs w:val="21"/>
                <w:lang w:eastAsia="da-DK"/>
              </w:rPr>
              <w:t>if</w:t>
            </w:r>
            <w:proofErr w:type="gramEnd"/>
            <w:r w:rsidRPr="008022AB">
              <w:rPr>
                <w:rFonts w:ascii="Calibri Light" w:hAnsi="Calibri Light" w:cs="Calibri Light"/>
                <w:bCs/>
                <w:i/>
                <w:iCs/>
                <w:color w:val="808080"/>
                <w:sz w:val="21"/>
                <w:szCs w:val="21"/>
                <w:lang w:eastAsia="da-DK"/>
              </w:rPr>
              <w:t xml:space="preserve"> applicable)</w:t>
            </w:r>
          </w:p>
          <w:p w14:paraId="6063CBB1" w14:textId="77777777" w:rsidR="009962E7" w:rsidRPr="008022AB" w:rsidRDefault="009962E7" w:rsidP="009C1E35">
            <w:pPr>
              <w:pStyle w:val="BodyText"/>
              <w:rPr>
                <w:rFonts w:ascii="Calibri Light" w:hAnsi="Calibri Light" w:cs="Calibri Light"/>
                <w:sz w:val="21"/>
                <w:szCs w:val="21"/>
              </w:rPr>
            </w:pPr>
          </w:p>
        </w:tc>
        <w:tc>
          <w:tcPr>
            <w:tcW w:w="1883" w:type="dxa"/>
            <w:vAlign w:val="center"/>
          </w:tcPr>
          <w:p w14:paraId="6F8A2C06" w14:textId="77777777" w:rsidR="009962E7" w:rsidRPr="008022AB" w:rsidRDefault="009962E7" w:rsidP="009C1E35">
            <w:pPr>
              <w:pStyle w:val="BodyText"/>
              <w:jc w:val="both"/>
              <w:rPr>
                <w:rFonts w:ascii="Calibri Light" w:hAnsi="Calibri Light" w:cs="Calibri Light"/>
                <w:sz w:val="21"/>
                <w:szCs w:val="21"/>
              </w:rPr>
            </w:pPr>
          </w:p>
        </w:tc>
        <w:tc>
          <w:tcPr>
            <w:tcW w:w="2880" w:type="dxa"/>
            <w:vAlign w:val="center"/>
          </w:tcPr>
          <w:p w14:paraId="22C7E382" w14:textId="77777777" w:rsidR="009962E7" w:rsidRPr="008022AB" w:rsidRDefault="009962E7" w:rsidP="009C1E35">
            <w:pPr>
              <w:pStyle w:val="BodyText"/>
              <w:jc w:val="both"/>
              <w:rPr>
                <w:rFonts w:ascii="Calibri Light" w:hAnsi="Calibri Light" w:cs="Calibri Light"/>
                <w:sz w:val="21"/>
                <w:szCs w:val="21"/>
              </w:rPr>
            </w:pPr>
          </w:p>
        </w:tc>
        <w:tc>
          <w:tcPr>
            <w:tcW w:w="1440" w:type="dxa"/>
            <w:vAlign w:val="center"/>
          </w:tcPr>
          <w:p w14:paraId="696FB97B" w14:textId="77777777" w:rsidR="009962E7" w:rsidRPr="008022AB" w:rsidRDefault="009962E7" w:rsidP="009C1E35">
            <w:pPr>
              <w:pStyle w:val="BodyText"/>
              <w:jc w:val="both"/>
              <w:rPr>
                <w:rFonts w:ascii="Calibri Light" w:hAnsi="Calibri Light" w:cs="Calibri Light"/>
                <w:sz w:val="21"/>
                <w:szCs w:val="21"/>
              </w:rPr>
            </w:pPr>
          </w:p>
        </w:tc>
      </w:tr>
      <w:tr w:rsidR="009962E7" w:rsidRPr="008022AB" w14:paraId="40D91829" w14:textId="77777777" w:rsidTr="009962E7">
        <w:trPr>
          <w:cantSplit/>
        </w:trPr>
        <w:tc>
          <w:tcPr>
            <w:tcW w:w="2797" w:type="dxa"/>
          </w:tcPr>
          <w:p w14:paraId="69BCBE56" w14:textId="77777777" w:rsidR="009962E7" w:rsidRPr="008022AB" w:rsidRDefault="009962E7" w:rsidP="009C1E35">
            <w:pPr>
              <w:rPr>
                <w:rFonts w:ascii="Calibri Light" w:hAnsi="Calibri Light" w:cs="Calibri Light"/>
                <w:bCs/>
                <w:sz w:val="21"/>
                <w:szCs w:val="21"/>
                <w:lang w:eastAsia="da-DK"/>
              </w:rPr>
            </w:pPr>
            <w:r w:rsidRPr="008022AB">
              <w:rPr>
                <w:rFonts w:ascii="Calibri Light" w:hAnsi="Calibri Light" w:cs="Calibri Light"/>
                <w:bCs/>
                <w:sz w:val="21"/>
                <w:szCs w:val="21"/>
                <w:lang w:eastAsia="da-DK"/>
              </w:rPr>
              <w:t>Project Office Manager</w:t>
            </w:r>
          </w:p>
          <w:p w14:paraId="08DECDBA" w14:textId="77777777" w:rsidR="009962E7" w:rsidRPr="008022AB" w:rsidRDefault="009962E7" w:rsidP="009C1E35">
            <w:pPr>
              <w:rPr>
                <w:rFonts w:ascii="Calibri Light" w:hAnsi="Calibri Light" w:cs="Calibri Light"/>
                <w:i/>
                <w:color w:val="808080"/>
                <w:sz w:val="21"/>
                <w:szCs w:val="21"/>
                <w:lang w:eastAsia="da-DK"/>
              </w:rPr>
            </w:pPr>
            <w:r w:rsidRPr="008022AB">
              <w:rPr>
                <w:rFonts w:ascii="Calibri Light" w:hAnsi="Calibri Light" w:cs="Calibri Light"/>
                <w:i/>
                <w:color w:val="808080"/>
                <w:sz w:val="21"/>
                <w:szCs w:val="21"/>
                <w:lang w:eastAsia="da-DK"/>
              </w:rPr>
              <w:t>(</w:t>
            </w:r>
            <w:proofErr w:type="gramStart"/>
            <w:r w:rsidRPr="008022AB">
              <w:rPr>
                <w:rFonts w:ascii="Calibri Light" w:hAnsi="Calibri Light" w:cs="Calibri Light"/>
                <w:i/>
                <w:color w:val="808080"/>
                <w:sz w:val="21"/>
                <w:szCs w:val="21"/>
                <w:lang w:eastAsia="da-DK"/>
              </w:rPr>
              <w:t>if</w:t>
            </w:r>
            <w:proofErr w:type="gramEnd"/>
            <w:r w:rsidRPr="008022AB">
              <w:rPr>
                <w:rFonts w:ascii="Calibri Light" w:hAnsi="Calibri Light" w:cs="Calibri Light"/>
                <w:i/>
                <w:color w:val="808080"/>
                <w:sz w:val="21"/>
                <w:szCs w:val="21"/>
                <w:lang w:eastAsia="da-DK"/>
              </w:rPr>
              <w:t xml:space="preserve"> applicable)</w:t>
            </w:r>
          </w:p>
          <w:p w14:paraId="6686FBEF" w14:textId="77777777" w:rsidR="009962E7" w:rsidRPr="008022AB" w:rsidRDefault="009962E7" w:rsidP="009C1E35">
            <w:pPr>
              <w:rPr>
                <w:rFonts w:ascii="Calibri Light" w:hAnsi="Calibri Light" w:cs="Calibri Light"/>
                <w:sz w:val="21"/>
                <w:szCs w:val="21"/>
                <w:lang w:eastAsia="da-DK"/>
              </w:rPr>
            </w:pPr>
          </w:p>
        </w:tc>
        <w:tc>
          <w:tcPr>
            <w:tcW w:w="1883" w:type="dxa"/>
            <w:vAlign w:val="center"/>
          </w:tcPr>
          <w:p w14:paraId="637BF5D6" w14:textId="77777777" w:rsidR="009962E7" w:rsidRPr="008022AB" w:rsidRDefault="009962E7" w:rsidP="009C1E35">
            <w:pPr>
              <w:pStyle w:val="BodyText"/>
              <w:jc w:val="both"/>
              <w:rPr>
                <w:rFonts w:ascii="Calibri Light" w:hAnsi="Calibri Light" w:cs="Calibri Light"/>
                <w:iCs/>
                <w:color w:val="008000"/>
                <w:sz w:val="21"/>
                <w:szCs w:val="21"/>
              </w:rPr>
            </w:pPr>
          </w:p>
        </w:tc>
        <w:tc>
          <w:tcPr>
            <w:tcW w:w="2880" w:type="dxa"/>
            <w:vAlign w:val="center"/>
          </w:tcPr>
          <w:p w14:paraId="2592EFCE" w14:textId="77777777" w:rsidR="009962E7" w:rsidRPr="008022AB" w:rsidRDefault="009962E7" w:rsidP="009C1E35">
            <w:pPr>
              <w:pStyle w:val="BodyText"/>
              <w:jc w:val="both"/>
              <w:rPr>
                <w:rFonts w:ascii="Calibri Light" w:hAnsi="Calibri Light" w:cs="Calibri Light"/>
                <w:iCs/>
                <w:color w:val="008000"/>
                <w:sz w:val="21"/>
                <w:szCs w:val="21"/>
              </w:rPr>
            </w:pPr>
          </w:p>
        </w:tc>
        <w:tc>
          <w:tcPr>
            <w:tcW w:w="1440" w:type="dxa"/>
            <w:vAlign w:val="center"/>
          </w:tcPr>
          <w:p w14:paraId="11067C3E" w14:textId="77777777" w:rsidR="009962E7" w:rsidRPr="008022AB" w:rsidRDefault="009962E7" w:rsidP="009C1E35">
            <w:pPr>
              <w:pStyle w:val="BodyText"/>
              <w:jc w:val="both"/>
              <w:rPr>
                <w:rFonts w:ascii="Calibri Light" w:hAnsi="Calibri Light" w:cs="Calibri Light"/>
                <w:iCs/>
                <w:color w:val="008000"/>
                <w:sz w:val="21"/>
                <w:szCs w:val="21"/>
              </w:rPr>
            </w:pPr>
          </w:p>
        </w:tc>
      </w:tr>
    </w:tbl>
    <w:p w14:paraId="6380BB3A" w14:textId="77777777" w:rsidR="009962E7" w:rsidRPr="008022AB" w:rsidRDefault="009962E7" w:rsidP="009962E7">
      <w:pPr>
        <w:rPr>
          <w:rFonts w:ascii="Calibri Light" w:hAnsi="Calibri Light" w:cs="Calibri Light"/>
        </w:rPr>
      </w:pPr>
      <w:r w:rsidRPr="008022AB">
        <w:rPr>
          <w:rFonts w:ascii="Calibri Light" w:hAnsi="Calibri Light" w:cs="Calibri Light"/>
        </w:rPr>
        <w:lastRenderedPageBreak/>
        <w:br w:type="page"/>
      </w:r>
    </w:p>
    <w:p w14:paraId="5C9B9435" w14:textId="77777777" w:rsidR="009962E7" w:rsidRPr="008022AB" w:rsidRDefault="009962E7" w:rsidP="009962E7">
      <w:pPr>
        <w:pStyle w:val="Heading2"/>
        <w:rPr>
          <w:rFonts w:ascii="Calibri Light" w:hAnsi="Calibri Light" w:cs="Calibri Light"/>
        </w:rPr>
      </w:pPr>
      <w:bookmarkStart w:id="17" w:name="_Toc465349979"/>
      <w:r w:rsidRPr="008022AB">
        <w:rPr>
          <w:rFonts w:ascii="Calibri Light" w:hAnsi="Calibri Light" w:cs="Calibri Light"/>
        </w:rPr>
        <w:lastRenderedPageBreak/>
        <w:t>Template Guide</w:t>
      </w:r>
      <w:bookmarkEnd w:id="17"/>
    </w:p>
    <w:p w14:paraId="5791A3EC" w14:textId="77777777" w:rsidR="009962E7" w:rsidRPr="008022AB" w:rsidRDefault="009962E7" w:rsidP="009962E7">
      <w:pPr>
        <w:pStyle w:val="Heading3"/>
        <w:rPr>
          <w:rFonts w:ascii="Calibri Light" w:hAnsi="Calibri Light" w:cs="Calibri Light"/>
        </w:rPr>
      </w:pPr>
      <w:bookmarkStart w:id="18" w:name="_Toc465349980"/>
      <w:r w:rsidRPr="008022AB">
        <w:rPr>
          <w:rFonts w:ascii="Calibri Light" w:hAnsi="Calibri Light" w:cs="Calibri Light"/>
        </w:rPr>
        <w:t>What is a Communications Plan?</w:t>
      </w:r>
      <w:bookmarkEnd w:id="18"/>
    </w:p>
    <w:p w14:paraId="094A7971" w14:textId="77777777" w:rsidR="009962E7" w:rsidRPr="008022AB" w:rsidRDefault="009962E7" w:rsidP="009962E7">
      <w:pPr>
        <w:rPr>
          <w:rFonts w:ascii="Calibri Light" w:hAnsi="Calibri Light" w:cs="Calibri Light"/>
        </w:rPr>
      </w:pPr>
      <w:r w:rsidRPr="008022AB">
        <w:rPr>
          <w:rFonts w:ascii="Calibri Light" w:hAnsi="Calibri Light" w:cs="Calibri Light"/>
        </w:rPr>
        <w:t xml:space="preserve">A Communications Plan is a document that describes how you are going to communicate the right messages, to the right people, at the right time. It sets out the communications goals, </w:t>
      </w:r>
      <w:proofErr w:type="gramStart"/>
      <w:r w:rsidRPr="008022AB">
        <w:rPr>
          <w:rFonts w:ascii="Calibri Light" w:hAnsi="Calibri Light" w:cs="Calibri Light"/>
        </w:rPr>
        <w:t>stakeholders</w:t>
      </w:r>
      <w:proofErr w:type="gramEnd"/>
      <w:r w:rsidRPr="008022AB">
        <w:rPr>
          <w:rFonts w:ascii="Calibri Light" w:hAnsi="Calibri Light" w:cs="Calibri Light"/>
        </w:rPr>
        <w:t xml:space="preserve"> and strategies, as well as the communications activities and timeframes. </w:t>
      </w:r>
    </w:p>
    <w:p w14:paraId="09219C53" w14:textId="77777777" w:rsidR="009962E7" w:rsidRPr="008022AB" w:rsidRDefault="009962E7" w:rsidP="009962E7">
      <w:pPr>
        <w:rPr>
          <w:rFonts w:ascii="Calibri Light" w:hAnsi="Calibri Light" w:cs="Calibri Light"/>
        </w:rPr>
      </w:pPr>
    </w:p>
    <w:p w14:paraId="6976DF70" w14:textId="77777777" w:rsidR="009962E7" w:rsidRPr="008022AB" w:rsidRDefault="009962E7" w:rsidP="009962E7">
      <w:pPr>
        <w:rPr>
          <w:rFonts w:ascii="Calibri Light" w:hAnsi="Calibri Light" w:cs="Calibri Light"/>
        </w:rPr>
      </w:pPr>
      <w:r w:rsidRPr="008022AB">
        <w:rPr>
          <w:rFonts w:ascii="Calibri Light" w:hAnsi="Calibri Light" w:cs="Calibri Light"/>
        </w:rPr>
        <w:t>Your Communications Plan will describe:</w:t>
      </w:r>
    </w:p>
    <w:p w14:paraId="1066A9E0"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rPr>
        <w:t>The communications objectives</w:t>
      </w:r>
    </w:p>
    <w:p w14:paraId="4D8FB637"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rPr>
        <w:t>How those objectives will be accomplished</w:t>
      </w:r>
    </w:p>
    <w:p w14:paraId="1D4E2C88"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rPr>
        <w:t>The timeframes and effort involved</w:t>
      </w:r>
    </w:p>
    <w:p w14:paraId="5B0F1AFF"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rPr>
        <w:t>How you will measure success</w:t>
      </w:r>
    </w:p>
    <w:p w14:paraId="6D8B8E50" w14:textId="77777777" w:rsidR="009962E7" w:rsidRPr="008022AB" w:rsidRDefault="009962E7" w:rsidP="009962E7">
      <w:pPr>
        <w:rPr>
          <w:rFonts w:ascii="Calibri Light" w:hAnsi="Calibri Light" w:cs="Calibri Light"/>
        </w:rPr>
      </w:pPr>
    </w:p>
    <w:p w14:paraId="1DDF7F90" w14:textId="77777777" w:rsidR="009962E7" w:rsidRPr="008022AB" w:rsidRDefault="009962E7" w:rsidP="009962E7">
      <w:pPr>
        <w:rPr>
          <w:rFonts w:ascii="Calibri Light" w:hAnsi="Calibri Light" w:cs="Calibri Light"/>
        </w:rPr>
      </w:pPr>
      <w:r w:rsidRPr="008022AB">
        <w:rPr>
          <w:rFonts w:ascii="Calibri Light" w:hAnsi="Calibri Light" w:cs="Calibri Light"/>
        </w:rPr>
        <w:t xml:space="preserve">A clear Communications Plan is vital to the success of an organization. It is also critical to the success of projects, as it ensures that </w:t>
      </w:r>
      <w:proofErr w:type="gramStart"/>
      <w:r w:rsidRPr="008022AB">
        <w:rPr>
          <w:rFonts w:ascii="Calibri Light" w:hAnsi="Calibri Light" w:cs="Calibri Light"/>
        </w:rPr>
        <w:t>all of</w:t>
      </w:r>
      <w:proofErr w:type="gramEnd"/>
      <w:r w:rsidRPr="008022AB">
        <w:rPr>
          <w:rFonts w:ascii="Calibri Light" w:hAnsi="Calibri Light" w:cs="Calibri Light"/>
        </w:rPr>
        <w:t xml:space="preserve"> the staff, managers, suppliers and customers are kept properly informed of the progress of a project. </w:t>
      </w:r>
    </w:p>
    <w:p w14:paraId="222D6B64" w14:textId="77777777" w:rsidR="009962E7" w:rsidRPr="008022AB" w:rsidRDefault="009962E7" w:rsidP="00C92E0F">
      <w:pPr>
        <w:rPr>
          <w:rFonts w:ascii="Calibri Light" w:hAnsi="Calibri Light" w:cs="Calibri Light"/>
        </w:rPr>
      </w:pPr>
    </w:p>
    <w:p w14:paraId="437D9805" w14:textId="77777777" w:rsidR="009962E7" w:rsidRPr="008022AB" w:rsidRDefault="009962E7" w:rsidP="009962E7">
      <w:pPr>
        <w:pStyle w:val="Heading3"/>
        <w:rPr>
          <w:rFonts w:ascii="Calibri Light" w:hAnsi="Calibri Light" w:cs="Calibri Light"/>
        </w:rPr>
      </w:pPr>
      <w:bookmarkStart w:id="19" w:name="_Toc465349981"/>
      <w:r w:rsidRPr="008022AB">
        <w:rPr>
          <w:rFonts w:ascii="Calibri Light" w:hAnsi="Calibri Light" w:cs="Calibri Light"/>
        </w:rPr>
        <w:t>When to use a Communications Plan</w:t>
      </w:r>
      <w:bookmarkEnd w:id="19"/>
    </w:p>
    <w:p w14:paraId="443DD69A" w14:textId="77777777" w:rsidR="009962E7" w:rsidRPr="008022AB" w:rsidRDefault="009962E7" w:rsidP="009962E7">
      <w:pPr>
        <w:rPr>
          <w:rFonts w:ascii="Calibri Light" w:hAnsi="Calibri Light" w:cs="Calibri Light"/>
        </w:rPr>
      </w:pPr>
      <w:r w:rsidRPr="008022AB">
        <w:rPr>
          <w:rFonts w:ascii="Calibri Light" w:hAnsi="Calibri Light" w:cs="Calibri Light"/>
        </w:rPr>
        <w:t xml:space="preserve">If you have a wide variety of project staff, suppliers, </w:t>
      </w:r>
      <w:proofErr w:type="gramStart"/>
      <w:r w:rsidRPr="008022AB">
        <w:rPr>
          <w:rFonts w:ascii="Calibri Light" w:hAnsi="Calibri Light" w:cs="Calibri Light"/>
        </w:rPr>
        <w:t>customers</w:t>
      </w:r>
      <w:proofErr w:type="gramEnd"/>
      <w:r w:rsidRPr="008022AB">
        <w:rPr>
          <w:rFonts w:ascii="Calibri Light" w:hAnsi="Calibri Light" w:cs="Calibri Light"/>
        </w:rPr>
        <w:t xml:space="preserve"> and managers, then it will be worthwhile creating a formal plan for the communication of key messages to your stakeholders. By communicating in a more structured fashion, you will ensure that the communications </w:t>
      </w:r>
      <w:proofErr w:type="gramStart"/>
      <w:r w:rsidRPr="008022AB">
        <w:rPr>
          <w:rFonts w:ascii="Calibri Light" w:hAnsi="Calibri Light" w:cs="Calibri Light"/>
        </w:rPr>
        <w:t>needs</w:t>
      </w:r>
      <w:proofErr w:type="gramEnd"/>
      <w:r w:rsidRPr="008022AB">
        <w:rPr>
          <w:rFonts w:ascii="Calibri Light" w:hAnsi="Calibri Light" w:cs="Calibri Light"/>
        </w:rPr>
        <w:t xml:space="preserve"> of each stakeholder are properly met.</w:t>
      </w:r>
    </w:p>
    <w:p w14:paraId="135EA32C" w14:textId="77777777" w:rsidR="009962E7" w:rsidRPr="008022AB" w:rsidRDefault="009962E7" w:rsidP="009962E7">
      <w:pPr>
        <w:rPr>
          <w:rFonts w:ascii="Calibri Light" w:hAnsi="Calibri Light" w:cs="Calibri Light"/>
        </w:rPr>
      </w:pPr>
    </w:p>
    <w:p w14:paraId="30A67E91" w14:textId="77777777" w:rsidR="009962E7" w:rsidRPr="008022AB" w:rsidRDefault="009962E7" w:rsidP="009962E7">
      <w:pPr>
        <w:rPr>
          <w:rFonts w:ascii="Calibri Light" w:hAnsi="Calibri Light" w:cs="Calibri Light"/>
        </w:rPr>
      </w:pPr>
      <w:r w:rsidRPr="008022AB">
        <w:rPr>
          <w:rFonts w:ascii="Calibri Light" w:hAnsi="Calibri Light" w:cs="Calibri Light"/>
        </w:rPr>
        <w:t>Of course, this plan does not negate the need to communicate informally on a project, or within a department, as well. You will still need to talk to your team about how they are doing with their assigned work, call managers and inform them of critical risks or issues, or schedule informal meetings to report on progress. Whichever way you do it, whether it be formal or informal, communicating properly can go a long way towards ensuring the success of your team objectives.</w:t>
      </w:r>
    </w:p>
    <w:p w14:paraId="7E524143" w14:textId="77777777" w:rsidR="009962E7" w:rsidRPr="008022AB" w:rsidRDefault="009962E7" w:rsidP="00C92E0F">
      <w:pPr>
        <w:rPr>
          <w:rFonts w:ascii="Calibri Light" w:hAnsi="Calibri Light" w:cs="Calibri Light"/>
        </w:rPr>
      </w:pPr>
    </w:p>
    <w:p w14:paraId="349E9735" w14:textId="77777777" w:rsidR="009962E7" w:rsidRPr="008022AB" w:rsidRDefault="009962E7" w:rsidP="009962E7">
      <w:pPr>
        <w:pStyle w:val="Heading3"/>
        <w:rPr>
          <w:rFonts w:ascii="Calibri Light" w:hAnsi="Calibri Light" w:cs="Calibri Light"/>
        </w:rPr>
      </w:pPr>
      <w:bookmarkStart w:id="20" w:name="_Toc465349982"/>
      <w:r w:rsidRPr="008022AB">
        <w:rPr>
          <w:rFonts w:ascii="Calibri Light" w:hAnsi="Calibri Light" w:cs="Calibri Light"/>
        </w:rPr>
        <w:t>How to use this Template</w:t>
      </w:r>
      <w:bookmarkEnd w:id="20"/>
    </w:p>
    <w:p w14:paraId="431BAD70" w14:textId="77777777" w:rsidR="009962E7" w:rsidRPr="008022AB" w:rsidRDefault="009962E7" w:rsidP="009962E7">
      <w:pPr>
        <w:rPr>
          <w:rFonts w:ascii="Calibri Light" w:hAnsi="Calibri Light" w:cs="Calibri Light"/>
        </w:rPr>
      </w:pPr>
      <w:r w:rsidRPr="008022AB">
        <w:rPr>
          <w:rFonts w:ascii="Calibri Light" w:hAnsi="Calibri Light" w:cs="Calibri Light"/>
        </w:rPr>
        <w:t xml:space="preserve">This document provides a guide on the topics usually included in a Communications Plan. Sections may be added, </w:t>
      </w:r>
      <w:proofErr w:type="gramStart"/>
      <w:r w:rsidRPr="008022AB">
        <w:rPr>
          <w:rFonts w:ascii="Calibri Light" w:hAnsi="Calibri Light" w:cs="Calibri Light"/>
        </w:rPr>
        <w:t>removed</w:t>
      </w:r>
      <w:proofErr w:type="gramEnd"/>
      <w:r w:rsidRPr="008022AB">
        <w:rPr>
          <w:rFonts w:ascii="Calibri Light" w:hAnsi="Calibri Light" w:cs="Calibri Light"/>
        </w:rPr>
        <w:t xml:space="preserve"> or redefined at your leisure to meet your particular business circumstance.  Example tables, diagrams and charts have been added (where suitable) to provide further guidance on how to complete each relevant section.</w:t>
      </w:r>
      <w:bookmarkStart w:id="21" w:name="_Toc54163188"/>
    </w:p>
    <w:p w14:paraId="17D96BB8" w14:textId="77777777" w:rsidR="009962E7" w:rsidRPr="008022AB" w:rsidRDefault="009962E7" w:rsidP="009962E7">
      <w:pPr>
        <w:rPr>
          <w:rFonts w:ascii="Calibri Light" w:hAnsi="Calibri Light" w:cs="Calibri Light"/>
          <w:lang w:val="en-GB"/>
        </w:rPr>
      </w:pPr>
    </w:p>
    <w:p w14:paraId="0B063702" w14:textId="77777777" w:rsidR="009962E7" w:rsidRPr="008022AB" w:rsidRDefault="009962E7" w:rsidP="009962E7">
      <w:pPr>
        <w:rPr>
          <w:rFonts w:ascii="Calibri Light" w:hAnsi="Calibri Light" w:cs="Calibri Light"/>
          <w:lang w:val="en-GB"/>
        </w:rPr>
      </w:pPr>
      <w:r w:rsidRPr="008022AB">
        <w:rPr>
          <w:rFonts w:ascii="Calibri Light" w:hAnsi="Calibri Light" w:cs="Calibri Light"/>
          <w:lang w:val="en-GB"/>
        </w:rPr>
        <w:t xml:space="preserve">Note: For smaller projects, your communications will be simple and may not require a lot of proactive effort. But as your projects become larger and more complex, communications events will need to be </w:t>
      </w:r>
      <w:proofErr w:type="gramStart"/>
      <w:r w:rsidRPr="008022AB">
        <w:rPr>
          <w:rFonts w:ascii="Calibri Light" w:hAnsi="Calibri Light" w:cs="Calibri Light"/>
          <w:lang w:val="en-GB"/>
        </w:rPr>
        <w:t>planned in advance</w:t>
      </w:r>
      <w:proofErr w:type="gramEnd"/>
      <w:r w:rsidRPr="008022AB">
        <w:rPr>
          <w:rFonts w:ascii="Calibri Light" w:hAnsi="Calibri Light" w:cs="Calibri Light"/>
          <w:lang w:val="en-GB"/>
        </w:rPr>
        <w:t xml:space="preserve">, taking account of the needs of particular </w:t>
      </w:r>
      <w:r w:rsidRPr="008022AB">
        <w:rPr>
          <w:rFonts w:ascii="Calibri Light" w:hAnsi="Calibri Light" w:cs="Calibri Light"/>
          <w:lang w:val="en-GB"/>
        </w:rPr>
        <w:lastRenderedPageBreak/>
        <w:t xml:space="preserve">stakeholder groups. It is for larger more complex projects that a Communications Plan, such as the one stated in this document, will be required.  </w:t>
      </w:r>
    </w:p>
    <w:bookmarkEnd w:id="21"/>
    <w:p w14:paraId="0878EDF2" w14:textId="77777777" w:rsidR="009962E7" w:rsidRPr="008022AB" w:rsidRDefault="009962E7" w:rsidP="009962E7">
      <w:pPr>
        <w:rPr>
          <w:rFonts w:ascii="Calibri Light" w:hAnsi="Calibri Light" w:cs="Calibri Light"/>
        </w:rPr>
      </w:pPr>
    </w:p>
    <w:p w14:paraId="224D0275" w14:textId="77777777" w:rsidR="009962E7" w:rsidRPr="008022AB" w:rsidRDefault="009962E7" w:rsidP="001A1C3C">
      <w:pPr>
        <w:pStyle w:val="Heading2"/>
        <w:rPr>
          <w:rFonts w:ascii="Calibri Light" w:hAnsi="Calibri Light" w:cs="Calibri Light"/>
        </w:rPr>
      </w:pPr>
      <w:bookmarkStart w:id="22" w:name="_Toc465349983"/>
      <w:bookmarkStart w:id="23" w:name="_Toc51749735"/>
      <w:r w:rsidRPr="008022AB">
        <w:rPr>
          <w:rFonts w:ascii="Calibri Light" w:hAnsi="Calibri Light" w:cs="Calibri Light"/>
        </w:rPr>
        <w:t>Summary</w:t>
      </w:r>
      <w:bookmarkEnd w:id="22"/>
    </w:p>
    <w:p w14:paraId="7F63F60D" w14:textId="77777777" w:rsidR="009962E7" w:rsidRPr="008022AB" w:rsidRDefault="009962E7" w:rsidP="009962E7">
      <w:pPr>
        <w:rPr>
          <w:rFonts w:ascii="Calibri Light" w:hAnsi="Calibri Light" w:cs="Calibri Light"/>
        </w:rPr>
      </w:pPr>
      <w:r w:rsidRPr="008022AB">
        <w:rPr>
          <w:rFonts w:ascii="Calibri Light" w:hAnsi="Calibri Light" w:cs="Calibri Light"/>
        </w:rPr>
        <w:t>Summarize your Communications Plan by describing:</w:t>
      </w:r>
    </w:p>
    <w:p w14:paraId="38E34FBA"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rPr>
        <w:t>The basis for creating the plan</w:t>
      </w:r>
    </w:p>
    <w:p w14:paraId="037667EB"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rPr>
        <w:t xml:space="preserve">The </w:t>
      </w:r>
      <w:proofErr w:type="gramStart"/>
      <w:r w:rsidRPr="008022AB">
        <w:rPr>
          <w:rFonts w:ascii="Calibri Light" w:hAnsi="Calibri Light" w:cs="Calibri Light"/>
        </w:rPr>
        <w:t>current status</w:t>
      </w:r>
      <w:proofErr w:type="gramEnd"/>
      <w:r w:rsidRPr="008022AB">
        <w:rPr>
          <w:rFonts w:ascii="Calibri Light" w:hAnsi="Calibri Light" w:cs="Calibri Light"/>
        </w:rPr>
        <w:t xml:space="preserve"> of communications in your team</w:t>
      </w:r>
    </w:p>
    <w:p w14:paraId="707D5193"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rPr>
        <w:t xml:space="preserve">The communications objectives, </w:t>
      </w:r>
      <w:proofErr w:type="gramStart"/>
      <w:r w:rsidRPr="008022AB">
        <w:rPr>
          <w:rFonts w:ascii="Calibri Light" w:hAnsi="Calibri Light" w:cs="Calibri Light"/>
        </w:rPr>
        <w:t>events</w:t>
      </w:r>
      <w:proofErr w:type="gramEnd"/>
      <w:r w:rsidRPr="008022AB">
        <w:rPr>
          <w:rFonts w:ascii="Calibri Light" w:hAnsi="Calibri Light" w:cs="Calibri Light"/>
        </w:rPr>
        <w:t xml:space="preserve"> and responsibilities</w:t>
      </w:r>
    </w:p>
    <w:p w14:paraId="12AF5EE1"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rPr>
        <w:t>The feedback measures and success criteria</w:t>
      </w:r>
    </w:p>
    <w:p w14:paraId="6CD7958F"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rPr>
        <w:t>Any planning risks and issues</w:t>
      </w:r>
    </w:p>
    <w:p w14:paraId="25917527" w14:textId="77777777" w:rsidR="009962E7" w:rsidRPr="008022AB" w:rsidRDefault="009962E7" w:rsidP="009962E7">
      <w:pPr>
        <w:rPr>
          <w:rFonts w:ascii="Calibri Light" w:hAnsi="Calibri Light" w:cs="Calibri Light"/>
          <w:lang w:val="en-NZ"/>
        </w:rPr>
      </w:pPr>
    </w:p>
    <w:p w14:paraId="584829B7" w14:textId="77777777" w:rsidR="009962E7" w:rsidRPr="008022AB" w:rsidRDefault="009962E7" w:rsidP="009962E7">
      <w:pPr>
        <w:pStyle w:val="Heading2"/>
        <w:rPr>
          <w:rFonts w:ascii="Calibri Light" w:hAnsi="Calibri Light" w:cs="Calibri Light"/>
        </w:rPr>
      </w:pPr>
      <w:bookmarkStart w:id="24" w:name="_Toc465349984"/>
      <w:r w:rsidRPr="008022AB">
        <w:rPr>
          <w:rFonts w:ascii="Calibri Light" w:hAnsi="Calibri Light" w:cs="Calibri Light"/>
        </w:rPr>
        <w:t>Introduction</w:t>
      </w:r>
      <w:bookmarkEnd w:id="24"/>
    </w:p>
    <w:p w14:paraId="6375356F" w14:textId="77777777" w:rsidR="009962E7" w:rsidRPr="008022AB" w:rsidRDefault="009962E7" w:rsidP="009962E7">
      <w:pPr>
        <w:pStyle w:val="Heading3"/>
        <w:rPr>
          <w:rFonts w:ascii="Calibri Light" w:hAnsi="Calibri Light" w:cs="Calibri Light"/>
        </w:rPr>
      </w:pPr>
      <w:bookmarkStart w:id="25" w:name="_Toc465349985"/>
      <w:r w:rsidRPr="008022AB">
        <w:rPr>
          <w:rFonts w:ascii="Calibri Light" w:hAnsi="Calibri Light" w:cs="Calibri Light"/>
        </w:rPr>
        <w:t>Background</w:t>
      </w:r>
      <w:bookmarkEnd w:id="25"/>
    </w:p>
    <w:p w14:paraId="228FC901" w14:textId="77777777" w:rsidR="009962E7" w:rsidRPr="008022AB" w:rsidRDefault="009962E7" w:rsidP="009962E7">
      <w:pPr>
        <w:rPr>
          <w:rFonts w:ascii="Calibri Light" w:hAnsi="Calibri Light" w:cs="Calibri Light"/>
        </w:rPr>
      </w:pPr>
      <w:r w:rsidRPr="008022AB">
        <w:rPr>
          <w:rFonts w:ascii="Calibri Light" w:hAnsi="Calibri Light" w:cs="Calibri Light"/>
        </w:rPr>
        <w:t>Describe the context in which this Communications Plan has been created. The context is important as it “sets the scene” for the plan, helps you to get buy-in from stakeholders and builds enthusiasm from your team. Set the scene for your communications plan by describing the:</w:t>
      </w:r>
    </w:p>
    <w:p w14:paraId="011EF180"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rPr>
        <w:t>Vision and objectives for the Organization</w:t>
      </w:r>
    </w:p>
    <w:p w14:paraId="1B236F94"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rPr>
        <w:t xml:space="preserve">Goals, </w:t>
      </w:r>
      <w:proofErr w:type="gramStart"/>
      <w:r w:rsidRPr="008022AB">
        <w:rPr>
          <w:rFonts w:ascii="Calibri Light" w:hAnsi="Calibri Light" w:cs="Calibri Light"/>
        </w:rPr>
        <w:t>timeframes</w:t>
      </w:r>
      <w:proofErr w:type="gramEnd"/>
      <w:r w:rsidRPr="008022AB">
        <w:rPr>
          <w:rFonts w:ascii="Calibri Light" w:hAnsi="Calibri Light" w:cs="Calibri Light"/>
        </w:rPr>
        <w:t xml:space="preserve"> and scope of your projects</w:t>
      </w:r>
    </w:p>
    <w:p w14:paraId="397C3D76"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rPr>
        <w:t>Current and past communications activities</w:t>
      </w:r>
    </w:p>
    <w:p w14:paraId="6E4E9BCA"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rPr>
        <w:t>Existing communications staff and stakeholders</w:t>
      </w:r>
    </w:p>
    <w:p w14:paraId="58BB744A"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rPr>
        <w:t xml:space="preserve">Current communications tools, </w:t>
      </w:r>
      <w:proofErr w:type="gramStart"/>
      <w:r w:rsidRPr="008022AB">
        <w:rPr>
          <w:rFonts w:ascii="Calibri Light" w:hAnsi="Calibri Light" w:cs="Calibri Light"/>
        </w:rPr>
        <w:t>activities</w:t>
      </w:r>
      <w:proofErr w:type="gramEnd"/>
      <w:r w:rsidRPr="008022AB">
        <w:rPr>
          <w:rFonts w:ascii="Calibri Light" w:hAnsi="Calibri Light" w:cs="Calibri Light"/>
        </w:rPr>
        <w:t xml:space="preserve"> and events</w:t>
      </w:r>
    </w:p>
    <w:p w14:paraId="2A6927E8"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rPr>
        <w:t>Means of reviewing communications effectiveness</w:t>
      </w:r>
    </w:p>
    <w:p w14:paraId="1F2CADC6"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rPr>
        <w:t>Results of past communications surveys</w:t>
      </w:r>
    </w:p>
    <w:p w14:paraId="10134B24"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rPr>
        <w:t>Reasons for requiring more formal communications planning</w:t>
      </w:r>
    </w:p>
    <w:p w14:paraId="4F365F1F"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rPr>
        <w:t>Desired outcome of the communications planning process</w:t>
      </w:r>
    </w:p>
    <w:p w14:paraId="73EC0731" w14:textId="77777777" w:rsidR="00C92E0F" w:rsidRPr="008022AB" w:rsidRDefault="00C92E0F" w:rsidP="00C92E0F">
      <w:pPr>
        <w:spacing w:before="120" w:after="120"/>
        <w:rPr>
          <w:rFonts w:ascii="Calibri Light" w:hAnsi="Calibri Light" w:cs="Calibri Light"/>
        </w:rPr>
      </w:pPr>
    </w:p>
    <w:p w14:paraId="40DCE853" w14:textId="77777777" w:rsidR="009962E7" w:rsidRPr="008022AB" w:rsidRDefault="009962E7" w:rsidP="009962E7">
      <w:pPr>
        <w:pStyle w:val="Heading3"/>
        <w:rPr>
          <w:rFonts w:ascii="Calibri Light" w:hAnsi="Calibri Light" w:cs="Calibri Light"/>
        </w:rPr>
      </w:pPr>
      <w:bookmarkStart w:id="26" w:name="_Toc465349986"/>
      <w:r w:rsidRPr="008022AB">
        <w:rPr>
          <w:rFonts w:ascii="Calibri Light" w:hAnsi="Calibri Light" w:cs="Calibri Light"/>
        </w:rPr>
        <w:t>Situation Analysis</w:t>
      </w:r>
      <w:bookmarkEnd w:id="26"/>
    </w:p>
    <w:p w14:paraId="75C98600" w14:textId="77777777" w:rsidR="009962E7" w:rsidRPr="008022AB" w:rsidRDefault="009962E7" w:rsidP="009962E7">
      <w:pPr>
        <w:rPr>
          <w:rFonts w:ascii="Calibri Light" w:hAnsi="Calibri Light" w:cs="Calibri Light"/>
        </w:rPr>
      </w:pPr>
      <w:r w:rsidRPr="008022AB">
        <w:rPr>
          <w:rFonts w:ascii="Calibri Light" w:hAnsi="Calibri Light" w:cs="Calibri Light"/>
        </w:rPr>
        <w:t xml:space="preserve">Now that you have set out the basis for creating the Communications Plan, the next step is to perform a “Situation Analysis” by describing the </w:t>
      </w:r>
      <w:r w:rsidRPr="008022AB">
        <w:rPr>
          <w:rFonts w:ascii="Calibri Light" w:hAnsi="Calibri Light" w:cs="Calibri Light"/>
          <w:i/>
        </w:rPr>
        <w:t>strengths</w:t>
      </w:r>
      <w:r w:rsidRPr="008022AB">
        <w:rPr>
          <w:rFonts w:ascii="Calibri Light" w:hAnsi="Calibri Light" w:cs="Calibri Light"/>
        </w:rPr>
        <w:t xml:space="preserve">, </w:t>
      </w:r>
      <w:r w:rsidRPr="008022AB">
        <w:rPr>
          <w:rFonts w:ascii="Calibri Light" w:hAnsi="Calibri Light" w:cs="Calibri Light"/>
          <w:i/>
        </w:rPr>
        <w:t>weaknesses</w:t>
      </w:r>
      <w:r w:rsidRPr="008022AB">
        <w:rPr>
          <w:rFonts w:ascii="Calibri Light" w:hAnsi="Calibri Light" w:cs="Calibri Light"/>
        </w:rPr>
        <w:t xml:space="preserve">, </w:t>
      </w:r>
      <w:proofErr w:type="gramStart"/>
      <w:r w:rsidRPr="008022AB">
        <w:rPr>
          <w:rFonts w:ascii="Calibri Light" w:hAnsi="Calibri Light" w:cs="Calibri Light"/>
          <w:i/>
        </w:rPr>
        <w:t>opportunities</w:t>
      </w:r>
      <w:proofErr w:type="gramEnd"/>
      <w:r w:rsidRPr="008022AB">
        <w:rPr>
          <w:rFonts w:ascii="Calibri Light" w:hAnsi="Calibri Light" w:cs="Calibri Light"/>
        </w:rPr>
        <w:t xml:space="preserve"> and </w:t>
      </w:r>
      <w:r w:rsidRPr="008022AB">
        <w:rPr>
          <w:rFonts w:ascii="Calibri Light" w:hAnsi="Calibri Light" w:cs="Calibri Light"/>
          <w:i/>
        </w:rPr>
        <w:t>threats</w:t>
      </w:r>
      <w:r w:rsidRPr="008022AB">
        <w:rPr>
          <w:rFonts w:ascii="Calibri Light" w:hAnsi="Calibri Light" w:cs="Calibri Light"/>
        </w:rPr>
        <w:t xml:space="preserve"> that exist in your communications environment. For instance:</w:t>
      </w:r>
    </w:p>
    <w:p w14:paraId="4F26A3A3"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b/>
        </w:rPr>
        <w:t>Strengths</w:t>
      </w:r>
      <w:r w:rsidRPr="008022AB">
        <w:rPr>
          <w:rFonts w:ascii="Calibri Light" w:hAnsi="Calibri Light" w:cs="Calibri Light"/>
        </w:rPr>
        <w:t>: Your team may be particularly good at identifying the type of information that people need to receive and the timeframe in which it should be delivered.</w:t>
      </w:r>
    </w:p>
    <w:p w14:paraId="186084F3"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b/>
        </w:rPr>
        <w:t>Weaknesses</w:t>
      </w:r>
      <w:r w:rsidRPr="008022AB">
        <w:rPr>
          <w:rFonts w:ascii="Calibri Light" w:hAnsi="Calibri Light" w:cs="Calibri Light"/>
        </w:rPr>
        <w:t xml:space="preserve">: But your team may for instance need to improve the frequency that the information is </w:t>
      </w:r>
      <w:proofErr w:type="gramStart"/>
      <w:r w:rsidRPr="008022AB">
        <w:rPr>
          <w:rFonts w:ascii="Calibri Light" w:hAnsi="Calibri Light" w:cs="Calibri Light"/>
        </w:rPr>
        <w:t>distributed, or</w:t>
      </w:r>
      <w:proofErr w:type="gramEnd"/>
      <w:r w:rsidRPr="008022AB">
        <w:rPr>
          <w:rFonts w:ascii="Calibri Light" w:hAnsi="Calibri Light" w:cs="Calibri Light"/>
        </w:rPr>
        <w:t xml:space="preserve"> make the information more selective to the target audience.</w:t>
      </w:r>
    </w:p>
    <w:p w14:paraId="49D924DC"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b/>
        </w:rPr>
        <w:lastRenderedPageBreak/>
        <w:t>Opportunities</w:t>
      </w:r>
      <w:r w:rsidRPr="008022AB">
        <w:rPr>
          <w:rFonts w:ascii="Calibri Light" w:hAnsi="Calibri Light" w:cs="Calibri Light"/>
        </w:rPr>
        <w:t>: There may be opportunities for improving project awareness, company profile or public knowledge. You may also be able to build support for your project activities, help gain funding or boost productivity.</w:t>
      </w:r>
    </w:p>
    <w:p w14:paraId="2A67E9CF" w14:textId="77777777" w:rsidR="009962E7" w:rsidRPr="008022AB" w:rsidRDefault="009962E7" w:rsidP="009962E7">
      <w:pPr>
        <w:pStyle w:val="ListParagraph"/>
        <w:numPr>
          <w:ilvl w:val="0"/>
          <w:numId w:val="1"/>
        </w:numPr>
        <w:spacing w:before="120" w:after="120"/>
        <w:rPr>
          <w:rFonts w:ascii="Calibri Light" w:hAnsi="Calibri Light" w:cs="Calibri Light"/>
        </w:rPr>
      </w:pPr>
      <w:r w:rsidRPr="008022AB">
        <w:rPr>
          <w:rFonts w:ascii="Calibri Light" w:hAnsi="Calibri Light" w:cs="Calibri Light"/>
          <w:b/>
        </w:rPr>
        <w:t>Threats</w:t>
      </w:r>
      <w:r w:rsidRPr="008022AB">
        <w:rPr>
          <w:rFonts w:ascii="Calibri Light" w:hAnsi="Calibri Light" w:cs="Calibri Light"/>
        </w:rPr>
        <w:t xml:space="preserve">: Threats which may exist can </w:t>
      </w:r>
      <w:proofErr w:type="gramStart"/>
      <w:r w:rsidRPr="008022AB">
        <w:rPr>
          <w:rFonts w:ascii="Calibri Light" w:hAnsi="Calibri Light" w:cs="Calibri Light"/>
        </w:rPr>
        <w:t>include;</w:t>
      </w:r>
      <w:proofErr w:type="gramEnd"/>
      <w:r w:rsidRPr="008022AB">
        <w:rPr>
          <w:rFonts w:ascii="Calibri Light" w:hAnsi="Calibri Light" w:cs="Calibri Light"/>
        </w:rPr>
        <w:t xml:space="preserve"> messages not being interpreted as expected, changes to your team culture depending on how they are portrayed or other departments not reacting positively to the communications sent out. </w:t>
      </w:r>
    </w:p>
    <w:p w14:paraId="6F817487" w14:textId="77777777" w:rsidR="009962E7" w:rsidRPr="008022AB" w:rsidRDefault="009962E7" w:rsidP="009962E7">
      <w:pPr>
        <w:rPr>
          <w:rFonts w:ascii="Calibri Light" w:hAnsi="Calibri Light" w:cs="Calibri Light"/>
        </w:rPr>
      </w:pPr>
      <w:r w:rsidRPr="008022AB">
        <w:rPr>
          <w:rFonts w:ascii="Calibri Light" w:hAnsi="Calibri Light" w:cs="Calibri Light"/>
        </w:rPr>
        <w:t xml:space="preserve">It is important that you clearly identify all strengths, weaknesses, </w:t>
      </w:r>
      <w:proofErr w:type="gramStart"/>
      <w:r w:rsidRPr="008022AB">
        <w:rPr>
          <w:rFonts w:ascii="Calibri Light" w:hAnsi="Calibri Light" w:cs="Calibri Light"/>
        </w:rPr>
        <w:t>opportunities</w:t>
      </w:r>
      <w:proofErr w:type="gramEnd"/>
      <w:r w:rsidRPr="008022AB">
        <w:rPr>
          <w:rFonts w:ascii="Calibri Light" w:hAnsi="Calibri Light" w:cs="Calibri Light"/>
        </w:rPr>
        <w:t xml:space="preserve"> and threats, so that you can gain a complete picture of the environment in which you are about to issue formal communications. </w:t>
      </w:r>
    </w:p>
    <w:p w14:paraId="54604013" w14:textId="77777777" w:rsidR="00C92E0F" w:rsidRPr="008022AB" w:rsidRDefault="00C92E0F" w:rsidP="009962E7">
      <w:pPr>
        <w:rPr>
          <w:rFonts w:ascii="Calibri Light" w:hAnsi="Calibri Light" w:cs="Calibri Light"/>
        </w:rPr>
      </w:pPr>
    </w:p>
    <w:p w14:paraId="0B86FB70" w14:textId="77777777" w:rsidR="009962E7" w:rsidRPr="008022AB" w:rsidRDefault="009962E7" w:rsidP="009962E7">
      <w:pPr>
        <w:pStyle w:val="Heading3"/>
        <w:rPr>
          <w:rFonts w:ascii="Calibri Light" w:hAnsi="Calibri Light" w:cs="Calibri Light"/>
        </w:rPr>
      </w:pPr>
      <w:bookmarkStart w:id="27" w:name="_Toc465349987"/>
      <w:r w:rsidRPr="008022AB">
        <w:rPr>
          <w:rFonts w:ascii="Calibri Light" w:hAnsi="Calibri Light" w:cs="Calibri Light"/>
        </w:rPr>
        <w:t>Lessons Learned</w:t>
      </w:r>
      <w:bookmarkEnd w:id="27"/>
    </w:p>
    <w:p w14:paraId="5468A5B1" w14:textId="77777777" w:rsidR="009962E7" w:rsidRPr="008022AB" w:rsidRDefault="009962E7" w:rsidP="00C92E0F">
      <w:pPr>
        <w:rPr>
          <w:rFonts w:ascii="Calibri Light" w:hAnsi="Calibri Light" w:cs="Calibri Light"/>
          <w:lang w:val="en-NZ"/>
        </w:rPr>
      </w:pPr>
      <w:r w:rsidRPr="008022AB">
        <w:rPr>
          <w:rFonts w:ascii="Calibri Light" w:hAnsi="Calibri Light" w:cs="Calibri Light"/>
          <w:lang w:val="en-NZ"/>
        </w:rPr>
        <w:t>Now that you have described the environment within which formal communications are made, the next step is to describe the current status of communications within your team:</w:t>
      </w:r>
    </w:p>
    <w:p w14:paraId="4DA9655F"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List the generic communications activities which have taken place to date</w:t>
      </w:r>
    </w:p>
    <w:p w14:paraId="76A2C0D4"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Describe how those communications were made and the key messages portrayed</w:t>
      </w:r>
    </w:p>
    <w:p w14:paraId="5CCC849E"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Identify the level of success of those messages</w:t>
      </w:r>
    </w:p>
    <w:p w14:paraId="2D088820"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Document any lessons learned</w:t>
      </w:r>
    </w:p>
    <w:p w14:paraId="3B5B0E97" w14:textId="77777777" w:rsidR="009962E7" w:rsidRPr="008022AB" w:rsidRDefault="009962E7" w:rsidP="00C92E0F">
      <w:pPr>
        <w:rPr>
          <w:rFonts w:ascii="Calibri Light" w:hAnsi="Calibri Light" w:cs="Calibri Light"/>
          <w:lang w:val="en-NZ"/>
        </w:rPr>
      </w:pPr>
      <w:r w:rsidRPr="008022AB">
        <w:rPr>
          <w:rFonts w:ascii="Calibri Light" w:hAnsi="Calibri Light" w:cs="Calibri Light"/>
          <w:lang w:val="en-NZ"/>
        </w:rPr>
        <w:t>By describing how prior communications were undertaken by your project / team and any lessons learned, you can further “set the scene” for the communications activities that are needed to keep the right stakeholders informed, with the right information, at the right time.</w:t>
      </w:r>
    </w:p>
    <w:p w14:paraId="2F4B7DF7" w14:textId="77777777" w:rsidR="009962E7" w:rsidRPr="008022AB" w:rsidRDefault="009962E7" w:rsidP="009962E7">
      <w:pPr>
        <w:rPr>
          <w:rFonts w:ascii="Calibri Light" w:hAnsi="Calibri Light" w:cs="Calibri Light"/>
          <w:lang w:val="en-NZ"/>
        </w:rPr>
      </w:pPr>
    </w:p>
    <w:p w14:paraId="7E2C2EAA" w14:textId="77777777" w:rsidR="009962E7" w:rsidRPr="008022AB" w:rsidRDefault="009962E7" w:rsidP="00C92E0F">
      <w:pPr>
        <w:pStyle w:val="Heading2"/>
        <w:rPr>
          <w:rFonts w:ascii="Calibri Light" w:hAnsi="Calibri Light" w:cs="Calibri Light"/>
        </w:rPr>
      </w:pPr>
      <w:bookmarkStart w:id="28" w:name="_Toc465349988"/>
      <w:r w:rsidRPr="008022AB">
        <w:rPr>
          <w:rFonts w:ascii="Calibri Light" w:hAnsi="Calibri Light" w:cs="Calibri Light"/>
        </w:rPr>
        <w:t>Objectives</w:t>
      </w:r>
      <w:bookmarkEnd w:id="28"/>
    </w:p>
    <w:p w14:paraId="000729F8" w14:textId="77777777" w:rsidR="009962E7" w:rsidRPr="008022AB" w:rsidRDefault="009962E7" w:rsidP="00C92E0F">
      <w:pPr>
        <w:rPr>
          <w:rFonts w:ascii="Calibri Light" w:hAnsi="Calibri Light" w:cs="Calibri Light"/>
          <w:lang w:val="en-NZ"/>
        </w:rPr>
      </w:pPr>
      <w:r w:rsidRPr="008022AB">
        <w:rPr>
          <w:rFonts w:ascii="Calibri Light" w:hAnsi="Calibri Light" w:cs="Calibri Light"/>
          <w:lang w:val="en-NZ"/>
        </w:rPr>
        <w:t xml:space="preserve">So far, you have set out the </w:t>
      </w:r>
      <w:r w:rsidRPr="008022AB">
        <w:rPr>
          <w:rFonts w:ascii="Calibri Light" w:hAnsi="Calibri Light" w:cs="Calibri Light"/>
          <w:i/>
          <w:lang w:val="en-NZ"/>
        </w:rPr>
        <w:t>current state</w:t>
      </w:r>
      <w:r w:rsidRPr="008022AB">
        <w:rPr>
          <w:rFonts w:ascii="Calibri Light" w:hAnsi="Calibri Light" w:cs="Calibri Light"/>
          <w:lang w:val="en-NZ"/>
        </w:rPr>
        <w:t xml:space="preserve"> of communications within your team. The next step is to describe the </w:t>
      </w:r>
      <w:r w:rsidRPr="008022AB">
        <w:rPr>
          <w:rFonts w:ascii="Calibri Light" w:hAnsi="Calibri Light" w:cs="Calibri Light"/>
          <w:i/>
          <w:lang w:val="en-NZ"/>
        </w:rPr>
        <w:t>future state</w:t>
      </w:r>
      <w:r w:rsidRPr="008022AB">
        <w:rPr>
          <w:rFonts w:ascii="Calibri Light" w:hAnsi="Calibri Light" w:cs="Calibri Light"/>
          <w:lang w:val="en-NZ"/>
        </w:rPr>
        <w:t>, which will be achieved through the execution of this plan.</w:t>
      </w:r>
    </w:p>
    <w:p w14:paraId="2DE1CC76" w14:textId="77777777" w:rsidR="00C92E0F" w:rsidRPr="008022AB" w:rsidRDefault="00C92E0F" w:rsidP="00C92E0F">
      <w:pPr>
        <w:rPr>
          <w:rFonts w:ascii="Calibri Light" w:hAnsi="Calibri Light" w:cs="Calibri Light"/>
          <w:lang w:val="en-NZ"/>
        </w:rPr>
      </w:pPr>
    </w:p>
    <w:p w14:paraId="4A6D9BA4" w14:textId="77777777" w:rsidR="009962E7" w:rsidRPr="008022AB" w:rsidRDefault="009962E7" w:rsidP="00C92E0F">
      <w:pPr>
        <w:pStyle w:val="Heading3"/>
        <w:rPr>
          <w:rFonts w:ascii="Calibri Light" w:hAnsi="Calibri Light" w:cs="Calibri Light"/>
        </w:rPr>
      </w:pPr>
      <w:bookmarkStart w:id="29" w:name="_Toc465349989"/>
      <w:r w:rsidRPr="008022AB">
        <w:rPr>
          <w:rFonts w:ascii="Calibri Light" w:hAnsi="Calibri Light" w:cs="Calibri Light"/>
        </w:rPr>
        <w:t>Communications Objectives</w:t>
      </w:r>
      <w:bookmarkEnd w:id="29"/>
    </w:p>
    <w:p w14:paraId="69F8C2B5" w14:textId="77777777" w:rsidR="009962E7" w:rsidRPr="008022AB" w:rsidRDefault="009962E7" w:rsidP="00C92E0F">
      <w:pPr>
        <w:rPr>
          <w:rFonts w:ascii="Calibri Light" w:hAnsi="Calibri Light" w:cs="Calibri Light"/>
          <w:lang w:val="en-NZ"/>
        </w:rPr>
      </w:pPr>
      <w:r w:rsidRPr="008022AB">
        <w:rPr>
          <w:rFonts w:ascii="Calibri Light" w:hAnsi="Calibri Light" w:cs="Calibri Light"/>
          <w:lang w:val="en-NZ"/>
        </w:rPr>
        <w:t xml:space="preserve">List here, the top 3 objectives that are to be achieved by the execution of this Communications Plan. Try and make your objectives: </w:t>
      </w:r>
      <w:r w:rsidRPr="008022AB">
        <w:rPr>
          <w:rFonts w:ascii="Calibri Light" w:hAnsi="Calibri Light" w:cs="Calibri Light"/>
          <w:i/>
          <w:lang w:val="en-NZ"/>
        </w:rPr>
        <w:t>Specific</w:t>
      </w:r>
      <w:r w:rsidRPr="008022AB">
        <w:rPr>
          <w:rFonts w:ascii="Calibri Light" w:hAnsi="Calibri Light" w:cs="Calibri Light"/>
          <w:lang w:val="en-NZ"/>
        </w:rPr>
        <w:t xml:space="preserve">, </w:t>
      </w:r>
      <w:r w:rsidRPr="008022AB">
        <w:rPr>
          <w:rFonts w:ascii="Calibri Light" w:hAnsi="Calibri Light" w:cs="Calibri Light"/>
          <w:i/>
          <w:lang w:val="en-NZ"/>
        </w:rPr>
        <w:t>Measurable</w:t>
      </w:r>
      <w:r w:rsidRPr="008022AB">
        <w:rPr>
          <w:rFonts w:ascii="Calibri Light" w:hAnsi="Calibri Light" w:cs="Calibri Light"/>
          <w:lang w:val="en-NZ"/>
        </w:rPr>
        <w:t xml:space="preserve">, </w:t>
      </w:r>
      <w:r w:rsidRPr="008022AB">
        <w:rPr>
          <w:rFonts w:ascii="Calibri Light" w:hAnsi="Calibri Light" w:cs="Calibri Light"/>
          <w:i/>
          <w:lang w:val="en-NZ"/>
        </w:rPr>
        <w:t>Actionable</w:t>
      </w:r>
      <w:r w:rsidRPr="008022AB">
        <w:rPr>
          <w:rFonts w:ascii="Calibri Light" w:hAnsi="Calibri Light" w:cs="Calibri Light"/>
          <w:lang w:val="en-NZ"/>
        </w:rPr>
        <w:t xml:space="preserve">, </w:t>
      </w:r>
      <w:r w:rsidRPr="008022AB">
        <w:rPr>
          <w:rFonts w:ascii="Calibri Light" w:hAnsi="Calibri Light" w:cs="Calibri Light"/>
          <w:i/>
          <w:lang w:val="en-NZ"/>
        </w:rPr>
        <w:t>Relevant</w:t>
      </w:r>
      <w:r w:rsidRPr="008022AB">
        <w:rPr>
          <w:rFonts w:ascii="Calibri Light" w:hAnsi="Calibri Light" w:cs="Calibri Light"/>
          <w:lang w:val="en-NZ"/>
        </w:rPr>
        <w:t xml:space="preserve"> and </w:t>
      </w:r>
      <w:r w:rsidRPr="008022AB">
        <w:rPr>
          <w:rFonts w:ascii="Calibri Light" w:hAnsi="Calibri Light" w:cs="Calibri Light"/>
          <w:i/>
          <w:lang w:val="en-NZ"/>
        </w:rPr>
        <w:t>Timely</w:t>
      </w:r>
      <w:r w:rsidRPr="008022AB">
        <w:rPr>
          <w:rFonts w:ascii="Calibri Light" w:hAnsi="Calibri Light" w:cs="Calibri Light"/>
          <w:lang w:val="en-NZ"/>
        </w:rPr>
        <w:t xml:space="preserve"> (S.M.A.R.T) where possible. For instance, your objectives may be related to:</w:t>
      </w:r>
    </w:p>
    <w:p w14:paraId="07529BAF"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Increasing stakeholder awareness</w:t>
      </w:r>
    </w:p>
    <w:p w14:paraId="072B3AB4"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Improving team efficiency and productivity</w:t>
      </w:r>
    </w:p>
    <w:p w14:paraId="2077D2BA"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Gaining management sponsorship and buy-in</w:t>
      </w:r>
    </w:p>
    <w:p w14:paraId="2FDBDA0D"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Changing the perception of your team</w:t>
      </w:r>
    </w:p>
    <w:p w14:paraId="2048EC35"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 xml:space="preserve">Improving team culture and </w:t>
      </w:r>
      <w:r w:rsidR="00C92E0F" w:rsidRPr="008022AB">
        <w:rPr>
          <w:rFonts w:ascii="Calibri Light" w:hAnsi="Calibri Light" w:cs="Calibri Light"/>
        </w:rPr>
        <w:t>behavior</w:t>
      </w:r>
      <w:r w:rsidRPr="008022AB">
        <w:rPr>
          <w:rFonts w:ascii="Calibri Light" w:hAnsi="Calibri Light" w:cs="Calibri Light"/>
        </w:rPr>
        <w:t>.</w:t>
      </w:r>
    </w:p>
    <w:p w14:paraId="289A6BAC" w14:textId="77777777" w:rsidR="00081462" w:rsidRPr="008022AB" w:rsidRDefault="00081462" w:rsidP="00081462">
      <w:pPr>
        <w:pStyle w:val="ListParagraph"/>
        <w:spacing w:before="120" w:after="120"/>
        <w:rPr>
          <w:rFonts w:ascii="Calibri Light" w:hAnsi="Calibri Light" w:cs="Calibri Light"/>
        </w:rPr>
      </w:pPr>
    </w:p>
    <w:p w14:paraId="472164B9" w14:textId="77777777" w:rsidR="009962E7" w:rsidRPr="008022AB" w:rsidRDefault="009962E7" w:rsidP="00C92E0F">
      <w:pPr>
        <w:pStyle w:val="Heading3"/>
        <w:rPr>
          <w:rFonts w:ascii="Calibri Light" w:hAnsi="Calibri Light" w:cs="Calibri Light"/>
        </w:rPr>
      </w:pPr>
      <w:bookmarkStart w:id="30" w:name="_Toc465349990"/>
      <w:r w:rsidRPr="008022AB">
        <w:rPr>
          <w:rFonts w:ascii="Calibri Light" w:hAnsi="Calibri Light" w:cs="Calibri Light"/>
        </w:rPr>
        <w:t>Communications Guidelines</w:t>
      </w:r>
      <w:bookmarkEnd w:id="30"/>
    </w:p>
    <w:p w14:paraId="6721F2BC" w14:textId="77777777" w:rsidR="009962E7" w:rsidRPr="008022AB" w:rsidRDefault="009962E7" w:rsidP="00C92E0F">
      <w:pPr>
        <w:rPr>
          <w:rFonts w:ascii="Calibri Light" w:hAnsi="Calibri Light" w:cs="Calibri Light"/>
          <w:lang w:val="en-NZ"/>
        </w:rPr>
      </w:pPr>
      <w:r w:rsidRPr="008022AB">
        <w:rPr>
          <w:rFonts w:ascii="Calibri Light" w:hAnsi="Calibri Light" w:cs="Calibri Light"/>
          <w:lang w:val="en-NZ"/>
        </w:rPr>
        <w:lastRenderedPageBreak/>
        <w:t xml:space="preserve">To help you meet your objectives, list all of the </w:t>
      </w:r>
      <w:r w:rsidRPr="008022AB">
        <w:rPr>
          <w:rFonts w:ascii="Calibri Light" w:hAnsi="Calibri Light" w:cs="Calibri Light"/>
          <w:i/>
          <w:lang w:val="en-NZ"/>
        </w:rPr>
        <w:t>guidelines</w:t>
      </w:r>
      <w:r w:rsidRPr="008022AB">
        <w:rPr>
          <w:rFonts w:ascii="Calibri Light" w:hAnsi="Calibri Light" w:cs="Calibri Light"/>
          <w:lang w:val="en-NZ"/>
        </w:rPr>
        <w:t xml:space="preserve"> that are applicable to the dissemination of communications messages within your team. For instance, your communications guidelines might be that:</w:t>
      </w:r>
    </w:p>
    <w:p w14:paraId="1C69F4DC"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All messages will be audience-specific</w:t>
      </w:r>
    </w:p>
    <w:p w14:paraId="27E3583E"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Every key message will be communicated formally</w:t>
      </w:r>
    </w:p>
    <w:p w14:paraId="57BCFE77"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Messages will be distributed through an appropriate channel</w:t>
      </w:r>
    </w:p>
    <w:p w14:paraId="087B0110"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The team will communicate what people need to know before they need to know it</w:t>
      </w:r>
    </w:p>
    <w:p w14:paraId="71E47084"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Communication will be tailored, based on what people need to know</w:t>
      </w:r>
    </w:p>
    <w:p w14:paraId="63BD7083"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All critical communications must be approved by management prior to distribution</w:t>
      </w:r>
    </w:p>
    <w:p w14:paraId="75923577"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Only the communications team will be able to distribute official press releases</w:t>
      </w:r>
    </w:p>
    <w:p w14:paraId="051A1B4F"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Project-wide meetings will be held at all important milestones</w:t>
      </w:r>
    </w:p>
    <w:p w14:paraId="55964997"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Regular, unbiased reporting will be undertaken</w:t>
      </w:r>
    </w:p>
    <w:p w14:paraId="0191FFEC"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The project team will listen and act on feedback</w:t>
      </w:r>
    </w:p>
    <w:p w14:paraId="5913C0F2" w14:textId="77777777" w:rsidR="009962E7" w:rsidRPr="008022AB" w:rsidRDefault="009962E7" w:rsidP="009962E7">
      <w:pPr>
        <w:rPr>
          <w:rFonts w:ascii="Calibri Light" w:hAnsi="Calibri Light" w:cs="Calibri Light"/>
          <w:lang w:val="en-NZ"/>
        </w:rPr>
      </w:pPr>
    </w:p>
    <w:p w14:paraId="65DDF74E" w14:textId="77777777" w:rsidR="009962E7" w:rsidRPr="008022AB" w:rsidRDefault="009962E7" w:rsidP="00C92E0F">
      <w:pPr>
        <w:pStyle w:val="Heading2"/>
        <w:rPr>
          <w:rFonts w:ascii="Calibri Light" w:hAnsi="Calibri Light" w:cs="Calibri Light"/>
        </w:rPr>
      </w:pPr>
      <w:bookmarkStart w:id="31" w:name="_Toc465349991"/>
      <w:r w:rsidRPr="008022AB">
        <w:rPr>
          <w:rFonts w:ascii="Calibri Light" w:hAnsi="Calibri Light" w:cs="Calibri Light"/>
        </w:rPr>
        <w:t>Stakeholders</w:t>
      </w:r>
      <w:bookmarkEnd w:id="31"/>
    </w:p>
    <w:p w14:paraId="0F654627" w14:textId="77777777" w:rsidR="009962E7" w:rsidRPr="008022AB" w:rsidRDefault="009962E7" w:rsidP="00C92E0F">
      <w:pPr>
        <w:rPr>
          <w:rFonts w:ascii="Calibri Light" w:hAnsi="Calibri Light" w:cs="Calibri Light"/>
        </w:rPr>
      </w:pPr>
      <w:r w:rsidRPr="008022AB">
        <w:rPr>
          <w:rFonts w:ascii="Calibri Light" w:hAnsi="Calibri Light" w:cs="Calibri Light"/>
        </w:rPr>
        <w:t xml:space="preserve">So far, you have described the communications environment and set 3 key objectives for communications within your team. The next step is to identify who it is that will be involved in the dissemination and receipt of communications issued by your team </w:t>
      </w:r>
      <w:proofErr w:type="gramStart"/>
      <w:r w:rsidRPr="008022AB">
        <w:rPr>
          <w:rFonts w:ascii="Calibri Light" w:hAnsi="Calibri Light" w:cs="Calibri Light"/>
        </w:rPr>
        <w:t>i.e.</w:t>
      </w:r>
      <w:proofErr w:type="gramEnd"/>
      <w:r w:rsidRPr="008022AB">
        <w:rPr>
          <w:rFonts w:ascii="Calibri Light" w:hAnsi="Calibri Light" w:cs="Calibri Light"/>
        </w:rPr>
        <w:t xml:space="preserve"> who is going to create, send out and receive the formal communications messages.</w:t>
      </w:r>
    </w:p>
    <w:p w14:paraId="3B40FF57" w14:textId="77777777" w:rsidR="00C92E0F" w:rsidRPr="008022AB" w:rsidRDefault="00C92E0F" w:rsidP="00C92E0F">
      <w:pPr>
        <w:rPr>
          <w:rFonts w:ascii="Calibri Light" w:hAnsi="Calibri Light" w:cs="Calibri Light"/>
        </w:rPr>
      </w:pPr>
    </w:p>
    <w:p w14:paraId="479076C9" w14:textId="77777777" w:rsidR="009962E7" w:rsidRPr="008022AB" w:rsidRDefault="009962E7" w:rsidP="00C92E0F">
      <w:pPr>
        <w:rPr>
          <w:rFonts w:ascii="Calibri Light" w:hAnsi="Calibri Light" w:cs="Calibri Light"/>
        </w:rPr>
      </w:pPr>
      <w:r w:rsidRPr="008022AB">
        <w:rPr>
          <w:rFonts w:ascii="Calibri Light" w:hAnsi="Calibri Light" w:cs="Calibri Light"/>
        </w:rPr>
        <w:t>List and describe each of the audience groups (</w:t>
      </w:r>
      <w:proofErr w:type="gramStart"/>
      <w:r w:rsidRPr="008022AB">
        <w:rPr>
          <w:rFonts w:ascii="Calibri Light" w:hAnsi="Calibri Light" w:cs="Calibri Light"/>
        </w:rPr>
        <w:t>i.e.</w:t>
      </w:r>
      <w:proofErr w:type="gramEnd"/>
      <w:r w:rsidRPr="008022AB">
        <w:rPr>
          <w:rFonts w:ascii="Calibri Light" w:hAnsi="Calibri Light" w:cs="Calibri Light"/>
        </w:rPr>
        <w:t xml:space="preserve"> stakeholders) that your team will communicate with. Remember that this is a </w:t>
      </w:r>
      <w:r w:rsidRPr="008022AB">
        <w:rPr>
          <w:rFonts w:ascii="Calibri Light" w:hAnsi="Calibri Light" w:cs="Calibri Light"/>
          <w:i/>
        </w:rPr>
        <w:t>formal</w:t>
      </w:r>
      <w:r w:rsidRPr="008022AB">
        <w:rPr>
          <w:rFonts w:ascii="Calibri Light" w:hAnsi="Calibri Light" w:cs="Calibri Light"/>
        </w:rPr>
        <w:t xml:space="preserve"> Communications Plan. Therefore, you with only wish to list audience groups whom your team will want to communicate formally with. </w:t>
      </w:r>
    </w:p>
    <w:p w14:paraId="0C29D01E" w14:textId="77777777" w:rsidR="009962E7" w:rsidRPr="008022AB" w:rsidRDefault="009962E7" w:rsidP="00C92E0F">
      <w:pPr>
        <w:rPr>
          <w:rFonts w:ascii="Calibri Light" w:hAnsi="Calibri Light" w:cs="Calibri Light"/>
        </w:rPr>
      </w:pPr>
    </w:p>
    <w:p w14:paraId="3B21D33C" w14:textId="77777777" w:rsidR="009962E7" w:rsidRPr="008022AB" w:rsidRDefault="009962E7" w:rsidP="00C92E0F">
      <w:pPr>
        <w:rPr>
          <w:rFonts w:ascii="Calibri Light" w:hAnsi="Calibri Light" w:cs="Calibri Light"/>
        </w:rPr>
      </w:pPr>
      <w:r w:rsidRPr="008022AB">
        <w:rPr>
          <w:rFonts w:ascii="Calibri Light" w:hAnsi="Calibri Light" w:cs="Calibri Light"/>
        </w:rPr>
        <w:t>For example, a project may have the following target audiences:</w:t>
      </w:r>
    </w:p>
    <w:p w14:paraId="1BB17173"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Project board (sponsor, director, other board members)</w:t>
      </w:r>
    </w:p>
    <w:p w14:paraId="015A1BA7"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Project management team (project manager, project leaders)</w:t>
      </w:r>
    </w:p>
    <w:p w14:paraId="78E38518"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Project team members</w:t>
      </w:r>
    </w:p>
    <w:p w14:paraId="4B75E919"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Related project teams</w:t>
      </w:r>
    </w:p>
    <w:p w14:paraId="057C415F"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Project management office</w:t>
      </w:r>
    </w:p>
    <w:p w14:paraId="0AE49276"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Related business unit managers</w:t>
      </w:r>
    </w:p>
    <w:p w14:paraId="7DD36E23"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Internal audit or strategy staff</w:t>
      </w:r>
    </w:p>
    <w:p w14:paraId="33353A8A"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External suppliers and contractors</w:t>
      </w:r>
    </w:p>
    <w:p w14:paraId="1C13837F"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Governance and regulatory bodies</w:t>
      </w:r>
    </w:p>
    <w:p w14:paraId="33A85DED" w14:textId="77777777" w:rsidR="009C1E35" w:rsidRPr="008022AB" w:rsidRDefault="009C1E35" w:rsidP="009C1E35">
      <w:pPr>
        <w:pStyle w:val="ListParagraph"/>
        <w:spacing w:before="120" w:after="120"/>
        <w:rPr>
          <w:rFonts w:ascii="Calibri Light" w:hAnsi="Calibri Light" w:cs="Calibri Light"/>
        </w:rPr>
      </w:pPr>
    </w:p>
    <w:p w14:paraId="5D282F2D" w14:textId="77777777" w:rsidR="009C1E35" w:rsidRPr="008022AB" w:rsidRDefault="009C1E35" w:rsidP="009C1E35">
      <w:pPr>
        <w:pStyle w:val="Heading3"/>
        <w:rPr>
          <w:rFonts w:ascii="Calibri Light" w:hAnsi="Calibri Light" w:cs="Calibri Light"/>
        </w:rPr>
      </w:pPr>
      <w:r w:rsidRPr="008022AB">
        <w:rPr>
          <w:rFonts w:ascii="Calibri Light" w:hAnsi="Calibri Light" w:cs="Calibri Light"/>
        </w:rPr>
        <w:t>Stakeholder Communication Needs Analysis</w:t>
      </w:r>
    </w:p>
    <w:p w14:paraId="69A6C8A2" w14:textId="77777777" w:rsidR="009C1E35" w:rsidRPr="008022AB" w:rsidRDefault="009C1E35" w:rsidP="009C1E35">
      <w:pPr>
        <w:rPr>
          <w:rFonts w:ascii="Calibri Light" w:hAnsi="Calibri Light" w:cs="Calibri Light"/>
        </w:rPr>
      </w:pPr>
      <w:r w:rsidRPr="008022AB">
        <w:rPr>
          <w:rFonts w:ascii="Calibri Light" w:hAnsi="Calibri Light" w:cs="Calibri Light"/>
          <w:bCs/>
        </w:rPr>
        <w:lastRenderedPageBreak/>
        <w:t>This activity is designed to</w:t>
      </w:r>
      <w:r w:rsidRPr="008022AB">
        <w:rPr>
          <w:rFonts w:ascii="Calibri Light" w:hAnsi="Calibri Light" w:cs="Calibri Light"/>
          <w:b/>
          <w:bCs/>
        </w:rPr>
        <w:t xml:space="preserve"> </w:t>
      </w:r>
      <w:r w:rsidRPr="008022AB">
        <w:rPr>
          <w:rFonts w:ascii="Calibri Light" w:hAnsi="Calibri Light" w:cs="Calibri Light"/>
        </w:rPr>
        <w:t>look at the key stakeholders identified during the stakeholder analysis and analyze their communication needs and who should be delivering the communication to that stakeholder, about what, and at what frequency.</w:t>
      </w:r>
    </w:p>
    <w:p w14:paraId="3E6BCF49" w14:textId="77777777" w:rsidR="009C1E35" w:rsidRPr="008022AB" w:rsidRDefault="009C1E35" w:rsidP="009C1E35">
      <w:pPr>
        <w:rPr>
          <w:rFonts w:ascii="Calibri Light" w:hAnsi="Calibri Light" w:cs="Calibri Light"/>
        </w:rPr>
      </w:pPr>
    </w:p>
    <w:tbl>
      <w:tblPr>
        <w:tblStyle w:val="TableGrid"/>
        <w:tblW w:w="8995" w:type="dxa"/>
        <w:tblLook w:val="04A0" w:firstRow="1" w:lastRow="0" w:firstColumn="1" w:lastColumn="0" w:noHBand="0" w:noVBand="1"/>
      </w:tblPr>
      <w:tblGrid>
        <w:gridCol w:w="1396"/>
        <w:gridCol w:w="2019"/>
        <w:gridCol w:w="982"/>
        <w:gridCol w:w="1714"/>
        <w:gridCol w:w="1714"/>
        <w:gridCol w:w="1170"/>
      </w:tblGrid>
      <w:tr w:rsidR="00D51FC0" w:rsidRPr="008022AB" w14:paraId="3A99B429" w14:textId="77777777" w:rsidTr="00D51FC0">
        <w:tc>
          <w:tcPr>
            <w:tcW w:w="1396" w:type="dxa"/>
            <w:shd w:val="pct20" w:color="auto" w:fill="005695"/>
            <w:vAlign w:val="center"/>
          </w:tcPr>
          <w:p w14:paraId="48FBF497" w14:textId="77777777" w:rsidR="00D51FC0" w:rsidRPr="008022AB" w:rsidRDefault="00D51FC0" w:rsidP="009C1E35">
            <w:pPr>
              <w:jc w:val="center"/>
              <w:rPr>
                <w:rFonts w:ascii="Calibri Light" w:hAnsi="Calibri Light" w:cs="Calibri Light"/>
                <w:b/>
                <w:color w:val="FFFFFF" w:themeColor="background1"/>
                <w:sz w:val="21"/>
                <w:szCs w:val="21"/>
              </w:rPr>
            </w:pPr>
            <w:r w:rsidRPr="008022AB">
              <w:rPr>
                <w:rFonts w:ascii="Calibri Light" w:hAnsi="Calibri Light" w:cs="Calibri Light"/>
                <w:b/>
                <w:color w:val="FFFFFF" w:themeColor="background1"/>
                <w:sz w:val="21"/>
                <w:szCs w:val="21"/>
              </w:rPr>
              <w:t>Stakeholder</w:t>
            </w:r>
          </w:p>
        </w:tc>
        <w:tc>
          <w:tcPr>
            <w:tcW w:w="2019" w:type="dxa"/>
            <w:shd w:val="pct20" w:color="auto" w:fill="005695"/>
            <w:vAlign w:val="center"/>
          </w:tcPr>
          <w:p w14:paraId="04E3333B" w14:textId="77777777" w:rsidR="00D51FC0" w:rsidRPr="008022AB" w:rsidRDefault="00D51FC0" w:rsidP="009C1E35">
            <w:pPr>
              <w:jc w:val="center"/>
              <w:rPr>
                <w:rFonts w:ascii="Calibri Light" w:hAnsi="Calibri Light" w:cs="Calibri Light"/>
                <w:b/>
                <w:sz w:val="21"/>
                <w:szCs w:val="21"/>
              </w:rPr>
            </w:pPr>
            <w:r w:rsidRPr="008022AB">
              <w:rPr>
                <w:rFonts w:ascii="Calibri Light" w:hAnsi="Calibri Light" w:cs="Calibri Light"/>
                <w:b/>
                <w:color w:val="FFFFFF" w:themeColor="background1"/>
                <w:sz w:val="21"/>
                <w:szCs w:val="21"/>
              </w:rPr>
              <w:t>Communication Needs</w:t>
            </w:r>
          </w:p>
        </w:tc>
        <w:tc>
          <w:tcPr>
            <w:tcW w:w="982" w:type="dxa"/>
            <w:shd w:val="pct20" w:color="auto" w:fill="005695"/>
            <w:vAlign w:val="center"/>
          </w:tcPr>
          <w:p w14:paraId="1B3100E7" w14:textId="77777777" w:rsidR="00D51FC0" w:rsidRPr="008022AB" w:rsidRDefault="00D51FC0" w:rsidP="009C1E35">
            <w:pPr>
              <w:jc w:val="center"/>
              <w:rPr>
                <w:rFonts w:ascii="Calibri Light" w:hAnsi="Calibri Light" w:cs="Calibri Light"/>
              </w:rPr>
            </w:pPr>
            <w:r w:rsidRPr="008022AB">
              <w:rPr>
                <w:rFonts w:ascii="Calibri Light" w:hAnsi="Calibri Light" w:cs="Calibri Light"/>
                <w:b/>
                <w:color w:val="FFFFFF" w:themeColor="background1"/>
                <w:sz w:val="21"/>
                <w:szCs w:val="21"/>
              </w:rPr>
              <w:t>Degree of Impact</w:t>
            </w:r>
            <w:r w:rsidRPr="008022AB">
              <w:rPr>
                <w:rStyle w:val="FootnoteReference"/>
                <w:rFonts w:ascii="Calibri Light" w:hAnsi="Calibri Light" w:cs="Calibri Light"/>
                <w:b/>
                <w:color w:val="FFFFFF" w:themeColor="background1"/>
                <w:sz w:val="21"/>
                <w:szCs w:val="21"/>
              </w:rPr>
              <w:footnoteReference w:id="1"/>
            </w:r>
          </w:p>
        </w:tc>
        <w:tc>
          <w:tcPr>
            <w:tcW w:w="1714" w:type="dxa"/>
            <w:shd w:val="pct20" w:color="auto" w:fill="005695"/>
            <w:vAlign w:val="center"/>
          </w:tcPr>
          <w:p w14:paraId="41FC66AC" w14:textId="77777777" w:rsidR="00D51FC0" w:rsidRPr="008022AB" w:rsidRDefault="00D51FC0" w:rsidP="009C1E35">
            <w:pPr>
              <w:jc w:val="center"/>
              <w:rPr>
                <w:rFonts w:ascii="Calibri Light" w:hAnsi="Calibri Light" w:cs="Calibri Light"/>
                <w:b/>
                <w:color w:val="FFFFFF" w:themeColor="background1"/>
                <w:sz w:val="21"/>
                <w:szCs w:val="21"/>
              </w:rPr>
            </w:pPr>
            <w:r w:rsidRPr="008022AB">
              <w:rPr>
                <w:rFonts w:ascii="Calibri Light" w:hAnsi="Calibri Light" w:cs="Calibri Light"/>
                <w:b/>
                <w:color w:val="FFFFFF" w:themeColor="background1"/>
                <w:sz w:val="21"/>
                <w:szCs w:val="21"/>
              </w:rPr>
              <w:t>Preferred Communication Vehicle</w:t>
            </w:r>
          </w:p>
        </w:tc>
        <w:tc>
          <w:tcPr>
            <w:tcW w:w="1714" w:type="dxa"/>
            <w:shd w:val="pct20" w:color="auto" w:fill="005695"/>
            <w:vAlign w:val="center"/>
          </w:tcPr>
          <w:p w14:paraId="0AFBBCA3" w14:textId="77777777" w:rsidR="00D51FC0" w:rsidRPr="008022AB" w:rsidRDefault="00D51FC0" w:rsidP="009C1E35">
            <w:pPr>
              <w:jc w:val="center"/>
              <w:rPr>
                <w:rFonts w:ascii="Calibri Light" w:hAnsi="Calibri Light" w:cs="Calibri Light"/>
                <w:b/>
                <w:color w:val="FFFFFF" w:themeColor="background1"/>
                <w:sz w:val="21"/>
                <w:szCs w:val="21"/>
              </w:rPr>
            </w:pPr>
            <w:r w:rsidRPr="008022AB">
              <w:rPr>
                <w:rFonts w:ascii="Calibri Light" w:hAnsi="Calibri Light" w:cs="Calibri Light"/>
                <w:b/>
                <w:color w:val="FFFFFF" w:themeColor="background1"/>
                <w:sz w:val="21"/>
                <w:szCs w:val="21"/>
              </w:rPr>
              <w:t>Frequency of Communication</w:t>
            </w:r>
          </w:p>
        </w:tc>
        <w:tc>
          <w:tcPr>
            <w:tcW w:w="1170" w:type="dxa"/>
            <w:shd w:val="pct20" w:color="auto" w:fill="005695"/>
            <w:vAlign w:val="center"/>
          </w:tcPr>
          <w:p w14:paraId="76807F1F" w14:textId="77777777" w:rsidR="00D51FC0" w:rsidRPr="008022AB" w:rsidRDefault="00D51FC0" w:rsidP="009C1E35">
            <w:pPr>
              <w:jc w:val="center"/>
              <w:rPr>
                <w:rFonts w:ascii="Calibri Light" w:hAnsi="Calibri Light" w:cs="Calibri Light"/>
                <w:b/>
                <w:color w:val="FFFFFF" w:themeColor="background1"/>
                <w:sz w:val="21"/>
                <w:szCs w:val="21"/>
              </w:rPr>
            </w:pPr>
            <w:r w:rsidRPr="008022AB">
              <w:rPr>
                <w:rFonts w:ascii="Calibri Light" w:hAnsi="Calibri Light" w:cs="Calibri Light"/>
                <w:b/>
                <w:color w:val="FFFFFF" w:themeColor="background1"/>
                <w:sz w:val="21"/>
                <w:szCs w:val="21"/>
              </w:rPr>
              <w:t>Delivered By</w:t>
            </w:r>
          </w:p>
        </w:tc>
      </w:tr>
      <w:tr w:rsidR="00D51FC0" w:rsidRPr="008022AB" w14:paraId="72524A01" w14:textId="77777777" w:rsidTr="00D51FC0">
        <w:trPr>
          <w:trHeight w:val="432"/>
        </w:trPr>
        <w:tc>
          <w:tcPr>
            <w:tcW w:w="1396" w:type="dxa"/>
          </w:tcPr>
          <w:p w14:paraId="35A151F3" w14:textId="77777777" w:rsidR="00D51FC0" w:rsidRPr="008022AB" w:rsidRDefault="00D51FC0" w:rsidP="009C1E35">
            <w:pPr>
              <w:rPr>
                <w:rFonts w:ascii="Calibri Light" w:hAnsi="Calibri Light" w:cs="Calibri Light"/>
                <w:color w:val="005695"/>
                <w:sz w:val="21"/>
                <w:szCs w:val="21"/>
              </w:rPr>
            </w:pPr>
          </w:p>
        </w:tc>
        <w:tc>
          <w:tcPr>
            <w:tcW w:w="2019" w:type="dxa"/>
          </w:tcPr>
          <w:p w14:paraId="08D1B4F1" w14:textId="77777777" w:rsidR="00D51FC0" w:rsidRPr="008022AB" w:rsidRDefault="00D51FC0" w:rsidP="009C1E35">
            <w:pPr>
              <w:rPr>
                <w:rFonts w:ascii="Calibri Light" w:hAnsi="Calibri Light" w:cs="Calibri Light"/>
              </w:rPr>
            </w:pPr>
          </w:p>
        </w:tc>
        <w:tc>
          <w:tcPr>
            <w:tcW w:w="982" w:type="dxa"/>
          </w:tcPr>
          <w:p w14:paraId="701736F9" w14:textId="77777777" w:rsidR="00D51FC0" w:rsidRPr="008022AB" w:rsidRDefault="00D51FC0" w:rsidP="009C1E35">
            <w:pPr>
              <w:rPr>
                <w:rFonts w:ascii="Calibri Light" w:hAnsi="Calibri Light" w:cs="Calibri Light"/>
              </w:rPr>
            </w:pPr>
          </w:p>
        </w:tc>
        <w:tc>
          <w:tcPr>
            <w:tcW w:w="1714" w:type="dxa"/>
          </w:tcPr>
          <w:p w14:paraId="45A4DBDA" w14:textId="77777777" w:rsidR="00D51FC0" w:rsidRPr="008022AB" w:rsidRDefault="00D51FC0" w:rsidP="009C1E35">
            <w:pPr>
              <w:rPr>
                <w:rFonts w:ascii="Calibri Light" w:hAnsi="Calibri Light" w:cs="Calibri Light"/>
                <w:color w:val="005695"/>
                <w:sz w:val="21"/>
                <w:szCs w:val="21"/>
              </w:rPr>
            </w:pPr>
          </w:p>
        </w:tc>
        <w:tc>
          <w:tcPr>
            <w:tcW w:w="1714" w:type="dxa"/>
          </w:tcPr>
          <w:p w14:paraId="60931B87" w14:textId="77777777" w:rsidR="00D51FC0" w:rsidRPr="008022AB" w:rsidRDefault="00D51FC0" w:rsidP="009C1E35">
            <w:pPr>
              <w:rPr>
                <w:rFonts w:ascii="Calibri Light" w:hAnsi="Calibri Light" w:cs="Calibri Light"/>
                <w:color w:val="005695"/>
                <w:sz w:val="21"/>
                <w:szCs w:val="21"/>
              </w:rPr>
            </w:pPr>
          </w:p>
        </w:tc>
        <w:tc>
          <w:tcPr>
            <w:tcW w:w="1170" w:type="dxa"/>
          </w:tcPr>
          <w:p w14:paraId="0693E203" w14:textId="77777777" w:rsidR="00D51FC0" w:rsidRPr="008022AB" w:rsidRDefault="00D51FC0" w:rsidP="009C1E35">
            <w:pPr>
              <w:rPr>
                <w:rFonts w:ascii="Calibri Light" w:hAnsi="Calibri Light" w:cs="Calibri Light"/>
                <w:color w:val="005695"/>
                <w:sz w:val="21"/>
                <w:szCs w:val="21"/>
              </w:rPr>
            </w:pPr>
          </w:p>
        </w:tc>
      </w:tr>
      <w:tr w:rsidR="00D51FC0" w:rsidRPr="008022AB" w14:paraId="7E19BE80" w14:textId="77777777" w:rsidTr="00D51FC0">
        <w:trPr>
          <w:trHeight w:val="432"/>
        </w:trPr>
        <w:tc>
          <w:tcPr>
            <w:tcW w:w="1396" w:type="dxa"/>
          </w:tcPr>
          <w:p w14:paraId="59EDFC0D" w14:textId="77777777" w:rsidR="00D51FC0" w:rsidRPr="008022AB" w:rsidRDefault="00D51FC0" w:rsidP="009C1E35">
            <w:pPr>
              <w:rPr>
                <w:rFonts w:ascii="Calibri Light" w:hAnsi="Calibri Light" w:cs="Calibri Light"/>
                <w:color w:val="005695"/>
                <w:sz w:val="21"/>
                <w:szCs w:val="21"/>
              </w:rPr>
            </w:pPr>
          </w:p>
        </w:tc>
        <w:tc>
          <w:tcPr>
            <w:tcW w:w="2019" w:type="dxa"/>
          </w:tcPr>
          <w:p w14:paraId="19EB69F3" w14:textId="77777777" w:rsidR="00D51FC0" w:rsidRPr="008022AB" w:rsidRDefault="00D51FC0" w:rsidP="009C1E35">
            <w:pPr>
              <w:rPr>
                <w:rFonts w:ascii="Calibri Light" w:hAnsi="Calibri Light" w:cs="Calibri Light"/>
              </w:rPr>
            </w:pPr>
          </w:p>
        </w:tc>
        <w:tc>
          <w:tcPr>
            <w:tcW w:w="982" w:type="dxa"/>
          </w:tcPr>
          <w:p w14:paraId="774C3FFA" w14:textId="77777777" w:rsidR="00D51FC0" w:rsidRPr="008022AB" w:rsidRDefault="00D51FC0" w:rsidP="009C1E35">
            <w:pPr>
              <w:rPr>
                <w:rFonts w:ascii="Calibri Light" w:hAnsi="Calibri Light" w:cs="Calibri Light"/>
              </w:rPr>
            </w:pPr>
          </w:p>
        </w:tc>
        <w:tc>
          <w:tcPr>
            <w:tcW w:w="1714" w:type="dxa"/>
          </w:tcPr>
          <w:p w14:paraId="433F5C92" w14:textId="77777777" w:rsidR="00D51FC0" w:rsidRPr="008022AB" w:rsidRDefault="00D51FC0" w:rsidP="009C1E35">
            <w:pPr>
              <w:rPr>
                <w:rFonts w:ascii="Calibri Light" w:hAnsi="Calibri Light" w:cs="Calibri Light"/>
                <w:color w:val="005695"/>
                <w:sz w:val="21"/>
                <w:szCs w:val="21"/>
              </w:rPr>
            </w:pPr>
          </w:p>
        </w:tc>
        <w:tc>
          <w:tcPr>
            <w:tcW w:w="1714" w:type="dxa"/>
          </w:tcPr>
          <w:p w14:paraId="70CF2587" w14:textId="77777777" w:rsidR="00D51FC0" w:rsidRPr="008022AB" w:rsidRDefault="00D51FC0" w:rsidP="009C1E35">
            <w:pPr>
              <w:rPr>
                <w:rFonts w:ascii="Calibri Light" w:hAnsi="Calibri Light" w:cs="Calibri Light"/>
                <w:color w:val="005695"/>
                <w:sz w:val="21"/>
                <w:szCs w:val="21"/>
              </w:rPr>
            </w:pPr>
          </w:p>
        </w:tc>
        <w:tc>
          <w:tcPr>
            <w:tcW w:w="1170" w:type="dxa"/>
          </w:tcPr>
          <w:p w14:paraId="55DF99BD" w14:textId="77777777" w:rsidR="00D51FC0" w:rsidRPr="008022AB" w:rsidRDefault="00D51FC0" w:rsidP="009C1E35">
            <w:pPr>
              <w:rPr>
                <w:rFonts w:ascii="Calibri Light" w:hAnsi="Calibri Light" w:cs="Calibri Light"/>
                <w:color w:val="005695"/>
                <w:sz w:val="21"/>
                <w:szCs w:val="21"/>
              </w:rPr>
            </w:pPr>
          </w:p>
        </w:tc>
      </w:tr>
      <w:tr w:rsidR="00D51FC0" w:rsidRPr="008022AB" w14:paraId="41B5AE33" w14:textId="77777777" w:rsidTr="00D51FC0">
        <w:trPr>
          <w:trHeight w:val="432"/>
        </w:trPr>
        <w:tc>
          <w:tcPr>
            <w:tcW w:w="1396" w:type="dxa"/>
          </w:tcPr>
          <w:p w14:paraId="3CAE2258" w14:textId="77777777" w:rsidR="00D51FC0" w:rsidRPr="008022AB" w:rsidRDefault="00D51FC0" w:rsidP="009C1E35">
            <w:pPr>
              <w:rPr>
                <w:rFonts w:ascii="Calibri Light" w:hAnsi="Calibri Light" w:cs="Calibri Light"/>
                <w:color w:val="005695"/>
                <w:sz w:val="21"/>
                <w:szCs w:val="21"/>
              </w:rPr>
            </w:pPr>
          </w:p>
        </w:tc>
        <w:tc>
          <w:tcPr>
            <w:tcW w:w="2019" w:type="dxa"/>
          </w:tcPr>
          <w:p w14:paraId="7F686EE5" w14:textId="77777777" w:rsidR="00D51FC0" w:rsidRPr="008022AB" w:rsidRDefault="00D51FC0" w:rsidP="009C1E35">
            <w:pPr>
              <w:rPr>
                <w:rFonts w:ascii="Calibri Light" w:hAnsi="Calibri Light" w:cs="Calibri Light"/>
              </w:rPr>
            </w:pPr>
          </w:p>
        </w:tc>
        <w:tc>
          <w:tcPr>
            <w:tcW w:w="982" w:type="dxa"/>
          </w:tcPr>
          <w:p w14:paraId="64733ABB" w14:textId="77777777" w:rsidR="00D51FC0" w:rsidRPr="008022AB" w:rsidRDefault="00D51FC0" w:rsidP="009C1E35">
            <w:pPr>
              <w:rPr>
                <w:rFonts w:ascii="Calibri Light" w:hAnsi="Calibri Light" w:cs="Calibri Light"/>
              </w:rPr>
            </w:pPr>
          </w:p>
        </w:tc>
        <w:tc>
          <w:tcPr>
            <w:tcW w:w="1714" w:type="dxa"/>
          </w:tcPr>
          <w:p w14:paraId="33A0F55F" w14:textId="77777777" w:rsidR="00D51FC0" w:rsidRPr="008022AB" w:rsidRDefault="00D51FC0" w:rsidP="009C1E35">
            <w:pPr>
              <w:rPr>
                <w:rFonts w:ascii="Calibri Light" w:hAnsi="Calibri Light" w:cs="Calibri Light"/>
                <w:color w:val="005695"/>
                <w:sz w:val="21"/>
                <w:szCs w:val="21"/>
              </w:rPr>
            </w:pPr>
          </w:p>
        </w:tc>
        <w:tc>
          <w:tcPr>
            <w:tcW w:w="1714" w:type="dxa"/>
          </w:tcPr>
          <w:p w14:paraId="40F20465" w14:textId="77777777" w:rsidR="00D51FC0" w:rsidRPr="008022AB" w:rsidRDefault="00D51FC0" w:rsidP="009C1E35">
            <w:pPr>
              <w:rPr>
                <w:rFonts w:ascii="Calibri Light" w:hAnsi="Calibri Light" w:cs="Calibri Light"/>
                <w:color w:val="005695"/>
                <w:sz w:val="21"/>
                <w:szCs w:val="21"/>
              </w:rPr>
            </w:pPr>
          </w:p>
        </w:tc>
        <w:tc>
          <w:tcPr>
            <w:tcW w:w="1170" w:type="dxa"/>
          </w:tcPr>
          <w:p w14:paraId="1F9F6A17" w14:textId="77777777" w:rsidR="00D51FC0" w:rsidRPr="008022AB" w:rsidRDefault="00D51FC0" w:rsidP="009C1E35">
            <w:pPr>
              <w:rPr>
                <w:rFonts w:ascii="Calibri Light" w:hAnsi="Calibri Light" w:cs="Calibri Light"/>
                <w:color w:val="005695"/>
                <w:sz w:val="21"/>
                <w:szCs w:val="21"/>
              </w:rPr>
            </w:pPr>
          </w:p>
        </w:tc>
      </w:tr>
      <w:tr w:rsidR="00D51FC0" w:rsidRPr="008022AB" w14:paraId="2A2779BC" w14:textId="77777777" w:rsidTr="00D51FC0">
        <w:trPr>
          <w:trHeight w:val="432"/>
        </w:trPr>
        <w:tc>
          <w:tcPr>
            <w:tcW w:w="1396" w:type="dxa"/>
          </w:tcPr>
          <w:p w14:paraId="71E8BD0E" w14:textId="77777777" w:rsidR="00D51FC0" w:rsidRPr="008022AB" w:rsidRDefault="00D51FC0" w:rsidP="009C1E35">
            <w:pPr>
              <w:rPr>
                <w:rFonts w:ascii="Calibri Light" w:hAnsi="Calibri Light" w:cs="Calibri Light"/>
                <w:color w:val="005695"/>
                <w:sz w:val="21"/>
                <w:szCs w:val="21"/>
              </w:rPr>
            </w:pPr>
          </w:p>
        </w:tc>
        <w:tc>
          <w:tcPr>
            <w:tcW w:w="2019" w:type="dxa"/>
          </w:tcPr>
          <w:p w14:paraId="08A9BCD2" w14:textId="77777777" w:rsidR="00D51FC0" w:rsidRPr="008022AB" w:rsidRDefault="00D51FC0" w:rsidP="009C1E35">
            <w:pPr>
              <w:rPr>
                <w:rFonts w:ascii="Calibri Light" w:hAnsi="Calibri Light" w:cs="Calibri Light"/>
              </w:rPr>
            </w:pPr>
          </w:p>
        </w:tc>
        <w:tc>
          <w:tcPr>
            <w:tcW w:w="982" w:type="dxa"/>
          </w:tcPr>
          <w:p w14:paraId="72BD8C24" w14:textId="77777777" w:rsidR="00D51FC0" w:rsidRPr="008022AB" w:rsidRDefault="00D51FC0" w:rsidP="009C1E35">
            <w:pPr>
              <w:rPr>
                <w:rFonts w:ascii="Calibri Light" w:hAnsi="Calibri Light" w:cs="Calibri Light"/>
              </w:rPr>
            </w:pPr>
          </w:p>
        </w:tc>
        <w:tc>
          <w:tcPr>
            <w:tcW w:w="1714" w:type="dxa"/>
          </w:tcPr>
          <w:p w14:paraId="6CB648B2" w14:textId="77777777" w:rsidR="00D51FC0" w:rsidRPr="008022AB" w:rsidRDefault="00D51FC0" w:rsidP="009C1E35">
            <w:pPr>
              <w:rPr>
                <w:rFonts w:ascii="Calibri Light" w:hAnsi="Calibri Light" w:cs="Calibri Light"/>
                <w:color w:val="005695"/>
                <w:sz w:val="21"/>
                <w:szCs w:val="21"/>
              </w:rPr>
            </w:pPr>
          </w:p>
        </w:tc>
        <w:tc>
          <w:tcPr>
            <w:tcW w:w="1714" w:type="dxa"/>
          </w:tcPr>
          <w:p w14:paraId="280FCC2D" w14:textId="77777777" w:rsidR="00D51FC0" w:rsidRPr="008022AB" w:rsidRDefault="00D51FC0" w:rsidP="009C1E35">
            <w:pPr>
              <w:rPr>
                <w:rFonts w:ascii="Calibri Light" w:hAnsi="Calibri Light" w:cs="Calibri Light"/>
                <w:color w:val="005695"/>
                <w:sz w:val="21"/>
                <w:szCs w:val="21"/>
              </w:rPr>
            </w:pPr>
          </w:p>
        </w:tc>
        <w:tc>
          <w:tcPr>
            <w:tcW w:w="1170" w:type="dxa"/>
          </w:tcPr>
          <w:p w14:paraId="0118A967" w14:textId="77777777" w:rsidR="00D51FC0" w:rsidRPr="008022AB" w:rsidRDefault="00D51FC0" w:rsidP="009C1E35">
            <w:pPr>
              <w:rPr>
                <w:rFonts w:ascii="Calibri Light" w:hAnsi="Calibri Light" w:cs="Calibri Light"/>
                <w:color w:val="005695"/>
                <w:sz w:val="21"/>
                <w:szCs w:val="21"/>
              </w:rPr>
            </w:pPr>
          </w:p>
        </w:tc>
      </w:tr>
      <w:tr w:rsidR="00D51FC0" w:rsidRPr="008022AB" w14:paraId="1D0C0642" w14:textId="77777777" w:rsidTr="00D51FC0">
        <w:trPr>
          <w:trHeight w:val="432"/>
        </w:trPr>
        <w:tc>
          <w:tcPr>
            <w:tcW w:w="1396" w:type="dxa"/>
          </w:tcPr>
          <w:p w14:paraId="4775E64F" w14:textId="77777777" w:rsidR="00D51FC0" w:rsidRPr="008022AB" w:rsidRDefault="00D51FC0" w:rsidP="009C1E35">
            <w:pPr>
              <w:rPr>
                <w:rFonts w:ascii="Calibri Light" w:hAnsi="Calibri Light" w:cs="Calibri Light"/>
                <w:color w:val="005695"/>
                <w:sz w:val="21"/>
                <w:szCs w:val="21"/>
              </w:rPr>
            </w:pPr>
          </w:p>
        </w:tc>
        <w:tc>
          <w:tcPr>
            <w:tcW w:w="2019" w:type="dxa"/>
          </w:tcPr>
          <w:p w14:paraId="11112ED8" w14:textId="77777777" w:rsidR="00D51FC0" w:rsidRPr="008022AB" w:rsidRDefault="00D51FC0" w:rsidP="009C1E35">
            <w:pPr>
              <w:rPr>
                <w:rFonts w:ascii="Calibri Light" w:hAnsi="Calibri Light" w:cs="Calibri Light"/>
              </w:rPr>
            </w:pPr>
          </w:p>
        </w:tc>
        <w:tc>
          <w:tcPr>
            <w:tcW w:w="982" w:type="dxa"/>
          </w:tcPr>
          <w:p w14:paraId="5B3ED0DC" w14:textId="77777777" w:rsidR="00D51FC0" w:rsidRPr="008022AB" w:rsidRDefault="00D51FC0" w:rsidP="009C1E35">
            <w:pPr>
              <w:rPr>
                <w:rFonts w:ascii="Calibri Light" w:hAnsi="Calibri Light" w:cs="Calibri Light"/>
              </w:rPr>
            </w:pPr>
          </w:p>
        </w:tc>
        <w:tc>
          <w:tcPr>
            <w:tcW w:w="1714" w:type="dxa"/>
          </w:tcPr>
          <w:p w14:paraId="13DF7133" w14:textId="77777777" w:rsidR="00D51FC0" w:rsidRPr="008022AB" w:rsidRDefault="00D51FC0" w:rsidP="009C1E35">
            <w:pPr>
              <w:rPr>
                <w:rFonts w:ascii="Calibri Light" w:hAnsi="Calibri Light" w:cs="Calibri Light"/>
                <w:color w:val="005695"/>
                <w:sz w:val="21"/>
                <w:szCs w:val="21"/>
              </w:rPr>
            </w:pPr>
          </w:p>
        </w:tc>
        <w:tc>
          <w:tcPr>
            <w:tcW w:w="1714" w:type="dxa"/>
          </w:tcPr>
          <w:p w14:paraId="7E066CDE" w14:textId="77777777" w:rsidR="00D51FC0" w:rsidRPr="008022AB" w:rsidRDefault="00D51FC0" w:rsidP="009C1E35">
            <w:pPr>
              <w:rPr>
                <w:rFonts w:ascii="Calibri Light" w:hAnsi="Calibri Light" w:cs="Calibri Light"/>
                <w:color w:val="005695"/>
                <w:sz w:val="21"/>
                <w:szCs w:val="21"/>
              </w:rPr>
            </w:pPr>
          </w:p>
        </w:tc>
        <w:tc>
          <w:tcPr>
            <w:tcW w:w="1170" w:type="dxa"/>
          </w:tcPr>
          <w:p w14:paraId="578B7B74" w14:textId="77777777" w:rsidR="00D51FC0" w:rsidRPr="008022AB" w:rsidRDefault="00D51FC0" w:rsidP="009C1E35">
            <w:pPr>
              <w:rPr>
                <w:rFonts w:ascii="Calibri Light" w:hAnsi="Calibri Light" w:cs="Calibri Light"/>
                <w:color w:val="005695"/>
                <w:sz w:val="21"/>
                <w:szCs w:val="21"/>
              </w:rPr>
            </w:pPr>
          </w:p>
        </w:tc>
      </w:tr>
      <w:tr w:rsidR="00D51FC0" w:rsidRPr="008022AB" w14:paraId="5E24F093" w14:textId="77777777" w:rsidTr="00D51FC0">
        <w:trPr>
          <w:trHeight w:val="432"/>
        </w:trPr>
        <w:tc>
          <w:tcPr>
            <w:tcW w:w="1396" w:type="dxa"/>
          </w:tcPr>
          <w:p w14:paraId="7158C1C7" w14:textId="77777777" w:rsidR="00D51FC0" w:rsidRPr="008022AB" w:rsidRDefault="00D51FC0" w:rsidP="009C1E35">
            <w:pPr>
              <w:rPr>
                <w:rFonts w:ascii="Calibri Light" w:hAnsi="Calibri Light" w:cs="Calibri Light"/>
                <w:color w:val="005695"/>
                <w:sz w:val="21"/>
                <w:szCs w:val="21"/>
              </w:rPr>
            </w:pPr>
          </w:p>
        </w:tc>
        <w:tc>
          <w:tcPr>
            <w:tcW w:w="2019" w:type="dxa"/>
          </w:tcPr>
          <w:p w14:paraId="750EEB26" w14:textId="77777777" w:rsidR="00D51FC0" w:rsidRPr="008022AB" w:rsidRDefault="00D51FC0" w:rsidP="009C1E35">
            <w:pPr>
              <w:rPr>
                <w:rFonts w:ascii="Calibri Light" w:hAnsi="Calibri Light" w:cs="Calibri Light"/>
              </w:rPr>
            </w:pPr>
          </w:p>
        </w:tc>
        <w:tc>
          <w:tcPr>
            <w:tcW w:w="982" w:type="dxa"/>
          </w:tcPr>
          <w:p w14:paraId="585FF462" w14:textId="77777777" w:rsidR="00D51FC0" w:rsidRPr="008022AB" w:rsidRDefault="00D51FC0" w:rsidP="009C1E35">
            <w:pPr>
              <w:rPr>
                <w:rFonts w:ascii="Calibri Light" w:hAnsi="Calibri Light" w:cs="Calibri Light"/>
              </w:rPr>
            </w:pPr>
          </w:p>
        </w:tc>
        <w:tc>
          <w:tcPr>
            <w:tcW w:w="1714" w:type="dxa"/>
          </w:tcPr>
          <w:p w14:paraId="742F3CDF" w14:textId="77777777" w:rsidR="00D51FC0" w:rsidRPr="008022AB" w:rsidRDefault="00D51FC0" w:rsidP="009C1E35">
            <w:pPr>
              <w:rPr>
                <w:rFonts w:ascii="Calibri Light" w:hAnsi="Calibri Light" w:cs="Calibri Light"/>
                <w:color w:val="005695"/>
                <w:sz w:val="21"/>
                <w:szCs w:val="21"/>
              </w:rPr>
            </w:pPr>
          </w:p>
        </w:tc>
        <w:tc>
          <w:tcPr>
            <w:tcW w:w="1714" w:type="dxa"/>
          </w:tcPr>
          <w:p w14:paraId="533F3F15" w14:textId="77777777" w:rsidR="00D51FC0" w:rsidRPr="008022AB" w:rsidRDefault="00D51FC0" w:rsidP="009C1E35">
            <w:pPr>
              <w:rPr>
                <w:rFonts w:ascii="Calibri Light" w:hAnsi="Calibri Light" w:cs="Calibri Light"/>
                <w:color w:val="005695"/>
                <w:sz w:val="21"/>
                <w:szCs w:val="21"/>
              </w:rPr>
            </w:pPr>
          </w:p>
        </w:tc>
        <w:tc>
          <w:tcPr>
            <w:tcW w:w="1170" w:type="dxa"/>
          </w:tcPr>
          <w:p w14:paraId="3C63DD13" w14:textId="77777777" w:rsidR="00D51FC0" w:rsidRPr="008022AB" w:rsidRDefault="00D51FC0" w:rsidP="009C1E35">
            <w:pPr>
              <w:rPr>
                <w:rFonts w:ascii="Calibri Light" w:hAnsi="Calibri Light" w:cs="Calibri Light"/>
                <w:color w:val="005695"/>
                <w:sz w:val="21"/>
                <w:szCs w:val="21"/>
              </w:rPr>
            </w:pPr>
          </w:p>
        </w:tc>
      </w:tr>
      <w:tr w:rsidR="00D51FC0" w:rsidRPr="008022AB" w14:paraId="1988D074" w14:textId="77777777" w:rsidTr="00D51FC0">
        <w:trPr>
          <w:trHeight w:val="432"/>
        </w:trPr>
        <w:tc>
          <w:tcPr>
            <w:tcW w:w="1396" w:type="dxa"/>
          </w:tcPr>
          <w:p w14:paraId="4A2E2CF7" w14:textId="77777777" w:rsidR="00D51FC0" w:rsidRPr="008022AB" w:rsidRDefault="00D51FC0" w:rsidP="009C1E35">
            <w:pPr>
              <w:rPr>
                <w:rFonts w:ascii="Calibri Light" w:hAnsi="Calibri Light" w:cs="Calibri Light"/>
                <w:color w:val="005695"/>
                <w:sz w:val="21"/>
                <w:szCs w:val="21"/>
              </w:rPr>
            </w:pPr>
          </w:p>
        </w:tc>
        <w:tc>
          <w:tcPr>
            <w:tcW w:w="2019" w:type="dxa"/>
          </w:tcPr>
          <w:p w14:paraId="687FD958" w14:textId="77777777" w:rsidR="00D51FC0" w:rsidRPr="008022AB" w:rsidRDefault="00D51FC0" w:rsidP="009C1E35">
            <w:pPr>
              <w:rPr>
                <w:rFonts w:ascii="Calibri Light" w:hAnsi="Calibri Light" w:cs="Calibri Light"/>
              </w:rPr>
            </w:pPr>
          </w:p>
        </w:tc>
        <w:tc>
          <w:tcPr>
            <w:tcW w:w="982" w:type="dxa"/>
          </w:tcPr>
          <w:p w14:paraId="0BC1E81A" w14:textId="77777777" w:rsidR="00D51FC0" w:rsidRPr="008022AB" w:rsidRDefault="00D51FC0" w:rsidP="009C1E35">
            <w:pPr>
              <w:rPr>
                <w:rFonts w:ascii="Calibri Light" w:hAnsi="Calibri Light" w:cs="Calibri Light"/>
              </w:rPr>
            </w:pPr>
          </w:p>
        </w:tc>
        <w:tc>
          <w:tcPr>
            <w:tcW w:w="1714" w:type="dxa"/>
          </w:tcPr>
          <w:p w14:paraId="28F1ECD6" w14:textId="77777777" w:rsidR="00D51FC0" w:rsidRPr="008022AB" w:rsidRDefault="00D51FC0" w:rsidP="009C1E35">
            <w:pPr>
              <w:rPr>
                <w:rFonts w:ascii="Calibri Light" w:hAnsi="Calibri Light" w:cs="Calibri Light"/>
                <w:color w:val="005695"/>
                <w:sz w:val="21"/>
                <w:szCs w:val="21"/>
              </w:rPr>
            </w:pPr>
          </w:p>
        </w:tc>
        <w:tc>
          <w:tcPr>
            <w:tcW w:w="1714" w:type="dxa"/>
          </w:tcPr>
          <w:p w14:paraId="64179AD7" w14:textId="77777777" w:rsidR="00D51FC0" w:rsidRPr="008022AB" w:rsidRDefault="00D51FC0" w:rsidP="009C1E35">
            <w:pPr>
              <w:rPr>
                <w:rFonts w:ascii="Calibri Light" w:hAnsi="Calibri Light" w:cs="Calibri Light"/>
                <w:color w:val="005695"/>
                <w:sz w:val="21"/>
                <w:szCs w:val="21"/>
              </w:rPr>
            </w:pPr>
          </w:p>
        </w:tc>
        <w:tc>
          <w:tcPr>
            <w:tcW w:w="1170" w:type="dxa"/>
          </w:tcPr>
          <w:p w14:paraId="789C26C8" w14:textId="77777777" w:rsidR="00D51FC0" w:rsidRPr="008022AB" w:rsidRDefault="00D51FC0" w:rsidP="009C1E35">
            <w:pPr>
              <w:rPr>
                <w:rFonts w:ascii="Calibri Light" w:hAnsi="Calibri Light" w:cs="Calibri Light"/>
                <w:color w:val="005695"/>
                <w:sz w:val="21"/>
                <w:szCs w:val="21"/>
              </w:rPr>
            </w:pPr>
          </w:p>
        </w:tc>
      </w:tr>
      <w:tr w:rsidR="00D51FC0" w:rsidRPr="008022AB" w14:paraId="547197C3" w14:textId="77777777" w:rsidTr="00D51FC0">
        <w:trPr>
          <w:trHeight w:val="432"/>
        </w:trPr>
        <w:tc>
          <w:tcPr>
            <w:tcW w:w="1396" w:type="dxa"/>
          </w:tcPr>
          <w:p w14:paraId="30B1A71E" w14:textId="77777777" w:rsidR="00D51FC0" w:rsidRPr="008022AB" w:rsidRDefault="00D51FC0" w:rsidP="009C1E35">
            <w:pPr>
              <w:rPr>
                <w:rFonts w:ascii="Calibri Light" w:hAnsi="Calibri Light" w:cs="Calibri Light"/>
                <w:color w:val="005695"/>
                <w:sz w:val="21"/>
                <w:szCs w:val="21"/>
              </w:rPr>
            </w:pPr>
          </w:p>
        </w:tc>
        <w:tc>
          <w:tcPr>
            <w:tcW w:w="2019" w:type="dxa"/>
          </w:tcPr>
          <w:p w14:paraId="2A64ED7C" w14:textId="77777777" w:rsidR="00D51FC0" w:rsidRPr="008022AB" w:rsidRDefault="00D51FC0" w:rsidP="009C1E35">
            <w:pPr>
              <w:rPr>
                <w:rFonts w:ascii="Calibri Light" w:hAnsi="Calibri Light" w:cs="Calibri Light"/>
              </w:rPr>
            </w:pPr>
          </w:p>
        </w:tc>
        <w:tc>
          <w:tcPr>
            <w:tcW w:w="982" w:type="dxa"/>
          </w:tcPr>
          <w:p w14:paraId="7CF781BD" w14:textId="77777777" w:rsidR="00D51FC0" w:rsidRPr="008022AB" w:rsidRDefault="00D51FC0" w:rsidP="009C1E35">
            <w:pPr>
              <w:rPr>
                <w:rFonts w:ascii="Calibri Light" w:hAnsi="Calibri Light" w:cs="Calibri Light"/>
              </w:rPr>
            </w:pPr>
          </w:p>
        </w:tc>
        <w:tc>
          <w:tcPr>
            <w:tcW w:w="1714" w:type="dxa"/>
          </w:tcPr>
          <w:p w14:paraId="3E392BBE" w14:textId="77777777" w:rsidR="00D51FC0" w:rsidRPr="008022AB" w:rsidRDefault="00D51FC0" w:rsidP="009C1E35">
            <w:pPr>
              <w:rPr>
                <w:rFonts w:ascii="Calibri Light" w:hAnsi="Calibri Light" w:cs="Calibri Light"/>
                <w:color w:val="005695"/>
                <w:sz w:val="21"/>
                <w:szCs w:val="21"/>
              </w:rPr>
            </w:pPr>
          </w:p>
        </w:tc>
        <w:tc>
          <w:tcPr>
            <w:tcW w:w="1714" w:type="dxa"/>
          </w:tcPr>
          <w:p w14:paraId="324FEA12" w14:textId="77777777" w:rsidR="00D51FC0" w:rsidRPr="008022AB" w:rsidRDefault="00D51FC0" w:rsidP="009C1E35">
            <w:pPr>
              <w:rPr>
                <w:rFonts w:ascii="Calibri Light" w:hAnsi="Calibri Light" w:cs="Calibri Light"/>
                <w:color w:val="005695"/>
                <w:sz w:val="21"/>
                <w:szCs w:val="21"/>
              </w:rPr>
            </w:pPr>
          </w:p>
        </w:tc>
        <w:tc>
          <w:tcPr>
            <w:tcW w:w="1170" w:type="dxa"/>
          </w:tcPr>
          <w:p w14:paraId="3ED38A68" w14:textId="77777777" w:rsidR="00D51FC0" w:rsidRPr="008022AB" w:rsidRDefault="00D51FC0" w:rsidP="009C1E35">
            <w:pPr>
              <w:rPr>
                <w:rFonts w:ascii="Calibri Light" w:hAnsi="Calibri Light" w:cs="Calibri Light"/>
                <w:color w:val="005695"/>
                <w:sz w:val="21"/>
                <w:szCs w:val="21"/>
              </w:rPr>
            </w:pPr>
          </w:p>
        </w:tc>
      </w:tr>
      <w:tr w:rsidR="00D51FC0" w:rsidRPr="008022AB" w14:paraId="24B69438" w14:textId="77777777" w:rsidTr="00D51FC0">
        <w:trPr>
          <w:trHeight w:val="432"/>
        </w:trPr>
        <w:tc>
          <w:tcPr>
            <w:tcW w:w="1396" w:type="dxa"/>
          </w:tcPr>
          <w:p w14:paraId="24D807D5" w14:textId="77777777" w:rsidR="00D51FC0" w:rsidRPr="008022AB" w:rsidRDefault="00D51FC0" w:rsidP="009C1E35">
            <w:pPr>
              <w:rPr>
                <w:rFonts w:ascii="Calibri Light" w:hAnsi="Calibri Light" w:cs="Calibri Light"/>
              </w:rPr>
            </w:pPr>
          </w:p>
        </w:tc>
        <w:tc>
          <w:tcPr>
            <w:tcW w:w="2019" w:type="dxa"/>
          </w:tcPr>
          <w:p w14:paraId="0EB130C0" w14:textId="77777777" w:rsidR="00D51FC0" w:rsidRPr="008022AB" w:rsidRDefault="00D51FC0" w:rsidP="009C1E35">
            <w:pPr>
              <w:rPr>
                <w:rFonts w:ascii="Calibri Light" w:hAnsi="Calibri Light" w:cs="Calibri Light"/>
              </w:rPr>
            </w:pPr>
          </w:p>
        </w:tc>
        <w:tc>
          <w:tcPr>
            <w:tcW w:w="982" w:type="dxa"/>
          </w:tcPr>
          <w:p w14:paraId="3EA7FC55" w14:textId="77777777" w:rsidR="00D51FC0" w:rsidRPr="008022AB" w:rsidRDefault="00D51FC0" w:rsidP="009C1E35">
            <w:pPr>
              <w:rPr>
                <w:rFonts w:ascii="Calibri Light" w:hAnsi="Calibri Light" w:cs="Calibri Light"/>
              </w:rPr>
            </w:pPr>
          </w:p>
        </w:tc>
        <w:tc>
          <w:tcPr>
            <w:tcW w:w="1714" w:type="dxa"/>
          </w:tcPr>
          <w:p w14:paraId="4D8826C3" w14:textId="77777777" w:rsidR="00D51FC0" w:rsidRPr="008022AB" w:rsidRDefault="00D51FC0" w:rsidP="009C1E35">
            <w:pPr>
              <w:rPr>
                <w:rFonts w:ascii="Calibri Light" w:hAnsi="Calibri Light" w:cs="Calibri Light"/>
                <w:color w:val="005695"/>
                <w:sz w:val="21"/>
                <w:szCs w:val="21"/>
              </w:rPr>
            </w:pPr>
          </w:p>
        </w:tc>
        <w:tc>
          <w:tcPr>
            <w:tcW w:w="1714" w:type="dxa"/>
          </w:tcPr>
          <w:p w14:paraId="7B43F787" w14:textId="77777777" w:rsidR="00D51FC0" w:rsidRPr="008022AB" w:rsidRDefault="00D51FC0" w:rsidP="009C1E35">
            <w:pPr>
              <w:rPr>
                <w:rFonts w:ascii="Calibri Light" w:hAnsi="Calibri Light" w:cs="Calibri Light"/>
                <w:color w:val="005695"/>
                <w:sz w:val="21"/>
                <w:szCs w:val="21"/>
              </w:rPr>
            </w:pPr>
          </w:p>
        </w:tc>
        <w:tc>
          <w:tcPr>
            <w:tcW w:w="1170" w:type="dxa"/>
          </w:tcPr>
          <w:p w14:paraId="797BFD6F" w14:textId="77777777" w:rsidR="00D51FC0" w:rsidRPr="008022AB" w:rsidRDefault="00D51FC0" w:rsidP="009C1E35">
            <w:pPr>
              <w:rPr>
                <w:rFonts w:ascii="Calibri Light" w:hAnsi="Calibri Light" w:cs="Calibri Light"/>
                <w:color w:val="005695"/>
                <w:sz w:val="21"/>
                <w:szCs w:val="21"/>
              </w:rPr>
            </w:pPr>
          </w:p>
        </w:tc>
      </w:tr>
      <w:tr w:rsidR="00D51FC0" w:rsidRPr="008022AB" w14:paraId="12AA4397" w14:textId="77777777" w:rsidTr="00D51FC0">
        <w:trPr>
          <w:trHeight w:val="432"/>
        </w:trPr>
        <w:tc>
          <w:tcPr>
            <w:tcW w:w="1396" w:type="dxa"/>
          </w:tcPr>
          <w:p w14:paraId="0B60FCCB" w14:textId="77777777" w:rsidR="00D51FC0" w:rsidRPr="008022AB" w:rsidRDefault="00D51FC0" w:rsidP="009C1E35">
            <w:pPr>
              <w:rPr>
                <w:rFonts w:ascii="Calibri Light" w:hAnsi="Calibri Light" w:cs="Calibri Light"/>
              </w:rPr>
            </w:pPr>
          </w:p>
        </w:tc>
        <w:tc>
          <w:tcPr>
            <w:tcW w:w="2019" w:type="dxa"/>
          </w:tcPr>
          <w:p w14:paraId="22CEA00F" w14:textId="77777777" w:rsidR="00D51FC0" w:rsidRPr="008022AB" w:rsidRDefault="00D51FC0" w:rsidP="009C1E35">
            <w:pPr>
              <w:rPr>
                <w:rFonts w:ascii="Calibri Light" w:hAnsi="Calibri Light" w:cs="Calibri Light"/>
              </w:rPr>
            </w:pPr>
          </w:p>
        </w:tc>
        <w:tc>
          <w:tcPr>
            <w:tcW w:w="982" w:type="dxa"/>
          </w:tcPr>
          <w:p w14:paraId="6BDF2EA5" w14:textId="77777777" w:rsidR="00D51FC0" w:rsidRPr="008022AB" w:rsidRDefault="00D51FC0" w:rsidP="009C1E35">
            <w:pPr>
              <w:rPr>
                <w:rFonts w:ascii="Calibri Light" w:hAnsi="Calibri Light" w:cs="Calibri Light"/>
              </w:rPr>
            </w:pPr>
          </w:p>
        </w:tc>
        <w:tc>
          <w:tcPr>
            <w:tcW w:w="1714" w:type="dxa"/>
          </w:tcPr>
          <w:p w14:paraId="6C0D6FEB" w14:textId="77777777" w:rsidR="00D51FC0" w:rsidRPr="008022AB" w:rsidRDefault="00D51FC0" w:rsidP="009C1E35">
            <w:pPr>
              <w:rPr>
                <w:rFonts w:ascii="Calibri Light" w:hAnsi="Calibri Light" w:cs="Calibri Light"/>
                <w:color w:val="005695"/>
                <w:sz w:val="21"/>
                <w:szCs w:val="21"/>
              </w:rPr>
            </w:pPr>
          </w:p>
        </w:tc>
        <w:tc>
          <w:tcPr>
            <w:tcW w:w="1714" w:type="dxa"/>
          </w:tcPr>
          <w:p w14:paraId="5A8B6D80" w14:textId="77777777" w:rsidR="00D51FC0" w:rsidRPr="008022AB" w:rsidRDefault="00D51FC0" w:rsidP="009C1E35">
            <w:pPr>
              <w:rPr>
                <w:rFonts w:ascii="Calibri Light" w:hAnsi="Calibri Light" w:cs="Calibri Light"/>
                <w:color w:val="005695"/>
                <w:sz w:val="21"/>
                <w:szCs w:val="21"/>
              </w:rPr>
            </w:pPr>
          </w:p>
        </w:tc>
        <w:tc>
          <w:tcPr>
            <w:tcW w:w="1170" w:type="dxa"/>
          </w:tcPr>
          <w:p w14:paraId="31F4AD54" w14:textId="77777777" w:rsidR="00D51FC0" w:rsidRPr="008022AB" w:rsidRDefault="00D51FC0" w:rsidP="009C1E35">
            <w:pPr>
              <w:rPr>
                <w:rFonts w:ascii="Calibri Light" w:hAnsi="Calibri Light" w:cs="Calibri Light"/>
                <w:color w:val="005695"/>
                <w:sz w:val="21"/>
                <w:szCs w:val="21"/>
              </w:rPr>
            </w:pPr>
          </w:p>
        </w:tc>
      </w:tr>
    </w:tbl>
    <w:p w14:paraId="28EFA3B1" w14:textId="77777777" w:rsidR="009C1E35" w:rsidRPr="008022AB" w:rsidRDefault="009C1E35" w:rsidP="009C1E35">
      <w:pPr>
        <w:rPr>
          <w:rFonts w:ascii="Calibri Light" w:hAnsi="Calibri Light" w:cs="Calibri Light"/>
        </w:rPr>
      </w:pPr>
    </w:p>
    <w:p w14:paraId="0C677ABF" w14:textId="77777777" w:rsidR="009962E7" w:rsidRPr="008022AB" w:rsidRDefault="009962E7" w:rsidP="001A1C3C">
      <w:pPr>
        <w:pStyle w:val="Heading3"/>
        <w:rPr>
          <w:rFonts w:ascii="Calibri Light" w:hAnsi="Calibri Light" w:cs="Calibri Light"/>
        </w:rPr>
      </w:pPr>
      <w:bookmarkStart w:id="32" w:name="_Toc465349992"/>
      <w:r w:rsidRPr="008022AB">
        <w:rPr>
          <w:rFonts w:ascii="Calibri Light" w:hAnsi="Calibri Light" w:cs="Calibri Light"/>
        </w:rPr>
        <w:t>Stakeholder Requirements</w:t>
      </w:r>
      <w:bookmarkEnd w:id="32"/>
    </w:p>
    <w:p w14:paraId="78DCA2C3" w14:textId="77777777" w:rsidR="009962E7" w:rsidRPr="008022AB" w:rsidRDefault="009962E7" w:rsidP="00C92E0F">
      <w:pPr>
        <w:rPr>
          <w:rFonts w:ascii="Calibri Light" w:hAnsi="Calibri Light" w:cs="Calibri Light"/>
        </w:rPr>
      </w:pPr>
      <w:r w:rsidRPr="008022AB">
        <w:rPr>
          <w:rFonts w:ascii="Calibri Light" w:hAnsi="Calibri Light" w:cs="Calibri Light"/>
        </w:rPr>
        <w:t xml:space="preserve">You now know exactly who it is that you are going to formally communicate with. The next step is to identify the information that they need to receive. List each stakeholder in the table below then describe the information that they need to receive and the timeframe in which they need to receive it. </w:t>
      </w:r>
    </w:p>
    <w:p w14:paraId="435D0794" w14:textId="77777777" w:rsidR="00D51FC0" w:rsidRPr="008022AB" w:rsidRDefault="00D51FC0">
      <w:pPr>
        <w:autoSpaceDE/>
        <w:autoSpaceDN/>
        <w:adjustRightInd/>
        <w:spacing w:after="160" w:line="259" w:lineRule="auto"/>
        <w:rPr>
          <w:rFonts w:ascii="Calibri Light" w:hAnsi="Calibri Light" w:cs="Calibri Light"/>
        </w:rPr>
      </w:pPr>
      <w:r w:rsidRPr="008022AB">
        <w:rPr>
          <w:rFonts w:ascii="Calibri Light" w:hAnsi="Calibri Light" w:cs="Calibri Light"/>
        </w:rPr>
        <w:br w:type="page"/>
      </w: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780"/>
        <w:gridCol w:w="1811"/>
        <w:gridCol w:w="3743"/>
        <w:gridCol w:w="1682"/>
      </w:tblGrid>
      <w:tr w:rsidR="009962E7" w:rsidRPr="008022AB" w14:paraId="19233C30" w14:textId="77777777" w:rsidTr="00D51FC0">
        <w:tc>
          <w:tcPr>
            <w:tcW w:w="1780" w:type="dxa"/>
            <w:shd w:val="pct20" w:color="auto" w:fill="005695"/>
          </w:tcPr>
          <w:p w14:paraId="62F8929A" w14:textId="77777777" w:rsidR="009962E7" w:rsidRPr="008022AB" w:rsidRDefault="009962E7" w:rsidP="009C1E35">
            <w:pPr>
              <w:pStyle w:val="BodyText"/>
              <w:spacing w:before="120" w:after="120"/>
              <w:jc w:val="both"/>
              <w:rPr>
                <w:rFonts w:ascii="Calibri Light" w:hAnsi="Calibri Light" w:cs="Calibri Light"/>
                <w:b/>
                <w:color w:val="FFFFFF"/>
                <w:sz w:val="21"/>
                <w:szCs w:val="21"/>
              </w:rPr>
            </w:pPr>
            <w:r w:rsidRPr="008022AB">
              <w:rPr>
                <w:rFonts w:ascii="Calibri Light" w:hAnsi="Calibri Light" w:cs="Calibri Light"/>
                <w:b/>
                <w:color w:val="FFFFFF"/>
                <w:sz w:val="21"/>
                <w:szCs w:val="21"/>
              </w:rPr>
              <w:lastRenderedPageBreak/>
              <w:t>Name</w:t>
            </w:r>
          </w:p>
        </w:tc>
        <w:tc>
          <w:tcPr>
            <w:tcW w:w="1811" w:type="dxa"/>
            <w:shd w:val="pct20" w:color="auto" w:fill="005695"/>
          </w:tcPr>
          <w:p w14:paraId="751D15FA" w14:textId="77777777" w:rsidR="009962E7" w:rsidRPr="008022AB" w:rsidRDefault="009962E7" w:rsidP="009C1E35">
            <w:pPr>
              <w:pStyle w:val="BodyText"/>
              <w:spacing w:before="120" w:after="120"/>
              <w:jc w:val="both"/>
              <w:rPr>
                <w:rFonts w:ascii="Calibri Light" w:hAnsi="Calibri Light" w:cs="Calibri Light"/>
                <w:b/>
                <w:color w:val="FFFFFF"/>
                <w:sz w:val="21"/>
                <w:szCs w:val="21"/>
              </w:rPr>
            </w:pPr>
            <w:r w:rsidRPr="008022AB">
              <w:rPr>
                <w:rFonts w:ascii="Calibri Light" w:hAnsi="Calibri Light" w:cs="Calibri Light"/>
                <w:b/>
                <w:color w:val="FFFFFF"/>
                <w:sz w:val="21"/>
                <w:szCs w:val="21"/>
              </w:rPr>
              <w:t>Role</w:t>
            </w:r>
          </w:p>
        </w:tc>
        <w:tc>
          <w:tcPr>
            <w:tcW w:w="3743" w:type="dxa"/>
            <w:shd w:val="pct20" w:color="auto" w:fill="005695"/>
          </w:tcPr>
          <w:p w14:paraId="77E11792" w14:textId="77777777" w:rsidR="009962E7" w:rsidRPr="008022AB" w:rsidRDefault="009962E7" w:rsidP="009C1E35">
            <w:pPr>
              <w:pStyle w:val="BodyText"/>
              <w:spacing w:before="120" w:after="120"/>
              <w:jc w:val="both"/>
              <w:rPr>
                <w:rFonts w:ascii="Calibri Light" w:hAnsi="Calibri Light" w:cs="Calibri Light"/>
                <w:b/>
                <w:color w:val="FFFFFF"/>
                <w:sz w:val="21"/>
                <w:szCs w:val="21"/>
              </w:rPr>
            </w:pPr>
            <w:r w:rsidRPr="008022AB">
              <w:rPr>
                <w:rFonts w:ascii="Calibri Light" w:hAnsi="Calibri Light" w:cs="Calibri Light"/>
                <w:b/>
                <w:color w:val="FFFFFF"/>
                <w:sz w:val="21"/>
                <w:szCs w:val="21"/>
              </w:rPr>
              <w:t>Information</w:t>
            </w:r>
          </w:p>
        </w:tc>
        <w:tc>
          <w:tcPr>
            <w:tcW w:w="1682" w:type="dxa"/>
            <w:shd w:val="pct20" w:color="auto" w:fill="005695"/>
          </w:tcPr>
          <w:p w14:paraId="115230B5" w14:textId="77777777" w:rsidR="009962E7" w:rsidRPr="008022AB" w:rsidRDefault="009962E7" w:rsidP="009C1E35">
            <w:pPr>
              <w:pStyle w:val="BodyText"/>
              <w:spacing w:before="120" w:after="120"/>
              <w:jc w:val="both"/>
              <w:rPr>
                <w:rFonts w:ascii="Calibri Light" w:hAnsi="Calibri Light" w:cs="Calibri Light"/>
                <w:b/>
                <w:color w:val="FFFFFF"/>
                <w:sz w:val="21"/>
                <w:szCs w:val="21"/>
              </w:rPr>
            </w:pPr>
            <w:r w:rsidRPr="008022AB">
              <w:rPr>
                <w:rFonts w:ascii="Calibri Light" w:hAnsi="Calibri Light" w:cs="Calibri Light"/>
                <w:b/>
                <w:color w:val="FFFFFF"/>
                <w:sz w:val="21"/>
                <w:szCs w:val="21"/>
              </w:rPr>
              <w:t>Timeframe</w:t>
            </w:r>
          </w:p>
        </w:tc>
      </w:tr>
      <w:tr w:rsidR="009962E7" w:rsidRPr="008022AB" w14:paraId="56454EC9" w14:textId="77777777" w:rsidTr="00D51FC0">
        <w:tc>
          <w:tcPr>
            <w:tcW w:w="1780" w:type="dxa"/>
            <w:shd w:val="clear" w:color="auto" w:fill="FFF2CC" w:themeFill="accent4" w:themeFillTint="33"/>
          </w:tcPr>
          <w:p w14:paraId="77C8CC42" w14:textId="77777777" w:rsidR="009962E7" w:rsidRPr="008022AB" w:rsidRDefault="009962E7" w:rsidP="009C1E35">
            <w:pPr>
              <w:pStyle w:val="BodyText"/>
              <w:spacing w:before="40" w:after="40"/>
              <w:jc w:val="both"/>
              <w:rPr>
                <w:rFonts w:ascii="Calibri Light" w:hAnsi="Calibri Light" w:cs="Calibri Light"/>
                <w:sz w:val="21"/>
                <w:szCs w:val="21"/>
              </w:rPr>
            </w:pPr>
            <w:r w:rsidRPr="008022AB">
              <w:rPr>
                <w:rFonts w:ascii="Calibri Light" w:hAnsi="Calibri Light" w:cs="Calibri Light"/>
                <w:sz w:val="21"/>
                <w:szCs w:val="21"/>
              </w:rPr>
              <w:t>Carol Anderson</w:t>
            </w:r>
          </w:p>
        </w:tc>
        <w:tc>
          <w:tcPr>
            <w:tcW w:w="1811" w:type="dxa"/>
            <w:shd w:val="clear" w:color="auto" w:fill="FFF2CC" w:themeFill="accent4" w:themeFillTint="33"/>
          </w:tcPr>
          <w:p w14:paraId="6D510379" w14:textId="77777777" w:rsidR="009962E7" w:rsidRPr="008022AB" w:rsidRDefault="009962E7" w:rsidP="009C1E35">
            <w:pPr>
              <w:pStyle w:val="BodyText"/>
              <w:spacing w:before="40" w:after="40"/>
              <w:jc w:val="both"/>
              <w:rPr>
                <w:rFonts w:ascii="Calibri Light" w:hAnsi="Calibri Light" w:cs="Calibri Light"/>
                <w:sz w:val="21"/>
                <w:szCs w:val="21"/>
              </w:rPr>
            </w:pPr>
            <w:r w:rsidRPr="008022AB">
              <w:rPr>
                <w:rFonts w:ascii="Calibri Light" w:hAnsi="Calibri Light" w:cs="Calibri Light"/>
                <w:sz w:val="21"/>
                <w:szCs w:val="21"/>
              </w:rPr>
              <w:t>Project Sponsor</w:t>
            </w:r>
          </w:p>
        </w:tc>
        <w:tc>
          <w:tcPr>
            <w:tcW w:w="3743" w:type="dxa"/>
            <w:shd w:val="clear" w:color="auto" w:fill="FFF2CC" w:themeFill="accent4" w:themeFillTint="33"/>
          </w:tcPr>
          <w:p w14:paraId="57FF30C4" w14:textId="77777777" w:rsidR="009962E7" w:rsidRPr="008022AB" w:rsidRDefault="009962E7" w:rsidP="009962E7">
            <w:pPr>
              <w:pStyle w:val="BodyText"/>
              <w:numPr>
                <w:ilvl w:val="0"/>
                <w:numId w:val="11"/>
              </w:numPr>
              <w:jc w:val="both"/>
              <w:rPr>
                <w:rFonts w:ascii="Calibri Light" w:hAnsi="Calibri Light" w:cs="Calibri Light"/>
                <w:sz w:val="21"/>
                <w:szCs w:val="21"/>
              </w:rPr>
            </w:pPr>
            <w:r w:rsidRPr="008022AB">
              <w:rPr>
                <w:rFonts w:ascii="Calibri Light" w:hAnsi="Calibri Light" w:cs="Calibri Light"/>
                <w:sz w:val="21"/>
                <w:szCs w:val="21"/>
              </w:rPr>
              <w:t>Summary project status</w:t>
            </w:r>
          </w:p>
          <w:p w14:paraId="73FEBA1F" w14:textId="77777777" w:rsidR="009962E7" w:rsidRPr="008022AB" w:rsidRDefault="009962E7" w:rsidP="009962E7">
            <w:pPr>
              <w:pStyle w:val="BodyText"/>
              <w:numPr>
                <w:ilvl w:val="0"/>
                <w:numId w:val="11"/>
              </w:numPr>
              <w:jc w:val="both"/>
              <w:rPr>
                <w:rFonts w:ascii="Calibri Light" w:hAnsi="Calibri Light" w:cs="Calibri Light"/>
                <w:sz w:val="21"/>
                <w:szCs w:val="21"/>
              </w:rPr>
            </w:pPr>
            <w:r w:rsidRPr="008022AB">
              <w:rPr>
                <w:rFonts w:ascii="Calibri Light" w:hAnsi="Calibri Light" w:cs="Calibri Light"/>
                <w:sz w:val="21"/>
                <w:szCs w:val="21"/>
              </w:rPr>
              <w:t>Critical risks and issues</w:t>
            </w:r>
          </w:p>
          <w:p w14:paraId="0E373F2F" w14:textId="77777777" w:rsidR="009962E7" w:rsidRPr="008022AB" w:rsidRDefault="009962E7" w:rsidP="009962E7">
            <w:pPr>
              <w:pStyle w:val="BodyText"/>
              <w:numPr>
                <w:ilvl w:val="0"/>
                <w:numId w:val="11"/>
              </w:numPr>
              <w:jc w:val="both"/>
              <w:rPr>
                <w:rFonts w:ascii="Calibri Light" w:hAnsi="Calibri Light" w:cs="Calibri Light"/>
                <w:sz w:val="21"/>
                <w:szCs w:val="21"/>
              </w:rPr>
            </w:pPr>
            <w:r w:rsidRPr="008022AB">
              <w:rPr>
                <w:rFonts w:ascii="Calibri Light" w:hAnsi="Calibri Light" w:cs="Calibri Light"/>
                <w:sz w:val="21"/>
                <w:szCs w:val="21"/>
              </w:rPr>
              <w:t>Budget &amp; timeline performance</w:t>
            </w:r>
          </w:p>
        </w:tc>
        <w:tc>
          <w:tcPr>
            <w:tcW w:w="1682" w:type="dxa"/>
            <w:shd w:val="clear" w:color="auto" w:fill="FFF2CC" w:themeFill="accent4" w:themeFillTint="33"/>
          </w:tcPr>
          <w:p w14:paraId="787FB4BA" w14:textId="77777777" w:rsidR="009962E7" w:rsidRPr="008022AB" w:rsidRDefault="009962E7" w:rsidP="009C1E35">
            <w:pPr>
              <w:pStyle w:val="BodyText"/>
              <w:spacing w:before="40" w:after="40"/>
              <w:jc w:val="both"/>
              <w:rPr>
                <w:rFonts w:ascii="Calibri Light" w:hAnsi="Calibri Light" w:cs="Calibri Light"/>
                <w:sz w:val="21"/>
                <w:szCs w:val="21"/>
              </w:rPr>
            </w:pPr>
            <w:r w:rsidRPr="008022AB">
              <w:rPr>
                <w:rFonts w:ascii="Calibri Light" w:hAnsi="Calibri Light" w:cs="Calibri Light"/>
                <w:sz w:val="21"/>
                <w:szCs w:val="21"/>
              </w:rPr>
              <w:t>Monthly</w:t>
            </w:r>
          </w:p>
        </w:tc>
      </w:tr>
      <w:tr w:rsidR="009962E7" w:rsidRPr="008022AB" w14:paraId="79FEF2DA" w14:textId="77777777" w:rsidTr="00D51FC0">
        <w:tc>
          <w:tcPr>
            <w:tcW w:w="1780" w:type="dxa"/>
            <w:shd w:val="clear" w:color="auto" w:fill="FFF2CC" w:themeFill="accent4" w:themeFillTint="33"/>
          </w:tcPr>
          <w:p w14:paraId="3BEC61BE" w14:textId="77777777" w:rsidR="009962E7" w:rsidRPr="008022AB" w:rsidRDefault="009962E7" w:rsidP="009C1E35">
            <w:pPr>
              <w:pStyle w:val="BodyText"/>
              <w:spacing w:before="40" w:after="40"/>
              <w:jc w:val="both"/>
              <w:rPr>
                <w:rFonts w:ascii="Calibri Light" w:hAnsi="Calibri Light" w:cs="Calibri Light"/>
                <w:sz w:val="21"/>
                <w:szCs w:val="21"/>
              </w:rPr>
            </w:pPr>
            <w:r w:rsidRPr="008022AB">
              <w:rPr>
                <w:rFonts w:ascii="Calibri Light" w:hAnsi="Calibri Light" w:cs="Calibri Light"/>
                <w:sz w:val="21"/>
                <w:szCs w:val="21"/>
              </w:rPr>
              <w:t>James White</w:t>
            </w:r>
          </w:p>
        </w:tc>
        <w:tc>
          <w:tcPr>
            <w:tcW w:w="1811" w:type="dxa"/>
            <w:shd w:val="clear" w:color="auto" w:fill="FFF2CC" w:themeFill="accent4" w:themeFillTint="33"/>
          </w:tcPr>
          <w:p w14:paraId="766E7F00" w14:textId="77777777" w:rsidR="009962E7" w:rsidRPr="008022AB" w:rsidRDefault="009962E7" w:rsidP="009C1E35">
            <w:pPr>
              <w:pStyle w:val="BodyText"/>
              <w:spacing w:before="40" w:after="40"/>
              <w:jc w:val="both"/>
              <w:rPr>
                <w:rFonts w:ascii="Calibri Light" w:hAnsi="Calibri Light" w:cs="Calibri Light"/>
                <w:sz w:val="21"/>
                <w:szCs w:val="21"/>
              </w:rPr>
            </w:pPr>
            <w:r w:rsidRPr="008022AB">
              <w:rPr>
                <w:rFonts w:ascii="Calibri Light" w:hAnsi="Calibri Light" w:cs="Calibri Light"/>
                <w:sz w:val="21"/>
                <w:szCs w:val="21"/>
              </w:rPr>
              <w:t>Project Manager</w:t>
            </w:r>
          </w:p>
        </w:tc>
        <w:tc>
          <w:tcPr>
            <w:tcW w:w="3743" w:type="dxa"/>
            <w:shd w:val="clear" w:color="auto" w:fill="FFF2CC" w:themeFill="accent4" w:themeFillTint="33"/>
          </w:tcPr>
          <w:p w14:paraId="080B200F" w14:textId="77777777" w:rsidR="009962E7" w:rsidRPr="008022AB" w:rsidRDefault="009962E7" w:rsidP="009962E7">
            <w:pPr>
              <w:pStyle w:val="BodyText"/>
              <w:numPr>
                <w:ilvl w:val="0"/>
                <w:numId w:val="10"/>
              </w:numPr>
              <w:jc w:val="both"/>
              <w:rPr>
                <w:rFonts w:ascii="Calibri Light" w:hAnsi="Calibri Light" w:cs="Calibri Light"/>
                <w:sz w:val="21"/>
                <w:szCs w:val="21"/>
              </w:rPr>
            </w:pPr>
            <w:r w:rsidRPr="008022AB">
              <w:rPr>
                <w:rFonts w:ascii="Calibri Light" w:hAnsi="Calibri Light" w:cs="Calibri Light"/>
                <w:sz w:val="21"/>
                <w:szCs w:val="21"/>
              </w:rPr>
              <w:t>Detailed project status</w:t>
            </w:r>
          </w:p>
          <w:p w14:paraId="2DD99912" w14:textId="77777777" w:rsidR="009962E7" w:rsidRPr="008022AB" w:rsidRDefault="009962E7" w:rsidP="009962E7">
            <w:pPr>
              <w:pStyle w:val="BodyText"/>
              <w:numPr>
                <w:ilvl w:val="0"/>
                <w:numId w:val="10"/>
              </w:numPr>
              <w:jc w:val="both"/>
              <w:rPr>
                <w:rFonts w:ascii="Calibri Light" w:hAnsi="Calibri Light" w:cs="Calibri Light"/>
                <w:sz w:val="21"/>
                <w:szCs w:val="21"/>
              </w:rPr>
            </w:pPr>
            <w:r w:rsidRPr="008022AB">
              <w:rPr>
                <w:rFonts w:ascii="Calibri Light" w:hAnsi="Calibri Light" w:cs="Calibri Light"/>
                <w:sz w:val="21"/>
                <w:szCs w:val="21"/>
              </w:rPr>
              <w:t>All risks and issues</w:t>
            </w:r>
          </w:p>
          <w:p w14:paraId="0FD2152B" w14:textId="77777777" w:rsidR="009962E7" w:rsidRPr="008022AB" w:rsidRDefault="009962E7" w:rsidP="009962E7">
            <w:pPr>
              <w:pStyle w:val="BodyText"/>
              <w:numPr>
                <w:ilvl w:val="0"/>
                <w:numId w:val="10"/>
              </w:numPr>
              <w:jc w:val="both"/>
              <w:rPr>
                <w:rFonts w:ascii="Calibri Light" w:hAnsi="Calibri Light" w:cs="Calibri Light"/>
                <w:sz w:val="21"/>
                <w:szCs w:val="21"/>
              </w:rPr>
            </w:pPr>
            <w:r w:rsidRPr="008022AB">
              <w:rPr>
                <w:rFonts w:ascii="Calibri Light" w:hAnsi="Calibri Light" w:cs="Calibri Light"/>
                <w:sz w:val="21"/>
                <w:szCs w:val="21"/>
              </w:rPr>
              <w:t>Resource, supplier, procurement budget &amp; timeline performance</w:t>
            </w:r>
          </w:p>
        </w:tc>
        <w:tc>
          <w:tcPr>
            <w:tcW w:w="1682" w:type="dxa"/>
            <w:shd w:val="clear" w:color="auto" w:fill="FFF2CC" w:themeFill="accent4" w:themeFillTint="33"/>
          </w:tcPr>
          <w:p w14:paraId="0982CCFE" w14:textId="77777777" w:rsidR="009962E7" w:rsidRPr="008022AB" w:rsidRDefault="009962E7" w:rsidP="009C1E35">
            <w:pPr>
              <w:pStyle w:val="BodyText"/>
              <w:spacing w:before="40" w:after="40"/>
              <w:jc w:val="both"/>
              <w:rPr>
                <w:rFonts w:ascii="Calibri Light" w:hAnsi="Calibri Light" w:cs="Calibri Light"/>
                <w:sz w:val="21"/>
                <w:szCs w:val="21"/>
              </w:rPr>
            </w:pPr>
            <w:r w:rsidRPr="008022AB">
              <w:rPr>
                <w:rFonts w:ascii="Calibri Light" w:hAnsi="Calibri Light" w:cs="Calibri Light"/>
                <w:sz w:val="21"/>
                <w:szCs w:val="21"/>
              </w:rPr>
              <w:t>Weekly</w:t>
            </w:r>
          </w:p>
        </w:tc>
      </w:tr>
      <w:tr w:rsidR="009962E7" w:rsidRPr="008022AB" w14:paraId="704B0F19" w14:textId="77777777" w:rsidTr="00D51FC0">
        <w:tc>
          <w:tcPr>
            <w:tcW w:w="1780" w:type="dxa"/>
            <w:shd w:val="clear" w:color="auto" w:fill="FFF2CC" w:themeFill="accent4" w:themeFillTint="33"/>
          </w:tcPr>
          <w:p w14:paraId="44B79972" w14:textId="77777777" w:rsidR="009962E7" w:rsidRPr="008022AB" w:rsidRDefault="009962E7" w:rsidP="009C1E35">
            <w:pPr>
              <w:pStyle w:val="BodyText"/>
              <w:spacing w:before="40" w:after="40"/>
              <w:jc w:val="both"/>
              <w:rPr>
                <w:rFonts w:ascii="Calibri Light" w:hAnsi="Calibri Light" w:cs="Calibri Light"/>
                <w:sz w:val="21"/>
                <w:szCs w:val="21"/>
              </w:rPr>
            </w:pPr>
            <w:r w:rsidRPr="008022AB">
              <w:rPr>
                <w:rFonts w:ascii="Calibri Light" w:hAnsi="Calibri Light" w:cs="Calibri Light"/>
                <w:sz w:val="21"/>
                <w:szCs w:val="21"/>
              </w:rPr>
              <w:t>Sam Dean</w:t>
            </w:r>
          </w:p>
        </w:tc>
        <w:tc>
          <w:tcPr>
            <w:tcW w:w="1811" w:type="dxa"/>
            <w:shd w:val="clear" w:color="auto" w:fill="FFF2CC" w:themeFill="accent4" w:themeFillTint="33"/>
          </w:tcPr>
          <w:p w14:paraId="528674D1" w14:textId="77777777" w:rsidR="009962E7" w:rsidRPr="008022AB" w:rsidRDefault="009962E7" w:rsidP="009C1E35">
            <w:pPr>
              <w:pStyle w:val="BodyText"/>
              <w:spacing w:before="40" w:after="40"/>
              <w:jc w:val="both"/>
              <w:rPr>
                <w:rFonts w:ascii="Calibri Light" w:hAnsi="Calibri Light" w:cs="Calibri Light"/>
                <w:sz w:val="21"/>
                <w:szCs w:val="21"/>
              </w:rPr>
            </w:pPr>
            <w:r w:rsidRPr="008022AB">
              <w:rPr>
                <w:rFonts w:ascii="Calibri Light" w:hAnsi="Calibri Light" w:cs="Calibri Light"/>
                <w:sz w:val="21"/>
                <w:szCs w:val="21"/>
              </w:rPr>
              <w:t>Safety Auditor</w:t>
            </w:r>
          </w:p>
        </w:tc>
        <w:tc>
          <w:tcPr>
            <w:tcW w:w="3743" w:type="dxa"/>
            <w:shd w:val="clear" w:color="auto" w:fill="FFF2CC" w:themeFill="accent4" w:themeFillTint="33"/>
          </w:tcPr>
          <w:p w14:paraId="0B3C5DEE" w14:textId="77777777" w:rsidR="009962E7" w:rsidRPr="008022AB" w:rsidRDefault="009962E7" w:rsidP="009962E7">
            <w:pPr>
              <w:pStyle w:val="BodyText"/>
              <w:numPr>
                <w:ilvl w:val="0"/>
                <w:numId w:val="12"/>
              </w:numPr>
              <w:jc w:val="both"/>
              <w:rPr>
                <w:rFonts w:ascii="Calibri Light" w:hAnsi="Calibri Light" w:cs="Calibri Light"/>
                <w:sz w:val="21"/>
                <w:szCs w:val="21"/>
              </w:rPr>
            </w:pPr>
            <w:r w:rsidRPr="008022AB">
              <w:rPr>
                <w:rFonts w:ascii="Calibri Light" w:hAnsi="Calibri Light" w:cs="Calibri Light"/>
                <w:sz w:val="21"/>
                <w:szCs w:val="21"/>
              </w:rPr>
              <w:t>Level of safety compliance of all deliverables produced</w:t>
            </w:r>
          </w:p>
        </w:tc>
        <w:tc>
          <w:tcPr>
            <w:tcW w:w="1682" w:type="dxa"/>
            <w:shd w:val="clear" w:color="auto" w:fill="FFF2CC" w:themeFill="accent4" w:themeFillTint="33"/>
          </w:tcPr>
          <w:p w14:paraId="25EC2B6F" w14:textId="77777777" w:rsidR="009962E7" w:rsidRPr="008022AB" w:rsidRDefault="009962E7" w:rsidP="009C1E35">
            <w:pPr>
              <w:pStyle w:val="BodyText"/>
              <w:spacing w:before="40" w:after="40"/>
              <w:jc w:val="both"/>
              <w:rPr>
                <w:rFonts w:ascii="Calibri Light" w:hAnsi="Calibri Light" w:cs="Calibri Light"/>
                <w:sz w:val="21"/>
                <w:szCs w:val="21"/>
              </w:rPr>
            </w:pPr>
            <w:r w:rsidRPr="008022AB">
              <w:rPr>
                <w:rFonts w:ascii="Calibri Light" w:hAnsi="Calibri Light" w:cs="Calibri Light"/>
                <w:sz w:val="21"/>
                <w:szCs w:val="21"/>
              </w:rPr>
              <w:t>1</w:t>
            </w:r>
            <w:r w:rsidRPr="008022AB">
              <w:rPr>
                <w:rFonts w:ascii="Calibri Light" w:hAnsi="Calibri Light" w:cs="Calibri Light"/>
                <w:sz w:val="21"/>
                <w:szCs w:val="21"/>
                <w:vertAlign w:val="superscript"/>
              </w:rPr>
              <w:t>st</w:t>
            </w:r>
            <w:r w:rsidRPr="008022AB">
              <w:rPr>
                <w:rFonts w:ascii="Calibri Light" w:hAnsi="Calibri Light" w:cs="Calibri Light"/>
                <w:sz w:val="21"/>
                <w:szCs w:val="21"/>
              </w:rPr>
              <w:t xml:space="preserve"> each month</w:t>
            </w:r>
          </w:p>
        </w:tc>
      </w:tr>
      <w:tr w:rsidR="009962E7" w:rsidRPr="008022AB" w14:paraId="165F2F3B" w14:textId="77777777" w:rsidTr="00D51FC0">
        <w:tc>
          <w:tcPr>
            <w:tcW w:w="1780" w:type="dxa"/>
          </w:tcPr>
          <w:p w14:paraId="0A8F20C1" w14:textId="77777777" w:rsidR="009962E7" w:rsidRPr="008022AB" w:rsidRDefault="009962E7" w:rsidP="009C1E35">
            <w:pPr>
              <w:pStyle w:val="BodyText"/>
              <w:spacing w:before="40" w:after="40"/>
              <w:jc w:val="both"/>
              <w:rPr>
                <w:rFonts w:ascii="Calibri Light" w:hAnsi="Calibri Light" w:cs="Calibri Light"/>
                <w:sz w:val="21"/>
                <w:szCs w:val="21"/>
              </w:rPr>
            </w:pPr>
          </w:p>
        </w:tc>
        <w:tc>
          <w:tcPr>
            <w:tcW w:w="1811" w:type="dxa"/>
          </w:tcPr>
          <w:p w14:paraId="2FE84A88" w14:textId="77777777" w:rsidR="009962E7" w:rsidRPr="008022AB" w:rsidRDefault="009962E7" w:rsidP="009C1E35">
            <w:pPr>
              <w:pStyle w:val="BodyText"/>
              <w:spacing w:before="40" w:after="40"/>
              <w:jc w:val="both"/>
              <w:rPr>
                <w:rFonts w:ascii="Calibri Light" w:hAnsi="Calibri Light" w:cs="Calibri Light"/>
                <w:sz w:val="21"/>
                <w:szCs w:val="21"/>
              </w:rPr>
            </w:pPr>
          </w:p>
        </w:tc>
        <w:tc>
          <w:tcPr>
            <w:tcW w:w="3743" w:type="dxa"/>
          </w:tcPr>
          <w:p w14:paraId="7D8002A4" w14:textId="77777777" w:rsidR="009962E7" w:rsidRPr="008022AB" w:rsidRDefault="009962E7" w:rsidP="009C1E35">
            <w:pPr>
              <w:pStyle w:val="BodyText"/>
              <w:jc w:val="both"/>
              <w:rPr>
                <w:rFonts w:ascii="Calibri Light" w:hAnsi="Calibri Light" w:cs="Calibri Light"/>
                <w:sz w:val="21"/>
                <w:szCs w:val="21"/>
              </w:rPr>
            </w:pPr>
          </w:p>
        </w:tc>
        <w:tc>
          <w:tcPr>
            <w:tcW w:w="1682" w:type="dxa"/>
          </w:tcPr>
          <w:p w14:paraId="32F25978" w14:textId="77777777" w:rsidR="009962E7" w:rsidRPr="008022AB" w:rsidRDefault="009962E7" w:rsidP="009C1E35">
            <w:pPr>
              <w:pStyle w:val="BodyText"/>
              <w:spacing w:before="40" w:after="40"/>
              <w:jc w:val="both"/>
              <w:rPr>
                <w:rFonts w:ascii="Calibri Light" w:hAnsi="Calibri Light" w:cs="Calibri Light"/>
                <w:sz w:val="21"/>
                <w:szCs w:val="21"/>
              </w:rPr>
            </w:pPr>
          </w:p>
        </w:tc>
      </w:tr>
      <w:tr w:rsidR="009962E7" w:rsidRPr="008022AB" w14:paraId="16A27BC8" w14:textId="77777777" w:rsidTr="00D51FC0">
        <w:tc>
          <w:tcPr>
            <w:tcW w:w="1780" w:type="dxa"/>
          </w:tcPr>
          <w:p w14:paraId="5CA3ADB8" w14:textId="77777777" w:rsidR="009962E7" w:rsidRPr="008022AB" w:rsidRDefault="009962E7" w:rsidP="009C1E35">
            <w:pPr>
              <w:pStyle w:val="BodyText"/>
              <w:spacing w:before="40" w:after="40"/>
              <w:jc w:val="both"/>
              <w:rPr>
                <w:rFonts w:ascii="Calibri Light" w:hAnsi="Calibri Light" w:cs="Calibri Light"/>
                <w:sz w:val="21"/>
                <w:szCs w:val="21"/>
              </w:rPr>
            </w:pPr>
          </w:p>
        </w:tc>
        <w:tc>
          <w:tcPr>
            <w:tcW w:w="1811" w:type="dxa"/>
          </w:tcPr>
          <w:p w14:paraId="0E4C4A08" w14:textId="77777777" w:rsidR="009962E7" w:rsidRPr="008022AB" w:rsidRDefault="009962E7" w:rsidP="009C1E35">
            <w:pPr>
              <w:pStyle w:val="BodyText"/>
              <w:spacing w:before="40" w:after="40"/>
              <w:jc w:val="both"/>
              <w:rPr>
                <w:rFonts w:ascii="Calibri Light" w:hAnsi="Calibri Light" w:cs="Calibri Light"/>
                <w:sz w:val="21"/>
                <w:szCs w:val="21"/>
              </w:rPr>
            </w:pPr>
          </w:p>
        </w:tc>
        <w:tc>
          <w:tcPr>
            <w:tcW w:w="3743" w:type="dxa"/>
          </w:tcPr>
          <w:p w14:paraId="1FC0D4BF" w14:textId="77777777" w:rsidR="009962E7" w:rsidRPr="008022AB" w:rsidRDefault="009962E7" w:rsidP="009C1E35">
            <w:pPr>
              <w:pStyle w:val="BodyText"/>
              <w:jc w:val="both"/>
              <w:rPr>
                <w:rFonts w:ascii="Calibri Light" w:hAnsi="Calibri Light" w:cs="Calibri Light"/>
                <w:sz w:val="21"/>
                <w:szCs w:val="21"/>
              </w:rPr>
            </w:pPr>
          </w:p>
        </w:tc>
        <w:tc>
          <w:tcPr>
            <w:tcW w:w="1682" w:type="dxa"/>
          </w:tcPr>
          <w:p w14:paraId="43AE73EF" w14:textId="77777777" w:rsidR="009962E7" w:rsidRPr="008022AB" w:rsidRDefault="009962E7" w:rsidP="009C1E35">
            <w:pPr>
              <w:pStyle w:val="BodyText"/>
              <w:spacing w:before="40" w:after="40"/>
              <w:jc w:val="both"/>
              <w:rPr>
                <w:rFonts w:ascii="Calibri Light" w:hAnsi="Calibri Light" w:cs="Calibri Light"/>
                <w:sz w:val="21"/>
                <w:szCs w:val="21"/>
              </w:rPr>
            </w:pPr>
          </w:p>
        </w:tc>
      </w:tr>
      <w:tr w:rsidR="009962E7" w:rsidRPr="008022AB" w14:paraId="36B14FC2" w14:textId="77777777" w:rsidTr="00D51FC0">
        <w:tc>
          <w:tcPr>
            <w:tcW w:w="1780" w:type="dxa"/>
          </w:tcPr>
          <w:p w14:paraId="727366F8" w14:textId="77777777" w:rsidR="009962E7" w:rsidRPr="008022AB" w:rsidRDefault="009962E7" w:rsidP="009C1E35">
            <w:pPr>
              <w:pStyle w:val="BodyText"/>
              <w:spacing w:before="40" w:after="40"/>
              <w:jc w:val="both"/>
              <w:rPr>
                <w:rFonts w:ascii="Calibri Light" w:hAnsi="Calibri Light" w:cs="Calibri Light"/>
                <w:sz w:val="21"/>
                <w:szCs w:val="21"/>
              </w:rPr>
            </w:pPr>
          </w:p>
        </w:tc>
        <w:tc>
          <w:tcPr>
            <w:tcW w:w="1811" w:type="dxa"/>
          </w:tcPr>
          <w:p w14:paraId="50422497" w14:textId="77777777" w:rsidR="009962E7" w:rsidRPr="008022AB" w:rsidRDefault="009962E7" w:rsidP="009C1E35">
            <w:pPr>
              <w:pStyle w:val="BodyText"/>
              <w:spacing w:before="40" w:after="40"/>
              <w:jc w:val="both"/>
              <w:rPr>
                <w:rFonts w:ascii="Calibri Light" w:hAnsi="Calibri Light" w:cs="Calibri Light"/>
                <w:sz w:val="21"/>
                <w:szCs w:val="21"/>
              </w:rPr>
            </w:pPr>
          </w:p>
        </w:tc>
        <w:tc>
          <w:tcPr>
            <w:tcW w:w="3743" w:type="dxa"/>
          </w:tcPr>
          <w:p w14:paraId="14828F4C" w14:textId="77777777" w:rsidR="009962E7" w:rsidRPr="008022AB" w:rsidRDefault="009962E7" w:rsidP="009C1E35">
            <w:pPr>
              <w:pStyle w:val="BodyText"/>
              <w:jc w:val="both"/>
              <w:rPr>
                <w:rFonts w:ascii="Calibri Light" w:hAnsi="Calibri Light" w:cs="Calibri Light"/>
                <w:sz w:val="21"/>
                <w:szCs w:val="21"/>
              </w:rPr>
            </w:pPr>
          </w:p>
        </w:tc>
        <w:tc>
          <w:tcPr>
            <w:tcW w:w="1682" w:type="dxa"/>
          </w:tcPr>
          <w:p w14:paraId="6FC0134C" w14:textId="77777777" w:rsidR="009962E7" w:rsidRPr="008022AB" w:rsidRDefault="009962E7" w:rsidP="009C1E35">
            <w:pPr>
              <w:pStyle w:val="BodyText"/>
              <w:spacing w:before="40" w:after="40"/>
              <w:jc w:val="both"/>
              <w:rPr>
                <w:rFonts w:ascii="Calibri Light" w:hAnsi="Calibri Light" w:cs="Calibri Light"/>
                <w:sz w:val="21"/>
                <w:szCs w:val="21"/>
              </w:rPr>
            </w:pPr>
          </w:p>
        </w:tc>
      </w:tr>
      <w:tr w:rsidR="009962E7" w:rsidRPr="008022AB" w14:paraId="0CCFEEA3" w14:textId="77777777" w:rsidTr="00D51FC0">
        <w:tc>
          <w:tcPr>
            <w:tcW w:w="1780" w:type="dxa"/>
          </w:tcPr>
          <w:p w14:paraId="4B4D96C6" w14:textId="77777777" w:rsidR="009962E7" w:rsidRPr="008022AB" w:rsidRDefault="009962E7" w:rsidP="009C1E35">
            <w:pPr>
              <w:pStyle w:val="BodyText"/>
              <w:spacing w:before="40" w:after="40"/>
              <w:jc w:val="both"/>
              <w:rPr>
                <w:rFonts w:ascii="Calibri Light" w:hAnsi="Calibri Light" w:cs="Calibri Light"/>
                <w:sz w:val="21"/>
                <w:szCs w:val="21"/>
              </w:rPr>
            </w:pPr>
          </w:p>
        </w:tc>
        <w:tc>
          <w:tcPr>
            <w:tcW w:w="1811" w:type="dxa"/>
          </w:tcPr>
          <w:p w14:paraId="7A9E06D6" w14:textId="77777777" w:rsidR="009962E7" w:rsidRPr="008022AB" w:rsidRDefault="009962E7" w:rsidP="009C1E35">
            <w:pPr>
              <w:pStyle w:val="BodyText"/>
              <w:spacing w:before="40" w:after="40"/>
              <w:jc w:val="both"/>
              <w:rPr>
                <w:rFonts w:ascii="Calibri Light" w:hAnsi="Calibri Light" w:cs="Calibri Light"/>
                <w:sz w:val="21"/>
                <w:szCs w:val="21"/>
              </w:rPr>
            </w:pPr>
          </w:p>
        </w:tc>
        <w:tc>
          <w:tcPr>
            <w:tcW w:w="3743" w:type="dxa"/>
          </w:tcPr>
          <w:p w14:paraId="1B7948F0" w14:textId="77777777" w:rsidR="009962E7" w:rsidRPr="008022AB" w:rsidRDefault="009962E7" w:rsidP="009C1E35">
            <w:pPr>
              <w:pStyle w:val="BodyText"/>
              <w:jc w:val="both"/>
              <w:rPr>
                <w:rFonts w:ascii="Calibri Light" w:hAnsi="Calibri Light" w:cs="Calibri Light"/>
                <w:sz w:val="21"/>
                <w:szCs w:val="21"/>
              </w:rPr>
            </w:pPr>
          </w:p>
        </w:tc>
        <w:tc>
          <w:tcPr>
            <w:tcW w:w="1682" w:type="dxa"/>
          </w:tcPr>
          <w:p w14:paraId="16EFE925" w14:textId="77777777" w:rsidR="009962E7" w:rsidRPr="008022AB" w:rsidRDefault="009962E7" w:rsidP="009C1E35">
            <w:pPr>
              <w:pStyle w:val="BodyText"/>
              <w:spacing w:before="40" w:after="40"/>
              <w:jc w:val="both"/>
              <w:rPr>
                <w:rFonts w:ascii="Calibri Light" w:hAnsi="Calibri Light" w:cs="Calibri Light"/>
                <w:sz w:val="21"/>
                <w:szCs w:val="21"/>
              </w:rPr>
            </w:pPr>
          </w:p>
        </w:tc>
      </w:tr>
      <w:tr w:rsidR="009962E7" w:rsidRPr="008022AB" w14:paraId="6B0BE92F" w14:textId="77777777" w:rsidTr="00D51FC0">
        <w:tc>
          <w:tcPr>
            <w:tcW w:w="1780" w:type="dxa"/>
          </w:tcPr>
          <w:p w14:paraId="20028D8D" w14:textId="77777777" w:rsidR="009962E7" w:rsidRPr="008022AB" w:rsidRDefault="009962E7" w:rsidP="009C1E35">
            <w:pPr>
              <w:pStyle w:val="BodyText"/>
              <w:spacing w:before="40" w:after="40"/>
              <w:jc w:val="both"/>
              <w:rPr>
                <w:rFonts w:ascii="Calibri Light" w:hAnsi="Calibri Light" w:cs="Calibri Light"/>
                <w:sz w:val="21"/>
                <w:szCs w:val="21"/>
              </w:rPr>
            </w:pPr>
          </w:p>
        </w:tc>
        <w:tc>
          <w:tcPr>
            <w:tcW w:w="1811" w:type="dxa"/>
          </w:tcPr>
          <w:p w14:paraId="1CFD25C1" w14:textId="77777777" w:rsidR="009962E7" w:rsidRPr="008022AB" w:rsidRDefault="009962E7" w:rsidP="009C1E35">
            <w:pPr>
              <w:pStyle w:val="BodyText"/>
              <w:spacing w:before="40" w:after="40"/>
              <w:jc w:val="both"/>
              <w:rPr>
                <w:rFonts w:ascii="Calibri Light" w:hAnsi="Calibri Light" w:cs="Calibri Light"/>
                <w:sz w:val="21"/>
                <w:szCs w:val="21"/>
              </w:rPr>
            </w:pPr>
          </w:p>
        </w:tc>
        <w:tc>
          <w:tcPr>
            <w:tcW w:w="3743" w:type="dxa"/>
          </w:tcPr>
          <w:p w14:paraId="369E1430" w14:textId="77777777" w:rsidR="009962E7" w:rsidRPr="008022AB" w:rsidRDefault="009962E7" w:rsidP="009C1E35">
            <w:pPr>
              <w:pStyle w:val="BodyText"/>
              <w:jc w:val="both"/>
              <w:rPr>
                <w:rFonts w:ascii="Calibri Light" w:hAnsi="Calibri Light" w:cs="Calibri Light"/>
                <w:sz w:val="21"/>
                <w:szCs w:val="21"/>
              </w:rPr>
            </w:pPr>
          </w:p>
        </w:tc>
        <w:tc>
          <w:tcPr>
            <w:tcW w:w="1682" w:type="dxa"/>
          </w:tcPr>
          <w:p w14:paraId="69793C51" w14:textId="77777777" w:rsidR="009962E7" w:rsidRPr="008022AB" w:rsidRDefault="009962E7" w:rsidP="009C1E35">
            <w:pPr>
              <w:pStyle w:val="BodyText"/>
              <w:spacing w:before="40" w:after="40"/>
              <w:jc w:val="both"/>
              <w:rPr>
                <w:rFonts w:ascii="Calibri Light" w:hAnsi="Calibri Light" w:cs="Calibri Light"/>
                <w:sz w:val="21"/>
                <w:szCs w:val="21"/>
              </w:rPr>
            </w:pPr>
          </w:p>
        </w:tc>
      </w:tr>
    </w:tbl>
    <w:p w14:paraId="42FD9048" w14:textId="77777777" w:rsidR="009962E7" w:rsidRPr="008022AB" w:rsidRDefault="009962E7" w:rsidP="00C92E0F">
      <w:pPr>
        <w:rPr>
          <w:rFonts w:ascii="Calibri Light" w:hAnsi="Calibri Light" w:cs="Calibri Light"/>
        </w:rPr>
      </w:pPr>
    </w:p>
    <w:p w14:paraId="1494FCB1" w14:textId="77777777" w:rsidR="009962E7" w:rsidRPr="008022AB" w:rsidRDefault="009962E7" w:rsidP="00C92E0F">
      <w:pPr>
        <w:rPr>
          <w:rFonts w:ascii="Calibri Light" w:hAnsi="Calibri Light" w:cs="Calibri Light"/>
        </w:rPr>
      </w:pPr>
      <w:r w:rsidRPr="008022AB">
        <w:rPr>
          <w:rFonts w:ascii="Calibri Light" w:hAnsi="Calibri Light" w:cs="Calibri Light"/>
        </w:rPr>
        <w:t>You will want to check with each stakeholder that the above information requirements meet their needs before you continue.</w:t>
      </w:r>
    </w:p>
    <w:p w14:paraId="32AEC04F" w14:textId="77777777" w:rsidR="009962E7" w:rsidRPr="008022AB" w:rsidRDefault="009962E7" w:rsidP="00C92E0F">
      <w:pPr>
        <w:rPr>
          <w:rFonts w:ascii="Calibri Light" w:hAnsi="Calibri Light" w:cs="Calibri Light"/>
        </w:rPr>
      </w:pPr>
    </w:p>
    <w:p w14:paraId="75145E67" w14:textId="77777777" w:rsidR="009962E7" w:rsidRPr="008022AB" w:rsidRDefault="009962E7" w:rsidP="001A1C3C">
      <w:pPr>
        <w:pStyle w:val="Heading3"/>
        <w:rPr>
          <w:rFonts w:ascii="Calibri Light" w:hAnsi="Calibri Light" w:cs="Calibri Light"/>
        </w:rPr>
      </w:pPr>
      <w:bookmarkStart w:id="33" w:name="_Toc465349993"/>
      <w:r w:rsidRPr="008022AB">
        <w:rPr>
          <w:rFonts w:ascii="Calibri Light" w:hAnsi="Calibri Light" w:cs="Calibri Light"/>
        </w:rPr>
        <w:t>Key Messages</w:t>
      </w:r>
      <w:bookmarkEnd w:id="33"/>
    </w:p>
    <w:p w14:paraId="29768F1A" w14:textId="77777777" w:rsidR="009962E7" w:rsidRPr="008022AB" w:rsidRDefault="009962E7" w:rsidP="00C92E0F">
      <w:pPr>
        <w:rPr>
          <w:rFonts w:ascii="Calibri Light" w:hAnsi="Calibri Light" w:cs="Calibri Light"/>
        </w:rPr>
      </w:pPr>
      <w:r w:rsidRPr="008022AB">
        <w:rPr>
          <w:rFonts w:ascii="Calibri Light" w:hAnsi="Calibri Light" w:cs="Calibri Light"/>
        </w:rPr>
        <w:t xml:space="preserve">Most teams distribute a wide range of communications messages to their stakeholders. There are usually however, a handful of key messages that are communicated to </w:t>
      </w:r>
      <w:proofErr w:type="gramStart"/>
      <w:r w:rsidRPr="008022AB">
        <w:rPr>
          <w:rFonts w:ascii="Calibri Light" w:hAnsi="Calibri Light" w:cs="Calibri Light"/>
        </w:rPr>
        <w:t>the majority of</w:t>
      </w:r>
      <w:proofErr w:type="gramEnd"/>
      <w:r w:rsidRPr="008022AB">
        <w:rPr>
          <w:rFonts w:ascii="Calibri Light" w:hAnsi="Calibri Light" w:cs="Calibri Light"/>
        </w:rPr>
        <w:t xml:space="preserve"> stakeholders on a regular basis. </w:t>
      </w:r>
    </w:p>
    <w:p w14:paraId="445CB1AF" w14:textId="77777777" w:rsidR="009962E7" w:rsidRPr="008022AB" w:rsidRDefault="009962E7" w:rsidP="00C92E0F">
      <w:pPr>
        <w:rPr>
          <w:rFonts w:ascii="Calibri Light" w:hAnsi="Calibri Light" w:cs="Calibri Light"/>
        </w:rPr>
      </w:pPr>
    </w:p>
    <w:p w14:paraId="33196D3A" w14:textId="77777777" w:rsidR="009962E7" w:rsidRPr="008022AB" w:rsidRDefault="009962E7" w:rsidP="00C92E0F">
      <w:pPr>
        <w:rPr>
          <w:rFonts w:ascii="Calibri Light" w:hAnsi="Calibri Light" w:cs="Calibri Light"/>
        </w:rPr>
      </w:pPr>
      <w:r w:rsidRPr="008022AB">
        <w:rPr>
          <w:rFonts w:ascii="Calibri Light" w:hAnsi="Calibri Light" w:cs="Calibri Light"/>
        </w:rPr>
        <w:t>If there are regular messages which are critical to the success of the team, then state those messages here. For instance, in the case of a project team, the key messages may be the:</w:t>
      </w:r>
    </w:p>
    <w:p w14:paraId="71801E10"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 xml:space="preserve">Project status: Whether the project is currently operating within the agreed schedule, </w:t>
      </w:r>
      <w:proofErr w:type="gramStart"/>
      <w:r w:rsidRPr="008022AB">
        <w:rPr>
          <w:rFonts w:ascii="Calibri Light" w:hAnsi="Calibri Light" w:cs="Calibri Light"/>
        </w:rPr>
        <w:t>budget</w:t>
      </w:r>
      <w:proofErr w:type="gramEnd"/>
      <w:r w:rsidRPr="008022AB">
        <w:rPr>
          <w:rFonts w:ascii="Calibri Light" w:hAnsi="Calibri Light" w:cs="Calibri Light"/>
        </w:rPr>
        <w:t xml:space="preserve"> and quality targets.</w:t>
      </w:r>
    </w:p>
    <w:p w14:paraId="5B0E3D67"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Project issues: The impact of the issues currently affecting the project and the actions taken to resolve them.</w:t>
      </w:r>
    </w:p>
    <w:p w14:paraId="4C568058"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 xml:space="preserve">Project risks: The </w:t>
      </w:r>
      <w:proofErr w:type="gramStart"/>
      <w:r w:rsidRPr="008022AB">
        <w:rPr>
          <w:rFonts w:ascii="Calibri Light" w:hAnsi="Calibri Light" w:cs="Calibri Light"/>
        </w:rPr>
        <w:t>high level</w:t>
      </w:r>
      <w:proofErr w:type="gramEnd"/>
      <w:r w:rsidRPr="008022AB">
        <w:rPr>
          <w:rFonts w:ascii="Calibri Light" w:hAnsi="Calibri Light" w:cs="Calibri Light"/>
        </w:rPr>
        <w:t xml:space="preserve"> risks which may affect the project and the actions taken to mitigate, avoid or reduce them.</w:t>
      </w:r>
    </w:p>
    <w:p w14:paraId="2D868756"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Project deliverables: The deliverables completed to date and the items which are scheduled for completion within the next reporting period.</w:t>
      </w:r>
    </w:p>
    <w:p w14:paraId="1D02C024" w14:textId="77777777" w:rsidR="009962E7" w:rsidRPr="008022AB" w:rsidRDefault="009962E7" w:rsidP="00C92E0F">
      <w:pPr>
        <w:pStyle w:val="ListParagraph"/>
        <w:numPr>
          <w:ilvl w:val="0"/>
          <w:numId w:val="1"/>
        </w:numPr>
        <w:spacing w:before="120" w:after="120"/>
        <w:rPr>
          <w:rFonts w:ascii="Calibri Light" w:hAnsi="Calibri Light" w:cs="Calibri Light"/>
        </w:rPr>
      </w:pPr>
      <w:r w:rsidRPr="008022AB">
        <w:rPr>
          <w:rFonts w:ascii="Calibri Light" w:hAnsi="Calibri Light" w:cs="Calibri Light"/>
        </w:rPr>
        <w:t>Project resources: The overall level of resourcing in relation to the Resource Plan and any resource constraints currently affecting the project.</w:t>
      </w:r>
    </w:p>
    <w:p w14:paraId="0D91ED03" w14:textId="77777777" w:rsidR="009962E7" w:rsidRPr="008022AB" w:rsidRDefault="009962E7" w:rsidP="00C92E0F">
      <w:pPr>
        <w:rPr>
          <w:rFonts w:ascii="Calibri Light" w:hAnsi="Calibri Light" w:cs="Calibri Light"/>
        </w:rPr>
      </w:pPr>
    </w:p>
    <w:p w14:paraId="323E4DF4" w14:textId="77777777" w:rsidR="009962E7" w:rsidRPr="008022AB" w:rsidRDefault="009962E7" w:rsidP="00C92E0F">
      <w:pPr>
        <w:rPr>
          <w:rFonts w:ascii="Calibri Light" w:hAnsi="Calibri Light" w:cs="Calibri Light"/>
        </w:rPr>
      </w:pPr>
      <w:r w:rsidRPr="008022AB">
        <w:rPr>
          <w:rFonts w:ascii="Calibri Light" w:hAnsi="Calibri Light" w:cs="Calibri Light"/>
        </w:rPr>
        <w:t>These key messages will be woven into the communications events that you are about to schedule for your team.</w:t>
      </w:r>
    </w:p>
    <w:p w14:paraId="1B415685" w14:textId="77777777" w:rsidR="009962E7" w:rsidRPr="008022AB" w:rsidRDefault="009962E7" w:rsidP="00C92E0F">
      <w:pPr>
        <w:rPr>
          <w:rFonts w:ascii="Calibri Light" w:hAnsi="Calibri Light" w:cs="Calibri Light"/>
        </w:rPr>
      </w:pPr>
    </w:p>
    <w:p w14:paraId="34A0EDBB" w14:textId="77777777" w:rsidR="009962E7" w:rsidRPr="008022AB" w:rsidRDefault="009962E7" w:rsidP="00C92E0F">
      <w:pPr>
        <w:pStyle w:val="Heading2"/>
        <w:rPr>
          <w:rFonts w:ascii="Calibri Light" w:hAnsi="Calibri Light" w:cs="Calibri Light"/>
        </w:rPr>
      </w:pPr>
      <w:bookmarkStart w:id="34" w:name="_Toc465349994"/>
      <w:r w:rsidRPr="008022AB">
        <w:rPr>
          <w:rFonts w:ascii="Calibri Light" w:hAnsi="Calibri Light" w:cs="Calibri Light"/>
        </w:rPr>
        <w:lastRenderedPageBreak/>
        <w:t>Channels</w:t>
      </w:r>
      <w:bookmarkEnd w:id="34"/>
    </w:p>
    <w:p w14:paraId="1CCCE85E" w14:textId="77777777" w:rsidR="009962E7" w:rsidRPr="008022AB" w:rsidRDefault="009962E7" w:rsidP="00C92E0F">
      <w:pPr>
        <w:rPr>
          <w:rFonts w:ascii="Calibri Light" w:hAnsi="Calibri Light" w:cs="Calibri Light"/>
        </w:rPr>
      </w:pPr>
      <w:r w:rsidRPr="008022AB">
        <w:rPr>
          <w:rFonts w:ascii="Calibri Light" w:hAnsi="Calibri Light" w:cs="Calibri Light"/>
        </w:rPr>
        <w:t xml:space="preserve">The next step is to identify the core </w:t>
      </w:r>
      <w:r w:rsidRPr="008022AB">
        <w:rPr>
          <w:rFonts w:ascii="Calibri Light" w:hAnsi="Calibri Light" w:cs="Calibri Light"/>
          <w:i/>
        </w:rPr>
        <w:t>communications</w:t>
      </w:r>
      <w:r w:rsidRPr="008022AB">
        <w:rPr>
          <w:rFonts w:ascii="Calibri Light" w:hAnsi="Calibri Light" w:cs="Calibri Light"/>
        </w:rPr>
        <w:t xml:space="preserve"> </w:t>
      </w:r>
      <w:r w:rsidRPr="008022AB">
        <w:rPr>
          <w:rFonts w:ascii="Calibri Light" w:hAnsi="Calibri Light" w:cs="Calibri Light"/>
          <w:i/>
        </w:rPr>
        <w:t>channels</w:t>
      </w:r>
      <w:r w:rsidRPr="008022AB">
        <w:rPr>
          <w:rFonts w:ascii="Calibri Light" w:hAnsi="Calibri Light" w:cs="Calibri Light"/>
        </w:rPr>
        <w:t xml:space="preserve">. </w:t>
      </w:r>
    </w:p>
    <w:p w14:paraId="7BFB11EC" w14:textId="77777777" w:rsidR="00C92E0F" w:rsidRPr="008022AB" w:rsidRDefault="00C92E0F" w:rsidP="00C92E0F">
      <w:pPr>
        <w:rPr>
          <w:rFonts w:ascii="Calibri Light" w:hAnsi="Calibri Light" w:cs="Calibri Light"/>
        </w:rPr>
      </w:pPr>
    </w:p>
    <w:p w14:paraId="69EB7847" w14:textId="77777777" w:rsidR="009962E7" w:rsidRPr="008022AB" w:rsidRDefault="009962E7" w:rsidP="00C92E0F">
      <w:pPr>
        <w:pStyle w:val="Heading3"/>
        <w:rPr>
          <w:rFonts w:ascii="Calibri Light" w:hAnsi="Calibri Light" w:cs="Calibri Light"/>
        </w:rPr>
      </w:pPr>
      <w:bookmarkStart w:id="35" w:name="_Toc465349995"/>
      <w:r w:rsidRPr="008022AB">
        <w:rPr>
          <w:rFonts w:ascii="Calibri Light" w:hAnsi="Calibri Light" w:cs="Calibri Light"/>
        </w:rPr>
        <w:t>Delivery Channels</w:t>
      </w:r>
      <w:bookmarkEnd w:id="35"/>
    </w:p>
    <w:p w14:paraId="09722B37" w14:textId="77777777" w:rsidR="009962E7" w:rsidRPr="008022AB" w:rsidRDefault="009962E7" w:rsidP="00C92E0F">
      <w:pPr>
        <w:rPr>
          <w:rFonts w:ascii="Calibri Light" w:hAnsi="Calibri Light" w:cs="Calibri Light"/>
        </w:rPr>
      </w:pPr>
      <w:r w:rsidRPr="008022AB">
        <w:rPr>
          <w:rFonts w:ascii="Calibri Light" w:hAnsi="Calibri Light" w:cs="Calibri Light"/>
        </w:rPr>
        <w:t xml:space="preserve">“Delivery channels” provide the mechanism for disseminating information to your stakeholders. For instance, if you are managing a team, your primary </w:t>
      </w:r>
      <w:r w:rsidRPr="008022AB">
        <w:rPr>
          <w:rFonts w:ascii="Calibri Light" w:hAnsi="Calibri Light" w:cs="Calibri Light"/>
          <w:i/>
        </w:rPr>
        <w:t xml:space="preserve">communications channel </w:t>
      </w:r>
      <w:r w:rsidRPr="008022AB">
        <w:rPr>
          <w:rFonts w:ascii="Calibri Light" w:hAnsi="Calibri Light" w:cs="Calibri Light"/>
        </w:rPr>
        <w:t>may be email or a regular newsletter.</w:t>
      </w:r>
    </w:p>
    <w:p w14:paraId="7BF09446" w14:textId="77777777" w:rsidR="009962E7" w:rsidRPr="008022AB" w:rsidRDefault="009962E7" w:rsidP="00C92E0F">
      <w:pPr>
        <w:rPr>
          <w:rFonts w:ascii="Calibri Light" w:hAnsi="Calibri Light" w:cs="Calibri Light"/>
        </w:rPr>
      </w:pPr>
    </w:p>
    <w:p w14:paraId="57754394" w14:textId="77777777" w:rsidR="009962E7" w:rsidRPr="008022AB" w:rsidRDefault="009962E7" w:rsidP="00C92E0F">
      <w:pPr>
        <w:rPr>
          <w:rFonts w:ascii="Calibri Light" w:hAnsi="Calibri Light" w:cs="Calibri Light"/>
        </w:rPr>
      </w:pPr>
      <w:r w:rsidRPr="008022AB">
        <w:rPr>
          <w:rFonts w:ascii="Calibri Light" w:hAnsi="Calibri Light" w:cs="Calibri Light"/>
        </w:rPr>
        <w:t xml:space="preserve">The most important consideration when determining the appropriate delivery channel is to use whatever channel your audience prefers to use. For instance, project staff would rather hear about the status of their project through internal email than in an external press release. </w:t>
      </w:r>
    </w:p>
    <w:p w14:paraId="48AE723C" w14:textId="77777777" w:rsidR="009962E7" w:rsidRPr="008022AB" w:rsidRDefault="009962E7" w:rsidP="00C92E0F">
      <w:pPr>
        <w:rPr>
          <w:rFonts w:ascii="Calibri Light" w:hAnsi="Calibri Light" w:cs="Calibri Light"/>
        </w:rPr>
      </w:pPr>
    </w:p>
    <w:p w14:paraId="67615018" w14:textId="77777777" w:rsidR="009962E7" w:rsidRPr="008022AB" w:rsidRDefault="009962E7" w:rsidP="00C92E0F">
      <w:pPr>
        <w:rPr>
          <w:rFonts w:ascii="Calibri Light" w:hAnsi="Calibri Light" w:cs="Calibri Light"/>
        </w:rPr>
      </w:pPr>
      <w:r w:rsidRPr="008022AB">
        <w:rPr>
          <w:rFonts w:ascii="Calibri Light" w:hAnsi="Calibri Light" w:cs="Calibri Light"/>
        </w:rPr>
        <w:t>Therefore, using the right channel is as important as drafting the right communications message for the right stakeholders at the right time.</w:t>
      </w:r>
    </w:p>
    <w:p w14:paraId="1B4AA2EE" w14:textId="77777777" w:rsidR="009962E7" w:rsidRPr="008022AB" w:rsidRDefault="009962E7" w:rsidP="00C92E0F">
      <w:pPr>
        <w:rPr>
          <w:rFonts w:ascii="Calibri Light" w:hAnsi="Calibri Light" w:cs="Calibri Light"/>
        </w:rPr>
      </w:pPr>
    </w:p>
    <w:p w14:paraId="195941C1" w14:textId="77777777" w:rsidR="009962E7" w:rsidRPr="008022AB" w:rsidRDefault="009962E7" w:rsidP="00C92E0F">
      <w:pPr>
        <w:rPr>
          <w:rFonts w:ascii="Calibri Light" w:hAnsi="Calibri Light" w:cs="Calibri Light"/>
        </w:rPr>
      </w:pPr>
      <w:r w:rsidRPr="008022AB">
        <w:rPr>
          <w:rFonts w:ascii="Calibri Light" w:hAnsi="Calibri Light" w:cs="Calibri Light"/>
        </w:rPr>
        <w:t>Here are some examples of delivery channels:</w:t>
      </w:r>
    </w:p>
    <w:p w14:paraId="103C52EC" w14:textId="77777777" w:rsidR="009962E7" w:rsidRPr="008022AB" w:rsidRDefault="009962E7" w:rsidP="00C92E0F">
      <w:pPr>
        <w:rPr>
          <w:rFonts w:ascii="Calibri Light" w:hAnsi="Calibri Light" w:cs="Calibri Light"/>
        </w:rPr>
      </w:pPr>
    </w:p>
    <w:tbl>
      <w:tblPr>
        <w:tblW w:w="0" w:type="auto"/>
        <w:tblLook w:val="01E0" w:firstRow="1" w:lastRow="1" w:firstColumn="1" w:lastColumn="1" w:noHBand="0" w:noVBand="0"/>
      </w:tblPr>
      <w:tblGrid>
        <w:gridCol w:w="4517"/>
        <w:gridCol w:w="4509"/>
      </w:tblGrid>
      <w:tr w:rsidR="009962E7" w:rsidRPr="008022AB" w14:paraId="38556070" w14:textId="77777777" w:rsidTr="009C1E35">
        <w:tc>
          <w:tcPr>
            <w:tcW w:w="4621" w:type="dxa"/>
          </w:tcPr>
          <w:p w14:paraId="7545D7FC"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Advertising</w:t>
            </w:r>
          </w:p>
          <w:p w14:paraId="137BDDDA"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Awards</w:t>
            </w:r>
          </w:p>
          <w:p w14:paraId="11FABF0D"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Banners</w:t>
            </w:r>
          </w:p>
          <w:p w14:paraId="5B801ACE"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Billboards</w:t>
            </w:r>
          </w:p>
          <w:p w14:paraId="5C913CCE"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Branding</w:t>
            </w:r>
          </w:p>
          <w:p w14:paraId="4AD6A139"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Brochures</w:t>
            </w:r>
          </w:p>
          <w:p w14:paraId="26F3E140"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Business cards</w:t>
            </w:r>
          </w:p>
          <w:p w14:paraId="75150A0C"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Competitions</w:t>
            </w:r>
          </w:p>
          <w:p w14:paraId="432F583C"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Conferences</w:t>
            </w:r>
          </w:p>
          <w:p w14:paraId="0A58C29A"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Shows</w:t>
            </w:r>
          </w:p>
          <w:p w14:paraId="0A2E4865"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Demonstrations</w:t>
            </w:r>
          </w:p>
          <w:p w14:paraId="2C9BF1E1"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Direct mail</w:t>
            </w:r>
          </w:p>
          <w:p w14:paraId="759B1E80"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Directories</w:t>
            </w:r>
          </w:p>
          <w:p w14:paraId="5AEE0591"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Endorsements</w:t>
            </w:r>
          </w:p>
          <w:p w14:paraId="78586942"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Email</w:t>
            </w:r>
          </w:p>
          <w:p w14:paraId="72CB0428"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Exhibitions</w:t>
            </w:r>
          </w:p>
          <w:p w14:paraId="716B640C"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Flyers</w:t>
            </w:r>
          </w:p>
          <w:p w14:paraId="3FEA0164"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Fact sheets</w:t>
            </w:r>
          </w:p>
          <w:p w14:paraId="0F443BDD"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Displays</w:t>
            </w:r>
          </w:p>
          <w:p w14:paraId="47B93B4A"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Launches</w:t>
            </w:r>
          </w:p>
          <w:p w14:paraId="282473F4"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Leaflets</w:t>
            </w:r>
          </w:p>
          <w:p w14:paraId="19812AF7"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Letterheads</w:t>
            </w:r>
          </w:p>
        </w:tc>
        <w:tc>
          <w:tcPr>
            <w:tcW w:w="4621" w:type="dxa"/>
          </w:tcPr>
          <w:p w14:paraId="0B59F89C"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Media packs</w:t>
            </w:r>
          </w:p>
          <w:p w14:paraId="15A338F7"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Newsletters</w:t>
            </w:r>
          </w:p>
          <w:p w14:paraId="31CD095D"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Newspaper ads</w:t>
            </w:r>
          </w:p>
          <w:p w14:paraId="21ED0004"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News conferences</w:t>
            </w:r>
          </w:p>
          <w:p w14:paraId="1C265B05"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Packaging</w:t>
            </w:r>
          </w:p>
          <w:p w14:paraId="067E7FD3"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Posters</w:t>
            </w:r>
          </w:p>
          <w:p w14:paraId="3DFA6D30"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Press conferences</w:t>
            </w:r>
          </w:p>
          <w:p w14:paraId="4B3B925E"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Prizes</w:t>
            </w:r>
          </w:p>
          <w:p w14:paraId="476B0860"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Public meetings</w:t>
            </w:r>
          </w:p>
          <w:p w14:paraId="702D17C0"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Quotes</w:t>
            </w:r>
          </w:p>
          <w:p w14:paraId="0CF50887"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Radio</w:t>
            </w:r>
          </w:p>
          <w:p w14:paraId="2F54EC8D"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Samples</w:t>
            </w:r>
          </w:p>
          <w:p w14:paraId="680397F7"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Seminars</w:t>
            </w:r>
          </w:p>
          <w:p w14:paraId="6CE9C827"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Signage</w:t>
            </w:r>
          </w:p>
          <w:p w14:paraId="5FB06FCF"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Social events</w:t>
            </w:r>
          </w:p>
          <w:p w14:paraId="0EBE4AEB"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Speaking engagements</w:t>
            </w:r>
          </w:p>
          <w:p w14:paraId="354CD05F"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Television</w:t>
            </w:r>
          </w:p>
          <w:p w14:paraId="5EE28C6D"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Team meetings</w:t>
            </w:r>
          </w:p>
          <w:p w14:paraId="3432091D"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Video presentations</w:t>
            </w:r>
          </w:p>
          <w:p w14:paraId="7E947D5D"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Website</w:t>
            </w:r>
          </w:p>
          <w:p w14:paraId="219A6534" w14:textId="77777777" w:rsidR="009962E7" w:rsidRPr="008022AB" w:rsidRDefault="009962E7" w:rsidP="009962E7">
            <w:pPr>
              <w:pStyle w:val="BodyText"/>
              <w:numPr>
                <w:ilvl w:val="0"/>
                <w:numId w:val="13"/>
              </w:numPr>
              <w:rPr>
                <w:rFonts w:ascii="Calibri Light" w:hAnsi="Calibri Light" w:cs="Calibri Light"/>
                <w:sz w:val="21"/>
                <w:szCs w:val="21"/>
                <w:lang w:val="en-GB"/>
              </w:rPr>
            </w:pPr>
            <w:r w:rsidRPr="008022AB">
              <w:rPr>
                <w:rFonts w:ascii="Calibri Light" w:hAnsi="Calibri Light" w:cs="Calibri Light"/>
                <w:sz w:val="21"/>
                <w:szCs w:val="21"/>
                <w:lang w:val="en-GB"/>
              </w:rPr>
              <w:t>Workshops</w:t>
            </w:r>
          </w:p>
          <w:p w14:paraId="3B293EA7" w14:textId="77777777" w:rsidR="009962E7" w:rsidRPr="008022AB" w:rsidRDefault="009962E7" w:rsidP="009C1E35">
            <w:pPr>
              <w:pStyle w:val="BodyText"/>
              <w:jc w:val="both"/>
              <w:rPr>
                <w:rFonts w:ascii="Calibri Light" w:hAnsi="Calibri Light" w:cs="Calibri Light"/>
                <w:sz w:val="21"/>
                <w:szCs w:val="21"/>
              </w:rPr>
            </w:pPr>
          </w:p>
        </w:tc>
      </w:tr>
    </w:tbl>
    <w:p w14:paraId="3E618560" w14:textId="77777777" w:rsidR="009962E7" w:rsidRPr="008022AB" w:rsidRDefault="009962E7" w:rsidP="00C92E0F">
      <w:pPr>
        <w:rPr>
          <w:rFonts w:ascii="Calibri Light" w:hAnsi="Calibri Light" w:cs="Calibri Light"/>
        </w:rPr>
      </w:pPr>
    </w:p>
    <w:p w14:paraId="3E4681CD" w14:textId="77777777" w:rsidR="00D51FC0" w:rsidRPr="008022AB" w:rsidRDefault="00D51FC0">
      <w:pPr>
        <w:autoSpaceDE/>
        <w:autoSpaceDN/>
        <w:adjustRightInd/>
        <w:spacing w:after="160" w:line="259" w:lineRule="auto"/>
        <w:rPr>
          <w:rFonts w:ascii="Calibri Light" w:hAnsi="Calibri Light" w:cs="Calibri Light"/>
        </w:rPr>
        <w:sectPr w:rsidR="00D51FC0" w:rsidRPr="008022AB" w:rsidSect="001A1C3C">
          <w:headerReference w:type="default" r:id="rId12"/>
          <w:footerReference w:type="default" r:id="rId13"/>
          <w:pgSz w:w="11906" w:h="16838"/>
          <w:pgMar w:top="1440" w:right="1440" w:bottom="1440" w:left="1440" w:header="720" w:footer="720" w:gutter="0"/>
          <w:cols w:space="720"/>
          <w:docGrid w:linePitch="326"/>
        </w:sectPr>
      </w:pPr>
    </w:p>
    <w:p w14:paraId="31EE6BB7" w14:textId="77777777" w:rsidR="00D51FC0" w:rsidRPr="008022AB" w:rsidRDefault="00D51FC0" w:rsidP="00D51FC0">
      <w:pPr>
        <w:pStyle w:val="Heading3"/>
        <w:rPr>
          <w:rFonts w:ascii="Calibri Light" w:hAnsi="Calibri Light" w:cs="Calibri Light"/>
        </w:rPr>
      </w:pPr>
      <w:r w:rsidRPr="008022AB">
        <w:rPr>
          <w:rFonts w:ascii="Calibri Light" w:hAnsi="Calibri Light" w:cs="Calibri Light"/>
        </w:rPr>
        <w:lastRenderedPageBreak/>
        <w:t>Communication Vehicles Analysis</w:t>
      </w:r>
    </w:p>
    <w:p w14:paraId="22A727F2" w14:textId="77777777" w:rsidR="00D51FC0" w:rsidRPr="008022AB" w:rsidRDefault="00D51FC0" w:rsidP="00D51FC0">
      <w:pPr>
        <w:spacing w:before="120" w:after="120"/>
        <w:rPr>
          <w:rFonts w:ascii="Calibri Light" w:hAnsi="Calibri Light" w:cs="Calibri Light"/>
        </w:rPr>
      </w:pPr>
      <w:r w:rsidRPr="008022AB">
        <w:rPr>
          <w:rFonts w:ascii="Calibri Light" w:hAnsi="Calibri Light" w:cs="Calibri Light"/>
          <w:bCs/>
        </w:rPr>
        <w:t xml:space="preserve">This activity is designed to </w:t>
      </w:r>
      <w:r w:rsidRPr="008022AB">
        <w:rPr>
          <w:rFonts w:ascii="Calibri Light" w:hAnsi="Calibri Light" w:cs="Calibri Light"/>
        </w:rPr>
        <w:t xml:space="preserve">examine the types of communication vehicles that an organization might use to let the stakeholders know about the change. </w:t>
      </w:r>
    </w:p>
    <w:tbl>
      <w:tblPr>
        <w:tblStyle w:val="TableGrid"/>
        <w:tblW w:w="12955" w:type="dxa"/>
        <w:tblLook w:val="04A0" w:firstRow="1" w:lastRow="0" w:firstColumn="1" w:lastColumn="0" w:noHBand="0" w:noVBand="1"/>
      </w:tblPr>
      <w:tblGrid>
        <w:gridCol w:w="2335"/>
        <w:gridCol w:w="1530"/>
        <w:gridCol w:w="1890"/>
        <w:gridCol w:w="2070"/>
        <w:gridCol w:w="1350"/>
        <w:gridCol w:w="1710"/>
        <w:gridCol w:w="2070"/>
      </w:tblGrid>
      <w:tr w:rsidR="00D51FC0" w:rsidRPr="008022AB" w14:paraId="6FBE1E33" w14:textId="77777777" w:rsidTr="00645001">
        <w:tc>
          <w:tcPr>
            <w:tcW w:w="2335" w:type="dxa"/>
            <w:shd w:val="pct20" w:color="auto" w:fill="005695"/>
          </w:tcPr>
          <w:p w14:paraId="01B427F0" w14:textId="77777777" w:rsidR="00D51FC0" w:rsidRPr="008022AB" w:rsidRDefault="00D51FC0" w:rsidP="00645001">
            <w:pPr>
              <w:rPr>
                <w:rFonts w:ascii="Calibri Light" w:hAnsi="Calibri Light" w:cs="Calibri Light"/>
                <w:b/>
                <w:color w:val="FFFFFF" w:themeColor="background1"/>
                <w:sz w:val="21"/>
                <w:szCs w:val="21"/>
              </w:rPr>
            </w:pPr>
            <w:r w:rsidRPr="008022AB">
              <w:rPr>
                <w:rFonts w:ascii="Calibri Light" w:hAnsi="Calibri Light" w:cs="Calibri Light"/>
                <w:b/>
                <w:color w:val="FFFFFF" w:themeColor="background1"/>
                <w:sz w:val="21"/>
                <w:szCs w:val="21"/>
              </w:rPr>
              <w:t>Communication Vehicle Description</w:t>
            </w:r>
          </w:p>
        </w:tc>
        <w:tc>
          <w:tcPr>
            <w:tcW w:w="1530" w:type="dxa"/>
            <w:shd w:val="pct20" w:color="auto" w:fill="005695"/>
          </w:tcPr>
          <w:p w14:paraId="776CDE6D" w14:textId="77777777" w:rsidR="00D51FC0" w:rsidRPr="008022AB" w:rsidRDefault="00D51FC0" w:rsidP="00645001">
            <w:pPr>
              <w:rPr>
                <w:rFonts w:ascii="Calibri Light" w:hAnsi="Calibri Light" w:cs="Calibri Light"/>
                <w:b/>
                <w:sz w:val="21"/>
                <w:szCs w:val="21"/>
              </w:rPr>
            </w:pPr>
            <w:r w:rsidRPr="008022AB">
              <w:rPr>
                <w:rFonts w:ascii="Calibri Light" w:hAnsi="Calibri Light" w:cs="Calibri Light"/>
                <w:b/>
                <w:color w:val="FFFFFF" w:themeColor="background1"/>
                <w:sz w:val="21"/>
                <w:szCs w:val="21"/>
              </w:rPr>
              <w:t>Target Audience</w:t>
            </w:r>
          </w:p>
        </w:tc>
        <w:tc>
          <w:tcPr>
            <w:tcW w:w="1890" w:type="dxa"/>
            <w:shd w:val="pct20" w:color="auto" w:fill="005695"/>
          </w:tcPr>
          <w:p w14:paraId="269DFD4E" w14:textId="77777777" w:rsidR="00D51FC0" w:rsidRPr="008022AB" w:rsidRDefault="00D51FC0" w:rsidP="00645001">
            <w:pPr>
              <w:rPr>
                <w:rFonts w:ascii="Calibri Light" w:hAnsi="Calibri Light" w:cs="Calibri Light"/>
              </w:rPr>
            </w:pPr>
            <w:r w:rsidRPr="008022AB">
              <w:rPr>
                <w:rFonts w:ascii="Calibri Light" w:hAnsi="Calibri Light" w:cs="Calibri Light"/>
                <w:b/>
                <w:color w:val="FFFFFF" w:themeColor="background1"/>
                <w:sz w:val="21"/>
                <w:szCs w:val="21"/>
              </w:rPr>
              <w:t>Advantages</w:t>
            </w:r>
          </w:p>
        </w:tc>
        <w:tc>
          <w:tcPr>
            <w:tcW w:w="2070" w:type="dxa"/>
            <w:shd w:val="pct20" w:color="auto" w:fill="005695"/>
          </w:tcPr>
          <w:p w14:paraId="160B4D90" w14:textId="77777777" w:rsidR="00D51FC0" w:rsidRPr="008022AB" w:rsidRDefault="00D51FC0" w:rsidP="00645001">
            <w:pPr>
              <w:rPr>
                <w:rFonts w:ascii="Calibri Light" w:hAnsi="Calibri Light" w:cs="Calibri Light"/>
                <w:b/>
                <w:color w:val="FFFFFF" w:themeColor="background1"/>
                <w:sz w:val="21"/>
                <w:szCs w:val="21"/>
              </w:rPr>
            </w:pPr>
            <w:r w:rsidRPr="008022AB">
              <w:rPr>
                <w:rFonts w:ascii="Calibri Light" w:hAnsi="Calibri Light" w:cs="Calibri Light"/>
                <w:b/>
                <w:color w:val="FFFFFF" w:themeColor="background1"/>
                <w:sz w:val="21"/>
                <w:szCs w:val="21"/>
              </w:rPr>
              <w:t>Disadvantages</w:t>
            </w:r>
          </w:p>
        </w:tc>
        <w:tc>
          <w:tcPr>
            <w:tcW w:w="1350" w:type="dxa"/>
            <w:shd w:val="pct20" w:color="auto" w:fill="005695"/>
          </w:tcPr>
          <w:p w14:paraId="4AAB57F1" w14:textId="77777777" w:rsidR="00D51FC0" w:rsidRPr="008022AB" w:rsidRDefault="00D51FC0" w:rsidP="00645001">
            <w:pPr>
              <w:rPr>
                <w:rFonts w:ascii="Calibri Light" w:hAnsi="Calibri Light" w:cs="Calibri Light"/>
                <w:b/>
                <w:color w:val="FFFFFF" w:themeColor="background1"/>
                <w:sz w:val="21"/>
                <w:szCs w:val="21"/>
              </w:rPr>
            </w:pPr>
            <w:r w:rsidRPr="008022AB">
              <w:rPr>
                <w:rFonts w:ascii="Calibri Light" w:hAnsi="Calibri Light" w:cs="Calibri Light"/>
                <w:b/>
                <w:color w:val="FFFFFF" w:themeColor="background1"/>
                <w:sz w:val="21"/>
                <w:szCs w:val="21"/>
              </w:rPr>
              <w:t>Frequency</w:t>
            </w:r>
          </w:p>
        </w:tc>
        <w:tc>
          <w:tcPr>
            <w:tcW w:w="1710" w:type="dxa"/>
            <w:shd w:val="pct20" w:color="auto" w:fill="005695"/>
          </w:tcPr>
          <w:p w14:paraId="2A598F18" w14:textId="77777777" w:rsidR="00D51FC0" w:rsidRPr="008022AB" w:rsidRDefault="00D51FC0" w:rsidP="00645001">
            <w:pPr>
              <w:rPr>
                <w:rFonts w:ascii="Calibri Light" w:hAnsi="Calibri Light" w:cs="Calibri Light"/>
                <w:b/>
                <w:color w:val="FFFFFF" w:themeColor="background1"/>
                <w:sz w:val="21"/>
                <w:szCs w:val="21"/>
              </w:rPr>
            </w:pPr>
            <w:r w:rsidRPr="008022AB">
              <w:rPr>
                <w:rFonts w:ascii="Calibri Light" w:hAnsi="Calibri Light" w:cs="Calibri Light"/>
                <w:b/>
                <w:color w:val="FFFFFF" w:themeColor="background1"/>
                <w:sz w:val="21"/>
                <w:szCs w:val="21"/>
              </w:rPr>
              <w:t>Owner (Contact)</w:t>
            </w:r>
          </w:p>
        </w:tc>
        <w:tc>
          <w:tcPr>
            <w:tcW w:w="2070" w:type="dxa"/>
            <w:shd w:val="pct20" w:color="auto" w:fill="005695"/>
          </w:tcPr>
          <w:p w14:paraId="48D35DB1" w14:textId="77777777" w:rsidR="00D51FC0" w:rsidRPr="008022AB" w:rsidRDefault="00D51FC0" w:rsidP="00645001">
            <w:pPr>
              <w:rPr>
                <w:rFonts w:ascii="Calibri Light" w:hAnsi="Calibri Light" w:cs="Calibri Light"/>
                <w:b/>
                <w:color w:val="FFFFFF" w:themeColor="background1"/>
                <w:sz w:val="21"/>
                <w:szCs w:val="21"/>
              </w:rPr>
            </w:pPr>
            <w:r w:rsidRPr="008022AB">
              <w:rPr>
                <w:rFonts w:ascii="Calibri Light" w:hAnsi="Calibri Light" w:cs="Calibri Light"/>
                <w:b/>
                <w:color w:val="FFFFFF" w:themeColor="background1"/>
                <w:sz w:val="21"/>
                <w:szCs w:val="21"/>
              </w:rPr>
              <w:t>Feedback Mechanism</w:t>
            </w:r>
          </w:p>
        </w:tc>
      </w:tr>
      <w:tr w:rsidR="00D51FC0" w:rsidRPr="008022AB" w14:paraId="78360A19" w14:textId="77777777" w:rsidTr="00645001">
        <w:tc>
          <w:tcPr>
            <w:tcW w:w="12955" w:type="dxa"/>
            <w:gridSpan w:val="7"/>
          </w:tcPr>
          <w:p w14:paraId="6B996EA1" w14:textId="77777777" w:rsidR="00D51FC0" w:rsidRPr="008022AB" w:rsidRDefault="00D51FC0" w:rsidP="00645001">
            <w:pPr>
              <w:rPr>
                <w:rFonts w:ascii="Calibri Light" w:hAnsi="Calibri Light" w:cs="Calibri Light"/>
                <w:b/>
                <w:color w:val="005695"/>
                <w:sz w:val="21"/>
                <w:szCs w:val="21"/>
              </w:rPr>
            </w:pPr>
            <w:r w:rsidRPr="008022AB">
              <w:rPr>
                <w:rFonts w:ascii="Calibri Light" w:hAnsi="Calibri Light" w:cs="Calibri Light"/>
                <w:b/>
                <w:color w:val="005695"/>
                <w:sz w:val="21"/>
                <w:szCs w:val="21"/>
              </w:rPr>
              <w:t>Current</w:t>
            </w:r>
          </w:p>
        </w:tc>
      </w:tr>
      <w:tr w:rsidR="00D51FC0" w:rsidRPr="008022AB" w14:paraId="46EB00C8" w14:textId="77777777" w:rsidTr="00D51FC0">
        <w:trPr>
          <w:trHeight w:val="432"/>
        </w:trPr>
        <w:tc>
          <w:tcPr>
            <w:tcW w:w="2335" w:type="dxa"/>
          </w:tcPr>
          <w:p w14:paraId="4C2E6BC6" w14:textId="77777777" w:rsidR="00D51FC0" w:rsidRPr="008022AB" w:rsidRDefault="00D51FC0" w:rsidP="00645001">
            <w:pPr>
              <w:rPr>
                <w:rFonts w:ascii="Calibri Light" w:hAnsi="Calibri Light" w:cs="Calibri Light"/>
              </w:rPr>
            </w:pPr>
          </w:p>
        </w:tc>
        <w:tc>
          <w:tcPr>
            <w:tcW w:w="1530" w:type="dxa"/>
          </w:tcPr>
          <w:p w14:paraId="2BE96D2A" w14:textId="77777777" w:rsidR="00D51FC0" w:rsidRPr="008022AB" w:rsidRDefault="00D51FC0" w:rsidP="00645001">
            <w:pPr>
              <w:rPr>
                <w:rFonts w:ascii="Calibri Light" w:hAnsi="Calibri Light" w:cs="Calibri Light"/>
              </w:rPr>
            </w:pPr>
          </w:p>
        </w:tc>
        <w:tc>
          <w:tcPr>
            <w:tcW w:w="1890" w:type="dxa"/>
          </w:tcPr>
          <w:p w14:paraId="350D9CC1" w14:textId="77777777" w:rsidR="00D51FC0" w:rsidRPr="008022AB" w:rsidRDefault="00D51FC0" w:rsidP="00645001">
            <w:pPr>
              <w:rPr>
                <w:rFonts w:ascii="Calibri Light" w:hAnsi="Calibri Light" w:cs="Calibri Light"/>
              </w:rPr>
            </w:pPr>
          </w:p>
        </w:tc>
        <w:tc>
          <w:tcPr>
            <w:tcW w:w="2070" w:type="dxa"/>
          </w:tcPr>
          <w:p w14:paraId="6643704D" w14:textId="77777777" w:rsidR="00D51FC0" w:rsidRPr="008022AB" w:rsidRDefault="00D51FC0" w:rsidP="00645001">
            <w:pPr>
              <w:rPr>
                <w:rFonts w:ascii="Calibri Light" w:hAnsi="Calibri Light" w:cs="Calibri Light"/>
                <w:color w:val="005695"/>
                <w:sz w:val="21"/>
                <w:szCs w:val="21"/>
              </w:rPr>
            </w:pPr>
          </w:p>
        </w:tc>
        <w:tc>
          <w:tcPr>
            <w:tcW w:w="1350" w:type="dxa"/>
          </w:tcPr>
          <w:p w14:paraId="44383228" w14:textId="77777777" w:rsidR="00D51FC0" w:rsidRPr="008022AB" w:rsidRDefault="00D51FC0" w:rsidP="00645001">
            <w:pPr>
              <w:rPr>
                <w:rFonts w:ascii="Calibri Light" w:hAnsi="Calibri Light" w:cs="Calibri Light"/>
                <w:color w:val="005695"/>
                <w:sz w:val="21"/>
                <w:szCs w:val="21"/>
              </w:rPr>
            </w:pPr>
          </w:p>
        </w:tc>
        <w:tc>
          <w:tcPr>
            <w:tcW w:w="1710" w:type="dxa"/>
          </w:tcPr>
          <w:p w14:paraId="3AE90FDC" w14:textId="77777777" w:rsidR="00D51FC0" w:rsidRPr="008022AB" w:rsidRDefault="00D51FC0" w:rsidP="00645001">
            <w:pPr>
              <w:rPr>
                <w:rFonts w:ascii="Calibri Light" w:hAnsi="Calibri Light" w:cs="Calibri Light"/>
                <w:color w:val="005695"/>
                <w:sz w:val="21"/>
                <w:szCs w:val="21"/>
              </w:rPr>
            </w:pPr>
          </w:p>
        </w:tc>
        <w:tc>
          <w:tcPr>
            <w:tcW w:w="2070" w:type="dxa"/>
          </w:tcPr>
          <w:p w14:paraId="1A1230E8" w14:textId="77777777" w:rsidR="00D51FC0" w:rsidRPr="008022AB" w:rsidRDefault="00D51FC0" w:rsidP="00645001">
            <w:pPr>
              <w:rPr>
                <w:rFonts w:ascii="Calibri Light" w:hAnsi="Calibri Light" w:cs="Calibri Light"/>
                <w:color w:val="005695"/>
                <w:sz w:val="21"/>
                <w:szCs w:val="21"/>
              </w:rPr>
            </w:pPr>
          </w:p>
        </w:tc>
      </w:tr>
      <w:tr w:rsidR="00D51FC0" w:rsidRPr="008022AB" w14:paraId="14F805E9" w14:textId="77777777" w:rsidTr="00D51FC0">
        <w:trPr>
          <w:trHeight w:val="432"/>
        </w:trPr>
        <w:tc>
          <w:tcPr>
            <w:tcW w:w="2335" w:type="dxa"/>
          </w:tcPr>
          <w:p w14:paraId="4089E3F4" w14:textId="77777777" w:rsidR="00D51FC0" w:rsidRPr="008022AB" w:rsidRDefault="00D51FC0" w:rsidP="00645001">
            <w:pPr>
              <w:rPr>
                <w:rFonts w:ascii="Calibri Light" w:hAnsi="Calibri Light" w:cs="Calibri Light"/>
              </w:rPr>
            </w:pPr>
          </w:p>
        </w:tc>
        <w:tc>
          <w:tcPr>
            <w:tcW w:w="1530" w:type="dxa"/>
          </w:tcPr>
          <w:p w14:paraId="04FAE5AE" w14:textId="77777777" w:rsidR="00D51FC0" w:rsidRPr="008022AB" w:rsidRDefault="00D51FC0" w:rsidP="00645001">
            <w:pPr>
              <w:rPr>
                <w:rFonts w:ascii="Calibri Light" w:hAnsi="Calibri Light" w:cs="Calibri Light"/>
              </w:rPr>
            </w:pPr>
          </w:p>
        </w:tc>
        <w:tc>
          <w:tcPr>
            <w:tcW w:w="1890" w:type="dxa"/>
          </w:tcPr>
          <w:p w14:paraId="2849F61D" w14:textId="77777777" w:rsidR="00D51FC0" w:rsidRPr="008022AB" w:rsidRDefault="00D51FC0" w:rsidP="00645001">
            <w:pPr>
              <w:rPr>
                <w:rFonts w:ascii="Calibri Light" w:hAnsi="Calibri Light" w:cs="Calibri Light"/>
              </w:rPr>
            </w:pPr>
          </w:p>
        </w:tc>
        <w:tc>
          <w:tcPr>
            <w:tcW w:w="2070" w:type="dxa"/>
          </w:tcPr>
          <w:p w14:paraId="38738F53" w14:textId="77777777" w:rsidR="00D51FC0" w:rsidRPr="008022AB" w:rsidRDefault="00D51FC0" w:rsidP="00645001">
            <w:pPr>
              <w:rPr>
                <w:rFonts w:ascii="Calibri Light" w:hAnsi="Calibri Light" w:cs="Calibri Light"/>
                <w:color w:val="005695"/>
                <w:sz w:val="21"/>
                <w:szCs w:val="21"/>
              </w:rPr>
            </w:pPr>
          </w:p>
        </w:tc>
        <w:tc>
          <w:tcPr>
            <w:tcW w:w="1350" w:type="dxa"/>
          </w:tcPr>
          <w:p w14:paraId="444E465C" w14:textId="77777777" w:rsidR="00D51FC0" w:rsidRPr="008022AB" w:rsidRDefault="00D51FC0" w:rsidP="00645001">
            <w:pPr>
              <w:rPr>
                <w:rFonts w:ascii="Calibri Light" w:hAnsi="Calibri Light" w:cs="Calibri Light"/>
                <w:color w:val="005695"/>
                <w:sz w:val="21"/>
                <w:szCs w:val="21"/>
              </w:rPr>
            </w:pPr>
          </w:p>
        </w:tc>
        <w:tc>
          <w:tcPr>
            <w:tcW w:w="1710" w:type="dxa"/>
          </w:tcPr>
          <w:p w14:paraId="09EDFDC8" w14:textId="77777777" w:rsidR="00D51FC0" w:rsidRPr="008022AB" w:rsidRDefault="00D51FC0" w:rsidP="00645001">
            <w:pPr>
              <w:rPr>
                <w:rFonts w:ascii="Calibri Light" w:hAnsi="Calibri Light" w:cs="Calibri Light"/>
                <w:color w:val="005695"/>
                <w:sz w:val="21"/>
                <w:szCs w:val="21"/>
              </w:rPr>
            </w:pPr>
          </w:p>
        </w:tc>
        <w:tc>
          <w:tcPr>
            <w:tcW w:w="2070" w:type="dxa"/>
          </w:tcPr>
          <w:p w14:paraId="0A2DAAA4" w14:textId="77777777" w:rsidR="00D51FC0" w:rsidRPr="008022AB" w:rsidRDefault="00D51FC0" w:rsidP="00645001">
            <w:pPr>
              <w:rPr>
                <w:rFonts w:ascii="Calibri Light" w:hAnsi="Calibri Light" w:cs="Calibri Light"/>
                <w:color w:val="005695"/>
                <w:sz w:val="21"/>
                <w:szCs w:val="21"/>
              </w:rPr>
            </w:pPr>
          </w:p>
        </w:tc>
      </w:tr>
      <w:tr w:rsidR="00D51FC0" w:rsidRPr="008022AB" w14:paraId="3E4C92B8" w14:textId="77777777" w:rsidTr="00D51FC0">
        <w:trPr>
          <w:trHeight w:val="432"/>
        </w:trPr>
        <w:tc>
          <w:tcPr>
            <w:tcW w:w="2335" w:type="dxa"/>
          </w:tcPr>
          <w:p w14:paraId="0A077531" w14:textId="77777777" w:rsidR="00D51FC0" w:rsidRPr="008022AB" w:rsidRDefault="00D51FC0" w:rsidP="00645001">
            <w:pPr>
              <w:rPr>
                <w:rFonts w:ascii="Calibri Light" w:hAnsi="Calibri Light" w:cs="Calibri Light"/>
              </w:rPr>
            </w:pPr>
          </w:p>
        </w:tc>
        <w:tc>
          <w:tcPr>
            <w:tcW w:w="1530" w:type="dxa"/>
          </w:tcPr>
          <w:p w14:paraId="5B279F75" w14:textId="77777777" w:rsidR="00D51FC0" w:rsidRPr="008022AB" w:rsidRDefault="00D51FC0" w:rsidP="00645001">
            <w:pPr>
              <w:rPr>
                <w:rFonts w:ascii="Calibri Light" w:hAnsi="Calibri Light" w:cs="Calibri Light"/>
              </w:rPr>
            </w:pPr>
          </w:p>
        </w:tc>
        <w:tc>
          <w:tcPr>
            <w:tcW w:w="1890" w:type="dxa"/>
          </w:tcPr>
          <w:p w14:paraId="1A1D305C" w14:textId="77777777" w:rsidR="00D51FC0" w:rsidRPr="008022AB" w:rsidRDefault="00D51FC0" w:rsidP="00645001">
            <w:pPr>
              <w:rPr>
                <w:rFonts w:ascii="Calibri Light" w:hAnsi="Calibri Light" w:cs="Calibri Light"/>
              </w:rPr>
            </w:pPr>
          </w:p>
        </w:tc>
        <w:tc>
          <w:tcPr>
            <w:tcW w:w="2070" w:type="dxa"/>
          </w:tcPr>
          <w:p w14:paraId="6CD4FFA1" w14:textId="77777777" w:rsidR="00D51FC0" w:rsidRPr="008022AB" w:rsidRDefault="00D51FC0" w:rsidP="00645001">
            <w:pPr>
              <w:rPr>
                <w:rFonts w:ascii="Calibri Light" w:hAnsi="Calibri Light" w:cs="Calibri Light"/>
                <w:color w:val="005695"/>
                <w:sz w:val="21"/>
                <w:szCs w:val="21"/>
              </w:rPr>
            </w:pPr>
          </w:p>
        </w:tc>
        <w:tc>
          <w:tcPr>
            <w:tcW w:w="1350" w:type="dxa"/>
          </w:tcPr>
          <w:p w14:paraId="425FA4E5" w14:textId="77777777" w:rsidR="00D51FC0" w:rsidRPr="008022AB" w:rsidRDefault="00D51FC0" w:rsidP="00645001">
            <w:pPr>
              <w:rPr>
                <w:rFonts w:ascii="Calibri Light" w:hAnsi="Calibri Light" w:cs="Calibri Light"/>
                <w:color w:val="005695"/>
                <w:sz w:val="21"/>
                <w:szCs w:val="21"/>
              </w:rPr>
            </w:pPr>
          </w:p>
        </w:tc>
        <w:tc>
          <w:tcPr>
            <w:tcW w:w="1710" w:type="dxa"/>
          </w:tcPr>
          <w:p w14:paraId="6A45C420" w14:textId="77777777" w:rsidR="00D51FC0" w:rsidRPr="008022AB" w:rsidRDefault="00D51FC0" w:rsidP="00645001">
            <w:pPr>
              <w:rPr>
                <w:rFonts w:ascii="Calibri Light" w:hAnsi="Calibri Light" w:cs="Calibri Light"/>
                <w:color w:val="005695"/>
                <w:sz w:val="21"/>
                <w:szCs w:val="21"/>
              </w:rPr>
            </w:pPr>
          </w:p>
        </w:tc>
        <w:tc>
          <w:tcPr>
            <w:tcW w:w="2070" w:type="dxa"/>
          </w:tcPr>
          <w:p w14:paraId="1181DEC9" w14:textId="77777777" w:rsidR="00D51FC0" w:rsidRPr="008022AB" w:rsidRDefault="00D51FC0" w:rsidP="00645001">
            <w:pPr>
              <w:rPr>
                <w:rFonts w:ascii="Calibri Light" w:hAnsi="Calibri Light" w:cs="Calibri Light"/>
                <w:color w:val="005695"/>
                <w:sz w:val="21"/>
                <w:szCs w:val="21"/>
              </w:rPr>
            </w:pPr>
          </w:p>
        </w:tc>
      </w:tr>
      <w:tr w:rsidR="00D51FC0" w:rsidRPr="008022AB" w14:paraId="35F6E1B0" w14:textId="77777777" w:rsidTr="00D51FC0">
        <w:trPr>
          <w:trHeight w:val="432"/>
        </w:trPr>
        <w:tc>
          <w:tcPr>
            <w:tcW w:w="2335" w:type="dxa"/>
          </w:tcPr>
          <w:p w14:paraId="1AA5848C" w14:textId="77777777" w:rsidR="00D51FC0" w:rsidRPr="008022AB" w:rsidRDefault="00D51FC0" w:rsidP="00645001">
            <w:pPr>
              <w:rPr>
                <w:rFonts w:ascii="Calibri Light" w:hAnsi="Calibri Light" w:cs="Calibri Light"/>
              </w:rPr>
            </w:pPr>
          </w:p>
        </w:tc>
        <w:tc>
          <w:tcPr>
            <w:tcW w:w="1530" w:type="dxa"/>
          </w:tcPr>
          <w:p w14:paraId="5ADAB152" w14:textId="77777777" w:rsidR="00D51FC0" w:rsidRPr="008022AB" w:rsidRDefault="00D51FC0" w:rsidP="00645001">
            <w:pPr>
              <w:rPr>
                <w:rFonts w:ascii="Calibri Light" w:hAnsi="Calibri Light" w:cs="Calibri Light"/>
              </w:rPr>
            </w:pPr>
          </w:p>
        </w:tc>
        <w:tc>
          <w:tcPr>
            <w:tcW w:w="1890" w:type="dxa"/>
          </w:tcPr>
          <w:p w14:paraId="12D1750D" w14:textId="77777777" w:rsidR="00D51FC0" w:rsidRPr="008022AB" w:rsidRDefault="00D51FC0" w:rsidP="00645001">
            <w:pPr>
              <w:rPr>
                <w:rFonts w:ascii="Calibri Light" w:hAnsi="Calibri Light" w:cs="Calibri Light"/>
              </w:rPr>
            </w:pPr>
          </w:p>
        </w:tc>
        <w:tc>
          <w:tcPr>
            <w:tcW w:w="2070" w:type="dxa"/>
          </w:tcPr>
          <w:p w14:paraId="08843A89" w14:textId="77777777" w:rsidR="00D51FC0" w:rsidRPr="008022AB" w:rsidRDefault="00D51FC0" w:rsidP="00645001">
            <w:pPr>
              <w:rPr>
                <w:rFonts w:ascii="Calibri Light" w:hAnsi="Calibri Light" w:cs="Calibri Light"/>
                <w:color w:val="005695"/>
                <w:sz w:val="21"/>
                <w:szCs w:val="21"/>
              </w:rPr>
            </w:pPr>
          </w:p>
        </w:tc>
        <w:tc>
          <w:tcPr>
            <w:tcW w:w="1350" w:type="dxa"/>
          </w:tcPr>
          <w:p w14:paraId="53C63FD5" w14:textId="77777777" w:rsidR="00D51FC0" w:rsidRPr="008022AB" w:rsidRDefault="00D51FC0" w:rsidP="00645001">
            <w:pPr>
              <w:rPr>
                <w:rFonts w:ascii="Calibri Light" w:hAnsi="Calibri Light" w:cs="Calibri Light"/>
                <w:color w:val="005695"/>
                <w:sz w:val="21"/>
                <w:szCs w:val="21"/>
              </w:rPr>
            </w:pPr>
          </w:p>
        </w:tc>
        <w:tc>
          <w:tcPr>
            <w:tcW w:w="1710" w:type="dxa"/>
          </w:tcPr>
          <w:p w14:paraId="778BB2B4" w14:textId="77777777" w:rsidR="00D51FC0" w:rsidRPr="008022AB" w:rsidRDefault="00D51FC0" w:rsidP="00645001">
            <w:pPr>
              <w:rPr>
                <w:rFonts w:ascii="Calibri Light" w:hAnsi="Calibri Light" w:cs="Calibri Light"/>
                <w:color w:val="005695"/>
                <w:sz w:val="21"/>
                <w:szCs w:val="21"/>
              </w:rPr>
            </w:pPr>
          </w:p>
        </w:tc>
        <w:tc>
          <w:tcPr>
            <w:tcW w:w="2070" w:type="dxa"/>
          </w:tcPr>
          <w:p w14:paraId="4553ABE9" w14:textId="77777777" w:rsidR="00D51FC0" w:rsidRPr="008022AB" w:rsidRDefault="00D51FC0" w:rsidP="00645001">
            <w:pPr>
              <w:rPr>
                <w:rFonts w:ascii="Calibri Light" w:hAnsi="Calibri Light" w:cs="Calibri Light"/>
                <w:color w:val="005695"/>
                <w:sz w:val="21"/>
                <w:szCs w:val="21"/>
              </w:rPr>
            </w:pPr>
          </w:p>
        </w:tc>
      </w:tr>
      <w:tr w:rsidR="00D51FC0" w:rsidRPr="008022AB" w14:paraId="7FA9CA34" w14:textId="77777777" w:rsidTr="00D51FC0">
        <w:trPr>
          <w:trHeight w:val="432"/>
        </w:trPr>
        <w:tc>
          <w:tcPr>
            <w:tcW w:w="2335" w:type="dxa"/>
          </w:tcPr>
          <w:p w14:paraId="5B3CE0D2" w14:textId="77777777" w:rsidR="00D51FC0" w:rsidRPr="008022AB" w:rsidRDefault="00D51FC0" w:rsidP="00645001">
            <w:pPr>
              <w:rPr>
                <w:rFonts w:ascii="Calibri Light" w:hAnsi="Calibri Light" w:cs="Calibri Light"/>
              </w:rPr>
            </w:pPr>
          </w:p>
        </w:tc>
        <w:tc>
          <w:tcPr>
            <w:tcW w:w="1530" w:type="dxa"/>
          </w:tcPr>
          <w:p w14:paraId="4989C7DB" w14:textId="77777777" w:rsidR="00D51FC0" w:rsidRPr="008022AB" w:rsidRDefault="00D51FC0" w:rsidP="00645001">
            <w:pPr>
              <w:rPr>
                <w:rFonts w:ascii="Calibri Light" w:hAnsi="Calibri Light" w:cs="Calibri Light"/>
              </w:rPr>
            </w:pPr>
          </w:p>
        </w:tc>
        <w:tc>
          <w:tcPr>
            <w:tcW w:w="1890" w:type="dxa"/>
          </w:tcPr>
          <w:p w14:paraId="45C50828" w14:textId="77777777" w:rsidR="00D51FC0" w:rsidRPr="008022AB" w:rsidRDefault="00D51FC0" w:rsidP="00645001">
            <w:pPr>
              <w:rPr>
                <w:rFonts w:ascii="Calibri Light" w:hAnsi="Calibri Light" w:cs="Calibri Light"/>
              </w:rPr>
            </w:pPr>
          </w:p>
        </w:tc>
        <w:tc>
          <w:tcPr>
            <w:tcW w:w="2070" w:type="dxa"/>
          </w:tcPr>
          <w:p w14:paraId="32D6BA14" w14:textId="77777777" w:rsidR="00D51FC0" w:rsidRPr="008022AB" w:rsidRDefault="00D51FC0" w:rsidP="00645001">
            <w:pPr>
              <w:rPr>
                <w:rFonts w:ascii="Calibri Light" w:hAnsi="Calibri Light" w:cs="Calibri Light"/>
                <w:color w:val="005695"/>
                <w:sz w:val="21"/>
                <w:szCs w:val="21"/>
              </w:rPr>
            </w:pPr>
          </w:p>
        </w:tc>
        <w:tc>
          <w:tcPr>
            <w:tcW w:w="1350" w:type="dxa"/>
          </w:tcPr>
          <w:p w14:paraId="72AD590B" w14:textId="77777777" w:rsidR="00D51FC0" w:rsidRPr="008022AB" w:rsidRDefault="00D51FC0" w:rsidP="00645001">
            <w:pPr>
              <w:rPr>
                <w:rFonts w:ascii="Calibri Light" w:hAnsi="Calibri Light" w:cs="Calibri Light"/>
                <w:color w:val="005695"/>
                <w:sz w:val="21"/>
                <w:szCs w:val="21"/>
              </w:rPr>
            </w:pPr>
          </w:p>
        </w:tc>
        <w:tc>
          <w:tcPr>
            <w:tcW w:w="1710" w:type="dxa"/>
          </w:tcPr>
          <w:p w14:paraId="7F3DFBA5" w14:textId="77777777" w:rsidR="00D51FC0" w:rsidRPr="008022AB" w:rsidRDefault="00D51FC0" w:rsidP="00645001">
            <w:pPr>
              <w:rPr>
                <w:rFonts w:ascii="Calibri Light" w:hAnsi="Calibri Light" w:cs="Calibri Light"/>
                <w:color w:val="005695"/>
                <w:sz w:val="21"/>
                <w:szCs w:val="21"/>
              </w:rPr>
            </w:pPr>
          </w:p>
        </w:tc>
        <w:tc>
          <w:tcPr>
            <w:tcW w:w="2070" w:type="dxa"/>
          </w:tcPr>
          <w:p w14:paraId="07EBE480" w14:textId="77777777" w:rsidR="00D51FC0" w:rsidRPr="008022AB" w:rsidRDefault="00D51FC0" w:rsidP="00645001">
            <w:pPr>
              <w:rPr>
                <w:rFonts w:ascii="Calibri Light" w:hAnsi="Calibri Light" w:cs="Calibri Light"/>
                <w:color w:val="005695"/>
                <w:sz w:val="21"/>
                <w:szCs w:val="21"/>
              </w:rPr>
            </w:pPr>
          </w:p>
        </w:tc>
      </w:tr>
      <w:tr w:rsidR="00D51FC0" w:rsidRPr="008022AB" w14:paraId="5337AEA4" w14:textId="77777777" w:rsidTr="00645001">
        <w:tc>
          <w:tcPr>
            <w:tcW w:w="12955" w:type="dxa"/>
            <w:gridSpan w:val="7"/>
          </w:tcPr>
          <w:p w14:paraId="2FBF2693" w14:textId="77777777" w:rsidR="00D51FC0" w:rsidRPr="008022AB" w:rsidRDefault="00D51FC0" w:rsidP="00645001">
            <w:pPr>
              <w:rPr>
                <w:rFonts w:ascii="Calibri Light" w:hAnsi="Calibri Light" w:cs="Calibri Light"/>
                <w:b/>
                <w:color w:val="005695"/>
                <w:sz w:val="21"/>
                <w:szCs w:val="21"/>
              </w:rPr>
            </w:pPr>
            <w:r w:rsidRPr="008022AB">
              <w:rPr>
                <w:rFonts w:ascii="Calibri Light" w:hAnsi="Calibri Light" w:cs="Calibri Light"/>
                <w:b/>
                <w:color w:val="005695"/>
                <w:sz w:val="21"/>
                <w:szCs w:val="21"/>
              </w:rPr>
              <w:t>Proposed</w:t>
            </w:r>
          </w:p>
        </w:tc>
      </w:tr>
      <w:tr w:rsidR="00D51FC0" w:rsidRPr="008022AB" w14:paraId="6B931C08" w14:textId="77777777" w:rsidTr="00D51FC0">
        <w:trPr>
          <w:trHeight w:val="432"/>
        </w:trPr>
        <w:tc>
          <w:tcPr>
            <w:tcW w:w="2335" w:type="dxa"/>
          </w:tcPr>
          <w:p w14:paraId="1A33B03C" w14:textId="77777777" w:rsidR="00D51FC0" w:rsidRPr="008022AB" w:rsidRDefault="00D51FC0" w:rsidP="00645001">
            <w:pPr>
              <w:rPr>
                <w:rFonts w:ascii="Calibri Light" w:hAnsi="Calibri Light" w:cs="Calibri Light"/>
              </w:rPr>
            </w:pPr>
          </w:p>
        </w:tc>
        <w:tc>
          <w:tcPr>
            <w:tcW w:w="1530" w:type="dxa"/>
          </w:tcPr>
          <w:p w14:paraId="4BFC9B6E" w14:textId="77777777" w:rsidR="00D51FC0" w:rsidRPr="008022AB" w:rsidRDefault="00D51FC0" w:rsidP="00645001">
            <w:pPr>
              <w:rPr>
                <w:rFonts w:ascii="Calibri Light" w:hAnsi="Calibri Light" w:cs="Calibri Light"/>
              </w:rPr>
            </w:pPr>
          </w:p>
        </w:tc>
        <w:tc>
          <w:tcPr>
            <w:tcW w:w="1890" w:type="dxa"/>
          </w:tcPr>
          <w:p w14:paraId="34E39631" w14:textId="77777777" w:rsidR="00D51FC0" w:rsidRPr="008022AB" w:rsidRDefault="00D51FC0" w:rsidP="00645001">
            <w:pPr>
              <w:rPr>
                <w:rFonts w:ascii="Calibri Light" w:hAnsi="Calibri Light" w:cs="Calibri Light"/>
              </w:rPr>
            </w:pPr>
          </w:p>
        </w:tc>
        <w:tc>
          <w:tcPr>
            <w:tcW w:w="2070" w:type="dxa"/>
          </w:tcPr>
          <w:p w14:paraId="1A05975E" w14:textId="77777777" w:rsidR="00D51FC0" w:rsidRPr="008022AB" w:rsidRDefault="00D51FC0" w:rsidP="00645001">
            <w:pPr>
              <w:rPr>
                <w:rFonts w:ascii="Calibri Light" w:hAnsi="Calibri Light" w:cs="Calibri Light"/>
                <w:color w:val="005695"/>
                <w:sz w:val="21"/>
                <w:szCs w:val="21"/>
              </w:rPr>
            </w:pPr>
          </w:p>
        </w:tc>
        <w:tc>
          <w:tcPr>
            <w:tcW w:w="1350" w:type="dxa"/>
          </w:tcPr>
          <w:p w14:paraId="638CA226" w14:textId="77777777" w:rsidR="00D51FC0" w:rsidRPr="008022AB" w:rsidRDefault="00D51FC0" w:rsidP="00645001">
            <w:pPr>
              <w:rPr>
                <w:rFonts w:ascii="Calibri Light" w:hAnsi="Calibri Light" w:cs="Calibri Light"/>
                <w:color w:val="005695"/>
                <w:sz w:val="21"/>
                <w:szCs w:val="21"/>
              </w:rPr>
            </w:pPr>
          </w:p>
        </w:tc>
        <w:tc>
          <w:tcPr>
            <w:tcW w:w="1710" w:type="dxa"/>
          </w:tcPr>
          <w:p w14:paraId="25358411" w14:textId="77777777" w:rsidR="00D51FC0" w:rsidRPr="008022AB" w:rsidRDefault="00D51FC0" w:rsidP="00645001">
            <w:pPr>
              <w:rPr>
                <w:rFonts w:ascii="Calibri Light" w:hAnsi="Calibri Light" w:cs="Calibri Light"/>
                <w:color w:val="005695"/>
                <w:sz w:val="21"/>
                <w:szCs w:val="21"/>
              </w:rPr>
            </w:pPr>
          </w:p>
        </w:tc>
        <w:tc>
          <w:tcPr>
            <w:tcW w:w="2070" w:type="dxa"/>
          </w:tcPr>
          <w:p w14:paraId="1118481C" w14:textId="77777777" w:rsidR="00D51FC0" w:rsidRPr="008022AB" w:rsidRDefault="00D51FC0" w:rsidP="00645001">
            <w:pPr>
              <w:rPr>
                <w:rFonts w:ascii="Calibri Light" w:hAnsi="Calibri Light" w:cs="Calibri Light"/>
                <w:color w:val="005695"/>
                <w:sz w:val="21"/>
                <w:szCs w:val="21"/>
              </w:rPr>
            </w:pPr>
          </w:p>
        </w:tc>
      </w:tr>
      <w:tr w:rsidR="00D51FC0" w:rsidRPr="008022AB" w14:paraId="4AD7F20D" w14:textId="77777777" w:rsidTr="00D51FC0">
        <w:trPr>
          <w:trHeight w:val="432"/>
        </w:trPr>
        <w:tc>
          <w:tcPr>
            <w:tcW w:w="2335" w:type="dxa"/>
          </w:tcPr>
          <w:p w14:paraId="05A75226" w14:textId="77777777" w:rsidR="00D51FC0" w:rsidRPr="008022AB" w:rsidRDefault="00D51FC0" w:rsidP="00645001">
            <w:pPr>
              <w:rPr>
                <w:rFonts w:ascii="Calibri Light" w:hAnsi="Calibri Light" w:cs="Calibri Light"/>
              </w:rPr>
            </w:pPr>
          </w:p>
        </w:tc>
        <w:tc>
          <w:tcPr>
            <w:tcW w:w="1530" w:type="dxa"/>
          </w:tcPr>
          <w:p w14:paraId="7F073D5D" w14:textId="77777777" w:rsidR="00D51FC0" w:rsidRPr="008022AB" w:rsidRDefault="00D51FC0" w:rsidP="00645001">
            <w:pPr>
              <w:rPr>
                <w:rFonts w:ascii="Calibri Light" w:hAnsi="Calibri Light" w:cs="Calibri Light"/>
              </w:rPr>
            </w:pPr>
          </w:p>
        </w:tc>
        <w:tc>
          <w:tcPr>
            <w:tcW w:w="1890" w:type="dxa"/>
          </w:tcPr>
          <w:p w14:paraId="53CA1684" w14:textId="77777777" w:rsidR="00D51FC0" w:rsidRPr="008022AB" w:rsidRDefault="00D51FC0" w:rsidP="00645001">
            <w:pPr>
              <w:rPr>
                <w:rFonts w:ascii="Calibri Light" w:hAnsi="Calibri Light" w:cs="Calibri Light"/>
              </w:rPr>
            </w:pPr>
          </w:p>
        </w:tc>
        <w:tc>
          <w:tcPr>
            <w:tcW w:w="2070" w:type="dxa"/>
          </w:tcPr>
          <w:p w14:paraId="0ACE9801" w14:textId="77777777" w:rsidR="00D51FC0" w:rsidRPr="008022AB" w:rsidRDefault="00D51FC0" w:rsidP="00645001">
            <w:pPr>
              <w:rPr>
                <w:rFonts w:ascii="Calibri Light" w:hAnsi="Calibri Light" w:cs="Calibri Light"/>
                <w:color w:val="005695"/>
                <w:sz w:val="21"/>
                <w:szCs w:val="21"/>
              </w:rPr>
            </w:pPr>
          </w:p>
        </w:tc>
        <w:tc>
          <w:tcPr>
            <w:tcW w:w="1350" w:type="dxa"/>
          </w:tcPr>
          <w:p w14:paraId="32AA0DDE" w14:textId="77777777" w:rsidR="00D51FC0" w:rsidRPr="008022AB" w:rsidRDefault="00D51FC0" w:rsidP="00645001">
            <w:pPr>
              <w:rPr>
                <w:rFonts w:ascii="Calibri Light" w:hAnsi="Calibri Light" w:cs="Calibri Light"/>
                <w:color w:val="005695"/>
                <w:sz w:val="21"/>
                <w:szCs w:val="21"/>
              </w:rPr>
            </w:pPr>
          </w:p>
        </w:tc>
        <w:tc>
          <w:tcPr>
            <w:tcW w:w="1710" w:type="dxa"/>
          </w:tcPr>
          <w:p w14:paraId="40E2DDA2" w14:textId="77777777" w:rsidR="00D51FC0" w:rsidRPr="008022AB" w:rsidRDefault="00D51FC0" w:rsidP="00645001">
            <w:pPr>
              <w:rPr>
                <w:rFonts w:ascii="Calibri Light" w:hAnsi="Calibri Light" w:cs="Calibri Light"/>
                <w:color w:val="005695"/>
                <w:sz w:val="21"/>
                <w:szCs w:val="21"/>
              </w:rPr>
            </w:pPr>
          </w:p>
        </w:tc>
        <w:tc>
          <w:tcPr>
            <w:tcW w:w="2070" w:type="dxa"/>
          </w:tcPr>
          <w:p w14:paraId="5A5D5D7A" w14:textId="77777777" w:rsidR="00D51FC0" w:rsidRPr="008022AB" w:rsidRDefault="00D51FC0" w:rsidP="00645001">
            <w:pPr>
              <w:rPr>
                <w:rFonts w:ascii="Calibri Light" w:hAnsi="Calibri Light" w:cs="Calibri Light"/>
                <w:color w:val="005695"/>
                <w:sz w:val="21"/>
                <w:szCs w:val="21"/>
              </w:rPr>
            </w:pPr>
          </w:p>
        </w:tc>
      </w:tr>
      <w:tr w:rsidR="00D51FC0" w:rsidRPr="008022AB" w14:paraId="27E6B68F" w14:textId="77777777" w:rsidTr="00D51FC0">
        <w:trPr>
          <w:trHeight w:val="432"/>
        </w:trPr>
        <w:tc>
          <w:tcPr>
            <w:tcW w:w="2335" w:type="dxa"/>
          </w:tcPr>
          <w:p w14:paraId="596DC9AB" w14:textId="77777777" w:rsidR="00D51FC0" w:rsidRPr="008022AB" w:rsidRDefault="00D51FC0" w:rsidP="00645001">
            <w:pPr>
              <w:rPr>
                <w:rFonts w:ascii="Calibri Light" w:hAnsi="Calibri Light" w:cs="Calibri Light"/>
              </w:rPr>
            </w:pPr>
          </w:p>
        </w:tc>
        <w:tc>
          <w:tcPr>
            <w:tcW w:w="1530" w:type="dxa"/>
          </w:tcPr>
          <w:p w14:paraId="63DE8301" w14:textId="77777777" w:rsidR="00D51FC0" w:rsidRPr="008022AB" w:rsidRDefault="00D51FC0" w:rsidP="00645001">
            <w:pPr>
              <w:rPr>
                <w:rFonts w:ascii="Calibri Light" w:hAnsi="Calibri Light" w:cs="Calibri Light"/>
              </w:rPr>
            </w:pPr>
          </w:p>
        </w:tc>
        <w:tc>
          <w:tcPr>
            <w:tcW w:w="1890" w:type="dxa"/>
          </w:tcPr>
          <w:p w14:paraId="6A54AE0E" w14:textId="77777777" w:rsidR="00D51FC0" w:rsidRPr="008022AB" w:rsidRDefault="00D51FC0" w:rsidP="00645001">
            <w:pPr>
              <w:rPr>
                <w:rFonts w:ascii="Calibri Light" w:hAnsi="Calibri Light" w:cs="Calibri Light"/>
              </w:rPr>
            </w:pPr>
          </w:p>
        </w:tc>
        <w:tc>
          <w:tcPr>
            <w:tcW w:w="2070" w:type="dxa"/>
          </w:tcPr>
          <w:p w14:paraId="4DA6301E" w14:textId="77777777" w:rsidR="00D51FC0" w:rsidRPr="008022AB" w:rsidRDefault="00D51FC0" w:rsidP="00645001">
            <w:pPr>
              <w:rPr>
                <w:rFonts w:ascii="Calibri Light" w:hAnsi="Calibri Light" w:cs="Calibri Light"/>
                <w:color w:val="005695"/>
                <w:sz w:val="21"/>
                <w:szCs w:val="21"/>
              </w:rPr>
            </w:pPr>
          </w:p>
        </w:tc>
        <w:tc>
          <w:tcPr>
            <w:tcW w:w="1350" w:type="dxa"/>
          </w:tcPr>
          <w:p w14:paraId="7B90D15A" w14:textId="77777777" w:rsidR="00D51FC0" w:rsidRPr="008022AB" w:rsidRDefault="00D51FC0" w:rsidP="00645001">
            <w:pPr>
              <w:rPr>
                <w:rFonts w:ascii="Calibri Light" w:hAnsi="Calibri Light" w:cs="Calibri Light"/>
                <w:color w:val="005695"/>
                <w:sz w:val="21"/>
                <w:szCs w:val="21"/>
              </w:rPr>
            </w:pPr>
          </w:p>
        </w:tc>
        <w:tc>
          <w:tcPr>
            <w:tcW w:w="1710" w:type="dxa"/>
          </w:tcPr>
          <w:p w14:paraId="7DBC5D75" w14:textId="77777777" w:rsidR="00D51FC0" w:rsidRPr="008022AB" w:rsidRDefault="00D51FC0" w:rsidP="00645001">
            <w:pPr>
              <w:rPr>
                <w:rFonts w:ascii="Calibri Light" w:hAnsi="Calibri Light" w:cs="Calibri Light"/>
                <w:color w:val="005695"/>
                <w:sz w:val="21"/>
                <w:szCs w:val="21"/>
              </w:rPr>
            </w:pPr>
          </w:p>
        </w:tc>
        <w:tc>
          <w:tcPr>
            <w:tcW w:w="2070" w:type="dxa"/>
          </w:tcPr>
          <w:p w14:paraId="3E5A43C5" w14:textId="77777777" w:rsidR="00D51FC0" w:rsidRPr="008022AB" w:rsidRDefault="00D51FC0" w:rsidP="00645001">
            <w:pPr>
              <w:rPr>
                <w:rFonts w:ascii="Calibri Light" w:hAnsi="Calibri Light" w:cs="Calibri Light"/>
                <w:color w:val="005695"/>
                <w:sz w:val="21"/>
                <w:szCs w:val="21"/>
              </w:rPr>
            </w:pPr>
          </w:p>
        </w:tc>
      </w:tr>
      <w:tr w:rsidR="00D51FC0" w:rsidRPr="008022AB" w14:paraId="702EB629" w14:textId="77777777" w:rsidTr="00D51FC0">
        <w:trPr>
          <w:trHeight w:val="432"/>
        </w:trPr>
        <w:tc>
          <w:tcPr>
            <w:tcW w:w="2335" w:type="dxa"/>
          </w:tcPr>
          <w:p w14:paraId="58F64531" w14:textId="77777777" w:rsidR="00D51FC0" w:rsidRPr="008022AB" w:rsidRDefault="00D51FC0" w:rsidP="00645001">
            <w:pPr>
              <w:rPr>
                <w:rFonts w:ascii="Calibri Light" w:hAnsi="Calibri Light" w:cs="Calibri Light"/>
              </w:rPr>
            </w:pPr>
          </w:p>
        </w:tc>
        <w:tc>
          <w:tcPr>
            <w:tcW w:w="1530" w:type="dxa"/>
          </w:tcPr>
          <w:p w14:paraId="7AC9604F" w14:textId="77777777" w:rsidR="00D51FC0" w:rsidRPr="008022AB" w:rsidRDefault="00D51FC0" w:rsidP="00645001">
            <w:pPr>
              <w:rPr>
                <w:rFonts w:ascii="Calibri Light" w:hAnsi="Calibri Light" w:cs="Calibri Light"/>
              </w:rPr>
            </w:pPr>
          </w:p>
        </w:tc>
        <w:tc>
          <w:tcPr>
            <w:tcW w:w="1890" w:type="dxa"/>
          </w:tcPr>
          <w:p w14:paraId="1A80AC0A" w14:textId="77777777" w:rsidR="00D51FC0" w:rsidRPr="008022AB" w:rsidRDefault="00D51FC0" w:rsidP="00645001">
            <w:pPr>
              <w:rPr>
                <w:rFonts w:ascii="Calibri Light" w:hAnsi="Calibri Light" w:cs="Calibri Light"/>
              </w:rPr>
            </w:pPr>
          </w:p>
        </w:tc>
        <w:tc>
          <w:tcPr>
            <w:tcW w:w="2070" w:type="dxa"/>
          </w:tcPr>
          <w:p w14:paraId="5554C07E" w14:textId="77777777" w:rsidR="00D51FC0" w:rsidRPr="008022AB" w:rsidRDefault="00D51FC0" w:rsidP="00645001">
            <w:pPr>
              <w:rPr>
                <w:rFonts w:ascii="Calibri Light" w:hAnsi="Calibri Light" w:cs="Calibri Light"/>
                <w:color w:val="005695"/>
                <w:sz w:val="21"/>
                <w:szCs w:val="21"/>
              </w:rPr>
            </w:pPr>
          </w:p>
        </w:tc>
        <w:tc>
          <w:tcPr>
            <w:tcW w:w="1350" w:type="dxa"/>
          </w:tcPr>
          <w:p w14:paraId="2F6978D7" w14:textId="77777777" w:rsidR="00D51FC0" w:rsidRPr="008022AB" w:rsidRDefault="00D51FC0" w:rsidP="00645001">
            <w:pPr>
              <w:rPr>
                <w:rFonts w:ascii="Calibri Light" w:hAnsi="Calibri Light" w:cs="Calibri Light"/>
                <w:color w:val="005695"/>
                <w:sz w:val="21"/>
                <w:szCs w:val="21"/>
              </w:rPr>
            </w:pPr>
          </w:p>
        </w:tc>
        <w:tc>
          <w:tcPr>
            <w:tcW w:w="1710" w:type="dxa"/>
          </w:tcPr>
          <w:p w14:paraId="7C4DAC7D" w14:textId="77777777" w:rsidR="00D51FC0" w:rsidRPr="008022AB" w:rsidRDefault="00D51FC0" w:rsidP="00645001">
            <w:pPr>
              <w:rPr>
                <w:rFonts w:ascii="Calibri Light" w:hAnsi="Calibri Light" w:cs="Calibri Light"/>
                <w:color w:val="005695"/>
                <w:sz w:val="21"/>
                <w:szCs w:val="21"/>
              </w:rPr>
            </w:pPr>
          </w:p>
        </w:tc>
        <w:tc>
          <w:tcPr>
            <w:tcW w:w="2070" w:type="dxa"/>
          </w:tcPr>
          <w:p w14:paraId="4ADF3630" w14:textId="77777777" w:rsidR="00D51FC0" w:rsidRPr="008022AB" w:rsidRDefault="00D51FC0" w:rsidP="00645001">
            <w:pPr>
              <w:rPr>
                <w:rFonts w:ascii="Calibri Light" w:hAnsi="Calibri Light" w:cs="Calibri Light"/>
                <w:color w:val="005695"/>
                <w:sz w:val="21"/>
                <w:szCs w:val="21"/>
              </w:rPr>
            </w:pPr>
          </w:p>
        </w:tc>
      </w:tr>
      <w:tr w:rsidR="00D51FC0" w:rsidRPr="008022AB" w14:paraId="217A079D" w14:textId="77777777" w:rsidTr="00D51FC0">
        <w:trPr>
          <w:trHeight w:val="432"/>
        </w:trPr>
        <w:tc>
          <w:tcPr>
            <w:tcW w:w="2335" w:type="dxa"/>
          </w:tcPr>
          <w:p w14:paraId="4B0F4438" w14:textId="77777777" w:rsidR="00D51FC0" w:rsidRPr="008022AB" w:rsidRDefault="00D51FC0" w:rsidP="00645001">
            <w:pPr>
              <w:rPr>
                <w:rFonts w:ascii="Calibri Light" w:hAnsi="Calibri Light" w:cs="Calibri Light"/>
              </w:rPr>
            </w:pPr>
          </w:p>
        </w:tc>
        <w:tc>
          <w:tcPr>
            <w:tcW w:w="1530" w:type="dxa"/>
          </w:tcPr>
          <w:p w14:paraId="23B905F7" w14:textId="77777777" w:rsidR="00D51FC0" w:rsidRPr="008022AB" w:rsidRDefault="00D51FC0" w:rsidP="00645001">
            <w:pPr>
              <w:rPr>
                <w:rFonts w:ascii="Calibri Light" w:hAnsi="Calibri Light" w:cs="Calibri Light"/>
              </w:rPr>
            </w:pPr>
          </w:p>
        </w:tc>
        <w:tc>
          <w:tcPr>
            <w:tcW w:w="1890" w:type="dxa"/>
          </w:tcPr>
          <w:p w14:paraId="0C26A49C" w14:textId="77777777" w:rsidR="00D51FC0" w:rsidRPr="008022AB" w:rsidRDefault="00D51FC0" w:rsidP="00645001">
            <w:pPr>
              <w:rPr>
                <w:rFonts w:ascii="Calibri Light" w:hAnsi="Calibri Light" w:cs="Calibri Light"/>
              </w:rPr>
            </w:pPr>
          </w:p>
        </w:tc>
        <w:tc>
          <w:tcPr>
            <w:tcW w:w="2070" w:type="dxa"/>
          </w:tcPr>
          <w:p w14:paraId="418599E9" w14:textId="77777777" w:rsidR="00D51FC0" w:rsidRPr="008022AB" w:rsidRDefault="00D51FC0" w:rsidP="00645001">
            <w:pPr>
              <w:rPr>
                <w:rFonts w:ascii="Calibri Light" w:hAnsi="Calibri Light" w:cs="Calibri Light"/>
                <w:color w:val="005695"/>
                <w:sz w:val="21"/>
                <w:szCs w:val="21"/>
              </w:rPr>
            </w:pPr>
          </w:p>
        </w:tc>
        <w:tc>
          <w:tcPr>
            <w:tcW w:w="1350" w:type="dxa"/>
          </w:tcPr>
          <w:p w14:paraId="3D6E640D" w14:textId="77777777" w:rsidR="00D51FC0" w:rsidRPr="008022AB" w:rsidRDefault="00D51FC0" w:rsidP="00645001">
            <w:pPr>
              <w:rPr>
                <w:rFonts w:ascii="Calibri Light" w:hAnsi="Calibri Light" w:cs="Calibri Light"/>
                <w:color w:val="005695"/>
                <w:sz w:val="21"/>
                <w:szCs w:val="21"/>
              </w:rPr>
            </w:pPr>
          </w:p>
        </w:tc>
        <w:tc>
          <w:tcPr>
            <w:tcW w:w="1710" w:type="dxa"/>
          </w:tcPr>
          <w:p w14:paraId="4F01097C" w14:textId="77777777" w:rsidR="00D51FC0" w:rsidRPr="008022AB" w:rsidRDefault="00D51FC0" w:rsidP="00645001">
            <w:pPr>
              <w:rPr>
                <w:rFonts w:ascii="Calibri Light" w:hAnsi="Calibri Light" w:cs="Calibri Light"/>
                <w:color w:val="005695"/>
                <w:sz w:val="21"/>
                <w:szCs w:val="21"/>
              </w:rPr>
            </w:pPr>
          </w:p>
        </w:tc>
        <w:tc>
          <w:tcPr>
            <w:tcW w:w="2070" w:type="dxa"/>
          </w:tcPr>
          <w:p w14:paraId="75D5ADD0" w14:textId="77777777" w:rsidR="00D51FC0" w:rsidRPr="008022AB" w:rsidRDefault="00D51FC0" w:rsidP="00645001">
            <w:pPr>
              <w:rPr>
                <w:rFonts w:ascii="Calibri Light" w:hAnsi="Calibri Light" w:cs="Calibri Light"/>
                <w:color w:val="005695"/>
                <w:sz w:val="21"/>
                <w:szCs w:val="21"/>
              </w:rPr>
            </w:pPr>
          </w:p>
        </w:tc>
      </w:tr>
    </w:tbl>
    <w:p w14:paraId="6182E009" w14:textId="77777777" w:rsidR="00D51FC0" w:rsidRPr="008022AB" w:rsidRDefault="00D51FC0" w:rsidP="00D51FC0">
      <w:pPr>
        <w:rPr>
          <w:rFonts w:ascii="Calibri Light" w:hAnsi="Calibri Light" w:cs="Calibri Light"/>
        </w:rPr>
      </w:pPr>
    </w:p>
    <w:p w14:paraId="74D9967A" w14:textId="77777777" w:rsidR="00D51FC0" w:rsidRPr="008022AB" w:rsidRDefault="00D51FC0" w:rsidP="00C92E0F">
      <w:pPr>
        <w:rPr>
          <w:rFonts w:ascii="Calibri Light" w:hAnsi="Calibri Light" w:cs="Calibri Light"/>
        </w:rPr>
      </w:pPr>
    </w:p>
    <w:p w14:paraId="5A6EC506" w14:textId="77777777" w:rsidR="00D51FC0" w:rsidRPr="008022AB" w:rsidRDefault="00D51FC0" w:rsidP="00C92E0F">
      <w:pPr>
        <w:pStyle w:val="Heading3"/>
        <w:rPr>
          <w:rFonts w:ascii="Calibri Light" w:hAnsi="Calibri Light" w:cs="Calibri Light"/>
        </w:rPr>
        <w:sectPr w:rsidR="00D51FC0" w:rsidRPr="008022AB" w:rsidSect="00D51FC0">
          <w:headerReference w:type="default" r:id="rId14"/>
          <w:footerReference w:type="default" r:id="rId15"/>
          <w:pgSz w:w="16838" w:h="11906" w:orient="landscape"/>
          <w:pgMar w:top="1440" w:right="1440" w:bottom="1440" w:left="1440" w:header="720" w:footer="720" w:gutter="0"/>
          <w:cols w:space="720"/>
          <w:docGrid w:linePitch="326"/>
        </w:sectPr>
      </w:pPr>
      <w:bookmarkStart w:id="36" w:name="_Toc465349996"/>
    </w:p>
    <w:p w14:paraId="66895703" w14:textId="77777777" w:rsidR="009962E7" w:rsidRPr="008022AB" w:rsidRDefault="009962E7" w:rsidP="00C92E0F">
      <w:pPr>
        <w:pStyle w:val="Heading3"/>
        <w:rPr>
          <w:rFonts w:ascii="Calibri Light" w:hAnsi="Calibri Light" w:cs="Calibri Light"/>
        </w:rPr>
      </w:pPr>
      <w:r w:rsidRPr="008022AB">
        <w:rPr>
          <w:rFonts w:ascii="Calibri Light" w:hAnsi="Calibri Light" w:cs="Calibri Light"/>
        </w:rPr>
        <w:lastRenderedPageBreak/>
        <w:t>Information Collection</w:t>
      </w:r>
      <w:bookmarkEnd w:id="36"/>
    </w:p>
    <w:p w14:paraId="3DDBF425" w14:textId="77777777" w:rsidR="009962E7" w:rsidRPr="008022AB" w:rsidRDefault="009962E7" w:rsidP="00C92E0F">
      <w:pPr>
        <w:rPr>
          <w:rFonts w:ascii="Calibri Light" w:hAnsi="Calibri Light" w:cs="Calibri Light"/>
        </w:rPr>
      </w:pPr>
      <w:r w:rsidRPr="008022AB">
        <w:rPr>
          <w:rFonts w:ascii="Calibri Light" w:hAnsi="Calibri Light" w:cs="Calibri Light"/>
        </w:rPr>
        <w:t>Once you have identified the channels that you are going to use to disseminate your information, you need to think about where the information is going to come from to populate your channel. For instance, where is the news information going to come from to populate your weekly newsletter?</w:t>
      </w:r>
    </w:p>
    <w:p w14:paraId="3A31F20E" w14:textId="77777777" w:rsidR="009962E7" w:rsidRPr="008022AB" w:rsidRDefault="009962E7" w:rsidP="00C92E0F">
      <w:pPr>
        <w:rPr>
          <w:rFonts w:ascii="Calibri Light" w:hAnsi="Calibri Light" w:cs="Calibri Light"/>
        </w:rPr>
      </w:pPr>
    </w:p>
    <w:p w14:paraId="291FC8EC" w14:textId="77777777" w:rsidR="009962E7" w:rsidRPr="008022AB" w:rsidRDefault="009962E7" w:rsidP="00C92E0F">
      <w:pPr>
        <w:rPr>
          <w:rFonts w:ascii="Calibri Light" w:hAnsi="Calibri Light" w:cs="Calibri Light"/>
        </w:rPr>
      </w:pPr>
      <w:r w:rsidRPr="008022AB">
        <w:rPr>
          <w:rFonts w:ascii="Calibri Light" w:hAnsi="Calibri Light" w:cs="Calibri Light"/>
        </w:rPr>
        <w:t>Complete the following tables to specify the information source for each channel that you have listed above.</w:t>
      </w:r>
    </w:p>
    <w:p w14:paraId="436BC44D" w14:textId="77777777" w:rsidR="009962E7" w:rsidRPr="008022AB" w:rsidRDefault="009962E7" w:rsidP="00C92E0F">
      <w:pPr>
        <w:rPr>
          <w:rFonts w:ascii="Calibri Light" w:hAnsi="Calibri Light" w:cs="Calibri Light"/>
          <w:sz w:val="21"/>
          <w:szCs w:val="21"/>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614"/>
        <w:gridCol w:w="6402"/>
      </w:tblGrid>
      <w:tr w:rsidR="009962E7" w:rsidRPr="008022AB" w14:paraId="679A67AA" w14:textId="77777777" w:rsidTr="00D51FC0">
        <w:tc>
          <w:tcPr>
            <w:tcW w:w="2660" w:type="dxa"/>
            <w:shd w:val="clear" w:color="auto" w:fill="D9D9D9"/>
          </w:tcPr>
          <w:p w14:paraId="18568B27" w14:textId="77777777" w:rsidR="009962E7" w:rsidRPr="008022AB" w:rsidRDefault="009962E7" w:rsidP="009C1E35">
            <w:pPr>
              <w:pStyle w:val="BodyText"/>
              <w:jc w:val="both"/>
              <w:rPr>
                <w:rFonts w:ascii="Calibri Light" w:hAnsi="Calibri Light" w:cs="Calibri Light"/>
                <w:sz w:val="21"/>
                <w:szCs w:val="21"/>
              </w:rPr>
            </w:pPr>
            <w:r w:rsidRPr="008022AB">
              <w:rPr>
                <w:rFonts w:ascii="Calibri Light" w:hAnsi="Calibri Light" w:cs="Calibri Light"/>
                <w:sz w:val="21"/>
                <w:szCs w:val="21"/>
              </w:rPr>
              <w:t>Channel</w:t>
            </w:r>
          </w:p>
        </w:tc>
        <w:tc>
          <w:tcPr>
            <w:tcW w:w="6582" w:type="dxa"/>
            <w:shd w:val="clear" w:color="auto" w:fill="FFF2CC" w:themeFill="accent4" w:themeFillTint="33"/>
          </w:tcPr>
          <w:p w14:paraId="4B250E17" w14:textId="77777777" w:rsidR="009962E7" w:rsidRPr="008022AB" w:rsidRDefault="009962E7" w:rsidP="009C1E35">
            <w:pPr>
              <w:pStyle w:val="BodyText"/>
              <w:jc w:val="both"/>
              <w:rPr>
                <w:rFonts w:ascii="Calibri Light" w:hAnsi="Calibri Light" w:cs="Calibri Light"/>
                <w:sz w:val="21"/>
                <w:szCs w:val="21"/>
              </w:rPr>
            </w:pPr>
            <w:r w:rsidRPr="008022AB">
              <w:rPr>
                <w:rFonts w:ascii="Calibri Light" w:hAnsi="Calibri Light" w:cs="Calibri Light"/>
                <w:sz w:val="21"/>
                <w:szCs w:val="21"/>
              </w:rPr>
              <w:t>Weekly Newsletter</w:t>
            </w:r>
          </w:p>
        </w:tc>
      </w:tr>
      <w:tr w:rsidR="009962E7" w:rsidRPr="008022AB" w14:paraId="30E11561" w14:textId="77777777" w:rsidTr="00D51FC0">
        <w:tc>
          <w:tcPr>
            <w:tcW w:w="2660" w:type="dxa"/>
            <w:shd w:val="clear" w:color="auto" w:fill="D9D9D9"/>
          </w:tcPr>
          <w:p w14:paraId="2987C066" w14:textId="77777777" w:rsidR="009962E7" w:rsidRPr="008022AB" w:rsidRDefault="009962E7" w:rsidP="009C1E35">
            <w:pPr>
              <w:pStyle w:val="BodyText"/>
              <w:jc w:val="both"/>
              <w:rPr>
                <w:rFonts w:ascii="Calibri Light" w:hAnsi="Calibri Light" w:cs="Calibri Light"/>
                <w:sz w:val="21"/>
                <w:szCs w:val="21"/>
              </w:rPr>
            </w:pPr>
            <w:r w:rsidRPr="008022AB">
              <w:rPr>
                <w:rFonts w:ascii="Calibri Light" w:hAnsi="Calibri Light" w:cs="Calibri Light"/>
                <w:sz w:val="21"/>
                <w:szCs w:val="21"/>
              </w:rPr>
              <w:t>Information Requirement</w:t>
            </w:r>
          </w:p>
        </w:tc>
        <w:tc>
          <w:tcPr>
            <w:tcW w:w="6582" w:type="dxa"/>
            <w:shd w:val="clear" w:color="auto" w:fill="FFF2CC" w:themeFill="accent4" w:themeFillTint="33"/>
          </w:tcPr>
          <w:p w14:paraId="57ECC226" w14:textId="77777777" w:rsidR="009962E7" w:rsidRPr="008022AB" w:rsidRDefault="009962E7" w:rsidP="009C1E35">
            <w:pPr>
              <w:pStyle w:val="BodyText"/>
              <w:jc w:val="both"/>
              <w:rPr>
                <w:rFonts w:ascii="Calibri Light" w:hAnsi="Calibri Light" w:cs="Calibri Light"/>
                <w:sz w:val="21"/>
                <w:szCs w:val="21"/>
              </w:rPr>
            </w:pPr>
            <w:r w:rsidRPr="008022AB">
              <w:rPr>
                <w:rFonts w:ascii="Calibri Light" w:hAnsi="Calibri Light" w:cs="Calibri Light"/>
                <w:sz w:val="21"/>
                <w:szCs w:val="21"/>
              </w:rPr>
              <w:t>Project Status, progress, key interest items.</w:t>
            </w:r>
          </w:p>
        </w:tc>
      </w:tr>
      <w:tr w:rsidR="009962E7" w:rsidRPr="008022AB" w14:paraId="2E940A68" w14:textId="77777777" w:rsidTr="00D51FC0">
        <w:tc>
          <w:tcPr>
            <w:tcW w:w="2660" w:type="dxa"/>
            <w:shd w:val="clear" w:color="auto" w:fill="D9D9D9"/>
          </w:tcPr>
          <w:p w14:paraId="45FE0174" w14:textId="77777777" w:rsidR="009962E7" w:rsidRPr="008022AB" w:rsidRDefault="009962E7" w:rsidP="009C1E35">
            <w:pPr>
              <w:pStyle w:val="BodyText"/>
              <w:jc w:val="both"/>
              <w:rPr>
                <w:rFonts w:ascii="Calibri Light" w:hAnsi="Calibri Light" w:cs="Calibri Light"/>
                <w:sz w:val="21"/>
                <w:szCs w:val="21"/>
              </w:rPr>
            </w:pPr>
            <w:r w:rsidRPr="008022AB">
              <w:rPr>
                <w:rFonts w:ascii="Calibri Light" w:hAnsi="Calibri Light" w:cs="Calibri Light"/>
                <w:sz w:val="21"/>
                <w:szCs w:val="21"/>
              </w:rPr>
              <w:t>Information Provider</w:t>
            </w:r>
          </w:p>
        </w:tc>
        <w:tc>
          <w:tcPr>
            <w:tcW w:w="6582" w:type="dxa"/>
            <w:shd w:val="clear" w:color="auto" w:fill="FFF2CC" w:themeFill="accent4" w:themeFillTint="33"/>
          </w:tcPr>
          <w:p w14:paraId="3C8AA977" w14:textId="77777777" w:rsidR="009962E7" w:rsidRPr="008022AB" w:rsidRDefault="009962E7" w:rsidP="009C1E35">
            <w:pPr>
              <w:pStyle w:val="BodyText"/>
              <w:jc w:val="both"/>
              <w:rPr>
                <w:rFonts w:ascii="Calibri Light" w:hAnsi="Calibri Light" w:cs="Calibri Light"/>
                <w:sz w:val="21"/>
                <w:szCs w:val="21"/>
              </w:rPr>
            </w:pPr>
            <w:r w:rsidRPr="008022AB">
              <w:rPr>
                <w:rFonts w:ascii="Calibri Light" w:hAnsi="Calibri Light" w:cs="Calibri Light"/>
                <w:sz w:val="21"/>
                <w:szCs w:val="21"/>
              </w:rPr>
              <w:t>Project Manager, Project Administrator</w:t>
            </w:r>
          </w:p>
        </w:tc>
      </w:tr>
      <w:tr w:rsidR="009962E7" w:rsidRPr="008022AB" w14:paraId="282145CC" w14:textId="77777777" w:rsidTr="00D51FC0">
        <w:tc>
          <w:tcPr>
            <w:tcW w:w="2660" w:type="dxa"/>
            <w:shd w:val="clear" w:color="auto" w:fill="D9D9D9"/>
          </w:tcPr>
          <w:p w14:paraId="005FF8E6" w14:textId="77777777" w:rsidR="009962E7" w:rsidRPr="008022AB" w:rsidRDefault="009962E7" w:rsidP="009C1E35">
            <w:pPr>
              <w:pStyle w:val="BodyText"/>
              <w:jc w:val="both"/>
              <w:rPr>
                <w:rFonts w:ascii="Calibri Light" w:hAnsi="Calibri Light" w:cs="Calibri Light"/>
                <w:sz w:val="21"/>
                <w:szCs w:val="21"/>
              </w:rPr>
            </w:pPr>
            <w:r w:rsidRPr="008022AB">
              <w:rPr>
                <w:rFonts w:ascii="Calibri Light" w:hAnsi="Calibri Light" w:cs="Calibri Light"/>
                <w:sz w:val="21"/>
                <w:szCs w:val="21"/>
              </w:rPr>
              <w:t>Collection Timeframe</w:t>
            </w:r>
          </w:p>
        </w:tc>
        <w:tc>
          <w:tcPr>
            <w:tcW w:w="6582" w:type="dxa"/>
            <w:shd w:val="clear" w:color="auto" w:fill="FFF2CC" w:themeFill="accent4" w:themeFillTint="33"/>
          </w:tcPr>
          <w:p w14:paraId="7CDC3D1C" w14:textId="77777777" w:rsidR="009962E7" w:rsidRPr="008022AB" w:rsidRDefault="009962E7" w:rsidP="009C1E35">
            <w:pPr>
              <w:pStyle w:val="BodyText"/>
              <w:jc w:val="both"/>
              <w:rPr>
                <w:rFonts w:ascii="Calibri Light" w:hAnsi="Calibri Light" w:cs="Calibri Light"/>
                <w:sz w:val="21"/>
                <w:szCs w:val="21"/>
              </w:rPr>
            </w:pPr>
            <w:r w:rsidRPr="008022AB">
              <w:rPr>
                <w:rFonts w:ascii="Calibri Light" w:hAnsi="Calibri Light" w:cs="Calibri Light"/>
                <w:sz w:val="21"/>
                <w:szCs w:val="21"/>
              </w:rPr>
              <w:t>Friday afternoons.</w:t>
            </w:r>
          </w:p>
        </w:tc>
      </w:tr>
    </w:tbl>
    <w:p w14:paraId="1F7F7742" w14:textId="77777777" w:rsidR="009962E7" w:rsidRPr="008022AB" w:rsidRDefault="009962E7" w:rsidP="00C92E0F">
      <w:pPr>
        <w:rPr>
          <w:rFonts w:ascii="Calibri Light" w:hAnsi="Calibri Light" w:cs="Calibri Ligh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621"/>
        <w:gridCol w:w="6395"/>
      </w:tblGrid>
      <w:tr w:rsidR="009962E7" w:rsidRPr="008022AB" w14:paraId="72E9B502" w14:textId="77777777" w:rsidTr="009C1E35">
        <w:tc>
          <w:tcPr>
            <w:tcW w:w="2660" w:type="dxa"/>
            <w:shd w:val="clear" w:color="auto" w:fill="D9D9D9"/>
          </w:tcPr>
          <w:p w14:paraId="780ED1C6" w14:textId="77777777" w:rsidR="009962E7" w:rsidRPr="008022AB" w:rsidRDefault="009962E7" w:rsidP="009C1E35">
            <w:pPr>
              <w:pStyle w:val="BodyText"/>
              <w:jc w:val="both"/>
              <w:rPr>
                <w:rFonts w:ascii="Calibri Light" w:hAnsi="Calibri Light" w:cs="Calibri Light"/>
                <w:sz w:val="21"/>
                <w:szCs w:val="21"/>
              </w:rPr>
            </w:pPr>
            <w:r w:rsidRPr="008022AB">
              <w:rPr>
                <w:rFonts w:ascii="Calibri Light" w:hAnsi="Calibri Light" w:cs="Calibri Light"/>
                <w:sz w:val="21"/>
                <w:szCs w:val="21"/>
              </w:rPr>
              <w:t>Channel</w:t>
            </w:r>
          </w:p>
        </w:tc>
        <w:tc>
          <w:tcPr>
            <w:tcW w:w="6582" w:type="dxa"/>
          </w:tcPr>
          <w:p w14:paraId="6B929EF9" w14:textId="77777777" w:rsidR="009962E7" w:rsidRPr="008022AB" w:rsidRDefault="009962E7" w:rsidP="009C1E35">
            <w:pPr>
              <w:pStyle w:val="BodyText"/>
              <w:jc w:val="both"/>
              <w:rPr>
                <w:rFonts w:ascii="Calibri Light" w:hAnsi="Calibri Light" w:cs="Calibri Light"/>
                <w:sz w:val="21"/>
                <w:szCs w:val="21"/>
              </w:rPr>
            </w:pPr>
          </w:p>
        </w:tc>
      </w:tr>
      <w:tr w:rsidR="009962E7" w:rsidRPr="008022AB" w14:paraId="4A773A33" w14:textId="77777777" w:rsidTr="009C1E35">
        <w:tc>
          <w:tcPr>
            <w:tcW w:w="2660" w:type="dxa"/>
            <w:shd w:val="clear" w:color="auto" w:fill="D9D9D9"/>
          </w:tcPr>
          <w:p w14:paraId="0AD205FD" w14:textId="77777777" w:rsidR="009962E7" w:rsidRPr="008022AB" w:rsidRDefault="009962E7" w:rsidP="009C1E35">
            <w:pPr>
              <w:pStyle w:val="BodyText"/>
              <w:jc w:val="both"/>
              <w:rPr>
                <w:rFonts w:ascii="Calibri Light" w:hAnsi="Calibri Light" w:cs="Calibri Light"/>
                <w:sz w:val="21"/>
                <w:szCs w:val="21"/>
              </w:rPr>
            </w:pPr>
            <w:r w:rsidRPr="008022AB">
              <w:rPr>
                <w:rFonts w:ascii="Calibri Light" w:hAnsi="Calibri Light" w:cs="Calibri Light"/>
                <w:sz w:val="21"/>
                <w:szCs w:val="21"/>
              </w:rPr>
              <w:t>Information Requirement</w:t>
            </w:r>
          </w:p>
        </w:tc>
        <w:tc>
          <w:tcPr>
            <w:tcW w:w="6582" w:type="dxa"/>
          </w:tcPr>
          <w:p w14:paraId="363C82EB" w14:textId="77777777" w:rsidR="009962E7" w:rsidRPr="008022AB" w:rsidRDefault="009962E7" w:rsidP="009C1E35">
            <w:pPr>
              <w:pStyle w:val="BodyText"/>
              <w:jc w:val="both"/>
              <w:rPr>
                <w:rFonts w:ascii="Calibri Light" w:hAnsi="Calibri Light" w:cs="Calibri Light"/>
                <w:sz w:val="21"/>
                <w:szCs w:val="21"/>
              </w:rPr>
            </w:pPr>
          </w:p>
        </w:tc>
      </w:tr>
      <w:tr w:rsidR="009962E7" w:rsidRPr="008022AB" w14:paraId="161AC5A1" w14:textId="77777777" w:rsidTr="009C1E35">
        <w:tc>
          <w:tcPr>
            <w:tcW w:w="2660" w:type="dxa"/>
            <w:shd w:val="clear" w:color="auto" w:fill="D9D9D9"/>
          </w:tcPr>
          <w:p w14:paraId="5B00A5A5" w14:textId="77777777" w:rsidR="009962E7" w:rsidRPr="008022AB" w:rsidRDefault="009962E7" w:rsidP="009C1E35">
            <w:pPr>
              <w:pStyle w:val="BodyText"/>
              <w:jc w:val="both"/>
              <w:rPr>
                <w:rFonts w:ascii="Calibri Light" w:hAnsi="Calibri Light" w:cs="Calibri Light"/>
                <w:sz w:val="21"/>
                <w:szCs w:val="21"/>
              </w:rPr>
            </w:pPr>
            <w:r w:rsidRPr="008022AB">
              <w:rPr>
                <w:rFonts w:ascii="Calibri Light" w:hAnsi="Calibri Light" w:cs="Calibri Light"/>
                <w:sz w:val="21"/>
                <w:szCs w:val="21"/>
              </w:rPr>
              <w:t>Information Provider</w:t>
            </w:r>
          </w:p>
        </w:tc>
        <w:tc>
          <w:tcPr>
            <w:tcW w:w="6582" w:type="dxa"/>
          </w:tcPr>
          <w:p w14:paraId="42DF9318" w14:textId="77777777" w:rsidR="009962E7" w:rsidRPr="008022AB" w:rsidRDefault="009962E7" w:rsidP="009C1E35">
            <w:pPr>
              <w:pStyle w:val="BodyText"/>
              <w:jc w:val="both"/>
              <w:rPr>
                <w:rFonts w:ascii="Calibri Light" w:hAnsi="Calibri Light" w:cs="Calibri Light"/>
                <w:sz w:val="21"/>
                <w:szCs w:val="21"/>
              </w:rPr>
            </w:pPr>
          </w:p>
        </w:tc>
      </w:tr>
      <w:tr w:rsidR="009962E7" w:rsidRPr="008022AB" w14:paraId="563CDD75" w14:textId="77777777" w:rsidTr="009C1E35">
        <w:tc>
          <w:tcPr>
            <w:tcW w:w="2660" w:type="dxa"/>
            <w:shd w:val="clear" w:color="auto" w:fill="D9D9D9"/>
          </w:tcPr>
          <w:p w14:paraId="1C1C7706" w14:textId="77777777" w:rsidR="009962E7" w:rsidRPr="008022AB" w:rsidRDefault="009962E7" w:rsidP="009C1E35">
            <w:pPr>
              <w:pStyle w:val="BodyText"/>
              <w:jc w:val="both"/>
              <w:rPr>
                <w:rFonts w:ascii="Calibri Light" w:hAnsi="Calibri Light" w:cs="Calibri Light"/>
                <w:sz w:val="21"/>
                <w:szCs w:val="21"/>
              </w:rPr>
            </w:pPr>
            <w:r w:rsidRPr="008022AB">
              <w:rPr>
                <w:rFonts w:ascii="Calibri Light" w:hAnsi="Calibri Light" w:cs="Calibri Light"/>
                <w:sz w:val="21"/>
                <w:szCs w:val="21"/>
              </w:rPr>
              <w:t>Collection Timeframe</w:t>
            </w:r>
          </w:p>
        </w:tc>
        <w:tc>
          <w:tcPr>
            <w:tcW w:w="6582" w:type="dxa"/>
          </w:tcPr>
          <w:p w14:paraId="0B0EEA3D" w14:textId="77777777" w:rsidR="009962E7" w:rsidRPr="008022AB" w:rsidRDefault="009962E7" w:rsidP="009C1E35">
            <w:pPr>
              <w:pStyle w:val="BodyText"/>
              <w:jc w:val="both"/>
              <w:rPr>
                <w:rFonts w:ascii="Calibri Light" w:hAnsi="Calibri Light" w:cs="Calibri Light"/>
                <w:sz w:val="21"/>
                <w:szCs w:val="21"/>
              </w:rPr>
            </w:pPr>
          </w:p>
        </w:tc>
      </w:tr>
    </w:tbl>
    <w:p w14:paraId="7808AD4A" w14:textId="77777777" w:rsidR="009962E7" w:rsidRPr="008022AB" w:rsidRDefault="009962E7" w:rsidP="00C92E0F">
      <w:pPr>
        <w:rPr>
          <w:rFonts w:ascii="Calibri Light" w:hAnsi="Calibri Light" w:cs="Calibri Light"/>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2621"/>
        <w:gridCol w:w="6395"/>
      </w:tblGrid>
      <w:tr w:rsidR="009962E7" w:rsidRPr="008022AB" w14:paraId="237D79AB" w14:textId="77777777" w:rsidTr="009C1E35">
        <w:tc>
          <w:tcPr>
            <w:tcW w:w="2660" w:type="dxa"/>
            <w:shd w:val="clear" w:color="auto" w:fill="D9D9D9"/>
          </w:tcPr>
          <w:p w14:paraId="7FECDD46" w14:textId="77777777" w:rsidR="009962E7" w:rsidRPr="008022AB" w:rsidRDefault="009962E7" w:rsidP="009C1E35">
            <w:pPr>
              <w:pStyle w:val="BodyText"/>
              <w:jc w:val="both"/>
              <w:rPr>
                <w:rFonts w:ascii="Calibri Light" w:hAnsi="Calibri Light" w:cs="Calibri Light"/>
                <w:sz w:val="21"/>
                <w:szCs w:val="21"/>
              </w:rPr>
            </w:pPr>
            <w:r w:rsidRPr="008022AB">
              <w:rPr>
                <w:rFonts w:ascii="Calibri Light" w:hAnsi="Calibri Light" w:cs="Calibri Light"/>
                <w:sz w:val="21"/>
                <w:szCs w:val="21"/>
              </w:rPr>
              <w:t>Channel</w:t>
            </w:r>
          </w:p>
        </w:tc>
        <w:tc>
          <w:tcPr>
            <w:tcW w:w="6582" w:type="dxa"/>
          </w:tcPr>
          <w:p w14:paraId="3CF1CE20" w14:textId="77777777" w:rsidR="009962E7" w:rsidRPr="008022AB" w:rsidRDefault="009962E7" w:rsidP="009C1E35">
            <w:pPr>
              <w:pStyle w:val="BodyText"/>
              <w:jc w:val="both"/>
              <w:rPr>
                <w:rFonts w:ascii="Calibri Light" w:hAnsi="Calibri Light" w:cs="Calibri Light"/>
                <w:sz w:val="21"/>
                <w:szCs w:val="21"/>
              </w:rPr>
            </w:pPr>
          </w:p>
        </w:tc>
      </w:tr>
      <w:tr w:rsidR="009962E7" w:rsidRPr="008022AB" w14:paraId="18031810" w14:textId="77777777" w:rsidTr="009C1E35">
        <w:tc>
          <w:tcPr>
            <w:tcW w:w="2660" w:type="dxa"/>
            <w:shd w:val="clear" w:color="auto" w:fill="D9D9D9"/>
          </w:tcPr>
          <w:p w14:paraId="1FB15902" w14:textId="77777777" w:rsidR="009962E7" w:rsidRPr="008022AB" w:rsidRDefault="009962E7" w:rsidP="009C1E35">
            <w:pPr>
              <w:pStyle w:val="BodyText"/>
              <w:jc w:val="both"/>
              <w:rPr>
                <w:rFonts w:ascii="Calibri Light" w:hAnsi="Calibri Light" w:cs="Calibri Light"/>
                <w:sz w:val="21"/>
                <w:szCs w:val="21"/>
              </w:rPr>
            </w:pPr>
            <w:r w:rsidRPr="008022AB">
              <w:rPr>
                <w:rFonts w:ascii="Calibri Light" w:hAnsi="Calibri Light" w:cs="Calibri Light"/>
                <w:sz w:val="21"/>
                <w:szCs w:val="21"/>
              </w:rPr>
              <w:t>Information Requirement</w:t>
            </w:r>
          </w:p>
        </w:tc>
        <w:tc>
          <w:tcPr>
            <w:tcW w:w="6582" w:type="dxa"/>
          </w:tcPr>
          <w:p w14:paraId="71B06AEE" w14:textId="77777777" w:rsidR="009962E7" w:rsidRPr="008022AB" w:rsidRDefault="009962E7" w:rsidP="009C1E35">
            <w:pPr>
              <w:pStyle w:val="BodyText"/>
              <w:jc w:val="both"/>
              <w:rPr>
                <w:rFonts w:ascii="Calibri Light" w:hAnsi="Calibri Light" w:cs="Calibri Light"/>
                <w:sz w:val="21"/>
                <w:szCs w:val="21"/>
              </w:rPr>
            </w:pPr>
          </w:p>
        </w:tc>
      </w:tr>
      <w:tr w:rsidR="009962E7" w:rsidRPr="008022AB" w14:paraId="0645C32A" w14:textId="77777777" w:rsidTr="009C1E35">
        <w:tc>
          <w:tcPr>
            <w:tcW w:w="2660" w:type="dxa"/>
            <w:shd w:val="clear" w:color="auto" w:fill="D9D9D9"/>
          </w:tcPr>
          <w:p w14:paraId="49BECAFE" w14:textId="77777777" w:rsidR="009962E7" w:rsidRPr="008022AB" w:rsidRDefault="009962E7" w:rsidP="009C1E35">
            <w:pPr>
              <w:pStyle w:val="BodyText"/>
              <w:jc w:val="both"/>
              <w:rPr>
                <w:rFonts w:ascii="Calibri Light" w:hAnsi="Calibri Light" w:cs="Calibri Light"/>
                <w:sz w:val="21"/>
                <w:szCs w:val="21"/>
              </w:rPr>
            </w:pPr>
            <w:r w:rsidRPr="008022AB">
              <w:rPr>
                <w:rFonts w:ascii="Calibri Light" w:hAnsi="Calibri Light" w:cs="Calibri Light"/>
                <w:sz w:val="21"/>
                <w:szCs w:val="21"/>
              </w:rPr>
              <w:t>Information Provider</w:t>
            </w:r>
          </w:p>
        </w:tc>
        <w:tc>
          <w:tcPr>
            <w:tcW w:w="6582" w:type="dxa"/>
          </w:tcPr>
          <w:p w14:paraId="377E606B" w14:textId="77777777" w:rsidR="009962E7" w:rsidRPr="008022AB" w:rsidRDefault="009962E7" w:rsidP="009C1E35">
            <w:pPr>
              <w:pStyle w:val="BodyText"/>
              <w:jc w:val="both"/>
              <w:rPr>
                <w:rFonts w:ascii="Calibri Light" w:hAnsi="Calibri Light" w:cs="Calibri Light"/>
                <w:sz w:val="21"/>
                <w:szCs w:val="21"/>
              </w:rPr>
            </w:pPr>
          </w:p>
        </w:tc>
      </w:tr>
      <w:tr w:rsidR="009962E7" w:rsidRPr="008022AB" w14:paraId="0D741A60" w14:textId="77777777" w:rsidTr="009C1E35">
        <w:tc>
          <w:tcPr>
            <w:tcW w:w="2660" w:type="dxa"/>
            <w:shd w:val="clear" w:color="auto" w:fill="D9D9D9"/>
          </w:tcPr>
          <w:p w14:paraId="3D5CD103" w14:textId="77777777" w:rsidR="009962E7" w:rsidRPr="008022AB" w:rsidRDefault="009962E7" w:rsidP="009C1E35">
            <w:pPr>
              <w:pStyle w:val="BodyText"/>
              <w:jc w:val="both"/>
              <w:rPr>
                <w:rFonts w:ascii="Calibri Light" w:hAnsi="Calibri Light" w:cs="Calibri Light"/>
                <w:sz w:val="21"/>
                <w:szCs w:val="21"/>
              </w:rPr>
            </w:pPr>
            <w:r w:rsidRPr="008022AB">
              <w:rPr>
                <w:rFonts w:ascii="Calibri Light" w:hAnsi="Calibri Light" w:cs="Calibri Light"/>
                <w:sz w:val="21"/>
                <w:szCs w:val="21"/>
              </w:rPr>
              <w:t>Collection Timeframe</w:t>
            </w:r>
          </w:p>
        </w:tc>
        <w:tc>
          <w:tcPr>
            <w:tcW w:w="6582" w:type="dxa"/>
          </w:tcPr>
          <w:p w14:paraId="2CCB471E" w14:textId="77777777" w:rsidR="009962E7" w:rsidRPr="008022AB" w:rsidRDefault="009962E7" w:rsidP="009C1E35">
            <w:pPr>
              <w:pStyle w:val="BodyText"/>
              <w:jc w:val="both"/>
              <w:rPr>
                <w:rFonts w:ascii="Calibri Light" w:hAnsi="Calibri Light" w:cs="Calibri Light"/>
                <w:sz w:val="21"/>
                <w:szCs w:val="21"/>
              </w:rPr>
            </w:pPr>
          </w:p>
        </w:tc>
      </w:tr>
    </w:tbl>
    <w:p w14:paraId="3A248B80" w14:textId="77777777" w:rsidR="009962E7" w:rsidRPr="008022AB" w:rsidRDefault="009962E7" w:rsidP="00C92E0F">
      <w:pPr>
        <w:rPr>
          <w:rFonts w:ascii="Calibri Light" w:hAnsi="Calibri Light" w:cs="Calibri Light"/>
        </w:rPr>
      </w:pPr>
    </w:p>
    <w:p w14:paraId="270870F0" w14:textId="77777777" w:rsidR="009962E7" w:rsidRPr="008022AB" w:rsidRDefault="009962E7" w:rsidP="00C92E0F">
      <w:pPr>
        <w:pStyle w:val="Heading2"/>
        <w:rPr>
          <w:rFonts w:ascii="Calibri Light" w:hAnsi="Calibri Light" w:cs="Calibri Light"/>
        </w:rPr>
      </w:pPr>
      <w:bookmarkStart w:id="37" w:name="_Toc465349997"/>
      <w:r w:rsidRPr="008022AB">
        <w:rPr>
          <w:rFonts w:ascii="Calibri Light" w:hAnsi="Calibri Light" w:cs="Calibri Light"/>
        </w:rPr>
        <w:t>Communications Plan</w:t>
      </w:r>
      <w:bookmarkEnd w:id="37"/>
    </w:p>
    <w:p w14:paraId="09E16CF3" w14:textId="77777777" w:rsidR="009962E7" w:rsidRPr="008022AB" w:rsidRDefault="009962E7" w:rsidP="00C92E0F">
      <w:pPr>
        <w:rPr>
          <w:rFonts w:ascii="Calibri Light" w:hAnsi="Calibri Light" w:cs="Calibri Light"/>
        </w:rPr>
      </w:pPr>
      <w:r w:rsidRPr="008022AB">
        <w:rPr>
          <w:rFonts w:ascii="Calibri Light" w:hAnsi="Calibri Light" w:cs="Calibri Light"/>
        </w:rPr>
        <w:t xml:space="preserve">You are now ready to schedule the communications activities that are required to keep the right stakeholders informed with the right information, at the right time. </w:t>
      </w:r>
    </w:p>
    <w:p w14:paraId="281D5DE0" w14:textId="77777777" w:rsidR="00081462" w:rsidRPr="008022AB" w:rsidRDefault="00081462" w:rsidP="00C92E0F">
      <w:pPr>
        <w:rPr>
          <w:rFonts w:ascii="Calibri Light" w:hAnsi="Calibri Light" w:cs="Calibri Light"/>
        </w:rPr>
      </w:pPr>
    </w:p>
    <w:p w14:paraId="09A72BAD" w14:textId="77777777" w:rsidR="00081462" w:rsidRPr="008022AB" w:rsidRDefault="00081462" w:rsidP="00081462">
      <w:pPr>
        <w:pStyle w:val="Heading3"/>
        <w:rPr>
          <w:rFonts w:ascii="Calibri Light" w:hAnsi="Calibri Light" w:cs="Calibri Light"/>
        </w:rPr>
      </w:pPr>
      <w:r w:rsidRPr="008022AB">
        <w:rPr>
          <w:rFonts w:ascii="Calibri Light" w:hAnsi="Calibri Light" w:cs="Calibri Light"/>
        </w:rPr>
        <w:t>Considerations</w:t>
      </w:r>
    </w:p>
    <w:p w14:paraId="6D434265" w14:textId="77777777" w:rsidR="00081462" w:rsidRPr="008022AB" w:rsidRDefault="00081462" w:rsidP="00081462">
      <w:pPr>
        <w:rPr>
          <w:rFonts w:ascii="Calibri Light" w:hAnsi="Calibri Light" w:cs="Calibri Light"/>
          <w:lang w:val="en-AU"/>
        </w:rPr>
      </w:pPr>
      <w:r w:rsidRPr="008022AB">
        <w:rPr>
          <w:rFonts w:ascii="Calibri Light" w:hAnsi="Calibri Light" w:cs="Calibri Light"/>
          <w:lang w:val="en-AU"/>
        </w:rPr>
        <w:t xml:space="preserve">When developing your communication plan, address the following: </w:t>
      </w:r>
    </w:p>
    <w:p w14:paraId="4856FF86" w14:textId="77777777" w:rsidR="00081462" w:rsidRPr="008022AB" w:rsidRDefault="00081462" w:rsidP="00081462">
      <w:pPr>
        <w:pStyle w:val="ListParagraph"/>
        <w:numPr>
          <w:ilvl w:val="0"/>
          <w:numId w:val="19"/>
        </w:numPr>
        <w:tabs>
          <w:tab w:val="clear" w:pos="720"/>
        </w:tabs>
        <w:spacing w:before="120" w:after="120"/>
        <w:rPr>
          <w:rFonts w:ascii="Calibri Light" w:hAnsi="Calibri Light" w:cs="Calibri Light"/>
        </w:rPr>
      </w:pPr>
      <w:r w:rsidRPr="008022AB">
        <w:rPr>
          <w:rFonts w:ascii="Calibri Light" w:hAnsi="Calibri Light" w:cs="Calibri Light"/>
        </w:rPr>
        <w:t>Date</w:t>
      </w:r>
    </w:p>
    <w:p w14:paraId="4C9581A2"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When should the given message be communicated?</w:t>
      </w:r>
    </w:p>
    <w:p w14:paraId="1E9B0868"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What is the negative impact of communicating too soon or too late?</w:t>
      </w:r>
    </w:p>
    <w:p w14:paraId="3C9E4E7B"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How frequently should you repeat the message?</w:t>
      </w:r>
    </w:p>
    <w:p w14:paraId="20359037" w14:textId="77777777" w:rsidR="00081462" w:rsidRPr="008022AB" w:rsidRDefault="00081462" w:rsidP="00081462">
      <w:pPr>
        <w:pStyle w:val="ListParagraph"/>
        <w:numPr>
          <w:ilvl w:val="0"/>
          <w:numId w:val="19"/>
        </w:numPr>
        <w:tabs>
          <w:tab w:val="clear" w:pos="720"/>
        </w:tabs>
        <w:spacing w:before="120" w:after="120"/>
        <w:rPr>
          <w:rFonts w:ascii="Calibri Light" w:hAnsi="Calibri Light" w:cs="Calibri Light"/>
        </w:rPr>
      </w:pPr>
      <w:r w:rsidRPr="008022AB">
        <w:rPr>
          <w:rFonts w:ascii="Calibri Light" w:hAnsi="Calibri Light" w:cs="Calibri Light"/>
        </w:rPr>
        <w:t>Audience</w:t>
      </w:r>
    </w:p>
    <w:p w14:paraId="41EA450E"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Who is the target audience of the piece of information?</w:t>
      </w:r>
    </w:p>
    <w:p w14:paraId="5367F0F8"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 xml:space="preserve">What are the needs, </w:t>
      </w:r>
      <w:proofErr w:type="gramStart"/>
      <w:r w:rsidRPr="008022AB">
        <w:rPr>
          <w:rFonts w:ascii="Calibri Light" w:hAnsi="Calibri Light" w:cs="Calibri Light"/>
        </w:rPr>
        <w:t>priorities</w:t>
      </w:r>
      <w:proofErr w:type="gramEnd"/>
      <w:r w:rsidRPr="008022AB">
        <w:rPr>
          <w:rFonts w:ascii="Calibri Light" w:hAnsi="Calibri Light" w:cs="Calibri Light"/>
        </w:rPr>
        <w:t xml:space="preserve"> and special interests of the audience?</w:t>
      </w:r>
    </w:p>
    <w:p w14:paraId="55942D7D"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How can you best frame the message so that it addresses the audience’s interests?</w:t>
      </w:r>
    </w:p>
    <w:p w14:paraId="30A1F49F"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lastRenderedPageBreak/>
        <w:t>Would you need to tailor a special message for each segment of the audience?</w:t>
      </w:r>
    </w:p>
    <w:p w14:paraId="503233EE"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How might they respond to the message and if the response may be negative or open to misinterpretation, what else needs to be said?</w:t>
      </w:r>
    </w:p>
    <w:p w14:paraId="30FF05D5" w14:textId="77777777" w:rsidR="00081462" w:rsidRPr="008022AB" w:rsidRDefault="00081462" w:rsidP="00081462">
      <w:pPr>
        <w:pStyle w:val="ListParagraph"/>
        <w:numPr>
          <w:ilvl w:val="0"/>
          <w:numId w:val="19"/>
        </w:numPr>
        <w:tabs>
          <w:tab w:val="clear" w:pos="720"/>
        </w:tabs>
        <w:spacing w:before="120" w:after="120"/>
        <w:rPr>
          <w:rFonts w:ascii="Calibri Light" w:hAnsi="Calibri Light" w:cs="Calibri Light"/>
        </w:rPr>
      </w:pPr>
      <w:r w:rsidRPr="008022AB">
        <w:rPr>
          <w:rFonts w:ascii="Calibri Light" w:hAnsi="Calibri Light" w:cs="Calibri Light"/>
        </w:rPr>
        <w:t xml:space="preserve">What is the reason for the communication? </w:t>
      </w:r>
    </w:p>
    <w:p w14:paraId="428F8416"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 xml:space="preserve">What are you trying to achieve </w:t>
      </w:r>
      <w:proofErr w:type="gramStart"/>
      <w:r w:rsidRPr="008022AB">
        <w:rPr>
          <w:rFonts w:ascii="Calibri Light" w:hAnsi="Calibri Light" w:cs="Calibri Light"/>
        </w:rPr>
        <w:t>as a result of</w:t>
      </w:r>
      <w:proofErr w:type="gramEnd"/>
      <w:r w:rsidRPr="008022AB">
        <w:rPr>
          <w:rFonts w:ascii="Calibri Light" w:hAnsi="Calibri Light" w:cs="Calibri Light"/>
        </w:rPr>
        <w:t xml:space="preserve"> this communication?</w:t>
      </w:r>
    </w:p>
    <w:p w14:paraId="16CB1351"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 xml:space="preserve">What do you expect the target audience to do, say, think or feel </w:t>
      </w:r>
      <w:proofErr w:type="gramStart"/>
      <w:r w:rsidRPr="008022AB">
        <w:rPr>
          <w:rFonts w:ascii="Calibri Light" w:hAnsi="Calibri Light" w:cs="Calibri Light"/>
        </w:rPr>
        <w:t>as a result of</w:t>
      </w:r>
      <w:proofErr w:type="gramEnd"/>
      <w:r w:rsidRPr="008022AB">
        <w:rPr>
          <w:rFonts w:ascii="Calibri Light" w:hAnsi="Calibri Light" w:cs="Calibri Light"/>
        </w:rPr>
        <w:t xml:space="preserve"> this communication?</w:t>
      </w:r>
    </w:p>
    <w:p w14:paraId="07B0BD4E" w14:textId="77777777" w:rsidR="00081462" w:rsidRPr="008022AB" w:rsidRDefault="00081462" w:rsidP="00081462">
      <w:pPr>
        <w:pStyle w:val="ListParagraph"/>
        <w:numPr>
          <w:ilvl w:val="0"/>
          <w:numId w:val="19"/>
        </w:numPr>
        <w:tabs>
          <w:tab w:val="clear" w:pos="720"/>
        </w:tabs>
        <w:spacing w:before="120" w:after="120"/>
        <w:rPr>
          <w:rFonts w:ascii="Calibri Light" w:hAnsi="Calibri Light" w:cs="Calibri Light"/>
        </w:rPr>
      </w:pPr>
      <w:r w:rsidRPr="008022AB">
        <w:rPr>
          <w:rFonts w:ascii="Calibri Light" w:hAnsi="Calibri Light" w:cs="Calibri Light"/>
        </w:rPr>
        <w:t>Risk</w:t>
      </w:r>
    </w:p>
    <w:p w14:paraId="225B19A0"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What is the worst thing that can happen if you communicate this information?</w:t>
      </w:r>
    </w:p>
    <w:p w14:paraId="1BF2E31F"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 xml:space="preserve">What is the worst thing that </w:t>
      </w:r>
      <w:proofErr w:type="gramStart"/>
      <w:r w:rsidRPr="008022AB">
        <w:rPr>
          <w:rFonts w:ascii="Calibri Light" w:hAnsi="Calibri Light" w:cs="Calibri Light"/>
        </w:rPr>
        <w:t>can</w:t>
      </w:r>
      <w:proofErr w:type="gramEnd"/>
      <w:r w:rsidRPr="008022AB">
        <w:rPr>
          <w:rFonts w:ascii="Calibri Light" w:hAnsi="Calibri Light" w:cs="Calibri Light"/>
        </w:rPr>
        <w:t xml:space="preserve"> happen if you chose not to communicate this information?</w:t>
      </w:r>
    </w:p>
    <w:p w14:paraId="4FFFE77D"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How badly can this information be misinterpreted?</w:t>
      </w:r>
    </w:p>
    <w:p w14:paraId="27608E56"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What can you do to minimize the misinterpretation and negative perceptions?</w:t>
      </w:r>
    </w:p>
    <w:p w14:paraId="3E41509C" w14:textId="77777777" w:rsidR="00081462" w:rsidRPr="008022AB" w:rsidRDefault="00081462" w:rsidP="00081462">
      <w:pPr>
        <w:pStyle w:val="ListParagraph"/>
        <w:numPr>
          <w:ilvl w:val="0"/>
          <w:numId w:val="19"/>
        </w:numPr>
        <w:tabs>
          <w:tab w:val="clear" w:pos="720"/>
        </w:tabs>
        <w:spacing w:before="120" w:after="120"/>
        <w:rPr>
          <w:rFonts w:ascii="Calibri Light" w:hAnsi="Calibri Light" w:cs="Calibri Light"/>
        </w:rPr>
      </w:pPr>
      <w:r w:rsidRPr="008022AB">
        <w:rPr>
          <w:rFonts w:ascii="Calibri Light" w:hAnsi="Calibri Light" w:cs="Calibri Light"/>
        </w:rPr>
        <w:t>Activities</w:t>
      </w:r>
    </w:p>
    <w:p w14:paraId="6ABE4291"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What method and medium would you use to announce this message?</w:t>
      </w:r>
    </w:p>
    <w:p w14:paraId="200CA2F9"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What communication network would you use - informal or formal?</w:t>
      </w:r>
    </w:p>
    <w:p w14:paraId="1FD4EC52" w14:textId="77777777" w:rsidR="00081462" w:rsidRPr="008022AB" w:rsidRDefault="00081462" w:rsidP="00081462">
      <w:pPr>
        <w:pStyle w:val="ListParagraph"/>
        <w:numPr>
          <w:ilvl w:val="0"/>
          <w:numId w:val="19"/>
        </w:numPr>
        <w:tabs>
          <w:tab w:val="clear" w:pos="720"/>
        </w:tabs>
        <w:spacing w:before="120" w:after="120"/>
        <w:rPr>
          <w:rFonts w:ascii="Calibri Light" w:hAnsi="Calibri Light" w:cs="Calibri Light"/>
        </w:rPr>
      </w:pPr>
      <w:r w:rsidRPr="008022AB">
        <w:rPr>
          <w:rFonts w:ascii="Calibri Light" w:hAnsi="Calibri Light" w:cs="Calibri Light"/>
        </w:rPr>
        <w:t>Key Messages</w:t>
      </w:r>
    </w:p>
    <w:p w14:paraId="467AD2AA"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What are the essentials of the message?</w:t>
      </w:r>
    </w:p>
    <w:p w14:paraId="70F0AB88"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What is the most positive interpretation it can receive?</w:t>
      </w:r>
    </w:p>
    <w:p w14:paraId="5BF17033"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What is the most cynical response it can receive?</w:t>
      </w:r>
    </w:p>
    <w:p w14:paraId="586A2EAA" w14:textId="77777777" w:rsidR="00081462" w:rsidRPr="008022AB" w:rsidRDefault="00081462" w:rsidP="00081462">
      <w:pPr>
        <w:pStyle w:val="ListParagraph"/>
        <w:numPr>
          <w:ilvl w:val="0"/>
          <w:numId w:val="19"/>
        </w:numPr>
        <w:tabs>
          <w:tab w:val="clear" w:pos="720"/>
        </w:tabs>
        <w:spacing w:before="120" w:after="120"/>
        <w:rPr>
          <w:rFonts w:ascii="Calibri Light" w:hAnsi="Calibri Light" w:cs="Calibri Light"/>
        </w:rPr>
      </w:pPr>
      <w:r w:rsidRPr="008022AB">
        <w:rPr>
          <w:rFonts w:ascii="Calibri Light" w:hAnsi="Calibri Light" w:cs="Calibri Light"/>
        </w:rPr>
        <w:t>General</w:t>
      </w:r>
    </w:p>
    <w:p w14:paraId="7C8D1D4D"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Are there resource implications for your communications strategy?</w:t>
      </w:r>
    </w:p>
    <w:p w14:paraId="4CAA023E"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How do you gain sponsors buy-in to the communication plan?</w:t>
      </w:r>
    </w:p>
    <w:p w14:paraId="3124D453"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Are there any restrictions on who can receive the communications?</w:t>
      </w:r>
    </w:p>
    <w:p w14:paraId="6CF238C9" w14:textId="77777777" w:rsidR="00081462" w:rsidRPr="008022AB" w:rsidRDefault="00081462" w:rsidP="00081462">
      <w:pPr>
        <w:numPr>
          <w:ilvl w:val="1"/>
          <w:numId w:val="19"/>
        </w:numPr>
        <w:rPr>
          <w:rFonts w:ascii="Calibri Light" w:hAnsi="Calibri Light" w:cs="Calibri Light"/>
        </w:rPr>
      </w:pPr>
      <w:r w:rsidRPr="008022AB">
        <w:rPr>
          <w:rFonts w:ascii="Calibri Light" w:hAnsi="Calibri Light" w:cs="Calibri Light"/>
        </w:rPr>
        <w:t>How will you deal with anger about the restricting of communications due to confidentiality considerations?</w:t>
      </w:r>
    </w:p>
    <w:p w14:paraId="23795F8C" w14:textId="77777777" w:rsidR="00081462" w:rsidRPr="008022AB" w:rsidRDefault="00081462" w:rsidP="00081462">
      <w:pPr>
        <w:rPr>
          <w:rFonts w:ascii="Calibri Light" w:hAnsi="Calibri Light" w:cs="Calibri Light"/>
        </w:rPr>
      </w:pPr>
    </w:p>
    <w:p w14:paraId="02534053" w14:textId="77777777" w:rsidR="009962E7" w:rsidRPr="008022AB" w:rsidRDefault="009962E7" w:rsidP="00C92E0F">
      <w:pPr>
        <w:pStyle w:val="Heading3"/>
        <w:rPr>
          <w:rFonts w:ascii="Calibri Light" w:hAnsi="Calibri Light" w:cs="Calibri Light"/>
        </w:rPr>
      </w:pPr>
      <w:bookmarkStart w:id="38" w:name="_Toc465349998"/>
      <w:r w:rsidRPr="008022AB">
        <w:rPr>
          <w:rFonts w:ascii="Calibri Light" w:hAnsi="Calibri Light" w:cs="Calibri Light"/>
        </w:rPr>
        <w:t>Communications Schedule</w:t>
      </w:r>
      <w:bookmarkEnd w:id="38"/>
    </w:p>
    <w:p w14:paraId="4ED7680C" w14:textId="77777777" w:rsidR="001A1C3C" w:rsidRPr="008022AB" w:rsidRDefault="009962E7" w:rsidP="00C92E0F">
      <w:pPr>
        <w:rPr>
          <w:rFonts w:ascii="Calibri Light" w:hAnsi="Calibri Light" w:cs="Calibri Light"/>
        </w:rPr>
      </w:pPr>
      <w:r w:rsidRPr="008022AB">
        <w:rPr>
          <w:rFonts w:ascii="Calibri Light" w:hAnsi="Calibri Light" w:cs="Calibri Light"/>
        </w:rPr>
        <w:t>Schedule each of the Communications events that you intend to hold, to disseminate your communications messages to your stakeholders. The communications events include running a suite of team meetings, publishing a regular newsletter, having regular social events, a conference for managers, a seminar for team members and various project news alerts.</w:t>
      </w:r>
    </w:p>
    <w:p w14:paraId="38BF8188" w14:textId="77777777" w:rsidR="009C1E35" w:rsidRPr="008022AB" w:rsidRDefault="009C1E35" w:rsidP="00C92E0F">
      <w:pPr>
        <w:rPr>
          <w:rFonts w:ascii="Calibri Light" w:hAnsi="Calibri Light" w:cs="Calibri Light"/>
        </w:rPr>
        <w:sectPr w:rsidR="009C1E35" w:rsidRPr="008022AB" w:rsidSect="00D51FC0">
          <w:headerReference w:type="default" r:id="rId16"/>
          <w:footerReference w:type="default" r:id="rId17"/>
          <w:pgSz w:w="11906" w:h="16838"/>
          <w:pgMar w:top="1440" w:right="1440" w:bottom="1440" w:left="1440" w:header="720" w:footer="720" w:gutter="0"/>
          <w:cols w:space="720"/>
          <w:docGrid w:linePitch="326"/>
        </w:sectPr>
      </w:pPr>
    </w:p>
    <w:p w14:paraId="25D921D7" w14:textId="77777777" w:rsidR="009C1E35" w:rsidRPr="008022AB" w:rsidRDefault="009C1E35" w:rsidP="009C1E35">
      <w:pPr>
        <w:spacing w:before="120" w:after="120"/>
        <w:rPr>
          <w:rFonts w:ascii="Calibri Light" w:hAnsi="Calibri Light" w:cs="Calibri Light"/>
        </w:rPr>
      </w:pPr>
      <w:r w:rsidRPr="008022AB">
        <w:rPr>
          <w:rFonts w:ascii="Calibri Light" w:hAnsi="Calibri Light" w:cs="Calibri Light"/>
          <w:bCs/>
        </w:rPr>
        <w:lastRenderedPageBreak/>
        <w:t>This activity is designed to develop a communication schedule</w:t>
      </w:r>
      <w:r w:rsidRPr="008022AB">
        <w:rPr>
          <w:rFonts w:ascii="Calibri Light" w:hAnsi="Calibri Light" w:cs="Calibri Light"/>
        </w:rPr>
        <w:t>, which lists the communication topics, the goal of the message, who should receive the message, when they should be sent, how they should be sent, and more.</w:t>
      </w:r>
    </w:p>
    <w:tbl>
      <w:tblPr>
        <w:tblStyle w:val="TableGrid"/>
        <w:tblW w:w="12955" w:type="dxa"/>
        <w:tblLook w:val="04A0" w:firstRow="1" w:lastRow="0" w:firstColumn="1" w:lastColumn="0" w:noHBand="0" w:noVBand="1"/>
      </w:tblPr>
      <w:tblGrid>
        <w:gridCol w:w="1975"/>
        <w:gridCol w:w="1530"/>
        <w:gridCol w:w="1530"/>
        <w:gridCol w:w="1260"/>
        <w:gridCol w:w="1170"/>
        <w:gridCol w:w="1147"/>
        <w:gridCol w:w="1103"/>
        <w:gridCol w:w="1440"/>
        <w:gridCol w:w="1800"/>
      </w:tblGrid>
      <w:tr w:rsidR="009C1E35" w:rsidRPr="008022AB" w14:paraId="3B3786E6" w14:textId="77777777" w:rsidTr="009C1E35">
        <w:tc>
          <w:tcPr>
            <w:tcW w:w="1975" w:type="dxa"/>
            <w:shd w:val="pct20" w:color="auto" w:fill="005695"/>
          </w:tcPr>
          <w:p w14:paraId="15F3EA02" w14:textId="77777777" w:rsidR="009C1E35" w:rsidRPr="008022AB" w:rsidRDefault="009C1E35" w:rsidP="009C1E35">
            <w:pPr>
              <w:rPr>
                <w:rFonts w:ascii="Calibri Light" w:hAnsi="Calibri Light" w:cs="Calibri Light"/>
                <w:b/>
                <w:color w:val="FFFFFF" w:themeColor="background1"/>
                <w:sz w:val="21"/>
                <w:szCs w:val="21"/>
              </w:rPr>
            </w:pPr>
            <w:r w:rsidRPr="008022AB">
              <w:rPr>
                <w:rFonts w:ascii="Calibri Light" w:hAnsi="Calibri Light" w:cs="Calibri Light"/>
                <w:b/>
                <w:color w:val="FFFFFF" w:themeColor="background1"/>
                <w:sz w:val="21"/>
                <w:szCs w:val="21"/>
              </w:rPr>
              <w:t>Communication Activities &amp; Topics (What)</w:t>
            </w:r>
          </w:p>
        </w:tc>
        <w:tc>
          <w:tcPr>
            <w:tcW w:w="1530" w:type="dxa"/>
            <w:shd w:val="pct20" w:color="auto" w:fill="005695"/>
          </w:tcPr>
          <w:p w14:paraId="49650B58" w14:textId="77777777" w:rsidR="009C1E35" w:rsidRPr="008022AB" w:rsidRDefault="009C1E35" w:rsidP="009C1E35">
            <w:pPr>
              <w:rPr>
                <w:rFonts w:ascii="Calibri Light" w:hAnsi="Calibri Light" w:cs="Calibri Light"/>
                <w:b/>
                <w:sz w:val="21"/>
                <w:szCs w:val="21"/>
              </w:rPr>
            </w:pPr>
            <w:r w:rsidRPr="008022AB">
              <w:rPr>
                <w:rFonts w:ascii="Calibri Light" w:hAnsi="Calibri Light" w:cs="Calibri Light"/>
                <w:b/>
                <w:color w:val="FFFFFF" w:themeColor="background1"/>
                <w:sz w:val="21"/>
                <w:szCs w:val="21"/>
              </w:rPr>
              <w:t>Target Audience (Who)</w:t>
            </w:r>
          </w:p>
        </w:tc>
        <w:tc>
          <w:tcPr>
            <w:tcW w:w="1530" w:type="dxa"/>
            <w:shd w:val="pct20" w:color="auto" w:fill="005695"/>
          </w:tcPr>
          <w:p w14:paraId="447106C9" w14:textId="77777777" w:rsidR="009C1E35" w:rsidRPr="008022AB" w:rsidRDefault="009C1E35" w:rsidP="009C1E35">
            <w:pPr>
              <w:rPr>
                <w:rFonts w:ascii="Calibri Light" w:hAnsi="Calibri Light" w:cs="Calibri Light"/>
              </w:rPr>
            </w:pPr>
            <w:r w:rsidRPr="008022AB">
              <w:rPr>
                <w:rFonts w:ascii="Calibri Light" w:hAnsi="Calibri Light" w:cs="Calibri Light"/>
                <w:b/>
                <w:color w:val="FFFFFF" w:themeColor="background1"/>
                <w:sz w:val="21"/>
                <w:szCs w:val="21"/>
              </w:rPr>
              <w:t>Timing / Frequency (When)</w:t>
            </w:r>
          </w:p>
        </w:tc>
        <w:tc>
          <w:tcPr>
            <w:tcW w:w="1260" w:type="dxa"/>
            <w:shd w:val="pct20" w:color="auto" w:fill="005695"/>
          </w:tcPr>
          <w:p w14:paraId="3F1E225D" w14:textId="77777777" w:rsidR="009C1E35" w:rsidRPr="008022AB" w:rsidRDefault="009C1E35" w:rsidP="009C1E35">
            <w:pPr>
              <w:rPr>
                <w:rFonts w:ascii="Calibri Light" w:hAnsi="Calibri Light" w:cs="Calibri Light"/>
                <w:b/>
                <w:color w:val="FFFFFF" w:themeColor="background1"/>
                <w:sz w:val="21"/>
                <w:szCs w:val="21"/>
              </w:rPr>
            </w:pPr>
            <w:r w:rsidRPr="008022AB">
              <w:rPr>
                <w:rFonts w:ascii="Calibri Light" w:hAnsi="Calibri Light" w:cs="Calibri Light"/>
                <w:b/>
                <w:color w:val="FFFFFF" w:themeColor="background1"/>
                <w:sz w:val="21"/>
                <w:szCs w:val="21"/>
              </w:rPr>
              <w:t>Developer</w:t>
            </w:r>
          </w:p>
        </w:tc>
        <w:tc>
          <w:tcPr>
            <w:tcW w:w="1170" w:type="dxa"/>
            <w:shd w:val="pct20" w:color="auto" w:fill="005695"/>
          </w:tcPr>
          <w:p w14:paraId="02191F5B" w14:textId="77777777" w:rsidR="009C1E35" w:rsidRPr="008022AB" w:rsidRDefault="009C1E35" w:rsidP="009C1E35">
            <w:pPr>
              <w:rPr>
                <w:rFonts w:ascii="Calibri Light" w:hAnsi="Calibri Light" w:cs="Calibri Light"/>
                <w:b/>
                <w:color w:val="FFFFFF" w:themeColor="background1"/>
                <w:sz w:val="21"/>
                <w:szCs w:val="21"/>
              </w:rPr>
            </w:pPr>
            <w:r w:rsidRPr="008022AB">
              <w:rPr>
                <w:rFonts w:ascii="Calibri Light" w:hAnsi="Calibri Light" w:cs="Calibri Light"/>
                <w:b/>
                <w:color w:val="FFFFFF" w:themeColor="background1"/>
                <w:sz w:val="21"/>
                <w:szCs w:val="21"/>
              </w:rPr>
              <w:t>Reviewer</w:t>
            </w:r>
          </w:p>
        </w:tc>
        <w:tc>
          <w:tcPr>
            <w:tcW w:w="1147" w:type="dxa"/>
            <w:shd w:val="pct20" w:color="auto" w:fill="005695"/>
          </w:tcPr>
          <w:p w14:paraId="18D4AA2C" w14:textId="77777777" w:rsidR="009C1E35" w:rsidRPr="008022AB" w:rsidRDefault="009C1E35" w:rsidP="009C1E35">
            <w:pPr>
              <w:rPr>
                <w:rFonts w:ascii="Calibri Light" w:hAnsi="Calibri Light" w:cs="Calibri Light"/>
                <w:b/>
                <w:color w:val="FFFFFF" w:themeColor="background1"/>
                <w:sz w:val="21"/>
                <w:szCs w:val="21"/>
              </w:rPr>
            </w:pPr>
            <w:r w:rsidRPr="008022AB">
              <w:rPr>
                <w:rFonts w:ascii="Calibri Light" w:hAnsi="Calibri Light" w:cs="Calibri Light"/>
                <w:b/>
                <w:color w:val="FFFFFF" w:themeColor="background1"/>
                <w:sz w:val="21"/>
                <w:szCs w:val="21"/>
              </w:rPr>
              <w:t>Approver</w:t>
            </w:r>
          </w:p>
        </w:tc>
        <w:tc>
          <w:tcPr>
            <w:tcW w:w="1103" w:type="dxa"/>
            <w:shd w:val="pct20" w:color="auto" w:fill="005695"/>
          </w:tcPr>
          <w:p w14:paraId="319111BC" w14:textId="77777777" w:rsidR="009C1E35" w:rsidRPr="008022AB" w:rsidRDefault="009C1E35" w:rsidP="009C1E35">
            <w:pPr>
              <w:rPr>
                <w:rFonts w:ascii="Calibri Light" w:hAnsi="Calibri Light" w:cs="Calibri Light"/>
                <w:b/>
                <w:color w:val="FFFFFF" w:themeColor="background1"/>
                <w:sz w:val="21"/>
                <w:szCs w:val="21"/>
              </w:rPr>
            </w:pPr>
            <w:r w:rsidRPr="008022AB">
              <w:rPr>
                <w:rFonts w:ascii="Calibri Light" w:hAnsi="Calibri Light" w:cs="Calibri Light"/>
                <w:b/>
                <w:color w:val="FFFFFF" w:themeColor="background1"/>
                <w:sz w:val="21"/>
                <w:szCs w:val="21"/>
              </w:rPr>
              <w:t>Deliverer</w:t>
            </w:r>
          </w:p>
        </w:tc>
        <w:tc>
          <w:tcPr>
            <w:tcW w:w="1440" w:type="dxa"/>
            <w:shd w:val="pct20" w:color="auto" w:fill="005695"/>
          </w:tcPr>
          <w:p w14:paraId="2562292C" w14:textId="77777777" w:rsidR="009C1E35" w:rsidRPr="008022AB" w:rsidRDefault="009C1E35" w:rsidP="009C1E35">
            <w:pPr>
              <w:rPr>
                <w:rFonts w:ascii="Calibri Light" w:hAnsi="Calibri Light" w:cs="Calibri Light"/>
                <w:b/>
                <w:color w:val="FFFFFF" w:themeColor="background1"/>
                <w:sz w:val="21"/>
                <w:szCs w:val="21"/>
              </w:rPr>
            </w:pPr>
            <w:r w:rsidRPr="008022AB">
              <w:rPr>
                <w:rFonts w:ascii="Calibri Light" w:hAnsi="Calibri Light" w:cs="Calibri Light"/>
                <w:b/>
                <w:color w:val="FFFFFF" w:themeColor="background1"/>
                <w:sz w:val="21"/>
                <w:szCs w:val="21"/>
              </w:rPr>
              <w:t>Vehicle (How)</w:t>
            </w:r>
          </w:p>
        </w:tc>
        <w:tc>
          <w:tcPr>
            <w:tcW w:w="1800" w:type="dxa"/>
            <w:shd w:val="pct20" w:color="auto" w:fill="005695"/>
          </w:tcPr>
          <w:p w14:paraId="41D24896" w14:textId="77777777" w:rsidR="009C1E35" w:rsidRPr="008022AB" w:rsidRDefault="009C1E35" w:rsidP="009C1E35">
            <w:pPr>
              <w:rPr>
                <w:rFonts w:ascii="Calibri Light" w:hAnsi="Calibri Light" w:cs="Calibri Light"/>
                <w:b/>
                <w:color w:val="FFFFFF" w:themeColor="background1"/>
                <w:sz w:val="21"/>
                <w:szCs w:val="21"/>
              </w:rPr>
            </w:pPr>
            <w:r w:rsidRPr="008022AB">
              <w:rPr>
                <w:rFonts w:ascii="Calibri Light" w:hAnsi="Calibri Light" w:cs="Calibri Light"/>
                <w:b/>
                <w:color w:val="FFFFFF" w:themeColor="background1"/>
                <w:sz w:val="21"/>
                <w:szCs w:val="21"/>
              </w:rPr>
              <w:t>Goal</w:t>
            </w:r>
          </w:p>
        </w:tc>
      </w:tr>
      <w:tr w:rsidR="009C1E35" w:rsidRPr="008022AB" w14:paraId="1F5DA233" w14:textId="77777777" w:rsidTr="009C1E35">
        <w:tc>
          <w:tcPr>
            <w:tcW w:w="9715" w:type="dxa"/>
            <w:gridSpan w:val="7"/>
          </w:tcPr>
          <w:p w14:paraId="5C3EE850" w14:textId="77777777" w:rsidR="009C1E35" w:rsidRPr="008022AB" w:rsidRDefault="009C1E35" w:rsidP="009C1E35">
            <w:pPr>
              <w:rPr>
                <w:rFonts w:ascii="Calibri Light" w:hAnsi="Calibri Light" w:cs="Calibri Light"/>
                <w:b/>
                <w:color w:val="005695"/>
                <w:sz w:val="21"/>
                <w:szCs w:val="21"/>
              </w:rPr>
            </w:pPr>
            <w:r w:rsidRPr="008022AB">
              <w:rPr>
                <w:rFonts w:ascii="Calibri Light" w:hAnsi="Calibri Light" w:cs="Calibri Light"/>
                <w:b/>
                <w:color w:val="005695"/>
                <w:sz w:val="21"/>
                <w:szCs w:val="21"/>
              </w:rPr>
              <w:t>Current Month</w:t>
            </w:r>
          </w:p>
        </w:tc>
        <w:tc>
          <w:tcPr>
            <w:tcW w:w="1440" w:type="dxa"/>
          </w:tcPr>
          <w:p w14:paraId="74633F31" w14:textId="77777777" w:rsidR="009C1E35" w:rsidRPr="008022AB" w:rsidRDefault="009C1E35" w:rsidP="009C1E35">
            <w:pPr>
              <w:rPr>
                <w:rFonts w:ascii="Calibri Light" w:hAnsi="Calibri Light" w:cs="Calibri Light"/>
                <w:b/>
                <w:color w:val="005695"/>
                <w:sz w:val="21"/>
                <w:szCs w:val="21"/>
              </w:rPr>
            </w:pPr>
          </w:p>
        </w:tc>
        <w:tc>
          <w:tcPr>
            <w:tcW w:w="1800" w:type="dxa"/>
          </w:tcPr>
          <w:p w14:paraId="1E7C3DDA" w14:textId="77777777" w:rsidR="009C1E35" w:rsidRPr="008022AB" w:rsidRDefault="009C1E35" w:rsidP="009C1E35">
            <w:pPr>
              <w:rPr>
                <w:rFonts w:ascii="Calibri Light" w:hAnsi="Calibri Light" w:cs="Calibri Light"/>
                <w:b/>
                <w:color w:val="005695"/>
                <w:sz w:val="21"/>
                <w:szCs w:val="21"/>
              </w:rPr>
            </w:pPr>
          </w:p>
        </w:tc>
      </w:tr>
      <w:tr w:rsidR="009C1E35" w:rsidRPr="008022AB" w14:paraId="07F062D6" w14:textId="77777777" w:rsidTr="009C1E35">
        <w:trPr>
          <w:trHeight w:val="432"/>
        </w:trPr>
        <w:tc>
          <w:tcPr>
            <w:tcW w:w="1975" w:type="dxa"/>
          </w:tcPr>
          <w:p w14:paraId="6624355F" w14:textId="77777777" w:rsidR="009C1E35" w:rsidRPr="008022AB" w:rsidRDefault="009C1E35" w:rsidP="009C1E35">
            <w:pPr>
              <w:rPr>
                <w:rFonts w:ascii="Calibri Light" w:hAnsi="Calibri Light" w:cs="Calibri Light"/>
              </w:rPr>
            </w:pPr>
          </w:p>
        </w:tc>
        <w:tc>
          <w:tcPr>
            <w:tcW w:w="1530" w:type="dxa"/>
          </w:tcPr>
          <w:p w14:paraId="16207C38" w14:textId="77777777" w:rsidR="009C1E35" w:rsidRPr="008022AB" w:rsidRDefault="009C1E35" w:rsidP="009C1E35">
            <w:pPr>
              <w:rPr>
                <w:rFonts w:ascii="Calibri Light" w:hAnsi="Calibri Light" w:cs="Calibri Light"/>
              </w:rPr>
            </w:pPr>
          </w:p>
        </w:tc>
        <w:tc>
          <w:tcPr>
            <w:tcW w:w="1530" w:type="dxa"/>
          </w:tcPr>
          <w:p w14:paraId="774A29BC" w14:textId="77777777" w:rsidR="009C1E35" w:rsidRPr="008022AB" w:rsidRDefault="009C1E35" w:rsidP="009C1E35">
            <w:pPr>
              <w:rPr>
                <w:rFonts w:ascii="Calibri Light" w:hAnsi="Calibri Light" w:cs="Calibri Light"/>
              </w:rPr>
            </w:pPr>
          </w:p>
        </w:tc>
        <w:tc>
          <w:tcPr>
            <w:tcW w:w="1260" w:type="dxa"/>
          </w:tcPr>
          <w:p w14:paraId="733016BE" w14:textId="77777777" w:rsidR="009C1E35" w:rsidRPr="008022AB" w:rsidRDefault="009C1E35" w:rsidP="009C1E35">
            <w:pPr>
              <w:rPr>
                <w:rFonts w:ascii="Calibri Light" w:hAnsi="Calibri Light" w:cs="Calibri Light"/>
                <w:color w:val="005695"/>
                <w:sz w:val="21"/>
                <w:szCs w:val="21"/>
              </w:rPr>
            </w:pPr>
          </w:p>
        </w:tc>
        <w:tc>
          <w:tcPr>
            <w:tcW w:w="1170" w:type="dxa"/>
          </w:tcPr>
          <w:p w14:paraId="16E56432" w14:textId="77777777" w:rsidR="009C1E35" w:rsidRPr="008022AB" w:rsidRDefault="009C1E35" w:rsidP="009C1E35">
            <w:pPr>
              <w:rPr>
                <w:rFonts w:ascii="Calibri Light" w:hAnsi="Calibri Light" w:cs="Calibri Light"/>
                <w:color w:val="005695"/>
                <w:sz w:val="21"/>
                <w:szCs w:val="21"/>
              </w:rPr>
            </w:pPr>
          </w:p>
        </w:tc>
        <w:tc>
          <w:tcPr>
            <w:tcW w:w="1147" w:type="dxa"/>
          </w:tcPr>
          <w:p w14:paraId="79419EAA" w14:textId="77777777" w:rsidR="009C1E35" w:rsidRPr="008022AB" w:rsidRDefault="009C1E35" w:rsidP="009C1E35">
            <w:pPr>
              <w:rPr>
                <w:rFonts w:ascii="Calibri Light" w:hAnsi="Calibri Light" w:cs="Calibri Light"/>
                <w:color w:val="005695"/>
                <w:sz w:val="21"/>
                <w:szCs w:val="21"/>
              </w:rPr>
            </w:pPr>
          </w:p>
        </w:tc>
        <w:tc>
          <w:tcPr>
            <w:tcW w:w="1103" w:type="dxa"/>
          </w:tcPr>
          <w:p w14:paraId="6570CB0E" w14:textId="77777777" w:rsidR="009C1E35" w:rsidRPr="008022AB" w:rsidRDefault="009C1E35" w:rsidP="009C1E35">
            <w:pPr>
              <w:rPr>
                <w:rFonts w:ascii="Calibri Light" w:hAnsi="Calibri Light" w:cs="Calibri Light"/>
                <w:color w:val="005695"/>
                <w:sz w:val="21"/>
                <w:szCs w:val="21"/>
              </w:rPr>
            </w:pPr>
          </w:p>
        </w:tc>
        <w:tc>
          <w:tcPr>
            <w:tcW w:w="1440" w:type="dxa"/>
          </w:tcPr>
          <w:p w14:paraId="332AB61F" w14:textId="77777777" w:rsidR="009C1E35" w:rsidRPr="008022AB" w:rsidRDefault="009C1E35" w:rsidP="009C1E35">
            <w:pPr>
              <w:rPr>
                <w:rFonts w:ascii="Calibri Light" w:hAnsi="Calibri Light" w:cs="Calibri Light"/>
                <w:color w:val="005695"/>
                <w:sz w:val="21"/>
                <w:szCs w:val="21"/>
              </w:rPr>
            </w:pPr>
          </w:p>
        </w:tc>
        <w:tc>
          <w:tcPr>
            <w:tcW w:w="1800" w:type="dxa"/>
          </w:tcPr>
          <w:p w14:paraId="08999B88" w14:textId="77777777" w:rsidR="009C1E35" w:rsidRPr="008022AB" w:rsidRDefault="009C1E35" w:rsidP="009C1E35">
            <w:pPr>
              <w:rPr>
                <w:rFonts w:ascii="Calibri Light" w:hAnsi="Calibri Light" w:cs="Calibri Light"/>
                <w:color w:val="005695"/>
                <w:sz w:val="21"/>
                <w:szCs w:val="21"/>
              </w:rPr>
            </w:pPr>
          </w:p>
        </w:tc>
      </w:tr>
      <w:tr w:rsidR="009C1E35" w:rsidRPr="008022AB" w14:paraId="7A966AC0" w14:textId="77777777" w:rsidTr="009C1E35">
        <w:trPr>
          <w:trHeight w:val="432"/>
        </w:trPr>
        <w:tc>
          <w:tcPr>
            <w:tcW w:w="1975" w:type="dxa"/>
          </w:tcPr>
          <w:p w14:paraId="2C0C6896" w14:textId="77777777" w:rsidR="009C1E35" w:rsidRPr="008022AB" w:rsidRDefault="009C1E35" w:rsidP="009C1E35">
            <w:pPr>
              <w:rPr>
                <w:rFonts w:ascii="Calibri Light" w:hAnsi="Calibri Light" w:cs="Calibri Light"/>
              </w:rPr>
            </w:pPr>
          </w:p>
        </w:tc>
        <w:tc>
          <w:tcPr>
            <w:tcW w:w="1530" w:type="dxa"/>
          </w:tcPr>
          <w:p w14:paraId="731508D9" w14:textId="77777777" w:rsidR="009C1E35" w:rsidRPr="008022AB" w:rsidRDefault="009C1E35" w:rsidP="009C1E35">
            <w:pPr>
              <w:rPr>
                <w:rFonts w:ascii="Calibri Light" w:hAnsi="Calibri Light" w:cs="Calibri Light"/>
              </w:rPr>
            </w:pPr>
          </w:p>
        </w:tc>
        <w:tc>
          <w:tcPr>
            <w:tcW w:w="1530" w:type="dxa"/>
          </w:tcPr>
          <w:p w14:paraId="09015C2E" w14:textId="77777777" w:rsidR="009C1E35" w:rsidRPr="008022AB" w:rsidRDefault="009C1E35" w:rsidP="009C1E35">
            <w:pPr>
              <w:rPr>
                <w:rFonts w:ascii="Calibri Light" w:hAnsi="Calibri Light" w:cs="Calibri Light"/>
              </w:rPr>
            </w:pPr>
          </w:p>
        </w:tc>
        <w:tc>
          <w:tcPr>
            <w:tcW w:w="1260" w:type="dxa"/>
          </w:tcPr>
          <w:p w14:paraId="143A0131" w14:textId="77777777" w:rsidR="009C1E35" w:rsidRPr="008022AB" w:rsidRDefault="009C1E35" w:rsidP="009C1E35">
            <w:pPr>
              <w:rPr>
                <w:rFonts w:ascii="Calibri Light" w:hAnsi="Calibri Light" w:cs="Calibri Light"/>
                <w:color w:val="005695"/>
                <w:sz w:val="21"/>
                <w:szCs w:val="21"/>
              </w:rPr>
            </w:pPr>
          </w:p>
        </w:tc>
        <w:tc>
          <w:tcPr>
            <w:tcW w:w="1170" w:type="dxa"/>
          </w:tcPr>
          <w:p w14:paraId="104C7C49" w14:textId="77777777" w:rsidR="009C1E35" w:rsidRPr="008022AB" w:rsidRDefault="009C1E35" w:rsidP="009C1E35">
            <w:pPr>
              <w:rPr>
                <w:rFonts w:ascii="Calibri Light" w:hAnsi="Calibri Light" w:cs="Calibri Light"/>
                <w:color w:val="005695"/>
                <w:sz w:val="21"/>
                <w:szCs w:val="21"/>
              </w:rPr>
            </w:pPr>
          </w:p>
        </w:tc>
        <w:tc>
          <w:tcPr>
            <w:tcW w:w="1147" w:type="dxa"/>
          </w:tcPr>
          <w:p w14:paraId="6148BAEF" w14:textId="77777777" w:rsidR="009C1E35" w:rsidRPr="008022AB" w:rsidRDefault="009C1E35" w:rsidP="009C1E35">
            <w:pPr>
              <w:rPr>
                <w:rFonts w:ascii="Calibri Light" w:hAnsi="Calibri Light" w:cs="Calibri Light"/>
                <w:color w:val="005695"/>
                <w:sz w:val="21"/>
                <w:szCs w:val="21"/>
              </w:rPr>
            </w:pPr>
          </w:p>
        </w:tc>
        <w:tc>
          <w:tcPr>
            <w:tcW w:w="1103" w:type="dxa"/>
          </w:tcPr>
          <w:p w14:paraId="3E38486D" w14:textId="77777777" w:rsidR="009C1E35" w:rsidRPr="008022AB" w:rsidRDefault="009C1E35" w:rsidP="009C1E35">
            <w:pPr>
              <w:rPr>
                <w:rFonts w:ascii="Calibri Light" w:hAnsi="Calibri Light" w:cs="Calibri Light"/>
                <w:color w:val="005695"/>
                <w:sz w:val="21"/>
                <w:szCs w:val="21"/>
              </w:rPr>
            </w:pPr>
          </w:p>
        </w:tc>
        <w:tc>
          <w:tcPr>
            <w:tcW w:w="1440" w:type="dxa"/>
          </w:tcPr>
          <w:p w14:paraId="103F6321" w14:textId="77777777" w:rsidR="009C1E35" w:rsidRPr="008022AB" w:rsidRDefault="009C1E35" w:rsidP="009C1E35">
            <w:pPr>
              <w:rPr>
                <w:rFonts w:ascii="Calibri Light" w:hAnsi="Calibri Light" w:cs="Calibri Light"/>
                <w:color w:val="005695"/>
                <w:sz w:val="21"/>
                <w:szCs w:val="21"/>
              </w:rPr>
            </w:pPr>
          </w:p>
        </w:tc>
        <w:tc>
          <w:tcPr>
            <w:tcW w:w="1800" w:type="dxa"/>
          </w:tcPr>
          <w:p w14:paraId="6ACAA12F" w14:textId="77777777" w:rsidR="009C1E35" w:rsidRPr="008022AB" w:rsidRDefault="009C1E35" w:rsidP="009C1E35">
            <w:pPr>
              <w:rPr>
                <w:rFonts w:ascii="Calibri Light" w:hAnsi="Calibri Light" w:cs="Calibri Light"/>
                <w:color w:val="005695"/>
                <w:sz w:val="21"/>
                <w:szCs w:val="21"/>
              </w:rPr>
            </w:pPr>
          </w:p>
        </w:tc>
      </w:tr>
      <w:tr w:rsidR="009C1E35" w:rsidRPr="008022AB" w14:paraId="6525F7BB" w14:textId="77777777" w:rsidTr="009C1E35">
        <w:trPr>
          <w:trHeight w:val="432"/>
        </w:trPr>
        <w:tc>
          <w:tcPr>
            <w:tcW w:w="1975" w:type="dxa"/>
          </w:tcPr>
          <w:p w14:paraId="778A507E" w14:textId="77777777" w:rsidR="009C1E35" w:rsidRPr="008022AB" w:rsidRDefault="009C1E35" w:rsidP="009C1E35">
            <w:pPr>
              <w:rPr>
                <w:rFonts w:ascii="Calibri Light" w:hAnsi="Calibri Light" w:cs="Calibri Light"/>
              </w:rPr>
            </w:pPr>
          </w:p>
        </w:tc>
        <w:tc>
          <w:tcPr>
            <w:tcW w:w="1530" w:type="dxa"/>
          </w:tcPr>
          <w:p w14:paraId="103EDEA6" w14:textId="77777777" w:rsidR="009C1E35" w:rsidRPr="008022AB" w:rsidRDefault="009C1E35" w:rsidP="009C1E35">
            <w:pPr>
              <w:rPr>
                <w:rFonts w:ascii="Calibri Light" w:hAnsi="Calibri Light" w:cs="Calibri Light"/>
              </w:rPr>
            </w:pPr>
          </w:p>
        </w:tc>
        <w:tc>
          <w:tcPr>
            <w:tcW w:w="1530" w:type="dxa"/>
          </w:tcPr>
          <w:p w14:paraId="56F036EF" w14:textId="77777777" w:rsidR="009C1E35" w:rsidRPr="008022AB" w:rsidRDefault="009C1E35" w:rsidP="009C1E35">
            <w:pPr>
              <w:rPr>
                <w:rFonts w:ascii="Calibri Light" w:hAnsi="Calibri Light" w:cs="Calibri Light"/>
              </w:rPr>
            </w:pPr>
          </w:p>
        </w:tc>
        <w:tc>
          <w:tcPr>
            <w:tcW w:w="1260" w:type="dxa"/>
          </w:tcPr>
          <w:p w14:paraId="5878443E" w14:textId="77777777" w:rsidR="009C1E35" w:rsidRPr="008022AB" w:rsidRDefault="009C1E35" w:rsidP="009C1E35">
            <w:pPr>
              <w:rPr>
                <w:rFonts w:ascii="Calibri Light" w:hAnsi="Calibri Light" w:cs="Calibri Light"/>
                <w:color w:val="005695"/>
                <w:sz w:val="21"/>
                <w:szCs w:val="21"/>
              </w:rPr>
            </w:pPr>
          </w:p>
        </w:tc>
        <w:tc>
          <w:tcPr>
            <w:tcW w:w="1170" w:type="dxa"/>
          </w:tcPr>
          <w:p w14:paraId="18DEDB10" w14:textId="77777777" w:rsidR="009C1E35" w:rsidRPr="008022AB" w:rsidRDefault="009C1E35" w:rsidP="009C1E35">
            <w:pPr>
              <w:rPr>
                <w:rFonts w:ascii="Calibri Light" w:hAnsi="Calibri Light" w:cs="Calibri Light"/>
                <w:color w:val="005695"/>
                <w:sz w:val="21"/>
                <w:szCs w:val="21"/>
              </w:rPr>
            </w:pPr>
          </w:p>
        </w:tc>
        <w:tc>
          <w:tcPr>
            <w:tcW w:w="1147" w:type="dxa"/>
          </w:tcPr>
          <w:p w14:paraId="3886B4CD" w14:textId="77777777" w:rsidR="009C1E35" w:rsidRPr="008022AB" w:rsidRDefault="009C1E35" w:rsidP="009C1E35">
            <w:pPr>
              <w:rPr>
                <w:rFonts w:ascii="Calibri Light" w:hAnsi="Calibri Light" w:cs="Calibri Light"/>
                <w:color w:val="005695"/>
                <w:sz w:val="21"/>
                <w:szCs w:val="21"/>
              </w:rPr>
            </w:pPr>
          </w:p>
        </w:tc>
        <w:tc>
          <w:tcPr>
            <w:tcW w:w="1103" w:type="dxa"/>
          </w:tcPr>
          <w:p w14:paraId="22D2FAF6" w14:textId="77777777" w:rsidR="009C1E35" w:rsidRPr="008022AB" w:rsidRDefault="009C1E35" w:rsidP="009C1E35">
            <w:pPr>
              <w:rPr>
                <w:rFonts w:ascii="Calibri Light" w:hAnsi="Calibri Light" w:cs="Calibri Light"/>
                <w:color w:val="005695"/>
                <w:sz w:val="21"/>
                <w:szCs w:val="21"/>
              </w:rPr>
            </w:pPr>
          </w:p>
        </w:tc>
        <w:tc>
          <w:tcPr>
            <w:tcW w:w="1440" w:type="dxa"/>
          </w:tcPr>
          <w:p w14:paraId="12F264B8" w14:textId="77777777" w:rsidR="009C1E35" w:rsidRPr="008022AB" w:rsidRDefault="009C1E35" w:rsidP="009C1E35">
            <w:pPr>
              <w:rPr>
                <w:rFonts w:ascii="Calibri Light" w:hAnsi="Calibri Light" w:cs="Calibri Light"/>
                <w:color w:val="005695"/>
                <w:sz w:val="21"/>
                <w:szCs w:val="21"/>
              </w:rPr>
            </w:pPr>
          </w:p>
        </w:tc>
        <w:tc>
          <w:tcPr>
            <w:tcW w:w="1800" w:type="dxa"/>
          </w:tcPr>
          <w:p w14:paraId="780EA6E8" w14:textId="77777777" w:rsidR="009C1E35" w:rsidRPr="008022AB" w:rsidRDefault="009C1E35" w:rsidP="009C1E35">
            <w:pPr>
              <w:rPr>
                <w:rFonts w:ascii="Calibri Light" w:hAnsi="Calibri Light" w:cs="Calibri Light"/>
                <w:color w:val="005695"/>
                <w:sz w:val="21"/>
                <w:szCs w:val="21"/>
              </w:rPr>
            </w:pPr>
          </w:p>
        </w:tc>
      </w:tr>
      <w:tr w:rsidR="009C1E35" w:rsidRPr="008022AB" w14:paraId="57958EDF" w14:textId="77777777" w:rsidTr="009C1E35">
        <w:trPr>
          <w:trHeight w:val="432"/>
        </w:trPr>
        <w:tc>
          <w:tcPr>
            <w:tcW w:w="1975" w:type="dxa"/>
          </w:tcPr>
          <w:p w14:paraId="7C9DBF09" w14:textId="77777777" w:rsidR="009C1E35" w:rsidRPr="008022AB" w:rsidRDefault="009C1E35" w:rsidP="009C1E35">
            <w:pPr>
              <w:rPr>
                <w:rFonts w:ascii="Calibri Light" w:hAnsi="Calibri Light" w:cs="Calibri Light"/>
              </w:rPr>
            </w:pPr>
          </w:p>
        </w:tc>
        <w:tc>
          <w:tcPr>
            <w:tcW w:w="1530" w:type="dxa"/>
          </w:tcPr>
          <w:p w14:paraId="4AB6B102" w14:textId="77777777" w:rsidR="009C1E35" w:rsidRPr="008022AB" w:rsidRDefault="009C1E35" w:rsidP="009C1E35">
            <w:pPr>
              <w:rPr>
                <w:rFonts w:ascii="Calibri Light" w:hAnsi="Calibri Light" w:cs="Calibri Light"/>
              </w:rPr>
            </w:pPr>
          </w:p>
        </w:tc>
        <w:tc>
          <w:tcPr>
            <w:tcW w:w="1530" w:type="dxa"/>
          </w:tcPr>
          <w:p w14:paraId="5DB17390" w14:textId="77777777" w:rsidR="009C1E35" w:rsidRPr="008022AB" w:rsidRDefault="009C1E35" w:rsidP="009C1E35">
            <w:pPr>
              <w:rPr>
                <w:rFonts w:ascii="Calibri Light" w:hAnsi="Calibri Light" w:cs="Calibri Light"/>
              </w:rPr>
            </w:pPr>
          </w:p>
        </w:tc>
        <w:tc>
          <w:tcPr>
            <w:tcW w:w="1260" w:type="dxa"/>
          </w:tcPr>
          <w:p w14:paraId="7BAB5358" w14:textId="77777777" w:rsidR="009C1E35" w:rsidRPr="008022AB" w:rsidRDefault="009C1E35" w:rsidP="009C1E35">
            <w:pPr>
              <w:rPr>
                <w:rFonts w:ascii="Calibri Light" w:hAnsi="Calibri Light" w:cs="Calibri Light"/>
                <w:color w:val="005695"/>
                <w:sz w:val="21"/>
                <w:szCs w:val="21"/>
              </w:rPr>
            </w:pPr>
          </w:p>
        </w:tc>
        <w:tc>
          <w:tcPr>
            <w:tcW w:w="1170" w:type="dxa"/>
          </w:tcPr>
          <w:p w14:paraId="76A956B8" w14:textId="77777777" w:rsidR="009C1E35" w:rsidRPr="008022AB" w:rsidRDefault="009C1E35" w:rsidP="009C1E35">
            <w:pPr>
              <w:rPr>
                <w:rFonts w:ascii="Calibri Light" w:hAnsi="Calibri Light" w:cs="Calibri Light"/>
                <w:color w:val="005695"/>
                <w:sz w:val="21"/>
                <w:szCs w:val="21"/>
              </w:rPr>
            </w:pPr>
          </w:p>
        </w:tc>
        <w:tc>
          <w:tcPr>
            <w:tcW w:w="1147" w:type="dxa"/>
          </w:tcPr>
          <w:p w14:paraId="5970C582" w14:textId="77777777" w:rsidR="009C1E35" w:rsidRPr="008022AB" w:rsidRDefault="009C1E35" w:rsidP="009C1E35">
            <w:pPr>
              <w:rPr>
                <w:rFonts w:ascii="Calibri Light" w:hAnsi="Calibri Light" w:cs="Calibri Light"/>
                <w:color w:val="005695"/>
                <w:sz w:val="21"/>
                <w:szCs w:val="21"/>
              </w:rPr>
            </w:pPr>
          </w:p>
        </w:tc>
        <w:tc>
          <w:tcPr>
            <w:tcW w:w="1103" w:type="dxa"/>
          </w:tcPr>
          <w:p w14:paraId="5655DF05" w14:textId="77777777" w:rsidR="009C1E35" w:rsidRPr="008022AB" w:rsidRDefault="009C1E35" w:rsidP="009C1E35">
            <w:pPr>
              <w:rPr>
                <w:rFonts w:ascii="Calibri Light" w:hAnsi="Calibri Light" w:cs="Calibri Light"/>
                <w:color w:val="005695"/>
                <w:sz w:val="21"/>
                <w:szCs w:val="21"/>
              </w:rPr>
            </w:pPr>
          </w:p>
        </w:tc>
        <w:tc>
          <w:tcPr>
            <w:tcW w:w="1440" w:type="dxa"/>
          </w:tcPr>
          <w:p w14:paraId="3759B801" w14:textId="77777777" w:rsidR="009C1E35" w:rsidRPr="008022AB" w:rsidRDefault="009C1E35" w:rsidP="009C1E35">
            <w:pPr>
              <w:rPr>
                <w:rFonts w:ascii="Calibri Light" w:hAnsi="Calibri Light" w:cs="Calibri Light"/>
                <w:color w:val="005695"/>
                <w:sz w:val="21"/>
                <w:szCs w:val="21"/>
              </w:rPr>
            </w:pPr>
          </w:p>
        </w:tc>
        <w:tc>
          <w:tcPr>
            <w:tcW w:w="1800" w:type="dxa"/>
          </w:tcPr>
          <w:p w14:paraId="07F4DB81" w14:textId="77777777" w:rsidR="009C1E35" w:rsidRPr="008022AB" w:rsidRDefault="009C1E35" w:rsidP="009C1E35">
            <w:pPr>
              <w:rPr>
                <w:rFonts w:ascii="Calibri Light" w:hAnsi="Calibri Light" w:cs="Calibri Light"/>
                <w:color w:val="005695"/>
                <w:sz w:val="21"/>
                <w:szCs w:val="21"/>
              </w:rPr>
            </w:pPr>
          </w:p>
        </w:tc>
      </w:tr>
      <w:tr w:rsidR="009C1E35" w:rsidRPr="008022AB" w14:paraId="22B9CD1B" w14:textId="77777777" w:rsidTr="009C1E35">
        <w:tc>
          <w:tcPr>
            <w:tcW w:w="9715" w:type="dxa"/>
            <w:gridSpan w:val="7"/>
          </w:tcPr>
          <w:p w14:paraId="1F96E4E5" w14:textId="77777777" w:rsidR="009C1E35" w:rsidRPr="008022AB" w:rsidRDefault="009C1E35" w:rsidP="009C1E35">
            <w:pPr>
              <w:rPr>
                <w:rFonts w:ascii="Calibri Light" w:hAnsi="Calibri Light" w:cs="Calibri Light"/>
                <w:b/>
                <w:color w:val="005695"/>
                <w:sz w:val="21"/>
                <w:szCs w:val="21"/>
              </w:rPr>
            </w:pPr>
            <w:r w:rsidRPr="008022AB">
              <w:rPr>
                <w:rFonts w:ascii="Calibri Light" w:hAnsi="Calibri Light" w:cs="Calibri Light"/>
                <w:b/>
                <w:color w:val="005695"/>
                <w:sz w:val="21"/>
                <w:szCs w:val="21"/>
              </w:rPr>
              <w:t>Next Month</w:t>
            </w:r>
          </w:p>
        </w:tc>
        <w:tc>
          <w:tcPr>
            <w:tcW w:w="1440" w:type="dxa"/>
          </w:tcPr>
          <w:p w14:paraId="7AD7DD89" w14:textId="77777777" w:rsidR="009C1E35" w:rsidRPr="008022AB" w:rsidRDefault="009C1E35" w:rsidP="009C1E35">
            <w:pPr>
              <w:rPr>
                <w:rFonts w:ascii="Calibri Light" w:hAnsi="Calibri Light" w:cs="Calibri Light"/>
                <w:b/>
                <w:color w:val="005695"/>
                <w:sz w:val="21"/>
                <w:szCs w:val="21"/>
              </w:rPr>
            </w:pPr>
          </w:p>
        </w:tc>
        <w:tc>
          <w:tcPr>
            <w:tcW w:w="1800" w:type="dxa"/>
          </w:tcPr>
          <w:p w14:paraId="465AC163" w14:textId="77777777" w:rsidR="009C1E35" w:rsidRPr="008022AB" w:rsidRDefault="009C1E35" w:rsidP="009C1E35">
            <w:pPr>
              <w:rPr>
                <w:rFonts w:ascii="Calibri Light" w:hAnsi="Calibri Light" w:cs="Calibri Light"/>
                <w:b/>
                <w:color w:val="005695"/>
                <w:sz w:val="21"/>
                <w:szCs w:val="21"/>
              </w:rPr>
            </w:pPr>
          </w:p>
        </w:tc>
      </w:tr>
      <w:tr w:rsidR="009C1E35" w:rsidRPr="008022AB" w14:paraId="74CFB1A6" w14:textId="77777777" w:rsidTr="009C1E35">
        <w:trPr>
          <w:trHeight w:val="432"/>
        </w:trPr>
        <w:tc>
          <w:tcPr>
            <w:tcW w:w="1975" w:type="dxa"/>
          </w:tcPr>
          <w:p w14:paraId="4CFE4BFD" w14:textId="77777777" w:rsidR="009C1E35" w:rsidRPr="008022AB" w:rsidRDefault="009C1E35" w:rsidP="009C1E35">
            <w:pPr>
              <w:rPr>
                <w:rFonts w:ascii="Calibri Light" w:hAnsi="Calibri Light" w:cs="Calibri Light"/>
              </w:rPr>
            </w:pPr>
          </w:p>
        </w:tc>
        <w:tc>
          <w:tcPr>
            <w:tcW w:w="1530" w:type="dxa"/>
          </w:tcPr>
          <w:p w14:paraId="52B6182E" w14:textId="77777777" w:rsidR="009C1E35" w:rsidRPr="008022AB" w:rsidRDefault="009C1E35" w:rsidP="009C1E35">
            <w:pPr>
              <w:rPr>
                <w:rFonts w:ascii="Calibri Light" w:hAnsi="Calibri Light" w:cs="Calibri Light"/>
              </w:rPr>
            </w:pPr>
          </w:p>
        </w:tc>
        <w:tc>
          <w:tcPr>
            <w:tcW w:w="1530" w:type="dxa"/>
          </w:tcPr>
          <w:p w14:paraId="2ECA6C70" w14:textId="77777777" w:rsidR="009C1E35" w:rsidRPr="008022AB" w:rsidRDefault="009C1E35" w:rsidP="009C1E35">
            <w:pPr>
              <w:rPr>
                <w:rFonts w:ascii="Calibri Light" w:hAnsi="Calibri Light" w:cs="Calibri Light"/>
              </w:rPr>
            </w:pPr>
          </w:p>
        </w:tc>
        <w:tc>
          <w:tcPr>
            <w:tcW w:w="1260" w:type="dxa"/>
          </w:tcPr>
          <w:p w14:paraId="26AEC25B" w14:textId="77777777" w:rsidR="009C1E35" w:rsidRPr="008022AB" w:rsidRDefault="009C1E35" w:rsidP="009C1E35">
            <w:pPr>
              <w:rPr>
                <w:rFonts w:ascii="Calibri Light" w:hAnsi="Calibri Light" w:cs="Calibri Light"/>
                <w:color w:val="005695"/>
                <w:sz w:val="21"/>
                <w:szCs w:val="21"/>
              </w:rPr>
            </w:pPr>
          </w:p>
        </w:tc>
        <w:tc>
          <w:tcPr>
            <w:tcW w:w="1170" w:type="dxa"/>
          </w:tcPr>
          <w:p w14:paraId="1962E358" w14:textId="77777777" w:rsidR="009C1E35" w:rsidRPr="008022AB" w:rsidRDefault="009C1E35" w:rsidP="009C1E35">
            <w:pPr>
              <w:rPr>
                <w:rFonts w:ascii="Calibri Light" w:hAnsi="Calibri Light" w:cs="Calibri Light"/>
                <w:color w:val="005695"/>
                <w:sz w:val="21"/>
                <w:szCs w:val="21"/>
              </w:rPr>
            </w:pPr>
          </w:p>
        </w:tc>
        <w:tc>
          <w:tcPr>
            <w:tcW w:w="1147" w:type="dxa"/>
          </w:tcPr>
          <w:p w14:paraId="01B868FC" w14:textId="77777777" w:rsidR="009C1E35" w:rsidRPr="008022AB" w:rsidRDefault="009C1E35" w:rsidP="009C1E35">
            <w:pPr>
              <w:rPr>
                <w:rFonts w:ascii="Calibri Light" w:hAnsi="Calibri Light" w:cs="Calibri Light"/>
                <w:color w:val="005695"/>
                <w:sz w:val="21"/>
                <w:szCs w:val="21"/>
              </w:rPr>
            </w:pPr>
          </w:p>
        </w:tc>
        <w:tc>
          <w:tcPr>
            <w:tcW w:w="1103" w:type="dxa"/>
          </w:tcPr>
          <w:p w14:paraId="1AA04000" w14:textId="77777777" w:rsidR="009C1E35" w:rsidRPr="008022AB" w:rsidRDefault="009C1E35" w:rsidP="009C1E35">
            <w:pPr>
              <w:rPr>
                <w:rFonts w:ascii="Calibri Light" w:hAnsi="Calibri Light" w:cs="Calibri Light"/>
                <w:color w:val="005695"/>
                <w:sz w:val="21"/>
                <w:szCs w:val="21"/>
              </w:rPr>
            </w:pPr>
          </w:p>
        </w:tc>
        <w:tc>
          <w:tcPr>
            <w:tcW w:w="1440" w:type="dxa"/>
          </w:tcPr>
          <w:p w14:paraId="10C3F92D" w14:textId="77777777" w:rsidR="009C1E35" w:rsidRPr="008022AB" w:rsidRDefault="009C1E35" w:rsidP="009C1E35">
            <w:pPr>
              <w:rPr>
                <w:rFonts w:ascii="Calibri Light" w:hAnsi="Calibri Light" w:cs="Calibri Light"/>
                <w:color w:val="005695"/>
                <w:sz w:val="21"/>
                <w:szCs w:val="21"/>
              </w:rPr>
            </w:pPr>
          </w:p>
        </w:tc>
        <w:tc>
          <w:tcPr>
            <w:tcW w:w="1800" w:type="dxa"/>
          </w:tcPr>
          <w:p w14:paraId="493AEE2B" w14:textId="77777777" w:rsidR="009C1E35" w:rsidRPr="008022AB" w:rsidRDefault="009C1E35" w:rsidP="009C1E35">
            <w:pPr>
              <w:rPr>
                <w:rFonts w:ascii="Calibri Light" w:hAnsi="Calibri Light" w:cs="Calibri Light"/>
                <w:color w:val="005695"/>
                <w:sz w:val="21"/>
                <w:szCs w:val="21"/>
              </w:rPr>
            </w:pPr>
          </w:p>
        </w:tc>
      </w:tr>
      <w:tr w:rsidR="009C1E35" w:rsidRPr="008022AB" w14:paraId="7DBE5EF4" w14:textId="77777777" w:rsidTr="009C1E35">
        <w:trPr>
          <w:trHeight w:val="432"/>
        </w:trPr>
        <w:tc>
          <w:tcPr>
            <w:tcW w:w="1975" w:type="dxa"/>
          </w:tcPr>
          <w:p w14:paraId="5EDF18D3" w14:textId="77777777" w:rsidR="009C1E35" w:rsidRPr="008022AB" w:rsidRDefault="009C1E35" w:rsidP="009C1E35">
            <w:pPr>
              <w:rPr>
                <w:rFonts w:ascii="Calibri Light" w:hAnsi="Calibri Light" w:cs="Calibri Light"/>
              </w:rPr>
            </w:pPr>
          </w:p>
        </w:tc>
        <w:tc>
          <w:tcPr>
            <w:tcW w:w="1530" w:type="dxa"/>
          </w:tcPr>
          <w:p w14:paraId="2FC849AB" w14:textId="77777777" w:rsidR="009C1E35" w:rsidRPr="008022AB" w:rsidRDefault="009C1E35" w:rsidP="009C1E35">
            <w:pPr>
              <w:rPr>
                <w:rFonts w:ascii="Calibri Light" w:hAnsi="Calibri Light" w:cs="Calibri Light"/>
              </w:rPr>
            </w:pPr>
          </w:p>
        </w:tc>
        <w:tc>
          <w:tcPr>
            <w:tcW w:w="1530" w:type="dxa"/>
          </w:tcPr>
          <w:p w14:paraId="31BEF7FE" w14:textId="77777777" w:rsidR="009C1E35" w:rsidRPr="008022AB" w:rsidRDefault="009C1E35" w:rsidP="009C1E35">
            <w:pPr>
              <w:rPr>
                <w:rFonts w:ascii="Calibri Light" w:hAnsi="Calibri Light" w:cs="Calibri Light"/>
              </w:rPr>
            </w:pPr>
          </w:p>
        </w:tc>
        <w:tc>
          <w:tcPr>
            <w:tcW w:w="1260" w:type="dxa"/>
          </w:tcPr>
          <w:p w14:paraId="063CA112" w14:textId="77777777" w:rsidR="009C1E35" w:rsidRPr="008022AB" w:rsidRDefault="009C1E35" w:rsidP="009C1E35">
            <w:pPr>
              <w:rPr>
                <w:rFonts w:ascii="Calibri Light" w:hAnsi="Calibri Light" w:cs="Calibri Light"/>
                <w:color w:val="005695"/>
                <w:sz w:val="21"/>
                <w:szCs w:val="21"/>
              </w:rPr>
            </w:pPr>
          </w:p>
        </w:tc>
        <w:tc>
          <w:tcPr>
            <w:tcW w:w="1170" w:type="dxa"/>
          </w:tcPr>
          <w:p w14:paraId="5EFBE230" w14:textId="77777777" w:rsidR="009C1E35" w:rsidRPr="008022AB" w:rsidRDefault="009C1E35" w:rsidP="009C1E35">
            <w:pPr>
              <w:rPr>
                <w:rFonts w:ascii="Calibri Light" w:hAnsi="Calibri Light" w:cs="Calibri Light"/>
                <w:color w:val="005695"/>
                <w:sz w:val="21"/>
                <w:szCs w:val="21"/>
              </w:rPr>
            </w:pPr>
          </w:p>
        </w:tc>
        <w:tc>
          <w:tcPr>
            <w:tcW w:w="1147" w:type="dxa"/>
          </w:tcPr>
          <w:p w14:paraId="0021438D" w14:textId="77777777" w:rsidR="009C1E35" w:rsidRPr="008022AB" w:rsidRDefault="009C1E35" w:rsidP="009C1E35">
            <w:pPr>
              <w:rPr>
                <w:rFonts w:ascii="Calibri Light" w:hAnsi="Calibri Light" w:cs="Calibri Light"/>
                <w:color w:val="005695"/>
                <w:sz w:val="21"/>
                <w:szCs w:val="21"/>
              </w:rPr>
            </w:pPr>
          </w:p>
        </w:tc>
        <w:tc>
          <w:tcPr>
            <w:tcW w:w="1103" w:type="dxa"/>
          </w:tcPr>
          <w:p w14:paraId="17293238" w14:textId="77777777" w:rsidR="009C1E35" w:rsidRPr="008022AB" w:rsidRDefault="009C1E35" w:rsidP="009C1E35">
            <w:pPr>
              <w:rPr>
                <w:rFonts w:ascii="Calibri Light" w:hAnsi="Calibri Light" w:cs="Calibri Light"/>
                <w:color w:val="005695"/>
                <w:sz w:val="21"/>
                <w:szCs w:val="21"/>
              </w:rPr>
            </w:pPr>
          </w:p>
        </w:tc>
        <w:tc>
          <w:tcPr>
            <w:tcW w:w="1440" w:type="dxa"/>
          </w:tcPr>
          <w:p w14:paraId="22785874" w14:textId="77777777" w:rsidR="009C1E35" w:rsidRPr="008022AB" w:rsidRDefault="009C1E35" w:rsidP="009C1E35">
            <w:pPr>
              <w:rPr>
                <w:rFonts w:ascii="Calibri Light" w:hAnsi="Calibri Light" w:cs="Calibri Light"/>
                <w:color w:val="005695"/>
                <w:sz w:val="21"/>
                <w:szCs w:val="21"/>
              </w:rPr>
            </w:pPr>
          </w:p>
        </w:tc>
        <w:tc>
          <w:tcPr>
            <w:tcW w:w="1800" w:type="dxa"/>
          </w:tcPr>
          <w:p w14:paraId="7DE60E45" w14:textId="77777777" w:rsidR="009C1E35" w:rsidRPr="008022AB" w:rsidRDefault="009C1E35" w:rsidP="009C1E35">
            <w:pPr>
              <w:rPr>
                <w:rFonts w:ascii="Calibri Light" w:hAnsi="Calibri Light" w:cs="Calibri Light"/>
                <w:color w:val="005695"/>
                <w:sz w:val="21"/>
                <w:szCs w:val="21"/>
              </w:rPr>
            </w:pPr>
          </w:p>
        </w:tc>
      </w:tr>
      <w:tr w:rsidR="009C1E35" w:rsidRPr="008022AB" w14:paraId="3E7C18C3" w14:textId="77777777" w:rsidTr="009C1E35">
        <w:trPr>
          <w:trHeight w:val="432"/>
        </w:trPr>
        <w:tc>
          <w:tcPr>
            <w:tcW w:w="1975" w:type="dxa"/>
          </w:tcPr>
          <w:p w14:paraId="0B4DBA71" w14:textId="77777777" w:rsidR="009C1E35" w:rsidRPr="008022AB" w:rsidRDefault="009C1E35" w:rsidP="009C1E35">
            <w:pPr>
              <w:rPr>
                <w:rFonts w:ascii="Calibri Light" w:hAnsi="Calibri Light" w:cs="Calibri Light"/>
              </w:rPr>
            </w:pPr>
          </w:p>
        </w:tc>
        <w:tc>
          <w:tcPr>
            <w:tcW w:w="1530" w:type="dxa"/>
          </w:tcPr>
          <w:p w14:paraId="3FF64802" w14:textId="77777777" w:rsidR="009C1E35" w:rsidRPr="008022AB" w:rsidRDefault="009C1E35" w:rsidP="009C1E35">
            <w:pPr>
              <w:rPr>
                <w:rFonts w:ascii="Calibri Light" w:hAnsi="Calibri Light" w:cs="Calibri Light"/>
              </w:rPr>
            </w:pPr>
          </w:p>
        </w:tc>
        <w:tc>
          <w:tcPr>
            <w:tcW w:w="1530" w:type="dxa"/>
          </w:tcPr>
          <w:p w14:paraId="66354F17" w14:textId="77777777" w:rsidR="009C1E35" w:rsidRPr="008022AB" w:rsidRDefault="009C1E35" w:rsidP="009C1E35">
            <w:pPr>
              <w:rPr>
                <w:rFonts w:ascii="Calibri Light" w:hAnsi="Calibri Light" w:cs="Calibri Light"/>
              </w:rPr>
            </w:pPr>
          </w:p>
        </w:tc>
        <w:tc>
          <w:tcPr>
            <w:tcW w:w="1260" w:type="dxa"/>
          </w:tcPr>
          <w:p w14:paraId="26280172" w14:textId="77777777" w:rsidR="009C1E35" w:rsidRPr="008022AB" w:rsidRDefault="009C1E35" w:rsidP="009C1E35">
            <w:pPr>
              <w:rPr>
                <w:rFonts w:ascii="Calibri Light" w:hAnsi="Calibri Light" w:cs="Calibri Light"/>
                <w:color w:val="005695"/>
                <w:sz w:val="21"/>
                <w:szCs w:val="21"/>
              </w:rPr>
            </w:pPr>
          </w:p>
        </w:tc>
        <w:tc>
          <w:tcPr>
            <w:tcW w:w="1170" w:type="dxa"/>
          </w:tcPr>
          <w:p w14:paraId="67CC2EF4" w14:textId="77777777" w:rsidR="009C1E35" w:rsidRPr="008022AB" w:rsidRDefault="009C1E35" w:rsidP="009C1E35">
            <w:pPr>
              <w:rPr>
                <w:rFonts w:ascii="Calibri Light" w:hAnsi="Calibri Light" w:cs="Calibri Light"/>
                <w:color w:val="005695"/>
                <w:sz w:val="21"/>
                <w:szCs w:val="21"/>
              </w:rPr>
            </w:pPr>
          </w:p>
        </w:tc>
        <w:tc>
          <w:tcPr>
            <w:tcW w:w="1147" w:type="dxa"/>
          </w:tcPr>
          <w:p w14:paraId="1F323DDB" w14:textId="77777777" w:rsidR="009C1E35" w:rsidRPr="008022AB" w:rsidRDefault="009C1E35" w:rsidP="009C1E35">
            <w:pPr>
              <w:rPr>
                <w:rFonts w:ascii="Calibri Light" w:hAnsi="Calibri Light" w:cs="Calibri Light"/>
                <w:color w:val="005695"/>
                <w:sz w:val="21"/>
                <w:szCs w:val="21"/>
              </w:rPr>
            </w:pPr>
          </w:p>
        </w:tc>
        <w:tc>
          <w:tcPr>
            <w:tcW w:w="1103" w:type="dxa"/>
          </w:tcPr>
          <w:p w14:paraId="657BADA8" w14:textId="77777777" w:rsidR="009C1E35" w:rsidRPr="008022AB" w:rsidRDefault="009C1E35" w:rsidP="009C1E35">
            <w:pPr>
              <w:rPr>
                <w:rFonts w:ascii="Calibri Light" w:hAnsi="Calibri Light" w:cs="Calibri Light"/>
                <w:color w:val="005695"/>
                <w:sz w:val="21"/>
                <w:szCs w:val="21"/>
              </w:rPr>
            </w:pPr>
          </w:p>
        </w:tc>
        <w:tc>
          <w:tcPr>
            <w:tcW w:w="1440" w:type="dxa"/>
          </w:tcPr>
          <w:p w14:paraId="54C20196" w14:textId="77777777" w:rsidR="009C1E35" w:rsidRPr="008022AB" w:rsidRDefault="009C1E35" w:rsidP="009C1E35">
            <w:pPr>
              <w:rPr>
                <w:rFonts w:ascii="Calibri Light" w:hAnsi="Calibri Light" w:cs="Calibri Light"/>
                <w:color w:val="005695"/>
                <w:sz w:val="21"/>
                <w:szCs w:val="21"/>
              </w:rPr>
            </w:pPr>
          </w:p>
        </w:tc>
        <w:tc>
          <w:tcPr>
            <w:tcW w:w="1800" w:type="dxa"/>
          </w:tcPr>
          <w:p w14:paraId="31C3C57D" w14:textId="77777777" w:rsidR="009C1E35" w:rsidRPr="008022AB" w:rsidRDefault="009C1E35" w:rsidP="009C1E35">
            <w:pPr>
              <w:rPr>
                <w:rFonts w:ascii="Calibri Light" w:hAnsi="Calibri Light" w:cs="Calibri Light"/>
                <w:color w:val="005695"/>
                <w:sz w:val="21"/>
                <w:szCs w:val="21"/>
              </w:rPr>
            </w:pPr>
          </w:p>
        </w:tc>
      </w:tr>
      <w:tr w:rsidR="009C1E35" w:rsidRPr="008022AB" w14:paraId="3BC325FB" w14:textId="77777777" w:rsidTr="009C1E35">
        <w:trPr>
          <w:trHeight w:val="432"/>
        </w:trPr>
        <w:tc>
          <w:tcPr>
            <w:tcW w:w="1975" w:type="dxa"/>
          </w:tcPr>
          <w:p w14:paraId="39CECE34" w14:textId="77777777" w:rsidR="009C1E35" w:rsidRPr="008022AB" w:rsidRDefault="009C1E35" w:rsidP="009C1E35">
            <w:pPr>
              <w:rPr>
                <w:rFonts w:ascii="Calibri Light" w:hAnsi="Calibri Light" w:cs="Calibri Light"/>
              </w:rPr>
            </w:pPr>
          </w:p>
        </w:tc>
        <w:tc>
          <w:tcPr>
            <w:tcW w:w="1530" w:type="dxa"/>
          </w:tcPr>
          <w:p w14:paraId="4DC960CE" w14:textId="77777777" w:rsidR="009C1E35" w:rsidRPr="008022AB" w:rsidRDefault="009C1E35" w:rsidP="009C1E35">
            <w:pPr>
              <w:rPr>
                <w:rFonts w:ascii="Calibri Light" w:hAnsi="Calibri Light" w:cs="Calibri Light"/>
              </w:rPr>
            </w:pPr>
          </w:p>
        </w:tc>
        <w:tc>
          <w:tcPr>
            <w:tcW w:w="1530" w:type="dxa"/>
          </w:tcPr>
          <w:p w14:paraId="4193965A" w14:textId="77777777" w:rsidR="009C1E35" w:rsidRPr="008022AB" w:rsidRDefault="009C1E35" w:rsidP="009C1E35">
            <w:pPr>
              <w:rPr>
                <w:rFonts w:ascii="Calibri Light" w:hAnsi="Calibri Light" w:cs="Calibri Light"/>
              </w:rPr>
            </w:pPr>
          </w:p>
        </w:tc>
        <w:tc>
          <w:tcPr>
            <w:tcW w:w="1260" w:type="dxa"/>
          </w:tcPr>
          <w:p w14:paraId="55FBDA87" w14:textId="77777777" w:rsidR="009C1E35" w:rsidRPr="008022AB" w:rsidRDefault="009C1E35" w:rsidP="009C1E35">
            <w:pPr>
              <w:rPr>
                <w:rFonts w:ascii="Calibri Light" w:hAnsi="Calibri Light" w:cs="Calibri Light"/>
                <w:color w:val="005695"/>
                <w:sz w:val="21"/>
                <w:szCs w:val="21"/>
              </w:rPr>
            </w:pPr>
          </w:p>
        </w:tc>
        <w:tc>
          <w:tcPr>
            <w:tcW w:w="1170" w:type="dxa"/>
          </w:tcPr>
          <w:p w14:paraId="39FB5319" w14:textId="77777777" w:rsidR="009C1E35" w:rsidRPr="008022AB" w:rsidRDefault="009C1E35" w:rsidP="009C1E35">
            <w:pPr>
              <w:rPr>
                <w:rFonts w:ascii="Calibri Light" w:hAnsi="Calibri Light" w:cs="Calibri Light"/>
                <w:color w:val="005695"/>
                <w:sz w:val="21"/>
                <w:szCs w:val="21"/>
              </w:rPr>
            </w:pPr>
          </w:p>
        </w:tc>
        <w:tc>
          <w:tcPr>
            <w:tcW w:w="1147" w:type="dxa"/>
          </w:tcPr>
          <w:p w14:paraId="79AFA8B1" w14:textId="77777777" w:rsidR="009C1E35" w:rsidRPr="008022AB" w:rsidRDefault="009C1E35" w:rsidP="009C1E35">
            <w:pPr>
              <w:rPr>
                <w:rFonts w:ascii="Calibri Light" w:hAnsi="Calibri Light" w:cs="Calibri Light"/>
                <w:color w:val="005695"/>
                <w:sz w:val="21"/>
                <w:szCs w:val="21"/>
              </w:rPr>
            </w:pPr>
          </w:p>
        </w:tc>
        <w:tc>
          <w:tcPr>
            <w:tcW w:w="1103" w:type="dxa"/>
          </w:tcPr>
          <w:p w14:paraId="62E77A7F" w14:textId="77777777" w:rsidR="009C1E35" w:rsidRPr="008022AB" w:rsidRDefault="009C1E35" w:rsidP="009C1E35">
            <w:pPr>
              <w:rPr>
                <w:rFonts w:ascii="Calibri Light" w:hAnsi="Calibri Light" w:cs="Calibri Light"/>
                <w:color w:val="005695"/>
                <w:sz w:val="21"/>
                <w:szCs w:val="21"/>
              </w:rPr>
            </w:pPr>
          </w:p>
        </w:tc>
        <w:tc>
          <w:tcPr>
            <w:tcW w:w="1440" w:type="dxa"/>
          </w:tcPr>
          <w:p w14:paraId="65533F10" w14:textId="77777777" w:rsidR="009C1E35" w:rsidRPr="008022AB" w:rsidRDefault="009C1E35" w:rsidP="009C1E35">
            <w:pPr>
              <w:rPr>
                <w:rFonts w:ascii="Calibri Light" w:hAnsi="Calibri Light" w:cs="Calibri Light"/>
                <w:color w:val="005695"/>
                <w:sz w:val="21"/>
                <w:szCs w:val="21"/>
              </w:rPr>
            </w:pPr>
          </w:p>
        </w:tc>
        <w:tc>
          <w:tcPr>
            <w:tcW w:w="1800" w:type="dxa"/>
          </w:tcPr>
          <w:p w14:paraId="45A73C5A" w14:textId="77777777" w:rsidR="009C1E35" w:rsidRPr="008022AB" w:rsidRDefault="009C1E35" w:rsidP="009C1E35">
            <w:pPr>
              <w:rPr>
                <w:rFonts w:ascii="Calibri Light" w:hAnsi="Calibri Light" w:cs="Calibri Light"/>
                <w:color w:val="005695"/>
                <w:sz w:val="21"/>
                <w:szCs w:val="21"/>
              </w:rPr>
            </w:pPr>
          </w:p>
        </w:tc>
      </w:tr>
      <w:tr w:rsidR="009C1E35" w:rsidRPr="008022AB" w14:paraId="0C0F5286" w14:textId="77777777" w:rsidTr="009C1E35">
        <w:tc>
          <w:tcPr>
            <w:tcW w:w="9715" w:type="dxa"/>
            <w:gridSpan w:val="7"/>
          </w:tcPr>
          <w:p w14:paraId="4894ED7E" w14:textId="77777777" w:rsidR="009C1E35" w:rsidRPr="008022AB" w:rsidRDefault="009C1E35" w:rsidP="009C1E35">
            <w:pPr>
              <w:rPr>
                <w:rFonts w:ascii="Calibri Light" w:hAnsi="Calibri Light" w:cs="Calibri Light"/>
                <w:b/>
                <w:color w:val="005695"/>
                <w:sz w:val="21"/>
                <w:szCs w:val="21"/>
              </w:rPr>
            </w:pPr>
            <w:r w:rsidRPr="008022AB">
              <w:rPr>
                <w:rFonts w:ascii="Calibri Light" w:hAnsi="Calibri Light" w:cs="Calibri Light"/>
                <w:b/>
                <w:color w:val="005695"/>
                <w:sz w:val="21"/>
                <w:szCs w:val="21"/>
              </w:rPr>
              <w:t xml:space="preserve">And so Forth </w:t>
            </w:r>
          </w:p>
        </w:tc>
        <w:tc>
          <w:tcPr>
            <w:tcW w:w="1440" w:type="dxa"/>
          </w:tcPr>
          <w:p w14:paraId="1467D66A" w14:textId="77777777" w:rsidR="009C1E35" w:rsidRPr="008022AB" w:rsidRDefault="009C1E35" w:rsidP="009C1E35">
            <w:pPr>
              <w:rPr>
                <w:rFonts w:ascii="Calibri Light" w:hAnsi="Calibri Light" w:cs="Calibri Light"/>
                <w:b/>
                <w:color w:val="005695"/>
                <w:sz w:val="21"/>
                <w:szCs w:val="21"/>
              </w:rPr>
            </w:pPr>
          </w:p>
        </w:tc>
        <w:tc>
          <w:tcPr>
            <w:tcW w:w="1800" w:type="dxa"/>
          </w:tcPr>
          <w:p w14:paraId="6E99599A" w14:textId="77777777" w:rsidR="009C1E35" w:rsidRPr="008022AB" w:rsidRDefault="009C1E35" w:rsidP="009C1E35">
            <w:pPr>
              <w:rPr>
                <w:rFonts w:ascii="Calibri Light" w:hAnsi="Calibri Light" w:cs="Calibri Light"/>
                <w:b/>
                <w:color w:val="005695"/>
                <w:sz w:val="21"/>
                <w:szCs w:val="21"/>
              </w:rPr>
            </w:pPr>
          </w:p>
        </w:tc>
      </w:tr>
      <w:tr w:rsidR="009C1E35" w:rsidRPr="008022AB" w14:paraId="6D9D4A0A" w14:textId="77777777" w:rsidTr="009C1E35">
        <w:trPr>
          <w:trHeight w:val="432"/>
        </w:trPr>
        <w:tc>
          <w:tcPr>
            <w:tcW w:w="1975" w:type="dxa"/>
          </w:tcPr>
          <w:p w14:paraId="42DD8F9C" w14:textId="77777777" w:rsidR="009C1E35" w:rsidRPr="008022AB" w:rsidRDefault="009C1E35" w:rsidP="009C1E35">
            <w:pPr>
              <w:rPr>
                <w:rFonts w:ascii="Calibri Light" w:hAnsi="Calibri Light" w:cs="Calibri Light"/>
              </w:rPr>
            </w:pPr>
          </w:p>
        </w:tc>
        <w:tc>
          <w:tcPr>
            <w:tcW w:w="1530" w:type="dxa"/>
          </w:tcPr>
          <w:p w14:paraId="48DB1E9A" w14:textId="77777777" w:rsidR="009C1E35" w:rsidRPr="008022AB" w:rsidRDefault="009C1E35" w:rsidP="009C1E35">
            <w:pPr>
              <w:rPr>
                <w:rFonts w:ascii="Calibri Light" w:hAnsi="Calibri Light" w:cs="Calibri Light"/>
              </w:rPr>
            </w:pPr>
          </w:p>
        </w:tc>
        <w:tc>
          <w:tcPr>
            <w:tcW w:w="1530" w:type="dxa"/>
          </w:tcPr>
          <w:p w14:paraId="1931C600" w14:textId="77777777" w:rsidR="009C1E35" w:rsidRPr="008022AB" w:rsidRDefault="009C1E35" w:rsidP="009C1E35">
            <w:pPr>
              <w:rPr>
                <w:rFonts w:ascii="Calibri Light" w:hAnsi="Calibri Light" w:cs="Calibri Light"/>
              </w:rPr>
            </w:pPr>
          </w:p>
        </w:tc>
        <w:tc>
          <w:tcPr>
            <w:tcW w:w="1260" w:type="dxa"/>
          </w:tcPr>
          <w:p w14:paraId="2585AF7D" w14:textId="77777777" w:rsidR="009C1E35" w:rsidRPr="008022AB" w:rsidRDefault="009C1E35" w:rsidP="009C1E35">
            <w:pPr>
              <w:rPr>
                <w:rFonts w:ascii="Calibri Light" w:hAnsi="Calibri Light" w:cs="Calibri Light"/>
                <w:color w:val="005695"/>
                <w:sz w:val="21"/>
                <w:szCs w:val="21"/>
              </w:rPr>
            </w:pPr>
          </w:p>
        </w:tc>
        <w:tc>
          <w:tcPr>
            <w:tcW w:w="1170" w:type="dxa"/>
          </w:tcPr>
          <w:p w14:paraId="14AA1ED0" w14:textId="77777777" w:rsidR="009C1E35" w:rsidRPr="008022AB" w:rsidRDefault="009C1E35" w:rsidP="009C1E35">
            <w:pPr>
              <w:rPr>
                <w:rFonts w:ascii="Calibri Light" w:hAnsi="Calibri Light" w:cs="Calibri Light"/>
                <w:color w:val="005695"/>
                <w:sz w:val="21"/>
                <w:szCs w:val="21"/>
              </w:rPr>
            </w:pPr>
          </w:p>
        </w:tc>
        <w:tc>
          <w:tcPr>
            <w:tcW w:w="1147" w:type="dxa"/>
          </w:tcPr>
          <w:p w14:paraId="5D6CC137" w14:textId="77777777" w:rsidR="009C1E35" w:rsidRPr="008022AB" w:rsidRDefault="009C1E35" w:rsidP="009C1E35">
            <w:pPr>
              <w:rPr>
                <w:rFonts w:ascii="Calibri Light" w:hAnsi="Calibri Light" w:cs="Calibri Light"/>
                <w:color w:val="005695"/>
                <w:sz w:val="21"/>
                <w:szCs w:val="21"/>
              </w:rPr>
            </w:pPr>
          </w:p>
        </w:tc>
        <w:tc>
          <w:tcPr>
            <w:tcW w:w="1103" w:type="dxa"/>
          </w:tcPr>
          <w:p w14:paraId="303D48E7" w14:textId="77777777" w:rsidR="009C1E35" w:rsidRPr="008022AB" w:rsidRDefault="009C1E35" w:rsidP="009C1E35">
            <w:pPr>
              <w:rPr>
                <w:rFonts w:ascii="Calibri Light" w:hAnsi="Calibri Light" w:cs="Calibri Light"/>
                <w:color w:val="005695"/>
                <w:sz w:val="21"/>
                <w:szCs w:val="21"/>
              </w:rPr>
            </w:pPr>
          </w:p>
        </w:tc>
        <w:tc>
          <w:tcPr>
            <w:tcW w:w="1440" w:type="dxa"/>
          </w:tcPr>
          <w:p w14:paraId="3A228B4D" w14:textId="77777777" w:rsidR="009C1E35" w:rsidRPr="008022AB" w:rsidRDefault="009C1E35" w:rsidP="009C1E35">
            <w:pPr>
              <w:rPr>
                <w:rFonts w:ascii="Calibri Light" w:hAnsi="Calibri Light" w:cs="Calibri Light"/>
                <w:color w:val="005695"/>
                <w:sz w:val="21"/>
                <w:szCs w:val="21"/>
              </w:rPr>
            </w:pPr>
          </w:p>
        </w:tc>
        <w:tc>
          <w:tcPr>
            <w:tcW w:w="1800" w:type="dxa"/>
          </w:tcPr>
          <w:p w14:paraId="5A46EA74" w14:textId="77777777" w:rsidR="009C1E35" w:rsidRPr="008022AB" w:rsidRDefault="009C1E35" w:rsidP="009C1E35">
            <w:pPr>
              <w:rPr>
                <w:rFonts w:ascii="Calibri Light" w:hAnsi="Calibri Light" w:cs="Calibri Light"/>
                <w:color w:val="005695"/>
                <w:sz w:val="21"/>
                <w:szCs w:val="21"/>
              </w:rPr>
            </w:pPr>
          </w:p>
        </w:tc>
      </w:tr>
      <w:tr w:rsidR="009C1E35" w:rsidRPr="008022AB" w14:paraId="03D057E3" w14:textId="77777777" w:rsidTr="009C1E35">
        <w:trPr>
          <w:trHeight w:val="432"/>
        </w:trPr>
        <w:tc>
          <w:tcPr>
            <w:tcW w:w="1975" w:type="dxa"/>
          </w:tcPr>
          <w:p w14:paraId="462E6309" w14:textId="77777777" w:rsidR="009C1E35" w:rsidRPr="008022AB" w:rsidRDefault="009C1E35" w:rsidP="009C1E35">
            <w:pPr>
              <w:rPr>
                <w:rFonts w:ascii="Calibri Light" w:hAnsi="Calibri Light" w:cs="Calibri Light"/>
              </w:rPr>
            </w:pPr>
          </w:p>
        </w:tc>
        <w:tc>
          <w:tcPr>
            <w:tcW w:w="1530" w:type="dxa"/>
          </w:tcPr>
          <w:p w14:paraId="7C9A1E6B" w14:textId="77777777" w:rsidR="009C1E35" w:rsidRPr="008022AB" w:rsidRDefault="009C1E35" w:rsidP="009C1E35">
            <w:pPr>
              <w:rPr>
                <w:rFonts w:ascii="Calibri Light" w:hAnsi="Calibri Light" w:cs="Calibri Light"/>
              </w:rPr>
            </w:pPr>
          </w:p>
        </w:tc>
        <w:tc>
          <w:tcPr>
            <w:tcW w:w="1530" w:type="dxa"/>
          </w:tcPr>
          <w:p w14:paraId="3F8DDA05" w14:textId="77777777" w:rsidR="009C1E35" w:rsidRPr="008022AB" w:rsidRDefault="009C1E35" w:rsidP="009C1E35">
            <w:pPr>
              <w:rPr>
                <w:rFonts w:ascii="Calibri Light" w:hAnsi="Calibri Light" w:cs="Calibri Light"/>
              </w:rPr>
            </w:pPr>
          </w:p>
        </w:tc>
        <w:tc>
          <w:tcPr>
            <w:tcW w:w="1260" w:type="dxa"/>
          </w:tcPr>
          <w:p w14:paraId="3FF1C211" w14:textId="77777777" w:rsidR="009C1E35" w:rsidRPr="008022AB" w:rsidRDefault="009C1E35" w:rsidP="009C1E35">
            <w:pPr>
              <w:rPr>
                <w:rFonts w:ascii="Calibri Light" w:hAnsi="Calibri Light" w:cs="Calibri Light"/>
                <w:color w:val="005695"/>
                <w:sz w:val="21"/>
                <w:szCs w:val="21"/>
              </w:rPr>
            </w:pPr>
          </w:p>
        </w:tc>
        <w:tc>
          <w:tcPr>
            <w:tcW w:w="1170" w:type="dxa"/>
          </w:tcPr>
          <w:p w14:paraId="38AECE42" w14:textId="77777777" w:rsidR="009C1E35" w:rsidRPr="008022AB" w:rsidRDefault="009C1E35" w:rsidP="009C1E35">
            <w:pPr>
              <w:rPr>
                <w:rFonts w:ascii="Calibri Light" w:hAnsi="Calibri Light" w:cs="Calibri Light"/>
                <w:color w:val="005695"/>
                <w:sz w:val="21"/>
                <w:szCs w:val="21"/>
              </w:rPr>
            </w:pPr>
          </w:p>
        </w:tc>
        <w:tc>
          <w:tcPr>
            <w:tcW w:w="1147" w:type="dxa"/>
          </w:tcPr>
          <w:p w14:paraId="252B89C7" w14:textId="77777777" w:rsidR="009C1E35" w:rsidRPr="008022AB" w:rsidRDefault="009C1E35" w:rsidP="009C1E35">
            <w:pPr>
              <w:rPr>
                <w:rFonts w:ascii="Calibri Light" w:hAnsi="Calibri Light" w:cs="Calibri Light"/>
                <w:color w:val="005695"/>
                <w:sz w:val="21"/>
                <w:szCs w:val="21"/>
              </w:rPr>
            </w:pPr>
          </w:p>
        </w:tc>
        <w:tc>
          <w:tcPr>
            <w:tcW w:w="1103" w:type="dxa"/>
          </w:tcPr>
          <w:p w14:paraId="12515BEE" w14:textId="77777777" w:rsidR="009C1E35" w:rsidRPr="008022AB" w:rsidRDefault="009C1E35" w:rsidP="009C1E35">
            <w:pPr>
              <w:rPr>
                <w:rFonts w:ascii="Calibri Light" w:hAnsi="Calibri Light" w:cs="Calibri Light"/>
                <w:color w:val="005695"/>
                <w:sz w:val="21"/>
                <w:szCs w:val="21"/>
              </w:rPr>
            </w:pPr>
          </w:p>
        </w:tc>
        <w:tc>
          <w:tcPr>
            <w:tcW w:w="1440" w:type="dxa"/>
          </w:tcPr>
          <w:p w14:paraId="56407B9F" w14:textId="77777777" w:rsidR="009C1E35" w:rsidRPr="008022AB" w:rsidRDefault="009C1E35" w:rsidP="009C1E35">
            <w:pPr>
              <w:rPr>
                <w:rFonts w:ascii="Calibri Light" w:hAnsi="Calibri Light" w:cs="Calibri Light"/>
                <w:color w:val="005695"/>
                <w:sz w:val="21"/>
                <w:szCs w:val="21"/>
              </w:rPr>
            </w:pPr>
          </w:p>
        </w:tc>
        <w:tc>
          <w:tcPr>
            <w:tcW w:w="1800" w:type="dxa"/>
          </w:tcPr>
          <w:p w14:paraId="02D36B84" w14:textId="77777777" w:rsidR="009C1E35" w:rsidRPr="008022AB" w:rsidRDefault="009C1E35" w:rsidP="009C1E35">
            <w:pPr>
              <w:rPr>
                <w:rFonts w:ascii="Calibri Light" w:hAnsi="Calibri Light" w:cs="Calibri Light"/>
                <w:color w:val="005695"/>
                <w:sz w:val="21"/>
                <w:szCs w:val="21"/>
              </w:rPr>
            </w:pPr>
          </w:p>
        </w:tc>
      </w:tr>
      <w:tr w:rsidR="009C1E35" w:rsidRPr="008022AB" w14:paraId="208EEFC5" w14:textId="77777777" w:rsidTr="009C1E35">
        <w:trPr>
          <w:trHeight w:val="432"/>
        </w:trPr>
        <w:tc>
          <w:tcPr>
            <w:tcW w:w="1975" w:type="dxa"/>
          </w:tcPr>
          <w:p w14:paraId="6AC84408" w14:textId="77777777" w:rsidR="009C1E35" w:rsidRPr="008022AB" w:rsidRDefault="009C1E35" w:rsidP="009C1E35">
            <w:pPr>
              <w:rPr>
                <w:rFonts w:ascii="Calibri Light" w:hAnsi="Calibri Light" w:cs="Calibri Light"/>
              </w:rPr>
            </w:pPr>
          </w:p>
        </w:tc>
        <w:tc>
          <w:tcPr>
            <w:tcW w:w="1530" w:type="dxa"/>
          </w:tcPr>
          <w:p w14:paraId="1FE6C9F4" w14:textId="77777777" w:rsidR="009C1E35" w:rsidRPr="008022AB" w:rsidRDefault="009C1E35" w:rsidP="009C1E35">
            <w:pPr>
              <w:rPr>
                <w:rFonts w:ascii="Calibri Light" w:hAnsi="Calibri Light" w:cs="Calibri Light"/>
              </w:rPr>
            </w:pPr>
          </w:p>
        </w:tc>
        <w:tc>
          <w:tcPr>
            <w:tcW w:w="1530" w:type="dxa"/>
          </w:tcPr>
          <w:p w14:paraId="73DE6549" w14:textId="77777777" w:rsidR="009C1E35" w:rsidRPr="008022AB" w:rsidRDefault="009C1E35" w:rsidP="009C1E35">
            <w:pPr>
              <w:rPr>
                <w:rFonts w:ascii="Calibri Light" w:hAnsi="Calibri Light" w:cs="Calibri Light"/>
              </w:rPr>
            </w:pPr>
          </w:p>
        </w:tc>
        <w:tc>
          <w:tcPr>
            <w:tcW w:w="1260" w:type="dxa"/>
          </w:tcPr>
          <w:p w14:paraId="35E0A4F2" w14:textId="77777777" w:rsidR="009C1E35" w:rsidRPr="008022AB" w:rsidRDefault="009C1E35" w:rsidP="009C1E35">
            <w:pPr>
              <w:rPr>
                <w:rFonts w:ascii="Calibri Light" w:hAnsi="Calibri Light" w:cs="Calibri Light"/>
                <w:color w:val="005695"/>
                <w:sz w:val="21"/>
                <w:szCs w:val="21"/>
              </w:rPr>
            </w:pPr>
          </w:p>
        </w:tc>
        <w:tc>
          <w:tcPr>
            <w:tcW w:w="1170" w:type="dxa"/>
          </w:tcPr>
          <w:p w14:paraId="0624A279" w14:textId="77777777" w:rsidR="009C1E35" w:rsidRPr="008022AB" w:rsidRDefault="009C1E35" w:rsidP="009C1E35">
            <w:pPr>
              <w:rPr>
                <w:rFonts w:ascii="Calibri Light" w:hAnsi="Calibri Light" w:cs="Calibri Light"/>
                <w:color w:val="005695"/>
                <w:sz w:val="21"/>
                <w:szCs w:val="21"/>
              </w:rPr>
            </w:pPr>
          </w:p>
        </w:tc>
        <w:tc>
          <w:tcPr>
            <w:tcW w:w="1147" w:type="dxa"/>
          </w:tcPr>
          <w:p w14:paraId="4679A52B" w14:textId="77777777" w:rsidR="009C1E35" w:rsidRPr="008022AB" w:rsidRDefault="009C1E35" w:rsidP="009C1E35">
            <w:pPr>
              <w:rPr>
                <w:rFonts w:ascii="Calibri Light" w:hAnsi="Calibri Light" w:cs="Calibri Light"/>
                <w:color w:val="005695"/>
                <w:sz w:val="21"/>
                <w:szCs w:val="21"/>
              </w:rPr>
            </w:pPr>
          </w:p>
        </w:tc>
        <w:tc>
          <w:tcPr>
            <w:tcW w:w="1103" w:type="dxa"/>
          </w:tcPr>
          <w:p w14:paraId="43C238B7" w14:textId="77777777" w:rsidR="009C1E35" w:rsidRPr="008022AB" w:rsidRDefault="009C1E35" w:rsidP="009C1E35">
            <w:pPr>
              <w:rPr>
                <w:rFonts w:ascii="Calibri Light" w:hAnsi="Calibri Light" w:cs="Calibri Light"/>
                <w:color w:val="005695"/>
                <w:sz w:val="21"/>
                <w:szCs w:val="21"/>
              </w:rPr>
            </w:pPr>
          </w:p>
        </w:tc>
        <w:tc>
          <w:tcPr>
            <w:tcW w:w="1440" w:type="dxa"/>
          </w:tcPr>
          <w:p w14:paraId="0D069302" w14:textId="77777777" w:rsidR="009C1E35" w:rsidRPr="008022AB" w:rsidRDefault="009C1E35" w:rsidP="009C1E35">
            <w:pPr>
              <w:rPr>
                <w:rFonts w:ascii="Calibri Light" w:hAnsi="Calibri Light" w:cs="Calibri Light"/>
                <w:color w:val="005695"/>
                <w:sz w:val="21"/>
                <w:szCs w:val="21"/>
              </w:rPr>
            </w:pPr>
          </w:p>
        </w:tc>
        <w:tc>
          <w:tcPr>
            <w:tcW w:w="1800" w:type="dxa"/>
          </w:tcPr>
          <w:p w14:paraId="504274FD" w14:textId="77777777" w:rsidR="009C1E35" w:rsidRPr="008022AB" w:rsidRDefault="009C1E35" w:rsidP="009C1E35">
            <w:pPr>
              <w:rPr>
                <w:rFonts w:ascii="Calibri Light" w:hAnsi="Calibri Light" w:cs="Calibri Light"/>
                <w:color w:val="005695"/>
                <w:sz w:val="21"/>
                <w:szCs w:val="21"/>
              </w:rPr>
            </w:pPr>
          </w:p>
        </w:tc>
      </w:tr>
      <w:tr w:rsidR="009C1E35" w:rsidRPr="008022AB" w14:paraId="0FE062BB" w14:textId="77777777" w:rsidTr="009C1E35">
        <w:trPr>
          <w:trHeight w:val="432"/>
        </w:trPr>
        <w:tc>
          <w:tcPr>
            <w:tcW w:w="1975" w:type="dxa"/>
          </w:tcPr>
          <w:p w14:paraId="26911496" w14:textId="77777777" w:rsidR="009C1E35" w:rsidRPr="008022AB" w:rsidRDefault="009C1E35" w:rsidP="009C1E35">
            <w:pPr>
              <w:rPr>
                <w:rFonts w:ascii="Calibri Light" w:hAnsi="Calibri Light" w:cs="Calibri Light"/>
              </w:rPr>
            </w:pPr>
          </w:p>
        </w:tc>
        <w:tc>
          <w:tcPr>
            <w:tcW w:w="1530" w:type="dxa"/>
          </w:tcPr>
          <w:p w14:paraId="26CF84ED" w14:textId="77777777" w:rsidR="009C1E35" w:rsidRPr="008022AB" w:rsidRDefault="009C1E35" w:rsidP="009C1E35">
            <w:pPr>
              <w:rPr>
                <w:rFonts w:ascii="Calibri Light" w:hAnsi="Calibri Light" w:cs="Calibri Light"/>
              </w:rPr>
            </w:pPr>
          </w:p>
        </w:tc>
        <w:tc>
          <w:tcPr>
            <w:tcW w:w="1530" w:type="dxa"/>
          </w:tcPr>
          <w:p w14:paraId="022B480D" w14:textId="77777777" w:rsidR="009C1E35" w:rsidRPr="008022AB" w:rsidRDefault="009C1E35" w:rsidP="009C1E35">
            <w:pPr>
              <w:rPr>
                <w:rFonts w:ascii="Calibri Light" w:hAnsi="Calibri Light" w:cs="Calibri Light"/>
              </w:rPr>
            </w:pPr>
          </w:p>
        </w:tc>
        <w:tc>
          <w:tcPr>
            <w:tcW w:w="1260" w:type="dxa"/>
          </w:tcPr>
          <w:p w14:paraId="5177C6EE" w14:textId="77777777" w:rsidR="009C1E35" w:rsidRPr="008022AB" w:rsidRDefault="009C1E35" w:rsidP="009C1E35">
            <w:pPr>
              <w:rPr>
                <w:rFonts w:ascii="Calibri Light" w:hAnsi="Calibri Light" w:cs="Calibri Light"/>
                <w:color w:val="005695"/>
                <w:sz w:val="21"/>
                <w:szCs w:val="21"/>
              </w:rPr>
            </w:pPr>
          </w:p>
        </w:tc>
        <w:tc>
          <w:tcPr>
            <w:tcW w:w="1170" w:type="dxa"/>
          </w:tcPr>
          <w:p w14:paraId="7B1778BE" w14:textId="77777777" w:rsidR="009C1E35" w:rsidRPr="008022AB" w:rsidRDefault="009C1E35" w:rsidP="009C1E35">
            <w:pPr>
              <w:rPr>
                <w:rFonts w:ascii="Calibri Light" w:hAnsi="Calibri Light" w:cs="Calibri Light"/>
                <w:color w:val="005695"/>
                <w:sz w:val="21"/>
                <w:szCs w:val="21"/>
              </w:rPr>
            </w:pPr>
          </w:p>
        </w:tc>
        <w:tc>
          <w:tcPr>
            <w:tcW w:w="1147" w:type="dxa"/>
          </w:tcPr>
          <w:p w14:paraId="4E801186" w14:textId="77777777" w:rsidR="009C1E35" w:rsidRPr="008022AB" w:rsidRDefault="009C1E35" w:rsidP="009C1E35">
            <w:pPr>
              <w:rPr>
                <w:rFonts w:ascii="Calibri Light" w:hAnsi="Calibri Light" w:cs="Calibri Light"/>
                <w:color w:val="005695"/>
                <w:sz w:val="21"/>
                <w:szCs w:val="21"/>
              </w:rPr>
            </w:pPr>
          </w:p>
        </w:tc>
        <w:tc>
          <w:tcPr>
            <w:tcW w:w="1103" w:type="dxa"/>
          </w:tcPr>
          <w:p w14:paraId="222D2F4D" w14:textId="77777777" w:rsidR="009C1E35" w:rsidRPr="008022AB" w:rsidRDefault="009C1E35" w:rsidP="009C1E35">
            <w:pPr>
              <w:rPr>
                <w:rFonts w:ascii="Calibri Light" w:hAnsi="Calibri Light" w:cs="Calibri Light"/>
                <w:color w:val="005695"/>
                <w:sz w:val="21"/>
                <w:szCs w:val="21"/>
              </w:rPr>
            </w:pPr>
          </w:p>
        </w:tc>
        <w:tc>
          <w:tcPr>
            <w:tcW w:w="1440" w:type="dxa"/>
          </w:tcPr>
          <w:p w14:paraId="3A7C6CD9" w14:textId="77777777" w:rsidR="009C1E35" w:rsidRPr="008022AB" w:rsidRDefault="009C1E35" w:rsidP="009C1E35">
            <w:pPr>
              <w:rPr>
                <w:rFonts w:ascii="Calibri Light" w:hAnsi="Calibri Light" w:cs="Calibri Light"/>
                <w:color w:val="005695"/>
                <w:sz w:val="21"/>
                <w:szCs w:val="21"/>
              </w:rPr>
            </w:pPr>
          </w:p>
        </w:tc>
        <w:tc>
          <w:tcPr>
            <w:tcW w:w="1800" w:type="dxa"/>
          </w:tcPr>
          <w:p w14:paraId="52688C6F" w14:textId="77777777" w:rsidR="009C1E35" w:rsidRPr="008022AB" w:rsidRDefault="009C1E35" w:rsidP="009C1E35">
            <w:pPr>
              <w:rPr>
                <w:rFonts w:ascii="Calibri Light" w:hAnsi="Calibri Light" w:cs="Calibri Light"/>
                <w:color w:val="005695"/>
                <w:sz w:val="21"/>
                <w:szCs w:val="21"/>
              </w:rPr>
            </w:pPr>
          </w:p>
        </w:tc>
      </w:tr>
    </w:tbl>
    <w:p w14:paraId="2E3862B2" w14:textId="77777777" w:rsidR="009962E7" w:rsidRPr="008022AB" w:rsidRDefault="009962E7" w:rsidP="009962E7">
      <w:pPr>
        <w:rPr>
          <w:rFonts w:ascii="Calibri Light" w:hAnsi="Calibri Light" w:cs="Calibri Light"/>
        </w:rPr>
      </w:pPr>
    </w:p>
    <w:p w14:paraId="442F1A6F" w14:textId="77777777" w:rsidR="001A1C3C" w:rsidRPr="008022AB" w:rsidRDefault="001A1C3C" w:rsidP="009962E7">
      <w:pPr>
        <w:rPr>
          <w:rFonts w:ascii="Calibri Light" w:hAnsi="Calibri Light" w:cs="Calibri Light"/>
          <w:lang w:val="en-NZ"/>
        </w:rPr>
        <w:sectPr w:rsidR="001A1C3C" w:rsidRPr="008022AB" w:rsidSect="009C1E35">
          <w:pgSz w:w="16838" w:h="11906" w:orient="landscape"/>
          <w:pgMar w:top="1440" w:right="1440" w:bottom="1440" w:left="1440" w:header="720" w:footer="720" w:gutter="0"/>
          <w:cols w:space="720"/>
        </w:sectPr>
      </w:pPr>
    </w:p>
    <w:p w14:paraId="5E15F102" w14:textId="77777777" w:rsidR="009962E7" w:rsidRPr="008022AB" w:rsidRDefault="009962E7" w:rsidP="00C92E0F">
      <w:pPr>
        <w:pStyle w:val="Heading3"/>
        <w:rPr>
          <w:rFonts w:ascii="Calibri Light" w:hAnsi="Calibri Light" w:cs="Calibri Light"/>
        </w:rPr>
      </w:pPr>
      <w:bookmarkStart w:id="39" w:name="_Toc465349999"/>
      <w:r w:rsidRPr="008022AB">
        <w:rPr>
          <w:rFonts w:ascii="Calibri Light" w:hAnsi="Calibri Light" w:cs="Calibri Light"/>
        </w:rPr>
        <w:lastRenderedPageBreak/>
        <w:t>Communications Events</w:t>
      </w:r>
      <w:bookmarkEnd w:id="39"/>
    </w:p>
    <w:p w14:paraId="0ACBCE05" w14:textId="77777777" w:rsidR="009962E7" w:rsidRPr="008022AB" w:rsidRDefault="009962E7" w:rsidP="00C92E0F">
      <w:pPr>
        <w:rPr>
          <w:rFonts w:ascii="Calibri Light" w:hAnsi="Calibri Light" w:cs="Calibri Light"/>
        </w:rPr>
      </w:pPr>
      <w:r w:rsidRPr="008022AB">
        <w:rPr>
          <w:rFonts w:ascii="Calibri Light" w:hAnsi="Calibri Light" w:cs="Calibri Light"/>
        </w:rPr>
        <w:t>Then complete the following table with the Communications events listed in the schedule above. Link the events by the common “ID” used. By describing these events in as much depth as possible, you can help your team members to complete the events on time.</w:t>
      </w:r>
    </w:p>
    <w:p w14:paraId="47AB45B2" w14:textId="77777777" w:rsidR="009962E7" w:rsidRPr="008022AB" w:rsidRDefault="009962E7" w:rsidP="00C92E0F">
      <w:pPr>
        <w:rPr>
          <w:rFonts w:ascii="Calibri Light" w:hAnsi="Calibri Light" w:cs="Calibri Light"/>
        </w:rPr>
      </w:pPr>
    </w:p>
    <w:tbl>
      <w:tblPr>
        <w:tblW w:w="9157" w:type="dxa"/>
        <w:tblInd w:w="10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562"/>
        <w:gridCol w:w="1286"/>
        <w:gridCol w:w="2698"/>
        <w:gridCol w:w="2361"/>
        <w:gridCol w:w="1260"/>
        <w:gridCol w:w="990"/>
      </w:tblGrid>
      <w:tr w:rsidR="00A113BA" w:rsidRPr="008022AB" w14:paraId="2C2AE940" w14:textId="77777777" w:rsidTr="00D51FC0">
        <w:tc>
          <w:tcPr>
            <w:tcW w:w="562" w:type="dxa"/>
            <w:shd w:val="pct20" w:color="auto" w:fill="005695"/>
          </w:tcPr>
          <w:p w14:paraId="109D9A21" w14:textId="77777777" w:rsidR="009962E7" w:rsidRPr="008022AB" w:rsidRDefault="009962E7" w:rsidP="009C1E35">
            <w:pPr>
              <w:pStyle w:val="BodyText"/>
              <w:spacing w:before="120" w:after="120"/>
              <w:rPr>
                <w:rFonts w:ascii="Calibri Light" w:hAnsi="Calibri Light" w:cs="Calibri Light"/>
                <w:b/>
                <w:color w:val="FFFFFF"/>
                <w:sz w:val="21"/>
                <w:szCs w:val="21"/>
              </w:rPr>
            </w:pPr>
            <w:r w:rsidRPr="008022AB">
              <w:rPr>
                <w:rFonts w:ascii="Calibri Light" w:hAnsi="Calibri Light" w:cs="Calibri Light"/>
                <w:b/>
                <w:color w:val="FFFFFF"/>
                <w:sz w:val="21"/>
                <w:szCs w:val="21"/>
              </w:rPr>
              <w:t>ID</w:t>
            </w:r>
          </w:p>
        </w:tc>
        <w:tc>
          <w:tcPr>
            <w:tcW w:w="1286" w:type="dxa"/>
            <w:shd w:val="pct20" w:color="auto" w:fill="005695"/>
          </w:tcPr>
          <w:p w14:paraId="092E9D03" w14:textId="77777777" w:rsidR="009962E7" w:rsidRPr="008022AB" w:rsidRDefault="009962E7" w:rsidP="009C1E35">
            <w:pPr>
              <w:pStyle w:val="BodyText"/>
              <w:spacing w:before="120" w:after="120"/>
              <w:rPr>
                <w:rFonts w:ascii="Calibri Light" w:hAnsi="Calibri Light" w:cs="Calibri Light"/>
                <w:b/>
                <w:color w:val="FFFFFF"/>
                <w:sz w:val="21"/>
                <w:szCs w:val="21"/>
              </w:rPr>
            </w:pPr>
            <w:r w:rsidRPr="008022AB">
              <w:rPr>
                <w:rFonts w:ascii="Calibri Light" w:hAnsi="Calibri Light" w:cs="Calibri Light"/>
                <w:b/>
                <w:color w:val="FFFFFF"/>
                <w:sz w:val="21"/>
                <w:szCs w:val="21"/>
              </w:rPr>
              <w:t>Event</w:t>
            </w:r>
          </w:p>
        </w:tc>
        <w:tc>
          <w:tcPr>
            <w:tcW w:w="2698" w:type="dxa"/>
            <w:shd w:val="pct20" w:color="auto" w:fill="005695"/>
          </w:tcPr>
          <w:p w14:paraId="5C4A3855" w14:textId="77777777" w:rsidR="009962E7" w:rsidRPr="008022AB" w:rsidRDefault="009962E7" w:rsidP="009C1E35">
            <w:pPr>
              <w:pStyle w:val="BodyText"/>
              <w:spacing w:before="120" w:after="120"/>
              <w:rPr>
                <w:rFonts w:ascii="Calibri Light" w:hAnsi="Calibri Light" w:cs="Calibri Light"/>
                <w:b/>
                <w:color w:val="FFFFFF"/>
                <w:sz w:val="21"/>
                <w:szCs w:val="21"/>
              </w:rPr>
            </w:pPr>
            <w:r w:rsidRPr="008022AB">
              <w:rPr>
                <w:rFonts w:ascii="Calibri Light" w:hAnsi="Calibri Light" w:cs="Calibri Light"/>
                <w:b/>
                <w:color w:val="FFFFFF"/>
                <w:sz w:val="21"/>
                <w:szCs w:val="21"/>
              </w:rPr>
              <w:t>Description</w:t>
            </w:r>
            <w:r w:rsidRPr="008022AB">
              <w:rPr>
                <w:rFonts w:ascii="Calibri Light" w:hAnsi="Calibri Light" w:cs="Calibri Light"/>
                <w:b/>
                <w:color w:val="313896"/>
                <w:sz w:val="21"/>
                <w:szCs w:val="21"/>
              </w:rPr>
              <w:t>©</w:t>
            </w:r>
          </w:p>
        </w:tc>
        <w:tc>
          <w:tcPr>
            <w:tcW w:w="2361" w:type="dxa"/>
            <w:shd w:val="pct20" w:color="auto" w:fill="005695"/>
          </w:tcPr>
          <w:p w14:paraId="265FF038" w14:textId="77777777" w:rsidR="009962E7" w:rsidRPr="008022AB" w:rsidRDefault="009962E7" w:rsidP="009C1E35">
            <w:pPr>
              <w:pStyle w:val="BodyText"/>
              <w:spacing w:before="120" w:after="120"/>
              <w:rPr>
                <w:rFonts w:ascii="Calibri Light" w:hAnsi="Calibri Light" w:cs="Calibri Light"/>
                <w:b/>
                <w:color w:val="FFFFFF"/>
                <w:sz w:val="21"/>
                <w:szCs w:val="21"/>
              </w:rPr>
            </w:pPr>
            <w:r w:rsidRPr="008022AB">
              <w:rPr>
                <w:rFonts w:ascii="Calibri Light" w:hAnsi="Calibri Light" w:cs="Calibri Light"/>
                <w:b/>
                <w:color w:val="FFFFFF"/>
                <w:sz w:val="21"/>
                <w:szCs w:val="21"/>
              </w:rPr>
              <w:t>Purpose</w:t>
            </w:r>
          </w:p>
        </w:tc>
        <w:tc>
          <w:tcPr>
            <w:tcW w:w="1260" w:type="dxa"/>
            <w:shd w:val="pct20" w:color="auto" w:fill="005695"/>
          </w:tcPr>
          <w:p w14:paraId="498F57EE" w14:textId="77777777" w:rsidR="009962E7" w:rsidRPr="008022AB" w:rsidRDefault="009962E7" w:rsidP="009C1E35">
            <w:pPr>
              <w:pStyle w:val="BodyText"/>
              <w:spacing w:before="120" w:after="120"/>
              <w:rPr>
                <w:rFonts w:ascii="Calibri Light" w:hAnsi="Calibri Light" w:cs="Calibri Light"/>
                <w:b/>
                <w:color w:val="FFFFFF"/>
                <w:sz w:val="21"/>
                <w:szCs w:val="21"/>
              </w:rPr>
            </w:pPr>
            <w:r w:rsidRPr="008022AB">
              <w:rPr>
                <w:rFonts w:ascii="Calibri Light" w:hAnsi="Calibri Light" w:cs="Calibri Light"/>
                <w:b/>
                <w:color w:val="FFFFFF"/>
                <w:sz w:val="21"/>
                <w:szCs w:val="21"/>
              </w:rPr>
              <w:t>Frequency</w:t>
            </w:r>
          </w:p>
        </w:tc>
        <w:tc>
          <w:tcPr>
            <w:tcW w:w="990" w:type="dxa"/>
            <w:shd w:val="pct20" w:color="auto" w:fill="005695"/>
          </w:tcPr>
          <w:p w14:paraId="1B2D1929" w14:textId="77777777" w:rsidR="009962E7" w:rsidRPr="008022AB" w:rsidRDefault="009962E7" w:rsidP="009C1E35">
            <w:pPr>
              <w:pStyle w:val="BodyText"/>
              <w:spacing w:before="120" w:after="120"/>
              <w:rPr>
                <w:rFonts w:ascii="Calibri Light" w:hAnsi="Calibri Light" w:cs="Calibri Light"/>
                <w:b/>
                <w:color w:val="FFFFFF"/>
                <w:sz w:val="21"/>
                <w:szCs w:val="21"/>
              </w:rPr>
            </w:pPr>
            <w:r w:rsidRPr="008022AB">
              <w:rPr>
                <w:rFonts w:ascii="Calibri Light" w:hAnsi="Calibri Light" w:cs="Calibri Light"/>
                <w:b/>
                <w:color w:val="FFFFFF"/>
                <w:sz w:val="21"/>
                <w:szCs w:val="21"/>
              </w:rPr>
              <w:t>Date(s)</w:t>
            </w:r>
          </w:p>
        </w:tc>
      </w:tr>
      <w:tr w:rsidR="00A113BA" w:rsidRPr="008022AB" w14:paraId="022420A3" w14:textId="77777777" w:rsidTr="00D51FC0">
        <w:tc>
          <w:tcPr>
            <w:tcW w:w="562" w:type="dxa"/>
            <w:shd w:val="clear" w:color="auto" w:fill="FFF2CC" w:themeFill="accent4" w:themeFillTint="33"/>
          </w:tcPr>
          <w:p w14:paraId="05430E4D" w14:textId="77777777" w:rsidR="009962E7" w:rsidRPr="008022AB" w:rsidRDefault="009962E7" w:rsidP="009C1E35">
            <w:pPr>
              <w:pStyle w:val="BodyText"/>
              <w:spacing w:before="40"/>
              <w:rPr>
                <w:rFonts w:ascii="Calibri Light" w:hAnsi="Calibri Light" w:cs="Calibri Light"/>
                <w:sz w:val="21"/>
                <w:szCs w:val="21"/>
              </w:rPr>
            </w:pPr>
            <w:r w:rsidRPr="008022AB">
              <w:rPr>
                <w:rFonts w:ascii="Calibri Light" w:hAnsi="Calibri Light" w:cs="Calibri Light"/>
                <w:sz w:val="21"/>
                <w:szCs w:val="21"/>
              </w:rPr>
              <w:t>3</w:t>
            </w:r>
          </w:p>
        </w:tc>
        <w:tc>
          <w:tcPr>
            <w:tcW w:w="1286" w:type="dxa"/>
            <w:shd w:val="clear" w:color="auto" w:fill="FFF2CC" w:themeFill="accent4" w:themeFillTint="33"/>
          </w:tcPr>
          <w:p w14:paraId="78884F79" w14:textId="77777777" w:rsidR="009962E7" w:rsidRPr="008022AB" w:rsidRDefault="009962E7" w:rsidP="009C1E35">
            <w:pPr>
              <w:pStyle w:val="BodyText"/>
              <w:spacing w:before="40"/>
              <w:rPr>
                <w:rFonts w:ascii="Calibri Light" w:hAnsi="Calibri Light" w:cs="Calibri Light"/>
                <w:sz w:val="21"/>
                <w:szCs w:val="21"/>
              </w:rPr>
            </w:pPr>
            <w:r w:rsidRPr="008022AB">
              <w:rPr>
                <w:rFonts w:ascii="Calibri Light" w:hAnsi="Calibri Light" w:cs="Calibri Light"/>
                <w:sz w:val="21"/>
                <w:szCs w:val="21"/>
              </w:rPr>
              <w:t>Project Team Meeting</w:t>
            </w:r>
          </w:p>
        </w:tc>
        <w:tc>
          <w:tcPr>
            <w:tcW w:w="2698" w:type="dxa"/>
            <w:shd w:val="clear" w:color="auto" w:fill="FFF2CC" w:themeFill="accent4" w:themeFillTint="33"/>
          </w:tcPr>
          <w:p w14:paraId="205DDB4E" w14:textId="77777777" w:rsidR="009962E7" w:rsidRPr="008022AB" w:rsidRDefault="009962E7" w:rsidP="009C1E35">
            <w:pPr>
              <w:pStyle w:val="BodyText"/>
              <w:spacing w:before="40"/>
              <w:rPr>
                <w:rFonts w:ascii="Calibri Light" w:hAnsi="Calibri Light" w:cs="Calibri Light"/>
                <w:sz w:val="21"/>
                <w:szCs w:val="21"/>
              </w:rPr>
            </w:pPr>
            <w:r w:rsidRPr="008022AB">
              <w:rPr>
                <w:rFonts w:ascii="Calibri Light" w:hAnsi="Calibri Light" w:cs="Calibri Light"/>
                <w:sz w:val="21"/>
                <w:szCs w:val="21"/>
              </w:rPr>
              <w:t>Meeting involving all team members, to discuss the work in-progress / recently completed / coming up</w:t>
            </w:r>
          </w:p>
        </w:tc>
        <w:tc>
          <w:tcPr>
            <w:tcW w:w="2361" w:type="dxa"/>
            <w:shd w:val="clear" w:color="auto" w:fill="FFF2CC" w:themeFill="accent4" w:themeFillTint="33"/>
          </w:tcPr>
          <w:p w14:paraId="4BB30D09" w14:textId="77777777" w:rsidR="009962E7" w:rsidRPr="008022AB" w:rsidRDefault="009962E7" w:rsidP="009C1E35">
            <w:pPr>
              <w:pStyle w:val="BodyText"/>
              <w:spacing w:before="40"/>
              <w:rPr>
                <w:rFonts w:ascii="Calibri Light" w:hAnsi="Calibri Light" w:cs="Calibri Light"/>
                <w:sz w:val="21"/>
                <w:szCs w:val="21"/>
              </w:rPr>
            </w:pPr>
            <w:r w:rsidRPr="008022AB">
              <w:rPr>
                <w:rFonts w:ascii="Calibri Light" w:hAnsi="Calibri Light" w:cs="Calibri Light"/>
                <w:sz w:val="21"/>
                <w:szCs w:val="21"/>
              </w:rPr>
              <w:t>To keep the team informed of the project status and ensure that issues, risks or changes are raised early on.</w:t>
            </w:r>
          </w:p>
        </w:tc>
        <w:tc>
          <w:tcPr>
            <w:tcW w:w="1260" w:type="dxa"/>
            <w:shd w:val="clear" w:color="auto" w:fill="FFF2CC" w:themeFill="accent4" w:themeFillTint="33"/>
          </w:tcPr>
          <w:p w14:paraId="2F07F9F9" w14:textId="77777777" w:rsidR="009962E7" w:rsidRPr="008022AB" w:rsidRDefault="009962E7" w:rsidP="009C1E35">
            <w:pPr>
              <w:pStyle w:val="BodyText"/>
              <w:spacing w:before="40"/>
              <w:rPr>
                <w:rFonts w:ascii="Calibri Light" w:hAnsi="Calibri Light" w:cs="Calibri Light"/>
                <w:sz w:val="21"/>
                <w:szCs w:val="21"/>
              </w:rPr>
            </w:pPr>
            <w:r w:rsidRPr="008022AB">
              <w:rPr>
                <w:rFonts w:ascii="Calibri Light" w:hAnsi="Calibri Light" w:cs="Calibri Light"/>
                <w:sz w:val="21"/>
                <w:szCs w:val="21"/>
              </w:rPr>
              <w:t>Weekly</w:t>
            </w:r>
          </w:p>
        </w:tc>
        <w:tc>
          <w:tcPr>
            <w:tcW w:w="990" w:type="dxa"/>
            <w:shd w:val="clear" w:color="auto" w:fill="FFF2CC" w:themeFill="accent4" w:themeFillTint="33"/>
          </w:tcPr>
          <w:p w14:paraId="600D87EB" w14:textId="77777777" w:rsidR="009962E7" w:rsidRPr="008022AB" w:rsidRDefault="009962E7" w:rsidP="009C1E35">
            <w:pPr>
              <w:pStyle w:val="BodyText"/>
              <w:spacing w:before="40"/>
              <w:rPr>
                <w:rFonts w:ascii="Calibri Light" w:hAnsi="Calibri Light" w:cs="Calibri Light"/>
                <w:i/>
                <w:color w:val="808080"/>
                <w:sz w:val="21"/>
                <w:szCs w:val="21"/>
              </w:rPr>
            </w:pPr>
            <w:r w:rsidRPr="008022AB">
              <w:rPr>
                <w:rFonts w:ascii="Calibri Light" w:hAnsi="Calibri Light" w:cs="Calibri Light"/>
                <w:i/>
                <w:color w:val="808080"/>
                <w:sz w:val="21"/>
                <w:szCs w:val="21"/>
              </w:rPr>
              <w:t>xx/</w:t>
            </w:r>
            <w:proofErr w:type="spellStart"/>
            <w:r w:rsidRPr="008022AB">
              <w:rPr>
                <w:rFonts w:ascii="Calibri Light" w:hAnsi="Calibri Light" w:cs="Calibri Light"/>
                <w:i/>
                <w:color w:val="808080"/>
                <w:sz w:val="21"/>
                <w:szCs w:val="21"/>
              </w:rPr>
              <w:t>yy</w:t>
            </w:r>
            <w:proofErr w:type="spellEnd"/>
            <w:r w:rsidRPr="008022AB">
              <w:rPr>
                <w:rFonts w:ascii="Calibri Light" w:hAnsi="Calibri Light" w:cs="Calibri Light"/>
                <w:i/>
                <w:color w:val="808080"/>
                <w:sz w:val="21"/>
                <w:szCs w:val="21"/>
              </w:rPr>
              <w:t>/</w:t>
            </w:r>
            <w:proofErr w:type="spellStart"/>
            <w:r w:rsidRPr="008022AB">
              <w:rPr>
                <w:rFonts w:ascii="Calibri Light" w:hAnsi="Calibri Light" w:cs="Calibri Light"/>
                <w:i/>
                <w:color w:val="808080"/>
                <w:sz w:val="21"/>
                <w:szCs w:val="21"/>
              </w:rPr>
              <w:t>zz</w:t>
            </w:r>
            <w:proofErr w:type="spellEnd"/>
          </w:p>
        </w:tc>
      </w:tr>
      <w:tr w:rsidR="00A113BA" w:rsidRPr="008022AB" w14:paraId="2C1A4895" w14:textId="77777777" w:rsidTr="00D51FC0">
        <w:tc>
          <w:tcPr>
            <w:tcW w:w="562" w:type="dxa"/>
            <w:shd w:val="clear" w:color="auto" w:fill="FFF2CC" w:themeFill="accent4" w:themeFillTint="33"/>
          </w:tcPr>
          <w:p w14:paraId="3F04ADA9" w14:textId="77777777" w:rsidR="009962E7" w:rsidRPr="008022AB" w:rsidRDefault="009962E7" w:rsidP="009C1E35">
            <w:pPr>
              <w:pStyle w:val="BodyText"/>
              <w:spacing w:before="40"/>
              <w:rPr>
                <w:rFonts w:ascii="Calibri Light" w:hAnsi="Calibri Light" w:cs="Calibri Light"/>
                <w:sz w:val="21"/>
                <w:szCs w:val="21"/>
              </w:rPr>
            </w:pPr>
            <w:r w:rsidRPr="008022AB">
              <w:rPr>
                <w:rFonts w:ascii="Calibri Light" w:hAnsi="Calibri Light" w:cs="Calibri Light"/>
                <w:sz w:val="21"/>
                <w:szCs w:val="21"/>
              </w:rPr>
              <w:t>4</w:t>
            </w:r>
          </w:p>
        </w:tc>
        <w:tc>
          <w:tcPr>
            <w:tcW w:w="1286" w:type="dxa"/>
            <w:shd w:val="clear" w:color="auto" w:fill="FFF2CC" w:themeFill="accent4" w:themeFillTint="33"/>
          </w:tcPr>
          <w:p w14:paraId="3186F8D3" w14:textId="77777777" w:rsidR="009962E7" w:rsidRPr="008022AB" w:rsidRDefault="009962E7" w:rsidP="009C1E35">
            <w:pPr>
              <w:pStyle w:val="BodyText"/>
              <w:spacing w:before="40"/>
              <w:rPr>
                <w:rFonts w:ascii="Calibri Light" w:hAnsi="Calibri Light" w:cs="Calibri Light"/>
                <w:sz w:val="21"/>
                <w:szCs w:val="21"/>
              </w:rPr>
            </w:pPr>
            <w:r w:rsidRPr="008022AB">
              <w:rPr>
                <w:rFonts w:ascii="Calibri Light" w:hAnsi="Calibri Light" w:cs="Calibri Light"/>
                <w:sz w:val="21"/>
                <w:szCs w:val="21"/>
              </w:rPr>
              <w:t>Project Board Meeting</w:t>
            </w:r>
          </w:p>
        </w:tc>
        <w:tc>
          <w:tcPr>
            <w:tcW w:w="2698" w:type="dxa"/>
            <w:shd w:val="clear" w:color="auto" w:fill="FFF2CC" w:themeFill="accent4" w:themeFillTint="33"/>
          </w:tcPr>
          <w:p w14:paraId="22048BA0" w14:textId="77777777" w:rsidR="009962E7" w:rsidRPr="008022AB" w:rsidRDefault="009962E7" w:rsidP="009C1E35">
            <w:pPr>
              <w:pStyle w:val="BodyText"/>
              <w:spacing w:before="40" w:after="40"/>
              <w:rPr>
                <w:rFonts w:ascii="Calibri Light" w:hAnsi="Calibri Light" w:cs="Calibri Light"/>
                <w:sz w:val="21"/>
                <w:szCs w:val="21"/>
              </w:rPr>
            </w:pPr>
            <w:r w:rsidRPr="008022AB">
              <w:rPr>
                <w:rFonts w:ascii="Calibri Light" w:hAnsi="Calibri Light" w:cs="Calibri Light"/>
                <w:sz w:val="21"/>
                <w:szCs w:val="21"/>
              </w:rPr>
              <w:t>Formal meetings held with the Project Board to assess the overall status of the project.</w:t>
            </w:r>
          </w:p>
        </w:tc>
        <w:tc>
          <w:tcPr>
            <w:tcW w:w="2361" w:type="dxa"/>
            <w:shd w:val="clear" w:color="auto" w:fill="FFF2CC" w:themeFill="accent4" w:themeFillTint="33"/>
          </w:tcPr>
          <w:p w14:paraId="236D2BDB" w14:textId="77777777" w:rsidR="009962E7" w:rsidRPr="008022AB" w:rsidRDefault="009962E7" w:rsidP="009C1E35">
            <w:pPr>
              <w:pStyle w:val="BodyText"/>
              <w:spacing w:before="40"/>
              <w:rPr>
                <w:rFonts w:ascii="Calibri Light" w:hAnsi="Calibri Light" w:cs="Calibri Light"/>
                <w:sz w:val="21"/>
                <w:szCs w:val="21"/>
              </w:rPr>
            </w:pPr>
            <w:r w:rsidRPr="008022AB">
              <w:rPr>
                <w:rFonts w:ascii="Calibri Light" w:hAnsi="Calibri Light" w:cs="Calibri Light"/>
                <w:sz w:val="21"/>
                <w:szCs w:val="21"/>
              </w:rPr>
              <w:t>To determine whether the project has been completed and met the final requirements of the customer.</w:t>
            </w:r>
          </w:p>
        </w:tc>
        <w:tc>
          <w:tcPr>
            <w:tcW w:w="1260" w:type="dxa"/>
            <w:shd w:val="clear" w:color="auto" w:fill="FFF2CC" w:themeFill="accent4" w:themeFillTint="33"/>
          </w:tcPr>
          <w:p w14:paraId="2E3822E9" w14:textId="77777777" w:rsidR="009962E7" w:rsidRPr="008022AB" w:rsidRDefault="009962E7" w:rsidP="009C1E35">
            <w:pPr>
              <w:pStyle w:val="BodyText"/>
              <w:spacing w:before="40"/>
              <w:rPr>
                <w:rFonts w:ascii="Calibri Light" w:hAnsi="Calibri Light" w:cs="Calibri Light"/>
                <w:sz w:val="21"/>
                <w:szCs w:val="21"/>
              </w:rPr>
            </w:pPr>
            <w:r w:rsidRPr="008022AB">
              <w:rPr>
                <w:rFonts w:ascii="Calibri Light" w:hAnsi="Calibri Light" w:cs="Calibri Light"/>
                <w:sz w:val="21"/>
                <w:szCs w:val="21"/>
              </w:rPr>
              <w:t>End of project</w:t>
            </w:r>
          </w:p>
        </w:tc>
        <w:tc>
          <w:tcPr>
            <w:tcW w:w="990" w:type="dxa"/>
            <w:shd w:val="clear" w:color="auto" w:fill="FFF2CC" w:themeFill="accent4" w:themeFillTint="33"/>
          </w:tcPr>
          <w:p w14:paraId="3AA020E2" w14:textId="77777777" w:rsidR="009962E7" w:rsidRPr="008022AB" w:rsidRDefault="009962E7" w:rsidP="009C1E35">
            <w:pPr>
              <w:pStyle w:val="BodyText"/>
              <w:spacing w:before="40"/>
              <w:rPr>
                <w:rFonts w:ascii="Calibri Light" w:hAnsi="Calibri Light" w:cs="Calibri Light"/>
                <w:i/>
                <w:color w:val="808080"/>
                <w:sz w:val="21"/>
                <w:szCs w:val="21"/>
              </w:rPr>
            </w:pPr>
            <w:r w:rsidRPr="008022AB">
              <w:rPr>
                <w:rFonts w:ascii="Calibri Light" w:hAnsi="Calibri Light" w:cs="Calibri Light"/>
                <w:i/>
                <w:color w:val="808080"/>
                <w:sz w:val="21"/>
                <w:szCs w:val="21"/>
              </w:rPr>
              <w:t>xx/</w:t>
            </w:r>
            <w:proofErr w:type="spellStart"/>
            <w:r w:rsidRPr="008022AB">
              <w:rPr>
                <w:rFonts w:ascii="Calibri Light" w:hAnsi="Calibri Light" w:cs="Calibri Light"/>
                <w:i/>
                <w:color w:val="808080"/>
                <w:sz w:val="21"/>
                <w:szCs w:val="21"/>
              </w:rPr>
              <w:t>yy</w:t>
            </w:r>
            <w:proofErr w:type="spellEnd"/>
            <w:r w:rsidRPr="008022AB">
              <w:rPr>
                <w:rFonts w:ascii="Calibri Light" w:hAnsi="Calibri Light" w:cs="Calibri Light"/>
                <w:i/>
                <w:color w:val="808080"/>
                <w:sz w:val="21"/>
                <w:szCs w:val="21"/>
              </w:rPr>
              <w:t>/</w:t>
            </w:r>
            <w:proofErr w:type="spellStart"/>
            <w:r w:rsidRPr="008022AB">
              <w:rPr>
                <w:rFonts w:ascii="Calibri Light" w:hAnsi="Calibri Light" w:cs="Calibri Light"/>
                <w:i/>
                <w:color w:val="808080"/>
                <w:sz w:val="21"/>
                <w:szCs w:val="21"/>
              </w:rPr>
              <w:t>zz</w:t>
            </w:r>
            <w:proofErr w:type="spellEnd"/>
          </w:p>
        </w:tc>
      </w:tr>
      <w:tr w:rsidR="00A113BA" w:rsidRPr="008022AB" w14:paraId="1C67F80D" w14:textId="77777777" w:rsidTr="00D51FC0">
        <w:tc>
          <w:tcPr>
            <w:tcW w:w="562" w:type="dxa"/>
            <w:shd w:val="clear" w:color="auto" w:fill="FFF2CC" w:themeFill="accent4" w:themeFillTint="33"/>
          </w:tcPr>
          <w:p w14:paraId="075F44BD" w14:textId="77777777" w:rsidR="009962E7" w:rsidRPr="008022AB" w:rsidRDefault="009962E7" w:rsidP="009C1E35">
            <w:pPr>
              <w:pStyle w:val="BodyText"/>
              <w:spacing w:before="40"/>
              <w:rPr>
                <w:rFonts w:ascii="Calibri Light" w:hAnsi="Calibri Light" w:cs="Calibri Light"/>
                <w:sz w:val="21"/>
                <w:szCs w:val="21"/>
              </w:rPr>
            </w:pPr>
            <w:r w:rsidRPr="008022AB">
              <w:rPr>
                <w:rFonts w:ascii="Calibri Light" w:hAnsi="Calibri Light" w:cs="Calibri Light"/>
                <w:sz w:val="21"/>
                <w:szCs w:val="21"/>
              </w:rPr>
              <w:t>5</w:t>
            </w:r>
          </w:p>
        </w:tc>
        <w:tc>
          <w:tcPr>
            <w:tcW w:w="1286" w:type="dxa"/>
            <w:shd w:val="clear" w:color="auto" w:fill="FFF2CC" w:themeFill="accent4" w:themeFillTint="33"/>
          </w:tcPr>
          <w:p w14:paraId="6CDCBA82" w14:textId="77777777" w:rsidR="009962E7" w:rsidRPr="008022AB" w:rsidRDefault="009962E7" w:rsidP="009C1E35">
            <w:pPr>
              <w:pStyle w:val="BodyText"/>
              <w:spacing w:before="40"/>
              <w:rPr>
                <w:rFonts w:ascii="Calibri Light" w:hAnsi="Calibri Light" w:cs="Calibri Light"/>
                <w:sz w:val="21"/>
                <w:szCs w:val="21"/>
              </w:rPr>
            </w:pPr>
            <w:r w:rsidRPr="008022AB">
              <w:rPr>
                <w:rFonts w:ascii="Calibri Light" w:hAnsi="Calibri Light" w:cs="Calibri Light"/>
                <w:sz w:val="21"/>
                <w:szCs w:val="21"/>
              </w:rPr>
              <w:t>Phase Review Meeting</w:t>
            </w:r>
          </w:p>
          <w:p w14:paraId="6AEC01BD" w14:textId="77777777" w:rsidR="009962E7" w:rsidRPr="008022AB" w:rsidRDefault="009962E7" w:rsidP="009C1E35">
            <w:pPr>
              <w:pStyle w:val="BodyText"/>
              <w:spacing w:before="40"/>
              <w:rPr>
                <w:rFonts w:ascii="Calibri Light" w:hAnsi="Calibri Light" w:cs="Calibri Light"/>
                <w:sz w:val="21"/>
                <w:szCs w:val="21"/>
              </w:rPr>
            </w:pPr>
          </w:p>
        </w:tc>
        <w:tc>
          <w:tcPr>
            <w:tcW w:w="2698" w:type="dxa"/>
            <w:shd w:val="clear" w:color="auto" w:fill="FFF2CC" w:themeFill="accent4" w:themeFillTint="33"/>
          </w:tcPr>
          <w:p w14:paraId="7B0B9AE1" w14:textId="77777777" w:rsidR="009962E7" w:rsidRPr="008022AB" w:rsidRDefault="009962E7" w:rsidP="009C1E35">
            <w:pPr>
              <w:pStyle w:val="BodyText"/>
              <w:spacing w:before="40"/>
              <w:rPr>
                <w:rFonts w:ascii="Calibri Light" w:hAnsi="Calibri Light" w:cs="Calibri Light"/>
                <w:sz w:val="21"/>
                <w:szCs w:val="21"/>
              </w:rPr>
            </w:pPr>
            <w:r w:rsidRPr="008022AB">
              <w:rPr>
                <w:rFonts w:ascii="Calibri Light" w:hAnsi="Calibri Light" w:cs="Calibri Light"/>
                <w:sz w:val="21"/>
                <w:szCs w:val="21"/>
              </w:rPr>
              <w:t>Formal meeting held at the end of each phase, to determine whether the quality of the deliverables produced is satisfactory.</w:t>
            </w:r>
          </w:p>
        </w:tc>
        <w:tc>
          <w:tcPr>
            <w:tcW w:w="2361" w:type="dxa"/>
            <w:shd w:val="clear" w:color="auto" w:fill="FFF2CC" w:themeFill="accent4" w:themeFillTint="33"/>
          </w:tcPr>
          <w:p w14:paraId="0741A73F" w14:textId="77777777" w:rsidR="009962E7" w:rsidRPr="008022AB" w:rsidRDefault="009962E7" w:rsidP="009C1E35">
            <w:pPr>
              <w:pStyle w:val="BodyText"/>
              <w:spacing w:before="40"/>
              <w:rPr>
                <w:rFonts w:ascii="Calibri Light" w:hAnsi="Calibri Light" w:cs="Calibri Light"/>
                <w:sz w:val="21"/>
                <w:szCs w:val="21"/>
              </w:rPr>
            </w:pPr>
            <w:r w:rsidRPr="008022AB">
              <w:rPr>
                <w:rFonts w:ascii="Calibri Light" w:hAnsi="Calibri Light" w:cs="Calibri Light"/>
                <w:sz w:val="21"/>
                <w:szCs w:val="21"/>
              </w:rPr>
              <w:t>To control the progress of the project through each phase in the lifecycle and boost its chance of success.</w:t>
            </w:r>
          </w:p>
        </w:tc>
        <w:tc>
          <w:tcPr>
            <w:tcW w:w="1260" w:type="dxa"/>
            <w:shd w:val="clear" w:color="auto" w:fill="FFF2CC" w:themeFill="accent4" w:themeFillTint="33"/>
          </w:tcPr>
          <w:p w14:paraId="7CB9D8F3" w14:textId="77777777" w:rsidR="009962E7" w:rsidRPr="008022AB" w:rsidRDefault="009962E7" w:rsidP="009C1E35">
            <w:pPr>
              <w:pStyle w:val="BodyText"/>
              <w:spacing w:before="40"/>
              <w:rPr>
                <w:rFonts w:ascii="Calibri Light" w:hAnsi="Calibri Light" w:cs="Calibri Light"/>
                <w:sz w:val="21"/>
                <w:szCs w:val="21"/>
              </w:rPr>
            </w:pPr>
            <w:r w:rsidRPr="008022AB">
              <w:rPr>
                <w:rFonts w:ascii="Calibri Light" w:hAnsi="Calibri Light" w:cs="Calibri Light"/>
                <w:sz w:val="21"/>
                <w:szCs w:val="21"/>
              </w:rPr>
              <w:t>End of each major phase</w:t>
            </w:r>
          </w:p>
        </w:tc>
        <w:tc>
          <w:tcPr>
            <w:tcW w:w="990" w:type="dxa"/>
            <w:shd w:val="clear" w:color="auto" w:fill="FFF2CC" w:themeFill="accent4" w:themeFillTint="33"/>
          </w:tcPr>
          <w:p w14:paraId="00C4E3E8" w14:textId="77777777" w:rsidR="009962E7" w:rsidRPr="008022AB" w:rsidRDefault="009962E7" w:rsidP="009C1E35">
            <w:pPr>
              <w:pStyle w:val="BodyText"/>
              <w:spacing w:before="40"/>
              <w:rPr>
                <w:rFonts w:ascii="Calibri Light" w:hAnsi="Calibri Light" w:cs="Calibri Light"/>
                <w:i/>
                <w:color w:val="808080"/>
                <w:sz w:val="21"/>
                <w:szCs w:val="21"/>
              </w:rPr>
            </w:pPr>
            <w:r w:rsidRPr="008022AB">
              <w:rPr>
                <w:rFonts w:ascii="Calibri Light" w:hAnsi="Calibri Light" w:cs="Calibri Light"/>
                <w:i/>
                <w:color w:val="808080"/>
                <w:sz w:val="21"/>
                <w:szCs w:val="21"/>
              </w:rPr>
              <w:t>xx/</w:t>
            </w:r>
            <w:proofErr w:type="spellStart"/>
            <w:r w:rsidRPr="008022AB">
              <w:rPr>
                <w:rFonts w:ascii="Calibri Light" w:hAnsi="Calibri Light" w:cs="Calibri Light"/>
                <w:i/>
                <w:color w:val="808080"/>
                <w:sz w:val="21"/>
                <w:szCs w:val="21"/>
              </w:rPr>
              <w:t>yy</w:t>
            </w:r>
            <w:proofErr w:type="spellEnd"/>
            <w:r w:rsidRPr="008022AB">
              <w:rPr>
                <w:rFonts w:ascii="Calibri Light" w:hAnsi="Calibri Light" w:cs="Calibri Light"/>
                <w:i/>
                <w:color w:val="808080"/>
                <w:sz w:val="21"/>
                <w:szCs w:val="21"/>
              </w:rPr>
              <w:t>/</w:t>
            </w:r>
            <w:proofErr w:type="spellStart"/>
            <w:r w:rsidRPr="008022AB">
              <w:rPr>
                <w:rFonts w:ascii="Calibri Light" w:hAnsi="Calibri Light" w:cs="Calibri Light"/>
                <w:i/>
                <w:color w:val="808080"/>
                <w:sz w:val="21"/>
                <w:szCs w:val="21"/>
              </w:rPr>
              <w:t>zz</w:t>
            </w:r>
            <w:proofErr w:type="spellEnd"/>
          </w:p>
        </w:tc>
      </w:tr>
      <w:tr w:rsidR="00A113BA" w:rsidRPr="008022AB" w14:paraId="7C5DED9B" w14:textId="77777777" w:rsidTr="00D51FC0">
        <w:trPr>
          <w:trHeight w:val="432"/>
        </w:trPr>
        <w:tc>
          <w:tcPr>
            <w:tcW w:w="562" w:type="dxa"/>
          </w:tcPr>
          <w:p w14:paraId="5BA3CA1D" w14:textId="77777777" w:rsidR="009962E7" w:rsidRPr="008022AB" w:rsidRDefault="009962E7" w:rsidP="009C1E35">
            <w:pPr>
              <w:pStyle w:val="BodyText"/>
              <w:spacing w:before="40"/>
              <w:rPr>
                <w:rFonts w:ascii="Calibri Light" w:hAnsi="Calibri Light" w:cs="Calibri Light"/>
                <w:sz w:val="21"/>
                <w:szCs w:val="21"/>
              </w:rPr>
            </w:pPr>
          </w:p>
        </w:tc>
        <w:tc>
          <w:tcPr>
            <w:tcW w:w="1286" w:type="dxa"/>
          </w:tcPr>
          <w:p w14:paraId="358D9324" w14:textId="77777777" w:rsidR="009962E7" w:rsidRPr="008022AB" w:rsidRDefault="009962E7" w:rsidP="009C1E35">
            <w:pPr>
              <w:pStyle w:val="BodyText"/>
              <w:spacing w:before="40"/>
              <w:rPr>
                <w:rFonts w:ascii="Calibri Light" w:hAnsi="Calibri Light" w:cs="Calibri Light"/>
                <w:sz w:val="21"/>
                <w:szCs w:val="21"/>
              </w:rPr>
            </w:pPr>
          </w:p>
        </w:tc>
        <w:tc>
          <w:tcPr>
            <w:tcW w:w="2698" w:type="dxa"/>
          </w:tcPr>
          <w:p w14:paraId="13528AB9" w14:textId="77777777" w:rsidR="009962E7" w:rsidRPr="008022AB" w:rsidRDefault="009962E7" w:rsidP="009C1E35">
            <w:pPr>
              <w:pStyle w:val="BodyText"/>
              <w:spacing w:before="40" w:after="40"/>
              <w:rPr>
                <w:rFonts w:ascii="Calibri Light" w:hAnsi="Calibri Light" w:cs="Calibri Light"/>
                <w:sz w:val="21"/>
                <w:szCs w:val="21"/>
              </w:rPr>
            </w:pPr>
          </w:p>
        </w:tc>
        <w:tc>
          <w:tcPr>
            <w:tcW w:w="2361" w:type="dxa"/>
          </w:tcPr>
          <w:p w14:paraId="60A088FD" w14:textId="77777777" w:rsidR="009962E7" w:rsidRPr="008022AB" w:rsidRDefault="009962E7" w:rsidP="009C1E35">
            <w:pPr>
              <w:pStyle w:val="BodyText"/>
              <w:spacing w:before="40"/>
              <w:rPr>
                <w:rFonts w:ascii="Calibri Light" w:hAnsi="Calibri Light" w:cs="Calibri Light"/>
                <w:sz w:val="21"/>
                <w:szCs w:val="21"/>
              </w:rPr>
            </w:pPr>
          </w:p>
        </w:tc>
        <w:tc>
          <w:tcPr>
            <w:tcW w:w="1260" w:type="dxa"/>
          </w:tcPr>
          <w:p w14:paraId="09B42B14" w14:textId="77777777" w:rsidR="009962E7" w:rsidRPr="008022AB" w:rsidRDefault="009962E7" w:rsidP="009C1E35">
            <w:pPr>
              <w:pStyle w:val="BodyText"/>
              <w:spacing w:before="40"/>
              <w:rPr>
                <w:rFonts w:ascii="Calibri Light" w:hAnsi="Calibri Light" w:cs="Calibri Light"/>
                <w:sz w:val="21"/>
                <w:szCs w:val="21"/>
              </w:rPr>
            </w:pPr>
          </w:p>
        </w:tc>
        <w:tc>
          <w:tcPr>
            <w:tcW w:w="990" w:type="dxa"/>
          </w:tcPr>
          <w:p w14:paraId="5FE55796" w14:textId="77777777" w:rsidR="009962E7" w:rsidRPr="008022AB" w:rsidRDefault="009962E7" w:rsidP="009C1E35">
            <w:pPr>
              <w:pStyle w:val="BodyText"/>
              <w:spacing w:before="40"/>
              <w:rPr>
                <w:rFonts w:ascii="Calibri Light" w:hAnsi="Calibri Light" w:cs="Calibri Light"/>
                <w:i/>
                <w:color w:val="808080"/>
                <w:sz w:val="21"/>
                <w:szCs w:val="21"/>
              </w:rPr>
            </w:pPr>
          </w:p>
        </w:tc>
      </w:tr>
      <w:tr w:rsidR="00A113BA" w:rsidRPr="008022AB" w14:paraId="5BFDC40D" w14:textId="77777777" w:rsidTr="00D51FC0">
        <w:trPr>
          <w:trHeight w:val="432"/>
        </w:trPr>
        <w:tc>
          <w:tcPr>
            <w:tcW w:w="562" w:type="dxa"/>
          </w:tcPr>
          <w:p w14:paraId="3A714487" w14:textId="77777777" w:rsidR="009962E7" w:rsidRPr="008022AB" w:rsidRDefault="009962E7" w:rsidP="009C1E35">
            <w:pPr>
              <w:pStyle w:val="BodyText"/>
              <w:spacing w:before="40"/>
              <w:rPr>
                <w:rFonts w:ascii="Calibri Light" w:hAnsi="Calibri Light" w:cs="Calibri Light"/>
                <w:sz w:val="21"/>
                <w:szCs w:val="21"/>
              </w:rPr>
            </w:pPr>
          </w:p>
        </w:tc>
        <w:tc>
          <w:tcPr>
            <w:tcW w:w="1286" w:type="dxa"/>
          </w:tcPr>
          <w:p w14:paraId="265EB434" w14:textId="77777777" w:rsidR="009962E7" w:rsidRPr="008022AB" w:rsidRDefault="009962E7" w:rsidP="009C1E35">
            <w:pPr>
              <w:pStyle w:val="BodyText"/>
              <w:spacing w:before="40"/>
              <w:rPr>
                <w:rFonts w:ascii="Calibri Light" w:hAnsi="Calibri Light" w:cs="Calibri Light"/>
                <w:sz w:val="21"/>
                <w:szCs w:val="21"/>
              </w:rPr>
            </w:pPr>
          </w:p>
        </w:tc>
        <w:tc>
          <w:tcPr>
            <w:tcW w:w="2698" w:type="dxa"/>
          </w:tcPr>
          <w:p w14:paraId="1A33FB78" w14:textId="77777777" w:rsidR="009962E7" w:rsidRPr="008022AB" w:rsidRDefault="009962E7" w:rsidP="009C1E35">
            <w:pPr>
              <w:pStyle w:val="BodyText"/>
              <w:spacing w:before="40" w:after="40"/>
              <w:rPr>
                <w:rFonts w:ascii="Calibri Light" w:hAnsi="Calibri Light" w:cs="Calibri Light"/>
                <w:sz w:val="21"/>
                <w:szCs w:val="21"/>
              </w:rPr>
            </w:pPr>
          </w:p>
        </w:tc>
        <w:tc>
          <w:tcPr>
            <w:tcW w:w="2361" w:type="dxa"/>
          </w:tcPr>
          <w:p w14:paraId="5742F67F" w14:textId="77777777" w:rsidR="009962E7" w:rsidRPr="008022AB" w:rsidRDefault="009962E7" w:rsidP="009C1E35">
            <w:pPr>
              <w:pStyle w:val="BodyText"/>
              <w:spacing w:before="40"/>
              <w:rPr>
                <w:rFonts w:ascii="Calibri Light" w:hAnsi="Calibri Light" w:cs="Calibri Light"/>
                <w:sz w:val="21"/>
                <w:szCs w:val="21"/>
              </w:rPr>
            </w:pPr>
          </w:p>
        </w:tc>
        <w:tc>
          <w:tcPr>
            <w:tcW w:w="1260" w:type="dxa"/>
          </w:tcPr>
          <w:p w14:paraId="3EF7400D" w14:textId="77777777" w:rsidR="009962E7" w:rsidRPr="008022AB" w:rsidRDefault="009962E7" w:rsidP="009C1E35">
            <w:pPr>
              <w:pStyle w:val="BodyText"/>
              <w:spacing w:before="40"/>
              <w:rPr>
                <w:rFonts w:ascii="Calibri Light" w:hAnsi="Calibri Light" w:cs="Calibri Light"/>
                <w:sz w:val="21"/>
                <w:szCs w:val="21"/>
              </w:rPr>
            </w:pPr>
          </w:p>
        </w:tc>
        <w:tc>
          <w:tcPr>
            <w:tcW w:w="990" w:type="dxa"/>
          </w:tcPr>
          <w:p w14:paraId="2E610B5D" w14:textId="77777777" w:rsidR="009962E7" w:rsidRPr="008022AB" w:rsidRDefault="009962E7" w:rsidP="009C1E35">
            <w:pPr>
              <w:pStyle w:val="BodyText"/>
              <w:spacing w:before="40"/>
              <w:rPr>
                <w:rFonts w:ascii="Calibri Light" w:hAnsi="Calibri Light" w:cs="Calibri Light"/>
                <w:i/>
                <w:color w:val="808080"/>
                <w:sz w:val="21"/>
                <w:szCs w:val="21"/>
              </w:rPr>
            </w:pPr>
          </w:p>
        </w:tc>
      </w:tr>
      <w:tr w:rsidR="00A113BA" w:rsidRPr="008022AB" w14:paraId="35818851" w14:textId="77777777" w:rsidTr="00D51FC0">
        <w:trPr>
          <w:trHeight w:val="432"/>
        </w:trPr>
        <w:tc>
          <w:tcPr>
            <w:tcW w:w="562" w:type="dxa"/>
          </w:tcPr>
          <w:p w14:paraId="31571BB0" w14:textId="77777777" w:rsidR="009962E7" w:rsidRPr="008022AB" w:rsidRDefault="009962E7" w:rsidP="009C1E35">
            <w:pPr>
              <w:pStyle w:val="BodyText"/>
              <w:spacing w:before="40"/>
              <w:rPr>
                <w:rFonts w:ascii="Calibri Light" w:hAnsi="Calibri Light" w:cs="Calibri Light"/>
                <w:sz w:val="21"/>
                <w:szCs w:val="21"/>
              </w:rPr>
            </w:pPr>
          </w:p>
        </w:tc>
        <w:tc>
          <w:tcPr>
            <w:tcW w:w="1286" w:type="dxa"/>
          </w:tcPr>
          <w:p w14:paraId="75CDF72A" w14:textId="77777777" w:rsidR="009962E7" w:rsidRPr="008022AB" w:rsidRDefault="009962E7" w:rsidP="009C1E35">
            <w:pPr>
              <w:pStyle w:val="BodyText"/>
              <w:spacing w:before="40"/>
              <w:rPr>
                <w:rFonts w:ascii="Calibri Light" w:hAnsi="Calibri Light" w:cs="Calibri Light"/>
                <w:sz w:val="21"/>
                <w:szCs w:val="21"/>
              </w:rPr>
            </w:pPr>
          </w:p>
        </w:tc>
        <w:tc>
          <w:tcPr>
            <w:tcW w:w="2698" w:type="dxa"/>
          </w:tcPr>
          <w:p w14:paraId="79900A5A" w14:textId="77777777" w:rsidR="009962E7" w:rsidRPr="008022AB" w:rsidRDefault="009962E7" w:rsidP="009C1E35">
            <w:pPr>
              <w:pStyle w:val="BodyText"/>
              <w:spacing w:before="40"/>
              <w:rPr>
                <w:rFonts w:ascii="Calibri Light" w:hAnsi="Calibri Light" w:cs="Calibri Light"/>
                <w:sz w:val="21"/>
                <w:szCs w:val="21"/>
              </w:rPr>
            </w:pPr>
          </w:p>
        </w:tc>
        <w:tc>
          <w:tcPr>
            <w:tcW w:w="2361" w:type="dxa"/>
          </w:tcPr>
          <w:p w14:paraId="25EA27E4" w14:textId="77777777" w:rsidR="009962E7" w:rsidRPr="008022AB" w:rsidRDefault="009962E7" w:rsidP="009C1E35">
            <w:pPr>
              <w:pStyle w:val="BodyText"/>
              <w:spacing w:before="40"/>
              <w:rPr>
                <w:rFonts w:ascii="Calibri Light" w:hAnsi="Calibri Light" w:cs="Calibri Light"/>
                <w:sz w:val="21"/>
                <w:szCs w:val="21"/>
              </w:rPr>
            </w:pPr>
          </w:p>
        </w:tc>
        <w:tc>
          <w:tcPr>
            <w:tcW w:w="1260" w:type="dxa"/>
          </w:tcPr>
          <w:p w14:paraId="23091FC9" w14:textId="77777777" w:rsidR="009962E7" w:rsidRPr="008022AB" w:rsidRDefault="009962E7" w:rsidP="009C1E35">
            <w:pPr>
              <w:pStyle w:val="BodyText"/>
              <w:spacing w:before="40"/>
              <w:rPr>
                <w:rFonts w:ascii="Calibri Light" w:hAnsi="Calibri Light" w:cs="Calibri Light"/>
                <w:sz w:val="21"/>
                <w:szCs w:val="21"/>
              </w:rPr>
            </w:pPr>
          </w:p>
        </w:tc>
        <w:tc>
          <w:tcPr>
            <w:tcW w:w="990" w:type="dxa"/>
          </w:tcPr>
          <w:p w14:paraId="30152036" w14:textId="77777777" w:rsidR="009962E7" w:rsidRPr="008022AB" w:rsidRDefault="009962E7" w:rsidP="009C1E35">
            <w:pPr>
              <w:pStyle w:val="BodyText"/>
              <w:spacing w:before="40"/>
              <w:rPr>
                <w:rFonts w:ascii="Calibri Light" w:hAnsi="Calibri Light" w:cs="Calibri Light"/>
                <w:i/>
                <w:color w:val="808080"/>
                <w:sz w:val="21"/>
                <w:szCs w:val="21"/>
              </w:rPr>
            </w:pPr>
          </w:p>
        </w:tc>
      </w:tr>
      <w:tr w:rsidR="00A113BA" w:rsidRPr="008022AB" w14:paraId="6B7BCE62" w14:textId="77777777" w:rsidTr="00D51FC0">
        <w:trPr>
          <w:trHeight w:val="432"/>
        </w:trPr>
        <w:tc>
          <w:tcPr>
            <w:tcW w:w="562" w:type="dxa"/>
          </w:tcPr>
          <w:p w14:paraId="455756F4" w14:textId="77777777" w:rsidR="009962E7" w:rsidRPr="008022AB" w:rsidRDefault="009962E7" w:rsidP="009C1E35">
            <w:pPr>
              <w:pStyle w:val="BodyText"/>
              <w:spacing w:before="40"/>
              <w:rPr>
                <w:rFonts w:ascii="Calibri Light" w:hAnsi="Calibri Light" w:cs="Calibri Light"/>
                <w:sz w:val="21"/>
                <w:szCs w:val="21"/>
              </w:rPr>
            </w:pPr>
          </w:p>
        </w:tc>
        <w:tc>
          <w:tcPr>
            <w:tcW w:w="1286" w:type="dxa"/>
          </w:tcPr>
          <w:p w14:paraId="42AFAC14" w14:textId="77777777" w:rsidR="009962E7" w:rsidRPr="008022AB" w:rsidRDefault="009962E7" w:rsidP="009C1E35">
            <w:pPr>
              <w:pStyle w:val="BodyText"/>
              <w:spacing w:before="40"/>
              <w:rPr>
                <w:rFonts w:ascii="Calibri Light" w:hAnsi="Calibri Light" w:cs="Calibri Light"/>
                <w:sz w:val="21"/>
                <w:szCs w:val="21"/>
              </w:rPr>
            </w:pPr>
          </w:p>
        </w:tc>
        <w:tc>
          <w:tcPr>
            <w:tcW w:w="2698" w:type="dxa"/>
          </w:tcPr>
          <w:p w14:paraId="68694225" w14:textId="77777777" w:rsidR="009962E7" w:rsidRPr="008022AB" w:rsidRDefault="009962E7" w:rsidP="009C1E35">
            <w:pPr>
              <w:pStyle w:val="BodyText"/>
              <w:spacing w:before="40"/>
              <w:rPr>
                <w:rFonts w:ascii="Calibri Light" w:hAnsi="Calibri Light" w:cs="Calibri Light"/>
                <w:sz w:val="21"/>
                <w:szCs w:val="21"/>
              </w:rPr>
            </w:pPr>
          </w:p>
        </w:tc>
        <w:tc>
          <w:tcPr>
            <w:tcW w:w="2361" w:type="dxa"/>
          </w:tcPr>
          <w:p w14:paraId="291B7F34" w14:textId="77777777" w:rsidR="009962E7" w:rsidRPr="008022AB" w:rsidRDefault="009962E7" w:rsidP="009C1E35">
            <w:pPr>
              <w:pStyle w:val="BodyText"/>
              <w:spacing w:before="40"/>
              <w:rPr>
                <w:rFonts w:ascii="Calibri Light" w:hAnsi="Calibri Light" w:cs="Calibri Light"/>
                <w:sz w:val="21"/>
                <w:szCs w:val="21"/>
              </w:rPr>
            </w:pPr>
          </w:p>
        </w:tc>
        <w:tc>
          <w:tcPr>
            <w:tcW w:w="1260" w:type="dxa"/>
          </w:tcPr>
          <w:p w14:paraId="1EEBA7BD" w14:textId="77777777" w:rsidR="009962E7" w:rsidRPr="008022AB" w:rsidRDefault="009962E7" w:rsidP="009C1E35">
            <w:pPr>
              <w:pStyle w:val="BodyText"/>
              <w:spacing w:before="40"/>
              <w:rPr>
                <w:rFonts w:ascii="Calibri Light" w:hAnsi="Calibri Light" w:cs="Calibri Light"/>
                <w:sz w:val="21"/>
                <w:szCs w:val="21"/>
              </w:rPr>
            </w:pPr>
          </w:p>
        </w:tc>
        <w:tc>
          <w:tcPr>
            <w:tcW w:w="990" w:type="dxa"/>
          </w:tcPr>
          <w:p w14:paraId="518EB9D4" w14:textId="77777777" w:rsidR="009962E7" w:rsidRPr="008022AB" w:rsidRDefault="009962E7" w:rsidP="009C1E35">
            <w:pPr>
              <w:pStyle w:val="BodyText"/>
              <w:spacing w:before="40"/>
              <w:rPr>
                <w:rFonts w:ascii="Calibri Light" w:hAnsi="Calibri Light" w:cs="Calibri Light"/>
                <w:i/>
                <w:color w:val="808080"/>
                <w:sz w:val="21"/>
                <w:szCs w:val="21"/>
              </w:rPr>
            </w:pPr>
          </w:p>
        </w:tc>
      </w:tr>
      <w:tr w:rsidR="00A113BA" w:rsidRPr="008022AB" w14:paraId="42E716E4" w14:textId="77777777" w:rsidTr="00D51FC0">
        <w:trPr>
          <w:trHeight w:val="432"/>
        </w:trPr>
        <w:tc>
          <w:tcPr>
            <w:tcW w:w="562" w:type="dxa"/>
          </w:tcPr>
          <w:p w14:paraId="07A973AD" w14:textId="77777777" w:rsidR="009962E7" w:rsidRPr="008022AB" w:rsidRDefault="009962E7" w:rsidP="009C1E35">
            <w:pPr>
              <w:pStyle w:val="BodyText"/>
              <w:spacing w:before="40"/>
              <w:rPr>
                <w:rFonts w:ascii="Calibri Light" w:hAnsi="Calibri Light" w:cs="Calibri Light"/>
                <w:sz w:val="21"/>
                <w:szCs w:val="21"/>
              </w:rPr>
            </w:pPr>
          </w:p>
        </w:tc>
        <w:tc>
          <w:tcPr>
            <w:tcW w:w="1286" w:type="dxa"/>
          </w:tcPr>
          <w:p w14:paraId="0AC760E2" w14:textId="77777777" w:rsidR="009962E7" w:rsidRPr="008022AB" w:rsidRDefault="009962E7" w:rsidP="009C1E35">
            <w:pPr>
              <w:pStyle w:val="BodyText"/>
              <w:spacing w:before="40"/>
              <w:rPr>
                <w:rFonts w:ascii="Calibri Light" w:hAnsi="Calibri Light" w:cs="Calibri Light"/>
                <w:sz w:val="21"/>
                <w:szCs w:val="21"/>
              </w:rPr>
            </w:pPr>
          </w:p>
        </w:tc>
        <w:tc>
          <w:tcPr>
            <w:tcW w:w="2698" w:type="dxa"/>
          </w:tcPr>
          <w:p w14:paraId="1DDC77F3" w14:textId="77777777" w:rsidR="009962E7" w:rsidRPr="008022AB" w:rsidRDefault="009962E7" w:rsidP="009C1E35">
            <w:pPr>
              <w:pStyle w:val="BodyText"/>
              <w:spacing w:before="40"/>
              <w:rPr>
                <w:rFonts w:ascii="Calibri Light" w:hAnsi="Calibri Light" w:cs="Calibri Light"/>
                <w:sz w:val="21"/>
                <w:szCs w:val="21"/>
              </w:rPr>
            </w:pPr>
          </w:p>
        </w:tc>
        <w:tc>
          <w:tcPr>
            <w:tcW w:w="2361" w:type="dxa"/>
          </w:tcPr>
          <w:p w14:paraId="2DF26172" w14:textId="77777777" w:rsidR="009962E7" w:rsidRPr="008022AB" w:rsidRDefault="009962E7" w:rsidP="009C1E35">
            <w:pPr>
              <w:pStyle w:val="BodyText"/>
              <w:spacing w:before="40"/>
              <w:rPr>
                <w:rFonts w:ascii="Calibri Light" w:hAnsi="Calibri Light" w:cs="Calibri Light"/>
                <w:sz w:val="21"/>
                <w:szCs w:val="21"/>
              </w:rPr>
            </w:pPr>
          </w:p>
        </w:tc>
        <w:tc>
          <w:tcPr>
            <w:tcW w:w="1260" w:type="dxa"/>
          </w:tcPr>
          <w:p w14:paraId="469126C9" w14:textId="77777777" w:rsidR="009962E7" w:rsidRPr="008022AB" w:rsidRDefault="009962E7" w:rsidP="009C1E35">
            <w:pPr>
              <w:pStyle w:val="BodyText"/>
              <w:rPr>
                <w:rFonts w:ascii="Calibri Light" w:hAnsi="Calibri Light" w:cs="Calibri Light"/>
                <w:sz w:val="21"/>
                <w:szCs w:val="21"/>
              </w:rPr>
            </w:pPr>
          </w:p>
        </w:tc>
        <w:tc>
          <w:tcPr>
            <w:tcW w:w="990" w:type="dxa"/>
          </w:tcPr>
          <w:p w14:paraId="4989B4BA" w14:textId="77777777" w:rsidR="009962E7" w:rsidRPr="008022AB" w:rsidRDefault="009962E7" w:rsidP="009C1E35">
            <w:pPr>
              <w:pStyle w:val="BodyText"/>
              <w:rPr>
                <w:rFonts w:ascii="Calibri Light" w:hAnsi="Calibri Light" w:cs="Calibri Light"/>
                <w:sz w:val="21"/>
                <w:szCs w:val="21"/>
              </w:rPr>
            </w:pPr>
          </w:p>
        </w:tc>
      </w:tr>
      <w:tr w:rsidR="00A113BA" w:rsidRPr="008022AB" w14:paraId="6A963624" w14:textId="77777777" w:rsidTr="00D51FC0">
        <w:trPr>
          <w:trHeight w:val="432"/>
        </w:trPr>
        <w:tc>
          <w:tcPr>
            <w:tcW w:w="562" w:type="dxa"/>
          </w:tcPr>
          <w:p w14:paraId="36660212" w14:textId="77777777" w:rsidR="009962E7" w:rsidRPr="008022AB" w:rsidRDefault="009962E7" w:rsidP="009C1E35">
            <w:pPr>
              <w:pStyle w:val="BodyText"/>
              <w:spacing w:before="40"/>
              <w:rPr>
                <w:rFonts w:ascii="Calibri Light" w:hAnsi="Calibri Light" w:cs="Calibri Light"/>
                <w:sz w:val="21"/>
                <w:szCs w:val="21"/>
              </w:rPr>
            </w:pPr>
          </w:p>
        </w:tc>
        <w:tc>
          <w:tcPr>
            <w:tcW w:w="1286" w:type="dxa"/>
          </w:tcPr>
          <w:p w14:paraId="026A2CD5" w14:textId="77777777" w:rsidR="009962E7" w:rsidRPr="008022AB" w:rsidRDefault="009962E7" w:rsidP="009C1E35">
            <w:pPr>
              <w:pStyle w:val="BodyText"/>
              <w:spacing w:before="40"/>
              <w:rPr>
                <w:rFonts w:ascii="Calibri Light" w:hAnsi="Calibri Light" w:cs="Calibri Light"/>
                <w:sz w:val="21"/>
                <w:szCs w:val="21"/>
              </w:rPr>
            </w:pPr>
          </w:p>
        </w:tc>
        <w:tc>
          <w:tcPr>
            <w:tcW w:w="2698" w:type="dxa"/>
          </w:tcPr>
          <w:p w14:paraId="3E469503" w14:textId="77777777" w:rsidR="009962E7" w:rsidRPr="008022AB" w:rsidRDefault="009962E7" w:rsidP="009C1E35">
            <w:pPr>
              <w:pStyle w:val="BodyText"/>
              <w:spacing w:before="40"/>
              <w:rPr>
                <w:rFonts w:ascii="Calibri Light" w:hAnsi="Calibri Light" w:cs="Calibri Light"/>
                <w:sz w:val="21"/>
                <w:szCs w:val="21"/>
              </w:rPr>
            </w:pPr>
          </w:p>
        </w:tc>
        <w:tc>
          <w:tcPr>
            <w:tcW w:w="2361" w:type="dxa"/>
          </w:tcPr>
          <w:p w14:paraId="34CF5F52" w14:textId="77777777" w:rsidR="009962E7" w:rsidRPr="008022AB" w:rsidRDefault="009962E7" w:rsidP="009C1E35">
            <w:pPr>
              <w:pStyle w:val="BodyText"/>
              <w:spacing w:before="40"/>
              <w:rPr>
                <w:rFonts w:ascii="Calibri Light" w:hAnsi="Calibri Light" w:cs="Calibri Light"/>
                <w:sz w:val="21"/>
                <w:szCs w:val="21"/>
              </w:rPr>
            </w:pPr>
          </w:p>
        </w:tc>
        <w:tc>
          <w:tcPr>
            <w:tcW w:w="1260" w:type="dxa"/>
          </w:tcPr>
          <w:p w14:paraId="1288A55B" w14:textId="77777777" w:rsidR="009962E7" w:rsidRPr="008022AB" w:rsidRDefault="009962E7" w:rsidP="009C1E35">
            <w:pPr>
              <w:pStyle w:val="BodyText"/>
              <w:rPr>
                <w:rFonts w:ascii="Calibri Light" w:hAnsi="Calibri Light" w:cs="Calibri Light"/>
                <w:sz w:val="21"/>
                <w:szCs w:val="21"/>
              </w:rPr>
            </w:pPr>
          </w:p>
        </w:tc>
        <w:tc>
          <w:tcPr>
            <w:tcW w:w="990" w:type="dxa"/>
          </w:tcPr>
          <w:p w14:paraId="1F3C625C" w14:textId="77777777" w:rsidR="009962E7" w:rsidRPr="008022AB" w:rsidRDefault="009962E7" w:rsidP="009C1E35">
            <w:pPr>
              <w:pStyle w:val="BodyText"/>
              <w:rPr>
                <w:rFonts w:ascii="Calibri Light" w:hAnsi="Calibri Light" w:cs="Calibri Light"/>
                <w:sz w:val="21"/>
                <w:szCs w:val="21"/>
              </w:rPr>
            </w:pPr>
          </w:p>
        </w:tc>
      </w:tr>
      <w:tr w:rsidR="00A113BA" w:rsidRPr="008022AB" w14:paraId="76D9B534" w14:textId="77777777" w:rsidTr="00D51FC0">
        <w:trPr>
          <w:trHeight w:val="432"/>
        </w:trPr>
        <w:tc>
          <w:tcPr>
            <w:tcW w:w="562" w:type="dxa"/>
          </w:tcPr>
          <w:p w14:paraId="1FA7F14D" w14:textId="77777777" w:rsidR="009962E7" w:rsidRPr="008022AB" w:rsidRDefault="009962E7" w:rsidP="009C1E35">
            <w:pPr>
              <w:pStyle w:val="BodyText"/>
              <w:spacing w:before="40"/>
              <w:rPr>
                <w:rFonts w:ascii="Calibri Light" w:hAnsi="Calibri Light" w:cs="Calibri Light"/>
                <w:sz w:val="21"/>
                <w:szCs w:val="21"/>
              </w:rPr>
            </w:pPr>
          </w:p>
        </w:tc>
        <w:tc>
          <w:tcPr>
            <w:tcW w:w="1286" w:type="dxa"/>
          </w:tcPr>
          <w:p w14:paraId="08E0D1DF" w14:textId="77777777" w:rsidR="009962E7" w:rsidRPr="008022AB" w:rsidRDefault="009962E7" w:rsidP="009C1E35">
            <w:pPr>
              <w:pStyle w:val="BodyText"/>
              <w:spacing w:before="40"/>
              <w:rPr>
                <w:rFonts w:ascii="Calibri Light" w:hAnsi="Calibri Light" w:cs="Calibri Light"/>
                <w:sz w:val="21"/>
                <w:szCs w:val="21"/>
              </w:rPr>
            </w:pPr>
          </w:p>
        </w:tc>
        <w:tc>
          <w:tcPr>
            <w:tcW w:w="2698" w:type="dxa"/>
          </w:tcPr>
          <w:p w14:paraId="33E002A6" w14:textId="77777777" w:rsidR="009962E7" w:rsidRPr="008022AB" w:rsidRDefault="009962E7" w:rsidP="009C1E35">
            <w:pPr>
              <w:pStyle w:val="BodyText"/>
              <w:spacing w:before="40"/>
              <w:rPr>
                <w:rFonts w:ascii="Calibri Light" w:hAnsi="Calibri Light" w:cs="Calibri Light"/>
                <w:sz w:val="21"/>
                <w:szCs w:val="21"/>
              </w:rPr>
            </w:pPr>
          </w:p>
        </w:tc>
        <w:tc>
          <w:tcPr>
            <w:tcW w:w="2361" w:type="dxa"/>
          </w:tcPr>
          <w:p w14:paraId="33D25B58" w14:textId="77777777" w:rsidR="009962E7" w:rsidRPr="008022AB" w:rsidRDefault="009962E7" w:rsidP="009C1E35">
            <w:pPr>
              <w:pStyle w:val="BodyText"/>
              <w:spacing w:before="40"/>
              <w:rPr>
                <w:rFonts w:ascii="Calibri Light" w:hAnsi="Calibri Light" w:cs="Calibri Light"/>
                <w:sz w:val="21"/>
                <w:szCs w:val="21"/>
              </w:rPr>
            </w:pPr>
          </w:p>
        </w:tc>
        <w:tc>
          <w:tcPr>
            <w:tcW w:w="1260" w:type="dxa"/>
          </w:tcPr>
          <w:p w14:paraId="28070BEC" w14:textId="77777777" w:rsidR="009962E7" w:rsidRPr="008022AB" w:rsidRDefault="009962E7" w:rsidP="009C1E35">
            <w:pPr>
              <w:pStyle w:val="BodyText"/>
              <w:rPr>
                <w:rFonts w:ascii="Calibri Light" w:hAnsi="Calibri Light" w:cs="Calibri Light"/>
                <w:sz w:val="21"/>
                <w:szCs w:val="21"/>
              </w:rPr>
            </w:pPr>
          </w:p>
        </w:tc>
        <w:tc>
          <w:tcPr>
            <w:tcW w:w="990" w:type="dxa"/>
          </w:tcPr>
          <w:p w14:paraId="3161251E" w14:textId="77777777" w:rsidR="009962E7" w:rsidRPr="008022AB" w:rsidRDefault="009962E7" w:rsidP="009C1E35">
            <w:pPr>
              <w:pStyle w:val="BodyText"/>
              <w:rPr>
                <w:rFonts w:ascii="Calibri Light" w:hAnsi="Calibri Light" w:cs="Calibri Light"/>
                <w:sz w:val="21"/>
                <w:szCs w:val="21"/>
              </w:rPr>
            </w:pPr>
          </w:p>
        </w:tc>
      </w:tr>
    </w:tbl>
    <w:p w14:paraId="19098CC5" w14:textId="77777777" w:rsidR="009962E7" w:rsidRPr="008022AB" w:rsidRDefault="009962E7" w:rsidP="009962E7">
      <w:pPr>
        <w:rPr>
          <w:rFonts w:ascii="Calibri Light" w:hAnsi="Calibri Light" w:cs="Calibri Light"/>
          <w:lang w:val="en-NZ"/>
        </w:rPr>
      </w:pPr>
    </w:p>
    <w:p w14:paraId="1E6A253B" w14:textId="77777777" w:rsidR="009962E7" w:rsidRPr="008022AB" w:rsidRDefault="009962E7" w:rsidP="001A1C3C">
      <w:pPr>
        <w:pStyle w:val="Heading3"/>
        <w:rPr>
          <w:rFonts w:ascii="Calibri Light" w:hAnsi="Calibri Light" w:cs="Calibri Light"/>
        </w:rPr>
      </w:pPr>
      <w:bookmarkStart w:id="40" w:name="_Toc465350000"/>
      <w:r w:rsidRPr="008022AB">
        <w:rPr>
          <w:rFonts w:ascii="Calibri Light" w:hAnsi="Calibri Light" w:cs="Calibri Light"/>
        </w:rPr>
        <w:t>Communications Responsibilities</w:t>
      </w:r>
      <w:bookmarkEnd w:id="40"/>
      <w:r w:rsidRPr="008022AB">
        <w:rPr>
          <w:rFonts w:ascii="Calibri Light" w:hAnsi="Calibri Light" w:cs="Calibri Light"/>
        </w:rPr>
        <w:t xml:space="preserve"> </w:t>
      </w:r>
    </w:p>
    <w:p w14:paraId="6922FCBB" w14:textId="77777777" w:rsidR="009962E7" w:rsidRPr="008022AB" w:rsidRDefault="009962E7" w:rsidP="001A1C3C">
      <w:pPr>
        <w:rPr>
          <w:rFonts w:ascii="Calibri Light" w:hAnsi="Calibri Light" w:cs="Calibri Light"/>
        </w:rPr>
      </w:pPr>
      <w:r w:rsidRPr="008022AB">
        <w:rPr>
          <w:rFonts w:ascii="Calibri Light" w:hAnsi="Calibri Light" w:cs="Calibri Light"/>
        </w:rPr>
        <w:t xml:space="preserve">Complete the following responsibilities matrix. In this matrix, list each of the people responsible for the communications events above and describe their </w:t>
      </w:r>
      <w:r w:rsidRPr="008022AB">
        <w:rPr>
          <w:rFonts w:ascii="Calibri Light" w:hAnsi="Calibri Light" w:cs="Calibri Light"/>
          <w:i/>
        </w:rPr>
        <w:t>responsibilities</w:t>
      </w:r>
      <w:r w:rsidRPr="008022AB">
        <w:rPr>
          <w:rFonts w:ascii="Calibri Light" w:hAnsi="Calibri Light" w:cs="Calibri Light"/>
        </w:rPr>
        <w:t xml:space="preserve"> in taking part in these events using the key provided. Again, use the unique ID to link the participating parties to the communication events listed above. The table has been partly completed for the above project example.</w:t>
      </w:r>
    </w:p>
    <w:p w14:paraId="7E4689E4" w14:textId="77777777" w:rsidR="009962E7" w:rsidRPr="008022AB" w:rsidRDefault="009962E7" w:rsidP="001A1C3C">
      <w:pPr>
        <w:rPr>
          <w:rFonts w:ascii="Calibri Light" w:hAnsi="Calibri Light" w:cs="Calibri Light"/>
        </w:rPr>
      </w:pPr>
    </w:p>
    <w:p w14:paraId="7324E89C" w14:textId="77777777" w:rsidR="00A113BA" w:rsidRPr="008022AB" w:rsidRDefault="00A113BA" w:rsidP="001A1C3C">
      <w:pPr>
        <w:rPr>
          <w:rFonts w:ascii="Calibri Light" w:hAnsi="Calibri Light" w:cs="Calibri Light"/>
        </w:rPr>
      </w:pPr>
    </w:p>
    <w:p w14:paraId="69FCA161" w14:textId="77777777" w:rsidR="00A113BA" w:rsidRPr="008022AB" w:rsidRDefault="00A113BA" w:rsidP="001A1C3C">
      <w:pPr>
        <w:rPr>
          <w:rFonts w:ascii="Calibri Light" w:hAnsi="Calibri Light" w:cs="Calibri Light"/>
        </w:rPr>
        <w:sectPr w:rsidR="00A113BA" w:rsidRPr="008022AB" w:rsidSect="001A1C3C">
          <w:headerReference w:type="default" r:id="rId18"/>
          <w:footerReference w:type="default" r:id="rId19"/>
          <w:pgSz w:w="11906" w:h="16838"/>
          <w:pgMar w:top="1440" w:right="1440" w:bottom="1440" w:left="1440" w:header="720" w:footer="720" w:gutter="0"/>
          <w:cols w:space="720"/>
          <w:docGrid w:linePitch="326"/>
        </w:sectPr>
      </w:pPr>
    </w:p>
    <w:p w14:paraId="1BC7F80F" w14:textId="77777777" w:rsidR="009962E7" w:rsidRPr="008022AB" w:rsidRDefault="009962E7" w:rsidP="001A1C3C">
      <w:pPr>
        <w:rPr>
          <w:rFonts w:ascii="Calibri Light" w:hAnsi="Calibri Light" w:cs="Calibri Light"/>
          <w:b/>
          <w:color w:val="005695"/>
          <w:sz w:val="20"/>
        </w:rPr>
      </w:pPr>
      <w:r w:rsidRPr="008022AB">
        <w:rPr>
          <w:rFonts w:ascii="Calibri Light" w:hAnsi="Calibri Light" w:cs="Calibri Light"/>
          <w:b/>
          <w:color w:val="005695"/>
          <w:sz w:val="20"/>
        </w:rPr>
        <w:lastRenderedPageBreak/>
        <w:t xml:space="preserve">Key: </w:t>
      </w:r>
    </w:p>
    <w:p w14:paraId="6184078D" w14:textId="77777777" w:rsidR="009962E7" w:rsidRPr="008022AB" w:rsidRDefault="009962E7" w:rsidP="001A1C3C">
      <w:pPr>
        <w:rPr>
          <w:rFonts w:ascii="Calibri Light" w:hAnsi="Calibri Light" w:cs="Calibri Light"/>
          <w:color w:val="005695"/>
          <w:sz w:val="20"/>
        </w:rPr>
      </w:pPr>
      <w:r w:rsidRPr="008022AB">
        <w:rPr>
          <w:rFonts w:ascii="Calibri Light" w:hAnsi="Calibri Light" w:cs="Calibri Light"/>
          <w:color w:val="005695"/>
          <w:sz w:val="20"/>
        </w:rPr>
        <w:t xml:space="preserve">A = </w:t>
      </w:r>
      <w:r w:rsidRPr="008022AB">
        <w:rPr>
          <w:rFonts w:ascii="Calibri Light" w:hAnsi="Calibri Light" w:cs="Calibri Light"/>
          <w:i/>
          <w:color w:val="005695"/>
          <w:sz w:val="20"/>
        </w:rPr>
        <w:t>Accountable</w:t>
      </w:r>
      <w:r w:rsidRPr="008022AB">
        <w:rPr>
          <w:rFonts w:ascii="Calibri Light" w:hAnsi="Calibri Light" w:cs="Calibri Light"/>
          <w:color w:val="005695"/>
          <w:sz w:val="20"/>
        </w:rPr>
        <w:t xml:space="preserve"> for communication event (as marked in green)</w:t>
      </w:r>
    </w:p>
    <w:p w14:paraId="21229D97" w14:textId="77777777" w:rsidR="009962E7" w:rsidRPr="008022AB" w:rsidRDefault="009962E7" w:rsidP="001A1C3C">
      <w:pPr>
        <w:rPr>
          <w:rFonts w:ascii="Calibri Light" w:hAnsi="Calibri Light" w:cs="Calibri Light"/>
          <w:color w:val="005695"/>
          <w:sz w:val="20"/>
        </w:rPr>
      </w:pPr>
      <w:r w:rsidRPr="008022AB">
        <w:rPr>
          <w:rFonts w:ascii="Calibri Light" w:hAnsi="Calibri Light" w:cs="Calibri Light"/>
          <w:color w:val="005695"/>
          <w:sz w:val="20"/>
        </w:rPr>
        <w:t xml:space="preserve">R = </w:t>
      </w:r>
      <w:r w:rsidRPr="008022AB">
        <w:rPr>
          <w:rFonts w:ascii="Calibri Light" w:hAnsi="Calibri Light" w:cs="Calibri Light"/>
          <w:i/>
          <w:color w:val="005695"/>
          <w:sz w:val="20"/>
        </w:rPr>
        <w:t>Receives</w:t>
      </w:r>
      <w:r w:rsidRPr="008022AB">
        <w:rPr>
          <w:rFonts w:ascii="Calibri Light" w:hAnsi="Calibri Light" w:cs="Calibri Light"/>
          <w:color w:val="005695"/>
          <w:sz w:val="20"/>
        </w:rPr>
        <w:t xml:space="preserve"> communications materials, takes part in meetings (as marked in yellow)</w:t>
      </w:r>
    </w:p>
    <w:p w14:paraId="48047CE0" w14:textId="77777777" w:rsidR="009962E7" w:rsidRPr="008022AB" w:rsidRDefault="009962E7" w:rsidP="001A1C3C">
      <w:pPr>
        <w:rPr>
          <w:rFonts w:ascii="Calibri Light" w:hAnsi="Calibri Light" w:cs="Calibri Light"/>
          <w:color w:val="005695"/>
          <w:sz w:val="20"/>
        </w:rPr>
      </w:pPr>
      <w:r w:rsidRPr="008022AB">
        <w:rPr>
          <w:rFonts w:ascii="Calibri Light" w:hAnsi="Calibri Light" w:cs="Calibri Light"/>
          <w:color w:val="005695"/>
          <w:sz w:val="20"/>
        </w:rPr>
        <w:t xml:space="preserve">M = </w:t>
      </w:r>
      <w:r w:rsidRPr="008022AB">
        <w:rPr>
          <w:rFonts w:ascii="Calibri Light" w:hAnsi="Calibri Light" w:cs="Calibri Light"/>
          <w:i/>
          <w:color w:val="005695"/>
          <w:sz w:val="20"/>
        </w:rPr>
        <w:t>Monitors</w:t>
      </w:r>
      <w:r w:rsidRPr="008022AB">
        <w:rPr>
          <w:rFonts w:ascii="Calibri Light" w:hAnsi="Calibri Light" w:cs="Calibri Light"/>
          <w:color w:val="005695"/>
          <w:sz w:val="20"/>
        </w:rPr>
        <w:t xml:space="preserve"> communications process and provides feedback (as marked in orange).</w:t>
      </w:r>
    </w:p>
    <w:p w14:paraId="6F37811A" w14:textId="77777777" w:rsidR="009962E7" w:rsidRPr="008022AB" w:rsidRDefault="009962E7" w:rsidP="001A1C3C">
      <w:pPr>
        <w:rPr>
          <w:rFonts w:ascii="Calibri Light" w:hAnsi="Calibri Light" w:cs="Calibri Light"/>
          <w:lang w:val="en-GB"/>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28"/>
        <w:gridCol w:w="1176"/>
        <w:gridCol w:w="1195"/>
        <w:gridCol w:w="1121"/>
        <w:gridCol w:w="1187"/>
        <w:gridCol w:w="1196"/>
        <w:gridCol w:w="1556"/>
        <w:gridCol w:w="1975"/>
        <w:gridCol w:w="1196"/>
        <w:gridCol w:w="1224"/>
        <w:gridCol w:w="1194"/>
      </w:tblGrid>
      <w:tr w:rsidR="001A1C3C" w:rsidRPr="008022AB" w14:paraId="6091B58F" w14:textId="77777777" w:rsidTr="001A1C3C">
        <w:tc>
          <w:tcPr>
            <w:tcW w:w="969" w:type="dxa"/>
            <w:shd w:val="pct20" w:color="auto" w:fill="005695"/>
          </w:tcPr>
          <w:p w14:paraId="3F60B995" w14:textId="77777777" w:rsidR="009962E7" w:rsidRPr="008022AB" w:rsidRDefault="009962E7" w:rsidP="009C1E35">
            <w:pPr>
              <w:pStyle w:val="BodyText"/>
              <w:spacing w:before="40" w:after="40"/>
              <w:rPr>
                <w:rFonts w:ascii="Calibri Light" w:hAnsi="Calibri Light" w:cs="Calibri Light"/>
                <w:b/>
                <w:color w:val="FFFFFF"/>
                <w:sz w:val="21"/>
                <w:szCs w:val="21"/>
              </w:rPr>
            </w:pPr>
            <w:r w:rsidRPr="008022AB">
              <w:rPr>
                <w:rFonts w:ascii="Calibri Light" w:hAnsi="Calibri Light" w:cs="Calibri Light"/>
                <w:b/>
                <w:color w:val="FFFFFF"/>
                <w:sz w:val="21"/>
                <w:szCs w:val="21"/>
              </w:rPr>
              <w:t>ID</w:t>
            </w:r>
          </w:p>
        </w:tc>
        <w:tc>
          <w:tcPr>
            <w:tcW w:w="1197" w:type="dxa"/>
            <w:shd w:val="pct20" w:color="auto" w:fill="005695"/>
          </w:tcPr>
          <w:p w14:paraId="7CBC5BC5" w14:textId="77777777" w:rsidR="009962E7" w:rsidRPr="008022AB" w:rsidRDefault="009962E7" w:rsidP="009C1E35">
            <w:pPr>
              <w:pStyle w:val="BodyText"/>
              <w:spacing w:before="40" w:after="40"/>
              <w:rPr>
                <w:rFonts w:ascii="Calibri Light" w:hAnsi="Calibri Light" w:cs="Calibri Light"/>
                <w:b/>
                <w:color w:val="FFFFFF"/>
                <w:sz w:val="21"/>
                <w:szCs w:val="21"/>
              </w:rPr>
            </w:pPr>
            <w:r w:rsidRPr="008022AB">
              <w:rPr>
                <w:rFonts w:ascii="Calibri Light" w:hAnsi="Calibri Light" w:cs="Calibri Light"/>
                <w:b/>
                <w:color w:val="FFFFFF"/>
                <w:sz w:val="21"/>
                <w:szCs w:val="21"/>
              </w:rPr>
              <w:t>Project Sponsor</w:t>
            </w:r>
          </w:p>
        </w:tc>
        <w:tc>
          <w:tcPr>
            <w:tcW w:w="1212" w:type="dxa"/>
            <w:tcBorders>
              <w:bottom w:val="single" w:sz="4" w:space="0" w:color="auto"/>
            </w:tcBorders>
            <w:shd w:val="pct20" w:color="auto" w:fill="005695"/>
          </w:tcPr>
          <w:p w14:paraId="6119A22E" w14:textId="77777777" w:rsidR="009962E7" w:rsidRPr="008022AB" w:rsidRDefault="009962E7" w:rsidP="009C1E35">
            <w:pPr>
              <w:pStyle w:val="BodyText"/>
              <w:spacing w:before="40" w:after="40"/>
              <w:rPr>
                <w:rFonts w:ascii="Calibri Light" w:hAnsi="Calibri Light" w:cs="Calibri Light"/>
                <w:b/>
                <w:color w:val="FFFFFF"/>
                <w:sz w:val="21"/>
                <w:szCs w:val="21"/>
              </w:rPr>
            </w:pPr>
            <w:r w:rsidRPr="008022AB">
              <w:rPr>
                <w:rFonts w:ascii="Calibri Light" w:hAnsi="Calibri Light" w:cs="Calibri Light"/>
                <w:b/>
                <w:color w:val="FFFFFF"/>
                <w:sz w:val="21"/>
                <w:szCs w:val="21"/>
              </w:rPr>
              <w:t>Project Manager</w:t>
            </w:r>
          </w:p>
        </w:tc>
        <w:tc>
          <w:tcPr>
            <w:tcW w:w="1145" w:type="dxa"/>
            <w:tcBorders>
              <w:bottom w:val="single" w:sz="4" w:space="0" w:color="auto"/>
            </w:tcBorders>
            <w:shd w:val="pct20" w:color="auto" w:fill="005695"/>
          </w:tcPr>
          <w:p w14:paraId="2F6FA43D" w14:textId="77777777" w:rsidR="009962E7" w:rsidRPr="008022AB" w:rsidRDefault="009962E7" w:rsidP="009C1E35">
            <w:pPr>
              <w:pStyle w:val="BodyText"/>
              <w:spacing w:before="40" w:after="40"/>
              <w:rPr>
                <w:rFonts w:ascii="Calibri Light" w:hAnsi="Calibri Light" w:cs="Calibri Light"/>
                <w:b/>
                <w:color w:val="FFFFFF"/>
                <w:sz w:val="21"/>
                <w:szCs w:val="21"/>
              </w:rPr>
            </w:pPr>
            <w:r w:rsidRPr="008022AB">
              <w:rPr>
                <w:rFonts w:ascii="Calibri Light" w:hAnsi="Calibri Light" w:cs="Calibri Light"/>
                <w:b/>
                <w:color w:val="FFFFFF"/>
                <w:sz w:val="21"/>
                <w:szCs w:val="21"/>
              </w:rPr>
              <w:t>Project Leader</w:t>
            </w:r>
          </w:p>
        </w:tc>
        <w:tc>
          <w:tcPr>
            <w:tcW w:w="1192" w:type="dxa"/>
            <w:tcBorders>
              <w:bottom w:val="single" w:sz="4" w:space="0" w:color="auto"/>
            </w:tcBorders>
            <w:shd w:val="pct20" w:color="auto" w:fill="005695"/>
          </w:tcPr>
          <w:p w14:paraId="68FC96B8" w14:textId="77777777" w:rsidR="009962E7" w:rsidRPr="008022AB" w:rsidRDefault="009962E7" w:rsidP="009C1E35">
            <w:pPr>
              <w:pStyle w:val="BodyText"/>
              <w:spacing w:before="40" w:after="40"/>
              <w:rPr>
                <w:rFonts w:ascii="Calibri Light" w:hAnsi="Calibri Light" w:cs="Calibri Light"/>
                <w:b/>
                <w:color w:val="FFFFFF"/>
                <w:sz w:val="21"/>
                <w:szCs w:val="21"/>
              </w:rPr>
            </w:pPr>
            <w:r w:rsidRPr="008022AB">
              <w:rPr>
                <w:rFonts w:ascii="Calibri Light" w:hAnsi="Calibri Light" w:cs="Calibri Light"/>
                <w:b/>
                <w:color w:val="FFFFFF"/>
                <w:sz w:val="21"/>
                <w:szCs w:val="21"/>
              </w:rPr>
              <w:t>Project Member</w:t>
            </w:r>
            <w:r w:rsidRPr="008022AB">
              <w:rPr>
                <w:rFonts w:ascii="Calibri Light" w:hAnsi="Calibri Light" w:cs="Calibri Light"/>
                <w:b/>
                <w:color w:val="313896"/>
                <w:sz w:val="21"/>
                <w:szCs w:val="21"/>
              </w:rPr>
              <w:t>©</w:t>
            </w:r>
          </w:p>
        </w:tc>
        <w:tc>
          <w:tcPr>
            <w:tcW w:w="1213" w:type="dxa"/>
            <w:tcBorders>
              <w:bottom w:val="single" w:sz="4" w:space="0" w:color="auto"/>
            </w:tcBorders>
            <w:shd w:val="pct20" w:color="auto" w:fill="005695"/>
          </w:tcPr>
          <w:p w14:paraId="3D2EF386" w14:textId="77777777" w:rsidR="009962E7" w:rsidRPr="008022AB" w:rsidRDefault="009962E7" w:rsidP="009C1E35">
            <w:pPr>
              <w:pStyle w:val="BodyText"/>
              <w:spacing w:before="40" w:after="40"/>
              <w:rPr>
                <w:rFonts w:ascii="Calibri Light" w:hAnsi="Calibri Light" w:cs="Calibri Light"/>
                <w:b/>
                <w:color w:val="FFFFFF"/>
                <w:sz w:val="21"/>
                <w:szCs w:val="21"/>
              </w:rPr>
            </w:pPr>
            <w:r w:rsidRPr="008022AB">
              <w:rPr>
                <w:rFonts w:ascii="Calibri Light" w:hAnsi="Calibri Light" w:cs="Calibri Light"/>
                <w:b/>
                <w:color w:val="FFFFFF"/>
                <w:sz w:val="21"/>
                <w:szCs w:val="21"/>
              </w:rPr>
              <w:t>Quality Manager</w:t>
            </w:r>
          </w:p>
        </w:tc>
        <w:tc>
          <w:tcPr>
            <w:tcW w:w="1574" w:type="dxa"/>
            <w:tcBorders>
              <w:bottom w:val="single" w:sz="4" w:space="0" w:color="auto"/>
            </w:tcBorders>
            <w:shd w:val="pct20" w:color="auto" w:fill="005695"/>
          </w:tcPr>
          <w:p w14:paraId="4D413DFC" w14:textId="77777777" w:rsidR="009962E7" w:rsidRPr="008022AB" w:rsidRDefault="009962E7" w:rsidP="009C1E35">
            <w:pPr>
              <w:pStyle w:val="BodyText"/>
              <w:spacing w:before="40" w:after="40"/>
              <w:rPr>
                <w:rFonts w:ascii="Calibri Light" w:hAnsi="Calibri Light" w:cs="Calibri Light"/>
                <w:b/>
                <w:color w:val="FFFFFF"/>
                <w:sz w:val="21"/>
                <w:szCs w:val="21"/>
              </w:rPr>
            </w:pPr>
            <w:r w:rsidRPr="008022AB">
              <w:rPr>
                <w:rFonts w:ascii="Calibri Light" w:hAnsi="Calibri Light" w:cs="Calibri Light"/>
                <w:b/>
                <w:color w:val="FFFFFF"/>
                <w:sz w:val="21"/>
                <w:szCs w:val="21"/>
              </w:rPr>
              <w:t>Procurement Manager</w:t>
            </w:r>
          </w:p>
        </w:tc>
        <w:tc>
          <w:tcPr>
            <w:tcW w:w="2001" w:type="dxa"/>
            <w:tcBorders>
              <w:bottom w:val="single" w:sz="4" w:space="0" w:color="auto"/>
            </w:tcBorders>
            <w:shd w:val="pct20" w:color="auto" w:fill="005695"/>
          </w:tcPr>
          <w:p w14:paraId="5AF3D260" w14:textId="77777777" w:rsidR="009962E7" w:rsidRPr="008022AB" w:rsidRDefault="009962E7" w:rsidP="009C1E35">
            <w:pPr>
              <w:pStyle w:val="BodyText"/>
              <w:spacing w:before="40" w:after="40"/>
              <w:rPr>
                <w:rFonts w:ascii="Calibri Light" w:hAnsi="Calibri Light" w:cs="Calibri Light"/>
                <w:b/>
                <w:color w:val="FFFFFF"/>
                <w:sz w:val="21"/>
                <w:szCs w:val="21"/>
              </w:rPr>
            </w:pPr>
            <w:r w:rsidRPr="008022AB">
              <w:rPr>
                <w:rFonts w:ascii="Calibri Light" w:hAnsi="Calibri Light" w:cs="Calibri Light"/>
                <w:b/>
                <w:color w:val="FFFFFF"/>
                <w:sz w:val="21"/>
                <w:szCs w:val="21"/>
              </w:rPr>
              <w:t>Communications Manager</w:t>
            </w:r>
          </w:p>
        </w:tc>
        <w:tc>
          <w:tcPr>
            <w:tcW w:w="1213" w:type="dxa"/>
            <w:tcBorders>
              <w:bottom w:val="single" w:sz="4" w:space="0" w:color="auto"/>
            </w:tcBorders>
            <w:shd w:val="pct20" w:color="auto" w:fill="005695"/>
          </w:tcPr>
          <w:p w14:paraId="56DA80F2" w14:textId="77777777" w:rsidR="009962E7" w:rsidRPr="008022AB" w:rsidRDefault="009962E7" w:rsidP="009C1E35">
            <w:pPr>
              <w:pStyle w:val="BodyText"/>
              <w:spacing w:before="40" w:after="40"/>
              <w:rPr>
                <w:rFonts w:ascii="Calibri Light" w:hAnsi="Calibri Light" w:cs="Calibri Light"/>
                <w:b/>
                <w:color w:val="FFFFFF"/>
                <w:sz w:val="21"/>
                <w:szCs w:val="21"/>
              </w:rPr>
            </w:pPr>
            <w:r w:rsidRPr="008022AB">
              <w:rPr>
                <w:rFonts w:ascii="Calibri Light" w:hAnsi="Calibri Light" w:cs="Calibri Light"/>
                <w:b/>
                <w:color w:val="FFFFFF"/>
                <w:sz w:val="21"/>
                <w:szCs w:val="21"/>
              </w:rPr>
              <w:t>Profit Office Manager</w:t>
            </w:r>
          </w:p>
        </w:tc>
        <w:tc>
          <w:tcPr>
            <w:tcW w:w="1242" w:type="dxa"/>
            <w:tcBorders>
              <w:bottom w:val="single" w:sz="4" w:space="0" w:color="auto"/>
            </w:tcBorders>
            <w:shd w:val="pct20" w:color="auto" w:fill="005695"/>
          </w:tcPr>
          <w:p w14:paraId="1791961D" w14:textId="77777777" w:rsidR="009962E7" w:rsidRPr="008022AB" w:rsidRDefault="009962E7" w:rsidP="009C1E35">
            <w:pPr>
              <w:pStyle w:val="BodyText"/>
              <w:spacing w:before="40" w:after="40"/>
              <w:rPr>
                <w:rFonts w:ascii="Calibri Light" w:hAnsi="Calibri Light" w:cs="Calibri Light"/>
                <w:b/>
                <w:color w:val="FFFFFF"/>
                <w:sz w:val="21"/>
                <w:szCs w:val="21"/>
              </w:rPr>
            </w:pPr>
            <w:r w:rsidRPr="008022AB">
              <w:rPr>
                <w:rFonts w:ascii="Calibri Light" w:hAnsi="Calibri Light" w:cs="Calibri Light"/>
                <w:b/>
                <w:color w:val="FFFFFF"/>
                <w:sz w:val="21"/>
                <w:szCs w:val="21"/>
              </w:rPr>
              <w:t>Other Project Resource</w:t>
            </w:r>
          </w:p>
        </w:tc>
        <w:tc>
          <w:tcPr>
            <w:tcW w:w="1216" w:type="dxa"/>
            <w:shd w:val="pct20" w:color="auto" w:fill="005695"/>
          </w:tcPr>
          <w:p w14:paraId="473893FA" w14:textId="77777777" w:rsidR="009962E7" w:rsidRPr="008022AB" w:rsidRDefault="009962E7" w:rsidP="009C1E35">
            <w:pPr>
              <w:pStyle w:val="BodyText"/>
              <w:spacing w:before="40" w:after="40"/>
              <w:rPr>
                <w:rFonts w:ascii="Calibri Light" w:hAnsi="Calibri Light" w:cs="Calibri Light"/>
                <w:b/>
                <w:color w:val="FFFFFF"/>
                <w:sz w:val="21"/>
                <w:szCs w:val="21"/>
              </w:rPr>
            </w:pPr>
            <w:r w:rsidRPr="008022AB">
              <w:rPr>
                <w:rFonts w:ascii="Calibri Light" w:hAnsi="Calibri Light" w:cs="Calibri Light"/>
                <w:b/>
                <w:color w:val="FFFFFF"/>
                <w:sz w:val="21"/>
                <w:szCs w:val="21"/>
              </w:rPr>
              <w:t>Other External Body</w:t>
            </w:r>
          </w:p>
        </w:tc>
      </w:tr>
      <w:tr w:rsidR="00A113BA" w:rsidRPr="008022AB" w14:paraId="1AB5C124" w14:textId="77777777" w:rsidTr="00D51FC0">
        <w:tc>
          <w:tcPr>
            <w:tcW w:w="969" w:type="dxa"/>
            <w:shd w:val="clear" w:color="auto" w:fill="FFF2CC" w:themeFill="accent4" w:themeFillTint="33"/>
          </w:tcPr>
          <w:p w14:paraId="50EF23B0" w14:textId="77777777" w:rsidR="009962E7" w:rsidRPr="008022AB" w:rsidRDefault="001A1C3C" w:rsidP="009C1E35">
            <w:pPr>
              <w:pStyle w:val="BodyText"/>
              <w:spacing w:before="40" w:after="40"/>
              <w:rPr>
                <w:rFonts w:ascii="Calibri Light" w:hAnsi="Calibri Light" w:cs="Calibri Light"/>
                <w:sz w:val="21"/>
                <w:szCs w:val="21"/>
              </w:rPr>
            </w:pPr>
            <w:r w:rsidRPr="008022AB">
              <w:rPr>
                <w:rFonts w:ascii="Calibri Light" w:hAnsi="Calibri Light" w:cs="Calibri Light"/>
                <w:sz w:val="21"/>
                <w:szCs w:val="21"/>
              </w:rPr>
              <w:t>3</w:t>
            </w:r>
          </w:p>
        </w:tc>
        <w:tc>
          <w:tcPr>
            <w:tcW w:w="1197" w:type="dxa"/>
            <w:tcBorders>
              <w:bottom w:val="single" w:sz="4" w:space="0" w:color="auto"/>
            </w:tcBorders>
            <w:shd w:val="clear" w:color="auto" w:fill="FFF2CC" w:themeFill="accent4" w:themeFillTint="33"/>
          </w:tcPr>
          <w:p w14:paraId="0138F0A1"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2" w:type="dxa"/>
            <w:tcBorders>
              <w:bottom w:val="single" w:sz="4" w:space="0" w:color="auto"/>
            </w:tcBorders>
            <w:shd w:val="clear" w:color="auto" w:fill="00FF00"/>
          </w:tcPr>
          <w:p w14:paraId="0074143A" w14:textId="77777777" w:rsidR="009962E7" w:rsidRPr="008022AB" w:rsidRDefault="009962E7" w:rsidP="009C1E35">
            <w:pPr>
              <w:pStyle w:val="BodyText"/>
              <w:spacing w:before="40" w:after="40"/>
              <w:jc w:val="center"/>
              <w:rPr>
                <w:rFonts w:ascii="Calibri Light" w:hAnsi="Calibri Light" w:cs="Calibri Light"/>
                <w:sz w:val="21"/>
                <w:szCs w:val="21"/>
              </w:rPr>
            </w:pPr>
            <w:r w:rsidRPr="008022AB">
              <w:rPr>
                <w:rFonts w:ascii="Calibri Light" w:hAnsi="Calibri Light" w:cs="Calibri Light"/>
                <w:sz w:val="21"/>
                <w:szCs w:val="21"/>
              </w:rPr>
              <w:t>A</w:t>
            </w:r>
          </w:p>
        </w:tc>
        <w:tc>
          <w:tcPr>
            <w:tcW w:w="1145" w:type="dxa"/>
            <w:tcBorders>
              <w:bottom w:val="single" w:sz="4" w:space="0" w:color="auto"/>
            </w:tcBorders>
            <w:shd w:val="clear" w:color="auto" w:fill="FFFF00"/>
          </w:tcPr>
          <w:p w14:paraId="0038B058" w14:textId="77777777" w:rsidR="009962E7" w:rsidRPr="008022AB" w:rsidRDefault="009962E7" w:rsidP="009C1E35">
            <w:pPr>
              <w:pStyle w:val="BodyText"/>
              <w:spacing w:before="40" w:after="40"/>
              <w:jc w:val="center"/>
              <w:rPr>
                <w:rFonts w:ascii="Calibri Light" w:hAnsi="Calibri Light" w:cs="Calibri Light"/>
                <w:sz w:val="21"/>
                <w:szCs w:val="21"/>
              </w:rPr>
            </w:pPr>
            <w:r w:rsidRPr="008022AB">
              <w:rPr>
                <w:rFonts w:ascii="Calibri Light" w:hAnsi="Calibri Light" w:cs="Calibri Light"/>
                <w:sz w:val="21"/>
                <w:szCs w:val="21"/>
              </w:rPr>
              <w:t>R</w:t>
            </w:r>
          </w:p>
        </w:tc>
        <w:tc>
          <w:tcPr>
            <w:tcW w:w="1192" w:type="dxa"/>
            <w:shd w:val="clear" w:color="auto" w:fill="FFFF00"/>
          </w:tcPr>
          <w:p w14:paraId="19D1D295" w14:textId="77777777" w:rsidR="009962E7" w:rsidRPr="008022AB" w:rsidRDefault="009962E7" w:rsidP="009C1E35">
            <w:pPr>
              <w:pStyle w:val="BodyText"/>
              <w:spacing w:before="40" w:after="40"/>
              <w:jc w:val="center"/>
              <w:rPr>
                <w:rFonts w:ascii="Calibri Light" w:hAnsi="Calibri Light" w:cs="Calibri Light"/>
                <w:sz w:val="21"/>
                <w:szCs w:val="21"/>
              </w:rPr>
            </w:pPr>
            <w:r w:rsidRPr="008022AB">
              <w:rPr>
                <w:rFonts w:ascii="Calibri Light" w:hAnsi="Calibri Light" w:cs="Calibri Light"/>
                <w:sz w:val="21"/>
                <w:szCs w:val="21"/>
              </w:rPr>
              <w:t>R</w:t>
            </w:r>
          </w:p>
        </w:tc>
        <w:tc>
          <w:tcPr>
            <w:tcW w:w="1213" w:type="dxa"/>
            <w:tcBorders>
              <w:bottom w:val="single" w:sz="4" w:space="0" w:color="auto"/>
            </w:tcBorders>
            <w:shd w:val="clear" w:color="auto" w:fill="FFFF00"/>
          </w:tcPr>
          <w:p w14:paraId="21886895" w14:textId="77777777" w:rsidR="009962E7" w:rsidRPr="008022AB" w:rsidRDefault="009962E7" w:rsidP="009C1E35">
            <w:pPr>
              <w:pStyle w:val="BodyText"/>
              <w:spacing w:before="40" w:after="40"/>
              <w:jc w:val="center"/>
              <w:rPr>
                <w:rFonts w:ascii="Calibri Light" w:hAnsi="Calibri Light" w:cs="Calibri Light"/>
                <w:sz w:val="21"/>
                <w:szCs w:val="21"/>
              </w:rPr>
            </w:pPr>
            <w:r w:rsidRPr="008022AB">
              <w:rPr>
                <w:rFonts w:ascii="Calibri Light" w:hAnsi="Calibri Light" w:cs="Calibri Light"/>
                <w:sz w:val="21"/>
                <w:szCs w:val="21"/>
              </w:rPr>
              <w:t>R</w:t>
            </w:r>
          </w:p>
        </w:tc>
        <w:tc>
          <w:tcPr>
            <w:tcW w:w="1574" w:type="dxa"/>
            <w:tcBorders>
              <w:bottom w:val="single" w:sz="4" w:space="0" w:color="auto"/>
            </w:tcBorders>
            <w:shd w:val="clear" w:color="auto" w:fill="FFFF00"/>
          </w:tcPr>
          <w:p w14:paraId="0920D4B4" w14:textId="77777777" w:rsidR="009962E7" w:rsidRPr="008022AB" w:rsidRDefault="009962E7" w:rsidP="009C1E35">
            <w:pPr>
              <w:pStyle w:val="BodyText"/>
              <w:spacing w:before="40" w:after="40"/>
              <w:jc w:val="center"/>
              <w:rPr>
                <w:rFonts w:ascii="Calibri Light" w:hAnsi="Calibri Light" w:cs="Calibri Light"/>
                <w:sz w:val="21"/>
                <w:szCs w:val="21"/>
              </w:rPr>
            </w:pPr>
            <w:r w:rsidRPr="008022AB">
              <w:rPr>
                <w:rFonts w:ascii="Calibri Light" w:hAnsi="Calibri Light" w:cs="Calibri Light"/>
                <w:sz w:val="21"/>
                <w:szCs w:val="21"/>
              </w:rPr>
              <w:t>R</w:t>
            </w:r>
          </w:p>
        </w:tc>
        <w:tc>
          <w:tcPr>
            <w:tcW w:w="2001" w:type="dxa"/>
            <w:tcBorders>
              <w:bottom w:val="single" w:sz="4" w:space="0" w:color="auto"/>
            </w:tcBorders>
            <w:shd w:val="clear" w:color="auto" w:fill="FFCC00"/>
          </w:tcPr>
          <w:p w14:paraId="4B8CB630" w14:textId="77777777" w:rsidR="009962E7" w:rsidRPr="008022AB" w:rsidRDefault="009962E7" w:rsidP="009C1E35">
            <w:pPr>
              <w:pStyle w:val="BodyText"/>
              <w:spacing w:before="40" w:after="40"/>
              <w:jc w:val="center"/>
              <w:rPr>
                <w:rFonts w:ascii="Calibri Light" w:hAnsi="Calibri Light" w:cs="Calibri Light"/>
                <w:sz w:val="21"/>
                <w:szCs w:val="21"/>
              </w:rPr>
            </w:pPr>
            <w:r w:rsidRPr="008022AB">
              <w:rPr>
                <w:rFonts w:ascii="Calibri Light" w:hAnsi="Calibri Light" w:cs="Calibri Light"/>
                <w:sz w:val="21"/>
                <w:szCs w:val="21"/>
              </w:rPr>
              <w:t>M</w:t>
            </w:r>
          </w:p>
        </w:tc>
        <w:tc>
          <w:tcPr>
            <w:tcW w:w="1213" w:type="dxa"/>
            <w:tcBorders>
              <w:bottom w:val="single" w:sz="4" w:space="0" w:color="auto"/>
            </w:tcBorders>
            <w:shd w:val="clear" w:color="auto" w:fill="FFFF00"/>
          </w:tcPr>
          <w:p w14:paraId="70361D23" w14:textId="77777777" w:rsidR="009962E7" w:rsidRPr="008022AB" w:rsidRDefault="009962E7" w:rsidP="009C1E35">
            <w:pPr>
              <w:pStyle w:val="BodyText"/>
              <w:spacing w:before="40" w:after="40"/>
              <w:jc w:val="center"/>
              <w:rPr>
                <w:rFonts w:ascii="Calibri Light" w:hAnsi="Calibri Light" w:cs="Calibri Light"/>
                <w:sz w:val="21"/>
                <w:szCs w:val="21"/>
              </w:rPr>
            </w:pPr>
            <w:r w:rsidRPr="008022AB">
              <w:rPr>
                <w:rFonts w:ascii="Calibri Light" w:hAnsi="Calibri Light" w:cs="Calibri Light"/>
                <w:sz w:val="21"/>
                <w:szCs w:val="21"/>
              </w:rPr>
              <w:t>R</w:t>
            </w:r>
          </w:p>
        </w:tc>
        <w:tc>
          <w:tcPr>
            <w:tcW w:w="1242" w:type="dxa"/>
            <w:shd w:val="clear" w:color="auto" w:fill="FFFF00"/>
          </w:tcPr>
          <w:p w14:paraId="6708AF6A" w14:textId="77777777" w:rsidR="009962E7" w:rsidRPr="008022AB" w:rsidRDefault="009962E7" w:rsidP="009C1E35">
            <w:pPr>
              <w:pStyle w:val="BodyText"/>
              <w:spacing w:before="40" w:after="40"/>
              <w:jc w:val="center"/>
              <w:rPr>
                <w:rFonts w:ascii="Calibri Light" w:hAnsi="Calibri Light" w:cs="Calibri Light"/>
                <w:sz w:val="21"/>
                <w:szCs w:val="21"/>
              </w:rPr>
            </w:pPr>
            <w:r w:rsidRPr="008022AB">
              <w:rPr>
                <w:rFonts w:ascii="Calibri Light" w:hAnsi="Calibri Light" w:cs="Calibri Light"/>
                <w:sz w:val="21"/>
                <w:szCs w:val="21"/>
              </w:rPr>
              <w:t>R</w:t>
            </w:r>
          </w:p>
        </w:tc>
        <w:tc>
          <w:tcPr>
            <w:tcW w:w="1216" w:type="dxa"/>
            <w:shd w:val="clear" w:color="auto" w:fill="FFF2CC" w:themeFill="accent4" w:themeFillTint="33"/>
          </w:tcPr>
          <w:p w14:paraId="533E5E55" w14:textId="77777777" w:rsidR="009962E7" w:rsidRPr="008022AB" w:rsidRDefault="009962E7" w:rsidP="009C1E35">
            <w:pPr>
              <w:pStyle w:val="BodyText"/>
              <w:spacing w:before="40" w:after="40"/>
              <w:jc w:val="center"/>
              <w:rPr>
                <w:rFonts w:ascii="Calibri Light" w:hAnsi="Calibri Light" w:cs="Calibri Light"/>
                <w:sz w:val="21"/>
                <w:szCs w:val="21"/>
              </w:rPr>
            </w:pPr>
          </w:p>
        </w:tc>
      </w:tr>
      <w:tr w:rsidR="00A113BA" w:rsidRPr="008022AB" w14:paraId="54679D1A" w14:textId="77777777" w:rsidTr="00D51FC0">
        <w:tc>
          <w:tcPr>
            <w:tcW w:w="969" w:type="dxa"/>
            <w:shd w:val="clear" w:color="auto" w:fill="FFF2CC" w:themeFill="accent4" w:themeFillTint="33"/>
          </w:tcPr>
          <w:p w14:paraId="49BF48E3" w14:textId="77777777" w:rsidR="009962E7" w:rsidRPr="008022AB" w:rsidRDefault="009962E7" w:rsidP="009C1E35">
            <w:pPr>
              <w:pStyle w:val="BodyText"/>
              <w:spacing w:before="40" w:after="40"/>
              <w:rPr>
                <w:rFonts w:ascii="Calibri Light" w:hAnsi="Calibri Light" w:cs="Calibri Light"/>
                <w:sz w:val="21"/>
                <w:szCs w:val="21"/>
              </w:rPr>
            </w:pPr>
            <w:r w:rsidRPr="008022AB">
              <w:rPr>
                <w:rFonts w:ascii="Calibri Light" w:hAnsi="Calibri Light" w:cs="Calibri Light"/>
                <w:sz w:val="21"/>
                <w:szCs w:val="21"/>
              </w:rPr>
              <w:t>4</w:t>
            </w:r>
          </w:p>
        </w:tc>
        <w:tc>
          <w:tcPr>
            <w:tcW w:w="1197" w:type="dxa"/>
            <w:tcBorders>
              <w:bottom w:val="single" w:sz="4" w:space="0" w:color="auto"/>
            </w:tcBorders>
            <w:shd w:val="clear" w:color="auto" w:fill="00FF00"/>
          </w:tcPr>
          <w:p w14:paraId="4A5BF8E4" w14:textId="77777777" w:rsidR="009962E7" w:rsidRPr="008022AB" w:rsidRDefault="009962E7" w:rsidP="009C1E35">
            <w:pPr>
              <w:pStyle w:val="BodyText"/>
              <w:spacing w:before="40" w:after="40"/>
              <w:jc w:val="center"/>
              <w:rPr>
                <w:rFonts w:ascii="Calibri Light" w:hAnsi="Calibri Light" w:cs="Calibri Light"/>
                <w:sz w:val="21"/>
                <w:szCs w:val="21"/>
              </w:rPr>
            </w:pPr>
            <w:r w:rsidRPr="008022AB">
              <w:rPr>
                <w:rFonts w:ascii="Calibri Light" w:hAnsi="Calibri Light" w:cs="Calibri Light"/>
                <w:sz w:val="21"/>
                <w:szCs w:val="21"/>
              </w:rPr>
              <w:t>A</w:t>
            </w:r>
          </w:p>
        </w:tc>
        <w:tc>
          <w:tcPr>
            <w:tcW w:w="1212" w:type="dxa"/>
            <w:tcBorders>
              <w:bottom w:val="single" w:sz="4" w:space="0" w:color="auto"/>
            </w:tcBorders>
            <w:shd w:val="clear" w:color="auto" w:fill="FFFF00"/>
          </w:tcPr>
          <w:p w14:paraId="45682728" w14:textId="77777777" w:rsidR="009962E7" w:rsidRPr="008022AB" w:rsidRDefault="009962E7" w:rsidP="009C1E35">
            <w:pPr>
              <w:pStyle w:val="BodyText"/>
              <w:spacing w:before="40" w:after="40"/>
              <w:jc w:val="center"/>
              <w:rPr>
                <w:rFonts w:ascii="Calibri Light" w:hAnsi="Calibri Light" w:cs="Calibri Light"/>
                <w:sz w:val="21"/>
                <w:szCs w:val="21"/>
              </w:rPr>
            </w:pPr>
            <w:r w:rsidRPr="008022AB">
              <w:rPr>
                <w:rFonts w:ascii="Calibri Light" w:hAnsi="Calibri Light" w:cs="Calibri Light"/>
                <w:sz w:val="21"/>
                <w:szCs w:val="21"/>
              </w:rPr>
              <w:t>R</w:t>
            </w:r>
          </w:p>
        </w:tc>
        <w:tc>
          <w:tcPr>
            <w:tcW w:w="1145" w:type="dxa"/>
            <w:tcBorders>
              <w:bottom w:val="single" w:sz="4" w:space="0" w:color="auto"/>
            </w:tcBorders>
            <w:shd w:val="clear" w:color="auto" w:fill="FFFF00"/>
          </w:tcPr>
          <w:p w14:paraId="47B30BB0" w14:textId="77777777" w:rsidR="009962E7" w:rsidRPr="008022AB" w:rsidRDefault="009962E7" w:rsidP="009C1E35">
            <w:pPr>
              <w:pStyle w:val="BodyText"/>
              <w:spacing w:before="40" w:after="40"/>
              <w:jc w:val="center"/>
              <w:rPr>
                <w:rFonts w:ascii="Calibri Light" w:hAnsi="Calibri Light" w:cs="Calibri Light"/>
                <w:sz w:val="21"/>
                <w:szCs w:val="21"/>
              </w:rPr>
            </w:pPr>
            <w:r w:rsidRPr="008022AB">
              <w:rPr>
                <w:rFonts w:ascii="Calibri Light" w:hAnsi="Calibri Light" w:cs="Calibri Light"/>
                <w:sz w:val="21"/>
                <w:szCs w:val="21"/>
              </w:rPr>
              <w:t>R</w:t>
            </w:r>
          </w:p>
        </w:tc>
        <w:tc>
          <w:tcPr>
            <w:tcW w:w="1192" w:type="dxa"/>
            <w:tcBorders>
              <w:bottom w:val="single" w:sz="4" w:space="0" w:color="auto"/>
            </w:tcBorders>
            <w:shd w:val="clear" w:color="auto" w:fill="FFF2CC" w:themeFill="accent4" w:themeFillTint="33"/>
          </w:tcPr>
          <w:p w14:paraId="3AD436D4"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3" w:type="dxa"/>
            <w:tcBorders>
              <w:bottom w:val="single" w:sz="4" w:space="0" w:color="auto"/>
            </w:tcBorders>
            <w:shd w:val="clear" w:color="auto" w:fill="FFF2CC" w:themeFill="accent4" w:themeFillTint="33"/>
          </w:tcPr>
          <w:p w14:paraId="7A483F53"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574" w:type="dxa"/>
            <w:tcBorders>
              <w:bottom w:val="single" w:sz="4" w:space="0" w:color="auto"/>
            </w:tcBorders>
            <w:shd w:val="clear" w:color="auto" w:fill="FFF2CC" w:themeFill="accent4" w:themeFillTint="33"/>
          </w:tcPr>
          <w:p w14:paraId="40B24AF7"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2001" w:type="dxa"/>
            <w:tcBorders>
              <w:bottom w:val="single" w:sz="4" w:space="0" w:color="auto"/>
            </w:tcBorders>
            <w:shd w:val="clear" w:color="auto" w:fill="FFF2CC" w:themeFill="accent4" w:themeFillTint="33"/>
          </w:tcPr>
          <w:p w14:paraId="12F2AA4B"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3" w:type="dxa"/>
            <w:tcBorders>
              <w:bottom w:val="single" w:sz="4" w:space="0" w:color="auto"/>
            </w:tcBorders>
            <w:shd w:val="clear" w:color="auto" w:fill="FFCC00"/>
          </w:tcPr>
          <w:p w14:paraId="027BBA72" w14:textId="77777777" w:rsidR="009962E7" w:rsidRPr="008022AB" w:rsidRDefault="009962E7" w:rsidP="009C1E35">
            <w:pPr>
              <w:pStyle w:val="BodyText"/>
              <w:spacing w:before="40" w:after="40"/>
              <w:jc w:val="center"/>
              <w:rPr>
                <w:rFonts w:ascii="Calibri Light" w:hAnsi="Calibri Light" w:cs="Calibri Light"/>
                <w:sz w:val="21"/>
                <w:szCs w:val="21"/>
              </w:rPr>
            </w:pPr>
            <w:r w:rsidRPr="008022AB">
              <w:rPr>
                <w:rFonts w:ascii="Calibri Light" w:hAnsi="Calibri Light" w:cs="Calibri Light"/>
                <w:sz w:val="21"/>
                <w:szCs w:val="21"/>
              </w:rPr>
              <w:t>M</w:t>
            </w:r>
          </w:p>
        </w:tc>
        <w:tc>
          <w:tcPr>
            <w:tcW w:w="1242" w:type="dxa"/>
            <w:shd w:val="clear" w:color="auto" w:fill="FFF2CC" w:themeFill="accent4" w:themeFillTint="33"/>
          </w:tcPr>
          <w:p w14:paraId="5FAC478F"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6" w:type="dxa"/>
            <w:shd w:val="clear" w:color="auto" w:fill="FFF2CC" w:themeFill="accent4" w:themeFillTint="33"/>
          </w:tcPr>
          <w:p w14:paraId="6F420FDE" w14:textId="77777777" w:rsidR="009962E7" w:rsidRPr="008022AB" w:rsidRDefault="009962E7" w:rsidP="009C1E35">
            <w:pPr>
              <w:pStyle w:val="BodyText"/>
              <w:spacing w:before="40" w:after="40"/>
              <w:jc w:val="center"/>
              <w:rPr>
                <w:rFonts w:ascii="Calibri Light" w:hAnsi="Calibri Light" w:cs="Calibri Light"/>
                <w:sz w:val="21"/>
                <w:szCs w:val="21"/>
              </w:rPr>
            </w:pPr>
          </w:p>
        </w:tc>
      </w:tr>
      <w:tr w:rsidR="00A113BA" w:rsidRPr="008022AB" w14:paraId="250A05C8" w14:textId="77777777" w:rsidTr="00D51FC0">
        <w:tc>
          <w:tcPr>
            <w:tcW w:w="969" w:type="dxa"/>
            <w:shd w:val="clear" w:color="auto" w:fill="FFF2CC" w:themeFill="accent4" w:themeFillTint="33"/>
          </w:tcPr>
          <w:p w14:paraId="2602C630" w14:textId="77777777" w:rsidR="009962E7" w:rsidRPr="008022AB" w:rsidRDefault="009962E7" w:rsidP="009C1E35">
            <w:pPr>
              <w:pStyle w:val="BodyText"/>
              <w:spacing w:before="40" w:after="40"/>
              <w:rPr>
                <w:rFonts w:ascii="Calibri Light" w:hAnsi="Calibri Light" w:cs="Calibri Light"/>
                <w:sz w:val="21"/>
                <w:szCs w:val="21"/>
              </w:rPr>
            </w:pPr>
            <w:r w:rsidRPr="008022AB">
              <w:rPr>
                <w:rFonts w:ascii="Calibri Light" w:hAnsi="Calibri Light" w:cs="Calibri Light"/>
                <w:sz w:val="21"/>
                <w:szCs w:val="21"/>
              </w:rPr>
              <w:t>5</w:t>
            </w:r>
          </w:p>
        </w:tc>
        <w:tc>
          <w:tcPr>
            <w:tcW w:w="1197" w:type="dxa"/>
            <w:shd w:val="clear" w:color="auto" w:fill="00FF00"/>
          </w:tcPr>
          <w:p w14:paraId="5379EDD0" w14:textId="77777777" w:rsidR="009962E7" w:rsidRPr="008022AB" w:rsidRDefault="009962E7" w:rsidP="009C1E35">
            <w:pPr>
              <w:pStyle w:val="BodyText"/>
              <w:spacing w:before="40" w:after="40"/>
              <w:jc w:val="center"/>
              <w:rPr>
                <w:rFonts w:ascii="Calibri Light" w:hAnsi="Calibri Light" w:cs="Calibri Light"/>
                <w:sz w:val="21"/>
                <w:szCs w:val="21"/>
              </w:rPr>
            </w:pPr>
            <w:r w:rsidRPr="008022AB">
              <w:rPr>
                <w:rFonts w:ascii="Calibri Light" w:hAnsi="Calibri Light" w:cs="Calibri Light"/>
                <w:sz w:val="21"/>
                <w:szCs w:val="21"/>
              </w:rPr>
              <w:t>A</w:t>
            </w:r>
          </w:p>
        </w:tc>
        <w:tc>
          <w:tcPr>
            <w:tcW w:w="1212" w:type="dxa"/>
            <w:shd w:val="clear" w:color="auto" w:fill="FFFF00"/>
          </w:tcPr>
          <w:p w14:paraId="07A51E41" w14:textId="77777777" w:rsidR="009962E7" w:rsidRPr="008022AB" w:rsidRDefault="009962E7" w:rsidP="009C1E35">
            <w:pPr>
              <w:pStyle w:val="BodyText"/>
              <w:spacing w:before="40" w:after="40"/>
              <w:jc w:val="center"/>
              <w:rPr>
                <w:rFonts w:ascii="Calibri Light" w:hAnsi="Calibri Light" w:cs="Calibri Light"/>
                <w:sz w:val="21"/>
                <w:szCs w:val="21"/>
              </w:rPr>
            </w:pPr>
            <w:r w:rsidRPr="008022AB">
              <w:rPr>
                <w:rFonts w:ascii="Calibri Light" w:hAnsi="Calibri Light" w:cs="Calibri Light"/>
                <w:sz w:val="21"/>
                <w:szCs w:val="21"/>
              </w:rPr>
              <w:t>R</w:t>
            </w:r>
          </w:p>
        </w:tc>
        <w:tc>
          <w:tcPr>
            <w:tcW w:w="1145" w:type="dxa"/>
            <w:shd w:val="clear" w:color="auto" w:fill="FFFF00"/>
          </w:tcPr>
          <w:p w14:paraId="64866759" w14:textId="77777777" w:rsidR="009962E7" w:rsidRPr="008022AB" w:rsidRDefault="009962E7" w:rsidP="009C1E35">
            <w:pPr>
              <w:pStyle w:val="BodyText"/>
              <w:spacing w:before="40" w:after="40"/>
              <w:jc w:val="center"/>
              <w:rPr>
                <w:rFonts w:ascii="Calibri Light" w:hAnsi="Calibri Light" w:cs="Calibri Light"/>
                <w:sz w:val="21"/>
                <w:szCs w:val="21"/>
              </w:rPr>
            </w:pPr>
            <w:r w:rsidRPr="008022AB">
              <w:rPr>
                <w:rFonts w:ascii="Calibri Light" w:hAnsi="Calibri Light" w:cs="Calibri Light"/>
                <w:sz w:val="21"/>
                <w:szCs w:val="21"/>
              </w:rPr>
              <w:t>R</w:t>
            </w:r>
          </w:p>
        </w:tc>
        <w:tc>
          <w:tcPr>
            <w:tcW w:w="1192" w:type="dxa"/>
            <w:shd w:val="clear" w:color="auto" w:fill="FFFF00"/>
          </w:tcPr>
          <w:p w14:paraId="1337A2F7" w14:textId="77777777" w:rsidR="009962E7" w:rsidRPr="008022AB" w:rsidRDefault="009962E7" w:rsidP="009C1E35">
            <w:pPr>
              <w:pStyle w:val="BodyText"/>
              <w:spacing w:before="40" w:after="40"/>
              <w:jc w:val="center"/>
              <w:rPr>
                <w:rFonts w:ascii="Calibri Light" w:hAnsi="Calibri Light" w:cs="Calibri Light"/>
                <w:sz w:val="21"/>
                <w:szCs w:val="21"/>
              </w:rPr>
            </w:pPr>
            <w:r w:rsidRPr="008022AB">
              <w:rPr>
                <w:rFonts w:ascii="Calibri Light" w:hAnsi="Calibri Light" w:cs="Calibri Light"/>
                <w:sz w:val="21"/>
                <w:szCs w:val="21"/>
              </w:rPr>
              <w:t>R</w:t>
            </w:r>
          </w:p>
        </w:tc>
        <w:tc>
          <w:tcPr>
            <w:tcW w:w="1213" w:type="dxa"/>
            <w:shd w:val="clear" w:color="auto" w:fill="FFCC00"/>
          </w:tcPr>
          <w:p w14:paraId="5873AB35" w14:textId="77777777" w:rsidR="009962E7" w:rsidRPr="008022AB" w:rsidRDefault="009962E7" w:rsidP="009C1E35">
            <w:pPr>
              <w:pStyle w:val="BodyText"/>
              <w:spacing w:before="40" w:after="40"/>
              <w:jc w:val="center"/>
              <w:rPr>
                <w:rFonts w:ascii="Calibri Light" w:hAnsi="Calibri Light" w:cs="Calibri Light"/>
                <w:sz w:val="21"/>
                <w:szCs w:val="21"/>
              </w:rPr>
            </w:pPr>
            <w:r w:rsidRPr="008022AB">
              <w:rPr>
                <w:rFonts w:ascii="Calibri Light" w:hAnsi="Calibri Light" w:cs="Calibri Light"/>
                <w:sz w:val="21"/>
                <w:szCs w:val="21"/>
              </w:rPr>
              <w:t>M</w:t>
            </w:r>
          </w:p>
        </w:tc>
        <w:tc>
          <w:tcPr>
            <w:tcW w:w="1574" w:type="dxa"/>
            <w:shd w:val="clear" w:color="auto" w:fill="FFF2CC" w:themeFill="accent4" w:themeFillTint="33"/>
          </w:tcPr>
          <w:p w14:paraId="687BE30C"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2001" w:type="dxa"/>
            <w:shd w:val="clear" w:color="auto" w:fill="FFF2CC" w:themeFill="accent4" w:themeFillTint="33"/>
          </w:tcPr>
          <w:p w14:paraId="73C2388B"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3" w:type="dxa"/>
            <w:shd w:val="clear" w:color="auto" w:fill="FFF2CC" w:themeFill="accent4" w:themeFillTint="33"/>
          </w:tcPr>
          <w:p w14:paraId="7D002FFE"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42" w:type="dxa"/>
            <w:shd w:val="clear" w:color="auto" w:fill="FFF2CC" w:themeFill="accent4" w:themeFillTint="33"/>
          </w:tcPr>
          <w:p w14:paraId="0B3E1B16"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6" w:type="dxa"/>
            <w:shd w:val="clear" w:color="auto" w:fill="FFF2CC" w:themeFill="accent4" w:themeFillTint="33"/>
          </w:tcPr>
          <w:p w14:paraId="68A1DF8D" w14:textId="77777777" w:rsidR="009962E7" w:rsidRPr="008022AB" w:rsidRDefault="009962E7" w:rsidP="009C1E35">
            <w:pPr>
              <w:pStyle w:val="BodyText"/>
              <w:spacing w:before="40" w:after="40"/>
              <w:jc w:val="center"/>
              <w:rPr>
                <w:rFonts w:ascii="Calibri Light" w:hAnsi="Calibri Light" w:cs="Calibri Light"/>
                <w:sz w:val="21"/>
                <w:szCs w:val="21"/>
              </w:rPr>
            </w:pPr>
          </w:p>
        </w:tc>
      </w:tr>
      <w:tr w:rsidR="00A113BA" w:rsidRPr="008022AB" w14:paraId="26BA7DDA" w14:textId="77777777" w:rsidTr="001A1C3C">
        <w:trPr>
          <w:trHeight w:val="720"/>
        </w:trPr>
        <w:tc>
          <w:tcPr>
            <w:tcW w:w="969" w:type="dxa"/>
          </w:tcPr>
          <w:p w14:paraId="0C8C902B" w14:textId="77777777" w:rsidR="009962E7" w:rsidRPr="008022AB" w:rsidRDefault="009962E7" w:rsidP="009C1E35">
            <w:pPr>
              <w:pStyle w:val="BodyText"/>
              <w:spacing w:before="40" w:after="40"/>
              <w:rPr>
                <w:rFonts w:ascii="Calibri Light" w:hAnsi="Calibri Light" w:cs="Calibri Light"/>
                <w:sz w:val="21"/>
                <w:szCs w:val="21"/>
              </w:rPr>
            </w:pPr>
          </w:p>
        </w:tc>
        <w:tc>
          <w:tcPr>
            <w:tcW w:w="1197" w:type="dxa"/>
          </w:tcPr>
          <w:p w14:paraId="0783722E"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2" w:type="dxa"/>
          </w:tcPr>
          <w:p w14:paraId="58BFF6CC"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145" w:type="dxa"/>
          </w:tcPr>
          <w:p w14:paraId="576BD0C4"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192" w:type="dxa"/>
          </w:tcPr>
          <w:p w14:paraId="5E34D52E"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3" w:type="dxa"/>
          </w:tcPr>
          <w:p w14:paraId="2BE327B8"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574" w:type="dxa"/>
          </w:tcPr>
          <w:p w14:paraId="447787CC"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2001" w:type="dxa"/>
          </w:tcPr>
          <w:p w14:paraId="38A181AA"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3" w:type="dxa"/>
          </w:tcPr>
          <w:p w14:paraId="26F82775"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42" w:type="dxa"/>
          </w:tcPr>
          <w:p w14:paraId="190E7F09"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6" w:type="dxa"/>
          </w:tcPr>
          <w:p w14:paraId="5C2C3357" w14:textId="77777777" w:rsidR="009962E7" w:rsidRPr="008022AB" w:rsidRDefault="009962E7" w:rsidP="009C1E35">
            <w:pPr>
              <w:pStyle w:val="BodyText"/>
              <w:spacing w:before="40" w:after="40"/>
              <w:jc w:val="center"/>
              <w:rPr>
                <w:rFonts w:ascii="Calibri Light" w:hAnsi="Calibri Light" w:cs="Calibri Light"/>
                <w:sz w:val="21"/>
                <w:szCs w:val="21"/>
              </w:rPr>
            </w:pPr>
          </w:p>
        </w:tc>
      </w:tr>
      <w:tr w:rsidR="00A113BA" w:rsidRPr="008022AB" w14:paraId="157524C6" w14:textId="77777777" w:rsidTr="001A1C3C">
        <w:trPr>
          <w:trHeight w:val="720"/>
        </w:trPr>
        <w:tc>
          <w:tcPr>
            <w:tcW w:w="969" w:type="dxa"/>
          </w:tcPr>
          <w:p w14:paraId="5B7AE797" w14:textId="77777777" w:rsidR="009962E7" w:rsidRPr="008022AB" w:rsidRDefault="009962E7" w:rsidP="009C1E35">
            <w:pPr>
              <w:pStyle w:val="BodyText"/>
              <w:spacing w:before="40" w:after="40"/>
              <w:rPr>
                <w:rFonts w:ascii="Calibri Light" w:hAnsi="Calibri Light" w:cs="Calibri Light"/>
                <w:sz w:val="21"/>
                <w:szCs w:val="21"/>
              </w:rPr>
            </w:pPr>
          </w:p>
        </w:tc>
        <w:tc>
          <w:tcPr>
            <w:tcW w:w="1197" w:type="dxa"/>
          </w:tcPr>
          <w:p w14:paraId="15136C11"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2" w:type="dxa"/>
          </w:tcPr>
          <w:p w14:paraId="25258458"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145" w:type="dxa"/>
          </w:tcPr>
          <w:p w14:paraId="2B52F857"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192" w:type="dxa"/>
          </w:tcPr>
          <w:p w14:paraId="290DE950"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3" w:type="dxa"/>
          </w:tcPr>
          <w:p w14:paraId="15BC7563"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574" w:type="dxa"/>
          </w:tcPr>
          <w:p w14:paraId="79F009D7"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2001" w:type="dxa"/>
          </w:tcPr>
          <w:p w14:paraId="08B663C3"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3" w:type="dxa"/>
          </w:tcPr>
          <w:p w14:paraId="581DDD9F"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42" w:type="dxa"/>
          </w:tcPr>
          <w:p w14:paraId="0CCBF5EE"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6" w:type="dxa"/>
          </w:tcPr>
          <w:p w14:paraId="07A664C9" w14:textId="77777777" w:rsidR="009962E7" w:rsidRPr="008022AB" w:rsidRDefault="009962E7" w:rsidP="009C1E35">
            <w:pPr>
              <w:pStyle w:val="BodyText"/>
              <w:spacing w:before="40" w:after="40"/>
              <w:jc w:val="center"/>
              <w:rPr>
                <w:rFonts w:ascii="Calibri Light" w:hAnsi="Calibri Light" w:cs="Calibri Light"/>
                <w:sz w:val="21"/>
                <w:szCs w:val="21"/>
              </w:rPr>
            </w:pPr>
          </w:p>
        </w:tc>
      </w:tr>
      <w:tr w:rsidR="00A113BA" w:rsidRPr="008022AB" w14:paraId="59EBBA51" w14:textId="77777777" w:rsidTr="001A1C3C">
        <w:trPr>
          <w:trHeight w:val="720"/>
        </w:trPr>
        <w:tc>
          <w:tcPr>
            <w:tcW w:w="969" w:type="dxa"/>
          </w:tcPr>
          <w:p w14:paraId="4A108AC8" w14:textId="77777777" w:rsidR="009962E7" w:rsidRPr="008022AB" w:rsidRDefault="009962E7" w:rsidP="009C1E35">
            <w:pPr>
              <w:pStyle w:val="BodyText"/>
              <w:spacing w:before="40" w:after="40"/>
              <w:rPr>
                <w:rFonts w:ascii="Calibri Light" w:hAnsi="Calibri Light" w:cs="Calibri Light"/>
                <w:sz w:val="21"/>
                <w:szCs w:val="21"/>
              </w:rPr>
            </w:pPr>
          </w:p>
        </w:tc>
        <w:tc>
          <w:tcPr>
            <w:tcW w:w="1197" w:type="dxa"/>
          </w:tcPr>
          <w:p w14:paraId="77A9061A"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2" w:type="dxa"/>
          </w:tcPr>
          <w:p w14:paraId="2A5BFF6B"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145" w:type="dxa"/>
          </w:tcPr>
          <w:p w14:paraId="26627BF9"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192" w:type="dxa"/>
          </w:tcPr>
          <w:p w14:paraId="2B3AB99A"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3" w:type="dxa"/>
          </w:tcPr>
          <w:p w14:paraId="06EF20FD"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574" w:type="dxa"/>
          </w:tcPr>
          <w:p w14:paraId="1ED14DCC"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2001" w:type="dxa"/>
          </w:tcPr>
          <w:p w14:paraId="5EA25450"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3" w:type="dxa"/>
          </w:tcPr>
          <w:p w14:paraId="14896CAA"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42" w:type="dxa"/>
          </w:tcPr>
          <w:p w14:paraId="771A62F0"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6" w:type="dxa"/>
          </w:tcPr>
          <w:p w14:paraId="4A527F55" w14:textId="77777777" w:rsidR="009962E7" w:rsidRPr="008022AB" w:rsidRDefault="009962E7" w:rsidP="009C1E35">
            <w:pPr>
              <w:pStyle w:val="BodyText"/>
              <w:spacing w:before="40" w:after="40"/>
              <w:jc w:val="center"/>
              <w:rPr>
                <w:rFonts w:ascii="Calibri Light" w:hAnsi="Calibri Light" w:cs="Calibri Light"/>
                <w:sz w:val="21"/>
                <w:szCs w:val="21"/>
              </w:rPr>
            </w:pPr>
          </w:p>
        </w:tc>
      </w:tr>
      <w:tr w:rsidR="00A113BA" w:rsidRPr="008022AB" w14:paraId="649440A0" w14:textId="77777777" w:rsidTr="001A1C3C">
        <w:trPr>
          <w:trHeight w:val="720"/>
        </w:trPr>
        <w:tc>
          <w:tcPr>
            <w:tcW w:w="969" w:type="dxa"/>
          </w:tcPr>
          <w:p w14:paraId="4357987B" w14:textId="77777777" w:rsidR="009962E7" w:rsidRPr="008022AB" w:rsidRDefault="009962E7" w:rsidP="009C1E35">
            <w:pPr>
              <w:pStyle w:val="BodyText"/>
              <w:spacing w:before="40" w:after="40"/>
              <w:rPr>
                <w:rFonts w:ascii="Calibri Light" w:hAnsi="Calibri Light" w:cs="Calibri Light"/>
                <w:sz w:val="21"/>
                <w:szCs w:val="21"/>
              </w:rPr>
            </w:pPr>
          </w:p>
        </w:tc>
        <w:tc>
          <w:tcPr>
            <w:tcW w:w="1197" w:type="dxa"/>
          </w:tcPr>
          <w:p w14:paraId="12818579"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2" w:type="dxa"/>
          </w:tcPr>
          <w:p w14:paraId="0DEA1DD2"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145" w:type="dxa"/>
          </w:tcPr>
          <w:p w14:paraId="6986B0DE"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192" w:type="dxa"/>
          </w:tcPr>
          <w:p w14:paraId="6F3C1B99"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3" w:type="dxa"/>
          </w:tcPr>
          <w:p w14:paraId="6FFBAC73"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574" w:type="dxa"/>
          </w:tcPr>
          <w:p w14:paraId="251398F6"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2001" w:type="dxa"/>
          </w:tcPr>
          <w:p w14:paraId="7BDFDF78"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3" w:type="dxa"/>
          </w:tcPr>
          <w:p w14:paraId="568CF115"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42" w:type="dxa"/>
          </w:tcPr>
          <w:p w14:paraId="7809A172" w14:textId="77777777" w:rsidR="009962E7" w:rsidRPr="008022AB" w:rsidRDefault="009962E7" w:rsidP="009C1E35">
            <w:pPr>
              <w:pStyle w:val="BodyText"/>
              <w:spacing w:before="40" w:after="40"/>
              <w:jc w:val="center"/>
              <w:rPr>
                <w:rFonts w:ascii="Calibri Light" w:hAnsi="Calibri Light" w:cs="Calibri Light"/>
                <w:sz w:val="21"/>
                <w:szCs w:val="21"/>
              </w:rPr>
            </w:pPr>
          </w:p>
        </w:tc>
        <w:tc>
          <w:tcPr>
            <w:tcW w:w="1216" w:type="dxa"/>
          </w:tcPr>
          <w:p w14:paraId="2483850E" w14:textId="77777777" w:rsidR="009962E7" w:rsidRPr="008022AB" w:rsidRDefault="009962E7" w:rsidP="009C1E35">
            <w:pPr>
              <w:pStyle w:val="BodyText"/>
              <w:spacing w:before="40" w:after="40"/>
              <w:jc w:val="center"/>
              <w:rPr>
                <w:rFonts w:ascii="Calibri Light" w:hAnsi="Calibri Light" w:cs="Calibri Light"/>
                <w:sz w:val="21"/>
                <w:szCs w:val="21"/>
              </w:rPr>
            </w:pPr>
          </w:p>
        </w:tc>
      </w:tr>
    </w:tbl>
    <w:p w14:paraId="26803276" w14:textId="77777777" w:rsidR="009962E7" w:rsidRPr="008022AB" w:rsidRDefault="009962E7" w:rsidP="009962E7">
      <w:pPr>
        <w:pStyle w:val="BodyText"/>
        <w:rPr>
          <w:rFonts w:ascii="Calibri Light" w:hAnsi="Calibri Light" w:cs="Calibri Light"/>
          <w:lang w:val="en-GB"/>
        </w:rPr>
      </w:pPr>
    </w:p>
    <w:p w14:paraId="1F1CA7C5" w14:textId="77777777" w:rsidR="009962E7" w:rsidRPr="008022AB" w:rsidRDefault="009962E7" w:rsidP="009962E7">
      <w:pPr>
        <w:rPr>
          <w:rFonts w:ascii="Calibri Light" w:hAnsi="Calibri Light" w:cs="Calibri Light"/>
          <w:sz w:val="20"/>
          <w:lang w:val="en-NZ"/>
        </w:rPr>
        <w:sectPr w:rsidR="009962E7" w:rsidRPr="008022AB" w:rsidSect="00A113BA">
          <w:headerReference w:type="default" r:id="rId20"/>
          <w:footerReference w:type="default" r:id="rId21"/>
          <w:pgSz w:w="16838" w:h="11906" w:orient="landscape"/>
          <w:pgMar w:top="1440" w:right="1440" w:bottom="1440" w:left="1440" w:header="720" w:footer="720" w:gutter="0"/>
          <w:cols w:space="720"/>
          <w:docGrid w:linePitch="326"/>
        </w:sectPr>
      </w:pPr>
    </w:p>
    <w:p w14:paraId="295CEE4F" w14:textId="77777777" w:rsidR="00081462" w:rsidRPr="008022AB" w:rsidRDefault="00081462" w:rsidP="00081462">
      <w:pPr>
        <w:pStyle w:val="Heading3"/>
        <w:rPr>
          <w:rFonts w:ascii="Calibri Light" w:hAnsi="Calibri Light" w:cs="Calibri Light"/>
        </w:rPr>
      </w:pPr>
      <w:bookmarkStart w:id="41" w:name="_Toc465350001"/>
      <w:r w:rsidRPr="008022AB">
        <w:rPr>
          <w:rFonts w:ascii="Calibri Light" w:hAnsi="Calibri Light" w:cs="Calibri Light"/>
        </w:rPr>
        <w:lastRenderedPageBreak/>
        <w:t>Communications Roadmap</w:t>
      </w:r>
    </w:p>
    <w:p w14:paraId="6D2F19F3" w14:textId="77777777" w:rsidR="00081462" w:rsidRPr="008022AB" w:rsidRDefault="00081462" w:rsidP="00081462">
      <w:pPr>
        <w:rPr>
          <w:rFonts w:ascii="Calibri Light" w:hAnsi="Calibri Light" w:cs="Calibri Light"/>
        </w:rPr>
      </w:pPr>
      <w:r w:rsidRPr="008022AB">
        <w:rPr>
          <w:rFonts w:ascii="Calibri Light" w:hAnsi="Calibri Light" w:cs="Calibri Light"/>
        </w:rPr>
        <w:t>The previous sections walked you through determining your stakeholders, key messages, delivery channels, schedule, and responsibilities. Summarize that information below as a roadmap to the overall communications plan.</w:t>
      </w:r>
    </w:p>
    <w:p w14:paraId="43036388" w14:textId="77777777" w:rsidR="00081462" w:rsidRPr="008022AB" w:rsidRDefault="00081462" w:rsidP="00081462">
      <w:pPr>
        <w:rPr>
          <w:rFonts w:ascii="Calibri Light" w:hAnsi="Calibri Light" w:cs="Calibri Light"/>
        </w:rPr>
      </w:pPr>
    </w:p>
    <w:tbl>
      <w:tblPr>
        <w:tblStyle w:val="TableGrid"/>
        <w:tblW w:w="9239" w:type="dxa"/>
        <w:tblLayout w:type="fixed"/>
        <w:tblLook w:val="04A0" w:firstRow="1" w:lastRow="0" w:firstColumn="1" w:lastColumn="0" w:noHBand="0" w:noVBand="1"/>
      </w:tblPr>
      <w:tblGrid>
        <w:gridCol w:w="1705"/>
        <w:gridCol w:w="2880"/>
        <w:gridCol w:w="1684"/>
        <w:gridCol w:w="1440"/>
        <w:gridCol w:w="1530"/>
      </w:tblGrid>
      <w:tr w:rsidR="00081462" w:rsidRPr="008022AB" w14:paraId="0FCE97DE" w14:textId="77777777" w:rsidTr="00081462">
        <w:trPr>
          <w:tblHeader/>
        </w:trPr>
        <w:tc>
          <w:tcPr>
            <w:tcW w:w="1705" w:type="dxa"/>
            <w:shd w:val="pct20" w:color="auto" w:fill="005695"/>
            <w:vAlign w:val="center"/>
          </w:tcPr>
          <w:p w14:paraId="740E33BE" w14:textId="77777777" w:rsidR="00081462" w:rsidRPr="008022AB" w:rsidRDefault="00081462" w:rsidP="00081462">
            <w:pPr>
              <w:jc w:val="center"/>
              <w:rPr>
                <w:rFonts w:ascii="Calibri Light" w:hAnsi="Calibri Light" w:cs="Calibri Light"/>
                <w:b/>
                <w:color w:val="FFFFFF" w:themeColor="background1"/>
                <w:sz w:val="21"/>
                <w:szCs w:val="21"/>
              </w:rPr>
            </w:pPr>
            <w:r w:rsidRPr="008022AB">
              <w:rPr>
                <w:rFonts w:ascii="Calibri Light" w:hAnsi="Calibri Light" w:cs="Calibri Light"/>
                <w:b/>
                <w:color w:val="FFFFFF" w:themeColor="background1"/>
                <w:sz w:val="21"/>
                <w:szCs w:val="21"/>
              </w:rPr>
              <w:t>Audience (Stakeholder)</w:t>
            </w:r>
          </w:p>
        </w:tc>
        <w:tc>
          <w:tcPr>
            <w:tcW w:w="2880" w:type="dxa"/>
            <w:shd w:val="pct20" w:color="auto" w:fill="005695"/>
            <w:vAlign w:val="center"/>
          </w:tcPr>
          <w:p w14:paraId="5FE3E9F8" w14:textId="77777777" w:rsidR="00081462" w:rsidRPr="008022AB" w:rsidRDefault="00081462" w:rsidP="00081462">
            <w:pPr>
              <w:jc w:val="center"/>
              <w:rPr>
                <w:rFonts w:ascii="Calibri Light" w:hAnsi="Calibri Light" w:cs="Calibri Light"/>
                <w:b/>
                <w:color w:val="FFFFFF" w:themeColor="background1"/>
                <w:sz w:val="21"/>
                <w:szCs w:val="21"/>
              </w:rPr>
            </w:pPr>
            <w:r w:rsidRPr="008022AB">
              <w:rPr>
                <w:rFonts w:ascii="Calibri Light" w:hAnsi="Calibri Light" w:cs="Calibri Light"/>
                <w:b/>
                <w:color w:val="FFFFFF" w:themeColor="background1"/>
                <w:sz w:val="21"/>
                <w:szCs w:val="21"/>
              </w:rPr>
              <w:t>Key Messages</w:t>
            </w:r>
          </w:p>
        </w:tc>
        <w:tc>
          <w:tcPr>
            <w:tcW w:w="1684" w:type="dxa"/>
            <w:shd w:val="pct20" w:color="auto" w:fill="005695"/>
            <w:vAlign w:val="center"/>
          </w:tcPr>
          <w:p w14:paraId="4593C94D" w14:textId="77777777" w:rsidR="00081462" w:rsidRPr="008022AB" w:rsidRDefault="00081462" w:rsidP="00081462">
            <w:pPr>
              <w:jc w:val="center"/>
              <w:rPr>
                <w:rFonts w:ascii="Calibri Light" w:hAnsi="Calibri Light" w:cs="Calibri Light"/>
                <w:b/>
                <w:color w:val="FFFFFF" w:themeColor="background1"/>
                <w:sz w:val="21"/>
                <w:szCs w:val="21"/>
              </w:rPr>
            </w:pPr>
            <w:r w:rsidRPr="008022AB">
              <w:rPr>
                <w:rFonts w:ascii="Calibri Light" w:hAnsi="Calibri Light" w:cs="Calibri Light"/>
                <w:b/>
                <w:color w:val="FFFFFF" w:themeColor="background1"/>
                <w:sz w:val="21"/>
                <w:szCs w:val="21"/>
              </w:rPr>
              <w:t>Delivery Channel(s)</w:t>
            </w:r>
          </w:p>
        </w:tc>
        <w:tc>
          <w:tcPr>
            <w:tcW w:w="1440" w:type="dxa"/>
            <w:shd w:val="pct20" w:color="auto" w:fill="005695"/>
            <w:vAlign w:val="center"/>
          </w:tcPr>
          <w:p w14:paraId="519E72A0" w14:textId="77777777" w:rsidR="00081462" w:rsidRPr="008022AB" w:rsidRDefault="00081462" w:rsidP="00081462">
            <w:pPr>
              <w:jc w:val="center"/>
              <w:rPr>
                <w:rFonts w:ascii="Calibri Light" w:hAnsi="Calibri Light" w:cs="Calibri Light"/>
                <w:b/>
                <w:sz w:val="21"/>
                <w:szCs w:val="21"/>
              </w:rPr>
            </w:pPr>
            <w:r w:rsidRPr="008022AB">
              <w:rPr>
                <w:rFonts w:ascii="Calibri Light" w:hAnsi="Calibri Light" w:cs="Calibri Light"/>
                <w:b/>
                <w:color w:val="FFFFFF" w:themeColor="background1"/>
                <w:sz w:val="21"/>
                <w:szCs w:val="21"/>
              </w:rPr>
              <w:t>Frequency</w:t>
            </w:r>
          </w:p>
        </w:tc>
        <w:tc>
          <w:tcPr>
            <w:tcW w:w="1530" w:type="dxa"/>
            <w:shd w:val="pct20" w:color="auto" w:fill="005695"/>
            <w:vAlign w:val="center"/>
          </w:tcPr>
          <w:p w14:paraId="46A0544B" w14:textId="77777777" w:rsidR="00081462" w:rsidRPr="008022AB" w:rsidRDefault="00081462" w:rsidP="00081462">
            <w:pPr>
              <w:jc w:val="center"/>
              <w:rPr>
                <w:rFonts w:ascii="Calibri Light" w:hAnsi="Calibri Light" w:cs="Calibri Light"/>
                <w:b/>
                <w:color w:val="FFFFFF" w:themeColor="background1"/>
                <w:sz w:val="21"/>
                <w:szCs w:val="21"/>
              </w:rPr>
            </w:pPr>
            <w:r w:rsidRPr="008022AB">
              <w:rPr>
                <w:rFonts w:ascii="Calibri Light" w:hAnsi="Calibri Light" w:cs="Calibri Light"/>
                <w:b/>
                <w:color w:val="FFFFFF" w:themeColor="background1"/>
                <w:sz w:val="21"/>
                <w:szCs w:val="21"/>
              </w:rPr>
              <w:t>Sender</w:t>
            </w:r>
          </w:p>
        </w:tc>
      </w:tr>
      <w:tr w:rsidR="00081462" w:rsidRPr="008022AB" w14:paraId="02F3C6C2" w14:textId="77777777" w:rsidTr="00081462">
        <w:tc>
          <w:tcPr>
            <w:tcW w:w="1705" w:type="dxa"/>
            <w:shd w:val="clear" w:color="auto" w:fill="FFF2CC" w:themeFill="accent4" w:themeFillTint="33"/>
            <w:vAlign w:val="center"/>
          </w:tcPr>
          <w:p w14:paraId="03A4D23B" w14:textId="77777777" w:rsidR="00081462" w:rsidRPr="008022AB" w:rsidRDefault="00081462" w:rsidP="00081462">
            <w:pPr>
              <w:rPr>
                <w:rFonts w:ascii="Calibri Light" w:hAnsi="Calibri Light" w:cs="Calibri Light"/>
                <w:color w:val="005695"/>
                <w:sz w:val="21"/>
                <w:szCs w:val="21"/>
              </w:rPr>
            </w:pPr>
            <w:r w:rsidRPr="008022AB">
              <w:rPr>
                <w:rFonts w:ascii="Calibri Light" w:hAnsi="Calibri Light" w:cs="Calibri Light"/>
                <w:color w:val="005695"/>
                <w:sz w:val="21"/>
                <w:szCs w:val="21"/>
              </w:rPr>
              <w:t>Senior Managers</w:t>
            </w:r>
          </w:p>
        </w:tc>
        <w:tc>
          <w:tcPr>
            <w:tcW w:w="2880" w:type="dxa"/>
            <w:shd w:val="clear" w:color="auto" w:fill="FFF2CC" w:themeFill="accent4" w:themeFillTint="33"/>
          </w:tcPr>
          <w:p w14:paraId="6521C5D9" w14:textId="77777777" w:rsidR="00081462" w:rsidRPr="008022AB" w:rsidRDefault="00081462" w:rsidP="00081462">
            <w:pPr>
              <w:rPr>
                <w:rFonts w:ascii="Calibri Light" w:hAnsi="Calibri Light" w:cs="Calibri Light"/>
                <w:color w:val="005695"/>
                <w:sz w:val="21"/>
                <w:szCs w:val="21"/>
              </w:rPr>
            </w:pPr>
          </w:p>
        </w:tc>
        <w:tc>
          <w:tcPr>
            <w:tcW w:w="1684" w:type="dxa"/>
            <w:shd w:val="clear" w:color="auto" w:fill="FFF2CC" w:themeFill="accent4" w:themeFillTint="33"/>
          </w:tcPr>
          <w:p w14:paraId="5BAFFA4F" w14:textId="77777777" w:rsidR="00081462" w:rsidRPr="008022AB" w:rsidRDefault="00081462" w:rsidP="00081462">
            <w:pPr>
              <w:rPr>
                <w:rFonts w:ascii="Calibri Light" w:hAnsi="Calibri Light" w:cs="Calibri Light"/>
                <w:color w:val="005695"/>
                <w:sz w:val="21"/>
                <w:szCs w:val="21"/>
              </w:rPr>
            </w:pPr>
          </w:p>
        </w:tc>
        <w:tc>
          <w:tcPr>
            <w:tcW w:w="1440" w:type="dxa"/>
            <w:shd w:val="clear" w:color="auto" w:fill="FFF2CC" w:themeFill="accent4" w:themeFillTint="33"/>
          </w:tcPr>
          <w:p w14:paraId="092298CC" w14:textId="77777777" w:rsidR="00081462" w:rsidRPr="008022AB" w:rsidRDefault="00081462" w:rsidP="00081462">
            <w:pPr>
              <w:rPr>
                <w:rFonts w:ascii="Calibri Light" w:hAnsi="Calibri Light" w:cs="Calibri Light"/>
                <w:color w:val="005695"/>
                <w:sz w:val="21"/>
                <w:szCs w:val="21"/>
              </w:rPr>
            </w:pPr>
          </w:p>
        </w:tc>
        <w:tc>
          <w:tcPr>
            <w:tcW w:w="1530" w:type="dxa"/>
            <w:shd w:val="clear" w:color="auto" w:fill="FFF2CC" w:themeFill="accent4" w:themeFillTint="33"/>
          </w:tcPr>
          <w:p w14:paraId="0F4C7366" w14:textId="77777777" w:rsidR="00081462" w:rsidRPr="008022AB" w:rsidRDefault="00081462" w:rsidP="00081462">
            <w:pPr>
              <w:jc w:val="center"/>
              <w:rPr>
                <w:rFonts w:ascii="Calibri Light" w:hAnsi="Calibri Light" w:cs="Calibri Light"/>
                <w:color w:val="005695"/>
                <w:sz w:val="21"/>
                <w:szCs w:val="21"/>
              </w:rPr>
            </w:pPr>
            <w:r w:rsidRPr="008022AB">
              <w:rPr>
                <w:rFonts w:ascii="Calibri Light" w:hAnsi="Calibri Light" w:cs="Calibri Light"/>
                <w:color w:val="005695"/>
                <w:sz w:val="21"/>
                <w:szCs w:val="21"/>
              </w:rPr>
              <w:t>Project Manager</w:t>
            </w:r>
          </w:p>
        </w:tc>
      </w:tr>
      <w:tr w:rsidR="00081462" w:rsidRPr="008022AB" w14:paraId="1B2AF54A" w14:textId="77777777" w:rsidTr="00081462">
        <w:tc>
          <w:tcPr>
            <w:tcW w:w="1705" w:type="dxa"/>
            <w:shd w:val="clear" w:color="auto" w:fill="FFF2CC" w:themeFill="accent4" w:themeFillTint="33"/>
          </w:tcPr>
          <w:p w14:paraId="5D1CA484" w14:textId="77777777" w:rsidR="00081462" w:rsidRPr="008022AB" w:rsidRDefault="00081462" w:rsidP="00081462">
            <w:pPr>
              <w:rPr>
                <w:rFonts w:ascii="Calibri Light" w:hAnsi="Calibri Light" w:cs="Calibri Light"/>
                <w:color w:val="005695"/>
                <w:sz w:val="21"/>
                <w:szCs w:val="21"/>
              </w:rPr>
            </w:pPr>
            <w:r w:rsidRPr="008022AB">
              <w:rPr>
                <w:rFonts w:ascii="Calibri Light" w:hAnsi="Calibri Light" w:cs="Calibri Light"/>
                <w:color w:val="005695"/>
                <w:sz w:val="21"/>
                <w:szCs w:val="21"/>
              </w:rPr>
              <w:t>Staff Users</w:t>
            </w:r>
          </w:p>
        </w:tc>
        <w:tc>
          <w:tcPr>
            <w:tcW w:w="2880" w:type="dxa"/>
            <w:shd w:val="clear" w:color="auto" w:fill="FFF2CC" w:themeFill="accent4" w:themeFillTint="33"/>
          </w:tcPr>
          <w:p w14:paraId="2EE043F5" w14:textId="77777777" w:rsidR="00081462" w:rsidRPr="008022AB" w:rsidRDefault="00081462" w:rsidP="00081462">
            <w:pPr>
              <w:rPr>
                <w:rFonts w:ascii="Calibri Light" w:hAnsi="Calibri Light" w:cs="Calibri Light"/>
                <w:color w:val="005695"/>
                <w:sz w:val="21"/>
                <w:szCs w:val="21"/>
              </w:rPr>
            </w:pPr>
          </w:p>
        </w:tc>
        <w:tc>
          <w:tcPr>
            <w:tcW w:w="1684" w:type="dxa"/>
            <w:shd w:val="clear" w:color="auto" w:fill="FFF2CC" w:themeFill="accent4" w:themeFillTint="33"/>
          </w:tcPr>
          <w:p w14:paraId="6C9BDCFA" w14:textId="77777777" w:rsidR="00081462" w:rsidRPr="008022AB" w:rsidRDefault="00081462" w:rsidP="00081462">
            <w:pPr>
              <w:rPr>
                <w:rFonts w:ascii="Calibri Light" w:hAnsi="Calibri Light" w:cs="Calibri Light"/>
                <w:color w:val="005695"/>
                <w:sz w:val="21"/>
                <w:szCs w:val="21"/>
              </w:rPr>
            </w:pPr>
          </w:p>
        </w:tc>
        <w:tc>
          <w:tcPr>
            <w:tcW w:w="1440" w:type="dxa"/>
            <w:shd w:val="clear" w:color="auto" w:fill="FFF2CC" w:themeFill="accent4" w:themeFillTint="33"/>
          </w:tcPr>
          <w:p w14:paraId="32794DE5" w14:textId="77777777" w:rsidR="00081462" w:rsidRPr="008022AB" w:rsidRDefault="00081462" w:rsidP="00081462">
            <w:pPr>
              <w:rPr>
                <w:rFonts w:ascii="Calibri Light" w:hAnsi="Calibri Light" w:cs="Calibri Light"/>
                <w:color w:val="005695"/>
                <w:sz w:val="21"/>
                <w:szCs w:val="21"/>
              </w:rPr>
            </w:pPr>
          </w:p>
        </w:tc>
        <w:tc>
          <w:tcPr>
            <w:tcW w:w="1530" w:type="dxa"/>
            <w:shd w:val="clear" w:color="auto" w:fill="FFF2CC" w:themeFill="accent4" w:themeFillTint="33"/>
          </w:tcPr>
          <w:p w14:paraId="72AE1365" w14:textId="77777777" w:rsidR="00081462" w:rsidRPr="008022AB" w:rsidRDefault="00081462" w:rsidP="00081462">
            <w:pPr>
              <w:jc w:val="center"/>
              <w:rPr>
                <w:rFonts w:ascii="Calibri Light" w:hAnsi="Calibri Light" w:cs="Calibri Light"/>
                <w:color w:val="005695"/>
                <w:sz w:val="21"/>
                <w:szCs w:val="21"/>
              </w:rPr>
            </w:pPr>
            <w:r w:rsidRPr="008022AB">
              <w:rPr>
                <w:rFonts w:ascii="Calibri Light" w:hAnsi="Calibri Light" w:cs="Calibri Light"/>
                <w:color w:val="005695"/>
                <w:sz w:val="21"/>
                <w:szCs w:val="21"/>
              </w:rPr>
              <w:t>Supervisor</w:t>
            </w:r>
          </w:p>
        </w:tc>
      </w:tr>
      <w:tr w:rsidR="00081462" w:rsidRPr="008022AB" w14:paraId="33BFA522" w14:textId="77777777" w:rsidTr="00081462">
        <w:tc>
          <w:tcPr>
            <w:tcW w:w="1705" w:type="dxa"/>
          </w:tcPr>
          <w:p w14:paraId="5A10EB6D" w14:textId="77777777" w:rsidR="00081462" w:rsidRPr="008022AB" w:rsidRDefault="00081462" w:rsidP="00081462">
            <w:pPr>
              <w:rPr>
                <w:rFonts w:ascii="Calibri Light" w:hAnsi="Calibri Light" w:cs="Calibri Light"/>
                <w:color w:val="005695"/>
                <w:sz w:val="21"/>
                <w:szCs w:val="21"/>
              </w:rPr>
            </w:pPr>
          </w:p>
        </w:tc>
        <w:tc>
          <w:tcPr>
            <w:tcW w:w="2880" w:type="dxa"/>
          </w:tcPr>
          <w:p w14:paraId="5624A2BE" w14:textId="77777777" w:rsidR="00081462" w:rsidRPr="008022AB" w:rsidRDefault="00081462" w:rsidP="00081462">
            <w:pPr>
              <w:rPr>
                <w:rFonts w:ascii="Calibri Light" w:hAnsi="Calibri Light" w:cs="Calibri Light"/>
                <w:color w:val="005695"/>
                <w:sz w:val="21"/>
                <w:szCs w:val="21"/>
              </w:rPr>
            </w:pPr>
          </w:p>
        </w:tc>
        <w:tc>
          <w:tcPr>
            <w:tcW w:w="1684" w:type="dxa"/>
          </w:tcPr>
          <w:p w14:paraId="56842D50" w14:textId="77777777" w:rsidR="00081462" w:rsidRPr="008022AB" w:rsidRDefault="00081462" w:rsidP="00081462">
            <w:pPr>
              <w:rPr>
                <w:rFonts w:ascii="Calibri Light" w:hAnsi="Calibri Light" w:cs="Calibri Light"/>
                <w:color w:val="005695"/>
                <w:sz w:val="21"/>
                <w:szCs w:val="21"/>
              </w:rPr>
            </w:pPr>
          </w:p>
        </w:tc>
        <w:tc>
          <w:tcPr>
            <w:tcW w:w="1440" w:type="dxa"/>
          </w:tcPr>
          <w:p w14:paraId="27CB2B2F" w14:textId="77777777" w:rsidR="00081462" w:rsidRPr="008022AB" w:rsidRDefault="00081462" w:rsidP="00081462">
            <w:pPr>
              <w:rPr>
                <w:rFonts w:ascii="Calibri Light" w:hAnsi="Calibri Light" w:cs="Calibri Light"/>
                <w:color w:val="005695"/>
                <w:sz w:val="21"/>
                <w:szCs w:val="21"/>
              </w:rPr>
            </w:pPr>
          </w:p>
        </w:tc>
        <w:tc>
          <w:tcPr>
            <w:tcW w:w="1530" w:type="dxa"/>
          </w:tcPr>
          <w:p w14:paraId="38446ABD" w14:textId="77777777" w:rsidR="00081462" w:rsidRPr="008022AB" w:rsidRDefault="00081462" w:rsidP="00081462">
            <w:pPr>
              <w:jc w:val="center"/>
              <w:rPr>
                <w:rFonts w:ascii="Calibri Light" w:hAnsi="Calibri Light" w:cs="Calibri Light"/>
                <w:b/>
                <w:color w:val="FFFFFF" w:themeColor="background1"/>
                <w:sz w:val="21"/>
                <w:szCs w:val="21"/>
              </w:rPr>
            </w:pPr>
          </w:p>
        </w:tc>
      </w:tr>
      <w:tr w:rsidR="00081462" w:rsidRPr="008022AB" w14:paraId="06B13F71" w14:textId="77777777" w:rsidTr="00081462">
        <w:tc>
          <w:tcPr>
            <w:tcW w:w="1705" w:type="dxa"/>
            <w:vAlign w:val="center"/>
          </w:tcPr>
          <w:p w14:paraId="5A2EE656" w14:textId="77777777" w:rsidR="00081462" w:rsidRPr="008022AB" w:rsidRDefault="00081462" w:rsidP="00081462">
            <w:pPr>
              <w:rPr>
                <w:rFonts w:ascii="Calibri Light" w:hAnsi="Calibri Light" w:cs="Calibri Light"/>
                <w:color w:val="005695"/>
                <w:sz w:val="21"/>
                <w:szCs w:val="21"/>
              </w:rPr>
            </w:pPr>
          </w:p>
        </w:tc>
        <w:tc>
          <w:tcPr>
            <w:tcW w:w="2880" w:type="dxa"/>
          </w:tcPr>
          <w:p w14:paraId="54475B0A" w14:textId="77777777" w:rsidR="00081462" w:rsidRPr="008022AB" w:rsidRDefault="00081462" w:rsidP="00081462">
            <w:pPr>
              <w:rPr>
                <w:rFonts w:ascii="Calibri Light" w:hAnsi="Calibri Light" w:cs="Calibri Light"/>
                <w:color w:val="005695"/>
                <w:sz w:val="21"/>
                <w:szCs w:val="21"/>
              </w:rPr>
            </w:pPr>
          </w:p>
        </w:tc>
        <w:tc>
          <w:tcPr>
            <w:tcW w:w="1684" w:type="dxa"/>
          </w:tcPr>
          <w:p w14:paraId="507C7AC1" w14:textId="77777777" w:rsidR="00081462" w:rsidRPr="008022AB" w:rsidRDefault="00081462" w:rsidP="00081462">
            <w:pPr>
              <w:rPr>
                <w:rFonts w:ascii="Calibri Light" w:hAnsi="Calibri Light" w:cs="Calibri Light"/>
                <w:color w:val="005695"/>
                <w:sz w:val="21"/>
                <w:szCs w:val="21"/>
              </w:rPr>
            </w:pPr>
          </w:p>
        </w:tc>
        <w:tc>
          <w:tcPr>
            <w:tcW w:w="1440" w:type="dxa"/>
          </w:tcPr>
          <w:p w14:paraId="527E1C13" w14:textId="77777777" w:rsidR="00081462" w:rsidRPr="008022AB" w:rsidRDefault="00081462" w:rsidP="00081462">
            <w:pPr>
              <w:rPr>
                <w:rFonts w:ascii="Calibri Light" w:hAnsi="Calibri Light" w:cs="Calibri Light"/>
                <w:color w:val="005695"/>
                <w:sz w:val="21"/>
                <w:szCs w:val="21"/>
              </w:rPr>
            </w:pPr>
          </w:p>
        </w:tc>
        <w:tc>
          <w:tcPr>
            <w:tcW w:w="1530" w:type="dxa"/>
          </w:tcPr>
          <w:p w14:paraId="4B07D633" w14:textId="77777777" w:rsidR="00081462" w:rsidRPr="008022AB" w:rsidRDefault="00081462" w:rsidP="00081462">
            <w:pPr>
              <w:jc w:val="center"/>
              <w:rPr>
                <w:rFonts w:ascii="Calibri Light" w:hAnsi="Calibri Light" w:cs="Calibri Light"/>
                <w:b/>
                <w:color w:val="FFFFFF" w:themeColor="background1"/>
                <w:sz w:val="21"/>
                <w:szCs w:val="21"/>
              </w:rPr>
            </w:pPr>
          </w:p>
        </w:tc>
      </w:tr>
      <w:tr w:rsidR="00081462" w:rsidRPr="008022AB" w14:paraId="3D9D7DA6" w14:textId="77777777" w:rsidTr="00081462">
        <w:tc>
          <w:tcPr>
            <w:tcW w:w="1705" w:type="dxa"/>
            <w:vAlign w:val="center"/>
          </w:tcPr>
          <w:p w14:paraId="58DB8E84" w14:textId="77777777" w:rsidR="00081462" w:rsidRPr="008022AB" w:rsidRDefault="00081462" w:rsidP="00081462">
            <w:pPr>
              <w:rPr>
                <w:rFonts w:ascii="Calibri Light" w:hAnsi="Calibri Light" w:cs="Calibri Light"/>
                <w:color w:val="005695"/>
                <w:sz w:val="21"/>
                <w:szCs w:val="21"/>
              </w:rPr>
            </w:pPr>
          </w:p>
        </w:tc>
        <w:tc>
          <w:tcPr>
            <w:tcW w:w="2880" w:type="dxa"/>
          </w:tcPr>
          <w:p w14:paraId="79F74E31" w14:textId="77777777" w:rsidR="00081462" w:rsidRPr="008022AB" w:rsidRDefault="00081462" w:rsidP="00081462">
            <w:pPr>
              <w:rPr>
                <w:rFonts w:ascii="Calibri Light" w:hAnsi="Calibri Light" w:cs="Calibri Light"/>
                <w:color w:val="005695"/>
                <w:sz w:val="21"/>
                <w:szCs w:val="21"/>
              </w:rPr>
            </w:pPr>
          </w:p>
        </w:tc>
        <w:tc>
          <w:tcPr>
            <w:tcW w:w="1684" w:type="dxa"/>
          </w:tcPr>
          <w:p w14:paraId="1F7FB1C0" w14:textId="77777777" w:rsidR="00081462" w:rsidRPr="008022AB" w:rsidRDefault="00081462" w:rsidP="00081462">
            <w:pPr>
              <w:rPr>
                <w:rFonts w:ascii="Calibri Light" w:hAnsi="Calibri Light" w:cs="Calibri Light"/>
                <w:color w:val="005695"/>
                <w:sz w:val="21"/>
                <w:szCs w:val="21"/>
              </w:rPr>
            </w:pPr>
          </w:p>
        </w:tc>
        <w:tc>
          <w:tcPr>
            <w:tcW w:w="1440" w:type="dxa"/>
          </w:tcPr>
          <w:p w14:paraId="00D2E7A6" w14:textId="77777777" w:rsidR="00081462" w:rsidRPr="008022AB" w:rsidRDefault="00081462" w:rsidP="00081462">
            <w:pPr>
              <w:rPr>
                <w:rFonts w:ascii="Calibri Light" w:hAnsi="Calibri Light" w:cs="Calibri Light"/>
                <w:color w:val="005695"/>
                <w:sz w:val="21"/>
                <w:szCs w:val="21"/>
              </w:rPr>
            </w:pPr>
          </w:p>
        </w:tc>
        <w:tc>
          <w:tcPr>
            <w:tcW w:w="1530" w:type="dxa"/>
          </w:tcPr>
          <w:p w14:paraId="360D7710" w14:textId="77777777" w:rsidR="00081462" w:rsidRPr="008022AB" w:rsidRDefault="00081462" w:rsidP="00081462">
            <w:pPr>
              <w:jc w:val="center"/>
              <w:rPr>
                <w:rFonts w:ascii="Calibri Light" w:hAnsi="Calibri Light" w:cs="Calibri Light"/>
                <w:b/>
                <w:color w:val="FFFFFF" w:themeColor="background1"/>
                <w:sz w:val="21"/>
                <w:szCs w:val="21"/>
              </w:rPr>
            </w:pPr>
          </w:p>
        </w:tc>
      </w:tr>
      <w:tr w:rsidR="00081462" w:rsidRPr="008022AB" w14:paraId="5F411F4F" w14:textId="77777777" w:rsidTr="00081462">
        <w:tc>
          <w:tcPr>
            <w:tcW w:w="1705" w:type="dxa"/>
          </w:tcPr>
          <w:p w14:paraId="5DEA30A1" w14:textId="77777777" w:rsidR="00081462" w:rsidRPr="008022AB" w:rsidRDefault="00081462" w:rsidP="00081462">
            <w:pPr>
              <w:rPr>
                <w:rFonts w:ascii="Calibri Light" w:hAnsi="Calibri Light" w:cs="Calibri Light"/>
                <w:color w:val="005695"/>
                <w:sz w:val="21"/>
                <w:szCs w:val="21"/>
              </w:rPr>
            </w:pPr>
          </w:p>
        </w:tc>
        <w:tc>
          <w:tcPr>
            <w:tcW w:w="2880" w:type="dxa"/>
          </w:tcPr>
          <w:p w14:paraId="7C587CD5" w14:textId="77777777" w:rsidR="00081462" w:rsidRPr="008022AB" w:rsidRDefault="00081462" w:rsidP="00081462">
            <w:pPr>
              <w:rPr>
                <w:rFonts w:ascii="Calibri Light" w:hAnsi="Calibri Light" w:cs="Calibri Light"/>
                <w:color w:val="005695"/>
                <w:sz w:val="21"/>
                <w:szCs w:val="21"/>
              </w:rPr>
            </w:pPr>
          </w:p>
        </w:tc>
        <w:tc>
          <w:tcPr>
            <w:tcW w:w="1684" w:type="dxa"/>
          </w:tcPr>
          <w:p w14:paraId="69B9EA3E" w14:textId="77777777" w:rsidR="00081462" w:rsidRPr="008022AB" w:rsidRDefault="00081462" w:rsidP="00081462">
            <w:pPr>
              <w:rPr>
                <w:rFonts w:ascii="Calibri Light" w:hAnsi="Calibri Light" w:cs="Calibri Light"/>
                <w:color w:val="005695"/>
                <w:sz w:val="21"/>
                <w:szCs w:val="21"/>
              </w:rPr>
            </w:pPr>
          </w:p>
        </w:tc>
        <w:tc>
          <w:tcPr>
            <w:tcW w:w="1440" w:type="dxa"/>
          </w:tcPr>
          <w:p w14:paraId="1C5C37E6" w14:textId="77777777" w:rsidR="00081462" w:rsidRPr="008022AB" w:rsidRDefault="00081462" w:rsidP="00081462">
            <w:pPr>
              <w:rPr>
                <w:rFonts w:ascii="Calibri Light" w:hAnsi="Calibri Light" w:cs="Calibri Light"/>
                <w:color w:val="005695"/>
                <w:sz w:val="21"/>
                <w:szCs w:val="21"/>
              </w:rPr>
            </w:pPr>
          </w:p>
        </w:tc>
        <w:tc>
          <w:tcPr>
            <w:tcW w:w="1530" w:type="dxa"/>
          </w:tcPr>
          <w:p w14:paraId="18D93133" w14:textId="77777777" w:rsidR="00081462" w:rsidRPr="008022AB" w:rsidRDefault="00081462" w:rsidP="00081462">
            <w:pPr>
              <w:jc w:val="center"/>
              <w:rPr>
                <w:rFonts w:ascii="Calibri Light" w:hAnsi="Calibri Light" w:cs="Calibri Light"/>
                <w:b/>
                <w:color w:val="FFFFFF" w:themeColor="background1"/>
                <w:sz w:val="21"/>
                <w:szCs w:val="21"/>
              </w:rPr>
            </w:pPr>
          </w:p>
        </w:tc>
      </w:tr>
      <w:tr w:rsidR="00081462" w:rsidRPr="008022AB" w14:paraId="629C699A" w14:textId="77777777" w:rsidTr="00081462">
        <w:tc>
          <w:tcPr>
            <w:tcW w:w="1705" w:type="dxa"/>
          </w:tcPr>
          <w:p w14:paraId="605AF2DD" w14:textId="77777777" w:rsidR="00081462" w:rsidRPr="008022AB" w:rsidRDefault="00081462" w:rsidP="00081462">
            <w:pPr>
              <w:rPr>
                <w:rFonts w:ascii="Calibri Light" w:hAnsi="Calibri Light" w:cs="Calibri Light"/>
                <w:color w:val="005695"/>
                <w:sz w:val="21"/>
                <w:szCs w:val="21"/>
              </w:rPr>
            </w:pPr>
          </w:p>
        </w:tc>
        <w:tc>
          <w:tcPr>
            <w:tcW w:w="2880" w:type="dxa"/>
          </w:tcPr>
          <w:p w14:paraId="1C23E7F9" w14:textId="77777777" w:rsidR="00081462" w:rsidRPr="008022AB" w:rsidRDefault="00081462" w:rsidP="00081462">
            <w:pPr>
              <w:rPr>
                <w:rFonts w:ascii="Calibri Light" w:hAnsi="Calibri Light" w:cs="Calibri Light"/>
                <w:color w:val="005695"/>
                <w:sz w:val="21"/>
                <w:szCs w:val="21"/>
              </w:rPr>
            </w:pPr>
          </w:p>
        </w:tc>
        <w:tc>
          <w:tcPr>
            <w:tcW w:w="1684" w:type="dxa"/>
          </w:tcPr>
          <w:p w14:paraId="2886ED36" w14:textId="77777777" w:rsidR="00081462" w:rsidRPr="008022AB" w:rsidRDefault="00081462" w:rsidP="00081462">
            <w:pPr>
              <w:rPr>
                <w:rFonts w:ascii="Calibri Light" w:hAnsi="Calibri Light" w:cs="Calibri Light"/>
                <w:color w:val="005695"/>
                <w:sz w:val="21"/>
                <w:szCs w:val="21"/>
              </w:rPr>
            </w:pPr>
          </w:p>
        </w:tc>
        <w:tc>
          <w:tcPr>
            <w:tcW w:w="1440" w:type="dxa"/>
          </w:tcPr>
          <w:p w14:paraId="5B46FB78" w14:textId="77777777" w:rsidR="00081462" w:rsidRPr="008022AB" w:rsidRDefault="00081462" w:rsidP="00081462">
            <w:pPr>
              <w:rPr>
                <w:rFonts w:ascii="Calibri Light" w:hAnsi="Calibri Light" w:cs="Calibri Light"/>
                <w:color w:val="005695"/>
                <w:sz w:val="21"/>
                <w:szCs w:val="21"/>
              </w:rPr>
            </w:pPr>
          </w:p>
        </w:tc>
        <w:tc>
          <w:tcPr>
            <w:tcW w:w="1530" w:type="dxa"/>
          </w:tcPr>
          <w:p w14:paraId="4D2A160A" w14:textId="77777777" w:rsidR="00081462" w:rsidRPr="008022AB" w:rsidRDefault="00081462" w:rsidP="00081462">
            <w:pPr>
              <w:jc w:val="center"/>
              <w:rPr>
                <w:rFonts w:ascii="Calibri Light" w:hAnsi="Calibri Light" w:cs="Calibri Light"/>
                <w:b/>
                <w:color w:val="FFFFFF" w:themeColor="background1"/>
                <w:sz w:val="21"/>
                <w:szCs w:val="21"/>
              </w:rPr>
            </w:pPr>
          </w:p>
        </w:tc>
      </w:tr>
      <w:tr w:rsidR="00081462" w:rsidRPr="008022AB" w14:paraId="0BA48872" w14:textId="77777777" w:rsidTr="00081462">
        <w:tc>
          <w:tcPr>
            <w:tcW w:w="1705" w:type="dxa"/>
            <w:vAlign w:val="center"/>
          </w:tcPr>
          <w:p w14:paraId="258C2F55" w14:textId="77777777" w:rsidR="00081462" w:rsidRPr="008022AB" w:rsidRDefault="00081462" w:rsidP="00081462">
            <w:pPr>
              <w:rPr>
                <w:rFonts w:ascii="Calibri Light" w:hAnsi="Calibri Light" w:cs="Calibri Light"/>
                <w:color w:val="005695"/>
                <w:sz w:val="21"/>
                <w:szCs w:val="21"/>
              </w:rPr>
            </w:pPr>
          </w:p>
        </w:tc>
        <w:tc>
          <w:tcPr>
            <w:tcW w:w="2880" w:type="dxa"/>
          </w:tcPr>
          <w:p w14:paraId="0E00A96C" w14:textId="77777777" w:rsidR="00081462" w:rsidRPr="008022AB" w:rsidRDefault="00081462" w:rsidP="00081462">
            <w:pPr>
              <w:rPr>
                <w:rFonts w:ascii="Calibri Light" w:hAnsi="Calibri Light" w:cs="Calibri Light"/>
                <w:color w:val="005695"/>
                <w:sz w:val="21"/>
                <w:szCs w:val="21"/>
              </w:rPr>
            </w:pPr>
          </w:p>
        </w:tc>
        <w:tc>
          <w:tcPr>
            <w:tcW w:w="1684" w:type="dxa"/>
          </w:tcPr>
          <w:p w14:paraId="4A704A08" w14:textId="77777777" w:rsidR="00081462" w:rsidRPr="008022AB" w:rsidRDefault="00081462" w:rsidP="00081462">
            <w:pPr>
              <w:rPr>
                <w:rFonts w:ascii="Calibri Light" w:hAnsi="Calibri Light" w:cs="Calibri Light"/>
                <w:color w:val="005695"/>
                <w:sz w:val="21"/>
                <w:szCs w:val="21"/>
              </w:rPr>
            </w:pPr>
          </w:p>
        </w:tc>
        <w:tc>
          <w:tcPr>
            <w:tcW w:w="1440" w:type="dxa"/>
          </w:tcPr>
          <w:p w14:paraId="50D4FEC7" w14:textId="77777777" w:rsidR="00081462" w:rsidRPr="008022AB" w:rsidRDefault="00081462" w:rsidP="00081462">
            <w:pPr>
              <w:rPr>
                <w:rFonts w:ascii="Calibri Light" w:hAnsi="Calibri Light" w:cs="Calibri Light"/>
                <w:color w:val="005695"/>
                <w:sz w:val="21"/>
                <w:szCs w:val="21"/>
              </w:rPr>
            </w:pPr>
          </w:p>
        </w:tc>
        <w:tc>
          <w:tcPr>
            <w:tcW w:w="1530" w:type="dxa"/>
          </w:tcPr>
          <w:p w14:paraId="163F0B63" w14:textId="77777777" w:rsidR="00081462" w:rsidRPr="008022AB" w:rsidRDefault="00081462" w:rsidP="00081462">
            <w:pPr>
              <w:jc w:val="center"/>
              <w:rPr>
                <w:rFonts w:ascii="Calibri Light" w:hAnsi="Calibri Light" w:cs="Calibri Light"/>
                <w:b/>
                <w:color w:val="FFFFFF" w:themeColor="background1"/>
                <w:sz w:val="21"/>
                <w:szCs w:val="21"/>
              </w:rPr>
            </w:pPr>
          </w:p>
        </w:tc>
      </w:tr>
      <w:tr w:rsidR="00081462" w:rsidRPr="008022AB" w14:paraId="6C752B47" w14:textId="77777777" w:rsidTr="00081462">
        <w:tc>
          <w:tcPr>
            <w:tcW w:w="1705" w:type="dxa"/>
            <w:vAlign w:val="center"/>
          </w:tcPr>
          <w:p w14:paraId="421328B9" w14:textId="77777777" w:rsidR="00081462" w:rsidRPr="008022AB" w:rsidRDefault="00081462" w:rsidP="00081462">
            <w:pPr>
              <w:rPr>
                <w:rFonts w:ascii="Calibri Light" w:hAnsi="Calibri Light" w:cs="Calibri Light"/>
                <w:color w:val="005695"/>
                <w:sz w:val="21"/>
                <w:szCs w:val="21"/>
              </w:rPr>
            </w:pPr>
          </w:p>
        </w:tc>
        <w:tc>
          <w:tcPr>
            <w:tcW w:w="2880" w:type="dxa"/>
          </w:tcPr>
          <w:p w14:paraId="740E1A98" w14:textId="77777777" w:rsidR="00081462" w:rsidRPr="008022AB" w:rsidRDefault="00081462" w:rsidP="00081462">
            <w:pPr>
              <w:rPr>
                <w:rFonts w:ascii="Calibri Light" w:hAnsi="Calibri Light" w:cs="Calibri Light"/>
                <w:color w:val="005695"/>
                <w:sz w:val="21"/>
                <w:szCs w:val="21"/>
              </w:rPr>
            </w:pPr>
          </w:p>
        </w:tc>
        <w:tc>
          <w:tcPr>
            <w:tcW w:w="1684" w:type="dxa"/>
          </w:tcPr>
          <w:p w14:paraId="5C1F2DCE" w14:textId="77777777" w:rsidR="00081462" w:rsidRPr="008022AB" w:rsidRDefault="00081462" w:rsidP="00081462">
            <w:pPr>
              <w:rPr>
                <w:rFonts w:ascii="Calibri Light" w:hAnsi="Calibri Light" w:cs="Calibri Light"/>
                <w:color w:val="005695"/>
                <w:sz w:val="21"/>
                <w:szCs w:val="21"/>
              </w:rPr>
            </w:pPr>
          </w:p>
        </w:tc>
        <w:tc>
          <w:tcPr>
            <w:tcW w:w="1440" w:type="dxa"/>
          </w:tcPr>
          <w:p w14:paraId="332D29F4" w14:textId="77777777" w:rsidR="00081462" w:rsidRPr="008022AB" w:rsidRDefault="00081462" w:rsidP="00081462">
            <w:pPr>
              <w:rPr>
                <w:rFonts w:ascii="Calibri Light" w:hAnsi="Calibri Light" w:cs="Calibri Light"/>
                <w:color w:val="005695"/>
                <w:sz w:val="21"/>
                <w:szCs w:val="21"/>
              </w:rPr>
            </w:pPr>
          </w:p>
        </w:tc>
        <w:tc>
          <w:tcPr>
            <w:tcW w:w="1530" w:type="dxa"/>
          </w:tcPr>
          <w:p w14:paraId="66AF419E" w14:textId="77777777" w:rsidR="00081462" w:rsidRPr="008022AB" w:rsidRDefault="00081462" w:rsidP="00081462">
            <w:pPr>
              <w:jc w:val="center"/>
              <w:rPr>
                <w:rFonts w:ascii="Calibri Light" w:hAnsi="Calibri Light" w:cs="Calibri Light"/>
                <w:b/>
                <w:color w:val="FFFFFF" w:themeColor="background1"/>
                <w:sz w:val="21"/>
                <w:szCs w:val="21"/>
              </w:rPr>
            </w:pPr>
          </w:p>
        </w:tc>
      </w:tr>
      <w:tr w:rsidR="00081462" w:rsidRPr="008022AB" w14:paraId="1204B0BA" w14:textId="77777777" w:rsidTr="00081462">
        <w:tc>
          <w:tcPr>
            <w:tcW w:w="1705" w:type="dxa"/>
            <w:vAlign w:val="center"/>
          </w:tcPr>
          <w:p w14:paraId="660A3DAC" w14:textId="77777777" w:rsidR="00081462" w:rsidRPr="008022AB" w:rsidRDefault="00081462" w:rsidP="00081462">
            <w:pPr>
              <w:rPr>
                <w:rFonts w:ascii="Calibri Light" w:hAnsi="Calibri Light" w:cs="Calibri Light"/>
                <w:color w:val="005695"/>
                <w:sz w:val="21"/>
                <w:szCs w:val="21"/>
              </w:rPr>
            </w:pPr>
          </w:p>
        </w:tc>
        <w:tc>
          <w:tcPr>
            <w:tcW w:w="2880" w:type="dxa"/>
            <w:vAlign w:val="center"/>
          </w:tcPr>
          <w:p w14:paraId="31ECEB7E" w14:textId="77777777" w:rsidR="00081462" w:rsidRPr="008022AB" w:rsidRDefault="00081462" w:rsidP="00081462">
            <w:pPr>
              <w:rPr>
                <w:rFonts w:ascii="Calibri Light" w:hAnsi="Calibri Light" w:cs="Calibri Light"/>
                <w:color w:val="005695"/>
                <w:sz w:val="21"/>
                <w:szCs w:val="21"/>
              </w:rPr>
            </w:pPr>
          </w:p>
        </w:tc>
        <w:tc>
          <w:tcPr>
            <w:tcW w:w="1684" w:type="dxa"/>
            <w:vAlign w:val="center"/>
          </w:tcPr>
          <w:p w14:paraId="69130BD9" w14:textId="77777777" w:rsidR="00081462" w:rsidRPr="008022AB" w:rsidRDefault="00081462" w:rsidP="00081462">
            <w:pPr>
              <w:rPr>
                <w:rFonts w:ascii="Calibri Light" w:hAnsi="Calibri Light" w:cs="Calibri Light"/>
                <w:color w:val="005695"/>
                <w:sz w:val="21"/>
                <w:szCs w:val="21"/>
              </w:rPr>
            </w:pPr>
          </w:p>
        </w:tc>
        <w:tc>
          <w:tcPr>
            <w:tcW w:w="1440" w:type="dxa"/>
            <w:vAlign w:val="center"/>
          </w:tcPr>
          <w:p w14:paraId="1ABA8430" w14:textId="77777777" w:rsidR="00081462" w:rsidRPr="008022AB" w:rsidRDefault="00081462" w:rsidP="00081462">
            <w:pPr>
              <w:rPr>
                <w:rFonts w:ascii="Calibri Light" w:hAnsi="Calibri Light" w:cs="Calibri Light"/>
                <w:color w:val="005695"/>
                <w:sz w:val="21"/>
                <w:szCs w:val="21"/>
              </w:rPr>
            </w:pPr>
          </w:p>
        </w:tc>
        <w:tc>
          <w:tcPr>
            <w:tcW w:w="1530" w:type="dxa"/>
            <w:vAlign w:val="center"/>
          </w:tcPr>
          <w:p w14:paraId="006DDEB0" w14:textId="77777777" w:rsidR="00081462" w:rsidRPr="008022AB" w:rsidRDefault="00081462" w:rsidP="00081462">
            <w:pPr>
              <w:jc w:val="center"/>
              <w:rPr>
                <w:rFonts w:ascii="Calibri Light" w:hAnsi="Calibri Light" w:cs="Calibri Light"/>
                <w:b/>
                <w:color w:val="FFFFFF" w:themeColor="background1"/>
                <w:sz w:val="21"/>
                <w:szCs w:val="21"/>
              </w:rPr>
            </w:pPr>
          </w:p>
        </w:tc>
      </w:tr>
      <w:tr w:rsidR="00081462" w:rsidRPr="008022AB" w14:paraId="06B17CED" w14:textId="77777777" w:rsidTr="00081462">
        <w:tc>
          <w:tcPr>
            <w:tcW w:w="1705" w:type="dxa"/>
            <w:vAlign w:val="center"/>
          </w:tcPr>
          <w:p w14:paraId="58FC782E" w14:textId="77777777" w:rsidR="00081462" w:rsidRPr="008022AB" w:rsidRDefault="00081462" w:rsidP="00081462">
            <w:pPr>
              <w:rPr>
                <w:rFonts w:ascii="Calibri Light" w:hAnsi="Calibri Light" w:cs="Calibri Light"/>
                <w:color w:val="005695"/>
                <w:sz w:val="21"/>
                <w:szCs w:val="21"/>
              </w:rPr>
            </w:pPr>
          </w:p>
        </w:tc>
        <w:tc>
          <w:tcPr>
            <w:tcW w:w="2880" w:type="dxa"/>
            <w:vAlign w:val="center"/>
          </w:tcPr>
          <w:p w14:paraId="689B7348" w14:textId="77777777" w:rsidR="00081462" w:rsidRPr="008022AB" w:rsidRDefault="00081462" w:rsidP="00081462">
            <w:pPr>
              <w:rPr>
                <w:rFonts w:ascii="Calibri Light" w:hAnsi="Calibri Light" w:cs="Calibri Light"/>
                <w:color w:val="005695"/>
                <w:sz w:val="21"/>
                <w:szCs w:val="21"/>
              </w:rPr>
            </w:pPr>
          </w:p>
        </w:tc>
        <w:tc>
          <w:tcPr>
            <w:tcW w:w="1684" w:type="dxa"/>
            <w:vAlign w:val="center"/>
          </w:tcPr>
          <w:p w14:paraId="2EA28F56" w14:textId="77777777" w:rsidR="00081462" w:rsidRPr="008022AB" w:rsidRDefault="00081462" w:rsidP="00081462">
            <w:pPr>
              <w:rPr>
                <w:rFonts w:ascii="Calibri Light" w:hAnsi="Calibri Light" w:cs="Calibri Light"/>
                <w:color w:val="005695"/>
                <w:sz w:val="21"/>
                <w:szCs w:val="21"/>
              </w:rPr>
            </w:pPr>
          </w:p>
        </w:tc>
        <w:tc>
          <w:tcPr>
            <w:tcW w:w="1440" w:type="dxa"/>
            <w:vAlign w:val="center"/>
          </w:tcPr>
          <w:p w14:paraId="2D61AB96" w14:textId="77777777" w:rsidR="00081462" w:rsidRPr="008022AB" w:rsidRDefault="00081462" w:rsidP="00081462">
            <w:pPr>
              <w:rPr>
                <w:rFonts w:ascii="Calibri Light" w:hAnsi="Calibri Light" w:cs="Calibri Light"/>
                <w:color w:val="005695"/>
                <w:sz w:val="21"/>
                <w:szCs w:val="21"/>
              </w:rPr>
            </w:pPr>
          </w:p>
        </w:tc>
        <w:tc>
          <w:tcPr>
            <w:tcW w:w="1530" w:type="dxa"/>
            <w:vAlign w:val="center"/>
          </w:tcPr>
          <w:p w14:paraId="17006F10" w14:textId="77777777" w:rsidR="00081462" w:rsidRPr="008022AB" w:rsidRDefault="00081462" w:rsidP="00081462">
            <w:pPr>
              <w:jc w:val="center"/>
              <w:rPr>
                <w:rFonts w:ascii="Calibri Light" w:hAnsi="Calibri Light" w:cs="Calibri Light"/>
                <w:b/>
                <w:color w:val="FFFFFF" w:themeColor="background1"/>
                <w:sz w:val="21"/>
                <w:szCs w:val="21"/>
              </w:rPr>
            </w:pPr>
          </w:p>
        </w:tc>
      </w:tr>
    </w:tbl>
    <w:p w14:paraId="621247D8" w14:textId="77777777" w:rsidR="00081462" w:rsidRPr="008022AB" w:rsidRDefault="00081462" w:rsidP="00081462">
      <w:pPr>
        <w:rPr>
          <w:rFonts w:ascii="Calibri Light" w:hAnsi="Calibri Light" w:cs="Calibri Light"/>
        </w:rPr>
      </w:pPr>
    </w:p>
    <w:p w14:paraId="725B08B3" w14:textId="77777777" w:rsidR="009962E7" w:rsidRPr="008022AB" w:rsidRDefault="009962E7" w:rsidP="001A1C3C">
      <w:pPr>
        <w:pStyle w:val="Heading2"/>
        <w:rPr>
          <w:rFonts w:ascii="Calibri Light" w:hAnsi="Calibri Light" w:cs="Calibri Light"/>
        </w:rPr>
      </w:pPr>
      <w:r w:rsidRPr="008022AB">
        <w:rPr>
          <w:rFonts w:ascii="Calibri Light" w:hAnsi="Calibri Light" w:cs="Calibri Light"/>
        </w:rPr>
        <w:t>Feedback</w:t>
      </w:r>
      <w:bookmarkEnd w:id="41"/>
    </w:p>
    <w:p w14:paraId="2969B610" w14:textId="77777777" w:rsidR="009962E7" w:rsidRPr="008022AB" w:rsidRDefault="009962E7" w:rsidP="001A1C3C">
      <w:pPr>
        <w:rPr>
          <w:rFonts w:ascii="Calibri Light" w:hAnsi="Calibri Light" w:cs="Calibri Light"/>
        </w:rPr>
      </w:pPr>
      <w:r w:rsidRPr="008022AB">
        <w:rPr>
          <w:rFonts w:ascii="Calibri Light" w:hAnsi="Calibri Light" w:cs="Calibri Light"/>
        </w:rPr>
        <w:t xml:space="preserve">After the completion of each communications event, you need to get feedback on </w:t>
      </w:r>
      <w:proofErr w:type="gramStart"/>
      <w:r w:rsidRPr="008022AB">
        <w:rPr>
          <w:rFonts w:ascii="Calibri Light" w:hAnsi="Calibri Light" w:cs="Calibri Light"/>
        </w:rPr>
        <w:t>whether or not</w:t>
      </w:r>
      <w:proofErr w:type="gramEnd"/>
      <w:r w:rsidRPr="008022AB">
        <w:rPr>
          <w:rFonts w:ascii="Calibri Light" w:hAnsi="Calibri Light" w:cs="Calibri Light"/>
        </w:rPr>
        <w:t xml:space="preserve"> it was successful. The success criteria you will measure against are listed in the next section. </w:t>
      </w:r>
    </w:p>
    <w:p w14:paraId="577A412D" w14:textId="77777777" w:rsidR="001A1C3C" w:rsidRPr="008022AB" w:rsidRDefault="001A1C3C" w:rsidP="001A1C3C">
      <w:pPr>
        <w:rPr>
          <w:rFonts w:ascii="Calibri Light" w:hAnsi="Calibri Light" w:cs="Calibri Light"/>
          <w:sz w:val="20"/>
          <w:lang w:val="en-NZ"/>
        </w:rPr>
      </w:pPr>
    </w:p>
    <w:p w14:paraId="0823527D" w14:textId="77777777" w:rsidR="009962E7" w:rsidRPr="008022AB" w:rsidRDefault="009962E7" w:rsidP="001A1C3C">
      <w:pPr>
        <w:pStyle w:val="Heading3"/>
        <w:rPr>
          <w:rFonts w:ascii="Calibri Light" w:hAnsi="Calibri Light" w:cs="Calibri Light"/>
        </w:rPr>
      </w:pPr>
      <w:bookmarkStart w:id="42" w:name="_Toc465350002"/>
      <w:r w:rsidRPr="008022AB">
        <w:rPr>
          <w:rFonts w:ascii="Calibri Light" w:hAnsi="Calibri Light" w:cs="Calibri Light"/>
        </w:rPr>
        <w:t>Feedback Measures</w:t>
      </w:r>
      <w:bookmarkEnd w:id="42"/>
    </w:p>
    <w:p w14:paraId="4E20318B" w14:textId="77777777" w:rsidR="009962E7" w:rsidRPr="008022AB" w:rsidRDefault="009962E7" w:rsidP="001A1C3C">
      <w:pPr>
        <w:rPr>
          <w:rFonts w:ascii="Calibri Light" w:hAnsi="Calibri Light" w:cs="Calibri Light"/>
        </w:rPr>
      </w:pPr>
      <w:r w:rsidRPr="008022AB">
        <w:rPr>
          <w:rFonts w:ascii="Calibri Light" w:hAnsi="Calibri Light" w:cs="Calibri Light"/>
        </w:rPr>
        <w:t xml:space="preserve">You need to implement a suite of feedback measures to gain feedback on the level of success of the event to determine whether the right information was distributed to the right people at the right time. </w:t>
      </w:r>
    </w:p>
    <w:p w14:paraId="44197AD0" w14:textId="77777777" w:rsidR="009962E7" w:rsidRPr="008022AB" w:rsidRDefault="009962E7" w:rsidP="001A1C3C">
      <w:pPr>
        <w:rPr>
          <w:rFonts w:ascii="Calibri Light" w:hAnsi="Calibri Light" w:cs="Calibri Light"/>
        </w:rPr>
      </w:pPr>
    </w:p>
    <w:p w14:paraId="208944D2" w14:textId="77777777" w:rsidR="009962E7" w:rsidRPr="008022AB" w:rsidRDefault="009962E7" w:rsidP="001A1C3C">
      <w:pPr>
        <w:rPr>
          <w:rFonts w:ascii="Calibri Light" w:hAnsi="Calibri Light" w:cs="Calibri Light"/>
        </w:rPr>
      </w:pPr>
      <w:r w:rsidRPr="008022AB">
        <w:rPr>
          <w:rFonts w:ascii="Calibri Light" w:hAnsi="Calibri Light" w:cs="Calibri Light"/>
        </w:rPr>
        <w:t xml:space="preserve">If the feedback was positive and </w:t>
      </w:r>
      <w:proofErr w:type="gramStart"/>
      <w:r w:rsidRPr="008022AB">
        <w:rPr>
          <w:rFonts w:ascii="Calibri Light" w:hAnsi="Calibri Light" w:cs="Calibri Light"/>
        </w:rPr>
        <w:t>all of</w:t>
      </w:r>
      <w:proofErr w:type="gramEnd"/>
      <w:r w:rsidRPr="008022AB">
        <w:rPr>
          <w:rFonts w:ascii="Calibri Light" w:hAnsi="Calibri Light" w:cs="Calibri Light"/>
        </w:rPr>
        <w:t xml:space="preserve"> the criteria were met, then the event was a success. </w:t>
      </w:r>
      <w:proofErr w:type="gramStart"/>
      <w:r w:rsidRPr="008022AB">
        <w:rPr>
          <w:rFonts w:ascii="Calibri Light" w:hAnsi="Calibri Light" w:cs="Calibri Light"/>
        </w:rPr>
        <w:t>However</w:t>
      </w:r>
      <w:proofErr w:type="gramEnd"/>
      <w:r w:rsidRPr="008022AB">
        <w:rPr>
          <w:rFonts w:ascii="Calibri Light" w:hAnsi="Calibri Light" w:cs="Calibri Light"/>
        </w:rPr>
        <w:t xml:space="preserve"> in some cases, the feedback may show that certain success criteria were not met, and an alternative communications event or message distribution may need to take place to correct any issues raised.</w:t>
      </w:r>
    </w:p>
    <w:p w14:paraId="4D21FC2A" w14:textId="77777777" w:rsidR="009962E7" w:rsidRPr="008022AB" w:rsidRDefault="009962E7" w:rsidP="001A1C3C">
      <w:pPr>
        <w:rPr>
          <w:rFonts w:ascii="Calibri Light" w:hAnsi="Calibri Light" w:cs="Calibri Light"/>
          <w:szCs w:val="22"/>
        </w:rPr>
      </w:pPr>
    </w:p>
    <w:p w14:paraId="2BD3A2DD" w14:textId="77777777" w:rsidR="009962E7" w:rsidRPr="008022AB" w:rsidRDefault="009962E7" w:rsidP="001A1C3C">
      <w:pPr>
        <w:rPr>
          <w:rFonts w:ascii="Calibri Light" w:hAnsi="Calibri Light" w:cs="Calibri Light"/>
          <w:szCs w:val="22"/>
        </w:rPr>
      </w:pPr>
      <w:r w:rsidRPr="008022AB">
        <w:rPr>
          <w:rFonts w:ascii="Calibri Light" w:hAnsi="Calibri Light" w:cs="Calibri Light"/>
          <w:szCs w:val="22"/>
        </w:rPr>
        <w:t>Describe here each of the measures you will put in place to gather feedback on communications events you have scheduled. Some examples include:</w:t>
      </w:r>
    </w:p>
    <w:p w14:paraId="711BB653"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Questionnaires</w:t>
      </w:r>
    </w:p>
    <w:p w14:paraId="4F2E7747"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Feedback forms</w:t>
      </w:r>
    </w:p>
    <w:p w14:paraId="44A2B2A3"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lastRenderedPageBreak/>
        <w:t>Complaints forms</w:t>
      </w:r>
    </w:p>
    <w:p w14:paraId="30ABFADF"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Telephone surveys</w:t>
      </w:r>
    </w:p>
    <w:p w14:paraId="50C406D1"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Independent audits</w:t>
      </w:r>
    </w:p>
    <w:p w14:paraId="0B46568C" w14:textId="77777777" w:rsidR="001A1C3C" w:rsidRPr="008022AB" w:rsidRDefault="001A1C3C" w:rsidP="001A1C3C">
      <w:pPr>
        <w:spacing w:before="120" w:after="120"/>
        <w:rPr>
          <w:rFonts w:ascii="Calibri Light" w:hAnsi="Calibri Light" w:cs="Calibri Light"/>
        </w:rPr>
      </w:pPr>
    </w:p>
    <w:p w14:paraId="2472EB70" w14:textId="77777777" w:rsidR="009962E7" w:rsidRPr="008022AB" w:rsidRDefault="009962E7" w:rsidP="001A1C3C">
      <w:pPr>
        <w:pStyle w:val="Heading3"/>
        <w:rPr>
          <w:rFonts w:ascii="Calibri Light" w:hAnsi="Calibri Light" w:cs="Calibri Light"/>
        </w:rPr>
      </w:pPr>
      <w:bookmarkStart w:id="43" w:name="_Toc465350003"/>
      <w:r w:rsidRPr="008022AB">
        <w:rPr>
          <w:rFonts w:ascii="Calibri Light" w:hAnsi="Calibri Light" w:cs="Calibri Light"/>
        </w:rPr>
        <w:t>Success Criteria</w:t>
      </w:r>
      <w:bookmarkEnd w:id="43"/>
    </w:p>
    <w:p w14:paraId="67BEF277" w14:textId="77777777" w:rsidR="009962E7" w:rsidRPr="008022AB" w:rsidRDefault="009962E7" w:rsidP="001A1C3C">
      <w:pPr>
        <w:rPr>
          <w:rFonts w:ascii="Calibri Light" w:hAnsi="Calibri Light" w:cs="Calibri Light"/>
        </w:rPr>
      </w:pPr>
      <w:r w:rsidRPr="008022AB">
        <w:rPr>
          <w:rFonts w:ascii="Calibri Light" w:hAnsi="Calibri Light" w:cs="Calibri Light"/>
        </w:rPr>
        <w:t>Once you have described the measures you will implement to gather good quality feedback, the next step is to list the criteria that determine whether the communications event (or activity) was successful. It is important that you specify clear, precise criteria</w:t>
      </w:r>
      <w:r w:rsidR="001A1C3C" w:rsidRPr="008022AB">
        <w:rPr>
          <w:rFonts w:ascii="Calibri Light" w:hAnsi="Calibri Light" w:cs="Calibri Light"/>
        </w:rPr>
        <w:t xml:space="preserve"> in </w:t>
      </w:r>
      <w:r w:rsidRPr="008022AB">
        <w:rPr>
          <w:rFonts w:ascii="Calibri Light" w:hAnsi="Calibri Light" w:cs="Calibri Light"/>
        </w:rPr>
        <w:t>this section. This will ensure that once the communications activity is completed and you have received feedback about it, you can easily compare the feedback to the criteria listed here and determine whether the activity was completed satisfactorily.</w:t>
      </w:r>
    </w:p>
    <w:p w14:paraId="2368A3B6" w14:textId="77777777" w:rsidR="009962E7" w:rsidRPr="008022AB" w:rsidRDefault="009962E7" w:rsidP="001A1C3C">
      <w:pPr>
        <w:rPr>
          <w:rFonts w:ascii="Calibri Light" w:hAnsi="Calibri Light" w:cs="Calibri Light"/>
        </w:rPr>
      </w:pPr>
    </w:p>
    <w:p w14:paraId="005D46DA" w14:textId="77777777" w:rsidR="009962E7" w:rsidRPr="008022AB" w:rsidRDefault="009962E7" w:rsidP="001A1C3C">
      <w:pPr>
        <w:rPr>
          <w:rFonts w:ascii="Calibri Light" w:hAnsi="Calibri Light" w:cs="Calibri Light"/>
        </w:rPr>
      </w:pPr>
      <w:r w:rsidRPr="008022AB">
        <w:rPr>
          <w:rFonts w:ascii="Calibri Light" w:hAnsi="Calibri Light" w:cs="Calibri Light"/>
        </w:rPr>
        <w:t>Here are some examples:</w:t>
      </w:r>
    </w:p>
    <w:p w14:paraId="1573C27C"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The message reached its intended audience</w:t>
      </w:r>
    </w:p>
    <w:p w14:paraId="14F8C5C0"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The message was distributed through the planned channel</w:t>
      </w:r>
    </w:p>
    <w:p w14:paraId="26C70929"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The output reached the intended audience on schedule</w:t>
      </w:r>
    </w:p>
    <w:p w14:paraId="3CB72E96"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The distribution was effective</w:t>
      </w:r>
    </w:p>
    <w:p w14:paraId="5A83017D"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The message achieved the desired effect</w:t>
      </w:r>
    </w:p>
    <w:p w14:paraId="6EDCFFCF"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The message addressed the information requirements of the audience</w:t>
      </w:r>
    </w:p>
    <w:p w14:paraId="2F4E9B84"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The message was received as honest and trustworthy</w:t>
      </w:r>
    </w:p>
    <w:p w14:paraId="75B0DF68"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There were no complaints received</w:t>
      </w:r>
    </w:p>
    <w:p w14:paraId="1D778B6D" w14:textId="77777777" w:rsidR="009962E7" w:rsidRPr="008022AB" w:rsidRDefault="009962E7" w:rsidP="001A1C3C">
      <w:pPr>
        <w:rPr>
          <w:rFonts w:ascii="Calibri Light" w:hAnsi="Calibri Light" w:cs="Calibri Light"/>
          <w:lang w:val="en-GB"/>
        </w:rPr>
      </w:pPr>
    </w:p>
    <w:p w14:paraId="0E2C84C8" w14:textId="77777777" w:rsidR="009962E7" w:rsidRPr="008022AB" w:rsidRDefault="009962E7" w:rsidP="001A1C3C">
      <w:pPr>
        <w:pStyle w:val="Heading2"/>
        <w:rPr>
          <w:rFonts w:ascii="Calibri Light" w:hAnsi="Calibri Light" w:cs="Calibri Light"/>
        </w:rPr>
      </w:pPr>
      <w:bookmarkStart w:id="44" w:name="_Toc61876359"/>
      <w:bookmarkStart w:id="45" w:name="_Toc465350004"/>
      <w:bookmarkEnd w:id="23"/>
      <w:r w:rsidRPr="008022AB">
        <w:rPr>
          <w:rFonts w:ascii="Calibri Light" w:hAnsi="Calibri Light" w:cs="Calibri Light"/>
        </w:rPr>
        <w:t>Appendix</w:t>
      </w:r>
      <w:bookmarkEnd w:id="44"/>
      <w:bookmarkEnd w:id="45"/>
    </w:p>
    <w:p w14:paraId="5CEE9843" w14:textId="77777777" w:rsidR="009962E7" w:rsidRPr="008022AB" w:rsidRDefault="009962E7" w:rsidP="001A1C3C">
      <w:pPr>
        <w:rPr>
          <w:rFonts w:ascii="Calibri Light" w:hAnsi="Calibri Light" w:cs="Calibri Light"/>
          <w:lang w:val="en-GB"/>
        </w:rPr>
      </w:pPr>
      <w:r w:rsidRPr="008022AB">
        <w:rPr>
          <w:rFonts w:ascii="Calibri Light" w:hAnsi="Calibri Light" w:cs="Calibri Light"/>
          <w:lang w:val="en-GB"/>
        </w:rPr>
        <w:t xml:space="preserve">Attach any documentation you believe is relevant to the Communications Plan. For example: </w:t>
      </w:r>
    </w:p>
    <w:p w14:paraId="4854379A"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Existing Newsletters</w:t>
      </w:r>
    </w:p>
    <w:p w14:paraId="61E5F30C"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General correspondence</w:t>
      </w:r>
    </w:p>
    <w:p w14:paraId="4DAA06F9"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Corporate Communications Policies, Standards or Guidelines</w:t>
      </w:r>
    </w:p>
    <w:p w14:paraId="0EDA62B7" w14:textId="77777777" w:rsidR="009962E7" w:rsidRPr="008022AB" w:rsidRDefault="009962E7" w:rsidP="00A113BA">
      <w:pPr>
        <w:pStyle w:val="Heading3"/>
        <w:rPr>
          <w:rFonts w:ascii="Calibri Light" w:hAnsi="Calibri Light" w:cs="Calibri Light"/>
        </w:rPr>
      </w:pPr>
      <w:bookmarkStart w:id="46" w:name="_Toc465350005"/>
      <w:r w:rsidRPr="008022AB">
        <w:rPr>
          <w:rFonts w:ascii="Calibri Light" w:hAnsi="Calibri Light" w:cs="Calibri Light"/>
        </w:rPr>
        <w:t>Assumptions</w:t>
      </w:r>
      <w:bookmarkEnd w:id="46"/>
    </w:p>
    <w:p w14:paraId="6B09BB4D" w14:textId="77777777" w:rsidR="009962E7" w:rsidRPr="008022AB" w:rsidRDefault="009962E7" w:rsidP="009962E7">
      <w:pPr>
        <w:rPr>
          <w:rFonts w:ascii="Calibri Light" w:hAnsi="Calibri Light" w:cs="Calibri Light"/>
          <w:lang w:val="en-GB"/>
        </w:rPr>
      </w:pPr>
      <w:r w:rsidRPr="008022AB">
        <w:rPr>
          <w:rFonts w:ascii="Calibri Light" w:hAnsi="Calibri Light" w:cs="Calibri Light"/>
          <w:lang w:val="en-GB"/>
        </w:rPr>
        <w:t>List any planning assumptions you have made during the creation of this Communications Plan. For example, it may be assumed that:</w:t>
      </w:r>
    </w:p>
    <w:p w14:paraId="6F637B58"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There are adequate resources available to complete the assigned tasks.</w:t>
      </w:r>
    </w:p>
    <w:p w14:paraId="567FE145"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The timeframes listed in the Communications Schedule are satisfactory.</w:t>
      </w:r>
    </w:p>
    <w:p w14:paraId="02F1E91D"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The required budget is available to complete the tasks needed.</w:t>
      </w:r>
    </w:p>
    <w:p w14:paraId="1588B73C" w14:textId="77777777" w:rsidR="009962E7" w:rsidRPr="008022AB" w:rsidRDefault="009962E7" w:rsidP="00A113BA">
      <w:pPr>
        <w:pStyle w:val="Heading3"/>
        <w:rPr>
          <w:rFonts w:ascii="Calibri Light" w:hAnsi="Calibri Light" w:cs="Calibri Light"/>
        </w:rPr>
      </w:pPr>
      <w:bookmarkStart w:id="47" w:name="_Toc465350006"/>
      <w:r w:rsidRPr="008022AB">
        <w:rPr>
          <w:rFonts w:ascii="Calibri Light" w:hAnsi="Calibri Light" w:cs="Calibri Light"/>
        </w:rPr>
        <w:lastRenderedPageBreak/>
        <w:t>Risks</w:t>
      </w:r>
      <w:bookmarkEnd w:id="47"/>
    </w:p>
    <w:p w14:paraId="38EA2708" w14:textId="77777777" w:rsidR="009962E7" w:rsidRPr="008022AB" w:rsidRDefault="009962E7" w:rsidP="009962E7">
      <w:pPr>
        <w:rPr>
          <w:rFonts w:ascii="Calibri Light" w:hAnsi="Calibri Light" w:cs="Calibri Light"/>
          <w:lang w:val="en-GB"/>
        </w:rPr>
      </w:pPr>
      <w:r w:rsidRPr="008022AB">
        <w:rPr>
          <w:rFonts w:ascii="Calibri Light" w:hAnsi="Calibri Light" w:cs="Calibri Light"/>
          <w:lang w:val="en-GB"/>
        </w:rPr>
        <w:t>List any risks identified during the creation of this Communications Plan. For example:</w:t>
      </w:r>
    </w:p>
    <w:p w14:paraId="09E82B29"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Key communications resources leave during the project.</w:t>
      </w:r>
    </w:p>
    <w:p w14:paraId="2ACC81C9"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The requirements for communication change during the project.</w:t>
      </w:r>
    </w:p>
    <w:p w14:paraId="029BD736" w14:textId="77777777" w:rsidR="009962E7" w:rsidRPr="008022AB" w:rsidRDefault="009962E7" w:rsidP="001A1C3C">
      <w:pPr>
        <w:pStyle w:val="ListParagraph"/>
        <w:numPr>
          <w:ilvl w:val="0"/>
          <w:numId w:val="1"/>
        </w:numPr>
        <w:spacing w:before="120" w:after="120"/>
        <w:rPr>
          <w:rFonts w:ascii="Calibri Light" w:hAnsi="Calibri Light" w:cs="Calibri Light"/>
        </w:rPr>
      </w:pPr>
      <w:r w:rsidRPr="008022AB">
        <w:rPr>
          <w:rFonts w:ascii="Calibri Light" w:hAnsi="Calibri Light" w:cs="Calibri Light"/>
        </w:rPr>
        <w:t xml:space="preserve">The list of </w:t>
      </w:r>
      <w:proofErr w:type="gramStart"/>
      <w:r w:rsidRPr="008022AB">
        <w:rPr>
          <w:rFonts w:ascii="Calibri Light" w:hAnsi="Calibri Light" w:cs="Calibri Light"/>
        </w:rPr>
        <w:t>project</w:t>
      </w:r>
      <w:proofErr w:type="gramEnd"/>
      <w:r w:rsidRPr="008022AB">
        <w:rPr>
          <w:rFonts w:ascii="Calibri Light" w:hAnsi="Calibri Light" w:cs="Calibri Light"/>
        </w:rPr>
        <w:t xml:space="preserve"> stakeholders changes throughout the project. </w:t>
      </w:r>
    </w:p>
    <w:sectPr w:rsidR="009962E7" w:rsidRPr="008022AB" w:rsidSect="004341F4">
      <w:headerReference w:type="default" r:id="rId22"/>
      <w:footerReference w:type="default" r:id="rId23"/>
      <w:pgSz w:w="12240" w:h="15840"/>
      <w:pgMar w:top="1440" w:right="1440" w:bottom="1440" w:left="1440" w:header="288"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BB40B5B" w14:textId="77777777" w:rsidR="009C1E35" w:rsidRDefault="009C1E35" w:rsidP="002B0AA3">
      <w:r>
        <w:separator/>
      </w:r>
    </w:p>
    <w:p w14:paraId="1524486D" w14:textId="77777777" w:rsidR="009C1E35" w:rsidRDefault="009C1E35" w:rsidP="002B0AA3"/>
  </w:endnote>
  <w:endnote w:type="continuationSeparator" w:id="0">
    <w:p w14:paraId="5E967793" w14:textId="77777777" w:rsidR="009C1E35" w:rsidRDefault="009C1E35" w:rsidP="002B0AA3">
      <w:r>
        <w:continuationSeparator/>
      </w:r>
    </w:p>
    <w:p w14:paraId="4D761BCB" w14:textId="77777777" w:rsidR="009C1E35" w:rsidRDefault="009C1E35" w:rsidP="002B0AA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Verdana">
    <w:panose1 w:val="020B0604030504040204"/>
    <w:charset w:val="00"/>
    <w:family w:val="swiss"/>
    <w:pitch w:val="variable"/>
    <w:sig w:usb0="A10006FF" w:usb1="4000205B" w:usb2="00000010" w:usb3="00000000" w:csb0="0000019F"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Symbol">
    <w:panose1 w:val="05050102010706020507"/>
    <w:charset w:val="02"/>
    <w:family w:val="decorative"/>
    <w:pitch w:val="variable"/>
    <w:sig w:usb0="00000003" w:usb1="10000000" w:usb2="00000000" w:usb3="00000000" w:csb0="80000001" w:csb1="00000000"/>
  </w:font>
  <w:font w:name="Calibri">
    <w:panose1 w:val="020F0502020204030204"/>
    <w:charset w:val="00"/>
    <w:family w:val="swiss"/>
    <w:pitch w:val="variable"/>
    <w:sig w:usb0="E0002AFF" w:usb1="C000247B" w:usb2="00000009" w:usb3="00000000" w:csb0="000001FF" w:csb1="00000000"/>
  </w:font>
  <w:font w:name="Proxima Nova Alt Lt">
    <w:altName w:val="Tahoma"/>
    <w:panose1 w:val="020B0604020202020204"/>
    <w:charset w:val="00"/>
    <w:family w:val="modern"/>
    <w:notTrueType/>
    <w:pitch w:val="variable"/>
    <w:sig w:usb0="00000003" w:usb1="5000E0FB" w:usb2="00000000" w:usb3="00000000" w:csb0="00000001" w:csb1="00000000"/>
  </w:font>
  <w:font w:name="ProximaNova-Regular">
    <w:altName w:val="Calibri"/>
    <w:panose1 w:val="020B0604020202020204"/>
    <w:charset w:val="00"/>
    <w:family w:val="swiss"/>
    <w:notTrueType/>
    <w:pitch w:val="default"/>
    <w:sig w:usb0="00000003" w:usb1="00000000" w:usb2="00000000" w:usb3="00000000" w:csb0="00000001" w:csb1="00000000"/>
  </w:font>
  <w:font w:name="ProximaNova-Extrabld">
    <w:altName w:val="Calibri"/>
    <w:panose1 w:val="020B0604020202020204"/>
    <w:charset w:val="00"/>
    <w:family w:val="swiss"/>
    <w:notTrueType/>
    <w:pitch w:val="default"/>
    <w:sig w:usb0="00000003" w:usb1="00000000" w:usb2="00000000" w:usb3="00000000" w:csb0="00000001" w:csb1="00000000"/>
  </w:font>
  <w:font w:name="ProximaNovaCond-Regular">
    <w:altName w:val="Calibri"/>
    <w:panose1 w:val="020B0604020202020204"/>
    <w:charset w:val="00"/>
    <w:family w:val="swiss"/>
    <w:notTrueType/>
    <w:pitch w:val="default"/>
    <w:sig w:usb0="00000003" w:usb1="00000000" w:usb2="00000000" w:usb3="00000000" w:csb0="00000001" w:csb1="00000000"/>
  </w:font>
  <w:font w:name="ProximaNova-Semibold">
    <w:altName w:val="Calibri"/>
    <w:panose1 w:val="020B0604020202020204"/>
    <w:charset w:val="00"/>
    <w:family w:val="swiss"/>
    <w:notTrueType/>
    <w:pitch w:val="default"/>
    <w:sig w:usb0="00000003" w:usb1="00000000" w:usb2="00000000" w:usb3="00000000" w:csb0="00000001" w:csb1="00000000"/>
  </w:font>
  <w:font w:name="Arial">
    <w:panose1 w:val="020B0604020202020204"/>
    <w:charset w:val="00"/>
    <w:family w:val="swiss"/>
    <w:pitch w:val="variable"/>
    <w:sig w:usb0="E0002AFF" w:usb1="C0007843" w:usb2="00000009" w:usb3="00000000" w:csb0="000001FF" w:csb1="00000000"/>
  </w:font>
  <w:font w:name="Tahoma">
    <w:panose1 w:val="020B0604030504040204"/>
    <w:charset w:val="00"/>
    <w:family w:val="swiss"/>
    <w:pitch w:val="variable"/>
    <w:sig w:usb0="E1002EFF" w:usb1="C000605B" w:usb2="00000029" w:usb3="00000000" w:csb0="000101FF" w:csb1="00000000"/>
  </w:font>
  <w:font w:name="Imago Book">
    <w:panose1 w:val="020B0604020202020204"/>
    <w:charset w:val="00"/>
    <w:family w:val="swiss"/>
    <w:pitch w:val="variable"/>
    <w:sig w:usb0="00000003" w:usb1="00000000" w:usb2="00000000" w:usb3="00000000" w:csb0="00000001"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Fonts w:ascii="ProximaNova-Regular" w:hAnsi="ProximaNova-Regular"/>
        <w:color w:val="005695"/>
        <w:sz w:val="21"/>
        <w:szCs w:val="21"/>
      </w:rPr>
      <w:id w:val="1303574297"/>
      <w:docPartObj>
        <w:docPartGallery w:val="Page Numbers (Bottom of Page)"/>
        <w:docPartUnique/>
      </w:docPartObj>
    </w:sdtPr>
    <w:sdtEndPr>
      <w:rPr>
        <w:rFonts w:ascii="Calibri Light" w:hAnsi="Calibri Light" w:cs="Calibri Light"/>
      </w:rPr>
    </w:sdtEndPr>
    <w:sdtContent>
      <w:p w14:paraId="6507A95F" w14:textId="77777777" w:rsidR="009C1E35" w:rsidRDefault="003310F2" w:rsidP="001A1C3C">
        <w:pPr>
          <w:pStyle w:val="Footer"/>
        </w:pPr>
        <w:r>
          <w:rPr>
            <w:noProof/>
          </w:rPr>
        </w:r>
        <w:r w:rsidR="003310F2">
          <w:rPr>
            <w:noProof/>
          </w:rPr>
          <w:pict w14:anchorId="70D2670E">
            <v:rect id="_x0000_i1029" alt="" style="width:451.3pt;height:.05pt;mso-width-percent:0;mso-height-percent:0;mso-width-percent:0;mso-height-percent:0" o:hralign="center" o:hrstd="t" o:hr="t" fillcolor="#a0a0a0" stroked="f"/>
          </w:pict>
        </w:r>
      </w:p>
      <w:p w14:paraId="71F992F3" w14:textId="77777777" w:rsidR="009C1E35" w:rsidRPr="001E66B1" w:rsidRDefault="0074690B" w:rsidP="001A1C3C">
        <w:pPr>
          <w:pStyle w:val="Heading5"/>
          <w:rPr>
            <w:rFonts w:ascii="Calibri Light" w:hAnsi="Calibri Light" w:cs="Calibri Light"/>
          </w:rPr>
        </w:pPr>
        <w:r w:rsidRPr="001E66B1">
          <w:rPr>
            <w:rFonts w:ascii="Calibri Light" w:hAnsi="Calibri Light" w:cs="Calibri Light"/>
          </w:rPr>
          <w:t>Change Management: Leading Successful Transformations</w:t>
        </w:r>
      </w:p>
      <w:p w14:paraId="0E8774A2" w14:textId="77777777" w:rsidR="009C1E35" w:rsidRPr="008022AB" w:rsidRDefault="0074690B" w:rsidP="001A1C3C">
        <w:pPr>
          <w:pStyle w:val="Heading5"/>
          <w:rPr>
            <w:rFonts w:ascii="Calibri Light" w:hAnsi="Calibri Light" w:cs="Calibri Light"/>
          </w:rPr>
        </w:pPr>
        <w:r w:rsidRPr="008022AB">
          <w:rPr>
            <w:rFonts w:ascii="Calibri Light" w:hAnsi="Calibri Light" w:cs="Calibri Light"/>
          </w:rPr>
          <w:t>©201</w:t>
        </w:r>
        <w:r w:rsidR="00A1511F" w:rsidRPr="008022AB">
          <w:rPr>
            <w:rFonts w:ascii="Calibri Light" w:hAnsi="Calibri Light" w:cs="Calibri Light"/>
          </w:rPr>
          <w:t>9</w:t>
        </w:r>
        <w:r w:rsidR="009C1E35" w:rsidRPr="008022AB">
          <w:rPr>
            <w:rFonts w:ascii="Calibri Light" w:hAnsi="Calibri Light" w:cs="Calibri Light"/>
          </w:rPr>
          <w:t xml:space="preserve"> Society for Human Resource Management</w:t>
        </w:r>
        <w:r w:rsidR="009C1E35" w:rsidRPr="008022AB">
          <w:rPr>
            <w:rFonts w:ascii="Calibri Light" w:hAnsi="Calibri Light" w:cs="Calibri Light"/>
          </w:rPr>
          <w:tab/>
        </w:r>
        <w:r w:rsidR="009C1E35" w:rsidRPr="008022AB">
          <w:rPr>
            <w:rFonts w:ascii="Calibri Light" w:hAnsi="Calibri Light" w:cs="Calibri Light"/>
          </w:rPr>
          <w:tab/>
        </w:r>
        <w:r w:rsidR="009C1E35" w:rsidRPr="008022AB">
          <w:rPr>
            <w:rFonts w:ascii="Calibri Light" w:hAnsi="Calibri Light" w:cs="Calibri Light"/>
          </w:rPr>
          <w:tab/>
        </w:r>
        <w:r w:rsidR="009C1E35" w:rsidRPr="008022AB">
          <w:rPr>
            <w:rFonts w:ascii="Calibri Light" w:hAnsi="Calibri Light" w:cs="Calibri Light"/>
          </w:rPr>
          <w:tab/>
          <w:t xml:space="preserve">        </w:t>
        </w:r>
        <w:r w:rsidRPr="008022AB">
          <w:rPr>
            <w:rFonts w:ascii="Calibri Light" w:hAnsi="Calibri Light" w:cs="Calibri Light"/>
          </w:rPr>
          <w:tab/>
          <w:t xml:space="preserve">        </w:t>
        </w:r>
        <w:r w:rsidR="008022AB">
          <w:rPr>
            <w:rFonts w:ascii="Calibri Light" w:hAnsi="Calibri Light" w:cs="Calibri Light"/>
          </w:rPr>
          <w:tab/>
          <w:t xml:space="preserve">           </w:t>
        </w:r>
        <w:r w:rsidR="009C1E35" w:rsidRPr="008022AB">
          <w:rPr>
            <w:rFonts w:ascii="Calibri Light" w:hAnsi="Calibri Light" w:cs="Calibri Light"/>
          </w:rPr>
          <w:t xml:space="preserve">Page </w:t>
        </w:r>
        <w:r w:rsidR="009C1E35" w:rsidRPr="008022AB">
          <w:rPr>
            <w:rFonts w:ascii="Calibri Light" w:hAnsi="Calibri Light" w:cs="Calibri Light"/>
          </w:rPr>
          <w:fldChar w:fldCharType="begin"/>
        </w:r>
        <w:r w:rsidR="009C1E35" w:rsidRPr="008022AB">
          <w:rPr>
            <w:rFonts w:ascii="Calibri Light" w:hAnsi="Calibri Light" w:cs="Calibri Light"/>
          </w:rPr>
          <w:instrText xml:space="preserve"> PAGE   \* MERGEFORMAT </w:instrText>
        </w:r>
        <w:r w:rsidR="009C1E35" w:rsidRPr="008022AB">
          <w:rPr>
            <w:rFonts w:ascii="Calibri Light" w:hAnsi="Calibri Light" w:cs="Calibri Light"/>
          </w:rPr>
          <w:fldChar w:fldCharType="separate"/>
        </w:r>
        <w:r w:rsidRPr="008022AB">
          <w:rPr>
            <w:rFonts w:ascii="Calibri Light" w:hAnsi="Calibri Light" w:cs="Calibri Light"/>
            <w:noProof/>
          </w:rPr>
          <w:t>8</w:t>
        </w:r>
        <w:r w:rsidR="009C1E35" w:rsidRPr="008022AB">
          <w:rPr>
            <w:rFonts w:ascii="Calibri Light" w:hAnsi="Calibri Light" w:cs="Calibri Light"/>
          </w:rPr>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Fonts w:ascii="ProximaNova-Regular" w:hAnsi="ProximaNova-Regular"/>
        <w:color w:val="005695"/>
        <w:sz w:val="21"/>
        <w:szCs w:val="21"/>
      </w:rPr>
      <w:id w:val="1086655521"/>
      <w:docPartObj>
        <w:docPartGallery w:val="Page Numbers (Bottom of Page)"/>
        <w:docPartUnique/>
      </w:docPartObj>
    </w:sdtPr>
    <w:sdtEndPr/>
    <w:sdtContent>
      <w:p w14:paraId="6C281B78" w14:textId="77777777" w:rsidR="00D51FC0" w:rsidRDefault="003310F2" w:rsidP="001A1C3C">
        <w:pPr>
          <w:pStyle w:val="Footer"/>
        </w:pPr>
        <w:r>
          <w:rPr>
            <w:noProof/>
          </w:rPr>
        </w:r>
        <w:r w:rsidR="003310F2">
          <w:rPr>
            <w:noProof/>
          </w:rPr>
          <w:pict w14:anchorId="3A4E1641">
            <v:rect id="_x0000_i1031" alt="" style="width:451.3pt;height:.05pt;mso-width-percent:0;mso-height-percent:0;mso-width-percent:0;mso-height-percent:0" o:hralign="center" o:hrstd="t" o:hr="t" fillcolor="#a0a0a0" stroked="f"/>
          </w:pict>
        </w:r>
      </w:p>
      <w:p w14:paraId="59B2CA7F" w14:textId="77777777" w:rsidR="00D51FC0" w:rsidRPr="00CF2771" w:rsidRDefault="0074690B" w:rsidP="001A1C3C">
        <w:pPr>
          <w:pStyle w:val="Heading5"/>
          <w:rPr>
            <w:i/>
          </w:rPr>
        </w:pPr>
        <w:r w:rsidRPr="0074690B">
          <w:rPr>
            <w:i/>
          </w:rPr>
          <w:t>Change Management: Leading Successful Transformations</w:t>
        </w:r>
        <w:r w:rsidR="00D51FC0" w:rsidRPr="00CF2771">
          <w:rPr>
            <w:i/>
          </w:rPr>
          <w:t xml:space="preserve"> </w:t>
        </w:r>
      </w:p>
      <w:p w14:paraId="3B0F4660" w14:textId="77777777" w:rsidR="00D51FC0" w:rsidRPr="00CF2771" w:rsidRDefault="0074690B" w:rsidP="001A1C3C">
        <w:pPr>
          <w:pStyle w:val="Heading5"/>
        </w:pPr>
        <w:r>
          <w:t>©2017</w:t>
        </w:r>
        <w:r w:rsidR="00D51FC0" w:rsidRPr="00CF2771">
          <w:t xml:space="preserve"> Society for Human Resource Management</w:t>
        </w:r>
        <w:r w:rsidR="00D51FC0" w:rsidRPr="00CF2771">
          <w:tab/>
        </w:r>
        <w:r w:rsidR="00D51FC0" w:rsidRPr="00CF2771">
          <w:tab/>
        </w:r>
        <w:r w:rsidR="00D51FC0" w:rsidRPr="00CF2771">
          <w:tab/>
        </w:r>
        <w:r w:rsidR="00D51FC0">
          <w:tab/>
          <w:t xml:space="preserve">        </w:t>
        </w:r>
        <w:r>
          <w:tab/>
        </w:r>
        <w:r>
          <w:tab/>
        </w:r>
        <w:r>
          <w:tab/>
        </w:r>
        <w:r>
          <w:tab/>
        </w:r>
        <w:r>
          <w:tab/>
        </w:r>
        <w:r>
          <w:tab/>
        </w:r>
        <w:r>
          <w:tab/>
        </w:r>
        <w:r>
          <w:tab/>
          <w:t xml:space="preserve">      </w:t>
        </w:r>
        <w:r w:rsidR="00D51FC0" w:rsidRPr="00CF2771">
          <w:t xml:space="preserve">Page </w:t>
        </w:r>
        <w:r w:rsidR="00D51FC0" w:rsidRPr="00CF2771">
          <w:fldChar w:fldCharType="begin"/>
        </w:r>
        <w:r w:rsidR="00D51FC0" w:rsidRPr="00CF2771">
          <w:instrText xml:space="preserve"> PAGE   \* MERGEFORMAT </w:instrText>
        </w:r>
        <w:r w:rsidR="00D51FC0" w:rsidRPr="00CF2771">
          <w:fldChar w:fldCharType="separate"/>
        </w:r>
        <w:r>
          <w:rPr>
            <w:noProof/>
          </w:rPr>
          <w:t>9</w:t>
        </w:r>
        <w:r w:rsidR="00D51FC0" w:rsidRPr="00CF2771">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Fonts w:ascii="ProximaNova-Regular" w:hAnsi="ProximaNova-Regular"/>
        <w:color w:val="005695"/>
        <w:sz w:val="21"/>
        <w:szCs w:val="21"/>
      </w:rPr>
      <w:id w:val="295578992"/>
      <w:docPartObj>
        <w:docPartGallery w:val="Page Numbers (Bottom of Page)"/>
        <w:docPartUnique/>
      </w:docPartObj>
    </w:sdtPr>
    <w:sdtEndPr/>
    <w:sdtContent>
      <w:p w14:paraId="4305D09A" w14:textId="77777777" w:rsidR="00D51FC0" w:rsidRDefault="003310F2" w:rsidP="001A1C3C">
        <w:pPr>
          <w:pStyle w:val="Footer"/>
        </w:pPr>
        <w:r>
          <w:rPr>
            <w:noProof/>
          </w:rPr>
        </w:r>
        <w:r w:rsidR="003310F2">
          <w:rPr>
            <w:noProof/>
          </w:rPr>
          <w:pict w14:anchorId="170BB77A">
            <v:rect id="_x0000_i1033" alt="" style="width:451.3pt;height:.05pt;mso-width-percent:0;mso-height-percent:0;mso-width-percent:0;mso-height-percent:0" o:hralign="center" o:hrstd="t" o:hr="t" fillcolor="#a0a0a0" stroked="f"/>
          </w:pict>
        </w:r>
      </w:p>
      <w:p w14:paraId="51208487" w14:textId="77777777" w:rsidR="00D51FC0" w:rsidRPr="00CF2771" w:rsidRDefault="0074690B" w:rsidP="001A1C3C">
        <w:pPr>
          <w:pStyle w:val="Heading5"/>
          <w:rPr>
            <w:i/>
          </w:rPr>
        </w:pPr>
        <w:r w:rsidRPr="0074690B">
          <w:rPr>
            <w:i/>
          </w:rPr>
          <w:t>Change Management: Leading Successful Transformations</w:t>
        </w:r>
        <w:r w:rsidR="00D51FC0" w:rsidRPr="00CF2771">
          <w:rPr>
            <w:i/>
          </w:rPr>
          <w:t xml:space="preserve"> </w:t>
        </w:r>
      </w:p>
      <w:p w14:paraId="67890E0D" w14:textId="77777777" w:rsidR="00D51FC0" w:rsidRPr="00CF2771" w:rsidRDefault="0074690B" w:rsidP="001A1C3C">
        <w:pPr>
          <w:pStyle w:val="Heading5"/>
        </w:pPr>
        <w:r>
          <w:t>©2017</w:t>
        </w:r>
        <w:r w:rsidR="00D51FC0" w:rsidRPr="00CF2771">
          <w:t xml:space="preserve"> Society for Human Resource Management</w:t>
        </w:r>
        <w:r w:rsidR="00D51FC0" w:rsidRPr="00CF2771">
          <w:tab/>
        </w:r>
        <w:r w:rsidR="00D51FC0" w:rsidRPr="00CF2771">
          <w:tab/>
        </w:r>
        <w:r w:rsidR="00D51FC0" w:rsidRPr="00CF2771">
          <w:tab/>
        </w:r>
        <w:r w:rsidR="00D51FC0">
          <w:tab/>
          <w:t xml:space="preserve">        </w:t>
        </w:r>
        <w:r>
          <w:tab/>
          <w:t xml:space="preserve">       </w:t>
        </w:r>
        <w:r>
          <w:tab/>
        </w:r>
        <w:r>
          <w:tab/>
        </w:r>
        <w:r>
          <w:tab/>
        </w:r>
        <w:r>
          <w:tab/>
        </w:r>
        <w:r>
          <w:tab/>
        </w:r>
        <w:r>
          <w:tab/>
        </w:r>
        <w:r>
          <w:tab/>
          <w:t xml:space="preserve">     </w:t>
        </w:r>
        <w:r w:rsidR="00D51FC0" w:rsidRPr="00CF2771">
          <w:t xml:space="preserve">Page </w:t>
        </w:r>
        <w:r w:rsidR="00D51FC0" w:rsidRPr="00CF2771">
          <w:fldChar w:fldCharType="begin"/>
        </w:r>
        <w:r w:rsidR="00D51FC0" w:rsidRPr="00CF2771">
          <w:instrText xml:space="preserve"> PAGE   \* MERGEFORMAT </w:instrText>
        </w:r>
        <w:r w:rsidR="00D51FC0" w:rsidRPr="00CF2771">
          <w:fldChar w:fldCharType="separate"/>
        </w:r>
        <w:r>
          <w:rPr>
            <w:noProof/>
          </w:rPr>
          <w:t>12</w:t>
        </w:r>
        <w:r w:rsidR="00D51FC0" w:rsidRPr="00CF2771">
          <w:fldChar w:fldCharType="end"/>
        </w:r>
      </w:p>
    </w:sdtContent>
  </w:sdt>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Fonts w:ascii="ProximaNova-Regular" w:hAnsi="ProximaNova-Regular"/>
        <w:color w:val="005695"/>
        <w:sz w:val="21"/>
        <w:szCs w:val="21"/>
      </w:rPr>
      <w:id w:val="1562048726"/>
      <w:docPartObj>
        <w:docPartGallery w:val="Page Numbers (Bottom of Page)"/>
        <w:docPartUnique/>
      </w:docPartObj>
    </w:sdtPr>
    <w:sdtEndPr/>
    <w:sdtContent>
      <w:p w14:paraId="016E50FA" w14:textId="77777777" w:rsidR="009C1E35" w:rsidRDefault="003310F2" w:rsidP="001A1C3C">
        <w:pPr>
          <w:pStyle w:val="Footer"/>
        </w:pPr>
        <w:r>
          <w:rPr>
            <w:noProof/>
          </w:rPr>
        </w:r>
        <w:r w:rsidR="003310F2">
          <w:rPr>
            <w:noProof/>
          </w:rPr>
          <w:pict w14:anchorId="6E6242B0">
            <v:rect id="_x0000_i1035" alt="" style="width:451.3pt;height:.05pt;mso-width-percent:0;mso-height-percent:0;mso-width-percent:0;mso-height-percent:0" o:hralign="center" o:hrstd="t" o:hr="t" fillcolor="#a0a0a0" stroked="f"/>
          </w:pict>
        </w:r>
      </w:p>
      <w:p w14:paraId="002541A5" w14:textId="77777777" w:rsidR="009C1E35" w:rsidRPr="00CF2771" w:rsidRDefault="0074690B" w:rsidP="001A1C3C">
        <w:pPr>
          <w:pStyle w:val="Heading5"/>
          <w:rPr>
            <w:i/>
          </w:rPr>
        </w:pPr>
        <w:r w:rsidRPr="0074690B">
          <w:rPr>
            <w:i/>
          </w:rPr>
          <w:t>Change Management: Leading Successful Transformations</w:t>
        </w:r>
      </w:p>
      <w:p w14:paraId="3053FA9C" w14:textId="77777777" w:rsidR="009C1E35" w:rsidRPr="00CF2771" w:rsidRDefault="0074690B" w:rsidP="001A1C3C">
        <w:pPr>
          <w:pStyle w:val="Heading5"/>
        </w:pPr>
        <w:r>
          <w:t>©2017</w:t>
        </w:r>
        <w:r w:rsidR="009C1E35" w:rsidRPr="00CF2771">
          <w:t xml:space="preserve"> Society for Human Resource Management</w:t>
        </w:r>
        <w:r w:rsidR="009C1E35" w:rsidRPr="00CF2771">
          <w:tab/>
        </w:r>
        <w:r w:rsidR="009C1E35" w:rsidRPr="00CF2771">
          <w:tab/>
        </w:r>
        <w:r w:rsidR="009C1E35" w:rsidRPr="00CF2771">
          <w:tab/>
        </w:r>
        <w:r w:rsidR="009C1E35">
          <w:tab/>
        </w:r>
        <w:r w:rsidR="009C1E35">
          <w:tab/>
          <w:t xml:space="preserve">       </w:t>
        </w:r>
        <w:r w:rsidR="009C1E35" w:rsidRPr="00CF2771">
          <w:t xml:space="preserve">Page </w:t>
        </w:r>
        <w:r w:rsidR="009C1E35" w:rsidRPr="00CF2771">
          <w:fldChar w:fldCharType="begin"/>
        </w:r>
        <w:r w:rsidR="009C1E35" w:rsidRPr="00CF2771">
          <w:instrText xml:space="preserve"> PAGE   \* MERGEFORMAT </w:instrText>
        </w:r>
        <w:r w:rsidR="009C1E35" w:rsidRPr="00CF2771">
          <w:fldChar w:fldCharType="separate"/>
        </w:r>
        <w:r>
          <w:rPr>
            <w:noProof/>
          </w:rPr>
          <w:t>13</w:t>
        </w:r>
        <w:r w:rsidR="009C1E35" w:rsidRPr="00CF2771">
          <w:fldChar w:fldCharType="end"/>
        </w:r>
      </w:p>
    </w:sdtContent>
  </w:sdt>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Fonts w:ascii="ProximaNova-Regular" w:hAnsi="ProximaNova-Regular"/>
        <w:color w:val="005695"/>
        <w:sz w:val="21"/>
        <w:szCs w:val="21"/>
      </w:rPr>
      <w:id w:val="-929117639"/>
      <w:docPartObj>
        <w:docPartGallery w:val="Page Numbers (Bottom of Page)"/>
        <w:docPartUnique/>
      </w:docPartObj>
    </w:sdtPr>
    <w:sdtEndPr/>
    <w:sdtContent>
      <w:p w14:paraId="5D9DB789" w14:textId="77777777" w:rsidR="009C1E35" w:rsidRDefault="003310F2" w:rsidP="001A1C3C">
        <w:pPr>
          <w:pStyle w:val="Footer"/>
        </w:pPr>
        <w:r>
          <w:rPr>
            <w:noProof/>
          </w:rPr>
        </w:r>
        <w:r w:rsidR="003310F2">
          <w:rPr>
            <w:noProof/>
          </w:rPr>
          <w:pict w14:anchorId="39B650DA">
            <v:rect id="_x0000_i1037" alt="" style="width:451.3pt;height:.05pt;mso-width-percent:0;mso-height-percent:0;mso-width-percent:0;mso-height-percent:0" o:hralign="center" o:hrstd="t" o:hr="t" fillcolor="#a0a0a0" stroked="f"/>
          </w:pict>
        </w:r>
      </w:p>
      <w:p w14:paraId="0696FBA2" w14:textId="77777777" w:rsidR="009C1E35" w:rsidRPr="00CF2771" w:rsidRDefault="0074690B" w:rsidP="001A1C3C">
        <w:pPr>
          <w:pStyle w:val="Heading5"/>
          <w:rPr>
            <w:i/>
          </w:rPr>
        </w:pPr>
        <w:r w:rsidRPr="0074690B">
          <w:rPr>
            <w:i/>
          </w:rPr>
          <w:t>Change Management: Leading Successful Transformations</w:t>
        </w:r>
      </w:p>
      <w:p w14:paraId="694028CD" w14:textId="77777777" w:rsidR="009C1E35" w:rsidRPr="00CF2771" w:rsidRDefault="0074690B" w:rsidP="001A1C3C">
        <w:pPr>
          <w:pStyle w:val="Heading5"/>
        </w:pPr>
        <w:r>
          <w:t>©2017</w:t>
        </w:r>
        <w:r w:rsidR="009C1E35" w:rsidRPr="00CF2771">
          <w:t xml:space="preserve"> Society for Human Resource Management</w:t>
        </w:r>
        <w:r w:rsidR="009C1E35" w:rsidRPr="00CF2771">
          <w:tab/>
        </w:r>
        <w:r w:rsidR="009C1E35" w:rsidRPr="00CF2771">
          <w:tab/>
        </w:r>
        <w:r w:rsidR="009C1E35" w:rsidRPr="00CF2771">
          <w:tab/>
        </w:r>
        <w:r w:rsidR="009C1E35">
          <w:tab/>
        </w:r>
        <w:r w:rsidR="009C1E35">
          <w:tab/>
        </w:r>
        <w:r w:rsidR="009C1E35">
          <w:tab/>
        </w:r>
        <w:r w:rsidR="009C1E35">
          <w:tab/>
        </w:r>
        <w:r w:rsidR="009C1E35">
          <w:tab/>
        </w:r>
        <w:r w:rsidR="009C1E35">
          <w:tab/>
        </w:r>
        <w:r w:rsidR="009C1E35">
          <w:tab/>
        </w:r>
        <w:r w:rsidR="009C1E35">
          <w:tab/>
        </w:r>
        <w:r w:rsidR="009C1E35">
          <w:tab/>
          <w:t xml:space="preserve">     </w:t>
        </w:r>
        <w:r w:rsidR="009C1E35" w:rsidRPr="00CF2771">
          <w:t xml:space="preserve">Page </w:t>
        </w:r>
        <w:r w:rsidR="009C1E35" w:rsidRPr="00CF2771">
          <w:fldChar w:fldCharType="begin"/>
        </w:r>
        <w:r w:rsidR="009C1E35" w:rsidRPr="00CF2771">
          <w:instrText xml:space="preserve"> PAGE   \* MERGEFORMAT </w:instrText>
        </w:r>
        <w:r w:rsidR="009C1E35" w:rsidRPr="00CF2771">
          <w:fldChar w:fldCharType="separate"/>
        </w:r>
        <w:r>
          <w:rPr>
            <w:noProof/>
          </w:rPr>
          <w:t>14</w:t>
        </w:r>
        <w:r w:rsidR="009C1E35" w:rsidRPr="00CF2771">
          <w:fldChar w:fldCharType="end"/>
        </w:r>
      </w:p>
    </w:sdtContent>
  </w:sdt>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Fonts w:ascii="ProximaNova-Regular" w:hAnsi="ProximaNova-Regular"/>
        <w:color w:val="005695"/>
        <w:sz w:val="21"/>
        <w:szCs w:val="21"/>
      </w:rPr>
      <w:id w:val="1450736889"/>
      <w:docPartObj>
        <w:docPartGallery w:val="Page Numbers (Bottom of Page)"/>
        <w:docPartUnique/>
      </w:docPartObj>
    </w:sdtPr>
    <w:sdtEndPr/>
    <w:sdtContent>
      <w:p w14:paraId="1FBE105F" w14:textId="77777777" w:rsidR="009C1E35" w:rsidRDefault="003310F2" w:rsidP="002B0AA3">
        <w:pPr>
          <w:pStyle w:val="Footer"/>
        </w:pPr>
        <w:r>
          <w:rPr>
            <w:noProof/>
          </w:rPr>
        </w:r>
        <w:r w:rsidR="003310F2">
          <w:rPr>
            <w:noProof/>
          </w:rPr>
          <w:pict w14:anchorId="6046C434">
            <v:rect id="_x0000_i1039" alt="" style="width:451.3pt;height:.05pt;mso-width-percent:0;mso-height-percent:0;mso-width-percent:0;mso-height-percent:0" o:hralign="center" o:hrstd="t" o:hr="t" fillcolor="#a0a0a0" stroked="f"/>
          </w:pict>
        </w:r>
      </w:p>
      <w:p w14:paraId="5986C2D5" w14:textId="77777777" w:rsidR="009C1E35" w:rsidRPr="00CF2771" w:rsidRDefault="0074690B" w:rsidP="00CF2771">
        <w:pPr>
          <w:pStyle w:val="Heading5"/>
          <w:rPr>
            <w:i/>
          </w:rPr>
        </w:pPr>
        <w:r w:rsidRPr="0074690B">
          <w:rPr>
            <w:i/>
          </w:rPr>
          <w:t>Change Management: Leading Successful Transformations</w:t>
        </w:r>
        <w:r w:rsidR="009C1E35" w:rsidRPr="00CF2771">
          <w:rPr>
            <w:i/>
          </w:rPr>
          <w:t xml:space="preserve"> </w:t>
        </w:r>
      </w:p>
      <w:p w14:paraId="21ED59AB" w14:textId="77777777" w:rsidR="009C1E35" w:rsidRPr="00CF2771" w:rsidRDefault="0074690B" w:rsidP="00CF2771">
        <w:pPr>
          <w:pStyle w:val="Heading5"/>
        </w:pPr>
        <w:r>
          <w:t>©2017</w:t>
        </w:r>
        <w:r w:rsidR="009C1E35" w:rsidRPr="00CF2771">
          <w:t xml:space="preserve"> Society for Human Resource Management</w:t>
        </w:r>
        <w:r w:rsidR="009C1E35" w:rsidRPr="00CF2771">
          <w:tab/>
        </w:r>
        <w:r w:rsidR="009C1E35" w:rsidRPr="00CF2771">
          <w:tab/>
        </w:r>
        <w:r w:rsidR="009C1E35" w:rsidRPr="00CF2771">
          <w:tab/>
        </w:r>
        <w:r w:rsidR="009C1E35">
          <w:tab/>
        </w:r>
        <w:r w:rsidR="009C1E35">
          <w:tab/>
          <w:t xml:space="preserve">             </w:t>
        </w:r>
        <w:r w:rsidR="009C1E35" w:rsidRPr="00CF2771">
          <w:t xml:space="preserve">Page </w:t>
        </w:r>
        <w:r w:rsidR="009C1E35" w:rsidRPr="00CF2771">
          <w:fldChar w:fldCharType="begin"/>
        </w:r>
        <w:r w:rsidR="009C1E35" w:rsidRPr="00CF2771">
          <w:instrText xml:space="preserve"> PAGE   \* MERGEFORMAT </w:instrText>
        </w:r>
        <w:r w:rsidR="009C1E35" w:rsidRPr="00CF2771">
          <w:fldChar w:fldCharType="separate"/>
        </w:r>
        <w:r>
          <w:rPr>
            <w:noProof/>
          </w:rPr>
          <w:t>17</w:t>
        </w:r>
        <w:r w:rsidR="009C1E35" w:rsidRPr="00CF2771">
          <w:fldChar w:fldCharType="end"/>
        </w:r>
      </w:p>
    </w:sdtContent>
  </w:sdt>
  <w:p w14:paraId="2995CB5E" w14:textId="77777777" w:rsidR="009C1E35" w:rsidRDefault="009C1E35"/>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F9BE844" w14:textId="77777777" w:rsidR="009C1E35" w:rsidRDefault="009C1E35" w:rsidP="002B0AA3">
      <w:r>
        <w:separator/>
      </w:r>
    </w:p>
    <w:p w14:paraId="0B2A54A5" w14:textId="77777777" w:rsidR="009C1E35" w:rsidRDefault="009C1E35" w:rsidP="002B0AA3"/>
  </w:footnote>
  <w:footnote w:type="continuationSeparator" w:id="0">
    <w:p w14:paraId="38DB083F" w14:textId="77777777" w:rsidR="009C1E35" w:rsidRDefault="009C1E35" w:rsidP="002B0AA3">
      <w:r>
        <w:continuationSeparator/>
      </w:r>
    </w:p>
    <w:p w14:paraId="45D8326D" w14:textId="77777777" w:rsidR="009C1E35" w:rsidRDefault="009C1E35" w:rsidP="002B0AA3"/>
  </w:footnote>
  <w:footnote w:id="1">
    <w:p w14:paraId="15E1E219" w14:textId="77777777" w:rsidR="00D51FC0" w:rsidRDefault="00D51FC0" w:rsidP="009C1E35">
      <w:pPr>
        <w:pStyle w:val="FootnoteText"/>
      </w:pPr>
      <w:r>
        <w:rPr>
          <w:rStyle w:val="FootnoteReference"/>
        </w:rPr>
        <w:footnoteRef/>
      </w:r>
      <w:r>
        <w:t xml:space="preserve"> High / Medium / Low</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060437" w14:textId="77777777" w:rsidR="009C1E35" w:rsidRPr="008022AB" w:rsidRDefault="009C1E35" w:rsidP="001A1C3C">
    <w:pPr>
      <w:pStyle w:val="Header"/>
      <w:rPr>
        <w:rStyle w:val="Heading5Char"/>
        <w:rFonts w:ascii="Calibri Light" w:hAnsi="Calibri Light" w:cs="Calibri Light"/>
        <w:i/>
      </w:rPr>
    </w:pPr>
    <w:r>
      <w:rPr>
        <w:noProof/>
      </w:rPr>
      <w:drawing>
        <wp:inline distT="0" distB="0" distL="0" distR="0" wp14:anchorId="2E3D6CC0" wp14:editId="0581BDB2">
          <wp:extent cx="971548" cy="566737"/>
          <wp:effectExtent l="0" t="0" r="635" b="5080"/>
          <wp:docPr id="3"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8" name="Picture 1" descr="SHRM logo®_1in.jpg"/>
                  <pic:cNvPicPr>
                    <a:picLocks noChangeAspect="1"/>
                  </pic:cNvPicPr>
                </pic:nvPicPr>
                <pic:blipFill>
                  <a:blip r:embed="rId1">
                    <a:extLst>
                      <a:ext uri="{28A0092B-C50C-407E-A947-70E740481C1C}">
                        <a14:useLocalDpi xmlns:a14="http://schemas.microsoft.com/office/drawing/2010/main" val="0"/>
                      </a:ext>
                    </a:extLst>
                  </a:blip>
                  <a:stretch>
                    <a:fillRect/>
                  </a:stretch>
                </pic:blipFill>
                <pic:spPr bwMode="auto">
                  <a:xfrm>
                    <a:off x="0" y="0"/>
                    <a:ext cx="971548" cy="566737"/>
                  </a:xfrm>
                  <a:prstGeom prst="rect">
                    <a:avLst/>
                  </a:prstGeom>
                  <a:noFill/>
                  <a:ln>
                    <a:noFill/>
                  </a:ln>
                </pic:spPr>
              </pic:pic>
            </a:graphicData>
          </a:graphic>
        </wp:inline>
      </w:drawing>
    </w:r>
    <w:r>
      <w:tab/>
    </w:r>
    <w:r>
      <w:tab/>
    </w:r>
    <w:r w:rsidRPr="001E66B1">
      <w:rPr>
        <w:rStyle w:val="Heading5Char"/>
        <w:rFonts w:ascii="Calibri Light" w:hAnsi="Calibri Light" w:cs="Calibri Light"/>
      </w:rPr>
      <w:t>Communications Plan Template</w:t>
    </w:r>
  </w:p>
  <w:p w14:paraId="3ADC5798" w14:textId="77777777" w:rsidR="009C1E35" w:rsidRDefault="003310F2" w:rsidP="001A1C3C">
    <w:r>
      <w:rPr>
        <w:noProof/>
      </w:rPr>
    </w:r>
    <w:r w:rsidR="003310F2">
      <w:rPr>
        <w:noProof/>
      </w:rPr>
      <w:pict w14:anchorId="5D571520">
        <v:rect id="_x0000_i1028" alt="" style="width:451.3pt;height:.05pt;mso-width-percent:0;mso-height-percent:0;mso-width-percent:0;mso-height-percent:0" o:hralign="center" o:hrstd="t" o:hr="t" fillcolor="#a0a0a0" stroked="f"/>
      </w:pict>
    </w:r>
  </w:p>
  <w:p w14:paraId="3219431A" w14:textId="77777777" w:rsidR="009C1E35" w:rsidRDefault="009C1E35" w:rsidP="001A1C3C"/>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A828419" w14:textId="77777777" w:rsidR="00D51FC0" w:rsidRPr="00CF2771" w:rsidRDefault="00D51FC0" w:rsidP="001A1C3C">
    <w:pPr>
      <w:pStyle w:val="Header"/>
      <w:rPr>
        <w:rStyle w:val="Heading5Char"/>
        <w:i/>
      </w:rPr>
    </w:pPr>
    <w:r>
      <w:rPr>
        <w:noProof/>
      </w:rPr>
      <w:drawing>
        <wp:inline distT="0" distB="0" distL="0" distR="0" wp14:anchorId="52C87CA5" wp14:editId="7062A9D1">
          <wp:extent cx="982663" cy="566737"/>
          <wp:effectExtent l="0" t="0" r="8255" b="5080"/>
          <wp:docPr id="1" name="Picture 1" descr="SHRM logo®_1i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8" name="Picture 1" descr="SHRM logo®_1in.jpg"/>
                  <pic:cNvPicPr>
                    <a:picLocks noChangeAspect="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982663" cy="566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a:graphicData>
          </a:graphic>
        </wp:inline>
      </w:drawing>
    </w:r>
    <w:r>
      <w:tab/>
    </w:r>
    <w:r>
      <w:tab/>
    </w:r>
    <w:r>
      <w:rPr>
        <w:rStyle w:val="Heading5Char"/>
        <w:i/>
      </w:rPr>
      <w:t>Communications Plan Template</w:t>
    </w:r>
  </w:p>
  <w:p w14:paraId="2C12A44D" w14:textId="77777777" w:rsidR="00D51FC0" w:rsidRDefault="003310F2" w:rsidP="001A1C3C">
    <w:r>
      <w:rPr>
        <w:noProof/>
      </w:rPr>
    </w:r>
    <w:r w:rsidR="003310F2">
      <w:rPr>
        <w:noProof/>
      </w:rPr>
      <w:pict w14:anchorId="1419BC00">
        <v:rect id="_x0000_i1030" alt="" style="width:451.3pt;height:.05pt;mso-width-percent:0;mso-height-percent:0;mso-width-percent:0;mso-height-percent:0" o:hralign="center" o:hrstd="t" o:hr="t" fillcolor="#a0a0a0" stroked="f"/>
      </w:pict>
    </w:r>
  </w:p>
  <w:p w14:paraId="6235E30E" w14:textId="77777777" w:rsidR="00D51FC0" w:rsidRDefault="00D51FC0" w:rsidP="001A1C3C"/>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53BAAA" w14:textId="77777777" w:rsidR="00D51FC0" w:rsidRPr="00CF2771" w:rsidRDefault="00D51FC0" w:rsidP="001A1C3C">
    <w:pPr>
      <w:pStyle w:val="Header"/>
      <w:rPr>
        <w:rStyle w:val="Heading5Char"/>
        <w:i/>
      </w:rPr>
    </w:pPr>
    <w:r>
      <w:rPr>
        <w:noProof/>
      </w:rPr>
      <w:drawing>
        <wp:inline distT="0" distB="0" distL="0" distR="0" wp14:anchorId="60B895AD" wp14:editId="2452F46D">
          <wp:extent cx="982663" cy="566737"/>
          <wp:effectExtent l="0" t="0" r="8255" b="5080"/>
          <wp:docPr id="6" name="Picture 6" descr="SHRM logo®_1i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8" name="Picture 1" descr="SHRM logo®_1in.jpg"/>
                  <pic:cNvPicPr>
                    <a:picLocks noChangeAspect="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982663" cy="566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a:graphicData>
          </a:graphic>
        </wp:inline>
      </w:drawing>
    </w:r>
    <w:r>
      <w:tab/>
    </w:r>
    <w:r>
      <w:tab/>
    </w:r>
    <w:r>
      <w:rPr>
        <w:rStyle w:val="Heading5Char"/>
        <w:i/>
      </w:rPr>
      <w:t>Communications Plan Template</w:t>
    </w:r>
  </w:p>
  <w:p w14:paraId="132CE5F9" w14:textId="77777777" w:rsidR="00D51FC0" w:rsidRDefault="003310F2" w:rsidP="001A1C3C">
    <w:r>
      <w:rPr>
        <w:noProof/>
      </w:rPr>
    </w:r>
    <w:r w:rsidR="003310F2">
      <w:rPr>
        <w:noProof/>
      </w:rPr>
      <w:pict w14:anchorId="1D77C6A0">
        <v:rect id="_x0000_i1032" alt="" style="width:451.3pt;height:.05pt;mso-width-percent:0;mso-height-percent:0;mso-width-percent:0;mso-height-percent:0" o:hralign="center" o:hrstd="t" o:hr="t" fillcolor="#a0a0a0" stroked="f"/>
      </w:pict>
    </w:r>
  </w:p>
  <w:p w14:paraId="3C7F4F9C" w14:textId="77777777" w:rsidR="00D51FC0" w:rsidRDefault="00D51FC0" w:rsidP="001A1C3C"/>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F93EAC7" w14:textId="77777777" w:rsidR="009C1E35" w:rsidRPr="00CF2771" w:rsidRDefault="009C1E35" w:rsidP="001A1C3C">
    <w:pPr>
      <w:pStyle w:val="Header"/>
      <w:rPr>
        <w:rStyle w:val="Heading5Char"/>
        <w:i/>
      </w:rPr>
    </w:pPr>
    <w:r>
      <w:rPr>
        <w:noProof/>
      </w:rPr>
      <w:drawing>
        <wp:inline distT="0" distB="0" distL="0" distR="0" wp14:anchorId="378A8482" wp14:editId="580A4A1D">
          <wp:extent cx="982663" cy="566737"/>
          <wp:effectExtent l="0" t="0" r="8255" b="5080"/>
          <wp:docPr id="4" name="Picture 1" descr="SHRM logo®_1i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8" name="Picture 1" descr="SHRM logo®_1in.jpg"/>
                  <pic:cNvPicPr>
                    <a:picLocks noChangeAspect="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982663" cy="566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a:graphicData>
          </a:graphic>
        </wp:inline>
      </w:drawing>
    </w:r>
    <w:r>
      <w:tab/>
    </w:r>
    <w:r>
      <w:tab/>
    </w:r>
    <w:r>
      <w:rPr>
        <w:rStyle w:val="Heading5Char"/>
        <w:i/>
      </w:rPr>
      <w:t>Communications Plan Template</w:t>
    </w:r>
  </w:p>
  <w:p w14:paraId="38A29601" w14:textId="77777777" w:rsidR="009C1E35" w:rsidRDefault="003310F2" w:rsidP="001A1C3C">
    <w:r>
      <w:rPr>
        <w:noProof/>
      </w:rPr>
    </w:r>
    <w:r w:rsidR="003310F2">
      <w:rPr>
        <w:noProof/>
      </w:rPr>
      <w:pict w14:anchorId="1DCA210A">
        <v:rect id="_x0000_i1034" alt="" style="width:451.3pt;height:.05pt;mso-width-percent:0;mso-height-percent:0;mso-width-percent:0;mso-height-percent:0" o:hralign="center" o:hrstd="t" o:hr="t" fillcolor="#a0a0a0" stroked="f"/>
      </w:pict>
    </w:r>
  </w:p>
  <w:p w14:paraId="506189AA" w14:textId="77777777" w:rsidR="009C1E35" w:rsidRDefault="009C1E35" w:rsidP="001A1C3C"/>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E069AFC" w14:textId="77777777" w:rsidR="009C1E35" w:rsidRPr="00CF2771" w:rsidRDefault="009C1E35" w:rsidP="001A1C3C">
    <w:pPr>
      <w:pStyle w:val="Header"/>
      <w:rPr>
        <w:rStyle w:val="Heading5Char"/>
        <w:i/>
      </w:rPr>
    </w:pPr>
    <w:r>
      <w:rPr>
        <w:noProof/>
      </w:rPr>
      <w:drawing>
        <wp:inline distT="0" distB="0" distL="0" distR="0" wp14:anchorId="4AA553C5" wp14:editId="438B93E5">
          <wp:extent cx="982663" cy="566737"/>
          <wp:effectExtent l="0" t="0" r="8255" b="5080"/>
          <wp:docPr id="5" name="Picture 1" descr="SHRM logo®_1i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8" name="Picture 1" descr="SHRM logo®_1in.jpg"/>
                  <pic:cNvPicPr>
                    <a:picLocks noChangeAspect="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982663" cy="566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a:graphicData>
          </a:graphic>
        </wp:inline>
      </w:drawing>
    </w:r>
    <w:r>
      <w:tab/>
    </w:r>
    <w:r>
      <w:tab/>
    </w:r>
    <w:r>
      <w:tab/>
    </w:r>
    <w:r>
      <w:tab/>
    </w:r>
    <w:r>
      <w:rPr>
        <w:rStyle w:val="Heading5Char"/>
        <w:i/>
      </w:rPr>
      <w:t>Communications Plan Template</w:t>
    </w:r>
  </w:p>
  <w:p w14:paraId="6E749DD8" w14:textId="77777777" w:rsidR="009C1E35" w:rsidRDefault="003310F2" w:rsidP="001A1C3C">
    <w:r>
      <w:rPr>
        <w:noProof/>
      </w:rPr>
    </w:r>
    <w:r w:rsidR="003310F2">
      <w:rPr>
        <w:noProof/>
      </w:rPr>
      <w:pict w14:anchorId="5CB57E2C">
        <v:rect id="_x0000_i1036" alt="" style="width:451.3pt;height:.05pt;mso-width-percent:0;mso-height-percent:0;mso-width-percent:0;mso-height-percent:0" o:hralign="center" o:hrstd="t" o:hr="t" fillcolor="#a0a0a0" stroked="f"/>
      </w:pict>
    </w:r>
  </w:p>
  <w:p w14:paraId="0AD861AE" w14:textId="77777777" w:rsidR="009C1E35" w:rsidRDefault="009C1E35" w:rsidP="001A1C3C"/>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D771E98" w14:textId="77777777" w:rsidR="009C1E35" w:rsidRPr="00CF2771" w:rsidRDefault="009C1E35" w:rsidP="002B0AA3">
    <w:pPr>
      <w:pStyle w:val="Header"/>
      <w:rPr>
        <w:rStyle w:val="Heading5Char"/>
        <w:i/>
      </w:rPr>
    </w:pPr>
    <w:r>
      <w:rPr>
        <w:noProof/>
      </w:rPr>
      <w:drawing>
        <wp:inline distT="0" distB="0" distL="0" distR="0" wp14:anchorId="22488022" wp14:editId="52685006">
          <wp:extent cx="982663" cy="566737"/>
          <wp:effectExtent l="0" t="0" r="8255" b="5080"/>
          <wp:docPr id="1028" name="Picture 1" descr="SHRM logo®_1in.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28" name="Picture 1" descr="SHRM logo®_1in.jpg"/>
                  <pic:cNvPicPr>
                    <a:picLocks noChangeAspect="1"/>
                  </pic:cNvPicPr>
                </pic:nvPicPr>
                <pic:blipFill>
                  <a:blip r:embed="rId1">
                    <a:extLst>
                      <a:ext uri="{28A0092B-C50C-407E-A947-70E740481C1C}">
                        <a14:useLocalDpi xmlns:a14="http://schemas.microsoft.com/office/drawing/2010/main" val="0"/>
                      </a:ext>
                    </a:extLst>
                  </a:blip>
                  <a:srcRect/>
                  <a:stretch>
                    <a:fillRect/>
                  </a:stretch>
                </pic:blipFill>
                <pic:spPr bwMode="auto">
                  <a:xfrm>
                    <a:off x="0" y="0"/>
                    <a:ext cx="982663" cy="566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ic:spPr>
              </pic:pic>
            </a:graphicData>
          </a:graphic>
        </wp:inline>
      </w:drawing>
    </w:r>
    <w:r>
      <w:tab/>
    </w:r>
    <w:r>
      <w:tab/>
    </w:r>
    <w:r>
      <w:rPr>
        <w:rStyle w:val="Heading5Char"/>
        <w:i/>
      </w:rPr>
      <w:t>Communications Plan Template</w:t>
    </w:r>
  </w:p>
  <w:p w14:paraId="6DDD78D2" w14:textId="77777777" w:rsidR="009C1E35" w:rsidRDefault="003310F2" w:rsidP="002B0AA3">
    <w:r>
      <w:rPr>
        <w:noProof/>
      </w:rPr>
    </w:r>
    <w:r w:rsidR="003310F2">
      <w:rPr>
        <w:noProof/>
      </w:rPr>
      <w:pict w14:anchorId="06D2CE73">
        <v:rect id="_x0000_i1038" alt="" style="width:451.3pt;height:.05pt;mso-width-percent:0;mso-height-percent:0;mso-width-percent:0;mso-height-percent:0" o:hralign="center" o:hrstd="t" o:hr="t" fillcolor="#a0a0a0" stroked="f"/>
      </w:pict>
    </w:r>
  </w:p>
  <w:p w14:paraId="6470F4B1" w14:textId="77777777" w:rsidR="009C1E35" w:rsidRDefault="009C1E35"/>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numPicBullet w:numPicBulletId="0">
    <w:pict>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7" type="#_x0000_t75" style="width:3in;height:3in" o:bullet="t"/>
    </w:pict>
  </w:numPicBullet>
  <w:numPicBullet w:numPicBulletId="1">
    <w:pict>
      <v:shape id="_x0000_i1028" type="#_x0000_t75" style="width:3in;height:3in" o:bullet="t"/>
    </w:pict>
  </w:numPicBullet>
  <w:numPicBullet w:numPicBulletId="2">
    <w:pict>
      <v:shape id="_x0000_i1029" type="#_x0000_t75" style="width:3in;height:3in" o:bullet="t"/>
    </w:pict>
  </w:numPicBullet>
  <w:abstractNum w:abstractNumId="0" w15:restartNumberingAfterBreak="0">
    <w:nsid w:val="03B56CF3"/>
    <w:multiLevelType w:val="hybridMultilevel"/>
    <w:tmpl w:val="04B29000"/>
    <w:lvl w:ilvl="0" w:tplc="4738BAB2">
      <w:start w:val="1"/>
      <w:numFmt w:val="bullet"/>
      <w:lvlText w:val="√"/>
      <w:lvlJc w:val="left"/>
      <w:pPr>
        <w:tabs>
          <w:tab w:val="num" w:pos="360"/>
        </w:tabs>
        <w:ind w:left="360" w:hanging="360"/>
      </w:pPr>
      <w:rPr>
        <w:rFonts w:ascii="Verdana" w:hAnsi="Verdana" w:hint="default"/>
        <w:b w:val="0"/>
        <w:i w:val="0"/>
        <w:color w:val="0000FF"/>
        <w:sz w:val="18"/>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 w15:restartNumberingAfterBreak="0">
    <w:nsid w:val="0D4132B5"/>
    <w:multiLevelType w:val="hybridMultilevel"/>
    <w:tmpl w:val="0E4A6C74"/>
    <w:lvl w:ilvl="0" w:tplc="4738BAB2">
      <w:start w:val="1"/>
      <w:numFmt w:val="bullet"/>
      <w:lvlText w:val="√"/>
      <w:lvlJc w:val="left"/>
      <w:pPr>
        <w:tabs>
          <w:tab w:val="num" w:pos="360"/>
        </w:tabs>
        <w:ind w:left="360" w:hanging="360"/>
      </w:pPr>
      <w:rPr>
        <w:rFonts w:ascii="Verdana" w:hAnsi="Verdana" w:hint="default"/>
        <w:b w:val="0"/>
        <w:i w:val="0"/>
        <w:color w:val="0000FF"/>
        <w:sz w:val="18"/>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2" w15:restartNumberingAfterBreak="0">
    <w:nsid w:val="12656A0D"/>
    <w:multiLevelType w:val="hybridMultilevel"/>
    <w:tmpl w:val="A09E5378"/>
    <w:lvl w:ilvl="0" w:tplc="4738BAB2">
      <w:start w:val="1"/>
      <w:numFmt w:val="bullet"/>
      <w:lvlText w:val="√"/>
      <w:lvlJc w:val="left"/>
      <w:pPr>
        <w:tabs>
          <w:tab w:val="num" w:pos="360"/>
        </w:tabs>
        <w:ind w:left="360" w:hanging="360"/>
      </w:pPr>
      <w:rPr>
        <w:rFonts w:ascii="Verdana" w:hAnsi="Verdana" w:hint="default"/>
        <w:b w:val="0"/>
        <w:i w:val="0"/>
        <w:color w:val="0000FF"/>
        <w:sz w:val="18"/>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3" w15:restartNumberingAfterBreak="0">
    <w:nsid w:val="13183761"/>
    <w:multiLevelType w:val="hybridMultilevel"/>
    <w:tmpl w:val="A33CE08E"/>
    <w:lvl w:ilvl="0" w:tplc="2094241C">
      <w:start w:val="1"/>
      <w:numFmt w:val="bullet"/>
      <w:lvlText w:val=""/>
      <w:lvlJc w:val="left"/>
      <w:pPr>
        <w:tabs>
          <w:tab w:val="num" w:pos="360"/>
        </w:tabs>
        <w:ind w:left="360" w:hanging="360"/>
      </w:pPr>
      <w:rPr>
        <w:rFonts w:ascii="Wingdings" w:hAnsi="Wingdings" w:hint="default"/>
        <w:color w:val="0000FF"/>
        <w:sz w:val="24"/>
      </w:rPr>
    </w:lvl>
    <w:lvl w:ilvl="1" w:tplc="04060001">
      <w:start w:val="1"/>
      <w:numFmt w:val="bullet"/>
      <w:lvlText w:val=""/>
      <w:lvlJc w:val="left"/>
      <w:pPr>
        <w:tabs>
          <w:tab w:val="num" w:pos="1080"/>
        </w:tabs>
        <w:ind w:left="1080" w:hanging="360"/>
      </w:pPr>
      <w:rPr>
        <w:rFonts w:ascii="Symbol" w:hAnsi="Symbol"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4" w15:restartNumberingAfterBreak="0">
    <w:nsid w:val="19BB5A5F"/>
    <w:multiLevelType w:val="hybridMultilevel"/>
    <w:tmpl w:val="73BC8C9A"/>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5" w15:restartNumberingAfterBreak="0">
    <w:nsid w:val="1FFC49C9"/>
    <w:multiLevelType w:val="hybridMultilevel"/>
    <w:tmpl w:val="EB64F094"/>
    <w:lvl w:ilvl="0" w:tplc="2094241C">
      <w:start w:val="1"/>
      <w:numFmt w:val="bullet"/>
      <w:lvlText w:val=""/>
      <w:lvlJc w:val="left"/>
      <w:pPr>
        <w:tabs>
          <w:tab w:val="num" w:pos="360"/>
        </w:tabs>
        <w:ind w:left="360" w:hanging="360"/>
      </w:pPr>
      <w:rPr>
        <w:rFonts w:ascii="Wingdings" w:hAnsi="Wingdings" w:hint="default"/>
        <w:color w:val="0000FF"/>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6" w15:restartNumberingAfterBreak="0">
    <w:nsid w:val="20C84862"/>
    <w:multiLevelType w:val="hybridMultilevel"/>
    <w:tmpl w:val="1D8E38E0"/>
    <w:lvl w:ilvl="0" w:tplc="4738BAB2">
      <w:start w:val="1"/>
      <w:numFmt w:val="bullet"/>
      <w:lvlText w:val="√"/>
      <w:lvlJc w:val="left"/>
      <w:pPr>
        <w:tabs>
          <w:tab w:val="num" w:pos="360"/>
        </w:tabs>
        <w:ind w:left="360" w:hanging="360"/>
      </w:pPr>
      <w:rPr>
        <w:rFonts w:ascii="Verdana" w:hAnsi="Verdana" w:hint="default"/>
        <w:b w:val="0"/>
        <w:i w:val="0"/>
        <w:color w:val="0000FF"/>
        <w:sz w:val="18"/>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7" w15:restartNumberingAfterBreak="0">
    <w:nsid w:val="310302C2"/>
    <w:multiLevelType w:val="hybridMultilevel"/>
    <w:tmpl w:val="06D67AB6"/>
    <w:lvl w:ilvl="0" w:tplc="4738BAB2">
      <w:start w:val="1"/>
      <w:numFmt w:val="bullet"/>
      <w:lvlText w:val="√"/>
      <w:lvlJc w:val="left"/>
      <w:pPr>
        <w:tabs>
          <w:tab w:val="num" w:pos="360"/>
        </w:tabs>
        <w:ind w:left="360" w:hanging="360"/>
      </w:pPr>
      <w:rPr>
        <w:rFonts w:ascii="Verdana" w:hAnsi="Verdana" w:hint="default"/>
        <w:b w:val="0"/>
        <w:i w:val="0"/>
        <w:color w:val="0000FF"/>
        <w:sz w:val="18"/>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8" w15:restartNumberingAfterBreak="0">
    <w:nsid w:val="310D6D33"/>
    <w:multiLevelType w:val="hybridMultilevel"/>
    <w:tmpl w:val="01B4A20C"/>
    <w:lvl w:ilvl="0" w:tplc="2094241C">
      <w:start w:val="1"/>
      <w:numFmt w:val="bullet"/>
      <w:lvlText w:val=""/>
      <w:lvlJc w:val="left"/>
      <w:pPr>
        <w:tabs>
          <w:tab w:val="num" w:pos="360"/>
        </w:tabs>
        <w:ind w:left="360" w:hanging="360"/>
      </w:pPr>
      <w:rPr>
        <w:rFonts w:ascii="Wingdings" w:hAnsi="Wingdings" w:hint="default"/>
        <w:color w:val="0000FF"/>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9" w15:restartNumberingAfterBreak="0">
    <w:nsid w:val="3D1B7266"/>
    <w:multiLevelType w:val="hybridMultilevel"/>
    <w:tmpl w:val="102A5B3E"/>
    <w:lvl w:ilvl="0" w:tplc="2094241C">
      <w:start w:val="1"/>
      <w:numFmt w:val="bullet"/>
      <w:lvlText w:val=""/>
      <w:lvlJc w:val="left"/>
      <w:pPr>
        <w:tabs>
          <w:tab w:val="num" w:pos="360"/>
        </w:tabs>
        <w:ind w:left="360" w:hanging="360"/>
      </w:pPr>
      <w:rPr>
        <w:rFonts w:ascii="Wingdings" w:hAnsi="Wingdings" w:hint="default"/>
        <w:color w:val="0000FF"/>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537B598D"/>
    <w:multiLevelType w:val="hybridMultilevel"/>
    <w:tmpl w:val="6616B030"/>
    <w:lvl w:ilvl="0" w:tplc="4738BAB2">
      <w:start w:val="1"/>
      <w:numFmt w:val="bullet"/>
      <w:lvlText w:val="√"/>
      <w:lvlJc w:val="left"/>
      <w:pPr>
        <w:tabs>
          <w:tab w:val="num" w:pos="360"/>
        </w:tabs>
        <w:ind w:left="360" w:hanging="360"/>
      </w:pPr>
      <w:rPr>
        <w:rFonts w:ascii="Verdana" w:hAnsi="Verdana" w:hint="default"/>
        <w:b w:val="0"/>
        <w:i w:val="0"/>
        <w:color w:val="0000FF"/>
        <w:sz w:val="18"/>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5BFA5EA4"/>
    <w:multiLevelType w:val="hybridMultilevel"/>
    <w:tmpl w:val="F1D64368"/>
    <w:lvl w:ilvl="0" w:tplc="0409000F">
      <w:start w:val="1"/>
      <w:numFmt w:val="decimal"/>
      <w:lvlText w:val="%1."/>
      <w:lvlJc w:val="left"/>
      <w:pPr>
        <w:tabs>
          <w:tab w:val="num" w:pos="360"/>
        </w:tabs>
        <w:ind w:left="360" w:hanging="360"/>
      </w:pPr>
      <w:rPr>
        <w:rFonts w:hint="default"/>
        <w:color w:val="0000FF"/>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2" w15:restartNumberingAfterBreak="0">
    <w:nsid w:val="60282624"/>
    <w:multiLevelType w:val="hybridMultilevel"/>
    <w:tmpl w:val="4EA20EB2"/>
    <w:lvl w:ilvl="0" w:tplc="4738BAB2">
      <w:start w:val="1"/>
      <w:numFmt w:val="bullet"/>
      <w:lvlText w:val="√"/>
      <w:lvlJc w:val="left"/>
      <w:pPr>
        <w:tabs>
          <w:tab w:val="num" w:pos="360"/>
        </w:tabs>
        <w:ind w:left="360" w:hanging="360"/>
      </w:pPr>
      <w:rPr>
        <w:rFonts w:ascii="Verdana" w:hAnsi="Verdana" w:hint="default"/>
        <w:b w:val="0"/>
        <w:i w:val="0"/>
        <w:color w:val="0000FF"/>
        <w:sz w:val="18"/>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617216B8"/>
    <w:multiLevelType w:val="hybridMultilevel"/>
    <w:tmpl w:val="7682FD6C"/>
    <w:lvl w:ilvl="0" w:tplc="2094241C">
      <w:start w:val="1"/>
      <w:numFmt w:val="bullet"/>
      <w:lvlText w:val=""/>
      <w:lvlJc w:val="left"/>
      <w:pPr>
        <w:tabs>
          <w:tab w:val="num" w:pos="360"/>
        </w:tabs>
        <w:ind w:left="360" w:hanging="360"/>
      </w:pPr>
      <w:rPr>
        <w:rFonts w:ascii="Wingdings" w:hAnsi="Wingdings" w:hint="default"/>
        <w:color w:val="0000FF"/>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66B2120C"/>
    <w:multiLevelType w:val="hybridMultilevel"/>
    <w:tmpl w:val="26A4D814"/>
    <w:lvl w:ilvl="0" w:tplc="4738BAB2">
      <w:start w:val="1"/>
      <w:numFmt w:val="bullet"/>
      <w:lvlText w:val="√"/>
      <w:lvlJc w:val="left"/>
      <w:pPr>
        <w:tabs>
          <w:tab w:val="num" w:pos="360"/>
        </w:tabs>
        <w:ind w:left="360" w:hanging="360"/>
      </w:pPr>
      <w:rPr>
        <w:rFonts w:ascii="Verdana" w:hAnsi="Verdana" w:hint="default"/>
        <w:b w:val="0"/>
        <w:i w:val="0"/>
        <w:color w:val="0000FF"/>
        <w:sz w:val="18"/>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705F4C52"/>
    <w:multiLevelType w:val="hybridMultilevel"/>
    <w:tmpl w:val="65EECC1A"/>
    <w:lvl w:ilvl="0" w:tplc="2094241C">
      <w:start w:val="1"/>
      <w:numFmt w:val="bullet"/>
      <w:lvlText w:val=""/>
      <w:lvlJc w:val="left"/>
      <w:pPr>
        <w:tabs>
          <w:tab w:val="num" w:pos="360"/>
        </w:tabs>
        <w:ind w:left="360" w:hanging="360"/>
      </w:pPr>
      <w:rPr>
        <w:rFonts w:ascii="Wingdings" w:hAnsi="Wingdings" w:hint="default"/>
        <w:color w:val="0000FF"/>
        <w:sz w:val="24"/>
      </w:rPr>
    </w:lvl>
    <w:lvl w:ilvl="1" w:tplc="04060001">
      <w:start w:val="1"/>
      <w:numFmt w:val="bullet"/>
      <w:lvlText w:val=""/>
      <w:lvlJc w:val="left"/>
      <w:pPr>
        <w:tabs>
          <w:tab w:val="num" w:pos="1080"/>
        </w:tabs>
        <w:ind w:left="1080" w:hanging="360"/>
      </w:pPr>
      <w:rPr>
        <w:rFonts w:ascii="Symbol" w:hAnsi="Symbol"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16" w15:restartNumberingAfterBreak="0">
    <w:nsid w:val="709B306B"/>
    <w:multiLevelType w:val="hybridMultilevel"/>
    <w:tmpl w:val="8C66ADF6"/>
    <w:lvl w:ilvl="0" w:tplc="2094241C">
      <w:start w:val="1"/>
      <w:numFmt w:val="bullet"/>
      <w:lvlText w:val=""/>
      <w:lvlJc w:val="left"/>
      <w:pPr>
        <w:tabs>
          <w:tab w:val="num" w:pos="360"/>
        </w:tabs>
        <w:ind w:left="360" w:hanging="360"/>
      </w:pPr>
      <w:rPr>
        <w:rFonts w:ascii="Wingdings" w:hAnsi="Wingdings" w:hint="default"/>
        <w:color w:val="0000FF"/>
        <w:sz w:val="24"/>
      </w:rPr>
    </w:lvl>
    <w:lvl w:ilvl="1" w:tplc="04060001">
      <w:start w:val="1"/>
      <w:numFmt w:val="bullet"/>
      <w:lvlText w:val=""/>
      <w:lvlJc w:val="left"/>
      <w:pPr>
        <w:tabs>
          <w:tab w:val="num" w:pos="1080"/>
        </w:tabs>
        <w:ind w:left="1080" w:hanging="360"/>
      </w:pPr>
      <w:rPr>
        <w:rFonts w:ascii="Symbol" w:hAnsi="Symbol"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17" w15:restartNumberingAfterBreak="0">
    <w:nsid w:val="7227181B"/>
    <w:multiLevelType w:val="multilevel"/>
    <w:tmpl w:val="84D8D8CC"/>
    <w:lvl w:ilvl="0">
      <w:start w:val="1"/>
      <w:numFmt w:val="bullet"/>
      <w:lvlText w:val=""/>
      <w:lvlJc w:val="left"/>
      <w:pPr>
        <w:tabs>
          <w:tab w:val="num" w:pos="720"/>
        </w:tabs>
        <w:ind w:left="720" w:hanging="360"/>
      </w:pPr>
      <w:rPr>
        <w:rFonts w:ascii="Symbol" w:hAnsi="Symbol" w:hint="default"/>
        <w:sz w:val="20"/>
      </w:rPr>
    </w:lvl>
    <w:lvl w:ilvl="1">
      <w:start w:val="1"/>
      <w:numFmt w:val="bullet"/>
      <w:lvlText w:val="o"/>
      <w:lvlJc w:val="left"/>
      <w:pPr>
        <w:tabs>
          <w:tab w:val="num" w:pos="1440"/>
        </w:tabs>
        <w:ind w:left="1440" w:hanging="360"/>
      </w:pPr>
      <w:rPr>
        <w:rFonts w:ascii="Courier New" w:hAnsi="Courier New" w:hint="default"/>
        <w:sz w:val="20"/>
      </w:rPr>
    </w:lvl>
    <w:lvl w:ilvl="2">
      <w:start w:val="1"/>
      <w:numFmt w:val="lowerLetter"/>
      <w:lvlText w:val="(%3)"/>
      <w:lvlJc w:val="left"/>
      <w:pPr>
        <w:ind w:left="2160" w:hanging="360"/>
      </w:pPr>
      <w:rPr>
        <w:rFonts w:hint="default"/>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8" w15:restartNumberingAfterBreak="0">
    <w:nsid w:val="7649156F"/>
    <w:multiLevelType w:val="hybridMultilevel"/>
    <w:tmpl w:val="DB3E8A66"/>
    <w:lvl w:ilvl="0" w:tplc="2094241C">
      <w:start w:val="1"/>
      <w:numFmt w:val="bullet"/>
      <w:lvlText w:val=""/>
      <w:lvlJc w:val="left"/>
      <w:pPr>
        <w:tabs>
          <w:tab w:val="num" w:pos="360"/>
        </w:tabs>
        <w:ind w:left="360" w:hanging="360"/>
      </w:pPr>
      <w:rPr>
        <w:rFonts w:ascii="Wingdings" w:hAnsi="Wingdings" w:hint="default"/>
        <w:b w:val="0"/>
        <w:i w:val="0"/>
        <w:color w:val="0000FF"/>
        <w:sz w:val="24"/>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num w:numId="1" w16cid:durableId="1989894529">
    <w:abstractNumId w:val="4"/>
  </w:num>
  <w:num w:numId="2" w16cid:durableId="808742032">
    <w:abstractNumId w:val="8"/>
  </w:num>
  <w:num w:numId="3" w16cid:durableId="1957330152">
    <w:abstractNumId w:val="11"/>
  </w:num>
  <w:num w:numId="4" w16cid:durableId="648442942">
    <w:abstractNumId w:val="5"/>
  </w:num>
  <w:num w:numId="5" w16cid:durableId="1608154372">
    <w:abstractNumId w:val="9"/>
  </w:num>
  <w:num w:numId="6" w16cid:durableId="1301037242">
    <w:abstractNumId w:val="13"/>
  </w:num>
  <w:num w:numId="7" w16cid:durableId="1395274991">
    <w:abstractNumId w:val="1"/>
  </w:num>
  <w:num w:numId="8" w16cid:durableId="1942908396">
    <w:abstractNumId w:val="2"/>
  </w:num>
  <w:num w:numId="9" w16cid:durableId="1654598325">
    <w:abstractNumId w:val="10"/>
  </w:num>
  <w:num w:numId="10" w16cid:durableId="1126781139">
    <w:abstractNumId w:val="14"/>
  </w:num>
  <w:num w:numId="11" w16cid:durableId="444932179">
    <w:abstractNumId w:val="0"/>
  </w:num>
  <w:num w:numId="12" w16cid:durableId="1252398985">
    <w:abstractNumId w:val="12"/>
  </w:num>
  <w:num w:numId="13" w16cid:durableId="862324149">
    <w:abstractNumId w:val="6"/>
  </w:num>
  <w:num w:numId="14" w16cid:durableId="196046842">
    <w:abstractNumId w:val="18"/>
  </w:num>
  <w:num w:numId="15" w16cid:durableId="595484618">
    <w:abstractNumId w:val="7"/>
  </w:num>
  <w:num w:numId="16" w16cid:durableId="47802592">
    <w:abstractNumId w:val="16"/>
  </w:num>
  <w:num w:numId="17" w16cid:durableId="1999531720">
    <w:abstractNumId w:val="15"/>
  </w:num>
  <w:num w:numId="18" w16cid:durableId="1128399504">
    <w:abstractNumId w:val="3"/>
  </w:num>
  <w:num w:numId="19" w16cid:durableId="1273712015">
    <w:abstractNumId w:val="17"/>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200"/>
  <w:proofState w:spelling="clean" w:grammar="clean"/>
  <w:defaultTabStop w:val="720"/>
  <w:characterSpacingControl w:val="doNotCompress"/>
  <w:hdrShapeDefaults>
    <o:shapedefaults v:ext="edit" spidmax="206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E6C1E"/>
    <w:rsid w:val="00081462"/>
    <w:rsid w:val="000C5AB7"/>
    <w:rsid w:val="001A1C3C"/>
    <w:rsid w:val="001E66B1"/>
    <w:rsid w:val="002B0AA3"/>
    <w:rsid w:val="002E6C1E"/>
    <w:rsid w:val="003310F2"/>
    <w:rsid w:val="004341F4"/>
    <w:rsid w:val="006818A1"/>
    <w:rsid w:val="0074690B"/>
    <w:rsid w:val="007560A6"/>
    <w:rsid w:val="008022AB"/>
    <w:rsid w:val="008832ED"/>
    <w:rsid w:val="008D1989"/>
    <w:rsid w:val="008E7E7D"/>
    <w:rsid w:val="00951270"/>
    <w:rsid w:val="009962E7"/>
    <w:rsid w:val="009A724A"/>
    <w:rsid w:val="009C1E35"/>
    <w:rsid w:val="00A113BA"/>
    <w:rsid w:val="00A1511F"/>
    <w:rsid w:val="00C92E0F"/>
    <w:rsid w:val="00CF2771"/>
    <w:rsid w:val="00D51FC0"/>
    <w:rsid w:val="00EA3150"/>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61"/>
    <o:shapelayout v:ext="edit">
      <o:idmap v:ext="edit" data="1"/>
    </o:shapelayout>
  </w:shapeDefaults>
  <w:decimalSymbol w:val="."/>
  <w:listSeparator w:val=","/>
  <w14:docId w14:val="374CB899"/>
  <w15:chartTrackingRefBased/>
  <w15:docId w15:val="{990B5713-94A9-4F8C-8016-EBBBCC4C969C}"/>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0"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iPriority="0"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2B0AA3"/>
    <w:pPr>
      <w:autoSpaceDE w:val="0"/>
      <w:autoSpaceDN w:val="0"/>
      <w:adjustRightInd w:val="0"/>
      <w:spacing w:after="0" w:line="240" w:lineRule="auto"/>
    </w:pPr>
    <w:rPr>
      <w:rFonts w:ascii="Proxima Nova Alt Lt" w:hAnsi="Proxima Nova Alt Lt" w:cs="ProximaNova-Regular"/>
      <w:color w:val="494949"/>
      <w:sz w:val="24"/>
      <w:szCs w:val="24"/>
    </w:rPr>
  </w:style>
  <w:style w:type="paragraph" w:styleId="Heading1">
    <w:name w:val="heading 1"/>
    <w:basedOn w:val="Normal"/>
    <w:next w:val="Normal"/>
    <w:link w:val="Heading1Char"/>
    <w:uiPriority w:val="9"/>
    <w:qFormat/>
    <w:rsid w:val="00CF2771"/>
    <w:pPr>
      <w:spacing w:before="240" w:after="240"/>
      <w:outlineLvl w:val="0"/>
    </w:pPr>
    <w:rPr>
      <w:rFonts w:ascii="ProximaNova-Extrabld" w:hAnsi="ProximaNova-Extrabld" w:cs="ProximaNova-Extrabld"/>
      <w:color w:val="005695"/>
      <w:sz w:val="72"/>
      <w:szCs w:val="72"/>
    </w:rPr>
  </w:style>
  <w:style w:type="paragraph" w:styleId="Heading2">
    <w:name w:val="heading 2"/>
    <w:basedOn w:val="Normal"/>
    <w:next w:val="Normal"/>
    <w:link w:val="Heading2Char"/>
    <w:uiPriority w:val="9"/>
    <w:unhideWhenUsed/>
    <w:qFormat/>
    <w:rsid w:val="002B0AA3"/>
    <w:pPr>
      <w:spacing w:after="160"/>
      <w:outlineLvl w:val="1"/>
    </w:pPr>
    <w:rPr>
      <w:rFonts w:ascii="ProximaNovaCond-Regular" w:hAnsi="ProximaNovaCond-Regular" w:cs="ProximaNovaCond-Regular"/>
      <w:color w:val="005695"/>
      <w:sz w:val="54"/>
      <w:szCs w:val="54"/>
    </w:rPr>
  </w:style>
  <w:style w:type="paragraph" w:styleId="Heading3">
    <w:name w:val="heading 3"/>
    <w:basedOn w:val="Normal"/>
    <w:next w:val="Normal"/>
    <w:link w:val="Heading3Char"/>
    <w:uiPriority w:val="9"/>
    <w:unhideWhenUsed/>
    <w:qFormat/>
    <w:rsid w:val="002B0AA3"/>
    <w:pPr>
      <w:spacing w:after="120"/>
      <w:outlineLvl w:val="2"/>
    </w:pPr>
    <w:rPr>
      <w:rFonts w:ascii="ProximaNovaCond-Regular" w:hAnsi="ProximaNovaCond-Regular" w:cs="ProximaNovaCond-Regular"/>
      <w:color w:val="005695"/>
      <w:sz w:val="36"/>
      <w:szCs w:val="36"/>
    </w:rPr>
  </w:style>
  <w:style w:type="paragraph" w:styleId="Heading4">
    <w:name w:val="heading 4"/>
    <w:basedOn w:val="Normal"/>
    <w:next w:val="Normal"/>
    <w:link w:val="Heading4Char"/>
    <w:uiPriority w:val="9"/>
    <w:unhideWhenUsed/>
    <w:qFormat/>
    <w:rsid w:val="002B0AA3"/>
    <w:pPr>
      <w:outlineLvl w:val="3"/>
    </w:pPr>
    <w:rPr>
      <w:rFonts w:ascii="ProximaNova-Semibold" w:hAnsi="ProximaNova-Semibold" w:cs="ProximaNova-Semibold"/>
      <w:i/>
      <w:color w:val="005695"/>
    </w:rPr>
  </w:style>
  <w:style w:type="paragraph" w:styleId="Heading5">
    <w:name w:val="heading 5"/>
    <w:basedOn w:val="Normal"/>
    <w:next w:val="Normal"/>
    <w:link w:val="Heading5Char"/>
    <w:uiPriority w:val="9"/>
    <w:unhideWhenUsed/>
    <w:qFormat/>
    <w:rsid w:val="002B0AA3"/>
    <w:pPr>
      <w:outlineLvl w:val="4"/>
    </w:pPr>
    <w:rPr>
      <w:rFonts w:ascii="ProximaNova-Regular" w:hAnsi="ProximaNova-Regular"/>
      <w:color w:val="005695"/>
      <w:sz w:val="21"/>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9A724A"/>
    <w:pPr>
      <w:tabs>
        <w:tab w:val="center" w:pos="4680"/>
        <w:tab w:val="right" w:pos="9360"/>
      </w:tabs>
    </w:pPr>
  </w:style>
  <w:style w:type="character" w:customStyle="1" w:styleId="HeaderChar">
    <w:name w:val="Header Char"/>
    <w:basedOn w:val="DefaultParagraphFont"/>
    <w:link w:val="Header"/>
    <w:uiPriority w:val="99"/>
    <w:rsid w:val="009A724A"/>
  </w:style>
  <w:style w:type="paragraph" w:styleId="Footer">
    <w:name w:val="footer"/>
    <w:basedOn w:val="Normal"/>
    <w:link w:val="FooterChar"/>
    <w:uiPriority w:val="99"/>
    <w:unhideWhenUsed/>
    <w:rsid w:val="009A724A"/>
    <w:pPr>
      <w:tabs>
        <w:tab w:val="center" w:pos="4680"/>
        <w:tab w:val="right" w:pos="9360"/>
      </w:tabs>
    </w:pPr>
  </w:style>
  <w:style w:type="character" w:customStyle="1" w:styleId="FooterChar">
    <w:name w:val="Footer Char"/>
    <w:basedOn w:val="DefaultParagraphFont"/>
    <w:link w:val="Footer"/>
    <w:uiPriority w:val="99"/>
    <w:rsid w:val="009A724A"/>
  </w:style>
  <w:style w:type="character" w:customStyle="1" w:styleId="Heading1Char">
    <w:name w:val="Heading 1 Char"/>
    <w:basedOn w:val="DefaultParagraphFont"/>
    <w:link w:val="Heading1"/>
    <w:uiPriority w:val="9"/>
    <w:rsid w:val="00CF2771"/>
    <w:rPr>
      <w:rFonts w:ascii="ProximaNova-Extrabld" w:hAnsi="ProximaNova-Extrabld" w:cs="ProximaNova-Extrabld"/>
      <w:color w:val="005695"/>
      <w:sz w:val="72"/>
      <w:szCs w:val="72"/>
    </w:rPr>
  </w:style>
  <w:style w:type="character" w:customStyle="1" w:styleId="Heading2Char">
    <w:name w:val="Heading 2 Char"/>
    <w:basedOn w:val="DefaultParagraphFont"/>
    <w:link w:val="Heading2"/>
    <w:uiPriority w:val="9"/>
    <w:rsid w:val="002B0AA3"/>
    <w:rPr>
      <w:rFonts w:ascii="ProximaNovaCond-Regular" w:hAnsi="ProximaNovaCond-Regular" w:cs="ProximaNovaCond-Regular"/>
      <w:color w:val="005695"/>
      <w:sz w:val="54"/>
      <w:szCs w:val="54"/>
    </w:rPr>
  </w:style>
  <w:style w:type="character" w:customStyle="1" w:styleId="Heading3Char">
    <w:name w:val="Heading 3 Char"/>
    <w:basedOn w:val="DefaultParagraphFont"/>
    <w:link w:val="Heading3"/>
    <w:uiPriority w:val="9"/>
    <w:rsid w:val="002B0AA3"/>
    <w:rPr>
      <w:rFonts w:ascii="ProximaNovaCond-Regular" w:hAnsi="ProximaNovaCond-Regular" w:cs="ProximaNovaCond-Regular"/>
      <w:color w:val="005695"/>
      <w:sz w:val="36"/>
      <w:szCs w:val="36"/>
    </w:rPr>
  </w:style>
  <w:style w:type="character" w:customStyle="1" w:styleId="Heading4Char">
    <w:name w:val="Heading 4 Char"/>
    <w:basedOn w:val="DefaultParagraphFont"/>
    <w:link w:val="Heading4"/>
    <w:uiPriority w:val="9"/>
    <w:rsid w:val="002B0AA3"/>
    <w:rPr>
      <w:rFonts w:ascii="ProximaNova-Semibold" w:hAnsi="ProximaNova-Semibold" w:cs="ProximaNova-Semibold"/>
      <w:i/>
      <w:color w:val="005695"/>
      <w:sz w:val="24"/>
      <w:szCs w:val="24"/>
    </w:rPr>
  </w:style>
  <w:style w:type="character" w:customStyle="1" w:styleId="Heading5Char">
    <w:name w:val="Heading 5 Char"/>
    <w:basedOn w:val="DefaultParagraphFont"/>
    <w:link w:val="Heading5"/>
    <w:uiPriority w:val="9"/>
    <w:rsid w:val="002B0AA3"/>
    <w:rPr>
      <w:rFonts w:ascii="ProximaNova-Regular" w:hAnsi="ProximaNova-Regular" w:cs="ProximaNova-Regular"/>
      <w:color w:val="005695"/>
      <w:sz w:val="21"/>
      <w:szCs w:val="21"/>
    </w:rPr>
  </w:style>
  <w:style w:type="table" w:styleId="TableGrid">
    <w:name w:val="Table Grid"/>
    <w:basedOn w:val="TableNormal"/>
    <w:uiPriority w:val="39"/>
    <w:rsid w:val="002B0AA3"/>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ListParagraph">
    <w:name w:val="List Paragraph"/>
    <w:basedOn w:val="Normal"/>
    <w:uiPriority w:val="34"/>
    <w:qFormat/>
    <w:rsid w:val="00EA3150"/>
    <w:pPr>
      <w:ind w:left="720"/>
      <w:contextualSpacing/>
    </w:pPr>
  </w:style>
  <w:style w:type="paragraph" w:styleId="BodyText">
    <w:name w:val="Body Text"/>
    <w:basedOn w:val="Normal"/>
    <w:link w:val="BodyTextChar"/>
    <w:rsid w:val="009962E7"/>
    <w:pPr>
      <w:autoSpaceDE/>
      <w:autoSpaceDN/>
      <w:adjustRightInd/>
    </w:pPr>
    <w:rPr>
      <w:rFonts w:ascii="Arial" w:eastAsia="Times New Roman" w:hAnsi="Arial" w:cs="Times New Roman"/>
      <w:color w:val="auto"/>
      <w:sz w:val="22"/>
      <w:szCs w:val="20"/>
      <w:lang w:val="en-NZ"/>
    </w:rPr>
  </w:style>
  <w:style w:type="character" w:customStyle="1" w:styleId="BodyTextChar">
    <w:name w:val="Body Text Char"/>
    <w:basedOn w:val="DefaultParagraphFont"/>
    <w:link w:val="BodyText"/>
    <w:rsid w:val="009962E7"/>
    <w:rPr>
      <w:rFonts w:ascii="Arial" w:eastAsia="Times New Roman" w:hAnsi="Arial" w:cs="Times New Roman"/>
      <w:szCs w:val="20"/>
      <w:lang w:val="en-NZ"/>
    </w:rPr>
  </w:style>
  <w:style w:type="paragraph" w:styleId="TOC1">
    <w:name w:val="toc 1"/>
    <w:basedOn w:val="Normal"/>
    <w:next w:val="Normal"/>
    <w:autoRedefine/>
    <w:semiHidden/>
    <w:rsid w:val="009962E7"/>
    <w:pPr>
      <w:autoSpaceDE/>
      <w:autoSpaceDN/>
      <w:adjustRightInd/>
      <w:spacing w:before="120" w:after="120"/>
      <w:jc w:val="both"/>
    </w:pPr>
    <w:rPr>
      <w:rFonts w:ascii="Tahoma" w:eastAsia="Times New Roman" w:hAnsi="Tahoma" w:cs="Times New Roman"/>
      <w:b/>
      <w:bCs/>
      <w:smallCaps/>
      <w:color w:val="auto"/>
      <w:sz w:val="22"/>
      <w:lang w:val="en-AU"/>
    </w:rPr>
  </w:style>
  <w:style w:type="paragraph" w:styleId="TOC2">
    <w:name w:val="toc 2"/>
    <w:basedOn w:val="Normal"/>
    <w:next w:val="Normal"/>
    <w:autoRedefine/>
    <w:uiPriority w:val="39"/>
    <w:rsid w:val="009962E7"/>
    <w:pPr>
      <w:autoSpaceDE/>
      <w:autoSpaceDN/>
      <w:adjustRightInd/>
      <w:ind w:left="240"/>
    </w:pPr>
    <w:rPr>
      <w:rFonts w:ascii="Tahoma" w:eastAsia="Times New Roman" w:hAnsi="Tahoma" w:cs="Times New Roman"/>
      <w:smallCaps/>
      <w:color w:val="auto"/>
      <w:sz w:val="18"/>
      <w:lang w:val="en-AU"/>
    </w:rPr>
  </w:style>
  <w:style w:type="character" w:styleId="Hyperlink">
    <w:name w:val="Hyperlink"/>
    <w:uiPriority w:val="99"/>
    <w:rsid w:val="009962E7"/>
    <w:rPr>
      <w:rFonts w:ascii="Arial" w:hAnsi="Arial"/>
      <w:color w:val="313896"/>
      <w:u w:val="single"/>
    </w:rPr>
  </w:style>
  <w:style w:type="paragraph" w:customStyle="1" w:styleId="StyleArial12ptBoldCustomColorRGB49">
    <w:name w:val="Style Arial 12 pt Bold Custom Color(RGB(49"/>
    <w:aliases w:val="56,150)) Left"/>
    <w:basedOn w:val="Normal"/>
    <w:rsid w:val="009962E7"/>
    <w:pPr>
      <w:autoSpaceDE/>
      <w:autoSpaceDN/>
      <w:adjustRightInd/>
    </w:pPr>
    <w:rPr>
      <w:rFonts w:ascii="Imago Book" w:eastAsia="Times New Roman" w:hAnsi="Imago Book" w:cs="Times New Roman"/>
      <w:b/>
      <w:bCs/>
      <w:color w:val="313896"/>
      <w:szCs w:val="20"/>
      <w:lang w:val="en-AU"/>
    </w:rPr>
  </w:style>
  <w:style w:type="paragraph" w:styleId="TOC3">
    <w:name w:val="toc 3"/>
    <w:basedOn w:val="Normal"/>
    <w:next w:val="Normal"/>
    <w:autoRedefine/>
    <w:uiPriority w:val="39"/>
    <w:unhideWhenUsed/>
    <w:rsid w:val="00A113BA"/>
    <w:pPr>
      <w:spacing w:after="100"/>
      <w:ind w:left="480"/>
    </w:pPr>
  </w:style>
  <w:style w:type="paragraph" w:styleId="FootnoteText">
    <w:name w:val="footnote text"/>
    <w:basedOn w:val="Normal"/>
    <w:link w:val="FootnoteTextChar"/>
    <w:uiPriority w:val="99"/>
    <w:semiHidden/>
    <w:unhideWhenUsed/>
    <w:rsid w:val="009C1E35"/>
    <w:rPr>
      <w:sz w:val="20"/>
      <w:szCs w:val="20"/>
    </w:rPr>
  </w:style>
  <w:style w:type="character" w:customStyle="1" w:styleId="FootnoteTextChar">
    <w:name w:val="Footnote Text Char"/>
    <w:basedOn w:val="DefaultParagraphFont"/>
    <w:link w:val="FootnoteText"/>
    <w:uiPriority w:val="99"/>
    <w:semiHidden/>
    <w:rsid w:val="009C1E35"/>
    <w:rPr>
      <w:rFonts w:ascii="Proxima Nova Alt Lt" w:hAnsi="Proxima Nova Alt Lt" w:cs="ProximaNova-Regular"/>
      <w:color w:val="494949"/>
      <w:sz w:val="20"/>
      <w:szCs w:val="20"/>
    </w:rPr>
  </w:style>
  <w:style w:type="character" w:styleId="FootnoteReference">
    <w:name w:val="footnote reference"/>
    <w:basedOn w:val="DefaultParagraphFont"/>
    <w:uiPriority w:val="99"/>
    <w:semiHidden/>
    <w:unhideWhenUsed/>
    <w:rsid w:val="009C1E35"/>
    <w:rPr>
      <w:vertAlign w:val="superscript"/>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footer" Target="footer1.xml"/><Relationship Id="rId18" Type="http://schemas.openxmlformats.org/officeDocument/2006/relationships/header" Target="header4.xml"/><Relationship Id="rId3" Type="http://schemas.openxmlformats.org/officeDocument/2006/relationships/customXml" Target="../customXml/item3.xml"/><Relationship Id="rId21" Type="http://schemas.openxmlformats.org/officeDocument/2006/relationships/footer" Target="footer5.xml"/><Relationship Id="rId7" Type="http://schemas.openxmlformats.org/officeDocument/2006/relationships/styles" Target="styles.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eader" Target="header3.xml"/><Relationship Id="rId20" Type="http://schemas.openxmlformats.org/officeDocument/2006/relationships/header" Target="header5.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fontTable" Target="fontTable.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footer" Target="footer6.xml"/><Relationship Id="rId10" Type="http://schemas.openxmlformats.org/officeDocument/2006/relationships/footnotes" Target="footnotes.xml"/><Relationship Id="rId19" Type="http://schemas.openxmlformats.org/officeDocument/2006/relationships/footer" Target="footer4.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2.xml"/><Relationship Id="rId22" Type="http://schemas.openxmlformats.org/officeDocument/2006/relationships/header" Target="header6.xml"/></Relationships>
</file>

<file path=word/_rels/header1.xml.rels><?xml version="1.0" encoding="UTF-8" standalone="yes"?>
<Relationships xmlns="http://schemas.openxmlformats.org/package/2006/relationships"><Relationship Id="rId1" Type="http://schemas.openxmlformats.org/officeDocument/2006/relationships/image" Target="media/image1.png"/></Relationships>
</file>

<file path=word/_rels/header2.xml.rels><?xml version="1.0" encoding="UTF-8" standalone="yes"?>
<Relationships xmlns="http://schemas.openxmlformats.org/package/2006/relationships"><Relationship Id="rId1" Type="http://schemas.openxmlformats.org/officeDocument/2006/relationships/image" Target="media/image2.jpeg"/></Relationships>
</file>

<file path=word/_rels/header3.xml.rels><?xml version="1.0" encoding="UTF-8" standalone="yes"?>
<Relationships xmlns="http://schemas.openxmlformats.org/package/2006/relationships"><Relationship Id="rId1" Type="http://schemas.openxmlformats.org/officeDocument/2006/relationships/image" Target="media/image2.jpeg"/></Relationships>
</file>

<file path=word/_rels/header4.xml.rels><?xml version="1.0" encoding="UTF-8" standalone="yes"?>
<Relationships xmlns="http://schemas.openxmlformats.org/package/2006/relationships"><Relationship Id="rId1" Type="http://schemas.openxmlformats.org/officeDocument/2006/relationships/image" Target="media/image2.jpeg"/></Relationships>
</file>

<file path=word/_rels/header5.xml.rels><?xml version="1.0" encoding="UTF-8" standalone="yes"?>
<Relationships xmlns="http://schemas.openxmlformats.org/package/2006/relationships"><Relationship Id="rId1" Type="http://schemas.openxmlformats.org/officeDocument/2006/relationships/image" Target="media/image2.jpeg"/></Relationships>
</file>

<file path=word/_rels/header6.xml.rels><?xml version="1.0" encoding="UTF-8" standalone="yes"?>
<Relationships xmlns="http://schemas.openxmlformats.org/package/2006/relationships"><Relationship Id="rId1" Type="http://schemas.openxmlformats.org/officeDocument/2006/relationships/image" Target="media/image2.jpeg"/></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Image" ma:contentTypeID="0x0101009148F5A04DDD49CBA7127AADA5FB792B00AADE34325A8B49CDA8BB4DB53328F2140059BAADFC88A7674CA35B14A0D087F5AE" ma:contentTypeVersion="1" ma:contentTypeDescription="Upload an image." ma:contentTypeScope="" ma:versionID="648b2087ef8bec8657a62c981ef143d5">
  <xsd:schema xmlns:xsd="http://www.w3.org/2001/XMLSchema" xmlns:xs="http://www.w3.org/2001/XMLSchema" xmlns:p="http://schemas.microsoft.com/office/2006/metadata/properties" xmlns:ns1="http://schemas.microsoft.com/sharepoint/v3" xmlns:ns2="7CDB3603-17D9-4585-B2DC-79176782B747" xmlns:ns3="http://schemas.microsoft.com/sharepoint/v3/fields" xmlns:ns4="9e35c72e-853b-4481-acd9-8b56c994845b" targetNamespace="http://schemas.microsoft.com/office/2006/metadata/properties" ma:root="true" ma:fieldsID="2afb043517cf141c85cc8b656e16b3d0" ns1:_="" ns2:_="" ns3:_="" ns4:_="">
    <xsd:import namespace="http://schemas.microsoft.com/sharepoint/v3"/>
    <xsd:import namespace="7CDB3603-17D9-4585-B2DC-79176782B747"/>
    <xsd:import namespace="http://schemas.microsoft.com/sharepoint/v3/fields"/>
    <xsd:import namespace="9e35c72e-853b-4481-acd9-8b56c994845b"/>
    <xsd:element name="properties">
      <xsd:complexType>
        <xsd:sequence>
          <xsd:element name="documentManagement">
            <xsd:complexType>
              <xsd:all>
                <xsd:element ref="ns1:FileRef" minOccurs="0"/>
                <xsd:element ref="ns1:File_x0020_Type" minOccurs="0"/>
                <xsd:element ref="ns1:HTML_x0020_File_x0020_Type" minOccurs="0"/>
                <xsd:element ref="ns1:FSObjType" minOccurs="0"/>
                <xsd:element ref="ns2:ThumbnailExists" minOccurs="0"/>
                <xsd:element ref="ns2:PreviewExists" minOccurs="0"/>
                <xsd:element ref="ns2:ImageWidth" minOccurs="0"/>
                <xsd:element ref="ns2:ImageHeight" minOccurs="0"/>
                <xsd:element ref="ns2:ImageCreateDate" minOccurs="0"/>
                <xsd:element ref="ns3:wic_System_Copyright" minOccurs="0"/>
                <xsd:element ref="ns1:PublishingStartDate" minOccurs="0"/>
                <xsd:element ref="ns1:PublishingExpirationDate" minOccurs="0"/>
                <xsd:element ref="ns4:_dlc_DocId" minOccurs="0"/>
                <xsd:element ref="ns4:_dlc_DocIdUrl" minOccurs="0"/>
                <xsd:element ref="ns4: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FileRef" ma:index="8" nillable="true" ma:displayName="URL Path" ma:hidden="true" ma:list="Docs" ma:internalName="FileRef" ma:readOnly="true" ma:showField="FullUrl">
      <xsd:simpleType>
        <xsd:restriction base="dms:Lookup"/>
      </xsd:simpleType>
    </xsd:element>
    <xsd:element name="File_x0020_Type" ma:index="9" nillable="true" ma:displayName="File Type" ma:hidden="true" ma:internalName="File_x0020_Type" ma:readOnly="true">
      <xsd:simpleType>
        <xsd:restriction base="dms:Text"/>
      </xsd:simpleType>
    </xsd:element>
    <xsd:element name="HTML_x0020_File_x0020_Type" ma:index="10" nillable="true" ma:displayName="HTML File Type" ma:hidden="true" ma:internalName="HTML_x0020_File_x0020_Type" ma:readOnly="true">
      <xsd:simpleType>
        <xsd:restriction base="dms:Text"/>
      </xsd:simpleType>
    </xsd:element>
    <xsd:element name="FSObjType" ma:index="11" nillable="true" ma:displayName="Item Type" ma:hidden="true" ma:list="Docs" ma:internalName="FSObjType" ma:readOnly="true" ma:showField="FSType">
      <xsd:simpleType>
        <xsd:restriction base="dms:Lookup"/>
      </xsd:simpleType>
    </xsd:element>
    <xsd:element name="PublishingStartDate" ma:index="27" nillable="true" ma:displayName="Scheduling Start Date" ma:description="" ma:hidden="true" ma:internalName="PublishingStartDate">
      <xsd:simpleType>
        <xsd:restriction base="dms:Unknown"/>
      </xsd:simpleType>
    </xsd:element>
    <xsd:element name="PublishingExpirationDate" ma:index="28"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CDB3603-17D9-4585-B2DC-79176782B747" elementFormDefault="qualified">
    <xsd:import namespace="http://schemas.microsoft.com/office/2006/documentManagement/types"/>
    <xsd:import namespace="http://schemas.microsoft.com/office/infopath/2007/PartnerControls"/>
    <xsd:element name="ThumbnailExists" ma:index="18" nillable="true" ma:displayName="Thumbnail Exists" ma:default="FALSE" ma:hidden="true" ma:internalName="ThumbnailExists" ma:readOnly="true">
      <xsd:simpleType>
        <xsd:restriction base="dms:Boolean"/>
      </xsd:simpleType>
    </xsd:element>
    <xsd:element name="PreviewExists" ma:index="19" nillable="true" ma:displayName="Preview Exists" ma:default="FALSE" ma:hidden="true" ma:internalName="PreviewExists" ma:readOnly="true">
      <xsd:simpleType>
        <xsd:restriction base="dms:Boolean"/>
      </xsd:simpleType>
    </xsd:element>
    <xsd:element name="ImageWidth" ma:index="20" nillable="true" ma:displayName="Width" ma:internalName="ImageWidth" ma:readOnly="true">
      <xsd:simpleType>
        <xsd:restriction base="dms:Unknown"/>
      </xsd:simpleType>
    </xsd:element>
    <xsd:element name="ImageHeight" ma:index="22" nillable="true" ma:displayName="Height" ma:internalName="ImageHeight" ma:readOnly="true">
      <xsd:simpleType>
        <xsd:restriction base="dms:Unknown"/>
      </xsd:simpleType>
    </xsd:element>
    <xsd:element name="ImageCreateDate" ma:index="25" nillable="true" ma:displayName="Date Picture Taken" ma:format="DateTime" ma:hidden="true" ma:internalName="ImageCreate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wic_System_Copyright" ma:index="26" nillable="true" ma:displayName="Copyright" ma:internalName="wic_System_Copyright">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e35c72e-853b-4481-acd9-8b56c994845b" elementFormDefault="qualified">
    <xsd:import namespace="http://schemas.microsoft.com/office/2006/documentManagement/types"/>
    <xsd:import namespace="http://schemas.microsoft.com/office/infopath/2007/PartnerControls"/>
    <xsd:element name="_dlc_DocId" ma:index="29" nillable="true" ma:displayName="Document ID Value" ma:description="The value of the document ID assigned to this item." ma:internalName="_dlc_DocId" ma:readOnly="true">
      <xsd:simpleType>
        <xsd:restriction base="dms:Text"/>
      </xsd:simpleType>
    </xsd:element>
    <xsd:element name="_dlc_DocIdUrl" ma:index="30"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31"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24" ma:displayName="Author"/>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ma:index="23" ma:displayName="Comments"/>
        <xsd:element name="keywords" minOccurs="0" maxOccurs="1" type="xsd:string" ma:index="14"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Version=15.0.0.0,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Version=15.0.0.0, Culture=neutral, PublicKeyToken=71e9bce111e9429c</Assembly>
    <Class>Microsoft.Office.DocumentManagement.Internal.DocIdHandler</Class>
    <Data/>
    <Filter/>
  </Receiver>
</spe:Receivers>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wic_System_Copyright xmlns="http://schemas.microsoft.com/sharepoint/v3/fields" xsi:nil="true"/>
    <ImageCreateDate xmlns="7CDB3603-17D9-4585-B2DC-79176782B747" xsi:nil="true"/>
    <_dlc_DocId xmlns="9e35c72e-853b-4481-acd9-8b56c994845b">UC5APVKEY7YA-109576407-236</_dlc_DocId>
    <_dlc_DocIdUrl xmlns="9e35c72e-853b-4481-acd9-8b56c994845b">
      <Url>https://edit.shrm.org/LearningAndCareer/learning/_layouts/15/DocIdRedir.aspx?ID=UC5APVKEY7YA-109576407-236</Url>
      <Description>UC5APVKEY7YA-109576407-236</Description>
    </_dlc_DocIdUrl>
  </documentManagement>
</p:properties>
</file>

<file path=customXml/itemProps1.xml><?xml version="1.0" encoding="utf-8"?>
<ds:datastoreItem xmlns:ds="http://schemas.openxmlformats.org/officeDocument/2006/customXml" ds:itemID="{4CA549FB-8E95-44F2-B0C2-B5553AEEE8AB}">
  <ds:schemaRefs>
    <ds:schemaRef ds:uri="http://schemas.openxmlformats.org/officeDocument/2006/bibliography"/>
  </ds:schemaRefs>
</ds:datastoreItem>
</file>

<file path=customXml/itemProps2.xml><?xml version="1.0" encoding="utf-8"?>
<ds:datastoreItem xmlns:ds="http://schemas.openxmlformats.org/officeDocument/2006/customXml" ds:itemID="{635FC89E-908D-476A-B76F-ABA4B398D6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CDB3603-17D9-4585-B2DC-79176782B747"/>
    <ds:schemaRef ds:uri="http://schemas.microsoft.com/sharepoint/v3/fields"/>
    <ds:schemaRef ds:uri="9e35c72e-853b-4481-acd9-8b56c994845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8ACBBB5-42C8-4B05-9405-64C962B882C6}">
  <ds:schemaRefs>
    <ds:schemaRef ds:uri="http://schemas.microsoft.com/sharepoint/events"/>
  </ds:schemaRefs>
</ds:datastoreItem>
</file>

<file path=customXml/itemProps4.xml><?xml version="1.0" encoding="utf-8"?>
<ds:datastoreItem xmlns:ds="http://schemas.openxmlformats.org/officeDocument/2006/customXml" ds:itemID="{94DE10F5-5877-42EE-9A93-F5932DFE301C}">
  <ds:schemaRefs>
    <ds:schemaRef ds:uri="http://schemas.microsoft.com/sharepoint/v3/contenttype/forms"/>
  </ds:schemaRefs>
</ds:datastoreItem>
</file>

<file path=customXml/itemProps5.xml><?xml version="1.0" encoding="utf-8"?>
<ds:datastoreItem xmlns:ds="http://schemas.openxmlformats.org/officeDocument/2006/customXml" ds:itemID="{725CB490-EC8D-489D-87E8-3390214D2A2B}">
  <ds:schemaRefs>
    <ds:schemaRef ds:uri="http://purl.org/dc/elements/1.1/"/>
    <ds:schemaRef ds:uri="http://schemas.microsoft.com/office/infopath/2007/PartnerControls"/>
    <ds:schemaRef ds:uri="http://schemas.microsoft.com/office/2006/metadata/properties"/>
    <ds:schemaRef ds:uri="http://purl.org/dc/terms/"/>
    <ds:schemaRef ds:uri="http://schemas.openxmlformats.org/package/2006/metadata/core-properties"/>
    <ds:schemaRef ds:uri="http://schemas.microsoft.com/sharepoint/v3"/>
    <ds:schemaRef ds:uri="http://schemas.microsoft.com/office/2006/documentManagement/types"/>
    <ds:schemaRef ds:uri="http://schemas.microsoft.com/sharepoint/v3/fields"/>
    <ds:schemaRef ds:uri="9e35c72e-853b-4481-acd9-8b56c994845b"/>
    <ds:schemaRef ds:uri="7CDB3603-17D9-4585-B2DC-79176782B747"/>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18</Pages>
  <Words>3218</Words>
  <Characters>18349</Characters>
  <Application>Microsoft Office Word</Application>
  <DocSecurity>0</DocSecurity>
  <Lines>152</Lines>
  <Paragraphs>43</Paragraphs>
  <ScaleCrop>false</ScaleCrop>
  <HeadingPairs>
    <vt:vector size="2" baseType="variant">
      <vt:variant>
        <vt:lpstr>Title</vt:lpstr>
      </vt:variant>
      <vt:variant>
        <vt:i4>1</vt:i4>
      </vt:variant>
    </vt:vector>
  </HeadingPairs>
  <TitlesOfParts>
    <vt:vector size="1" baseType="lpstr">
      <vt:lpstr/>
    </vt:vector>
  </TitlesOfParts>
  <Company>SHRM</Company>
  <LinksUpToDate>false</LinksUpToDate>
  <CharactersWithSpaces>21524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Miller, Ashley</dc:creator>
  <cp:keywords/>
  <dc:description/>
  <cp:lastModifiedBy>Sharon Atkins</cp:lastModifiedBy>
  <cp:revision>2</cp:revision>
  <dcterms:created xsi:type="dcterms:W3CDTF">2022-04-21T12:11:00Z</dcterms:created>
  <dcterms:modified xsi:type="dcterms:W3CDTF">2022-04-21T12:11:00Z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0x0101009148F5A04DDD49CBA7127AADA5FB792B00AADE34325A8B49CDA8BB4DB53328F2140059BAADFC88A7674CA35B14A0D087F5AE</vt:lpwstr>
  </property>
  <property fmtid="{D5CDD505-2E9C-101B-9397-08002B2CF9AE}" pid="3" name="_dlc_DocIdItemGuid">
    <vt:lpwstr>4fcdbf98-294d-4509-a2ba-75b27ef0a4cc</vt:lpwstr>
  </property>
</Properties>
</file>