
<file path=[Content_Types].xml><?xml version="1.0" encoding="utf-8"?>
<Types xmlns="http://schemas.openxmlformats.org/package/2006/content-types">
  <Default ContentType="image/jpeg" Extension="jpg"/>
  <Default ContentType="application/x-fontdata" Extension="fntdata"/>
  <Default ContentType="application/xml" Extension="xml"/>
  <Default ContentType="image/png" Extension="png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4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37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29.xml"/>
  <Override ContentType="application/vnd.openxmlformats-officedocument.presentationml.slideLayout+xml" PartName="/ppt/slideLayouts/slideLayout46.xml"/>
  <Override ContentType="application/vnd.openxmlformats-officedocument.presentationml.slideLayout+xml" PartName="/ppt/slideLayouts/slideLayout20.xml"/>
  <Override ContentType="application/vnd.openxmlformats-officedocument.presentationml.slideLayout+xml" PartName="/ppt/slideLayouts/slideLayout38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2.xml"/>
  <Override ContentType="application/vnd.openxmlformats-officedocument.presentationml.slideLayout+xml" PartName="/ppt/slideLayouts/slideLayout21.xml"/>
  <Override ContentType="application/vnd.openxmlformats-officedocument.presentationml.slideLayout+xml" PartName="/ppt/slideLayouts/slideLayout47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18.xml"/>
  <Override ContentType="application/vnd.openxmlformats-officedocument.presentationml.slideLayout+xml" PartName="/ppt/slideLayouts/slideLayout22.xml"/>
  <Override ContentType="application/vnd.openxmlformats-officedocument.presentationml.slideLayout+xml" PartName="/ppt/slideLayouts/slideLayout35.xml"/>
  <Override ContentType="application/vnd.openxmlformats-officedocument.presentationml.slideLayout+xml" PartName="/ppt/slideLayouts/slideLayout48.xml"/>
  <Override ContentType="application/vnd.openxmlformats-officedocument.presentationml.slideLayout+xml" PartName="/ppt/slideLayouts/slideLayout49.xml"/>
  <Override ContentType="application/vnd.openxmlformats-officedocument.presentationml.slideLayout+xml" PartName="/ppt/slideLayouts/slideLayout19.xml"/>
  <Override ContentType="application/vnd.openxmlformats-officedocument.presentationml.slideLayout+xml" PartName="/ppt/slideLayouts/slideLayout36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41.xml"/>
  <Override ContentType="application/vnd.openxmlformats-officedocument.presentationml.slideLayout+xml" PartName="/ppt/slideLayouts/slideLayout23.xml"/>
  <Override ContentType="application/vnd.openxmlformats-officedocument.presentationml.slideLayout+xml" PartName="/ppt/slideLayouts/slideLayout24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40.xml"/>
  <Override ContentType="application/vnd.openxmlformats-officedocument.presentationml.slideLayout+xml" PartName="/ppt/slideLayouts/slideLayout16.xml"/>
  <Override ContentType="application/vnd.openxmlformats-officedocument.presentationml.slideLayout+xml" PartName="/ppt/slideLayouts/slideLayout33.xml"/>
  <Override ContentType="application/vnd.openxmlformats-officedocument.presentationml.slideLayout+xml" PartName="/ppt/slideLayouts/slideLayout25.xml"/>
  <Override ContentType="application/vnd.openxmlformats-officedocument.presentationml.slideLayout+xml" PartName="/ppt/slideLayouts/slideLayout17.xml"/>
  <Override ContentType="application/vnd.openxmlformats-officedocument.presentationml.slideLayout+xml" PartName="/ppt/slideLayouts/slideLayout42.xml"/>
  <Override ContentType="application/vnd.openxmlformats-officedocument.presentationml.slideLayout+xml" PartName="/ppt/slideLayouts/slideLayout34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30.xml"/>
  <Override ContentType="application/vnd.openxmlformats-officedocument.presentationml.slideLayout+xml" PartName="/ppt/slideLayouts/slideLayout43.xml"/>
  <Override ContentType="application/vnd.openxmlformats-officedocument.presentationml.slideLayout+xml" PartName="/ppt/slideLayouts/slideLayout26.xml"/>
  <Override ContentType="application/vnd.openxmlformats-officedocument.presentationml.slideLayout+xml" PartName="/ppt/slideLayouts/slideLayout51.xml"/>
  <Override ContentType="application/vnd.openxmlformats-officedocument.presentationml.slideLayout+xml" PartName="/ppt/slideLayouts/slideLayout13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39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31.xml"/>
  <Override ContentType="application/vnd.openxmlformats-officedocument.presentationml.slideLayout+xml" PartName="/ppt/slideLayouts/slideLayout50.xml"/>
  <Override ContentType="application/vnd.openxmlformats-officedocument.presentationml.slideLayout+xml" PartName="/ppt/slideLayouts/slideLayout44.xml"/>
  <Override ContentType="application/vnd.openxmlformats-officedocument.presentationml.slideLayout+xml" PartName="/ppt/slideLayouts/slideLayout14.xml"/>
  <Override ContentType="application/vnd.openxmlformats-officedocument.presentationml.slideLayout+xml" PartName="/ppt/slideLayouts/slideLayout28.xml"/>
  <Override ContentType="application/vnd.openxmlformats-officedocument.presentationml.slideLayout+xml" PartName="/ppt/slideLayouts/slideLayout27.xml"/>
  <Override ContentType="application/vnd.openxmlformats-officedocument.presentationml.slideLayout+xml" PartName="/ppt/slideLayouts/slideLayout15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45.xml"/>
  <Override ContentType="application/vnd.openxmlformats-officedocument.presentationml.slideLayout+xml" PartName="/ppt/slideLayouts/slideLayout32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6.xml"/>
  <Override ContentType="application/vnd.openxmlformats-officedocument.presentationml.slide+xml" PartName="/ppt/slides/slide9.xml"/>
  <Override ContentType="application/vnd.openxmlformats-officedocument.presentationml.slide+xml" PartName="/ppt/slides/slide5.xml"/>
  <Override ContentType="application/vnd.openxmlformats-officedocument.presentationml.slide+xml" PartName="/ppt/slides/slide8.xml"/>
  <Override ContentType="application/vnd.openxmlformats-officedocument.presentationml.slide+xml" PartName="/ppt/slides/slide7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99" r:id="rId3"/>
  </p:sldMasterIdLst>
  <p:notesMasterIdLst>
    <p:notesMasterId r:id="rId4"/>
  </p:notes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</p:sldIdLst>
  <p:sldSz cy="5143500" cx="9144000"/>
  <p:notesSz cx="6858000" cy="9144000"/>
  <p:embeddedFontLst>
    <p:embeddedFont>
      <p:font typeface="Kulim Park"/>
      <p:regular r:id="rId14"/>
      <p:bold r:id="rId15"/>
      <p:italic r:id="rId16"/>
      <p:boldItalic r:id="rId17"/>
    </p:embeddedFont>
    <p:embeddedFont>
      <p:font typeface="Manrope"/>
      <p:regular r:id="rId18"/>
      <p:bold r:id="rId19"/>
    </p:embeddedFont>
    <p:embeddedFont>
      <p:font typeface="PT Sans"/>
      <p:regular r:id="rId20"/>
      <p:bold r:id="rId21"/>
      <p:italic r:id="rId22"/>
      <p:boldItalic r:id="rId23"/>
    </p:embeddedFont>
    <p:embeddedFont>
      <p:font typeface="Kulim Park SemiBold"/>
      <p:regular r:id="rId24"/>
      <p:bold r:id="rId25"/>
      <p:italic r:id="rId26"/>
      <p:boldItalic r:id="rId27"/>
    </p:embeddedFont>
    <p:embeddedFont>
      <p:font typeface="Comfortaa"/>
      <p:regular r:id="rId28"/>
      <p:bold r:id="rId29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_rels/presentation.xml.rels><?xml version="1.0" encoding="UTF-8" standalone="yes"?><Relationships xmlns="http://schemas.openxmlformats.org/package/2006/relationships"><Relationship Id="rId1" Type="http://schemas.openxmlformats.org/officeDocument/2006/relationships/theme" Target="theme/theme2.xml"/><Relationship Id="rId2" Type="http://schemas.openxmlformats.org/officeDocument/2006/relationships/presProps" Target="presProps.xml"/><Relationship Id="rId3" Type="http://schemas.openxmlformats.org/officeDocument/2006/relationships/slideMaster" Target="slideMasters/slideMaster1.xml"/><Relationship Id="rId4" Type="http://schemas.openxmlformats.org/officeDocument/2006/relationships/notesMaster" Target="notesMasters/notesMaster1.xml"/><Relationship Id="rId9" Type="http://schemas.openxmlformats.org/officeDocument/2006/relationships/slide" Target="slides/slide5.xml"/><Relationship Id="rId5" Type="http://schemas.openxmlformats.org/officeDocument/2006/relationships/slide" Target="slides/slide1.xml"/><Relationship Id="rId6" Type="http://schemas.openxmlformats.org/officeDocument/2006/relationships/slide" Target="slides/slide2.xml"/><Relationship Id="rId7" Type="http://schemas.openxmlformats.org/officeDocument/2006/relationships/slide" Target="slides/slide3.xml"/><Relationship Id="rId8" Type="http://schemas.openxmlformats.org/officeDocument/2006/relationships/slide" Target="slides/slide4.xml"/><Relationship Id="rId20" Type="http://schemas.openxmlformats.org/officeDocument/2006/relationships/font" Target="fonts/PTSans-regular.fntdata"/><Relationship Id="rId22" Type="http://schemas.openxmlformats.org/officeDocument/2006/relationships/font" Target="fonts/PTSans-italic.fntdata"/><Relationship Id="rId21" Type="http://schemas.openxmlformats.org/officeDocument/2006/relationships/font" Target="fonts/PTSans-bold.fntdata"/><Relationship Id="rId24" Type="http://schemas.openxmlformats.org/officeDocument/2006/relationships/font" Target="fonts/KulimParkSemiBold-regular.fntdata"/><Relationship Id="rId23" Type="http://schemas.openxmlformats.org/officeDocument/2006/relationships/font" Target="fonts/PTSans-boldItalic.fntdata"/><Relationship Id="rId26" Type="http://schemas.openxmlformats.org/officeDocument/2006/relationships/font" Target="fonts/KulimParkSemiBold-italic.fntdata"/><Relationship Id="rId25" Type="http://schemas.openxmlformats.org/officeDocument/2006/relationships/font" Target="fonts/KulimParkSemiBold-bold.fntdata"/><Relationship Id="rId28" Type="http://schemas.openxmlformats.org/officeDocument/2006/relationships/font" Target="fonts/Comfortaa-regular.fntdata"/><Relationship Id="rId27" Type="http://schemas.openxmlformats.org/officeDocument/2006/relationships/font" Target="fonts/KulimParkSemiBold-boldItalic.fntdata"/><Relationship Id="rId29" Type="http://schemas.openxmlformats.org/officeDocument/2006/relationships/font" Target="fonts/Comfortaa-bold.fntdata"/><Relationship Id="rId11" Type="http://schemas.openxmlformats.org/officeDocument/2006/relationships/slide" Target="slides/slide7.xml"/><Relationship Id="rId10" Type="http://schemas.openxmlformats.org/officeDocument/2006/relationships/slide" Target="slides/slide6.xml"/><Relationship Id="rId13" Type="http://schemas.openxmlformats.org/officeDocument/2006/relationships/slide" Target="slides/slide9.xml"/><Relationship Id="rId12" Type="http://schemas.openxmlformats.org/officeDocument/2006/relationships/slide" Target="slides/slide8.xml"/><Relationship Id="rId15" Type="http://schemas.openxmlformats.org/officeDocument/2006/relationships/font" Target="fonts/KulimPark-bold.fntdata"/><Relationship Id="rId14" Type="http://schemas.openxmlformats.org/officeDocument/2006/relationships/font" Target="fonts/KulimPark-regular.fntdata"/><Relationship Id="rId17" Type="http://schemas.openxmlformats.org/officeDocument/2006/relationships/font" Target="fonts/KulimPark-boldItalic.fntdata"/><Relationship Id="rId16" Type="http://schemas.openxmlformats.org/officeDocument/2006/relationships/font" Target="fonts/KulimPark-italic.fntdata"/><Relationship Id="rId19" Type="http://schemas.openxmlformats.org/officeDocument/2006/relationships/font" Target="fonts/Manrope-bold.fntdata"/><Relationship Id="rId18" Type="http://schemas.openxmlformats.org/officeDocument/2006/relationships/font" Target="fonts/Manrope-regular.fntdata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46" name="Shape 5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7" name="Google Shape;547;g4dfce81f19_0_4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48" name="Google Shape;548;g4dfce81f19_0_4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52" name="Shape 5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3" name="Google Shape;553;gd431007ba2_0_20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54" name="Google Shape;554;gd431007ba2_0_20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58" name="Shape 5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9" name="Google Shape;559;g3a7f58010b5_0_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60" name="Google Shape;560;g3a7f58010b5_0_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64" name="Shape 5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5" name="Google Shape;565;g124dc3920de_0_13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66" name="Google Shape;566;g124dc3920de_0_13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72" name="Shape 5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" name="Google Shape;573;g3a8d09ec07a_0_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74" name="Google Shape;574;g3a8d09ec07a_0_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Wrth weithio ar script y bwthyn fe wnes i ddysgu lot o bethau ond hefyd wedi gweld cynydd a datblygiad mawr yn fy hun sydd mynd i fod o gymorth i mi wrth fynd mewn i’r byd theatr ar ol graddio </a:t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78" name="Shape 5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9" name="Google Shape;579;g3a8d09ec07a_0_1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80" name="Google Shape;580;g3a8d09ec07a_0_1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84" name="Shape 5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5" name="Google Shape;585;g3a8d09ec07a_0_2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86" name="Google Shape;586;g3a8d09ec07a_0_2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93" name="Shape 5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4" name="Google Shape;594;g3a8d09ec07a_0_2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95" name="Google Shape;595;g3a8d09ec07a_0_2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02" name="Shape 6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3" name="Google Shape;603;g3a8d09ec07a_0_3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04" name="Google Shape;604;g3a8d09ec07a_0_3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hyperlink" Target="http://bit.ly/2Tynxth" TargetMode="External"/><Relationship Id="rId3" Type="http://schemas.openxmlformats.org/officeDocument/2006/relationships/hyperlink" Target="http://bit.ly/2TtBDfr" TargetMode="External"/></Relationships>
</file>

<file path=ppt/slideLayouts/_rels/slideLayout4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8" name="Shape 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Google Shape;9;p2"/>
          <p:cNvSpPr/>
          <p:nvPr/>
        </p:nvSpPr>
        <p:spPr>
          <a:xfrm rot="813319">
            <a:off x="-1616877" y="-3424273"/>
            <a:ext cx="6402109" cy="5689153"/>
          </a:xfrm>
          <a:custGeom>
            <a:rect b="b" l="l" r="r" t="t"/>
            <a:pathLst>
              <a:path extrusionOk="0" h="28248" w="31788">
                <a:moveTo>
                  <a:pt x="16729" y="0"/>
                </a:moveTo>
                <a:cubicBezTo>
                  <a:pt x="16601" y="0"/>
                  <a:pt x="16474" y="1"/>
                  <a:pt x="16346" y="2"/>
                </a:cubicBezTo>
                <a:cubicBezTo>
                  <a:pt x="16060" y="2"/>
                  <a:pt x="15764" y="5"/>
                  <a:pt x="15461" y="9"/>
                </a:cubicBezTo>
                <a:cubicBezTo>
                  <a:pt x="11690" y="44"/>
                  <a:pt x="7009" y="207"/>
                  <a:pt x="4237" y="2881"/>
                </a:cubicBezTo>
                <a:cubicBezTo>
                  <a:pt x="2392" y="4661"/>
                  <a:pt x="2135" y="8048"/>
                  <a:pt x="1618" y="10410"/>
                </a:cubicBezTo>
                <a:cubicBezTo>
                  <a:pt x="938" y="13517"/>
                  <a:pt x="381" y="16657"/>
                  <a:pt x="219" y="19839"/>
                </a:cubicBezTo>
                <a:cubicBezTo>
                  <a:pt x="1" y="24133"/>
                  <a:pt x="1988" y="26141"/>
                  <a:pt x="6130" y="26720"/>
                </a:cubicBezTo>
                <a:cubicBezTo>
                  <a:pt x="9755" y="27227"/>
                  <a:pt x="13382" y="27712"/>
                  <a:pt x="17036" y="27956"/>
                </a:cubicBezTo>
                <a:cubicBezTo>
                  <a:pt x="18561" y="28056"/>
                  <a:pt x="20165" y="28248"/>
                  <a:pt x="21749" y="28248"/>
                </a:cubicBezTo>
                <a:cubicBezTo>
                  <a:pt x="23047" y="28248"/>
                  <a:pt x="24332" y="28119"/>
                  <a:pt x="25547" y="27706"/>
                </a:cubicBezTo>
                <a:cubicBezTo>
                  <a:pt x="28287" y="26775"/>
                  <a:pt x="29435" y="24198"/>
                  <a:pt x="29933" y="21508"/>
                </a:cubicBezTo>
                <a:cubicBezTo>
                  <a:pt x="30554" y="18140"/>
                  <a:pt x="30847" y="14721"/>
                  <a:pt x="31348" y="11337"/>
                </a:cubicBezTo>
                <a:cubicBezTo>
                  <a:pt x="31787" y="8393"/>
                  <a:pt x="31569" y="5097"/>
                  <a:pt x="28963" y="3194"/>
                </a:cubicBezTo>
                <a:cubicBezTo>
                  <a:pt x="25477" y="645"/>
                  <a:pt x="20958" y="0"/>
                  <a:pt x="16729" y="0"/>
                </a:cubicBezTo>
                <a:close/>
              </a:path>
            </a:pathLst>
          </a:custGeom>
          <a:solidFill>
            <a:schemeClr val="dk2">
              <a:alpha val="670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" name="Google Shape;10;p2"/>
          <p:cNvSpPr/>
          <p:nvPr/>
        </p:nvSpPr>
        <p:spPr>
          <a:xfrm flipH="1" rot="-649785">
            <a:off x="6475477" y="-738425"/>
            <a:ext cx="4558897" cy="1365861"/>
          </a:xfrm>
          <a:custGeom>
            <a:rect b="b" l="l" r="r" t="t"/>
            <a:pathLst>
              <a:path extrusionOk="0" h="14730" w="49165">
                <a:moveTo>
                  <a:pt x="10042" y="1"/>
                </a:moveTo>
                <a:cubicBezTo>
                  <a:pt x="7738" y="1"/>
                  <a:pt x="5495" y="326"/>
                  <a:pt x="4009" y="1712"/>
                </a:cubicBezTo>
                <a:cubicBezTo>
                  <a:pt x="1833" y="3743"/>
                  <a:pt x="1312" y="7198"/>
                  <a:pt x="759" y="9976"/>
                </a:cubicBezTo>
                <a:cubicBezTo>
                  <a:pt x="1" y="13802"/>
                  <a:pt x="5815" y="14642"/>
                  <a:pt x="11014" y="14723"/>
                </a:cubicBezTo>
                <a:cubicBezTo>
                  <a:pt x="11312" y="14728"/>
                  <a:pt x="11609" y="14730"/>
                  <a:pt x="11901" y="14730"/>
                </a:cubicBezTo>
                <a:cubicBezTo>
                  <a:pt x="14717" y="14730"/>
                  <a:pt x="17219" y="14537"/>
                  <a:pt x="18198" y="14531"/>
                </a:cubicBezTo>
                <a:cubicBezTo>
                  <a:pt x="20643" y="14515"/>
                  <a:pt x="23088" y="14508"/>
                  <a:pt x="25533" y="14508"/>
                </a:cubicBezTo>
                <a:cubicBezTo>
                  <a:pt x="31860" y="14508"/>
                  <a:pt x="38186" y="14553"/>
                  <a:pt x="44512" y="14593"/>
                </a:cubicBezTo>
                <a:cubicBezTo>
                  <a:pt x="44551" y="14593"/>
                  <a:pt x="44589" y="14594"/>
                  <a:pt x="44628" y="14594"/>
                </a:cubicBezTo>
                <a:cubicBezTo>
                  <a:pt x="45065" y="14594"/>
                  <a:pt x="45520" y="14568"/>
                  <a:pt x="45879" y="14323"/>
                </a:cubicBezTo>
                <a:cubicBezTo>
                  <a:pt x="46214" y="14095"/>
                  <a:pt x="46403" y="13708"/>
                  <a:pt x="46569" y="13337"/>
                </a:cubicBezTo>
                <a:cubicBezTo>
                  <a:pt x="47681" y="10865"/>
                  <a:pt x="49165" y="7692"/>
                  <a:pt x="48504" y="4911"/>
                </a:cubicBezTo>
                <a:cubicBezTo>
                  <a:pt x="47559" y="915"/>
                  <a:pt x="42091" y="691"/>
                  <a:pt x="37832" y="691"/>
                </a:cubicBezTo>
                <a:cubicBezTo>
                  <a:pt x="37295" y="691"/>
                  <a:pt x="36777" y="694"/>
                  <a:pt x="36289" y="694"/>
                </a:cubicBezTo>
                <a:cubicBezTo>
                  <a:pt x="35639" y="694"/>
                  <a:pt x="35044" y="688"/>
                  <a:pt x="34531" y="658"/>
                </a:cubicBezTo>
                <a:cubicBezTo>
                  <a:pt x="29340" y="361"/>
                  <a:pt x="24149" y="242"/>
                  <a:pt x="18952" y="242"/>
                </a:cubicBezTo>
                <a:cubicBezTo>
                  <a:pt x="17950" y="242"/>
                  <a:pt x="16949" y="246"/>
                  <a:pt x="15946" y="255"/>
                </a:cubicBezTo>
                <a:cubicBezTo>
                  <a:pt x="15904" y="255"/>
                  <a:pt x="15862" y="255"/>
                  <a:pt x="15819" y="255"/>
                </a:cubicBezTo>
                <a:cubicBezTo>
                  <a:pt x="14168" y="255"/>
                  <a:pt x="12081" y="1"/>
                  <a:pt x="10042" y="1"/>
                </a:cubicBezTo>
                <a:close/>
              </a:path>
            </a:pathLst>
          </a:custGeom>
          <a:solidFill>
            <a:schemeClr val="accent1">
              <a:alpha val="4637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" name="Google Shape;11;p2"/>
          <p:cNvSpPr/>
          <p:nvPr/>
        </p:nvSpPr>
        <p:spPr>
          <a:xfrm>
            <a:off x="1125387" y="2238100"/>
            <a:ext cx="7471673" cy="4771807"/>
          </a:xfrm>
          <a:custGeom>
            <a:rect b="b" l="l" r="r" t="t"/>
            <a:pathLst>
              <a:path extrusionOk="0" h="56068" w="87791">
                <a:moveTo>
                  <a:pt x="55192" y="1"/>
                </a:moveTo>
                <a:cubicBezTo>
                  <a:pt x="51710" y="1"/>
                  <a:pt x="48020" y="921"/>
                  <a:pt x="44301" y="3305"/>
                </a:cubicBezTo>
                <a:cubicBezTo>
                  <a:pt x="27981" y="13772"/>
                  <a:pt x="23752" y="23750"/>
                  <a:pt x="23752" y="23750"/>
                </a:cubicBezTo>
                <a:cubicBezTo>
                  <a:pt x="23752" y="23750"/>
                  <a:pt x="23199" y="30455"/>
                  <a:pt x="15945" y="30455"/>
                </a:cubicBezTo>
                <a:cubicBezTo>
                  <a:pt x="15648" y="30455"/>
                  <a:pt x="15339" y="30443"/>
                  <a:pt x="15019" y="30420"/>
                </a:cubicBezTo>
                <a:cubicBezTo>
                  <a:pt x="13947" y="30341"/>
                  <a:pt x="12915" y="30303"/>
                  <a:pt x="11930" y="30303"/>
                </a:cubicBezTo>
                <a:cubicBezTo>
                  <a:pt x="5447" y="30303"/>
                  <a:pt x="1013" y="31926"/>
                  <a:pt x="541" y="33999"/>
                </a:cubicBezTo>
                <a:cubicBezTo>
                  <a:pt x="1" y="36384"/>
                  <a:pt x="5151" y="43216"/>
                  <a:pt x="11333" y="45926"/>
                </a:cubicBezTo>
                <a:cubicBezTo>
                  <a:pt x="16519" y="48202"/>
                  <a:pt x="23841" y="53453"/>
                  <a:pt x="30900" y="53453"/>
                </a:cubicBezTo>
                <a:cubicBezTo>
                  <a:pt x="32256" y="53453"/>
                  <a:pt x="33602" y="53259"/>
                  <a:pt x="34921" y="52814"/>
                </a:cubicBezTo>
                <a:cubicBezTo>
                  <a:pt x="43110" y="50048"/>
                  <a:pt x="85188" y="56067"/>
                  <a:pt x="86489" y="38010"/>
                </a:cubicBezTo>
                <a:cubicBezTo>
                  <a:pt x="87791" y="19953"/>
                  <a:pt x="76403" y="10573"/>
                  <a:pt x="76403" y="10573"/>
                </a:cubicBezTo>
                <a:cubicBezTo>
                  <a:pt x="76403" y="10573"/>
                  <a:pt x="66995" y="1"/>
                  <a:pt x="55192" y="1"/>
                </a:cubicBezTo>
                <a:close/>
              </a:path>
            </a:pathLst>
          </a:custGeom>
          <a:solidFill>
            <a:schemeClr val="accent1">
              <a:alpha val="4637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" name="Google Shape;12;p2"/>
          <p:cNvSpPr/>
          <p:nvPr/>
        </p:nvSpPr>
        <p:spPr>
          <a:xfrm rot="8823147">
            <a:off x="-2265377" y="2808773"/>
            <a:ext cx="5990392" cy="5613180"/>
          </a:xfrm>
          <a:custGeom>
            <a:rect b="b" l="l" r="r" t="t"/>
            <a:pathLst>
              <a:path extrusionOk="0" h="87424" w="93299">
                <a:moveTo>
                  <a:pt x="34162" y="1"/>
                </a:moveTo>
                <a:cubicBezTo>
                  <a:pt x="24245" y="1"/>
                  <a:pt x="25039" y="12520"/>
                  <a:pt x="13717" y="17147"/>
                </a:cubicBezTo>
                <a:cubicBezTo>
                  <a:pt x="1" y="22753"/>
                  <a:pt x="25599" y="33483"/>
                  <a:pt x="18923" y="50349"/>
                </a:cubicBezTo>
                <a:cubicBezTo>
                  <a:pt x="13077" y="65115"/>
                  <a:pt x="23069" y="87424"/>
                  <a:pt x="32143" y="87424"/>
                </a:cubicBezTo>
                <a:cubicBezTo>
                  <a:pt x="33432" y="87424"/>
                  <a:pt x="34703" y="86974"/>
                  <a:pt x="35906" y="85988"/>
                </a:cubicBezTo>
                <a:cubicBezTo>
                  <a:pt x="38841" y="83585"/>
                  <a:pt x="41192" y="82952"/>
                  <a:pt x="43240" y="82952"/>
                </a:cubicBezTo>
                <a:cubicBezTo>
                  <a:pt x="45526" y="82952"/>
                  <a:pt x="47435" y="83741"/>
                  <a:pt x="49356" y="83741"/>
                </a:cubicBezTo>
                <a:cubicBezTo>
                  <a:pt x="51391" y="83741"/>
                  <a:pt x="53441" y="82856"/>
                  <a:pt x="55968" y="79208"/>
                </a:cubicBezTo>
                <a:cubicBezTo>
                  <a:pt x="79663" y="45004"/>
                  <a:pt x="87416" y="44135"/>
                  <a:pt x="87416" y="44135"/>
                </a:cubicBezTo>
                <a:cubicBezTo>
                  <a:pt x="93298" y="21497"/>
                  <a:pt x="60858" y="9397"/>
                  <a:pt x="42111" y="1875"/>
                </a:cubicBezTo>
                <a:cubicBezTo>
                  <a:pt x="38838" y="561"/>
                  <a:pt x="36260" y="1"/>
                  <a:pt x="34162" y="1"/>
                </a:cubicBezTo>
                <a:close/>
              </a:path>
            </a:pathLst>
          </a:custGeom>
          <a:solidFill>
            <a:schemeClr val="accent3">
              <a:alpha val="3352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3" name="Google Shape;13;p2"/>
          <p:cNvSpPr/>
          <p:nvPr/>
        </p:nvSpPr>
        <p:spPr>
          <a:xfrm>
            <a:off x="6536238" y="-142500"/>
            <a:ext cx="4935815" cy="3769836"/>
          </a:xfrm>
          <a:custGeom>
            <a:rect b="b" l="l" r="r" t="t"/>
            <a:pathLst>
              <a:path extrusionOk="0" h="29633" w="38799">
                <a:moveTo>
                  <a:pt x="24862" y="1"/>
                </a:moveTo>
                <a:cubicBezTo>
                  <a:pt x="17606" y="1"/>
                  <a:pt x="2522" y="6530"/>
                  <a:pt x="2408" y="6818"/>
                </a:cubicBezTo>
                <a:cubicBezTo>
                  <a:pt x="0" y="12908"/>
                  <a:pt x="709" y="23105"/>
                  <a:pt x="5362" y="28314"/>
                </a:cubicBezTo>
                <a:cubicBezTo>
                  <a:pt x="6190" y="29241"/>
                  <a:pt x="7638" y="29632"/>
                  <a:pt x="9471" y="29632"/>
                </a:cubicBezTo>
                <a:cubicBezTo>
                  <a:pt x="17936" y="29632"/>
                  <a:pt x="34625" y="21288"/>
                  <a:pt x="36508" y="18846"/>
                </a:cubicBezTo>
                <a:cubicBezTo>
                  <a:pt x="38798" y="15872"/>
                  <a:pt x="32779" y="1993"/>
                  <a:pt x="26923" y="249"/>
                </a:cubicBezTo>
                <a:cubicBezTo>
                  <a:pt x="26348" y="78"/>
                  <a:pt x="25651" y="1"/>
                  <a:pt x="24862" y="1"/>
                </a:cubicBezTo>
                <a:close/>
              </a:path>
            </a:pathLst>
          </a:custGeom>
          <a:solidFill>
            <a:schemeClr val="accent3">
              <a:alpha val="2588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4" name="Google Shape;14;p2"/>
          <p:cNvSpPr/>
          <p:nvPr/>
        </p:nvSpPr>
        <p:spPr>
          <a:xfrm rot="649785">
            <a:off x="716152" y="4401125"/>
            <a:ext cx="4558897" cy="1365861"/>
          </a:xfrm>
          <a:custGeom>
            <a:rect b="b" l="l" r="r" t="t"/>
            <a:pathLst>
              <a:path extrusionOk="0" h="14730" w="49165">
                <a:moveTo>
                  <a:pt x="10042" y="1"/>
                </a:moveTo>
                <a:cubicBezTo>
                  <a:pt x="7738" y="1"/>
                  <a:pt x="5495" y="326"/>
                  <a:pt x="4009" y="1712"/>
                </a:cubicBezTo>
                <a:cubicBezTo>
                  <a:pt x="1833" y="3743"/>
                  <a:pt x="1312" y="7198"/>
                  <a:pt x="759" y="9976"/>
                </a:cubicBezTo>
                <a:cubicBezTo>
                  <a:pt x="1" y="13802"/>
                  <a:pt x="5815" y="14642"/>
                  <a:pt x="11014" y="14723"/>
                </a:cubicBezTo>
                <a:cubicBezTo>
                  <a:pt x="11312" y="14728"/>
                  <a:pt x="11609" y="14730"/>
                  <a:pt x="11901" y="14730"/>
                </a:cubicBezTo>
                <a:cubicBezTo>
                  <a:pt x="14717" y="14730"/>
                  <a:pt x="17219" y="14537"/>
                  <a:pt x="18198" y="14531"/>
                </a:cubicBezTo>
                <a:cubicBezTo>
                  <a:pt x="20643" y="14515"/>
                  <a:pt x="23088" y="14508"/>
                  <a:pt x="25533" y="14508"/>
                </a:cubicBezTo>
                <a:cubicBezTo>
                  <a:pt x="31860" y="14508"/>
                  <a:pt x="38186" y="14553"/>
                  <a:pt x="44512" y="14593"/>
                </a:cubicBezTo>
                <a:cubicBezTo>
                  <a:pt x="44551" y="14593"/>
                  <a:pt x="44589" y="14594"/>
                  <a:pt x="44628" y="14594"/>
                </a:cubicBezTo>
                <a:cubicBezTo>
                  <a:pt x="45065" y="14594"/>
                  <a:pt x="45520" y="14568"/>
                  <a:pt x="45879" y="14323"/>
                </a:cubicBezTo>
                <a:cubicBezTo>
                  <a:pt x="46214" y="14095"/>
                  <a:pt x="46403" y="13708"/>
                  <a:pt x="46569" y="13337"/>
                </a:cubicBezTo>
                <a:cubicBezTo>
                  <a:pt x="47681" y="10865"/>
                  <a:pt x="49165" y="7692"/>
                  <a:pt x="48504" y="4911"/>
                </a:cubicBezTo>
                <a:cubicBezTo>
                  <a:pt x="47559" y="915"/>
                  <a:pt x="42091" y="691"/>
                  <a:pt x="37832" y="691"/>
                </a:cubicBezTo>
                <a:cubicBezTo>
                  <a:pt x="37295" y="691"/>
                  <a:pt x="36777" y="694"/>
                  <a:pt x="36289" y="694"/>
                </a:cubicBezTo>
                <a:cubicBezTo>
                  <a:pt x="35639" y="694"/>
                  <a:pt x="35044" y="688"/>
                  <a:pt x="34531" y="658"/>
                </a:cubicBezTo>
                <a:cubicBezTo>
                  <a:pt x="29340" y="361"/>
                  <a:pt x="24149" y="242"/>
                  <a:pt x="18952" y="242"/>
                </a:cubicBezTo>
                <a:cubicBezTo>
                  <a:pt x="17950" y="242"/>
                  <a:pt x="16949" y="246"/>
                  <a:pt x="15946" y="255"/>
                </a:cubicBezTo>
                <a:cubicBezTo>
                  <a:pt x="15904" y="255"/>
                  <a:pt x="15862" y="255"/>
                  <a:pt x="15819" y="255"/>
                </a:cubicBezTo>
                <a:cubicBezTo>
                  <a:pt x="14168" y="255"/>
                  <a:pt x="12081" y="1"/>
                  <a:pt x="10042" y="1"/>
                </a:cubicBezTo>
                <a:close/>
              </a:path>
            </a:pathLst>
          </a:custGeom>
          <a:solidFill>
            <a:srgbClr val="AC9078">
              <a:alpha val="12850"/>
            </a:srgb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5" name="Google Shape;15;p2"/>
          <p:cNvSpPr/>
          <p:nvPr/>
        </p:nvSpPr>
        <p:spPr>
          <a:xfrm rot="1244193">
            <a:off x="4086917" y="-777268"/>
            <a:ext cx="7826096" cy="2877857"/>
          </a:xfrm>
          <a:custGeom>
            <a:rect b="b" l="l" r="r" t="t"/>
            <a:pathLst>
              <a:path extrusionOk="0" fill="none" h="28195" w="76674">
                <a:moveTo>
                  <a:pt x="76673" y="0"/>
                </a:moveTo>
                <a:cubicBezTo>
                  <a:pt x="76673" y="0"/>
                  <a:pt x="67374" y="14124"/>
                  <a:pt x="60786" y="16430"/>
                </a:cubicBezTo>
                <a:cubicBezTo>
                  <a:pt x="52981" y="19160"/>
                  <a:pt x="39856" y="7047"/>
                  <a:pt x="24779" y="17621"/>
                </a:cubicBezTo>
                <a:cubicBezTo>
                  <a:pt x="9706" y="28195"/>
                  <a:pt x="1302" y="23045"/>
                  <a:pt x="1" y="9868"/>
                </a:cubicBezTo>
              </a:path>
            </a:pathLst>
          </a:custGeom>
          <a:noFill/>
          <a:ln cap="flat" cmpd="sng" w="28575">
            <a:solidFill>
              <a:schemeClr val="accent3"/>
            </a:solidFill>
            <a:prstDash val="solid"/>
            <a:miter lim="3253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6" name="Google Shape;16;p2"/>
          <p:cNvSpPr/>
          <p:nvPr/>
        </p:nvSpPr>
        <p:spPr>
          <a:xfrm rot="-9555807">
            <a:off x="-6119383" y="2297294"/>
            <a:ext cx="7826096" cy="2877857"/>
          </a:xfrm>
          <a:custGeom>
            <a:rect b="b" l="l" r="r" t="t"/>
            <a:pathLst>
              <a:path extrusionOk="0" fill="none" h="28195" w="76674">
                <a:moveTo>
                  <a:pt x="76673" y="0"/>
                </a:moveTo>
                <a:cubicBezTo>
                  <a:pt x="76673" y="0"/>
                  <a:pt x="67374" y="14124"/>
                  <a:pt x="60786" y="16430"/>
                </a:cubicBezTo>
                <a:cubicBezTo>
                  <a:pt x="52981" y="19160"/>
                  <a:pt x="39856" y="7047"/>
                  <a:pt x="24779" y="17621"/>
                </a:cubicBezTo>
                <a:cubicBezTo>
                  <a:pt x="9706" y="28195"/>
                  <a:pt x="1302" y="23045"/>
                  <a:pt x="1" y="9868"/>
                </a:cubicBezTo>
              </a:path>
            </a:pathLst>
          </a:custGeom>
          <a:noFill/>
          <a:ln cap="flat" cmpd="sng" w="28575">
            <a:solidFill>
              <a:schemeClr val="accent3"/>
            </a:solidFill>
            <a:prstDash val="solid"/>
            <a:miter lim="3253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7" name="Google Shape;17;p2"/>
          <p:cNvSpPr txBox="1"/>
          <p:nvPr>
            <p:ph type="ctrTitle"/>
          </p:nvPr>
        </p:nvSpPr>
        <p:spPr>
          <a:xfrm>
            <a:off x="723150" y="1494200"/>
            <a:ext cx="7697700" cy="1598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6600">
                <a:latin typeface="Kulim Park SemiBold"/>
                <a:ea typeface="Kulim Park SemiBold"/>
                <a:cs typeface="Kulim Park SemiBold"/>
                <a:sym typeface="Kulim Park SemiBold"/>
              </a:defRPr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/>
        </p:txBody>
      </p:sp>
      <p:sp>
        <p:nvSpPr>
          <p:cNvPr id="18" name="Google Shape;18;p2"/>
          <p:cNvSpPr txBox="1"/>
          <p:nvPr>
            <p:ph idx="1" type="subTitle"/>
          </p:nvPr>
        </p:nvSpPr>
        <p:spPr>
          <a:xfrm>
            <a:off x="1962550" y="3100575"/>
            <a:ext cx="5218500" cy="548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>
                <a:latin typeface="Manrope"/>
                <a:ea typeface="Manrope"/>
                <a:cs typeface="Manrope"/>
                <a:sym typeface="Manrope"/>
              </a:defRPr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/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19" name="Shape 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Google Shape;20;p3"/>
          <p:cNvSpPr/>
          <p:nvPr/>
        </p:nvSpPr>
        <p:spPr>
          <a:xfrm rot="-10285629">
            <a:off x="4140874" y="-2015123"/>
            <a:ext cx="9471588" cy="6049060"/>
          </a:xfrm>
          <a:custGeom>
            <a:rect b="b" l="l" r="r" t="t"/>
            <a:pathLst>
              <a:path extrusionOk="0" h="56068" w="87791">
                <a:moveTo>
                  <a:pt x="55192" y="1"/>
                </a:moveTo>
                <a:cubicBezTo>
                  <a:pt x="51710" y="1"/>
                  <a:pt x="48020" y="921"/>
                  <a:pt x="44301" y="3305"/>
                </a:cubicBezTo>
                <a:cubicBezTo>
                  <a:pt x="27981" y="13772"/>
                  <a:pt x="23752" y="23750"/>
                  <a:pt x="23752" y="23750"/>
                </a:cubicBezTo>
                <a:cubicBezTo>
                  <a:pt x="23752" y="23750"/>
                  <a:pt x="23199" y="30455"/>
                  <a:pt x="15945" y="30455"/>
                </a:cubicBezTo>
                <a:cubicBezTo>
                  <a:pt x="15648" y="30455"/>
                  <a:pt x="15339" y="30443"/>
                  <a:pt x="15019" y="30420"/>
                </a:cubicBezTo>
                <a:cubicBezTo>
                  <a:pt x="13947" y="30341"/>
                  <a:pt x="12915" y="30303"/>
                  <a:pt x="11930" y="30303"/>
                </a:cubicBezTo>
                <a:cubicBezTo>
                  <a:pt x="5447" y="30303"/>
                  <a:pt x="1013" y="31926"/>
                  <a:pt x="541" y="33999"/>
                </a:cubicBezTo>
                <a:cubicBezTo>
                  <a:pt x="1" y="36384"/>
                  <a:pt x="5151" y="43216"/>
                  <a:pt x="11333" y="45926"/>
                </a:cubicBezTo>
                <a:cubicBezTo>
                  <a:pt x="16519" y="48202"/>
                  <a:pt x="23841" y="53453"/>
                  <a:pt x="30900" y="53453"/>
                </a:cubicBezTo>
                <a:cubicBezTo>
                  <a:pt x="32256" y="53453"/>
                  <a:pt x="33602" y="53259"/>
                  <a:pt x="34921" y="52814"/>
                </a:cubicBezTo>
                <a:cubicBezTo>
                  <a:pt x="43110" y="50048"/>
                  <a:pt x="85188" y="56067"/>
                  <a:pt x="86489" y="38010"/>
                </a:cubicBezTo>
                <a:cubicBezTo>
                  <a:pt x="87791" y="19953"/>
                  <a:pt x="76403" y="10573"/>
                  <a:pt x="76403" y="10573"/>
                </a:cubicBezTo>
                <a:cubicBezTo>
                  <a:pt x="76403" y="10573"/>
                  <a:pt x="66995" y="1"/>
                  <a:pt x="55192" y="1"/>
                </a:cubicBezTo>
                <a:close/>
              </a:path>
            </a:pathLst>
          </a:custGeom>
          <a:solidFill>
            <a:schemeClr val="accent1">
              <a:alpha val="4637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1" name="Google Shape;21;p3"/>
          <p:cNvSpPr/>
          <p:nvPr/>
        </p:nvSpPr>
        <p:spPr>
          <a:xfrm flipH="1">
            <a:off x="6818628" y="2586663"/>
            <a:ext cx="5766771" cy="3682967"/>
          </a:xfrm>
          <a:custGeom>
            <a:rect b="b" l="l" r="r" t="t"/>
            <a:pathLst>
              <a:path extrusionOk="0" h="56068" w="87791">
                <a:moveTo>
                  <a:pt x="55192" y="1"/>
                </a:moveTo>
                <a:cubicBezTo>
                  <a:pt x="51710" y="1"/>
                  <a:pt x="48020" y="921"/>
                  <a:pt x="44301" y="3305"/>
                </a:cubicBezTo>
                <a:cubicBezTo>
                  <a:pt x="27981" y="13772"/>
                  <a:pt x="23752" y="23750"/>
                  <a:pt x="23752" y="23750"/>
                </a:cubicBezTo>
                <a:cubicBezTo>
                  <a:pt x="23752" y="23750"/>
                  <a:pt x="23199" y="30455"/>
                  <a:pt x="15945" y="30455"/>
                </a:cubicBezTo>
                <a:cubicBezTo>
                  <a:pt x="15648" y="30455"/>
                  <a:pt x="15339" y="30443"/>
                  <a:pt x="15019" y="30420"/>
                </a:cubicBezTo>
                <a:cubicBezTo>
                  <a:pt x="13947" y="30341"/>
                  <a:pt x="12915" y="30303"/>
                  <a:pt x="11930" y="30303"/>
                </a:cubicBezTo>
                <a:cubicBezTo>
                  <a:pt x="5447" y="30303"/>
                  <a:pt x="1013" y="31926"/>
                  <a:pt x="541" y="33999"/>
                </a:cubicBezTo>
                <a:cubicBezTo>
                  <a:pt x="1" y="36384"/>
                  <a:pt x="5151" y="43216"/>
                  <a:pt x="11333" y="45926"/>
                </a:cubicBezTo>
                <a:cubicBezTo>
                  <a:pt x="16519" y="48202"/>
                  <a:pt x="23841" y="53453"/>
                  <a:pt x="30900" y="53453"/>
                </a:cubicBezTo>
                <a:cubicBezTo>
                  <a:pt x="32256" y="53453"/>
                  <a:pt x="33602" y="53259"/>
                  <a:pt x="34921" y="52814"/>
                </a:cubicBezTo>
                <a:cubicBezTo>
                  <a:pt x="43110" y="50048"/>
                  <a:pt x="85188" y="56067"/>
                  <a:pt x="86489" y="38010"/>
                </a:cubicBezTo>
                <a:cubicBezTo>
                  <a:pt x="87791" y="19953"/>
                  <a:pt x="76403" y="10573"/>
                  <a:pt x="76403" y="10573"/>
                </a:cubicBezTo>
                <a:cubicBezTo>
                  <a:pt x="76403" y="10573"/>
                  <a:pt x="66995" y="1"/>
                  <a:pt x="55192" y="1"/>
                </a:cubicBezTo>
                <a:close/>
              </a:path>
            </a:pathLst>
          </a:custGeom>
          <a:solidFill>
            <a:schemeClr val="dk2">
              <a:alpha val="1285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2" name="Google Shape;22;p3"/>
          <p:cNvSpPr/>
          <p:nvPr/>
        </p:nvSpPr>
        <p:spPr>
          <a:xfrm flipH="1" rot="9748587">
            <a:off x="5601527" y="2021265"/>
            <a:ext cx="8200944" cy="3015698"/>
          </a:xfrm>
          <a:custGeom>
            <a:rect b="b" l="l" r="r" t="t"/>
            <a:pathLst>
              <a:path extrusionOk="0" fill="none" h="28195" w="76674">
                <a:moveTo>
                  <a:pt x="76673" y="0"/>
                </a:moveTo>
                <a:cubicBezTo>
                  <a:pt x="76673" y="0"/>
                  <a:pt x="67374" y="14124"/>
                  <a:pt x="60786" y="16430"/>
                </a:cubicBezTo>
                <a:cubicBezTo>
                  <a:pt x="52981" y="19160"/>
                  <a:pt x="39856" y="7047"/>
                  <a:pt x="24779" y="17621"/>
                </a:cubicBezTo>
                <a:cubicBezTo>
                  <a:pt x="9706" y="28195"/>
                  <a:pt x="1302" y="23045"/>
                  <a:pt x="1" y="9868"/>
                </a:cubicBezTo>
              </a:path>
            </a:pathLst>
          </a:custGeom>
          <a:noFill/>
          <a:ln cap="flat" cmpd="sng" w="28575">
            <a:solidFill>
              <a:schemeClr val="accent3"/>
            </a:solidFill>
            <a:prstDash val="solid"/>
            <a:miter lim="3253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3" name="Google Shape;23;p3"/>
          <p:cNvSpPr/>
          <p:nvPr/>
        </p:nvSpPr>
        <p:spPr>
          <a:xfrm flipH="1" rot="4102346">
            <a:off x="-2270967" y="3805847"/>
            <a:ext cx="9416338" cy="6013774"/>
          </a:xfrm>
          <a:custGeom>
            <a:rect b="b" l="l" r="r" t="t"/>
            <a:pathLst>
              <a:path extrusionOk="0" h="56068" w="87791">
                <a:moveTo>
                  <a:pt x="55192" y="1"/>
                </a:moveTo>
                <a:cubicBezTo>
                  <a:pt x="51710" y="1"/>
                  <a:pt x="48020" y="921"/>
                  <a:pt x="44301" y="3305"/>
                </a:cubicBezTo>
                <a:cubicBezTo>
                  <a:pt x="27981" y="13772"/>
                  <a:pt x="23752" y="23750"/>
                  <a:pt x="23752" y="23750"/>
                </a:cubicBezTo>
                <a:cubicBezTo>
                  <a:pt x="23752" y="23750"/>
                  <a:pt x="23199" y="30455"/>
                  <a:pt x="15945" y="30455"/>
                </a:cubicBezTo>
                <a:cubicBezTo>
                  <a:pt x="15648" y="30455"/>
                  <a:pt x="15339" y="30443"/>
                  <a:pt x="15019" y="30420"/>
                </a:cubicBezTo>
                <a:cubicBezTo>
                  <a:pt x="13947" y="30341"/>
                  <a:pt x="12915" y="30303"/>
                  <a:pt x="11930" y="30303"/>
                </a:cubicBezTo>
                <a:cubicBezTo>
                  <a:pt x="5447" y="30303"/>
                  <a:pt x="1013" y="31926"/>
                  <a:pt x="541" y="33999"/>
                </a:cubicBezTo>
                <a:cubicBezTo>
                  <a:pt x="1" y="36384"/>
                  <a:pt x="5151" y="43216"/>
                  <a:pt x="11333" y="45926"/>
                </a:cubicBezTo>
                <a:cubicBezTo>
                  <a:pt x="16519" y="48202"/>
                  <a:pt x="23841" y="53453"/>
                  <a:pt x="30900" y="53453"/>
                </a:cubicBezTo>
                <a:cubicBezTo>
                  <a:pt x="32256" y="53453"/>
                  <a:pt x="33602" y="53259"/>
                  <a:pt x="34921" y="52814"/>
                </a:cubicBezTo>
                <a:cubicBezTo>
                  <a:pt x="43110" y="50048"/>
                  <a:pt x="85188" y="56067"/>
                  <a:pt x="86489" y="38010"/>
                </a:cubicBezTo>
                <a:cubicBezTo>
                  <a:pt x="87791" y="19953"/>
                  <a:pt x="76403" y="10573"/>
                  <a:pt x="76403" y="10573"/>
                </a:cubicBezTo>
                <a:cubicBezTo>
                  <a:pt x="76403" y="10573"/>
                  <a:pt x="66995" y="1"/>
                  <a:pt x="55192" y="1"/>
                </a:cubicBezTo>
                <a:close/>
              </a:path>
            </a:pathLst>
          </a:custGeom>
          <a:solidFill>
            <a:schemeClr val="accent1">
              <a:alpha val="4637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4" name="Google Shape;24;p3"/>
          <p:cNvSpPr/>
          <p:nvPr/>
        </p:nvSpPr>
        <p:spPr>
          <a:xfrm rot="813319">
            <a:off x="-3580677" y="-1425723"/>
            <a:ext cx="6402109" cy="5689153"/>
          </a:xfrm>
          <a:custGeom>
            <a:rect b="b" l="l" r="r" t="t"/>
            <a:pathLst>
              <a:path extrusionOk="0" h="28248" w="31788">
                <a:moveTo>
                  <a:pt x="16729" y="0"/>
                </a:moveTo>
                <a:cubicBezTo>
                  <a:pt x="16601" y="0"/>
                  <a:pt x="16474" y="1"/>
                  <a:pt x="16346" y="2"/>
                </a:cubicBezTo>
                <a:cubicBezTo>
                  <a:pt x="16060" y="2"/>
                  <a:pt x="15764" y="5"/>
                  <a:pt x="15461" y="9"/>
                </a:cubicBezTo>
                <a:cubicBezTo>
                  <a:pt x="11690" y="44"/>
                  <a:pt x="7009" y="207"/>
                  <a:pt x="4237" y="2881"/>
                </a:cubicBezTo>
                <a:cubicBezTo>
                  <a:pt x="2392" y="4661"/>
                  <a:pt x="2135" y="8048"/>
                  <a:pt x="1618" y="10410"/>
                </a:cubicBezTo>
                <a:cubicBezTo>
                  <a:pt x="938" y="13517"/>
                  <a:pt x="381" y="16657"/>
                  <a:pt x="219" y="19839"/>
                </a:cubicBezTo>
                <a:cubicBezTo>
                  <a:pt x="1" y="24133"/>
                  <a:pt x="1988" y="26141"/>
                  <a:pt x="6130" y="26720"/>
                </a:cubicBezTo>
                <a:cubicBezTo>
                  <a:pt x="9755" y="27227"/>
                  <a:pt x="13382" y="27712"/>
                  <a:pt x="17036" y="27956"/>
                </a:cubicBezTo>
                <a:cubicBezTo>
                  <a:pt x="18561" y="28056"/>
                  <a:pt x="20165" y="28248"/>
                  <a:pt x="21749" y="28248"/>
                </a:cubicBezTo>
                <a:cubicBezTo>
                  <a:pt x="23047" y="28248"/>
                  <a:pt x="24332" y="28119"/>
                  <a:pt x="25547" y="27706"/>
                </a:cubicBezTo>
                <a:cubicBezTo>
                  <a:pt x="28287" y="26775"/>
                  <a:pt x="29435" y="24198"/>
                  <a:pt x="29933" y="21508"/>
                </a:cubicBezTo>
                <a:cubicBezTo>
                  <a:pt x="30554" y="18140"/>
                  <a:pt x="30847" y="14721"/>
                  <a:pt x="31348" y="11337"/>
                </a:cubicBezTo>
                <a:cubicBezTo>
                  <a:pt x="31787" y="8393"/>
                  <a:pt x="31569" y="5097"/>
                  <a:pt x="28963" y="3194"/>
                </a:cubicBezTo>
                <a:cubicBezTo>
                  <a:pt x="25477" y="645"/>
                  <a:pt x="20958" y="0"/>
                  <a:pt x="16729" y="0"/>
                </a:cubicBezTo>
                <a:close/>
              </a:path>
            </a:pathLst>
          </a:custGeom>
          <a:solidFill>
            <a:schemeClr val="dk2">
              <a:alpha val="670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5" name="Google Shape;25;p3"/>
          <p:cNvSpPr txBox="1"/>
          <p:nvPr>
            <p:ph type="title"/>
          </p:nvPr>
        </p:nvSpPr>
        <p:spPr>
          <a:xfrm>
            <a:off x="716550" y="1929275"/>
            <a:ext cx="7410900" cy="16101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3600"/>
              <a:buNone/>
              <a:defRPr sz="50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/>
        </p:txBody>
      </p:sp>
      <p:sp>
        <p:nvSpPr>
          <p:cNvPr id="26" name="Google Shape;26;p3"/>
          <p:cNvSpPr txBox="1"/>
          <p:nvPr>
            <p:ph hasCustomPrompt="1" idx="2" type="title"/>
          </p:nvPr>
        </p:nvSpPr>
        <p:spPr>
          <a:xfrm>
            <a:off x="723300" y="845239"/>
            <a:ext cx="1498200" cy="11235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l">
              <a:spcBef>
                <a:spcPts val="0"/>
              </a:spcBef>
              <a:spcAft>
                <a:spcPts val="0"/>
              </a:spcAft>
              <a:buSzPts val="6000"/>
              <a:buNone/>
              <a:defRPr sz="70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r>
              <a:t>xx%</a:t>
            </a:r>
          </a:p>
        </p:txBody>
      </p:sp>
      <p:sp>
        <p:nvSpPr>
          <p:cNvPr id="27" name="Google Shape;27;p3"/>
          <p:cNvSpPr txBox="1"/>
          <p:nvPr>
            <p:ph idx="1" type="subTitle"/>
          </p:nvPr>
        </p:nvSpPr>
        <p:spPr>
          <a:xfrm>
            <a:off x="716550" y="3578850"/>
            <a:ext cx="7410900" cy="719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/>
        </p:txBody>
      </p:sp>
      <p:sp>
        <p:nvSpPr>
          <p:cNvPr id="28" name="Google Shape;28;p3"/>
          <p:cNvSpPr/>
          <p:nvPr/>
        </p:nvSpPr>
        <p:spPr>
          <a:xfrm>
            <a:off x="3065327" y="-4200997"/>
            <a:ext cx="7065492" cy="5396392"/>
          </a:xfrm>
          <a:custGeom>
            <a:rect b="b" l="l" r="r" t="t"/>
            <a:pathLst>
              <a:path extrusionOk="0" h="29633" w="38799">
                <a:moveTo>
                  <a:pt x="24862" y="1"/>
                </a:moveTo>
                <a:cubicBezTo>
                  <a:pt x="17606" y="1"/>
                  <a:pt x="2522" y="6530"/>
                  <a:pt x="2408" y="6818"/>
                </a:cubicBezTo>
                <a:cubicBezTo>
                  <a:pt x="0" y="12908"/>
                  <a:pt x="709" y="23105"/>
                  <a:pt x="5362" y="28314"/>
                </a:cubicBezTo>
                <a:cubicBezTo>
                  <a:pt x="6190" y="29241"/>
                  <a:pt x="7638" y="29632"/>
                  <a:pt x="9471" y="29632"/>
                </a:cubicBezTo>
                <a:cubicBezTo>
                  <a:pt x="17936" y="29632"/>
                  <a:pt x="34625" y="21288"/>
                  <a:pt x="36508" y="18846"/>
                </a:cubicBezTo>
                <a:cubicBezTo>
                  <a:pt x="38798" y="15872"/>
                  <a:pt x="32779" y="1993"/>
                  <a:pt x="26923" y="249"/>
                </a:cubicBezTo>
                <a:cubicBezTo>
                  <a:pt x="26348" y="78"/>
                  <a:pt x="25651" y="1"/>
                  <a:pt x="24862" y="1"/>
                </a:cubicBezTo>
                <a:close/>
              </a:path>
            </a:pathLst>
          </a:custGeom>
          <a:solidFill>
            <a:schemeClr val="accent3">
              <a:alpha val="2549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29" name="Shape 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Google Shape;30;p4"/>
          <p:cNvSpPr/>
          <p:nvPr/>
        </p:nvSpPr>
        <p:spPr>
          <a:xfrm rot="813319">
            <a:off x="-704002" y="2342077"/>
            <a:ext cx="6402109" cy="5689153"/>
          </a:xfrm>
          <a:custGeom>
            <a:rect b="b" l="l" r="r" t="t"/>
            <a:pathLst>
              <a:path extrusionOk="0" h="28248" w="31788">
                <a:moveTo>
                  <a:pt x="16729" y="0"/>
                </a:moveTo>
                <a:cubicBezTo>
                  <a:pt x="16601" y="0"/>
                  <a:pt x="16474" y="1"/>
                  <a:pt x="16346" y="2"/>
                </a:cubicBezTo>
                <a:cubicBezTo>
                  <a:pt x="16060" y="2"/>
                  <a:pt x="15764" y="5"/>
                  <a:pt x="15461" y="9"/>
                </a:cubicBezTo>
                <a:cubicBezTo>
                  <a:pt x="11690" y="44"/>
                  <a:pt x="7009" y="207"/>
                  <a:pt x="4237" y="2881"/>
                </a:cubicBezTo>
                <a:cubicBezTo>
                  <a:pt x="2392" y="4661"/>
                  <a:pt x="2135" y="8048"/>
                  <a:pt x="1618" y="10410"/>
                </a:cubicBezTo>
                <a:cubicBezTo>
                  <a:pt x="938" y="13517"/>
                  <a:pt x="381" y="16657"/>
                  <a:pt x="219" y="19839"/>
                </a:cubicBezTo>
                <a:cubicBezTo>
                  <a:pt x="1" y="24133"/>
                  <a:pt x="1988" y="26141"/>
                  <a:pt x="6130" y="26720"/>
                </a:cubicBezTo>
                <a:cubicBezTo>
                  <a:pt x="9755" y="27227"/>
                  <a:pt x="13382" y="27712"/>
                  <a:pt x="17036" y="27956"/>
                </a:cubicBezTo>
                <a:cubicBezTo>
                  <a:pt x="18561" y="28056"/>
                  <a:pt x="20165" y="28248"/>
                  <a:pt x="21749" y="28248"/>
                </a:cubicBezTo>
                <a:cubicBezTo>
                  <a:pt x="23047" y="28248"/>
                  <a:pt x="24332" y="28119"/>
                  <a:pt x="25547" y="27706"/>
                </a:cubicBezTo>
                <a:cubicBezTo>
                  <a:pt x="28287" y="26775"/>
                  <a:pt x="29435" y="24198"/>
                  <a:pt x="29933" y="21508"/>
                </a:cubicBezTo>
                <a:cubicBezTo>
                  <a:pt x="30554" y="18140"/>
                  <a:pt x="30847" y="14721"/>
                  <a:pt x="31348" y="11337"/>
                </a:cubicBezTo>
                <a:cubicBezTo>
                  <a:pt x="31787" y="8393"/>
                  <a:pt x="31569" y="5097"/>
                  <a:pt x="28963" y="3194"/>
                </a:cubicBezTo>
                <a:cubicBezTo>
                  <a:pt x="25477" y="645"/>
                  <a:pt x="20958" y="0"/>
                  <a:pt x="16729" y="0"/>
                </a:cubicBezTo>
                <a:close/>
              </a:path>
            </a:pathLst>
          </a:custGeom>
          <a:solidFill>
            <a:schemeClr val="dk2">
              <a:alpha val="670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1" name="Google Shape;31;p4"/>
          <p:cNvSpPr/>
          <p:nvPr/>
        </p:nvSpPr>
        <p:spPr>
          <a:xfrm rot="-5553048">
            <a:off x="-3421688" y="1600648"/>
            <a:ext cx="5990367" cy="5613156"/>
          </a:xfrm>
          <a:custGeom>
            <a:rect b="b" l="l" r="r" t="t"/>
            <a:pathLst>
              <a:path extrusionOk="0" h="87424" w="93299">
                <a:moveTo>
                  <a:pt x="34162" y="1"/>
                </a:moveTo>
                <a:cubicBezTo>
                  <a:pt x="24245" y="1"/>
                  <a:pt x="25039" y="12520"/>
                  <a:pt x="13717" y="17147"/>
                </a:cubicBezTo>
                <a:cubicBezTo>
                  <a:pt x="1" y="22753"/>
                  <a:pt x="25599" y="33483"/>
                  <a:pt x="18923" y="50349"/>
                </a:cubicBezTo>
                <a:cubicBezTo>
                  <a:pt x="13077" y="65115"/>
                  <a:pt x="23069" y="87424"/>
                  <a:pt x="32143" y="87424"/>
                </a:cubicBezTo>
                <a:cubicBezTo>
                  <a:pt x="33432" y="87424"/>
                  <a:pt x="34703" y="86974"/>
                  <a:pt x="35906" y="85988"/>
                </a:cubicBezTo>
                <a:cubicBezTo>
                  <a:pt x="38841" y="83585"/>
                  <a:pt x="41192" y="82952"/>
                  <a:pt x="43240" y="82952"/>
                </a:cubicBezTo>
                <a:cubicBezTo>
                  <a:pt x="45526" y="82952"/>
                  <a:pt x="47435" y="83741"/>
                  <a:pt x="49356" y="83741"/>
                </a:cubicBezTo>
                <a:cubicBezTo>
                  <a:pt x="51391" y="83741"/>
                  <a:pt x="53441" y="82856"/>
                  <a:pt x="55968" y="79208"/>
                </a:cubicBezTo>
                <a:cubicBezTo>
                  <a:pt x="79663" y="45004"/>
                  <a:pt x="87416" y="44135"/>
                  <a:pt x="87416" y="44135"/>
                </a:cubicBezTo>
                <a:cubicBezTo>
                  <a:pt x="93298" y="21497"/>
                  <a:pt x="60858" y="9397"/>
                  <a:pt x="42111" y="1875"/>
                </a:cubicBezTo>
                <a:cubicBezTo>
                  <a:pt x="38838" y="561"/>
                  <a:pt x="36260" y="1"/>
                  <a:pt x="34162" y="1"/>
                </a:cubicBezTo>
                <a:close/>
              </a:path>
            </a:pathLst>
          </a:custGeom>
          <a:solidFill>
            <a:srgbClr val="AC9078">
              <a:alpha val="7260"/>
            </a:srgb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2" name="Google Shape;32;p4"/>
          <p:cNvSpPr/>
          <p:nvPr/>
        </p:nvSpPr>
        <p:spPr>
          <a:xfrm flipH="1" rot="-1460553">
            <a:off x="6702382" y="-661835"/>
            <a:ext cx="7471555" cy="4771732"/>
          </a:xfrm>
          <a:custGeom>
            <a:rect b="b" l="l" r="r" t="t"/>
            <a:pathLst>
              <a:path extrusionOk="0" h="56068" w="87791">
                <a:moveTo>
                  <a:pt x="55192" y="1"/>
                </a:moveTo>
                <a:cubicBezTo>
                  <a:pt x="51710" y="1"/>
                  <a:pt x="48020" y="921"/>
                  <a:pt x="44301" y="3305"/>
                </a:cubicBezTo>
                <a:cubicBezTo>
                  <a:pt x="27981" y="13772"/>
                  <a:pt x="23752" y="23750"/>
                  <a:pt x="23752" y="23750"/>
                </a:cubicBezTo>
                <a:cubicBezTo>
                  <a:pt x="23752" y="23750"/>
                  <a:pt x="23199" y="30455"/>
                  <a:pt x="15945" y="30455"/>
                </a:cubicBezTo>
                <a:cubicBezTo>
                  <a:pt x="15648" y="30455"/>
                  <a:pt x="15339" y="30443"/>
                  <a:pt x="15019" y="30420"/>
                </a:cubicBezTo>
                <a:cubicBezTo>
                  <a:pt x="13947" y="30341"/>
                  <a:pt x="12915" y="30303"/>
                  <a:pt x="11930" y="30303"/>
                </a:cubicBezTo>
                <a:cubicBezTo>
                  <a:pt x="5447" y="30303"/>
                  <a:pt x="1013" y="31926"/>
                  <a:pt x="541" y="33999"/>
                </a:cubicBezTo>
                <a:cubicBezTo>
                  <a:pt x="1" y="36384"/>
                  <a:pt x="5151" y="43216"/>
                  <a:pt x="11333" y="45926"/>
                </a:cubicBezTo>
                <a:cubicBezTo>
                  <a:pt x="16519" y="48202"/>
                  <a:pt x="23841" y="53453"/>
                  <a:pt x="30900" y="53453"/>
                </a:cubicBezTo>
                <a:cubicBezTo>
                  <a:pt x="32256" y="53453"/>
                  <a:pt x="33602" y="53259"/>
                  <a:pt x="34921" y="52814"/>
                </a:cubicBezTo>
                <a:cubicBezTo>
                  <a:pt x="43110" y="50048"/>
                  <a:pt x="85188" y="56067"/>
                  <a:pt x="86489" y="38010"/>
                </a:cubicBezTo>
                <a:cubicBezTo>
                  <a:pt x="87791" y="19953"/>
                  <a:pt x="76403" y="10573"/>
                  <a:pt x="76403" y="10573"/>
                </a:cubicBezTo>
                <a:cubicBezTo>
                  <a:pt x="76403" y="10573"/>
                  <a:pt x="66995" y="1"/>
                  <a:pt x="55192" y="1"/>
                </a:cubicBezTo>
                <a:close/>
              </a:path>
            </a:pathLst>
          </a:custGeom>
          <a:solidFill>
            <a:schemeClr val="accent1">
              <a:alpha val="4637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3" name="Google Shape;33;p4"/>
          <p:cNvSpPr/>
          <p:nvPr/>
        </p:nvSpPr>
        <p:spPr>
          <a:xfrm rot="3657786">
            <a:off x="7243056" y="893138"/>
            <a:ext cx="4558957" cy="1365879"/>
          </a:xfrm>
          <a:custGeom>
            <a:rect b="b" l="l" r="r" t="t"/>
            <a:pathLst>
              <a:path extrusionOk="0" h="14730" w="49165">
                <a:moveTo>
                  <a:pt x="10042" y="1"/>
                </a:moveTo>
                <a:cubicBezTo>
                  <a:pt x="7738" y="1"/>
                  <a:pt x="5495" y="326"/>
                  <a:pt x="4009" y="1712"/>
                </a:cubicBezTo>
                <a:cubicBezTo>
                  <a:pt x="1833" y="3743"/>
                  <a:pt x="1312" y="7198"/>
                  <a:pt x="759" y="9976"/>
                </a:cubicBezTo>
                <a:cubicBezTo>
                  <a:pt x="1" y="13802"/>
                  <a:pt x="5815" y="14642"/>
                  <a:pt x="11014" y="14723"/>
                </a:cubicBezTo>
                <a:cubicBezTo>
                  <a:pt x="11312" y="14728"/>
                  <a:pt x="11609" y="14730"/>
                  <a:pt x="11901" y="14730"/>
                </a:cubicBezTo>
                <a:cubicBezTo>
                  <a:pt x="14717" y="14730"/>
                  <a:pt x="17219" y="14537"/>
                  <a:pt x="18198" y="14531"/>
                </a:cubicBezTo>
                <a:cubicBezTo>
                  <a:pt x="20643" y="14515"/>
                  <a:pt x="23088" y="14508"/>
                  <a:pt x="25533" y="14508"/>
                </a:cubicBezTo>
                <a:cubicBezTo>
                  <a:pt x="31860" y="14508"/>
                  <a:pt x="38186" y="14553"/>
                  <a:pt x="44512" y="14593"/>
                </a:cubicBezTo>
                <a:cubicBezTo>
                  <a:pt x="44551" y="14593"/>
                  <a:pt x="44589" y="14594"/>
                  <a:pt x="44628" y="14594"/>
                </a:cubicBezTo>
                <a:cubicBezTo>
                  <a:pt x="45065" y="14594"/>
                  <a:pt x="45520" y="14568"/>
                  <a:pt x="45879" y="14323"/>
                </a:cubicBezTo>
                <a:cubicBezTo>
                  <a:pt x="46214" y="14095"/>
                  <a:pt x="46403" y="13708"/>
                  <a:pt x="46569" y="13337"/>
                </a:cubicBezTo>
                <a:cubicBezTo>
                  <a:pt x="47681" y="10865"/>
                  <a:pt x="49165" y="7692"/>
                  <a:pt x="48504" y="4911"/>
                </a:cubicBezTo>
                <a:cubicBezTo>
                  <a:pt x="47559" y="915"/>
                  <a:pt x="42091" y="691"/>
                  <a:pt x="37832" y="691"/>
                </a:cubicBezTo>
                <a:cubicBezTo>
                  <a:pt x="37295" y="691"/>
                  <a:pt x="36777" y="694"/>
                  <a:pt x="36289" y="694"/>
                </a:cubicBezTo>
                <a:cubicBezTo>
                  <a:pt x="35639" y="694"/>
                  <a:pt x="35044" y="688"/>
                  <a:pt x="34531" y="658"/>
                </a:cubicBezTo>
                <a:cubicBezTo>
                  <a:pt x="29340" y="361"/>
                  <a:pt x="24149" y="242"/>
                  <a:pt x="18952" y="242"/>
                </a:cubicBezTo>
                <a:cubicBezTo>
                  <a:pt x="17950" y="242"/>
                  <a:pt x="16949" y="246"/>
                  <a:pt x="15946" y="255"/>
                </a:cubicBezTo>
                <a:cubicBezTo>
                  <a:pt x="15904" y="255"/>
                  <a:pt x="15862" y="255"/>
                  <a:pt x="15819" y="255"/>
                </a:cubicBezTo>
                <a:cubicBezTo>
                  <a:pt x="14168" y="255"/>
                  <a:pt x="12081" y="1"/>
                  <a:pt x="10042" y="1"/>
                </a:cubicBezTo>
                <a:close/>
              </a:path>
            </a:pathLst>
          </a:custGeom>
          <a:solidFill>
            <a:schemeClr val="accent3">
              <a:alpha val="3352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4" name="Google Shape;34;p4"/>
          <p:cNvSpPr/>
          <p:nvPr/>
        </p:nvSpPr>
        <p:spPr>
          <a:xfrm rot="3624623">
            <a:off x="5761668" y="608449"/>
            <a:ext cx="7826028" cy="2877832"/>
          </a:xfrm>
          <a:custGeom>
            <a:rect b="b" l="l" r="r" t="t"/>
            <a:pathLst>
              <a:path extrusionOk="0" fill="none" h="28195" w="76674">
                <a:moveTo>
                  <a:pt x="76673" y="0"/>
                </a:moveTo>
                <a:cubicBezTo>
                  <a:pt x="76673" y="0"/>
                  <a:pt x="67374" y="14124"/>
                  <a:pt x="60786" y="16430"/>
                </a:cubicBezTo>
                <a:cubicBezTo>
                  <a:pt x="52981" y="19160"/>
                  <a:pt x="39856" y="7047"/>
                  <a:pt x="24779" y="17621"/>
                </a:cubicBezTo>
                <a:cubicBezTo>
                  <a:pt x="9706" y="28195"/>
                  <a:pt x="1302" y="23045"/>
                  <a:pt x="1" y="9868"/>
                </a:cubicBezTo>
              </a:path>
            </a:pathLst>
          </a:custGeom>
          <a:noFill/>
          <a:ln cap="flat" cmpd="sng" w="28575">
            <a:solidFill>
              <a:schemeClr val="accent3"/>
            </a:solidFill>
            <a:prstDash val="solid"/>
            <a:miter lim="3253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5" name="Google Shape;35;p4"/>
          <p:cNvSpPr txBox="1"/>
          <p:nvPr>
            <p:ph type="title"/>
          </p:nvPr>
        </p:nvSpPr>
        <p:spPr>
          <a:xfrm>
            <a:off x="720000" y="437700"/>
            <a:ext cx="7702800" cy="657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800"/>
              <a:buNone/>
              <a:defRPr sz="3000">
                <a:latin typeface="Kulim Park"/>
                <a:ea typeface="Kulim Park"/>
                <a:cs typeface="Kulim Park"/>
                <a:sym typeface="Kulim Park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/>
        </p:txBody>
      </p:sp>
      <p:sp>
        <p:nvSpPr>
          <p:cNvPr id="36" name="Google Shape;36;p4"/>
          <p:cNvSpPr txBox="1"/>
          <p:nvPr>
            <p:ph idx="1" type="body"/>
          </p:nvPr>
        </p:nvSpPr>
        <p:spPr>
          <a:xfrm>
            <a:off x="720000" y="1095450"/>
            <a:ext cx="7702800" cy="36108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indent="-330200" lvl="0" marL="4572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Char char="●"/>
              <a:defRPr sz="1250">
                <a:latin typeface="Manrope"/>
                <a:ea typeface="Manrope"/>
                <a:cs typeface="Manrope"/>
                <a:sym typeface="Manrope"/>
              </a:defRPr>
            </a:lvl1pPr>
            <a:lvl2pPr indent="-330200" lvl="1" marL="9144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2pPr>
            <a:lvl3pPr indent="-330200" lvl="2" marL="13716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3pPr>
            <a:lvl4pPr indent="-330200" lvl="3" marL="18288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4pPr>
            <a:lvl5pPr indent="-330200" lvl="4" marL="22860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5pPr>
            <a:lvl6pPr indent="-330200" lvl="5" marL="27432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6pPr>
            <a:lvl7pPr indent="-330200" lvl="6" marL="32004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7pPr>
            <a:lvl8pPr indent="-330200" lvl="7" marL="36576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8pPr>
            <a:lvl9pPr indent="-330200" lvl="8" marL="41148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9pPr>
          </a:lstStyle>
          <a:p/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37" name="Shape 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Google Shape;38;p5"/>
          <p:cNvSpPr/>
          <p:nvPr/>
        </p:nvSpPr>
        <p:spPr>
          <a:xfrm>
            <a:off x="-4528356" y="1004988"/>
            <a:ext cx="5766771" cy="3682967"/>
          </a:xfrm>
          <a:custGeom>
            <a:rect b="b" l="l" r="r" t="t"/>
            <a:pathLst>
              <a:path extrusionOk="0" h="56068" w="87791">
                <a:moveTo>
                  <a:pt x="55192" y="1"/>
                </a:moveTo>
                <a:cubicBezTo>
                  <a:pt x="51710" y="1"/>
                  <a:pt x="48020" y="921"/>
                  <a:pt x="44301" y="3305"/>
                </a:cubicBezTo>
                <a:cubicBezTo>
                  <a:pt x="27981" y="13772"/>
                  <a:pt x="23752" y="23750"/>
                  <a:pt x="23752" y="23750"/>
                </a:cubicBezTo>
                <a:cubicBezTo>
                  <a:pt x="23752" y="23750"/>
                  <a:pt x="23199" y="30455"/>
                  <a:pt x="15945" y="30455"/>
                </a:cubicBezTo>
                <a:cubicBezTo>
                  <a:pt x="15648" y="30455"/>
                  <a:pt x="15339" y="30443"/>
                  <a:pt x="15019" y="30420"/>
                </a:cubicBezTo>
                <a:cubicBezTo>
                  <a:pt x="13947" y="30341"/>
                  <a:pt x="12915" y="30303"/>
                  <a:pt x="11930" y="30303"/>
                </a:cubicBezTo>
                <a:cubicBezTo>
                  <a:pt x="5447" y="30303"/>
                  <a:pt x="1013" y="31926"/>
                  <a:pt x="541" y="33999"/>
                </a:cubicBezTo>
                <a:cubicBezTo>
                  <a:pt x="1" y="36384"/>
                  <a:pt x="5151" y="43216"/>
                  <a:pt x="11333" y="45926"/>
                </a:cubicBezTo>
                <a:cubicBezTo>
                  <a:pt x="16519" y="48202"/>
                  <a:pt x="23841" y="53453"/>
                  <a:pt x="30900" y="53453"/>
                </a:cubicBezTo>
                <a:cubicBezTo>
                  <a:pt x="32256" y="53453"/>
                  <a:pt x="33602" y="53259"/>
                  <a:pt x="34921" y="52814"/>
                </a:cubicBezTo>
                <a:cubicBezTo>
                  <a:pt x="43110" y="50048"/>
                  <a:pt x="85188" y="56067"/>
                  <a:pt x="86489" y="38010"/>
                </a:cubicBezTo>
                <a:cubicBezTo>
                  <a:pt x="87791" y="19953"/>
                  <a:pt x="76403" y="10573"/>
                  <a:pt x="76403" y="10573"/>
                </a:cubicBezTo>
                <a:cubicBezTo>
                  <a:pt x="76403" y="10573"/>
                  <a:pt x="66995" y="1"/>
                  <a:pt x="55192" y="1"/>
                </a:cubicBezTo>
                <a:close/>
              </a:path>
            </a:pathLst>
          </a:custGeom>
          <a:solidFill>
            <a:schemeClr val="dk2">
              <a:alpha val="1285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9" name="Google Shape;39;p5"/>
          <p:cNvSpPr/>
          <p:nvPr/>
        </p:nvSpPr>
        <p:spPr>
          <a:xfrm flipH="1" rot="-9405665">
            <a:off x="6846081" y="1281156"/>
            <a:ext cx="7310152" cy="6849835"/>
          </a:xfrm>
          <a:custGeom>
            <a:rect b="b" l="l" r="r" t="t"/>
            <a:pathLst>
              <a:path extrusionOk="0" h="87424" w="93299">
                <a:moveTo>
                  <a:pt x="34162" y="1"/>
                </a:moveTo>
                <a:cubicBezTo>
                  <a:pt x="24245" y="1"/>
                  <a:pt x="25039" y="12520"/>
                  <a:pt x="13717" y="17147"/>
                </a:cubicBezTo>
                <a:cubicBezTo>
                  <a:pt x="1" y="22753"/>
                  <a:pt x="25599" y="33483"/>
                  <a:pt x="18923" y="50349"/>
                </a:cubicBezTo>
                <a:cubicBezTo>
                  <a:pt x="13077" y="65115"/>
                  <a:pt x="23069" y="87424"/>
                  <a:pt x="32143" y="87424"/>
                </a:cubicBezTo>
                <a:cubicBezTo>
                  <a:pt x="33432" y="87424"/>
                  <a:pt x="34703" y="86974"/>
                  <a:pt x="35906" y="85988"/>
                </a:cubicBezTo>
                <a:cubicBezTo>
                  <a:pt x="38841" y="83585"/>
                  <a:pt x="41192" y="82952"/>
                  <a:pt x="43240" y="82952"/>
                </a:cubicBezTo>
                <a:cubicBezTo>
                  <a:pt x="45526" y="82952"/>
                  <a:pt x="47435" y="83741"/>
                  <a:pt x="49356" y="83741"/>
                </a:cubicBezTo>
                <a:cubicBezTo>
                  <a:pt x="51391" y="83741"/>
                  <a:pt x="53441" y="82856"/>
                  <a:pt x="55968" y="79208"/>
                </a:cubicBezTo>
                <a:cubicBezTo>
                  <a:pt x="79663" y="45004"/>
                  <a:pt x="87416" y="44135"/>
                  <a:pt x="87416" y="44135"/>
                </a:cubicBezTo>
                <a:cubicBezTo>
                  <a:pt x="93298" y="21497"/>
                  <a:pt x="60858" y="9397"/>
                  <a:pt x="42111" y="1875"/>
                </a:cubicBezTo>
                <a:cubicBezTo>
                  <a:pt x="38838" y="561"/>
                  <a:pt x="36260" y="1"/>
                  <a:pt x="34162" y="1"/>
                </a:cubicBezTo>
                <a:close/>
              </a:path>
            </a:pathLst>
          </a:custGeom>
          <a:solidFill>
            <a:schemeClr val="accent3">
              <a:alpha val="3352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0" name="Google Shape;40;p5"/>
          <p:cNvSpPr/>
          <p:nvPr/>
        </p:nvSpPr>
        <p:spPr>
          <a:xfrm flipH="1" rot="1478505">
            <a:off x="3709533" y="-1000036"/>
            <a:ext cx="7826136" cy="2877871"/>
          </a:xfrm>
          <a:custGeom>
            <a:rect b="b" l="l" r="r" t="t"/>
            <a:pathLst>
              <a:path extrusionOk="0" fill="none" h="28195" w="76674">
                <a:moveTo>
                  <a:pt x="76673" y="0"/>
                </a:moveTo>
                <a:cubicBezTo>
                  <a:pt x="76673" y="0"/>
                  <a:pt x="67374" y="14124"/>
                  <a:pt x="60786" y="16430"/>
                </a:cubicBezTo>
                <a:cubicBezTo>
                  <a:pt x="52981" y="19160"/>
                  <a:pt x="39856" y="7047"/>
                  <a:pt x="24779" y="17621"/>
                </a:cubicBezTo>
                <a:cubicBezTo>
                  <a:pt x="9706" y="28195"/>
                  <a:pt x="1302" y="23045"/>
                  <a:pt x="1" y="9868"/>
                </a:cubicBezTo>
              </a:path>
            </a:pathLst>
          </a:custGeom>
          <a:noFill/>
          <a:ln cap="flat" cmpd="sng" w="28575">
            <a:solidFill>
              <a:schemeClr val="accent3"/>
            </a:solidFill>
            <a:prstDash val="solid"/>
            <a:miter lim="3253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1" name="Google Shape;41;p5"/>
          <p:cNvSpPr txBox="1"/>
          <p:nvPr>
            <p:ph type="title"/>
          </p:nvPr>
        </p:nvSpPr>
        <p:spPr>
          <a:xfrm flipH="1">
            <a:off x="720000" y="438912"/>
            <a:ext cx="7704000" cy="57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/>
        </p:txBody>
      </p:sp>
      <p:sp>
        <p:nvSpPr>
          <p:cNvPr id="42" name="Google Shape;42;p5"/>
          <p:cNvSpPr txBox="1"/>
          <p:nvPr>
            <p:ph idx="2" type="title"/>
          </p:nvPr>
        </p:nvSpPr>
        <p:spPr>
          <a:xfrm>
            <a:off x="4789925" y="3371526"/>
            <a:ext cx="2325300" cy="487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500"/>
              <a:buNone/>
              <a:defRPr sz="2000">
                <a:latin typeface="Kulim Park"/>
                <a:ea typeface="Kulim Park"/>
                <a:cs typeface="Kulim Park"/>
                <a:sym typeface="Kulim Park"/>
              </a:defRPr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/>
        </p:txBody>
      </p:sp>
      <p:sp>
        <p:nvSpPr>
          <p:cNvPr id="43" name="Google Shape;43;p5"/>
          <p:cNvSpPr txBox="1"/>
          <p:nvPr>
            <p:ph idx="1" type="subTitle"/>
          </p:nvPr>
        </p:nvSpPr>
        <p:spPr>
          <a:xfrm>
            <a:off x="4789950" y="3879601"/>
            <a:ext cx="2325300" cy="623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latin typeface="Manrope"/>
                <a:ea typeface="Manrope"/>
                <a:cs typeface="Manrope"/>
                <a:sym typeface="Manrope"/>
              </a:defRPr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/>
        </p:txBody>
      </p:sp>
      <p:sp>
        <p:nvSpPr>
          <p:cNvPr id="44" name="Google Shape;44;p5"/>
          <p:cNvSpPr txBox="1"/>
          <p:nvPr>
            <p:ph idx="3" type="title"/>
          </p:nvPr>
        </p:nvSpPr>
        <p:spPr>
          <a:xfrm>
            <a:off x="2028750" y="3371526"/>
            <a:ext cx="2325300" cy="487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500"/>
              <a:buNone/>
              <a:defRPr sz="2000">
                <a:latin typeface="Kulim Park"/>
                <a:ea typeface="Kulim Park"/>
                <a:cs typeface="Kulim Park"/>
                <a:sym typeface="Kulim Park"/>
              </a:defRPr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/>
        </p:txBody>
      </p:sp>
      <p:sp>
        <p:nvSpPr>
          <p:cNvPr id="45" name="Google Shape;45;p5"/>
          <p:cNvSpPr txBox="1"/>
          <p:nvPr>
            <p:ph idx="4" type="subTitle"/>
          </p:nvPr>
        </p:nvSpPr>
        <p:spPr>
          <a:xfrm>
            <a:off x="2028775" y="3879601"/>
            <a:ext cx="2325300" cy="623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latin typeface="Manrope"/>
                <a:ea typeface="Manrope"/>
                <a:cs typeface="Manrope"/>
                <a:sym typeface="Manrope"/>
              </a:defRPr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/>
        </p:txBody>
      </p:sp>
      <p:sp>
        <p:nvSpPr>
          <p:cNvPr id="46" name="Google Shape;46;p5"/>
          <p:cNvSpPr/>
          <p:nvPr/>
        </p:nvSpPr>
        <p:spPr>
          <a:xfrm flipH="1" rot="9524149">
            <a:off x="-6659422" y="-2925302"/>
            <a:ext cx="9471569" cy="6049047"/>
          </a:xfrm>
          <a:custGeom>
            <a:rect b="b" l="l" r="r" t="t"/>
            <a:pathLst>
              <a:path extrusionOk="0" h="56068" w="87791">
                <a:moveTo>
                  <a:pt x="55192" y="1"/>
                </a:moveTo>
                <a:cubicBezTo>
                  <a:pt x="51710" y="1"/>
                  <a:pt x="48020" y="921"/>
                  <a:pt x="44301" y="3305"/>
                </a:cubicBezTo>
                <a:cubicBezTo>
                  <a:pt x="27981" y="13772"/>
                  <a:pt x="23752" y="23750"/>
                  <a:pt x="23752" y="23750"/>
                </a:cubicBezTo>
                <a:cubicBezTo>
                  <a:pt x="23752" y="23750"/>
                  <a:pt x="23199" y="30455"/>
                  <a:pt x="15945" y="30455"/>
                </a:cubicBezTo>
                <a:cubicBezTo>
                  <a:pt x="15648" y="30455"/>
                  <a:pt x="15339" y="30443"/>
                  <a:pt x="15019" y="30420"/>
                </a:cubicBezTo>
                <a:cubicBezTo>
                  <a:pt x="13947" y="30341"/>
                  <a:pt x="12915" y="30303"/>
                  <a:pt x="11930" y="30303"/>
                </a:cubicBezTo>
                <a:cubicBezTo>
                  <a:pt x="5447" y="30303"/>
                  <a:pt x="1013" y="31926"/>
                  <a:pt x="541" y="33999"/>
                </a:cubicBezTo>
                <a:cubicBezTo>
                  <a:pt x="1" y="36384"/>
                  <a:pt x="5151" y="43216"/>
                  <a:pt x="11333" y="45926"/>
                </a:cubicBezTo>
                <a:cubicBezTo>
                  <a:pt x="16519" y="48202"/>
                  <a:pt x="23841" y="53453"/>
                  <a:pt x="30900" y="53453"/>
                </a:cubicBezTo>
                <a:cubicBezTo>
                  <a:pt x="32256" y="53453"/>
                  <a:pt x="33602" y="53259"/>
                  <a:pt x="34921" y="52814"/>
                </a:cubicBezTo>
                <a:cubicBezTo>
                  <a:pt x="43110" y="50048"/>
                  <a:pt x="85188" y="56067"/>
                  <a:pt x="86489" y="38010"/>
                </a:cubicBezTo>
                <a:cubicBezTo>
                  <a:pt x="87791" y="19953"/>
                  <a:pt x="76403" y="10573"/>
                  <a:pt x="76403" y="10573"/>
                </a:cubicBezTo>
                <a:cubicBezTo>
                  <a:pt x="76403" y="10573"/>
                  <a:pt x="66995" y="1"/>
                  <a:pt x="55192" y="1"/>
                </a:cubicBezTo>
                <a:close/>
              </a:path>
            </a:pathLst>
          </a:custGeom>
          <a:solidFill>
            <a:schemeClr val="accent1">
              <a:alpha val="4637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7" name="Google Shape;47;p5"/>
          <p:cNvSpPr/>
          <p:nvPr/>
        </p:nvSpPr>
        <p:spPr>
          <a:xfrm rot="-9555841">
            <a:off x="-6785773" y="1808506"/>
            <a:ext cx="8200942" cy="3015697"/>
          </a:xfrm>
          <a:custGeom>
            <a:rect b="b" l="l" r="r" t="t"/>
            <a:pathLst>
              <a:path extrusionOk="0" fill="none" h="28195" w="76674">
                <a:moveTo>
                  <a:pt x="76673" y="0"/>
                </a:moveTo>
                <a:cubicBezTo>
                  <a:pt x="76673" y="0"/>
                  <a:pt x="67374" y="14124"/>
                  <a:pt x="60786" y="16430"/>
                </a:cubicBezTo>
                <a:cubicBezTo>
                  <a:pt x="52981" y="19160"/>
                  <a:pt x="39856" y="7047"/>
                  <a:pt x="24779" y="17621"/>
                </a:cubicBezTo>
                <a:cubicBezTo>
                  <a:pt x="9706" y="28195"/>
                  <a:pt x="1302" y="23045"/>
                  <a:pt x="1" y="9868"/>
                </a:cubicBezTo>
              </a:path>
            </a:pathLst>
          </a:custGeom>
          <a:noFill/>
          <a:ln cap="flat" cmpd="sng" w="28575">
            <a:solidFill>
              <a:schemeClr val="accent3"/>
            </a:solidFill>
            <a:prstDash val="solid"/>
            <a:miter lim="3253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48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6"/>
          <p:cNvSpPr/>
          <p:nvPr/>
        </p:nvSpPr>
        <p:spPr>
          <a:xfrm flipH="1" rot="3394465">
            <a:off x="3077084" y="3433218"/>
            <a:ext cx="8703343" cy="5558223"/>
          </a:xfrm>
          <a:custGeom>
            <a:rect b="b" l="l" r="r" t="t"/>
            <a:pathLst>
              <a:path extrusionOk="0" h="56068" w="87791">
                <a:moveTo>
                  <a:pt x="55192" y="1"/>
                </a:moveTo>
                <a:cubicBezTo>
                  <a:pt x="51710" y="1"/>
                  <a:pt x="48020" y="921"/>
                  <a:pt x="44301" y="3305"/>
                </a:cubicBezTo>
                <a:cubicBezTo>
                  <a:pt x="27981" y="13772"/>
                  <a:pt x="23752" y="23750"/>
                  <a:pt x="23752" y="23750"/>
                </a:cubicBezTo>
                <a:cubicBezTo>
                  <a:pt x="23752" y="23750"/>
                  <a:pt x="23199" y="30455"/>
                  <a:pt x="15945" y="30455"/>
                </a:cubicBezTo>
                <a:cubicBezTo>
                  <a:pt x="15648" y="30455"/>
                  <a:pt x="15339" y="30443"/>
                  <a:pt x="15019" y="30420"/>
                </a:cubicBezTo>
                <a:cubicBezTo>
                  <a:pt x="13947" y="30341"/>
                  <a:pt x="12915" y="30303"/>
                  <a:pt x="11930" y="30303"/>
                </a:cubicBezTo>
                <a:cubicBezTo>
                  <a:pt x="5447" y="30303"/>
                  <a:pt x="1013" y="31926"/>
                  <a:pt x="541" y="33999"/>
                </a:cubicBezTo>
                <a:cubicBezTo>
                  <a:pt x="1" y="36384"/>
                  <a:pt x="5151" y="43216"/>
                  <a:pt x="11333" y="45926"/>
                </a:cubicBezTo>
                <a:cubicBezTo>
                  <a:pt x="16519" y="48202"/>
                  <a:pt x="23841" y="53453"/>
                  <a:pt x="30900" y="53453"/>
                </a:cubicBezTo>
                <a:cubicBezTo>
                  <a:pt x="32256" y="53453"/>
                  <a:pt x="33602" y="53259"/>
                  <a:pt x="34921" y="52814"/>
                </a:cubicBezTo>
                <a:cubicBezTo>
                  <a:pt x="43110" y="50048"/>
                  <a:pt x="85188" y="56067"/>
                  <a:pt x="86489" y="38010"/>
                </a:cubicBezTo>
                <a:cubicBezTo>
                  <a:pt x="87791" y="19953"/>
                  <a:pt x="76403" y="10573"/>
                  <a:pt x="76403" y="10573"/>
                </a:cubicBezTo>
                <a:cubicBezTo>
                  <a:pt x="76403" y="10573"/>
                  <a:pt x="66995" y="1"/>
                  <a:pt x="55192" y="1"/>
                </a:cubicBezTo>
                <a:close/>
              </a:path>
            </a:pathLst>
          </a:custGeom>
          <a:solidFill>
            <a:schemeClr val="accent1">
              <a:alpha val="4637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0" name="Google Shape;50;p6"/>
          <p:cNvSpPr/>
          <p:nvPr/>
        </p:nvSpPr>
        <p:spPr>
          <a:xfrm>
            <a:off x="5867027" y="-1243497"/>
            <a:ext cx="7065492" cy="5396392"/>
          </a:xfrm>
          <a:custGeom>
            <a:rect b="b" l="l" r="r" t="t"/>
            <a:pathLst>
              <a:path extrusionOk="0" h="29633" w="38799">
                <a:moveTo>
                  <a:pt x="24862" y="1"/>
                </a:moveTo>
                <a:cubicBezTo>
                  <a:pt x="17606" y="1"/>
                  <a:pt x="2522" y="6530"/>
                  <a:pt x="2408" y="6818"/>
                </a:cubicBezTo>
                <a:cubicBezTo>
                  <a:pt x="0" y="12908"/>
                  <a:pt x="709" y="23105"/>
                  <a:pt x="5362" y="28314"/>
                </a:cubicBezTo>
                <a:cubicBezTo>
                  <a:pt x="6190" y="29241"/>
                  <a:pt x="7638" y="29632"/>
                  <a:pt x="9471" y="29632"/>
                </a:cubicBezTo>
                <a:cubicBezTo>
                  <a:pt x="17936" y="29632"/>
                  <a:pt x="34625" y="21288"/>
                  <a:pt x="36508" y="18846"/>
                </a:cubicBezTo>
                <a:cubicBezTo>
                  <a:pt x="38798" y="15872"/>
                  <a:pt x="32779" y="1993"/>
                  <a:pt x="26923" y="249"/>
                </a:cubicBezTo>
                <a:cubicBezTo>
                  <a:pt x="26348" y="78"/>
                  <a:pt x="25651" y="1"/>
                  <a:pt x="24862" y="1"/>
                </a:cubicBezTo>
                <a:close/>
              </a:path>
            </a:pathLst>
          </a:custGeom>
          <a:solidFill>
            <a:schemeClr val="accent3">
              <a:alpha val="2588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1" name="Google Shape;51;p6"/>
          <p:cNvSpPr/>
          <p:nvPr/>
        </p:nvSpPr>
        <p:spPr>
          <a:xfrm rot="3952094">
            <a:off x="4978836" y="-32116"/>
            <a:ext cx="7826127" cy="2877868"/>
          </a:xfrm>
          <a:custGeom>
            <a:rect b="b" l="l" r="r" t="t"/>
            <a:pathLst>
              <a:path extrusionOk="0" fill="none" h="28195" w="76674">
                <a:moveTo>
                  <a:pt x="76673" y="0"/>
                </a:moveTo>
                <a:cubicBezTo>
                  <a:pt x="76673" y="0"/>
                  <a:pt x="67374" y="14124"/>
                  <a:pt x="60786" y="16430"/>
                </a:cubicBezTo>
                <a:cubicBezTo>
                  <a:pt x="52981" y="19160"/>
                  <a:pt x="39856" y="7047"/>
                  <a:pt x="24779" y="17621"/>
                </a:cubicBezTo>
                <a:cubicBezTo>
                  <a:pt x="9706" y="28195"/>
                  <a:pt x="1302" y="23045"/>
                  <a:pt x="1" y="9868"/>
                </a:cubicBezTo>
              </a:path>
            </a:pathLst>
          </a:custGeom>
          <a:noFill/>
          <a:ln cap="flat" cmpd="sng" w="28575">
            <a:solidFill>
              <a:schemeClr val="accent3"/>
            </a:solidFill>
            <a:prstDash val="solid"/>
            <a:miter lim="3253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2" name="Google Shape;52;p6"/>
          <p:cNvSpPr/>
          <p:nvPr/>
        </p:nvSpPr>
        <p:spPr>
          <a:xfrm flipH="1" rot="-649760">
            <a:off x="7075142" y="-713258"/>
            <a:ext cx="4974484" cy="1490372"/>
          </a:xfrm>
          <a:custGeom>
            <a:rect b="b" l="l" r="r" t="t"/>
            <a:pathLst>
              <a:path extrusionOk="0" h="14730" w="49165">
                <a:moveTo>
                  <a:pt x="10042" y="1"/>
                </a:moveTo>
                <a:cubicBezTo>
                  <a:pt x="7738" y="1"/>
                  <a:pt x="5495" y="326"/>
                  <a:pt x="4009" y="1712"/>
                </a:cubicBezTo>
                <a:cubicBezTo>
                  <a:pt x="1833" y="3743"/>
                  <a:pt x="1312" y="7198"/>
                  <a:pt x="759" y="9976"/>
                </a:cubicBezTo>
                <a:cubicBezTo>
                  <a:pt x="1" y="13802"/>
                  <a:pt x="5815" y="14642"/>
                  <a:pt x="11014" y="14723"/>
                </a:cubicBezTo>
                <a:cubicBezTo>
                  <a:pt x="11312" y="14728"/>
                  <a:pt x="11609" y="14730"/>
                  <a:pt x="11901" y="14730"/>
                </a:cubicBezTo>
                <a:cubicBezTo>
                  <a:pt x="14717" y="14730"/>
                  <a:pt x="17219" y="14537"/>
                  <a:pt x="18198" y="14531"/>
                </a:cubicBezTo>
                <a:cubicBezTo>
                  <a:pt x="20643" y="14515"/>
                  <a:pt x="23088" y="14508"/>
                  <a:pt x="25533" y="14508"/>
                </a:cubicBezTo>
                <a:cubicBezTo>
                  <a:pt x="31860" y="14508"/>
                  <a:pt x="38186" y="14553"/>
                  <a:pt x="44512" y="14593"/>
                </a:cubicBezTo>
                <a:cubicBezTo>
                  <a:pt x="44551" y="14593"/>
                  <a:pt x="44589" y="14594"/>
                  <a:pt x="44628" y="14594"/>
                </a:cubicBezTo>
                <a:cubicBezTo>
                  <a:pt x="45065" y="14594"/>
                  <a:pt x="45520" y="14568"/>
                  <a:pt x="45879" y="14323"/>
                </a:cubicBezTo>
                <a:cubicBezTo>
                  <a:pt x="46214" y="14095"/>
                  <a:pt x="46403" y="13708"/>
                  <a:pt x="46569" y="13337"/>
                </a:cubicBezTo>
                <a:cubicBezTo>
                  <a:pt x="47681" y="10865"/>
                  <a:pt x="49165" y="7692"/>
                  <a:pt x="48504" y="4911"/>
                </a:cubicBezTo>
                <a:cubicBezTo>
                  <a:pt x="47559" y="915"/>
                  <a:pt x="42091" y="691"/>
                  <a:pt x="37832" y="691"/>
                </a:cubicBezTo>
                <a:cubicBezTo>
                  <a:pt x="37295" y="691"/>
                  <a:pt x="36777" y="694"/>
                  <a:pt x="36289" y="694"/>
                </a:cubicBezTo>
                <a:cubicBezTo>
                  <a:pt x="35639" y="694"/>
                  <a:pt x="35044" y="688"/>
                  <a:pt x="34531" y="658"/>
                </a:cubicBezTo>
                <a:cubicBezTo>
                  <a:pt x="29340" y="361"/>
                  <a:pt x="24149" y="242"/>
                  <a:pt x="18952" y="242"/>
                </a:cubicBezTo>
                <a:cubicBezTo>
                  <a:pt x="17950" y="242"/>
                  <a:pt x="16949" y="246"/>
                  <a:pt x="15946" y="255"/>
                </a:cubicBezTo>
                <a:cubicBezTo>
                  <a:pt x="15904" y="255"/>
                  <a:pt x="15862" y="255"/>
                  <a:pt x="15819" y="255"/>
                </a:cubicBezTo>
                <a:cubicBezTo>
                  <a:pt x="14168" y="255"/>
                  <a:pt x="12081" y="1"/>
                  <a:pt x="10042" y="1"/>
                </a:cubicBezTo>
                <a:close/>
              </a:path>
            </a:pathLst>
          </a:custGeom>
          <a:solidFill>
            <a:schemeClr val="accent3">
              <a:alpha val="3464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3" name="Google Shape;53;p6"/>
          <p:cNvSpPr/>
          <p:nvPr/>
        </p:nvSpPr>
        <p:spPr>
          <a:xfrm rot="813319">
            <a:off x="-2477752" y="-3074323"/>
            <a:ext cx="6402109" cy="5689153"/>
          </a:xfrm>
          <a:custGeom>
            <a:rect b="b" l="l" r="r" t="t"/>
            <a:pathLst>
              <a:path extrusionOk="0" h="28248" w="31788">
                <a:moveTo>
                  <a:pt x="16729" y="0"/>
                </a:moveTo>
                <a:cubicBezTo>
                  <a:pt x="16601" y="0"/>
                  <a:pt x="16474" y="1"/>
                  <a:pt x="16346" y="2"/>
                </a:cubicBezTo>
                <a:cubicBezTo>
                  <a:pt x="16060" y="2"/>
                  <a:pt x="15764" y="5"/>
                  <a:pt x="15461" y="9"/>
                </a:cubicBezTo>
                <a:cubicBezTo>
                  <a:pt x="11690" y="44"/>
                  <a:pt x="7009" y="207"/>
                  <a:pt x="4237" y="2881"/>
                </a:cubicBezTo>
                <a:cubicBezTo>
                  <a:pt x="2392" y="4661"/>
                  <a:pt x="2135" y="8048"/>
                  <a:pt x="1618" y="10410"/>
                </a:cubicBezTo>
                <a:cubicBezTo>
                  <a:pt x="938" y="13517"/>
                  <a:pt x="381" y="16657"/>
                  <a:pt x="219" y="19839"/>
                </a:cubicBezTo>
                <a:cubicBezTo>
                  <a:pt x="1" y="24133"/>
                  <a:pt x="1988" y="26141"/>
                  <a:pt x="6130" y="26720"/>
                </a:cubicBezTo>
                <a:cubicBezTo>
                  <a:pt x="9755" y="27227"/>
                  <a:pt x="13382" y="27712"/>
                  <a:pt x="17036" y="27956"/>
                </a:cubicBezTo>
                <a:cubicBezTo>
                  <a:pt x="18561" y="28056"/>
                  <a:pt x="20165" y="28248"/>
                  <a:pt x="21749" y="28248"/>
                </a:cubicBezTo>
                <a:cubicBezTo>
                  <a:pt x="23047" y="28248"/>
                  <a:pt x="24332" y="28119"/>
                  <a:pt x="25547" y="27706"/>
                </a:cubicBezTo>
                <a:cubicBezTo>
                  <a:pt x="28287" y="26775"/>
                  <a:pt x="29435" y="24198"/>
                  <a:pt x="29933" y="21508"/>
                </a:cubicBezTo>
                <a:cubicBezTo>
                  <a:pt x="30554" y="18140"/>
                  <a:pt x="30847" y="14721"/>
                  <a:pt x="31348" y="11337"/>
                </a:cubicBezTo>
                <a:cubicBezTo>
                  <a:pt x="31787" y="8393"/>
                  <a:pt x="31569" y="5097"/>
                  <a:pt x="28963" y="3194"/>
                </a:cubicBezTo>
                <a:cubicBezTo>
                  <a:pt x="25477" y="645"/>
                  <a:pt x="20958" y="0"/>
                  <a:pt x="16729" y="0"/>
                </a:cubicBezTo>
                <a:close/>
              </a:path>
            </a:pathLst>
          </a:custGeom>
          <a:solidFill>
            <a:schemeClr val="dk2">
              <a:alpha val="670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4" name="Google Shape;54;p6"/>
          <p:cNvSpPr/>
          <p:nvPr/>
        </p:nvSpPr>
        <p:spPr>
          <a:xfrm rot="-10285603">
            <a:off x="-4701904" y="3752842"/>
            <a:ext cx="7471761" cy="4771864"/>
          </a:xfrm>
          <a:custGeom>
            <a:rect b="b" l="l" r="r" t="t"/>
            <a:pathLst>
              <a:path extrusionOk="0" h="56068" w="87791">
                <a:moveTo>
                  <a:pt x="55192" y="1"/>
                </a:moveTo>
                <a:cubicBezTo>
                  <a:pt x="51710" y="1"/>
                  <a:pt x="48020" y="921"/>
                  <a:pt x="44301" y="3305"/>
                </a:cubicBezTo>
                <a:cubicBezTo>
                  <a:pt x="27981" y="13772"/>
                  <a:pt x="23752" y="23750"/>
                  <a:pt x="23752" y="23750"/>
                </a:cubicBezTo>
                <a:cubicBezTo>
                  <a:pt x="23752" y="23750"/>
                  <a:pt x="23199" y="30455"/>
                  <a:pt x="15945" y="30455"/>
                </a:cubicBezTo>
                <a:cubicBezTo>
                  <a:pt x="15648" y="30455"/>
                  <a:pt x="15339" y="30443"/>
                  <a:pt x="15019" y="30420"/>
                </a:cubicBezTo>
                <a:cubicBezTo>
                  <a:pt x="13947" y="30341"/>
                  <a:pt x="12915" y="30303"/>
                  <a:pt x="11930" y="30303"/>
                </a:cubicBezTo>
                <a:cubicBezTo>
                  <a:pt x="5447" y="30303"/>
                  <a:pt x="1013" y="31926"/>
                  <a:pt x="541" y="33999"/>
                </a:cubicBezTo>
                <a:cubicBezTo>
                  <a:pt x="1" y="36384"/>
                  <a:pt x="5151" y="43216"/>
                  <a:pt x="11333" y="45926"/>
                </a:cubicBezTo>
                <a:cubicBezTo>
                  <a:pt x="16519" y="48202"/>
                  <a:pt x="23841" y="53453"/>
                  <a:pt x="30900" y="53453"/>
                </a:cubicBezTo>
                <a:cubicBezTo>
                  <a:pt x="32256" y="53453"/>
                  <a:pt x="33602" y="53259"/>
                  <a:pt x="34921" y="52814"/>
                </a:cubicBezTo>
                <a:cubicBezTo>
                  <a:pt x="43110" y="50048"/>
                  <a:pt x="85188" y="56067"/>
                  <a:pt x="86489" y="38010"/>
                </a:cubicBezTo>
                <a:cubicBezTo>
                  <a:pt x="87791" y="19953"/>
                  <a:pt x="76403" y="10573"/>
                  <a:pt x="76403" y="10573"/>
                </a:cubicBezTo>
                <a:cubicBezTo>
                  <a:pt x="76403" y="10573"/>
                  <a:pt x="66995" y="1"/>
                  <a:pt x="55192" y="1"/>
                </a:cubicBezTo>
                <a:close/>
              </a:path>
            </a:pathLst>
          </a:custGeom>
          <a:solidFill>
            <a:schemeClr val="accent1">
              <a:alpha val="4637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5" name="Google Shape;55;p6"/>
          <p:cNvSpPr/>
          <p:nvPr/>
        </p:nvSpPr>
        <p:spPr>
          <a:xfrm rot="-7426355">
            <a:off x="-5557542" y="1132830"/>
            <a:ext cx="7826046" cy="2877838"/>
          </a:xfrm>
          <a:custGeom>
            <a:rect b="b" l="l" r="r" t="t"/>
            <a:pathLst>
              <a:path extrusionOk="0" fill="none" h="28195" w="76674">
                <a:moveTo>
                  <a:pt x="76673" y="0"/>
                </a:moveTo>
                <a:cubicBezTo>
                  <a:pt x="76673" y="0"/>
                  <a:pt x="67374" y="14124"/>
                  <a:pt x="60786" y="16430"/>
                </a:cubicBezTo>
                <a:cubicBezTo>
                  <a:pt x="52981" y="19160"/>
                  <a:pt x="39856" y="7047"/>
                  <a:pt x="24779" y="17621"/>
                </a:cubicBezTo>
                <a:cubicBezTo>
                  <a:pt x="9706" y="28195"/>
                  <a:pt x="1302" y="23045"/>
                  <a:pt x="1" y="9868"/>
                </a:cubicBezTo>
              </a:path>
            </a:pathLst>
          </a:custGeom>
          <a:noFill/>
          <a:ln cap="flat" cmpd="sng" w="28575">
            <a:solidFill>
              <a:schemeClr val="accent3"/>
            </a:solidFill>
            <a:prstDash val="solid"/>
            <a:miter lim="3253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6" name="Google Shape;56;p6"/>
          <p:cNvSpPr txBox="1"/>
          <p:nvPr>
            <p:ph type="title"/>
          </p:nvPr>
        </p:nvSpPr>
        <p:spPr>
          <a:xfrm flipH="1">
            <a:off x="719925" y="437700"/>
            <a:ext cx="7704000" cy="657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800"/>
              <a:buNone/>
              <a:defRPr sz="3000">
                <a:latin typeface="Kulim Park"/>
                <a:ea typeface="Kulim Park"/>
                <a:cs typeface="Kulim Park"/>
                <a:sym typeface="Kulim Park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57" name="Shape 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Google Shape;58;p7"/>
          <p:cNvSpPr/>
          <p:nvPr/>
        </p:nvSpPr>
        <p:spPr>
          <a:xfrm flipH="1" rot="3394465">
            <a:off x="5041484" y="2286018"/>
            <a:ext cx="8703343" cy="5558223"/>
          </a:xfrm>
          <a:custGeom>
            <a:rect b="b" l="l" r="r" t="t"/>
            <a:pathLst>
              <a:path extrusionOk="0" h="56068" w="87791">
                <a:moveTo>
                  <a:pt x="55192" y="1"/>
                </a:moveTo>
                <a:cubicBezTo>
                  <a:pt x="51710" y="1"/>
                  <a:pt x="48020" y="921"/>
                  <a:pt x="44301" y="3305"/>
                </a:cubicBezTo>
                <a:cubicBezTo>
                  <a:pt x="27981" y="13772"/>
                  <a:pt x="23752" y="23750"/>
                  <a:pt x="23752" y="23750"/>
                </a:cubicBezTo>
                <a:cubicBezTo>
                  <a:pt x="23752" y="23750"/>
                  <a:pt x="23199" y="30455"/>
                  <a:pt x="15945" y="30455"/>
                </a:cubicBezTo>
                <a:cubicBezTo>
                  <a:pt x="15648" y="30455"/>
                  <a:pt x="15339" y="30443"/>
                  <a:pt x="15019" y="30420"/>
                </a:cubicBezTo>
                <a:cubicBezTo>
                  <a:pt x="13947" y="30341"/>
                  <a:pt x="12915" y="30303"/>
                  <a:pt x="11930" y="30303"/>
                </a:cubicBezTo>
                <a:cubicBezTo>
                  <a:pt x="5447" y="30303"/>
                  <a:pt x="1013" y="31926"/>
                  <a:pt x="541" y="33999"/>
                </a:cubicBezTo>
                <a:cubicBezTo>
                  <a:pt x="1" y="36384"/>
                  <a:pt x="5151" y="43216"/>
                  <a:pt x="11333" y="45926"/>
                </a:cubicBezTo>
                <a:cubicBezTo>
                  <a:pt x="16519" y="48202"/>
                  <a:pt x="23841" y="53453"/>
                  <a:pt x="30900" y="53453"/>
                </a:cubicBezTo>
                <a:cubicBezTo>
                  <a:pt x="32256" y="53453"/>
                  <a:pt x="33602" y="53259"/>
                  <a:pt x="34921" y="52814"/>
                </a:cubicBezTo>
                <a:cubicBezTo>
                  <a:pt x="43110" y="50048"/>
                  <a:pt x="85188" y="56067"/>
                  <a:pt x="86489" y="38010"/>
                </a:cubicBezTo>
                <a:cubicBezTo>
                  <a:pt x="87791" y="19953"/>
                  <a:pt x="76403" y="10573"/>
                  <a:pt x="76403" y="10573"/>
                </a:cubicBezTo>
                <a:cubicBezTo>
                  <a:pt x="76403" y="10573"/>
                  <a:pt x="66995" y="1"/>
                  <a:pt x="55192" y="1"/>
                </a:cubicBezTo>
                <a:close/>
              </a:path>
            </a:pathLst>
          </a:custGeom>
          <a:solidFill>
            <a:schemeClr val="accent1">
              <a:alpha val="4637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9" name="Google Shape;59;p7"/>
          <p:cNvSpPr/>
          <p:nvPr/>
        </p:nvSpPr>
        <p:spPr>
          <a:xfrm rot="-10285603">
            <a:off x="7150321" y="-2266383"/>
            <a:ext cx="7471761" cy="4771864"/>
          </a:xfrm>
          <a:custGeom>
            <a:rect b="b" l="l" r="r" t="t"/>
            <a:pathLst>
              <a:path extrusionOk="0" h="56068" w="87791">
                <a:moveTo>
                  <a:pt x="55192" y="1"/>
                </a:moveTo>
                <a:cubicBezTo>
                  <a:pt x="51710" y="1"/>
                  <a:pt x="48020" y="921"/>
                  <a:pt x="44301" y="3305"/>
                </a:cubicBezTo>
                <a:cubicBezTo>
                  <a:pt x="27981" y="13772"/>
                  <a:pt x="23752" y="23750"/>
                  <a:pt x="23752" y="23750"/>
                </a:cubicBezTo>
                <a:cubicBezTo>
                  <a:pt x="23752" y="23750"/>
                  <a:pt x="23199" y="30455"/>
                  <a:pt x="15945" y="30455"/>
                </a:cubicBezTo>
                <a:cubicBezTo>
                  <a:pt x="15648" y="30455"/>
                  <a:pt x="15339" y="30443"/>
                  <a:pt x="15019" y="30420"/>
                </a:cubicBezTo>
                <a:cubicBezTo>
                  <a:pt x="13947" y="30341"/>
                  <a:pt x="12915" y="30303"/>
                  <a:pt x="11930" y="30303"/>
                </a:cubicBezTo>
                <a:cubicBezTo>
                  <a:pt x="5447" y="30303"/>
                  <a:pt x="1013" y="31926"/>
                  <a:pt x="541" y="33999"/>
                </a:cubicBezTo>
                <a:cubicBezTo>
                  <a:pt x="1" y="36384"/>
                  <a:pt x="5151" y="43216"/>
                  <a:pt x="11333" y="45926"/>
                </a:cubicBezTo>
                <a:cubicBezTo>
                  <a:pt x="16519" y="48202"/>
                  <a:pt x="23841" y="53453"/>
                  <a:pt x="30900" y="53453"/>
                </a:cubicBezTo>
                <a:cubicBezTo>
                  <a:pt x="32256" y="53453"/>
                  <a:pt x="33602" y="53259"/>
                  <a:pt x="34921" y="52814"/>
                </a:cubicBezTo>
                <a:cubicBezTo>
                  <a:pt x="43110" y="50048"/>
                  <a:pt x="85188" y="56067"/>
                  <a:pt x="86489" y="38010"/>
                </a:cubicBezTo>
                <a:cubicBezTo>
                  <a:pt x="87791" y="19953"/>
                  <a:pt x="76403" y="10573"/>
                  <a:pt x="76403" y="10573"/>
                </a:cubicBezTo>
                <a:cubicBezTo>
                  <a:pt x="76403" y="10573"/>
                  <a:pt x="66995" y="1"/>
                  <a:pt x="55192" y="1"/>
                </a:cubicBezTo>
                <a:close/>
              </a:path>
            </a:pathLst>
          </a:custGeom>
          <a:solidFill>
            <a:schemeClr val="accent3">
              <a:alpha val="2549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0" name="Google Shape;60;p7"/>
          <p:cNvSpPr/>
          <p:nvPr/>
        </p:nvSpPr>
        <p:spPr>
          <a:xfrm flipH="1" rot="955394">
            <a:off x="1460861" y="-2197712"/>
            <a:ext cx="7826028" cy="2877832"/>
          </a:xfrm>
          <a:custGeom>
            <a:rect b="b" l="l" r="r" t="t"/>
            <a:pathLst>
              <a:path extrusionOk="0" fill="none" h="28195" w="76674">
                <a:moveTo>
                  <a:pt x="76673" y="0"/>
                </a:moveTo>
                <a:cubicBezTo>
                  <a:pt x="76673" y="0"/>
                  <a:pt x="67374" y="14124"/>
                  <a:pt x="60786" y="16430"/>
                </a:cubicBezTo>
                <a:cubicBezTo>
                  <a:pt x="52981" y="19160"/>
                  <a:pt x="39856" y="7047"/>
                  <a:pt x="24779" y="17621"/>
                </a:cubicBezTo>
                <a:cubicBezTo>
                  <a:pt x="9706" y="28195"/>
                  <a:pt x="1302" y="23045"/>
                  <a:pt x="1" y="9868"/>
                </a:cubicBezTo>
              </a:path>
            </a:pathLst>
          </a:custGeom>
          <a:noFill/>
          <a:ln cap="flat" cmpd="sng" w="28575">
            <a:solidFill>
              <a:schemeClr val="accent3"/>
            </a:solidFill>
            <a:prstDash val="solid"/>
            <a:miter lim="3253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1" name="Google Shape;61;p7"/>
          <p:cNvSpPr txBox="1"/>
          <p:nvPr>
            <p:ph idx="1" type="body"/>
          </p:nvPr>
        </p:nvSpPr>
        <p:spPr>
          <a:xfrm>
            <a:off x="4572000" y="1369325"/>
            <a:ext cx="3850500" cy="333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indent="-330200" lvl="0" marL="4572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Nunito Light"/>
              <a:buChar char="●"/>
              <a:defRPr sz="1400"/>
            </a:lvl1pPr>
            <a:lvl2pPr indent="-330200" lvl="1" marL="9144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Nunito Light"/>
              <a:buChar char="○"/>
              <a:defRPr/>
            </a:lvl2pPr>
            <a:lvl3pPr indent="-323850" lvl="2" marL="1371600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500"/>
              <a:buFont typeface="Nunito Light"/>
              <a:buChar char="■"/>
              <a:defRPr/>
            </a:lvl3pPr>
            <a:lvl4pPr indent="-323850" lvl="3" marL="1828800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500"/>
              <a:buFont typeface="Nunito Light"/>
              <a:buChar char="●"/>
              <a:defRPr/>
            </a:lvl4pPr>
            <a:lvl5pPr indent="-330200" lvl="4" marL="2286000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600"/>
              <a:buFont typeface="Nunito Light"/>
              <a:buChar char="○"/>
              <a:defRPr/>
            </a:lvl5pPr>
            <a:lvl6pPr indent="-330200" lvl="5" marL="2743200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600"/>
              <a:buFont typeface="Nunito Light"/>
              <a:buChar char="■"/>
              <a:defRPr/>
            </a:lvl6pPr>
            <a:lvl7pPr indent="-311150" lvl="6" marL="3200400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300"/>
              <a:buFont typeface="Nunito Light"/>
              <a:buChar char="●"/>
              <a:defRPr/>
            </a:lvl7pPr>
            <a:lvl8pPr indent="-311150" lvl="7" marL="3657600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300"/>
              <a:buFont typeface="Nunito Light"/>
              <a:buChar char="○"/>
              <a:defRPr/>
            </a:lvl8pPr>
            <a:lvl9pPr indent="-330200" lvl="8" marL="4114800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600"/>
              <a:buFont typeface="Nunito Light"/>
              <a:buChar char="■"/>
              <a:defRPr/>
            </a:lvl9pPr>
          </a:lstStyle>
          <a:p/>
        </p:txBody>
      </p:sp>
      <p:sp>
        <p:nvSpPr>
          <p:cNvPr id="62" name="Google Shape;62;p7"/>
          <p:cNvSpPr txBox="1"/>
          <p:nvPr>
            <p:ph type="title"/>
          </p:nvPr>
        </p:nvSpPr>
        <p:spPr>
          <a:xfrm>
            <a:off x="719925" y="437700"/>
            <a:ext cx="7704000" cy="657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800"/>
              <a:buNone/>
              <a:defRPr sz="3000">
                <a:latin typeface="Kulim Park"/>
                <a:ea typeface="Kulim Park"/>
                <a:cs typeface="Kulim Park"/>
                <a:sym typeface="Kulim Park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spTree>
      <p:nvGrpSpPr>
        <p:cNvPr id="63" name="Shape 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Google Shape;64;p8"/>
          <p:cNvSpPr/>
          <p:nvPr/>
        </p:nvSpPr>
        <p:spPr>
          <a:xfrm flipH="1" rot="-813319">
            <a:off x="4432698" y="-3424273"/>
            <a:ext cx="6402109" cy="5689153"/>
          </a:xfrm>
          <a:custGeom>
            <a:rect b="b" l="l" r="r" t="t"/>
            <a:pathLst>
              <a:path extrusionOk="0" h="28248" w="31788">
                <a:moveTo>
                  <a:pt x="16729" y="0"/>
                </a:moveTo>
                <a:cubicBezTo>
                  <a:pt x="16601" y="0"/>
                  <a:pt x="16474" y="1"/>
                  <a:pt x="16346" y="2"/>
                </a:cubicBezTo>
                <a:cubicBezTo>
                  <a:pt x="16060" y="2"/>
                  <a:pt x="15764" y="5"/>
                  <a:pt x="15461" y="9"/>
                </a:cubicBezTo>
                <a:cubicBezTo>
                  <a:pt x="11690" y="44"/>
                  <a:pt x="7009" y="207"/>
                  <a:pt x="4237" y="2881"/>
                </a:cubicBezTo>
                <a:cubicBezTo>
                  <a:pt x="2392" y="4661"/>
                  <a:pt x="2135" y="8048"/>
                  <a:pt x="1618" y="10410"/>
                </a:cubicBezTo>
                <a:cubicBezTo>
                  <a:pt x="938" y="13517"/>
                  <a:pt x="381" y="16657"/>
                  <a:pt x="219" y="19839"/>
                </a:cubicBezTo>
                <a:cubicBezTo>
                  <a:pt x="1" y="24133"/>
                  <a:pt x="1988" y="26141"/>
                  <a:pt x="6130" y="26720"/>
                </a:cubicBezTo>
                <a:cubicBezTo>
                  <a:pt x="9755" y="27227"/>
                  <a:pt x="13382" y="27712"/>
                  <a:pt x="17036" y="27956"/>
                </a:cubicBezTo>
                <a:cubicBezTo>
                  <a:pt x="18561" y="28056"/>
                  <a:pt x="20165" y="28248"/>
                  <a:pt x="21749" y="28248"/>
                </a:cubicBezTo>
                <a:cubicBezTo>
                  <a:pt x="23047" y="28248"/>
                  <a:pt x="24332" y="28119"/>
                  <a:pt x="25547" y="27706"/>
                </a:cubicBezTo>
                <a:cubicBezTo>
                  <a:pt x="28287" y="26775"/>
                  <a:pt x="29435" y="24198"/>
                  <a:pt x="29933" y="21508"/>
                </a:cubicBezTo>
                <a:cubicBezTo>
                  <a:pt x="30554" y="18140"/>
                  <a:pt x="30847" y="14721"/>
                  <a:pt x="31348" y="11337"/>
                </a:cubicBezTo>
                <a:cubicBezTo>
                  <a:pt x="31787" y="8393"/>
                  <a:pt x="31569" y="5097"/>
                  <a:pt x="28963" y="3194"/>
                </a:cubicBezTo>
                <a:cubicBezTo>
                  <a:pt x="25477" y="645"/>
                  <a:pt x="20958" y="0"/>
                  <a:pt x="16729" y="0"/>
                </a:cubicBezTo>
                <a:close/>
              </a:path>
            </a:pathLst>
          </a:custGeom>
          <a:solidFill>
            <a:schemeClr val="dk2">
              <a:alpha val="670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5" name="Google Shape;65;p8"/>
          <p:cNvSpPr/>
          <p:nvPr/>
        </p:nvSpPr>
        <p:spPr>
          <a:xfrm rot="649785">
            <a:off x="-1816445" y="-738425"/>
            <a:ext cx="4558897" cy="1365861"/>
          </a:xfrm>
          <a:custGeom>
            <a:rect b="b" l="l" r="r" t="t"/>
            <a:pathLst>
              <a:path extrusionOk="0" h="14730" w="49165">
                <a:moveTo>
                  <a:pt x="10042" y="1"/>
                </a:moveTo>
                <a:cubicBezTo>
                  <a:pt x="7738" y="1"/>
                  <a:pt x="5495" y="326"/>
                  <a:pt x="4009" y="1712"/>
                </a:cubicBezTo>
                <a:cubicBezTo>
                  <a:pt x="1833" y="3743"/>
                  <a:pt x="1312" y="7198"/>
                  <a:pt x="759" y="9976"/>
                </a:cubicBezTo>
                <a:cubicBezTo>
                  <a:pt x="1" y="13802"/>
                  <a:pt x="5815" y="14642"/>
                  <a:pt x="11014" y="14723"/>
                </a:cubicBezTo>
                <a:cubicBezTo>
                  <a:pt x="11312" y="14728"/>
                  <a:pt x="11609" y="14730"/>
                  <a:pt x="11901" y="14730"/>
                </a:cubicBezTo>
                <a:cubicBezTo>
                  <a:pt x="14717" y="14730"/>
                  <a:pt x="17219" y="14537"/>
                  <a:pt x="18198" y="14531"/>
                </a:cubicBezTo>
                <a:cubicBezTo>
                  <a:pt x="20643" y="14515"/>
                  <a:pt x="23088" y="14508"/>
                  <a:pt x="25533" y="14508"/>
                </a:cubicBezTo>
                <a:cubicBezTo>
                  <a:pt x="31860" y="14508"/>
                  <a:pt x="38186" y="14553"/>
                  <a:pt x="44512" y="14593"/>
                </a:cubicBezTo>
                <a:cubicBezTo>
                  <a:pt x="44551" y="14593"/>
                  <a:pt x="44589" y="14594"/>
                  <a:pt x="44628" y="14594"/>
                </a:cubicBezTo>
                <a:cubicBezTo>
                  <a:pt x="45065" y="14594"/>
                  <a:pt x="45520" y="14568"/>
                  <a:pt x="45879" y="14323"/>
                </a:cubicBezTo>
                <a:cubicBezTo>
                  <a:pt x="46214" y="14095"/>
                  <a:pt x="46403" y="13708"/>
                  <a:pt x="46569" y="13337"/>
                </a:cubicBezTo>
                <a:cubicBezTo>
                  <a:pt x="47681" y="10865"/>
                  <a:pt x="49165" y="7692"/>
                  <a:pt x="48504" y="4911"/>
                </a:cubicBezTo>
                <a:cubicBezTo>
                  <a:pt x="47559" y="915"/>
                  <a:pt x="42091" y="691"/>
                  <a:pt x="37832" y="691"/>
                </a:cubicBezTo>
                <a:cubicBezTo>
                  <a:pt x="37295" y="691"/>
                  <a:pt x="36777" y="694"/>
                  <a:pt x="36289" y="694"/>
                </a:cubicBezTo>
                <a:cubicBezTo>
                  <a:pt x="35639" y="694"/>
                  <a:pt x="35044" y="688"/>
                  <a:pt x="34531" y="658"/>
                </a:cubicBezTo>
                <a:cubicBezTo>
                  <a:pt x="29340" y="361"/>
                  <a:pt x="24149" y="242"/>
                  <a:pt x="18952" y="242"/>
                </a:cubicBezTo>
                <a:cubicBezTo>
                  <a:pt x="17950" y="242"/>
                  <a:pt x="16949" y="246"/>
                  <a:pt x="15946" y="255"/>
                </a:cubicBezTo>
                <a:cubicBezTo>
                  <a:pt x="15904" y="255"/>
                  <a:pt x="15862" y="255"/>
                  <a:pt x="15819" y="255"/>
                </a:cubicBezTo>
                <a:cubicBezTo>
                  <a:pt x="14168" y="255"/>
                  <a:pt x="12081" y="1"/>
                  <a:pt x="10042" y="1"/>
                </a:cubicBezTo>
                <a:close/>
              </a:path>
            </a:pathLst>
          </a:custGeom>
          <a:solidFill>
            <a:schemeClr val="accent1">
              <a:alpha val="4637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6" name="Google Shape;66;p8"/>
          <p:cNvSpPr/>
          <p:nvPr/>
        </p:nvSpPr>
        <p:spPr>
          <a:xfrm flipH="1">
            <a:off x="620870" y="2238100"/>
            <a:ext cx="7471673" cy="4771807"/>
          </a:xfrm>
          <a:custGeom>
            <a:rect b="b" l="l" r="r" t="t"/>
            <a:pathLst>
              <a:path extrusionOk="0" h="56068" w="87791">
                <a:moveTo>
                  <a:pt x="55192" y="1"/>
                </a:moveTo>
                <a:cubicBezTo>
                  <a:pt x="51710" y="1"/>
                  <a:pt x="48020" y="921"/>
                  <a:pt x="44301" y="3305"/>
                </a:cubicBezTo>
                <a:cubicBezTo>
                  <a:pt x="27981" y="13772"/>
                  <a:pt x="23752" y="23750"/>
                  <a:pt x="23752" y="23750"/>
                </a:cubicBezTo>
                <a:cubicBezTo>
                  <a:pt x="23752" y="23750"/>
                  <a:pt x="23199" y="30455"/>
                  <a:pt x="15945" y="30455"/>
                </a:cubicBezTo>
                <a:cubicBezTo>
                  <a:pt x="15648" y="30455"/>
                  <a:pt x="15339" y="30443"/>
                  <a:pt x="15019" y="30420"/>
                </a:cubicBezTo>
                <a:cubicBezTo>
                  <a:pt x="13947" y="30341"/>
                  <a:pt x="12915" y="30303"/>
                  <a:pt x="11930" y="30303"/>
                </a:cubicBezTo>
                <a:cubicBezTo>
                  <a:pt x="5447" y="30303"/>
                  <a:pt x="1013" y="31926"/>
                  <a:pt x="541" y="33999"/>
                </a:cubicBezTo>
                <a:cubicBezTo>
                  <a:pt x="1" y="36384"/>
                  <a:pt x="5151" y="43216"/>
                  <a:pt x="11333" y="45926"/>
                </a:cubicBezTo>
                <a:cubicBezTo>
                  <a:pt x="16519" y="48202"/>
                  <a:pt x="23841" y="53453"/>
                  <a:pt x="30900" y="53453"/>
                </a:cubicBezTo>
                <a:cubicBezTo>
                  <a:pt x="32256" y="53453"/>
                  <a:pt x="33602" y="53259"/>
                  <a:pt x="34921" y="52814"/>
                </a:cubicBezTo>
                <a:cubicBezTo>
                  <a:pt x="43110" y="50048"/>
                  <a:pt x="85188" y="56067"/>
                  <a:pt x="86489" y="38010"/>
                </a:cubicBezTo>
                <a:cubicBezTo>
                  <a:pt x="87791" y="19953"/>
                  <a:pt x="76403" y="10573"/>
                  <a:pt x="76403" y="10573"/>
                </a:cubicBezTo>
                <a:cubicBezTo>
                  <a:pt x="76403" y="10573"/>
                  <a:pt x="66995" y="1"/>
                  <a:pt x="55192" y="1"/>
                </a:cubicBezTo>
                <a:close/>
              </a:path>
            </a:pathLst>
          </a:custGeom>
          <a:solidFill>
            <a:schemeClr val="accent1">
              <a:alpha val="4637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7" name="Google Shape;67;p8"/>
          <p:cNvSpPr/>
          <p:nvPr/>
        </p:nvSpPr>
        <p:spPr>
          <a:xfrm flipH="1" rot="-8823147">
            <a:off x="5492915" y="2808773"/>
            <a:ext cx="5990392" cy="5613180"/>
          </a:xfrm>
          <a:custGeom>
            <a:rect b="b" l="l" r="r" t="t"/>
            <a:pathLst>
              <a:path extrusionOk="0" h="87424" w="93299">
                <a:moveTo>
                  <a:pt x="34162" y="1"/>
                </a:moveTo>
                <a:cubicBezTo>
                  <a:pt x="24245" y="1"/>
                  <a:pt x="25039" y="12520"/>
                  <a:pt x="13717" y="17147"/>
                </a:cubicBezTo>
                <a:cubicBezTo>
                  <a:pt x="1" y="22753"/>
                  <a:pt x="25599" y="33483"/>
                  <a:pt x="18923" y="50349"/>
                </a:cubicBezTo>
                <a:cubicBezTo>
                  <a:pt x="13077" y="65115"/>
                  <a:pt x="23069" y="87424"/>
                  <a:pt x="32143" y="87424"/>
                </a:cubicBezTo>
                <a:cubicBezTo>
                  <a:pt x="33432" y="87424"/>
                  <a:pt x="34703" y="86974"/>
                  <a:pt x="35906" y="85988"/>
                </a:cubicBezTo>
                <a:cubicBezTo>
                  <a:pt x="38841" y="83585"/>
                  <a:pt x="41192" y="82952"/>
                  <a:pt x="43240" y="82952"/>
                </a:cubicBezTo>
                <a:cubicBezTo>
                  <a:pt x="45526" y="82952"/>
                  <a:pt x="47435" y="83741"/>
                  <a:pt x="49356" y="83741"/>
                </a:cubicBezTo>
                <a:cubicBezTo>
                  <a:pt x="51391" y="83741"/>
                  <a:pt x="53441" y="82856"/>
                  <a:pt x="55968" y="79208"/>
                </a:cubicBezTo>
                <a:cubicBezTo>
                  <a:pt x="79663" y="45004"/>
                  <a:pt x="87416" y="44135"/>
                  <a:pt x="87416" y="44135"/>
                </a:cubicBezTo>
                <a:cubicBezTo>
                  <a:pt x="93298" y="21497"/>
                  <a:pt x="60858" y="9397"/>
                  <a:pt x="42111" y="1875"/>
                </a:cubicBezTo>
                <a:cubicBezTo>
                  <a:pt x="38838" y="561"/>
                  <a:pt x="36260" y="1"/>
                  <a:pt x="34162" y="1"/>
                </a:cubicBezTo>
                <a:close/>
              </a:path>
            </a:pathLst>
          </a:custGeom>
          <a:solidFill>
            <a:schemeClr val="accent3">
              <a:alpha val="3352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8" name="Google Shape;68;p8"/>
          <p:cNvSpPr/>
          <p:nvPr/>
        </p:nvSpPr>
        <p:spPr>
          <a:xfrm flipH="1">
            <a:off x="-2254122" y="-142500"/>
            <a:ext cx="4935815" cy="3769836"/>
          </a:xfrm>
          <a:custGeom>
            <a:rect b="b" l="l" r="r" t="t"/>
            <a:pathLst>
              <a:path extrusionOk="0" h="29633" w="38799">
                <a:moveTo>
                  <a:pt x="24862" y="1"/>
                </a:moveTo>
                <a:cubicBezTo>
                  <a:pt x="17606" y="1"/>
                  <a:pt x="2522" y="6530"/>
                  <a:pt x="2408" y="6818"/>
                </a:cubicBezTo>
                <a:cubicBezTo>
                  <a:pt x="0" y="12908"/>
                  <a:pt x="709" y="23105"/>
                  <a:pt x="5362" y="28314"/>
                </a:cubicBezTo>
                <a:cubicBezTo>
                  <a:pt x="6190" y="29241"/>
                  <a:pt x="7638" y="29632"/>
                  <a:pt x="9471" y="29632"/>
                </a:cubicBezTo>
                <a:cubicBezTo>
                  <a:pt x="17936" y="29632"/>
                  <a:pt x="34625" y="21288"/>
                  <a:pt x="36508" y="18846"/>
                </a:cubicBezTo>
                <a:cubicBezTo>
                  <a:pt x="38798" y="15872"/>
                  <a:pt x="32779" y="1993"/>
                  <a:pt x="26923" y="249"/>
                </a:cubicBezTo>
                <a:cubicBezTo>
                  <a:pt x="26348" y="78"/>
                  <a:pt x="25651" y="1"/>
                  <a:pt x="24862" y="1"/>
                </a:cubicBezTo>
                <a:close/>
              </a:path>
            </a:pathLst>
          </a:custGeom>
          <a:solidFill>
            <a:schemeClr val="accent3">
              <a:alpha val="2588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9" name="Google Shape;69;p8"/>
          <p:cNvSpPr/>
          <p:nvPr/>
        </p:nvSpPr>
        <p:spPr>
          <a:xfrm flipH="1" rot="-649785">
            <a:off x="3942880" y="4401125"/>
            <a:ext cx="4558897" cy="1365861"/>
          </a:xfrm>
          <a:custGeom>
            <a:rect b="b" l="l" r="r" t="t"/>
            <a:pathLst>
              <a:path extrusionOk="0" h="14730" w="49165">
                <a:moveTo>
                  <a:pt x="10042" y="1"/>
                </a:moveTo>
                <a:cubicBezTo>
                  <a:pt x="7738" y="1"/>
                  <a:pt x="5495" y="326"/>
                  <a:pt x="4009" y="1712"/>
                </a:cubicBezTo>
                <a:cubicBezTo>
                  <a:pt x="1833" y="3743"/>
                  <a:pt x="1312" y="7198"/>
                  <a:pt x="759" y="9976"/>
                </a:cubicBezTo>
                <a:cubicBezTo>
                  <a:pt x="1" y="13802"/>
                  <a:pt x="5815" y="14642"/>
                  <a:pt x="11014" y="14723"/>
                </a:cubicBezTo>
                <a:cubicBezTo>
                  <a:pt x="11312" y="14728"/>
                  <a:pt x="11609" y="14730"/>
                  <a:pt x="11901" y="14730"/>
                </a:cubicBezTo>
                <a:cubicBezTo>
                  <a:pt x="14717" y="14730"/>
                  <a:pt x="17219" y="14537"/>
                  <a:pt x="18198" y="14531"/>
                </a:cubicBezTo>
                <a:cubicBezTo>
                  <a:pt x="20643" y="14515"/>
                  <a:pt x="23088" y="14508"/>
                  <a:pt x="25533" y="14508"/>
                </a:cubicBezTo>
                <a:cubicBezTo>
                  <a:pt x="31860" y="14508"/>
                  <a:pt x="38186" y="14553"/>
                  <a:pt x="44512" y="14593"/>
                </a:cubicBezTo>
                <a:cubicBezTo>
                  <a:pt x="44551" y="14593"/>
                  <a:pt x="44589" y="14594"/>
                  <a:pt x="44628" y="14594"/>
                </a:cubicBezTo>
                <a:cubicBezTo>
                  <a:pt x="45065" y="14594"/>
                  <a:pt x="45520" y="14568"/>
                  <a:pt x="45879" y="14323"/>
                </a:cubicBezTo>
                <a:cubicBezTo>
                  <a:pt x="46214" y="14095"/>
                  <a:pt x="46403" y="13708"/>
                  <a:pt x="46569" y="13337"/>
                </a:cubicBezTo>
                <a:cubicBezTo>
                  <a:pt x="47681" y="10865"/>
                  <a:pt x="49165" y="7692"/>
                  <a:pt x="48504" y="4911"/>
                </a:cubicBezTo>
                <a:cubicBezTo>
                  <a:pt x="47559" y="915"/>
                  <a:pt x="42091" y="691"/>
                  <a:pt x="37832" y="691"/>
                </a:cubicBezTo>
                <a:cubicBezTo>
                  <a:pt x="37295" y="691"/>
                  <a:pt x="36777" y="694"/>
                  <a:pt x="36289" y="694"/>
                </a:cubicBezTo>
                <a:cubicBezTo>
                  <a:pt x="35639" y="694"/>
                  <a:pt x="35044" y="688"/>
                  <a:pt x="34531" y="658"/>
                </a:cubicBezTo>
                <a:cubicBezTo>
                  <a:pt x="29340" y="361"/>
                  <a:pt x="24149" y="242"/>
                  <a:pt x="18952" y="242"/>
                </a:cubicBezTo>
                <a:cubicBezTo>
                  <a:pt x="17950" y="242"/>
                  <a:pt x="16949" y="246"/>
                  <a:pt x="15946" y="255"/>
                </a:cubicBezTo>
                <a:cubicBezTo>
                  <a:pt x="15904" y="255"/>
                  <a:pt x="15862" y="255"/>
                  <a:pt x="15819" y="255"/>
                </a:cubicBezTo>
                <a:cubicBezTo>
                  <a:pt x="14168" y="255"/>
                  <a:pt x="12081" y="1"/>
                  <a:pt x="10042" y="1"/>
                </a:cubicBezTo>
                <a:close/>
              </a:path>
            </a:pathLst>
          </a:custGeom>
          <a:solidFill>
            <a:srgbClr val="AC9078">
              <a:alpha val="12850"/>
            </a:srgb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0" name="Google Shape;70;p8"/>
          <p:cNvSpPr/>
          <p:nvPr/>
        </p:nvSpPr>
        <p:spPr>
          <a:xfrm flipH="1" rot="-1244193">
            <a:off x="-2695083" y="-777268"/>
            <a:ext cx="7826096" cy="2877857"/>
          </a:xfrm>
          <a:custGeom>
            <a:rect b="b" l="l" r="r" t="t"/>
            <a:pathLst>
              <a:path extrusionOk="0" fill="none" h="28195" w="76674">
                <a:moveTo>
                  <a:pt x="76673" y="0"/>
                </a:moveTo>
                <a:cubicBezTo>
                  <a:pt x="76673" y="0"/>
                  <a:pt x="67374" y="14124"/>
                  <a:pt x="60786" y="16430"/>
                </a:cubicBezTo>
                <a:cubicBezTo>
                  <a:pt x="52981" y="19160"/>
                  <a:pt x="39856" y="7047"/>
                  <a:pt x="24779" y="17621"/>
                </a:cubicBezTo>
                <a:cubicBezTo>
                  <a:pt x="9706" y="28195"/>
                  <a:pt x="1302" y="23045"/>
                  <a:pt x="1" y="9868"/>
                </a:cubicBezTo>
              </a:path>
            </a:pathLst>
          </a:custGeom>
          <a:noFill/>
          <a:ln cap="flat" cmpd="sng" w="28575">
            <a:solidFill>
              <a:schemeClr val="accent3"/>
            </a:solidFill>
            <a:prstDash val="solid"/>
            <a:miter lim="3253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1" name="Google Shape;71;p8"/>
          <p:cNvSpPr/>
          <p:nvPr/>
        </p:nvSpPr>
        <p:spPr>
          <a:xfrm flipH="1" rot="9555807">
            <a:off x="7511217" y="2297294"/>
            <a:ext cx="7826096" cy="2877857"/>
          </a:xfrm>
          <a:custGeom>
            <a:rect b="b" l="l" r="r" t="t"/>
            <a:pathLst>
              <a:path extrusionOk="0" fill="none" h="28195" w="76674">
                <a:moveTo>
                  <a:pt x="76673" y="0"/>
                </a:moveTo>
                <a:cubicBezTo>
                  <a:pt x="76673" y="0"/>
                  <a:pt x="67374" y="14124"/>
                  <a:pt x="60786" y="16430"/>
                </a:cubicBezTo>
                <a:cubicBezTo>
                  <a:pt x="52981" y="19160"/>
                  <a:pt x="39856" y="7047"/>
                  <a:pt x="24779" y="17621"/>
                </a:cubicBezTo>
                <a:cubicBezTo>
                  <a:pt x="9706" y="28195"/>
                  <a:pt x="1302" y="23045"/>
                  <a:pt x="1" y="9868"/>
                </a:cubicBezTo>
              </a:path>
            </a:pathLst>
          </a:custGeom>
          <a:noFill/>
          <a:ln cap="flat" cmpd="sng" w="28575">
            <a:solidFill>
              <a:schemeClr val="accent3"/>
            </a:solidFill>
            <a:prstDash val="solid"/>
            <a:miter lim="3253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2" name="Google Shape;72;p8"/>
          <p:cNvSpPr txBox="1"/>
          <p:nvPr>
            <p:ph type="title"/>
          </p:nvPr>
        </p:nvSpPr>
        <p:spPr>
          <a:xfrm>
            <a:off x="1796850" y="1301800"/>
            <a:ext cx="5550300" cy="2539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8000"/>
            </a:lvl1pPr>
            <a:lvl2pPr lvl="1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/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73" name="Shape 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Google Shape;74;p9"/>
          <p:cNvSpPr/>
          <p:nvPr/>
        </p:nvSpPr>
        <p:spPr>
          <a:xfrm rot="813319">
            <a:off x="-2477752" y="-5055523"/>
            <a:ext cx="6402109" cy="5689153"/>
          </a:xfrm>
          <a:custGeom>
            <a:rect b="b" l="l" r="r" t="t"/>
            <a:pathLst>
              <a:path extrusionOk="0" h="28248" w="31788">
                <a:moveTo>
                  <a:pt x="16729" y="0"/>
                </a:moveTo>
                <a:cubicBezTo>
                  <a:pt x="16601" y="0"/>
                  <a:pt x="16474" y="1"/>
                  <a:pt x="16346" y="2"/>
                </a:cubicBezTo>
                <a:cubicBezTo>
                  <a:pt x="16060" y="2"/>
                  <a:pt x="15764" y="5"/>
                  <a:pt x="15461" y="9"/>
                </a:cubicBezTo>
                <a:cubicBezTo>
                  <a:pt x="11690" y="44"/>
                  <a:pt x="7009" y="207"/>
                  <a:pt x="4237" y="2881"/>
                </a:cubicBezTo>
                <a:cubicBezTo>
                  <a:pt x="2392" y="4661"/>
                  <a:pt x="2135" y="8048"/>
                  <a:pt x="1618" y="10410"/>
                </a:cubicBezTo>
                <a:cubicBezTo>
                  <a:pt x="938" y="13517"/>
                  <a:pt x="381" y="16657"/>
                  <a:pt x="219" y="19839"/>
                </a:cubicBezTo>
                <a:cubicBezTo>
                  <a:pt x="1" y="24133"/>
                  <a:pt x="1988" y="26141"/>
                  <a:pt x="6130" y="26720"/>
                </a:cubicBezTo>
                <a:cubicBezTo>
                  <a:pt x="9755" y="27227"/>
                  <a:pt x="13382" y="27712"/>
                  <a:pt x="17036" y="27956"/>
                </a:cubicBezTo>
                <a:cubicBezTo>
                  <a:pt x="18561" y="28056"/>
                  <a:pt x="20165" y="28248"/>
                  <a:pt x="21749" y="28248"/>
                </a:cubicBezTo>
                <a:cubicBezTo>
                  <a:pt x="23047" y="28248"/>
                  <a:pt x="24332" y="28119"/>
                  <a:pt x="25547" y="27706"/>
                </a:cubicBezTo>
                <a:cubicBezTo>
                  <a:pt x="28287" y="26775"/>
                  <a:pt x="29435" y="24198"/>
                  <a:pt x="29933" y="21508"/>
                </a:cubicBezTo>
                <a:cubicBezTo>
                  <a:pt x="30554" y="18140"/>
                  <a:pt x="30847" y="14721"/>
                  <a:pt x="31348" y="11337"/>
                </a:cubicBezTo>
                <a:cubicBezTo>
                  <a:pt x="31787" y="8393"/>
                  <a:pt x="31569" y="5097"/>
                  <a:pt x="28963" y="3194"/>
                </a:cubicBezTo>
                <a:cubicBezTo>
                  <a:pt x="25477" y="645"/>
                  <a:pt x="20958" y="0"/>
                  <a:pt x="16729" y="0"/>
                </a:cubicBezTo>
                <a:close/>
              </a:path>
            </a:pathLst>
          </a:custGeom>
          <a:solidFill>
            <a:schemeClr val="dk2">
              <a:alpha val="670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5" name="Google Shape;75;p9"/>
          <p:cNvSpPr/>
          <p:nvPr/>
        </p:nvSpPr>
        <p:spPr>
          <a:xfrm flipH="1" rot="3394465">
            <a:off x="4067684" y="5109618"/>
            <a:ext cx="8703343" cy="5558223"/>
          </a:xfrm>
          <a:custGeom>
            <a:rect b="b" l="l" r="r" t="t"/>
            <a:pathLst>
              <a:path extrusionOk="0" h="56068" w="87791">
                <a:moveTo>
                  <a:pt x="55192" y="1"/>
                </a:moveTo>
                <a:cubicBezTo>
                  <a:pt x="51710" y="1"/>
                  <a:pt x="48020" y="921"/>
                  <a:pt x="44301" y="3305"/>
                </a:cubicBezTo>
                <a:cubicBezTo>
                  <a:pt x="27981" y="13772"/>
                  <a:pt x="23752" y="23750"/>
                  <a:pt x="23752" y="23750"/>
                </a:cubicBezTo>
                <a:cubicBezTo>
                  <a:pt x="23752" y="23750"/>
                  <a:pt x="23199" y="30455"/>
                  <a:pt x="15945" y="30455"/>
                </a:cubicBezTo>
                <a:cubicBezTo>
                  <a:pt x="15648" y="30455"/>
                  <a:pt x="15339" y="30443"/>
                  <a:pt x="15019" y="30420"/>
                </a:cubicBezTo>
                <a:cubicBezTo>
                  <a:pt x="13947" y="30341"/>
                  <a:pt x="12915" y="30303"/>
                  <a:pt x="11930" y="30303"/>
                </a:cubicBezTo>
                <a:cubicBezTo>
                  <a:pt x="5447" y="30303"/>
                  <a:pt x="1013" y="31926"/>
                  <a:pt x="541" y="33999"/>
                </a:cubicBezTo>
                <a:cubicBezTo>
                  <a:pt x="1" y="36384"/>
                  <a:pt x="5151" y="43216"/>
                  <a:pt x="11333" y="45926"/>
                </a:cubicBezTo>
                <a:cubicBezTo>
                  <a:pt x="16519" y="48202"/>
                  <a:pt x="23841" y="53453"/>
                  <a:pt x="30900" y="53453"/>
                </a:cubicBezTo>
                <a:cubicBezTo>
                  <a:pt x="32256" y="53453"/>
                  <a:pt x="33602" y="53259"/>
                  <a:pt x="34921" y="52814"/>
                </a:cubicBezTo>
                <a:cubicBezTo>
                  <a:pt x="43110" y="50048"/>
                  <a:pt x="85188" y="56067"/>
                  <a:pt x="86489" y="38010"/>
                </a:cubicBezTo>
                <a:cubicBezTo>
                  <a:pt x="87791" y="19953"/>
                  <a:pt x="76403" y="10573"/>
                  <a:pt x="76403" y="10573"/>
                </a:cubicBezTo>
                <a:cubicBezTo>
                  <a:pt x="76403" y="10573"/>
                  <a:pt x="66995" y="1"/>
                  <a:pt x="55192" y="1"/>
                </a:cubicBezTo>
                <a:close/>
              </a:path>
            </a:pathLst>
          </a:custGeom>
          <a:solidFill>
            <a:schemeClr val="accent1">
              <a:alpha val="4637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6" name="Google Shape;76;p9"/>
          <p:cNvSpPr/>
          <p:nvPr/>
        </p:nvSpPr>
        <p:spPr>
          <a:xfrm>
            <a:off x="7010027" y="-1243497"/>
            <a:ext cx="7065492" cy="5396392"/>
          </a:xfrm>
          <a:custGeom>
            <a:rect b="b" l="l" r="r" t="t"/>
            <a:pathLst>
              <a:path extrusionOk="0" h="29633" w="38799">
                <a:moveTo>
                  <a:pt x="24862" y="1"/>
                </a:moveTo>
                <a:cubicBezTo>
                  <a:pt x="17606" y="1"/>
                  <a:pt x="2522" y="6530"/>
                  <a:pt x="2408" y="6818"/>
                </a:cubicBezTo>
                <a:cubicBezTo>
                  <a:pt x="0" y="12908"/>
                  <a:pt x="709" y="23105"/>
                  <a:pt x="5362" y="28314"/>
                </a:cubicBezTo>
                <a:cubicBezTo>
                  <a:pt x="6190" y="29241"/>
                  <a:pt x="7638" y="29632"/>
                  <a:pt x="9471" y="29632"/>
                </a:cubicBezTo>
                <a:cubicBezTo>
                  <a:pt x="17936" y="29632"/>
                  <a:pt x="34625" y="21288"/>
                  <a:pt x="36508" y="18846"/>
                </a:cubicBezTo>
                <a:cubicBezTo>
                  <a:pt x="38798" y="15872"/>
                  <a:pt x="32779" y="1993"/>
                  <a:pt x="26923" y="249"/>
                </a:cubicBezTo>
                <a:cubicBezTo>
                  <a:pt x="26348" y="78"/>
                  <a:pt x="25651" y="1"/>
                  <a:pt x="24862" y="1"/>
                </a:cubicBezTo>
                <a:close/>
              </a:path>
            </a:pathLst>
          </a:custGeom>
          <a:solidFill>
            <a:schemeClr val="accent3">
              <a:alpha val="2549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7" name="Google Shape;77;p9"/>
          <p:cNvSpPr/>
          <p:nvPr/>
        </p:nvSpPr>
        <p:spPr>
          <a:xfrm rot="3406877">
            <a:off x="3098060" y="-32126"/>
            <a:ext cx="7826090" cy="2877855"/>
          </a:xfrm>
          <a:custGeom>
            <a:rect b="b" l="l" r="r" t="t"/>
            <a:pathLst>
              <a:path extrusionOk="0" fill="none" h="28195" w="76674">
                <a:moveTo>
                  <a:pt x="76673" y="0"/>
                </a:moveTo>
                <a:cubicBezTo>
                  <a:pt x="76673" y="0"/>
                  <a:pt x="67374" y="14124"/>
                  <a:pt x="60786" y="16430"/>
                </a:cubicBezTo>
                <a:cubicBezTo>
                  <a:pt x="52981" y="19160"/>
                  <a:pt x="39856" y="7047"/>
                  <a:pt x="24779" y="17621"/>
                </a:cubicBezTo>
                <a:cubicBezTo>
                  <a:pt x="9706" y="28195"/>
                  <a:pt x="1302" y="23045"/>
                  <a:pt x="1" y="9868"/>
                </a:cubicBezTo>
              </a:path>
            </a:pathLst>
          </a:custGeom>
          <a:noFill/>
          <a:ln cap="flat" cmpd="sng" w="28575">
            <a:solidFill>
              <a:schemeClr val="accent3"/>
            </a:solidFill>
            <a:prstDash val="solid"/>
            <a:miter lim="3253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8" name="Google Shape;78;p9"/>
          <p:cNvSpPr/>
          <p:nvPr/>
        </p:nvSpPr>
        <p:spPr>
          <a:xfrm flipH="1" rot="-649760">
            <a:off x="7075142" y="-713258"/>
            <a:ext cx="4974484" cy="1490372"/>
          </a:xfrm>
          <a:custGeom>
            <a:rect b="b" l="l" r="r" t="t"/>
            <a:pathLst>
              <a:path extrusionOk="0" h="14730" w="49165">
                <a:moveTo>
                  <a:pt x="10042" y="1"/>
                </a:moveTo>
                <a:cubicBezTo>
                  <a:pt x="7738" y="1"/>
                  <a:pt x="5495" y="326"/>
                  <a:pt x="4009" y="1712"/>
                </a:cubicBezTo>
                <a:cubicBezTo>
                  <a:pt x="1833" y="3743"/>
                  <a:pt x="1312" y="7198"/>
                  <a:pt x="759" y="9976"/>
                </a:cubicBezTo>
                <a:cubicBezTo>
                  <a:pt x="1" y="13802"/>
                  <a:pt x="5815" y="14642"/>
                  <a:pt x="11014" y="14723"/>
                </a:cubicBezTo>
                <a:cubicBezTo>
                  <a:pt x="11312" y="14728"/>
                  <a:pt x="11609" y="14730"/>
                  <a:pt x="11901" y="14730"/>
                </a:cubicBezTo>
                <a:cubicBezTo>
                  <a:pt x="14717" y="14730"/>
                  <a:pt x="17219" y="14537"/>
                  <a:pt x="18198" y="14531"/>
                </a:cubicBezTo>
                <a:cubicBezTo>
                  <a:pt x="20643" y="14515"/>
                  <a:pt x="23088" y="14508"/>
                  <a:pt x="25533" y="14508"/>
                </a:cubicBezTo>
                <a:cubicBezTo>
                  <a:pt x="31860" y="14508"/>
                  <a:pt x="38186" y="14553"/>
                  <a:pt x="44512" y="14593"/>
                </a:cubicBezTo>
                <a:cubicBezTo>
                  <a:pt x="44551" y="14593"/>
                  <a:pt x="44589" y="14594"/>
                  <a:pt x="44628" y="14594"/>
                </a:cubicBezTo>
                <a:cubicBezTo>
                  <a:pt x="45065" y="14594"/>
                  <a:pt x="45520" y="14568"/>
                  <a:pt x="45879" y="14323"/>
                </a:cubicBezTo>
                <a:cubicBezTo>
                  <a:pt x="46214" y="14095"/>
                  <a:pt x="46403" y="13708"/>
                  <a:pt x="46569" y="13337"/>
                </a:cubicBezTo>
                <a:cubicBezTo>
                  <a:pt x="47681" y="10865"/>
                  <a:pt x="49165" y="7692"/>
                  <a:pt x="48504" y="4911"/>
                </a:cubicBezTo>
                <a:cubicBezTo>
                  <a:pt x="47559" y="915"/>
                  <a:pt x="42091" y="691"/>
                  <a:pt x="37832" y="691"/>
                </a:cubicBezTo>
                <a:cubicBezTo>
                  <a:pt x="37295" y="691"/>
                  <a:pt x="36777" y="694"/>
                  <a:pt x="36289" y="694"/>
                </a:cubicBezTo>
                <a:cubicBezTo>
                  <a:pt x="35639" y="694"/>
                  <a:pt x="35044" y="688"/>
                  <a:pt x="34531" y="658"/>
                </a:cubicBezTo>
                <a:cubicBezTo>
                  <a:pt x="29340" y="361"/>
                  <a:pt x="24149" y="242"/>
                  <a:pt x="18952" y="242"/>
                </a:cubicBezTo>
                <a:cubicBezTo>
                  <a:pt x="17950" y="242"/>
                  <a:pt x="16949" y="246"/>
                  <a:pt x="15946" y="255"/>
                </a:cubicBezTo>
                <a:cubicBezTo>
                  <a:pt x="15904" y="255"/>
                  <a:pt x="15862" y="255"/>
                  <a:pt x="15819" y="255"/>
                </a:cubicBezTo>
                <a:cubicBezTo>
                  <a:pt x="14168" y="255"/>
                  <a:pt x="12081" y="1"/>
                  <a:pt x="10042" y="1"/>
                </a:cubicBezTo>
                <a:close/>
              </a:path>
            </a:pathLst>
          </a:custGeom>
          <a:solidFill>
            <a:schemeClr val="accent3">
              <a:alpha val="3464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9" name="Google Shape;79;p9"/>
          <p:cNvSpPr/>
          <p:nvPr/>
        </p:nvSpPr>
        <p:spPr>
          <a:xfrm rot="-10285603">
            <a:off x="-4701904" y="3752842"/>
            <a:ext cx="7471761" cy="4771864"/>
          </a:xfrm>
          <a:custGeom>
            <a:rect b="b" l="l" r="r" t="t"/>
            <a:pathLst>
              <a:path extrusionOk="0" h="56068" w="87791">
                <a:moveTo>
                  <a:pt x="55192" y="1"/>
                </a:moveTo>
                <a:cubicBezTo>
                  <a:pt x="51710" y="1"/>
                  <a:pt x="48020" y="921"/>
                  <a:pt x="44301" y="3305"/>
                </a:cubicBezTo>
                <a:cubicBezTo>
                  <a:pt x="27981" y="13772"/>
                  <a:pt x="23752" y="23750"/>
                  <a:pt x="23752" y="23750"/>
                </a:cubicBezTo>
                <a:cubicBezTo>
                  <a:pt x="23752" y="23750"/>
                  <a:pt x="23199" y="30455"/>
                  <a:pt x="15945" y="30455"/>
                </a:cubicBezTo>
                <a:cubicBezTo>
                  <a:pt x="15648" y="30455"/>
                  <a:pt x="15339" y="30443"/>
                  <a:pt x="15019" y="30420"/>
                </a:cubicBezTo>
                <a:cubicBezTo>
                  <a:pt x="13947" y="30341"/>
                  <a:pt x="12915" y="30303"/>
                  <a:pt x="11930" y="30303"/>
                </a:cubicBezTo>
                <a:cubicBezTo>
                  <a:pt x="5447" y="30303"/>
                  <a:pt x="1013" y="31926"/>
                  <a:pt x="541" y="33999"/>
                </a:cubicBezTo>
                <a:cubicBezTo>
                  <a:pt x="1" y="36384"/>
                  <a:pt x="5151" y="43216"/>
                  <a:pt x="11333" y="45926"/>
                </a:cubicBezTo>
                <a:cubicBezTo>
                  <a:pt x="16519" y="48202"/>
                  <a:pt x="23841" y="53453"/>
                  <a:pt x="30900" y="53453"/>
                </a:cubicBezTo>
                <a:cubicBezTo>
                  <a:pt x="32256" y="53453"/>
                  <a:pt x="33602" y="53259"/>
                  <a:pt x="34921" y="52814"/>
                </a:cubicBezTo>
                <a:cubicBezTo>
                  <a:pt x="43110" y="50048"/>
                  <a:pt x="85188" y="56067"/>
                  <a:pt x="86489" y="38010"/>
                </a:cubicBezTo>
                <a:cubicBezTo>
                  <a:pt x="87791" y="19953"/>
                  <a:pt x="76403" y="10573"/>
                  <a:pt x="76403" y="10573"/>
                </a:cubicBezTo>
                <a:cubicBezTo>
                  <a:pt x="76403" y="10573"/>
                  <a:pt x="66995" y="1"/>
                  <a:pt x="55192" y="1"/>
                </a:cubicBezTo>
                <a:close/>
              </a:path>
            </a:pathLst>
          </a:custGeom>
          <a:solidFill>
            <a:schemeClr val="accent1">
              <a:alpha val="4637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0" name="Google Shape;80;p9"/>
          <p:cNvSpPr/>
          <p:nvPr/>
        </p:nvSpPr>
        <p:spPr>
          <a:xfrm rot="-7426355">
            <a:off x="-5557542" y="1132830"/>
            <a:ext cx="7826046" cy="2877838"/>
          </a:xfrm>
          <a:custGeom>
            <a:rect b="b" l="l" r="r" t="t"/>
            <a:pathLst>
              <a:path extrusionOk="0" fill="none" h="28195" w="76674">
                <a:moveTo>
                  <a:pt x="76673" y="0"/>
                </a:moveTo>
                <a:cubicBezTo>
                  <a:pt x="76673" y="0"/>
                  <a:pt x="67374" y="14124"/>
                  <a:pt x="60786" y="16430"/>
                </a:cubicBezTo>
                <a:cubicBezTo>
                  <a:pt x="52981" y="19160"/>
                  <a:pt x="39856" y="7047"/>
                  <a:pt x="24779" y="17621"/>
                </a:cubicBezTo>
                <a:cubicBezTo>
                  <a:pt x="9706" y="28195"/>
                  <a:pt x="1302" y="23045"/>
                  <a:pt x="1" y="9868"/>
                </a:cubicBezTo>
              </a:path>
            </a:pathLst>
          </a:custGeom>
          <a:noFill/>
          <a:ln cap="flat" cmpd="sng" w="28575">
            <a:solidFill>
              <a:schemeClr val="accent3"/>
            </a:solidFill>
            <a:prstDash val="solid"/>
            <a:miter lim="3253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1" name="Google Shape;81;p9"/>
          <p:cNvSpPr txBox="1"/>
          <p:nvPr>
            <p:ph type="title"/>
          </p:nvPr>
        </p:nvSpPr>
        <p:spPr>
          <a:xfrm>
            <a:off x="723300" y="775600"/>
            <a:ext cx="6137400" cy="17844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l">
              <a:spcBef>
                <a:spcPts val="0"/>
              </a:spcBef>
              <a:spcAft>
                <a:spcPts val="0"/>
              </a:spcAft>
              <a:buSzPts val="2800"/>
              <a:buNone/>
              <a:defRPr sz="5000">
                <a:solidFill>
                  <a:schemeClr val="l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/>
        </p:txBody>
      </p:sp>
      <p:sp>
        <p:nvSpPr>
          <p:cNvPr id="82" name="Google Shape;82;p9"/>
          <p:cNvSpPr txBox="1"/>
          <p:nvPr>
            <p:ph idx="1" type="subTitle"/>
          </p:nvPr>
        </p:nvSpPr>
        <p:spPr>
          <a:xfrm>
            <a:off x="799500" y="2583500"/>
            <a:ext cx="6137400" cy="1784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>
                <a:latin typeface="Manrope"/>
                <a:ea typeface="Manrope"/>
                <a:cs typeface="Manrope"/>
                <a:sym typeface="Manrope"/>
              </a:defRPr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spTree>
      <p:nvGrpSpPr>
        <p:cNvPr id="83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Google Shape;84;p10"/>
          <p:cNvSpPr/>
          <p:nvPr>
            <p:ph idx="2" type="pic"/>
          </p:nvPr>
        </p:nvSpPr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sp>
      <p:sp>
        <p:nvSpPr>
          <p:cNvPr id="85" name="Google Shape;85;p10"/>
          <p:cNvSpPr txBox="1"/>
          <p:nvPr>
            <p:ph type="title"/>
          </p:nvPr>
        </p:nvSpPr>
        <p:spPr>
          <a:xfrm>
            <a:off x="723300" y="1315950"/>
            <a:ext cx="2771700" cy="2511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l">
              <a:spcBef>
                <a:spcPts val="0"/>
              </a:spcBef>
              <a:spcAft>
                <a:spcPts val="0"/>
              </a:spcAft>
              <a:buSzPts val="2800"/>
              <a:buNone/>
              <a:defRPr sz="36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spTree>
      <p:nvGrpSpPr>
        <p:cNvPr id="86" name="Shape 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Google Shape;87;p11"/>
          <p:cNvSpPr/>
          <p:nvPr/>
        </p:nvSpPr>
        <p:spPr>
          <a:xfrm rot="-10285629">
            <a:off x="5066449" y="-2124373"/>
            <a:ext cx="9471588" cy="6049060"/>
          </a:xfrm>
          <a:custGeom>
            <a:rect b="b" l="l" r="r" t="t"/>
            <a:pathLst>
              <a:path extrusionOk="0" h="56068" w="87791">
                <a:moveTo>
                  <a:pt x="55192" y="1"/>
                </a:moveTo>
                <a:cubicBezTo>
                  <a:pt x="51710" y="1"/>
                  <a:pt x="48020" y="921"/>
                  <a:pt x="44301" y="3305"/>
                </a:cubicBezTo>
                <a:cubicBezTo>
                  <a:pt x="27981" y="13772"/>
                  <a:pt x="23752" y="23750"/>
                  <a:pt x="23752" y="23750"/>
                </a:cubicBezTo>
                <a:cubicBezTo>
                  <a:pt x="23752" y="23750"/>
                  <a:pt x="23199" y="30455"/>
                  <a:pt x="15945" y="30455"/>
                </a:cubicBezTo>
                <a:cubicBezTo>
                  <a:pt x="15648" y="30455"/>
                  <a:pt x="15339" y="30443"/>
                  <a:pt x="15019" y="30420"/>
                </a:cubicBezTo>
                <a:cubicBezTo>
                  <a:pt x="13947" y="30341"/>
                  <a:pt x="12915" y="30303"/>
                  <a:pt x="11930" y="30303"/>
                </a:cubicBezTo>
                <a:cubicBezTo>
                  <a:pt x="5447" y="30303"/>
                  <a:pt x="1013" y="31926"/>
                  <a:pt x="541" y="33999"/>
                </a:cubicBezTo>
                <a:cubicBezTo>
                  <a:pt x="1" y="36384"/>
                  <a:pt x="5151" y="43216"/>
                  <a:pt x="11333" y="45926"/>
                </a:cubicBezTo>
                <a:cubicBezTo>
                  <a:pt x="16519" y="48202"/>
                  <a:pt x="23841" y="53453"/>
                  <a:pt x="30900" y="53453"/>
                </a:cubicBezTo>
                <a:cubicBezTo>
                  <a:pt x="32256" y="53453"/>
                  <a:pt x="33602" y="53259"/>
                  <a:pt x="34921" y="52814"/>
                </a:cubicBezTo>
                <a:cubicBezTo>
                  <a:pt x="43110" y="50048"/>
                  <a:pt x="85188" y="56067"/>
                  <a:pt x="86489" y="38010"/>
                </a:cubicBezTo>
                <a:cubicBezTo>
                  <a:pt x="87791" y="19953"/>
                  <a:pt x="76403" y="10573"/>
                  <a:pt x="76403" y="10573"/>
                </a:cubicBezTo>
                <a:cubicBezTo>
                  <a:pt x="76403" y="10573"/>
                  <a:pt x="66995" y="1"/>
                  <a:pt x="55192" y="1"/>
                </a:cubicBezTo>
                <a:close/>
              </a:path>
            </a:pathLst>
          </a:custGeom>
          <a:solidFill>
            <a:schemeClr val="accent1">
              <a:alpha val="4637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8" name="Google Shape;88;p11"/>
          <p:cNvSpPr/>
          <p:nvPr/>
        </p:nvSpPr>
        <p:spPr>
          <a:xfrm flipH="1">
            <a:off x="7942003" y="1004988"/>
            <a:ext cx="5766771" cy="3682967"/>
          </a:xfrm>
          <a:custGeom>
            <a:rect b="b" l="l" r="r" t="t"/>
            <a:pathLst>
              <a:path extrusionOk="0" h="56068" w="87791">
                <a:moveTo>
                  <a:pt x="55192" y="1"/>
                </a:moveTo>
                <a:cubicBezTo>
                  <a:pt x="51710" y="1"/>
                  <a:pt x="48020" y="921"/>
                  <a:pt x="44301" y="3305"/>
                </a:cubicBezTo>
                <a:cubicBezTo>
                  <a:pt x="27981" y="13772"/>
                  <a:pt x="23752" y="23750"/>
                  <a:pt x="23752" y="23750"/>
                </a:cubicBezTo>
                <a:cubicBezTo>
                  <a:pt x="23752" y="23750"/>
                  <a:pt x="23199" y="30455"/>
                  <a:pt x="15945" y="30455"/>
                </a:cubicBezTo>
                <a:cubicBezTo>
                  <a:pt x="15648" y="30455"/>
                  <a:pt x="15339" y="30443"/>
                  <a:pt x="15019" y="30420"/>
                </a:cubicBezTo>
                <a:cubicBezTo>
                  <a:pt x="13947" y="30341"/>
                  <a:pt x="12915" y="30303"/>
                  <a:pt x="11930" y="30303"/>
                </a:cubicBezTo>
                <a:cubicBezTo>
                  <a:pt x="5447" y="30303"/>
                  <a:pt x="1013" y="31926"/>
                  <a:pt x="541" y="33999"/>
                </a:cubicBezTo>
                <a:cubicBezTo>
                  <a:pt x="1" y="36384"/>
                  <a:pt x="5151" y="43216"/>
                  <a:pt x="11333" y="45926"/>
                </a:cubicBezTo>
                <a:cubicBezTo>
                  <a:pt x="16519" y="48202"/>
                  <a:pt x="23841" y="53453"/>
                  <a:pt x="30900" y="53453"/>
                </a:cubicBezTo>
                <a:cubicBezTo>
                  <a:pt x="32256" y="53453"/>
                  <a:pt x="33602" y="53259"/>
                  <a:pt x="34921" y="52814"/>
                </a:cubicBezTo>
                <a:cubicBezTo>
                  <a:pt x="43110" y="50048"/>
                  <a:pt x="85188" y="56067"/>
                  <a:pt x="86489" y="38010"/>
                </a:cubicBezTo>
                <a:cubicBezTo>
                  <a:pt x="87791" y="19953"/>
                  <a:pt x="76403" y="10573"/>
                  <a:pt x="76403" y="10573"/>
                </a:cubicBezTo>
                <a:cubicBezTo>
                  <a:pt x="76403" y="10573"/>
                  <a:pt x="66995" y="1"/>
                  <a:pt x="55192" y="1"/>
                </a:cubicBezTo>
                <a:close/>
              </a:path>
            </a:pathLst>
          </a:custGeom>
          <a:solidFill>
            <a:schemeClr val="dk2">
              <a:alpha val="1285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9" name="Google Shape;89;p11"/>
          <p:cNvSpPr/>
          <p:nvPr/>
        </p:nvSpPr>
        <p:spPr>
          <a:xfrm rot="2839443">
            <a:off x="-308418" y="2442034"/>
            <a:ext cx="6402141" cy="5689181"/>
          </a:xfrm>
          <a:custGeom>
            <a:rect b="b" l="l" r="r" t="t"/>
            <a:pathLst>
              <a:path extrusionOk="0" h="28248" w="31788">
                <a:moveTo>
                  <a:pt x="16729" y="0"/>
                </a:moveTo>
                <a:cubicBezTo>
                  <a:pt x="16601" y="0"/>
                  <a:pt x="16474" y="1"/>
                  <a:pt x="16346" y="2"/>
                </a:cubicBezTo>
                <a:cubicBezTo>
                  <a:pt x="16060" y="2"/>
                  <a:pt x="15764" y="5"/>
                  <a:pt x="15461" y="9"/>
                </a:cubicBezTo>
                <a:cubicBezTo>
                  <a:pt x="11690" y="44"/>
                  <a:pt x="7009" y="207"/>
                  <a:pt x="4237" y="2881"/>
                </a:cubicBezTo>
                <a:cubicBezTo>
                  <a:pt x="2392" y="4661"/>
                  <a:pt x="2135" y="8048"/>
                  <a:pt x="1618" y="10410"/>
                </a:cubicBezTo>
                <a:cubicBezTo>
                  <a:pt x="938" y="13517"/>
                  <a:pt x="381" y="16657"/>
                  <a:pt x="219" y="19839"/>
                </a:cubicBezTo>
                <a:cubicBezTo>
                  <a:pt x="1" y="24133"/>
                  <a:pt x="1988" y="26141"/>
                  <a:pt x="6130" y="26720"/>
                </a:cubicBezTo>
                <a:cubicBezTo>
                  <a:pt x="9755" y="27227"/>
                  <a:pt x="13382" y="27712"/>
                  <a:pt x="17036" y="27956"/>
                </a:cubicBezTo>
                <a:cubicBezTo>
                  <a:pt x="18561" y="28056"/>
                  <a:pt x="20165" y="28248"/>
                  <a:pt x="21749" y="28248"/>
                </a:cubicBezTo>
                <a:cubicBezTo>
                  <a:pt x="23047" y="28248"/>
                  <a:pt x="24332" y="28119"/>
                  <a:pt x="25547" y="27706"/>
                </a:cubicBezTo>
                <a:cubicBezTo>
                  <a:pt x="28287" y="26775"/>
                  <a:pt x="29435" y="24198"/>
                  <a:pt x="29933" y="21508"/>
                </a:cubicBezTo>
                <a:cubicBezTo>
                  <a:pt x="30554" y="18140"/>
                  <a:pt x="30847" y="14721"/>
                  <a:pt x="31348" y="11337"/>
                </a:cubicBezTo>
                <a:cubicBezTo>
                  <a:pt x="31787" y="8393"/>
                  <a:pt x="31569" y="5097"/>
                  <a:pt x="28963" y="3194"/>
                </a:cubicBezTo>
                <a:cubicBezTo>
                  <a:pt x="25477" y="645"/>
                  <a:pt x="20958" y="0"/>
                  <a:pt x="16729" y="0"/>
                </a:cubicBezTo>
                <a:close/>
              </a:path>
            </a:pathLst>
          </a:custGeom>
          <a:solidFill>
            <a:schemeClr val="dk2">
              <a:alpha val="670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0" name="Google Shape;90;p11"/>
          <p:cNvSpPr/>
          <p:nvPr/>
        </p:nvSpPr>
        <p:spPr>
          <a:xfrm rot="9405665">
            <a:off x="-4305365" y="1281181"/>
            <a:ext cx="7310152" cy="6849835"/>
          </a:xfrm>
          <a:custGeom>
            <a:rect b="b" l="l" r="r" t="t"/>
            <a:pathLst>
              <a:path extrusionOk="0" h="87424" w="93299">
                <a:moveTo>
                  <a:pt x="34162" y="1"/>
                </a:moveTo>
                <a:cubicBezTo>
                  <a:pt x="24245" y="1"/>
                  <a:pt x="25039" y="12520"/>
                  <a:pt x="13717" y="17147"/>
                </a:cubicBezTo>
                <a:cubicBezTo>
                  <a:pt x="1" y="22753"/>
                  <a:pt x="25599" y="33483"/>
                  <a:pt x="18923" y="50349"/>
                </a:cubicBezTo>
                <a:cubicBezTo>
                  <a:pt x="13077" y="65115"/>
                  <a:pt x="23069" y="87424"/>
                  <a:pt x="32143" y="87424"/>
                </a:cubicBezTo>
                <a:cubicBezTo>
                  <a:pt x="33432" y="87424"/>
                  <a:pt x="34703" y="86974"/>
                  <a:pt x="35906" y="85988"/>
                </a:cubicBezTo>
                <a:cubicBezTo>
                  <a:pt x="38841" y="83585"/>
                  <a:pt x="41192" y="82952"/>
                  <a:pt x="43240" y="82952"/>
                </a:cubicBezTo>
                <a:cubicBezTo>
                  <a:pt x="45526" y="82952"/>
                  <a:pt x="47435" y="83741"/>
                  <a:pt x="49356" y="83741"/>
                </a:cubicBezTo>
                <a:cubicBezTo>
                  <a:pt x="51391" y="83741"/>
                  <a:pt x="53441" y="82856"/>
                  <a:pt x="55968" y="79208"/>
                </a:cubicBezTo>
                <a:cubicBezTo>
                  <a:pt x="79663" y="45004"/>
                  <a:pt x="87416" y="44135"/>
                  <a:pt x="87416" y="44135"/>
                </a:cubicBezTo>
                <a:cubicBezTo>
                  <a:pt x="93298" y="21497"/>
                  <a:pt x="60858" y="9397"/>
                  <a:pt x="42111" y="1875"/>
                </a:cubicBezTo>
                <a:cubicBezTo>
                  <a:pt x="38838" y="561"/>
                  <a:pt x="36260" y="1"/>
                  <a:pt x="34162" y="1"/>
                </a:cubicBezTo>
                <a:close/>
              </a:path>
            </a:pathLst>
          </a:custGeom>
          <a:solidFill>
            <a:schemeClr val="accent3">
              <a:alpha val="3352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1" name="Google Shape;91;p11"/>
          <p:cNvSpPr/>
          <p:nvPr/>
        </p:nvSpPr>
        <p:spPr>
          <a:xfrm rot="-1478505">
            <a:off x="-2334601" y="-1000036"/>
            <a:ext cx="7826136" cy="2877871"/>
          </a:xfrm>
          <a:custGeom>
            <a:rect b="b" l="l" r="r" t="t"/>
            <a:pathLst>
              <a:path extrusionOk="0" fill="none" h="28195" w="76674">
                <a:moveTo>
                  <a:pt x="76673" y="0"/>
                </a:moveTo>
                <a:cubicBezTo>
                  <a:pt x="76673" y="0"/>
                  <a:pt x="67374" y="14124"/>
                  <a:pt x="60786" y="16430"/>
                </a:cubicBezTo>
                <a:cubicBezTo>
                  <a:pt x="52981" y="19160"/>
                  <a:pt x="39856" y="7047"/>
                  <a:pt x="24779" y="17621"/>
                </a:cubicBezTo>
                <a:cubicBezTo>
                  <a:pt x="9706" y="28195"/>
                  <a:pt x="1302" y="23045"/>
                  <a:pt x="1" y="9868"/>
                </a:cubicBezTo>
              </a:path>
            </a:pathLst>
          </a:custGeom>
          <a:noFill/>
          <a:ln cap="flat" cmpd="sng" w="28575">
            <a:solidFill>
              <a:schemeClr val="accent3"/>
            </a:solidFill>
            <a:prstDash val="solid"/>
            <a:miter lim="3253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2" name="Google Shape;92;p11"/>
          <p:cNvSpPr/>
          <p:nvPr/>
        </p:nvSpPr>
        <p:spPr>
          <a:xfrm flipH="1" rot="9555841">
            <a:off x="7023452" y="1808506"/>
            <a:ext cx="8200942" cy="3015697"/>
          </a:xfrm>
          <a:custGeom>
            <a:rect b="b" l="l" r="r" t="t"/>
            <a:pathLst>
              <a:path extrusionOk="0" fill="none" h="28195" w="76674">
                <a:moveTo>
                  <a:pt x="76673" y="0"/>
                </a:moveTo>
                <a:cubicBezTo>
                  <a:pt x="76673" y="0"/>
                  <a:pt x="67374" y="14124"/>
                  <a:pt x="60786" y="16430"/>
                </a:cubicBezTo>
                <a:cubicBezTo>
                  <a:pt x="52981" y="19160"/>
                  <a:pt x="39856" y="7047"/>
                  <a:pt x="24779" y="17621"/>
                </a:cubicBezTo>
                <a:cubicBezTo>
                  <a:pt x="9706" y="28195"/>
                  <a:pt x="1302" y="23045"/>
                  <a:pt x="1" y="9868"/>
                </a:cubicBezTo>
              </a:path>
            </a:pathLst>
          </a:custGeom>
          <a:noFill/>
          <a:ln cap="flat" cmpd="sng" w="28575">
            <a:solidFill>
              <a:schemeClr val="accent3"/>
            </a:solidFill>
            <a:prstDash val="solid"/>
            <a:miter lim="3253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3" name="Google Shape;93;p11"/>
          <p:cNvSpPr txBox="1"/>
          <p:nvPr>
            <p:ph hasCustomPrompt="1" type="title"/>
          </p:nvPr>
        </p:nvSpPr>
        <p:spPr>
          <a:xfrm>
            <a:off x="1248600" y="1528200"/>
            <a:ext cx="6646800" cy="1536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110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9pPr>
          </a:lstStyle>
          <a:p>
            <a:r>
              <a:t>xx%</a:t>
            </a:r>
          </a:p>
        </p:txBody>
      </p:sp>
      <p:sp>
        <p:nvSpPr>
          <p:cNvPr id="94" name="Google Shape;94;p11"/>
          <p:cNvSpPr txBox="1"/>
          <p:nvPr>
            <p:ph idx="1" type="subTitle"/>
          </p:nvPr>
        </p:nvSpPr>
        <p:spPr>
          <a:xfrm>
            <a:off x="1248450" y="3114175"/>
            <a:ext cx="6646800" cy="497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9pPr>
          </a:lstStyle>
          <a:p/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bg>
      <p:bgPr>
        <a:solidFill>
          <a:schemeClr val="accent6"/>
        </a:solidFill>
      </p:bgPr>
    </p:bg>
    <p:spTree>
      <p:nvGrpSpPr>
        <p:cNvPr id="95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 1">
  <p:cSld name="CUSTOM_20">
    <p:spTree>
      <p:nvGrpSpPr>
        <p:cNvPr id="96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p13"/>
          <p:cNvSpPr/>
          <p:nvPr/>
        </p:nvSpPr>
        <p:spPr>
          <a:xfrm flipH="1" rot="-514371">
            <a:off x="4546199" y="581678"/>
            <a:ext cx="9471588" cy="6049060"/>
          </a:xfrm>
          <a:custGeom>
            <a:rect b="b" l="l" r="r" t="t"/>
            <a:pathLst>
              <a:path extrusionOk="0" h="56068" w="87791">
                <a:moveTo>
                  <a:pt x="55192" y="1"/>
                </a:moveTo>
                <a:cubicBezTo>
                  <a:pt x="51710" y="1"/>
                  <a:pt x="48020" y="921"/>
                  <a:pt x="44301" y="3305"/>
                </a:cubicBezTo>
                <a:cubicBezTo>
                  <a:pt x="27981" y="13772"/>
                  <a:pt x="23752" y="23750"/>
                  <a:pt x="23752" y="23750"/>
                </a:cubicBezTo>
                <a:cubicBezTo>
                  <a:pt x="23752" y="23750"/>
                  <a:pt x="23199" y="30455"/>
                  <a:pt x="15945" y="30455"/>
                </a:cubicBezTo>
                <a:cubicBezTo>
                  <a:pt x="15648" y="30455"/>
                  <a:pt x="15339" y="30443"/>
                  <a:pt x="15019" y="30420"/>
                </a:cubicBezTo>
                <a:cubicBezTo>
                  <a:pt x="13947" y="30341"/>
                  <a:pt x="12915" y="30303"/>
                  <a:pt x="11930" y="30303"/>
                </a:cubicBezTo>
                <a:cubicBezTo>
                  <a:pt x="5447" y="30303"/>
                  <a:pt x="1013" y="31926"/>
                  <a:pt x="541" y="33999"/>
                </a:cubicBezTo>
                <a:cubicBezTo>
                  <a:pt x="1" y="36384"/>
                  <a:pt x="5151" y="43216"/>
                  <a:pt x="11333" y="45926"/>
                </a:cubicBezTo>
                <a:cubicBezTo>
                  <a:pt x="16519" y="48202"/>
                  <a:pt x="23841" y="53453"/>
                  <a:pt x="30900" y="53453"/>
                </a:cubicBezTo>
                <a:cubicBezTo>
                  <a:pt x="32256" y="53453"/>
                  <a:pt x="33602" y="53259"/>
                  <a:pt x="34921" y="52814"/>
                </a:cubicBezTo>
                <a:cubicBezTo>
                  <a:pt x="43110" y="50048"/>
                  <a:pt x="85188" y="56067"/>
                  <a:pt x="86489" y="38010"/>
                </a:cubicBezTo>
                <a:cubicBezTo>
                  <a:pt x="87791" y="19953"/>
                  <a:pt x="76403" y="10573"/>
                  <a:pt x="76403" y="10573"/>
                </a:cubicBezTo>
                <a:cubicBezTo>
                  <a:pt x="76403" y="10573"/>
                  <a:pt x="66995" y="1"/>
                  <a:pt x="55192" y="1"/>
                </a:cubicBezTo>
                <a:close/>
              </a:path>
            </a:pathLst>
          </a:custGeom>
          <a:solidFill>
            <a:schemeClr val="accent1">
              <a:alpha val="4637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8" name="Google Shape;98;p13"/>
          <p:cNvSpPr/>
          <p:nvPr/>
        </p:nvSpPr>
        <p:spPr>
          <a:xfrm rot="10800000">
            <a:off x="6590028" y="-1830528"/>
            <a:ext cx="5766771" cy="3682967"/>
          </a:xfrm>
          <a:custGeom>
            <a:rect b="b" l="l" r="r" t="t"/>
            <a:pathLst>
              <a:path extrusionOk="0" h="56068" w="87791">
                <a:moveTo>
                  <a:pt x="55192" y="1"/>
                </a:moveTo>
                <a:cubicBezTo>
                  <a:pt x="51710" y="1"/>
                  <a:pt x="48020" y="921"/>
                  <a:pt x="44301" y="3305"/>
                </a:cubicBezTo>
                <a:cubicBezTo>
                  <a:pt x="27981" y="13772"/>
                  <a:pt x="23752" y="23750"/>
                  <a:pt x="23752" y="23750"/>
                </a:cubicBezTo>
                <a:cubicBezTo>
                  <a:pt x="23752" y="23750"/>
                  <a:pt x="23199" y="30455"/>
                  <a:pt x="15945" y="30455"/>
                </a:cubicBezTo>
                <a:cubicBezTo>
                  <a:pt x="15648" y="30455"/>
                  <a:pt x="15339" y="30443"/>
                  <a:pt x="15019" y="30420"/>
                </a:cubicBezTo>
                <a:cubicBezTo>
                  <a:pt x="13947" y="30341"/>
                  <a:pt x="12915" y="30303"/>
                  <a:pt x="11930" y="30303"/>
                </a:cubicBezTo>
                <a:cubicBezTo>
                  <a:pt x="5447" y="30303"/>
                  <a:pt x="1013" y="31926"/>
                  <a:pt x="541" y="33999"/>
                </a:cubicBezTo>
                <a:cubicBezTo>
                  <a:pt x="1" y="36384"/>
                  <a:pt x="5151" y="43216"/>
                  <a:pt x="11333" y="45926"/>
                </a:cubicBezTo>
                <a:cubicBezTo>
                  <a:pt x="16519" y="48202"/>
                  <a:pt x="23841" y="53453"/>
                  <a:pt x="30900" y="53453"/>
                </a:cubicBezTo>
                <a:cubicBezTo>
                  <a:pt x="32256" y="53453"/>
                  <a:pt x="33602" y="53259"/>
                  <a:pt x="34921" y="52814"/>
                </a:cubicBezTo>
                <a:cubicBezTo>
                  <a:pt x="43110" y="50048"/>
                  <a:pt x="85188" y="56067"/>
                  <a:pt x="86489" y="38010"/>
                </a:cubicBezTo>
                <a:cubicBezTo>
                  <a:pt x="87791" y="19953"/>
                  <a:pt x="76403" y="10573"/>
                  <a:pt x="76403" y="10573"/>
                </a:cubicBezTo>
                <a:cubicBezTo>
                  <a:pt x="76403" y="10573"/>
                  <a:pt x="66995" y="1"/>
                  <a:pt x="55192" y="1"/>
                </a:cubicBezTo>
                <a:close/>
              </a:path>
            </a:pathLst>
          </a:custGeom>
          <a:solidFill>
            <a:schemeClr val="dk2">
              <a:alpha val="1285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9" name="Google Shape;99;p13"/>
          <p:cNvSpPr/>
          <p:nvPr/>
        </p:nvSpPr>
        <p:spPr>
          <a:xfrm rot="1051413">
            <a:off x="5372927" y="-597860"/>
            <a:ext cx="8200944" cy="3015698"/>
          </a:xfrm>
          <a:custGeom>
            <a:rect b="b" l="l" r="r" t="t"/>
            <a:pathLst>
              <a:path extrusionOk="0" fill="none" h="28195" w="76674">
                <a:moveTo>
                  <a:pt x="76673" y="0"/>
                </a:moveTo>
                <a:cubicBezTo>
                  <a:pt x="76673" y="0"/>
                  <a:pt x="67374" y="14124"/>
                  <a:pt x="60786" y="16430"/>
                </a:cubicBezTo>
                <a:cubicBezTo>
                  <a:pt x="52981" y="19160"/>
                  <a:pt x="39856" y="7047"/>
                  <a:pt x="24779" y="17621"/>
                </a:cubicBezTo>
                <a:cubicBezTo>
                  <a:pt x="9706" y="28195"/>
                  <a:pt x="1302" y="23045"/>
                  <a:pt x="1" y="9868"/>
                </a:cubicBezTo>
              </a:path>
            </a:pathLst>
          </a:custGeom>
          <a:noFill/>
          <a:ln cap="flat" cmpd="sng" w="28575">
            <a:solidFill>
              <a:schemeClr val="accent3"/>
            </a:solidFill>
            <a:prstDash val="solid"/>
            <a:miter lim="3253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0" name="Google Shape;100;p13"/>
          <p:cNvSpPr/>
          <p:nvPr/>
        </p:nvSpPr>
        <p:spPr>
          <a:xfrm rot="6697654">
            <a:off x="-3373442" y="-4867145"/>
            <a:ext cx="9416338" cy="6013774"/>
          </a:xfrm>
          <a:custGeom>
            <a:rect b="b" l="l" r="r" t="t"/>
            <a:pathLst>
              <a:path extrusionOk="0" h="56068" w="87791">
                <a:moveTo>
                  <a:pt x="55192" y="1"/>
                </a:moveTo>
                <a:cubicBezTo>
                  <a:pt x="51710" y="1"/>
                  <a:pt x="48020" y="921"/>
                  <a:pt x="44301" y="3305"/>
                </a:cubicBezTo>
                <a:cubicBezTo>
                  <a:pt x="27981" y="13772"/>
                  <a:pt x="23752" y="23750"/>
                  <a:pt x="23752" y="23750"/>
                </a:cubicBezTo>
                <a:cubicBezTo>
                  <a:pt x="23752" y="23750"/>
                  <a:pt x="23199" y="30455"/>
                  <a:pt x="15945" y="30455"/>
                </a:cubicBezTo>
                <a:cubicBezTo>
                  <a:pt x="15648" y="30455"/>
                  <a:pt x="15339" y="30443"/>
                  <a:pt x="15019" y="30420"/>
                </a:cubicBezTo>
                <a:cubicBezTo>
                  <a:pt x="13947" y="30341"/>
                  <a:pt x="12915" y="30303"/>
                  <a:pt x="11930" y="30303"/>
                </a:cubicBezTo>
                <a:cubicBezTo>
                  <a:pt x="5447" y="30303"/>
                  <a:pt x="1013" y="31926"/>
                  <a:pt x="541" y="33999"/>
                </a:cubicBezTo>
                <a:cubicBezTo>
                  <a:pt x="1" y="36384"/>
                  <a:pt x="5151" y="43216"/>
                  <a:pt x="11333" y="45926"/>
                </a:cubicBezTo>
                <a:cubicBezTo>
                  <a:pt x="16519" y="48202"/>
                  <a:pt x="23841" y="53453"/>
                  <a:pt x="30900" y="53453"/>
                </a:cubicBezTo>
                <a:cubicBezTo>
                  <a:pt x="32256" y="53453"/>
                  <a:pt x="33602" y="53259"/>
                  <a:pt x="34921" y="52814"/>
                </a:cubicBezTo>
                <a:cubicBezTo>
                  <a:pt x="43110" y="50048"/>
                  <a:pt x="85188" y="56067"/>
                  <a:pt x="86489" y="38010"/>
                </a:cubicBezTo>
                <a:cubicBezTo>
                  <a:pt x="87791" y="19953"/>
                  <a:pt x="76403" y="10573"/>
                  <a:pt x="76403" y="10573"/>
                </a:cubicBezTo>
                <a:cubicBezTo>
                  <a:pt x="76403" y="10573"/>
                  <a:pt x="66995" y="1"/>
                  <a:pt x="55192" y="1"/>
                </a:cubicBezTo>
                <a:close/>
              </a:path>
            </a:pathLst>
          </a:custGeom>
          <a:solidFill>
            <a:schemeClr val="accent1">
              <a:alpha val="4637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1" name="Google Shape;101;p13"/>
          <p:cNvSpPr/>
          <p:nvPr/>
        </p:nvSpPr>
        <p:spPr>
          <a:xfrm flipH="1" rot="9986681">
            <a:off x="-4180552" y="1043048"/>
            <a:ext cx="6402109" cy="5689153"/>
          </a:xfrm>
          <a:custGeom>
            <a:rect b="b" l="l" r="r" t="t"/>
            <a:pathLst>
              <a:path extrusionOk="0" h="28248" w="31788">
                <a:moveTo>
                  <a:pt x="16729" y="0"/>
                </a:moveTo>
                <a:cubicBezTo>
                  <a:pt x="16601" y="0"/>
                  <a:pt x="16474" y="1"/>
                  <a:pt x="16346" y="2"/>
                </a:cubicBezTo>
                <a:cubicBezTo>
                  <a:pt x="16060" y="2"/>
                  <a:pt x="15764" y="5"/>
                  <a:pt x="15461" y="9"/>
                </a:cubicBezTo>
                <a:cubicBezTo>
                  <a:pt x="11690" y="44"/>
                  <a:pt x="7009" y="207"/>
                  <a:pt x="4237" y="2881"/>
                </a:cubicBezTo>
                <a:cubicBezTo>
                  <a:pt x="2392" y="4661"/>
                  <a:pt x="2135" y="8048"/>
                  <a:pt x="1618" y="10410"/>
                </a:cubicBezTo>
                <a:cubicBezTo>
                  <a:pt x="938" y="13517"/>
                  <a:pt x="381" y="16657"/>
                  <a:pt x="219" y="19839"/>
                </a:cubicBezTo>
                <a:cubicBezTo>
                  <a:pt x="1" y="24133"/>
                  <a:pt x="1988" y="26141"/>
                  <a:pt x="6130" y="26720"/>
                </a:cubicBezTo>
                <a:cubicBezTo>
                  <a:pt x="9755" y="27227"/>
                  <a:pt x="13382" y="27712"/>
                  <a:pt x="17036" y="27956"/>
                </a:cubicBezTo>
                <a:cubicBezTo>
                  <a:pt x="18561" y="28056"/>
                  <a:pt x="20165" y="28248"/>
                  <a:pt x="21749" y="28248"/>
                </a:cubicBezTo>
                <a:cubicBezTo>
                  <a:pt x="23047" y="28248"/>
                  <a:pt x="24332" y="28119"/>
                  <a:pt x="25547" y="27706"/>
                </a:cubicBezTo>
                <a:cubicBezTo>
                  <a:pt x="28287" y="26775"/>
                  <a:pt x="29435" y="24198"/>
                  <a:pt x="29933" y="21508"/>
                </a:cubicBezTo>
                <a:cubicBezTo>
                  <a:pt x="30554" y="18140"/>
                  <a:pt x="30847" y="14721"/>
                  <a:pt x="31348" y="11337"/>
                </a:cubicBezTo>
                <a:cubicBezTo>
                  <a:pt x="31787" y="8393"/>
                  <a:pt x="31569" y="5097"/>
                  <a:pt x="28963" y="3194"/>
                </a:cubicBezTo>
                <a:cubicBezTo>
                  <a:pt x="25477" y="645"/>
                  <a:pt x="20958" y="0"/>
                  <a:pt x="16729" y="0"/>
                </a:cubicBezTo>
                <a:close/>
              </a:path>
            </a:pathLst>
          </a:custGeom>
          <a:solidFill>
            <a:schemeClr val="dk2">
              <a:alpha val="670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2" name="Google Shape;102;p13"/>
          <p:cNvSpPr txBox="1"/>
          <p:nvPr>
            <p:ph type="title"/>
          </p:nvPr>
        </p:nvSpPr>
        <p:spPr>
          <a:xfrm>
            <a:off x="3394963" y="1596925"/>
            <a:ext cx="3855600" cy="16101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l">
              <a:spcBef>
                <a:spcPts val="0"/>
              </a:spcBef>
              <a:spcAft>
                <a:spcPts val="0"/>
              </a:spcAft>
              <a:buSzPts val="3600"/>
              <a:buNone/>
              <a:defRPr sz="50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/>
        </p:txBody>
      </p:sp>
      <p:sp>
        <p:nvSpPr>
          <p:cNvPr id="103" name="Google Shape;103;p13"/>
          <p:cNvSpPr txBox="1"/>
          <p:nvPr>
            <p:ph hasCustomPrompt="1" idx="2" type="title"/>
          </p:nvPr>
        </p:nvSpPr>
        <p:spPr>
          <a:xfrm>
            <a:off x="1893438" y="1677639"/>
            <a:ext cx="1498200" cy="11235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l">
              <a:spcBef>
                <a:spcPts val="0"/>
              </a:spcBef>
              <a:spcAft>
                <a:spcPts val="0"/>
              </a:spcAft>
              <a:buSzPts val="6000"/>
              <a:buNone/>
              <a:defRPr sz="70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r>
              <a:t>xx%</a:t>
            </a:r>
          </a:p>
        </p:txBody>
      </p:sp>
      <p:sp>
        <p:nvSpPr>
          <p:cNvPr id="104" name="Google Shape;104;p13"/>
          <p:cNvSpPr txBox="1"/>
          <p:nvPr>
            <p:ph idx="1" type="subTitle"/>
          </p:nvPr>
        </p:nvSpPr>
        <p:spPr>
          <a:xfrm>
            <a:off x="3394963" y="3246489"/>
            <a:ext cx="2752500" cy="719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/>
        </p:txBody>
      </p:sp>
      <p:sp>
        <p:nvSpPr>
          <p:cNvPr id="105" name="Google Shape;105;p13"/>
          <p:cNvSpPr/>
          <p:nvPr/>
        </p:nvSpPr>
        <p:spPr>
          <a:xfrm flipH="1" rot="10800000">
            <a:off x="779327" y="3478782"/>
            <a:ext cx="7065492" cy="5396392"/>
          </a:xfrm>
          <a:custGeom>
            <a:rect b="b" l="l" r="r" t="t"/>
            <a:pathLst>
              <a:path extrusionOk="0" h="29633" w="38799">
                <a:moveTo>
                  <a:pt x="24862" y="1"/>
                </a:moveTo>
                <a:cubicBezTo>
                  <a:pt x="17606" y="1"/>
                  <a:pt x="2522" y="6530"/>
                  <a:pt x="2408" y="6818"/>
                </a:cubicBezTo>
                <a:cubicBezTo>
                  <a:pt x="0" y="12908"/>
                  <a:pt x="709" y="23105"/>
                  <a:pt x="5362" y="28314"/>
                </a:cubicBezTo>
                <a:cubicBezTo>
                  <a:pt x="6190" y="29241"/>
                  <a:pt x="7638" y="29632"/>
                  <a:pt x="9471" y="29632"/>
                </a:cubicBezTo>
                <a:cubicBezTo>
                  <a:pt x="17936" y="29632"/>
                  <a:pt x="34625" y="21288"/>
                  <a:pt x="36508" y="18846"/>
                </a:cubicBezTo>
                <a:cubicBezTo>
                  <a:pt x="38798" y="15872"/>
                  <a:pt x="32779" y="1993"/>
                  <a:pt x="26923" y="249"/>
                </a:cubicBezTo>
                <a:cubicBezTo>
                  <a:pt x="26348" y="78"/>
                  <a:pt x="25651" y="1"/>
                  <a:pt x="24862" y="1"/>
                </a:cubicBezTo>
                <a:close/>
              </a:path>
            </a:pathLst>
          </a:custGeom>
          <a:solidFill>
            <a:schemeClr val="accent3">
              <a:alpha val="2549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 2">
  <p:cSld name="CUSTOM_21">
    <p:spTree>
      <p:nvGrpSpPr>
        <p:cNvPr id="106" name="Shape 1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Google Shape;107;p14"/>
          <p:cNvSpPr/>
          <p:nvPr/>
        </p:nvSpPr>
        <p:spPr>
          <a:xfrm rot="-10285629">
            <a:off x="4140874" y="-2015123"/>
            <a:ext cx="9471588" cy="6049060"/>
          </a:xfrm>
          <a:custGeom>
            <a:rect b="b" l="l" r="r" t="t"/>
            <a:pathLst>
              <a:path extrusionOk="0" h="56068" w="87791">
                <a:moveTo>
                  <a:pt x="55192" y="1"/>
                </a:moveTo>
                <a:cubicBezTo>
                  <a:pt x="51710" y="1"/>
                  <a:pt x="48020" y="921"/>
                  <a:pt x="44301" y="3305"/>
                </a:cubicBezTo>
                <a:cubicBezTo>
                  <a:pt x="27981" y="13772"/>
                  <a:pt x="23752" y="23750"/>
                  <a:pt x="23752" y="23750"/>
                </a:cubicBezTo>
                <a:cubicBezTo>
                  <a:pt x="23752" y="23750"/>
                  <a:pt x="23199" y="30455"/>
                  <a:pt x="15945" y="30455"/>
                </a:cubicBezTo>
                <a:cubicBezTo>
                  <a:pt x="15648" y="30455"/>
                  <a:pt x="15339" y="30443"/>
                  <a:pt x="15019" y="30420"/>
                </a:cubicBezTo>
                <a:cubicBezTo>
                  <a:pt x="13947" y="30341"/>
                  <a:pt x="12915" y="30303"/>
                  <a:pt x="11930" y="30303"/>
                </a:cubicBezTo>
                <a:cubicBezTo>
                  <a:pt x="5447" y="30303"/>
                  <a:pt x="1013" y="31926"/>
                  <a:pt x="541" y="33999"/>
                </a:cubicBezTo>
                <a:cubicBezTo>
                  <a:pt x="1" y="36384"/>
                  <a:pt x="5151" y="43216"/>
                  <a:pt x="11333" y="45926"/>
                </a:cubicBezTo>
                <a:cubicBezTo>
                  <a:pt x="16519" y="48202"/>
                  <a:pt x="23841" y="53453"/>
                  <a:pt x="30900" y="53453"/>
                </a:cubicBezTo>
                <a:cubicBezTo>
                  <a:pt x="32256" y="53453"/>
                  <a:pt x="33602" y="53259"/>
                  <a:pt x="34921" y="52814"/>
                </a:cubicBezTo>
                <a:cubicBezTo>
                  <a:pt x="43110" y="50048"/>
                  <a:pt x="85188" y="56067"/>
                  <a:pt x="86489" y="38010"/>
                </a:cubicBezTo>
                <a:cubicBezTo>
                  <a:pt x="87791" y="19953"/>
                  <a:pt x="76403" y="10573"/>
                  <a:pt x="76403" y="10573"/>
                </a:cubicBezTo>
                <a:cubicBezTo>
                  <a:pt x="76403" y="10573"/>
                  <a:pt x="66995" y="1"/>
                  <a:pt x="55192" y="1"/>
                </a:cubicBezTo>
                <a:close/>
              </a:path>
            </a:pathLst>
          </a:custGeom>
          <a:solidFill>
            <a:schemeClr val="accent1">
              <a:alpha val="4637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8" name="Google Shape;108;p14"/>
          <p:cNvSpPr/>
          <p:nvPr/>
        </p:nvSpPr>
        <p:spPr>
          <a:xfrm flipH="1">
            <a:off x="6818628" y="2586663"/>
            <a:ext cx="5766771" cy="3682967"/>
          </a:xfrm>
          <a:custGeom>
            <a:rect b="b" l="l" r="r" t="t"/>
            <a:pathLst>
              <a:path extrusionOk="0" h="56068" w="87791">
                <a:moveTo>
                  <a:pt x="55192" y="1"/>
                </a:moveTo>
                <a:cubicBezTo>
                  <a:pt x="51710" y="1"/>
                  <a:pt x="48020" y="921"/>
                  <a:pt x="44301" y="3305"/>
                </a:cubicBezTo>
                <a:cubicBezTo>
                  <a:pt x="27981" y="13772"/>
                  <a:pt x="23752" y="23750"/>
                  <a:pt x="23752" y="23750"/>
                </a:cubicBezTo>
                <a:cubicBezTo>
                  <a:pt x="23752" y="23750"/>
                  <a:pt x="23199" y="30455"/>
                  <a:pt x="15945" y="30455"/>
                </a:cubicBezTo>
                <a:cubicBezTo>
                  <a:pt x="15648" y="30455"/>
                  <a:pt x="15339" y="30443"/>
                  <a:pt x="15019" y="30420"/>
                </a:cubicBezTo>
                <a:cubicBezTo>
                  <a:pt x="13947" y="30341"/>
                  <a:pt x="12915" y="30303"/>
                  <a:pt x="11930" y="30303"/>
                </a:cubicBezTo>
                <a:cubicBezTo>
                  <a:pt x="5447" y="30303"/>
                  <a:pt x="1013" y="31926"/>
                  <a:pt x="541" y="33999"/>
                </a:cubicBezTo>
                <a:cubicBezTo>
                  <a:pt x="1" y="36384"/>
                  <a:pt x="5151" y="43216"/>
                  <a:pt x="11333" y="45926"/>
                </a:cubicBezTo>
                <a:cubicBezTo>
                  <a:pt x="16519" y="48202"/>
                  <a:pt x="23841" y="53453"/>
                  <a:pt x="30900" y="53453"/>
                </a:cubicBezTo>
                <a:cubicBezTo>
                  <a:pt x="32256" y="53453"/>
                  <a:pt x="33602" y="53259"/>
                  <a:pt x="34921" y="52814"/>
                </a:cubicBezTo>
                <a:cubicBezTo>
                  <a:pt x="43110" y="50048"/>
                  <a:pt x="85188" y="56067"/>
                  <a:pt x="86489" y="38010"/>
                </a:cubicBezTo>
                <a:cubicBezTo>
                  <a:pt x="87791" y="19953"/>
                  <a:pt x="76403" y="10573"/>
                  <a:pt x="76403" y="10573"/>
                </a:cubicBezTo>
                <a:cubicBezTo>
                  <a:pt x="76403" y="10573"/>
                  <a:pt x="66995" y="1"/>
                  <a:pt x="55192" y="1"/>
                </a:cubicBezTo>
                <a:close/>
              </a:path>
            </a:pathLst>
          </a:custGeom>
          <a:solidFill>
            <a:schemeClr val="dk2">
              <a:alpha val="1285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9" name="Google Shape;109;p14"/>
          <p:cNvSpPr/>
          <p:nvPr/>
        </p:nvSpPr>
        <p:spPr>
          <a:xfrm flipH="1" rot="9748587">
            <a:off x="5601527" y="2021265"/>
            <a:ext cx="8200944" cy="3015698"/>
          </a:xfrm>
          <a:custGeom>
            <a:rect b="b" l="l" r="r" t="t"/>
            <a:pathLst>
              <a:path extrusionOk="0" fill="none" h="28195" w="76674">
                <a:moveTo>
                  <a:pt x="76673" y="0"/>
                </a:moveTo>
                <a:cubicBezTo>
                  <a:pt x="76673" y="0"/>
                  <a:pt x="67374" y="14124"/>
                  <a:pt x="60786" y="16430"/>
                </a:cubicBezTo>
                <a:cubicBezTo>
                  <a:pt x="52981" y="19160"/>
                  <a:pt x="39856" y="7047"/>
                  <a:pt x="24779" y="17621"/>
                </a:cubicBezTo>
                <a:cubicBezTo>
                  <a:pt x="9706" y="28195"/>
                  <a:pt x="1302" y="23045"/>
                  <a:pt x="1" y="9868"/>
                </a:cubicBezTo>
              </a:path>
            </a:pathLst>
          </a:custGeom>
          <a:noFill/>
          <a:ln cap="flat" cmpd="sng" w="28575">
            <a:solidFill>
              <a:schemeClr val="accent3"/>
            </a:solidFill>
            <a:prstDash val="solid"/>
            <a:miter lim="3253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0" name="Google Shape;110;p14"/>
          <p:cNvSpPr/>
          <p:nvPr/>
        </p:nvSpPr>
        <p:spPr>
          <a:xfrm flipH="1" rot="4102346">
            <a:off x="-2270967" y="3805847"/>
            <a:ext cx="9416338" cy="6013774"/>
          </a:xfrm>
          <a:custGeom>
            <a:rect b="b" l="l" r="r" t="t"/>
            <a:pathLst>
              <a:path extrusionOk="0" h="56068" w="87791">
                <a:moveTo>
                  <a:pt x="55192" y="1"/>
                </a:moveTo>
                <a:cubicBezTo>
                  <a:pt x="51710" y="1"/>
                  <a:pt x="48020" y="921"/>
                  <a:pt x="44301" y="3305"/>
                </a:cubicBezTo>
                <a:cubicBezTo>
                  <a:pt x="27981" y="13772"/>
                  <a:pt x="23752" y="23750"/>
                  <a:pt x="23752" y="23750"/>
                </a:cubicBezTo>
                <a:cubicBezTo>
                  <a:pt x="23752" y="23750"/>
                  <a:pt x="23199" y="30455"/>
                  <a:pt x="15945" y="30455"/>
                </a:cubicBezTo>
                <a:cubicBezTo>
                  <a:pt x="15648" y="30455"/>
                  <a:pt x="15339" y="30443"/>
                  <a:pt x="15019" y="30420"/>
                </a:cubicBezTo>
                <a:cubicBezTo>
                  <a:pt x="13947" y="30341"/>
                  <a:pt x="12915" y="30303"/>
                  <a:pt x="11930" y="30303"/>
                </a:cubicBezTo>
                <a:cubicBezTo>
                  <a:pt x="5447" y="30303"/>
                  <a:pt x="1013" y="31926"/>
                  <a:pt x="541" y="33999"/>
                </a:cubicBezTo>
                <a:cubicBezTo>
                  <a:pt x="1" y="36384"/>
                  <a:pt x="5151" y="43216"/>
                  <a:pt x="11333" y="45926"/>
                </a:cubicBezTo>
                <a:cubicBezTo>
                  <a:pt x="16519" y="48202"/>
                  <a:pt x="23841" y="53453"/>
                  <a:pt x="30900" y="53453"/>
                </a:cubicBezTo>
                <a:cubicBezTo>
                  <a:pt x="32256" y="53453"/>
                  <a:pt x="33602" y="53259"/>
                  <a:pt x="34921" y="52814"/>
                </a:cubicBezTo>
                <a:cubicBezTo>
                  <a:pt x="43110" y="50048"/>
                  <a:pt x="85188" y="56067"/>
                  <a:pt x="86489" y="38010"/>
                </a:cubicBezTo>
                <a:cubicBezTo>
                  <a:pt x="87791" y="19953"/>
                  <a:pt x="76403" y="10573"/>
                  <a:pt x="76403" y="10573"/>
                </a:cubicBezTo>
                <a:cubicBezTo>
                  <a:pt x="76403" y="10573"/>
                  <a:pt x="66995" y="1"/>
                  <a:pt x="55192" y="1"/>
                </a:cubicBezTo>
                <a:close/>
              </a:path>
            </a:pathLst>
          </a:custGeom>
          <a:solidFill>
            <a:schemeClr val="accent1">
              <a:alpha val="4637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1" name="Google Shape;111;p14"/>
          <p:cNvSpPr/>
          <p:nvPr/>
        </p:nvSpPr>
        <p:spPr>
          <a:xfrm rot="813319">
            <a:off x="-3580677" y="-1425723"/>
            <a:ext cx="6402109" cy="5689153"/>
          </a:xfrm>
          <a:custGeom>
            <a:rect b="b" l="l" r="r" t="t"/>
            <a:pathLst>
              <a:path extrusionOk="0" h="28248" w="31788">
                <a:moveTo>
                  <a:pt x="16729" y="0"/>
                </a:moveTo>
                <a:cubicBezTo>
                  <a:pt x="16601" y="0"/>
                  <a:pt x="16474" y="1"/>
                  <a:pt x="16346" y="2"/>
                </a:cubicBezTo>
                <a:cubicBezTo>
                  <a:pt x="16060" y="2"/>
                  <a:pt x="15764" y="5"/>
                  <a:pt x="15461" y="9"/>
                </a:cubicBezTo>
                <a:cubicBezTo>
                  <a:pt x="11690" y="44"/>
                  <a:pt x="7009" y="207"/>
                  <a:pt x="4237" y="2881"/>
                </a:cubicBezTo>
                <a:cubicBezTo>
                  <a:pt x="2392" y="4661"/>
                  <a:pt x="2135" y="8048"/>
                  <a:pt x="1618" y="10410"/>
                </a:cubicBezTo>
                <a:cubicBezTo>
                  <a:pt x="938" y="13517"/>
                  <a:pt x="381" y="16657"/>
                  <a:pt x="219" y="19839"/>
                </a:cubicBezTo>
                <a:cubicBezTo>
                  <a:pt x="1" y="24133"/>
                  <a:pt x="1988" y="26141"/>
                  <a:pt x="6130" y="26720"/>
                </a:cubicBezTo>
                <a:cubicBezTo>
                  <a:pt x="9755" y="27227"/>
                  <a:pt x="13382" y="27712"/>
                  <a:pt x="17036" y="27956"/>
                </a:cubicBezTo>
                <a:cubicBezTo>
                  <a:pt x="18561" y="28056"/>
                  <a:pt x="20165" y="28248"/>
                  <a:pt x="21749" y="28248"/>
                </a:cubicBezTo>
                <a:cubicBezTo>
                  <a:pt x="23047" y="28248"/>
                  <a:pt x="24332" y="28119"/>
                  <a:pt x="25547" y="27706"/>
                </a:cubicBezTo>
                <a:cubicBezTo>
                  <a:pt x="28287" y="26775"/>
                  <a:pt x="29435" y="24198"/>
                  <a:pt x="29933" y="21508"/>
                </a:cubicBezTo>
                <a:cubicBezTo>
                  <a:pt x="30554" y="18140"/>
                  <a:pt x="30847" y="14721"/>
                  <a:pt x="31348" y="11337"/>
                </a:cubicBezTo>
                <a:cubicBezTo>
                  <a:pt x="31787" y="8393"/>
                  <a:pt x="31569" y="5097"/>
                  <a:pt x="28963" y="3194"/>
                </a:cubicBezTo>
                <a:cubicBezTo>
                  <a:pt x="25477" y="645"/>
                  <a:pt x="20958" y="0"/>
                  <a:pt x="16729" y="0"/>
                </a:cubicBezTo>
                <a:close/>
              </a:path>
            </a:pathLst>
          </a:custGeom>
          <a:solidFill>
            <a:schemeClr val="dk2">
              <a:alpha val="670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2" name="Google Shape;112;p14"/>
          <p:cNvSpPr txBox="1"/>
          <p:nvPr>
            <p:ph type="title"/>
          </p:nvPr>
        </p:nvSpPr>
        <p:spPr>
          <a:xfrm>
            <a:off x="1549950" y="1929275"/>
            <a:ext cx="6044100" cy="1610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600"/>
              <a:buNone/>
              <a:defRPr sz="50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/>
        </p:txBody>
      </p:sp>
      <p:sp>
        <p:nvSpPr>
          <p:cNvPr id="113" name="Google Shape;113;p14"/>
          <p:cNvSpPr txBox="1"/>
          <p:nvPr>
            <p:ph hasCustomPrompt="1" idx="2" type="title"/>
          </p:nvPr>
        </p:nvSpPr>
        <p:spPr>
          <a:xfrm>
            <a:off x="3822900" y="845239"/>
            <a:ext cx="1498200" cy="11235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6000"/>
              <a:buNone/>
              <a:defRPr sz="70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r>
              <a:t>xx%</a:t>
            </a:r>
          </a:p>
        </p:txBody>
      </p:sp>
      <p:sp>
        <p:nvSpPr>
          <p:cNvPr id="114" name="Google Shape;114;p14"/>
          <p:cNvSpPr txBox="1"/>
          <p:nvPr>
            <p:ph idx="1" type="subTitle"/>
          </p:nvPr>
        </p:nvSpPr>
        <p:spPr>
          <a:xfrm>
            <a:off x="2414570" y="3578849"/>
            <a:ext cx="4314900" cy="7194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/>
        </p:txBody>
      </p:sp>
      <p:sp>
        <p:nvSpPr>
          <p:cNvPr id="115" name="Google Shape;115;p14"/>
          <p:cNvSpPr/>
          <p:nvPr/>
        </p:nvSpPr>
        <p:spPr>
          <a:xfrm>
            <a:off x="3065327" y="-4200997"/>
            <a:ext cx="7065492" cy="5396392"/>
          </a:xfrm>
          <a:custGeom>
            <a:rect b="b" l="l" r="r" t="t"/>
            <a:pathLst>
              <a:path extrusionOk="0" h="29633" w="38799">
                <a:moveTo>
                  <a:pt x="24862" y="1"/>
                </a:moveTo>
                <a:cubicBezTo>
                  <a:pt x="17606" y="1"/>
                  <a:pt x="2522" y="6530"/>
                  <a:pt x="2408" y="6818"/>
                </a:cubicBezTo>
                <a:cubicBezTo>
                  <a:pt x="0" y="12908"/>
                  <a:pt x="709" y="23105"/>
                  <a:pt x="5362" y="28314"/>
                </a:cubicBezTo>
                <a:cubicBezTo>
                  <a:pt x="6190" y="29241"/>
                  <a:pt x="7638" y="29632"/>
                  <a:pt x="9471" y="29632"/>
                </a:cubicBezTo>
                <a:cubicBezTo>
                  <a:pt x="17936" y="29632"/>
                  <a:pt x="34625" y="21288"/>
                  <a:pt x="36508" y="18846"/>
                </a:cubicBezTo>
                <a:cubicBezTo>
                  <a:pt x="38798" y="15872"/>
                  <a:pt x="32779" y="1993"/>
                  <a:pt x="26923" y="249"/>
                </a:cubicBezTo>
                <a:cubicBezTo>
                  <a:pt x="26348" y="78"/>
                  <a:pt x="25651" y="1"/>
                  <a:pt x="24862" y="1"/>
                </a:cubicBezTo>
                <a:close/>
              </a:path>
            </a:pathLst>
          </a:custGeom>
          <a:solidFill>
            <a:schemeClr val="accent3">
              <a:alpha val="2549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 3">
  <p:cSld name="CUSTOM_35">
    <p:spTree>
      <p:nvGrpSpPr>
        <p:cNvPr id="116" name="Shape 1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" name="Google Shape;117;p15"/>
          <p:cNvSpPr/>
          <p:nvPr/>
        </p:nvSpPr>
        <p:spPr>
          <a:xfrm rot="-10285629">
            <a:off x="4140874" y="-2015123"/>
            <a:ext cx="9471588" cy="6049060"/>
          </a:xfrm>
          <a:custGeom>
            <a:rect b="b" l="l" r="r" t="t"/>
            <a:pathLst>
              <a:path extrusionOk="0" h="56068" w="87791">
                <a:moveTo>
                  <a:pt x="55192" y="1"/>
                </a:moveTo>
                <a:cubicBezTo>
                  <a:pt x="51710" y="1"/>
                  <a:pt x="48020" y="921"/>
                  <a:pt x="44301" y="3305"/>
                </a:cubicBezTo>
                <a:cubicBezTo>
                  <a:pt x="27981" y="13772"/>
                  <a:pt x="23752" y="23750"/>
                  <a:pt x="23752" y="23750"/>
                </a:cubicBezTo>
                <a:cubicBezTo>
                  <a:pt x="23752" y="23750"/>
                  <a:pt x="23199" y="30455"/>
                  <a:pt x="15945" y="30455"/>
                </a:cubicBezTo>
                <a:cubicBezTo>
                  <a:pt x="15648" y="30455"/>
                  <a:pt x="15339" y="30443"/>
                  <a:pt x="15019" y="30420"/>
                </a:cubicBezTo>
                <a:cubicBezTo>
                  <a:pt x="13947" y="30341"/>
                  <a:pt x="12915" y="30303"/>
                  <a:pt x="11930" y="30303"/>
                </a:cubicBezTo>
                <a:cubicBezTo>
                  <a:pt x="5447" y="30303"/>
                  <a:pt x="1013" y="31926"/>
                  <a:pt x="541" y="33999"/>
                </a:cubicBezTo>
                <a:cubicBezTo>
                  <a:pt x="1" y="36384"/>
                  <a:pt x="5151" y="43216"/>
                  <a:pt x="11333" y="45926"/>
                </a:cubicBezTo>
                <a:cubicBezTo>
                  <a:pt x="16519" y="48202"/>
                  <a:pt x="23841" y="53453"/>
                  <a:pt x="30900" y="53453"/>
                </a:cubicBezTo>
                <a:cubicBezTo>
                  <a:pt x="32256" y="53453"/>
                  <a:pt x="33602" y="53259"/>
                  <a:pt x="34921" y="52814"/>
                </a:cubicBezTo>
                <a:cubicBezTo>
                  <a:pt x="43110" y="50048"/>
                  <a:pt x="85188" y="56067"/>
                  <a:pt x="86489" y="38010"/>
                </a:cubicBezTo>
                <a:cubicBezTo>
                  <a:pt x="87791" y="19953"/>
                  <a:pt x="76403" y="10573"/>
                  <a:pt x="76403" y="10573"/>
                </a:cubicBezTo>
                <a:cubicBezTo>
                  <a:pt x="76403" y="10573"/>
                  <a:pt x="66995" y="1"/>
                  <a:pt x="55192" y="1"/>
                </a:cubicBezTo>
                <a:close/>
              </a:path>
            </a:pathLst>
          </a:custGeom>
          <a:solidFill>
            <a:schemeClr val="accent1">
              <a:alpha val="4637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8" name="Google Shape;118;p15"/>
          <p:cNvSpPr/>
          <p:nvPr/>
        </p:nvSpPr>
        <p:spPr>
          <a:xfrm flipH="1">
            <a:off x="6818628" y="2586663"/>
            <a:ext cx="5766771" cy="3682967"/>
          </a:xfrm>
          <a:custGeom>
            <a:rect b="b" l="l" r="r" t="t"/>
            <a:pathLst>
              <a:path extrusionOk="0" h="56068" w="87791">
                <a:moveTo>
                  <a:pt x="55192" y="1"/>
                </a:moveTo>
                <a:cubicBezTo>
                  <a:pt x="51710" y="1"/>
                  <a:pt x="48020" y="921"/>
                  <a:pt x="44301" y="3305"/>
                </a:cubicBezTo>
                <a:cubicBezTo>
                  <a:pt x="27981" y="13772"/>
                  <a:pt x="23752" y="23750"/>
                  <a:pt x="23752" y="23750"/>
                </a:cubicBezTo>
                <a:cubicBezTo>
                  <a:pt x="23752" y="23750"/>
                  <a:pt x="23199" y="30455"/>
                  <a:pt x="15945" y="30455"/>
                </a:cubicBezTo>
                <a:cubicBezTo>
                  <a:pt x="15648" y="30455"/>
                  <a:pt x="15339" y="30443"/>
                  <a:pt x="15019" y="30420"/>
                </a:cubicBezTo>
                <a:cubicBezTo>
                  <a:pt x="13947" y="30341"/>
                  <a:pt x="12915" y="30303"/>
                  <a:pt x="11930" y="30303"/>
                </a:cubicBezTo>
                <a:cubicBezTo>
                  <a:pt x="5447" y="30303"/>
                  <a:pt x="1013" y="31926"/>
                  <a:pt x="541" y="33999"/>
                </a:cubicBezTo>
                <a:cubicBezTo>
                  <a:pt x="1" y="36384"/>
                  <a:pt x="5151" y="43216"/>
                  <a:pt x="11333" y="45926"/>
                </a:cubicBezTo>
                <a:cubicBezTo>
                  <a:pt x="16519" y="48202"/>
                  <a:pt x="23841" y="53453"/>
                  <a:pt x="30900" y="53453"/>
                </a:cubicBezTo>
                <a:cubicBezTo>
                  <a:pt x="32256" y="53453"/>
                  <a:pt x="33602" y="53259"/>
                  <a:pt x="34921" y="52814"/>
                </a:cubicBezTo>
                <a:cubicBezTo>
                  <a:pt x="43110" y="50048"/>
                  <a:pt x="85188" y="56067"/>
                  <a:pt x="86489" y="38010"/>
                </a:cubicBezTo>
                <a:cubicBezTo>
                  <a:pt x="87791" y="19953"/>
                  <a:pt x="76403" y="10573"/>
                  <a:pt x="76403" y="10573"/>
                </a:cubicBezTo>
                <a:cubicBezTo>
                  <a:pt x="76403" y="10573"/>
                  <a:pt x="66995" y="1"/>
                  <a:pt x="55192" y="1"/>
                </a:cubicBezTo>
                <a:close/>
              </a:path>
            </a:pathLst>
          </a:custGeom>
          <a:solidFill>
            <a:schemeClr val="dk2">
              <a:alpha val="1285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9" name="Google Shape;119;p15"/>
          <p:cNvSpPr/>
          <p:nvPr/>
        </p:nvSpPr>
        <p:spPr>
          <a:xfrm flipH="1" rot="9748587">
            <a:off x="5601527" y="2021265"/>
            <a:ext cx="8200944" cy="3015698"/>
          </a:xfrm>
          <a:custGeom>
            <a:rect b="b" l="l" r="r" t="t"/>
            <a:pathLst>
              <a:path extrusionOk="0" fill="none" h="28195" w="76674">
                <a:moveTo>
                  <a:pt x="76673" y="0"/>
                </a:moveTo>
                <a:cubicBezTo>
                  <a:pt x="76673" y="0"/>
                  <a:pt x="67374" y="14124"/>
                  <a:pt x="60786" y="16430"/>
                </a:cubicBezTo>
                <a:cubicBezTo>
                  <a:pt x="52981" y="19160"/>
                  <a:pt x="39856" y="7047"/>
                  <a:pt x="24779" y="17621"/>
                </a:cubicBezTo>
                <a:cubicBezTo>
                  <a:pt x="9706" y="28195"/>
                  <a:pt x="1302" y="23045"/>
                  <a:pt x="1" y="9868"/>
                </a:cubicBezTo>
              </a:path>
            </a:pathLst>
          </a:custGeom>
          <a:noFill/>
          <a:ln cap="flat" cmpd="sng" w="28575">
            <a:solidFill>
              <a:schemeClr val="accent3"/>
            </a:solidFill>
            <a:prstDash val="solid"/>
            <a:miter lim="3253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0" name="Google Shape;120;p15"/>
          <p:cNvSpPr/>
          <p:nvPr/>
        </p:nvSpPr>
        <p:spPr>
          <a:xfrm flipH="1" rot="4102346">
            <a:off x="-2270967" y="3805847"/>
            <a:ext cx="9416338" cy="6013774"/>
          </a:xfrm>
          <a:custGeom>
            <a:rect b="b" l="l" r="r" t="t"/>
            <a:pathLst>
              <a:path extrusionOk="0" h="56068" w="87791">
                <a:moveTo>
                  <a:pt x="55192" y="1"/>
                </a:moveTo>
                <a:cubicBezTo>
                  <a:pt x="51710" y="1"/>
                  <a:pt x="48020" y="921"/>
                  <a:pt x="44301" y="3305"/>
                </a:cubicBezTo>
                <a:cubicBezTo>
                  <a:pt x="27981" y="13772"/>
                  <a:pt x="23752" y="23750"/>
                  <a:pt x="23752" y="23750"/>
                </a:cubicBezTo>
                <a:cubicBezTo>
                  <a:pt x="23752" y="23750"/>
                  <a:pt x="23199" y="30455"/>
                  <a:pt x="15945" y="30455"/>
                </a:cubicBezTo>
                <a:cubicBezTo>
                  <a:pt x="15648" y="30455"/>
                  <a:pt x="15339" y="30443"/>
                  <a:pt x="15019" y="30420"/>
                </a:cubicBezTo>
                <a:cubicBezTo>
                  <a:pt x="13947" y="30341"/>
                  <a:pt x="12915" y="30303"/>
                  <a:pt x="11930" y="30303"/>
                </a:cubicBezTo>
                <a:cubicBezTo>
                  <a:pt x="5447" y="30303"/>
                  <a:pt x="1013" y="31926"/>
                  <a:pt x="541" y="33999"/>
                </a:cubicBezTo>
                <a:cubicBezTo>
                  <a:pt x="1" y="36384"/>
                  <a:pt x="5151" y="43216"/>
                  <a:pt x="11333" y="45926"/>
                </a:cubicBezTo>
                <a:cubicBezTo>
                  <a:pt x="16519" y="48202"/>
                  <a:pt x="23841" y="53453"/>
                  <a:pt x="30900" y="53453"/>
                </a:cubicBezTo>
                <a:cubicBezTo>
                  <a:pt x="32256" y="53453"/>
                  <a:pt x="33602" y="53259"/>
                  <a:pt x="34921" y="52814"/>
                </a:cubicBezTo>
                <a:cubicBezTo>
                  <a:pt x="43110" y="50048"/>
                  <a:pt x="85188" y="56067"/>
                  <a:pt x="86489" y="38010"/>
                </a:cubicBezTo>
                <a:cubicBezTo>
                  <a:pt x="87791" y="19953"/>
                  <a:pt x="76403" y="10573"/>
                  <a:pt x="76403" y="10573"/>
                </a:cubicBezTo>
                <a:cubicBezTo>
                  <a:pt x="76403" y="10573"/>
                  <a:pt x="66995" y="1"/>
                  <a:pt x="55192" y="1"/>
                </a:cubicBezTo>
                <a:close/>
              </a:path>
            </a:pathLst>
          </a:custGeom>
          <a:solidFill>
            <a:schemeClr val="accent1">
              <a:alpha val="4637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1" name="Google Shape;121;p15"/>
          <p:cNvSpPr/>
          <p:nvPr/>
        </p:nvSpPr>
        <p:spPr>
          <a:xfrm rot="813319">
            <a:off x="-3580677" y="-1425723"/>
            <a:ext cx="6402109" cy="5689153"/>
          </a:xfrm>
          <a:custGeom>
            <a:rect b="b" l="l" r="r" t="t"/>
            <a:pathLst>
              <a:path extrusionOk="0" h="28248" w="31788">
                <a:moveTo>
                  <a:pt x="16729" y="0"/>
                </a:moveTo>
                <a:cubicBezTo>
                  <a:pt x="16601" y="0"/>
                  <a:pt x="16474" y="1"/>
                  <a:pt x="16346" y="2"/>
                </a:cubicBezTo>
                <a:cubicBezTo>
                  <a:pt x="16060" y="2"/>
                  <a:pt x="15764" y="5"/>
                  <a:pt x="15461" y="9"/>
                </a:cubicBezTo>
                <a:cubicBezTo>
                  <a:pt x="11690" y="44"/>
                  <a:pt x="7009" y="207"/>
                  <a:pt x="4237" y="2881"/>
                </a:cubicBezTo>
                <a:cubicBezTo>
                  <a:pt x="2392" y="4661"/>
                  <a:pt x="2135" y="8048"/>
                  <a:pt x="1618" y="10410"/>
                </a:cubicBezTo>
                <a:cubicBezTo>
                  <a:pt x="938" y="13517"/>
                  <a:pt x="381" y="16657"/>
                  <a:pt x="219" y="19839"/>
                </a:cubicBezTo>
                <a:cubicBezTo>
                  <a:pt x="1" y="24133"/>
                  <a:pt x="1988" y="26141"/>
                  <a:pt x="6130" y="26720"/>
                </a:cubicBezTo>
                <a:cubicBezTo>
                  <a:pt x="9755" y="27227"/>
                  <a:pt x="13382" y="27712"/>
                  <a:pt x="17036" y="27956"/>
                </a:cubicBezTo>
                <a:cubicBezTo>
                  <a:pt x="18561" y="28056"/>
                  <a:pt x="20165" y="28248"/>
                  <a:pt x="21749" y="28248"/>
                </a:cubicBezTo>
                <a:cubicBezTo>
                  <a:pt x="23047" y="28248"/>
                  <a:pt x="24332" y="28119"/>
                  <a:pt x="25547" y="27706"/>
                </a:cubicBezTo>
                <a:cubicBezTo>
                  <a:pt x="28287" y="26775"/>
                  <a:pt x="29435" y="24198"/>
                  <a:pt x="29933" y="21508"/>
                </a:cubicBezTo>
                <a:cubicBezTo>
                  <a:pt x="30554" y="18140"/>
                  <a:pt x="30847" y="14721"/>
                  <a:pt x="31348" y="11337"/>
                </a:cubicBezTo>
                <a:cubicBezTo>
                  <a:pt x="31787" y="8393"/>
                  <a:pt x="31569" y="5097"/>
                  <a:pt x="28963" y="3194"/>
                </a:cubicBezTo>
                <a:cubicBezTo>
                  <a:pt x="25477" y="645"/>
                  <a:pt x="20958" y="0"/>
                  <a:pt x="16729" y="0"/>
                </a:cubicBezTo>
                <a:close/>
              </a:path>
            </a:pathLst>
          </a:custGeom>
          <a:solidFill>
            <a:schemeClr val="dk2">
              <a:alpha val="670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2" name="Google Shape;122;p15"/>
          <p:cNvSpPr txBox="1"/>
          <p:nvPr>
            <p:ph type="title"/>
          </p:nvPr>
        </p:nvSpPr>
        <p:spPr>
          <a:xfrm>
            <a:off x="1309450" y="2081675"/>
            <a:ext cx="6746400" cy="1610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l">
              <a:spcBef>
                <a:spcPts val="0"/>
              </a:spcBef>
              <a:spcAft>
                <a:spcPts val="0"/>
              </a:spcAft>
              <a:buSzPts val="3600"/>
              <a:buNone/>
              <a:defRPr sz="50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/>
        </p:txBody>
      </p:sp>
      <p:sp>
        <p:nvSpPr>
          <p:cNvPr id="123" name="Google Shape;123;p15"/>
          <p:cNvSpPr txBox="1"/>
          <p:nvPr>
            <p:ph hasCustomPrompt="1" idx="2" type="title"/>
          </p:nvPr>
        </p:nvSpPr>
        <p:spPr>
          <a:xfrm>
            <a:off x="6066050" y="691889"/>
            <a:ext cx="1498200" cy="11235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6000"/>
              <a:buNone/>
              <a:defRPr sz="70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r>
              <a:t>xx%</a:t>
            </a:r>
          </a:p>
        </p:txBody>
      </p:sp>
      <p:sp>
        <p:nvSpPr>
          <p:cNvPr id="124" name="Google Shape;124;p15"/>
          <p:cNvSpPr txBox="1"/>
          <p:nvPr>
            <p:ph idx="1" type="subTitle"/>
          </p:nvPr>
        </p:nvSpPr>
        <p:spPr>
          <a:xfrm>
            <a:off x="1309450" y="3731250"/>
            <a:ext cx="6746400" cy="7194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/>
        </p:txBody>
      </p:sp>
      <p:sp>
        <p:nvSpPr>
          <p:cNvPr id="125" name="Google Shape;125;p15"/>
          <p:cNvSpPr/>
          <p:nvPr/>
        </p:nvSpPr>
        <p:spPr>
          <a:xfrm>
            <a:off x="3065327" y="-4200997"/>
            <a:ext cx="7065492" cy="5396392"/>
          </a:xfrm>
          <a:custGeom>
            <a:rect b="b" l="l" r="r" t="t"/>
            <a:pathLst>
              <a:path extrusionOk="0" h="29633" w="38799">
                <a:moveTo>
                  <a:pt x="24862" y="1"/>
                </a:moveTo>
                <a:cubicBezTo>
                  <a:pt x="17606" y="1"/>
                  <a:pt x="2522" y="6530"/>
                  <a:pt x="2408" y="6818"/>
                </a:cubicBezTo>
                <a:cubicBezTo>
                  <a:pt x="0" y="12908"/>
                  <a:pt x="709" y="23105"/>
                  <a:pt x="5362" y="28314"/>
                </a:cubicBezTo>
                <a:cubicBezTo>
                  <a:pt x="6190" y="29241"/>
                  <a:pt x="7638" y="29632"/>
                  <a:pt x="9471" y="29632"/>
                </a:cubicBezTo>
                <a:cubicBezTo>
                  <a:pt x="17936" y="29632"/>
                  <a:pt x="34625" y="21288"/>
                  <a:pt x="36508" y="18846"/>
                </a:cubicBezTo>
                <a:cubicBezTo>
                  <a:pt x="38798" y="15872"/>
                  <a:pt x="32779" y="1993"/>
                  <a:pt x="26923" y="249"/>
                </a:cubicBezTo>
                <a:cubicBezTo>
                  <a:pt x="26348" y="78"/>
                  <a:pt x="25651" y="1"/>
                  <a:pt x="24862" y="1"/>
                </a:cubicBezTo>
                <a:close/>
              </a:path>
            </a:pathLst>
          </a:custGeom>
          <a:solidFill>
            <a:schemeClr val="accent3">
              <a:alpha val="2549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able of contents">
  <p:cSld name="BLANK_1_1_1_1_1_1">
    <p:spTree>
      <p:nvGrpSpPr>
        <p:cNvPr id="126" name="Shape 1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Google Shape;127;p16"/>
          <p:cNvSpPr/>
          <p:nvPr/>
        </p:nvSpPr>
        <p:spPr>
          <a:xfrm flipH="1" rot="9339447">
            <a:off x="-5157706" y="2195120"/>
            <a:ext cx="7471555" cy="4771732"/>
          </a:xfrm>
          <a:custGeom>
            <a:rect b="b" l="l" r="r" t="t"/>
            <a:pathLst>
              <a:path extrusionOk="0" h="56068" w="87791">
                <a:moveTo>
                  <a:pt x="55192" y="1"/>
                </a:moveTo>
                <a:cubicBezTo>
                  <a:pt x="51710" y="1"/>
                  <a:pt x="48020" y="921"/>
                  <a:pt x="44301" y="3305"/>
                </a:cubicBezTo>
                <a:cubicBezTo>
                  <a:pt x="27981" y="13772"/>
                  <a:pt x="23752" y="23750"/>
                  <a:pt x="23752" y="23750"/>
                </a:cubicBezTo>
                <a:cubicBezTo>
                  <a:pt x="23752" y="23750"/>
                  <a:pt x="23199" y="30455"/>
                  <a:pt x="15945" y="30455"/>
                </a:cubicBezTo>
                <a:cubicBezTo>
                  <a:pt x="15648" y="30455"/>
                  <a:pt x="15339" y="30443"/>
                  <a:pt x="15019" y="30420"/>
                </a:cubicBezTo>
                <a:cubicBezTo>
                  <a:pt x="13947" y="30341"/>
                  <a:pt x="12915" y="30303"/>
                  <a:pt x="11930" y="30303"/>
                </a:cubicBezTo>
                <a:cubicBezTo>
                  <a:pt x="5447" y="30303"/>
                  <a:pt x="1013" y="31926"/>
                  <a:pt x="541" y="33999"/>
                </a:cubicBezTo>
                <a:cubicBezTo>
                  <a:pt x="1" y="36384"/>
                  <a:pt x="5151" y="43216"/>
                  <a:pt x="11333" y="45926"/>
                </a:cubicBezTo>
                <a:cubicBezTo>
                  <a:pt x="16519" y="48202"/>
                  <a:pt x="23841" y="53453"/>
                  <a:pt x="30900" y="53453"/>
                </a:cubicBezTo>
                <a:cubicBezTo>
                  <a:pt x="32256" y="53453"/>
                  <a:pt x="33602" y="53259"/>
                  <a:pt x="34921" y="52814"/>
                </a:cubicBezTo>
                <a:cubicBezTo>
                  <a:pt x="43110" y="50048"/>
                  <a:pt x="85188" y="56067"/>
                  <a:pt x="86489" y="38010"/>
                </a:cubicBezTo>
                <a:cubicBezTo>
                  <a:pt x="87791" y="19953"/>
                  <a:pt x="76403" y="10573"/>
                  <a:pt x="76403" y="10573"/>
                </a:cubicBezTo>
                <a:cubicBezTo>
                  <a:pt x="76403" y="10573"/>
                  <a:pt x="66995" y="1"/>
                  <a:pt x="55192" y="1"/>
                </a:cubicBezTo>
                <a:close/>
              </a:path>
            </a:pathLst>
          </a:custGeom>
          <a:solidFill>
            <a:schemeClr val="accent1">
              <a:alpha val="4637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8" name="Google Shape;128;p16"/>
          <p:cNvSpPr/>
          <p:nvPr/>
        </p:nvSpPr>
        <p:spPr>
          <a:xfrm>
            <a:off x="1118566" y="1549193"/>
            <a:ext cx="1350837" cy="973145"/>
          </a:xfrm>
          <a:custGeom>
            <a:rect b="b" l="l" r="r" t="t"/>
            <a:pathLst>
              <a:path extrusionOk="0" h="13563" w="18827">
                <a:moveTo>
                  <a:pt x="7161" y="0"/>
                </a:moveTo>
                <a:cubicBezTo>
                  <a:pt x="6367" y="0"/>
                  <a:pt x="5745" y="97"/>
                  <a:pt x="5462" y="302"/>
                </a:cubicBezTo>
                <a:cubicBezTo>
                  <a:pt x="5439" y="302"/>
                  <a:pt x="5416" y="302"/>
                  <a:pt x="5393" y="302"/>
                </a:cubicBezTo>
                <a:cubicBezTo>
                  <a:pt x="1116" y="302"/>
                  <a:pt x="1" y="5785"/>
                  <a:pt x="370" y="9035"/>
                </a:cubicBezTo>
                <a:cubicBezTo>
                  <a:pt x="734" y="12239"/>
                  <a:pt x="5348" y="13486"/>
                  <a:pt x="7931" y="13560"/>
                </a:cubicBezTo>
                <a:cubicBezTo>
                  <a:pt x="7975" y="13562"/>
                  <a:pt x="8020" y="13562"/>
                  <a:pt x="8064" y="13562"/>
                </a:cubicBezTo>
                <a:cubicBezTo>
                  <a:pt x="13120" y="13562"/>
                  <a:pt x="18826" y="5169"/>
                  <a:pt x="13911" y="1714"/>
                </a:cubicBezTo>
                <a:cubicBezTo>
                  <a:pt x="12377" y="637"/>
                  <a:pt x="9200" y="0"/>
                  <a:pt x="7161" y="0"/>
                </a:cubicBezTo>
                <a:close/>
              </a:path>
            </a:pathLst>
          </a:custGeom>
          <a:solidFill>
            <a:schemeClr val="accent1">
              <a:alpha val="4637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9" name="Google Shape;129;p16"/>
          <p:cNvSpPr/>
          <p:nvPr/>
        </p:nvSpPr>
        <p:spPr>
          <a:xfrm flipH="1">
            <a:off x="4816263" y="1549200"/>
            <a:ext cx="1350837" cy="973145"/>
          </a:xfrm>
          <a:custGeom>
            <a:rect b="b" l="l" r="r" t="t"/>
            <a:pathLst>
              <a:path extrusionOk="0" h="13563" w="18827">
                <a:moveTo>
                  <a:pt x="7161" y="0"/>
                </a:moveTo>
                <a:cubicBezTo>
                  <a:pt x="6367" y="0"/>
                  <a:pt x="5745" y="97"/>
                  <a:pt x="5462" y="302"/>
                </a:cubicBezTo>
                <a:cubicBezTo>
                  <a:pt x="5439" y="302"/>
                  <a:pt x="5416" y="302"/>
                  <a:pt x="5393" y="302"/>
                </a:cubicBezTo>
                <a:cubicBezTo>
                  <a:pt x="1116" y="302"/>
                  <a:pt x="1" y="5785"/>
                  <a:pt x="370" y="9035"/>
                </a:cubicBezTo>
                <a:cubicBezTo>
                  <a:pt x="734" y="12239"/>
                  <a:pt x="5348" y="13486"/>
                  <a:pt x="7931" y="13560"/>
                </a:cubicBezTo>
                <a:cubicBezTo>
                  <a:pt x="7975" y="13562"/>
                  <a:pt x="8020" y="13562"/>
                  <a:pt x="8064" y="13562"/>
                </a:cubicBezTo>
                <a:cubicBezTo>
                  <a:pt x="13120" y="13562"/>
                  <a:pt x="18826" y="5169"/>
                  <a:pt x="13911" y="1714"/>
                </a:cubicBezTo>
                <a:cubicBezTo>
                  <a:pt x="12377" y="637"/>
                  <a:pt x="9200" y="0"/>
                  <a:pt x="7161" y="0"/>
                </a:cubicBezTo>
                <a:close/>
              </a:path>
            </a:pathLst>
          </a:custGeom>
          <a:solidFill>
            <a:schemeClr val="dk2">
              <a:alpha val="1285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30" name="Google Shape;130;p16"/>
          <p:cNvSpPr/>
          <p:nvPr/>
        </p:nvSpPr>
        <p:spPr>
          <a:xfrm flipH="1">
            <a:off x="6912085" y="1489537"/>
            <a:ext cx="1162249" cy="1032817"/>
          </a:xfrm>
          <a:custGeom>
            <a:rect b="b" l="l" r="r" t="t"/>
            <a:pathLst>
              <a:path extrusionOk="0" h="28248" w="31788">
                <a:moveTo>
                  <a:pt x="16729" y="0"/>
                </a:moveTo>
                <a:cubicBezTo>
                  <a:pt x="16601" y="0"/>
                  <a:pt x="16474" y="1"/>
                  <a:pt x="16346" y="2"/>
                </a:cubicBezTo>
                <a:cubicBezTo>
                  <a:pt x="16060" y="2"/>
                  <a:pt x="15764" y="5"/>
                  <a:pt x="15461" y="9"/>
                </a:cubicBezTo>
                <a:cubicBezTo>
                  <a:pt x="11690" y="44"/>
                  <a:pt x="7009" y="207"/>
                  <a:pt x="4237" y="2881"/>
                </a:cubicBezTo>
                <a:cubicBezTo>
                  <a:pt x="2392" y="4661"/>
                  <a:pt x="2135" y="8048"/>
                  <a:pt x="1618" y="10410"/>
                </a:cubicBezTo>
                <a:cubicBezTo>
                  <a:pt x="938" y="13517"/>
                  <a:pt x="381" y="16657"/>
                  <a:pt x="219" y="19839"/>
                </a:cubicBezTo>
                <a:cubicBezTo>
                  <a:pt x="1" y="24133"/>
                  <a:pt x="1988" y="26141"/>
                  <a:pt x="6130" y="26720"/>
                </a:cubicBezTo>
                <a:cubicBezTo>
                  <a:pt x="9755" y="27227"/>
                  <a:pt x="13382" y="27712"/>
                  <a:pt x="17036" y="27956"/>
                </a:cubicBezTo>
                <a:cubicBezTo>
                  <a:pt x="18561" y="28056"/>
                  <a:pt x="20165" y="28248"/>
                  <a:pt x="21749" y="28248"/>
                </a:cubicBezTo>
                <a:cubicBezTo>
                  <a:pt x="23047" y="28248"/>
                  <a:pt x="24332" y="28119"/>
                  <a:pt x="25547" y="27706"/>
                </a:cubicBezTo>
                <a:cubicBezTo>
                  <a:pt x="28287" y="26775"/>
                  <a:pt x="29435" y="24198"/>
                  <a:pt x="29933" y="21508"/>
                </a:cubicBezTo>
                <a:cubicBezTo>
                  <a:pt x="30554" y="18140"/>
                  <a:pt x="30847" y="14721"/>
                  <a:pt x="31348" y="11337"/>
                </a:cubicBezTo>
                <a:cubicBezTo>
                  <a:pt x="31787" y="8393"/>
                  <a:pt x="31569" y="5097"/>
                  <a:pt x="28963" y="3194"/>
                </a:cubicBezTo>
                <a:cubicBezTo>
                  <a:pt x="25477" y="645"/>
                  <a:pt x="20958" y="0"/>
                  <a:pt x="16729" y="0"/>
                </a:cubicBezTo>
                <a:close/>
              </a:path>
            </a:pathLst>
          </a:custGeom>
          <a:solidFill>
            <a:srgbClr val="AC9078">
              <a:alpha val="7260"/>
            </a:srgb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31" name="Google Shape;131;p16"/>
          <p:cNvSpPr/>
          <p:nvPr/>
        </p:nvSpPr>
        <p:spPr>
          <a:xfrm>
            <a:off x="3050700" y="1519363"/>
            <a:ext cx="1095097" cy="973144"/>
          </a:xfrm>
          <a:custGeom>
            <a:rect b="b" l="l" r="r" t="t"/>
            <a:pathLst>
              <a:path extrusionOk="0" h="28248" w="31788">
                <a:moveTo>
                  <a:pt x="16729" y="0"/>
                </a:moveTo>
                <a:cubicBezTo>
                  <a:pt x="16601" y="0"/>
                  <a:pt x="16474" y="1"/>
                  <a:pt x="16346" y="2"/>
                </a:cubicBezTo>
                <a:cubicBezTo>
                  <a:pt x="16060" y="2"/>
                  <a:pt x="15764" y="5"/>
                  <a:pt x="15461" y="9"/>
                </a:cubicBezTo>
                <a:cubicBezTo>
                  <a:pt x="11690" y="44"/>
                  <a:pt x="7009" y="207"/>
                  <a:pt x="4237" y="2881"/>
                </a:cubicBezTo>
                <a:cubicBezTo>
                  <a:pt x="2392" y="4661"/>
                  <a:pt x="2135" y="8048"/>
                  <a:pt x="1618" y="10410"/>
                </a:cubicBezTo>
                <a:cubicBezTo>
                  <a:pt x="938" y="13517"/>
                  <a:pt x="381" y="16657"/>
                  <a:pt x="219" y="19839"/>
                </a:cubicBezTo>
                <a:cubicBezTo>
                  <a:pt x="1" y="24133"/>
                  <a:pt x="1988" y="26141"/>
                  <a:pt x="6130" y="26720"/>
                </a:cubicBezTo>
                <a:cubicBezTo>
                  <a:pt x="9755" y="27227"/>
                  <a:pt x="13382" y="27712"/>
                  <a:pt x="17036" y="27956"/>
                </a:cubicBezTo>
                <a:cubicBezTo>
                  <a:pt x="18561" y="28056"/>
                  <a:pt x="20165" y="28248"/>
                  <a:pt x="21749" y="28248"/>
                </a:cubicBezTo>
                <a:cubicBezTo>
                  <a:pt x="23047" y="28248"/>
                  <a:pt x="24332" y="28119"/>
                  <a:pt x="25547" y="27706"/>
                </a:cubicBezTo>
                <a:cubicBezTo>
                  <a:pt x="28287" y="26775"/>
                  <a:pt x="29435" y="24198"/>
                  <a:pt x="29933" y="21508"/>
                </a:cubicBezTo>
                <a:cubicBezTo>
                  <a:pt x="30554" y="18140"/>
                  <a:pt x="30847" y="14721"/>
                  <a:pt x="31348" y="11337"/>
                </a:cubicBezTo>
                <a:cubicBezTo>
                  <a:pt x="31787" y="8393"/>
                  <a:pt x="31569" y="5097"/>
                  <a:pt x="28963" y="3194"/>
                </a:cubicBezTo>
                <a:cubicBezTo>
                  <a:pt x="25477" y="645"/>
                  <a:pt x="20958" y="0"/>
                  <a:pt x="16729" y="0"/>
                </a:cubicBezTo>
                <a:close/>
              </a:path>
            </a:pathLst>
          </a:custGeom>
          <a:solidFill>
            <a:schemeClr val="accent3">
              <a:alpha val="2588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32" name="Google Shape;132;p16"/>
          <p:cNvSpPr/>
          <p:nvPr/>
        </p:nvSpPr>
        <p:spPr>
          <a:xfrm rot="-10285603">
            <a:off x="7150321" y="-2266383"/>
            <a:ext cx="7471761" cy="4771864"/>
          </a:xfrm>
          <a:custGeom>
            <a:rect b="b" l="l" r="r" t="t"/>
            <a:pathLst>
              <a:path extrusionOk="0" h="56068" w="87791">
                <a:moveTo>
                  <a:pt x="55192" y="1"/>
                </a:moveTo>
                <a:cubicBezTo>
                  <a:pt x="51710" y="1"/>
                  <a:pt x="48020" y="921"/>
                  <a:pt x="44301" y="3305"/>
                </a:cubicBezTo>
                <a:cubicBezTo>
                  <a:pt x="27981" y="13772"/>
                  <a:pt x="23752" y="23750"/>
                  <a:pt x="23752" y="23750"/>
                </a:cubicBezTo>
                <a:cubicBezTo>
                  <a:pt x="23752" y="23750"/>
                  <a:pt x="23199" y="30455"/>
                  <a:pt x="15945" y="30455"/>
                </a:cubicBezTo>
                <a:cubicBezTo>
                  <a:pt x="15648" y="30455"/>
                  <a:pt x="15339" y="30443"/>
                  <a:pt x="15019" y="30420"/>
                </a:cubicBezTo>
                <a:cubicBezTo>
                  <a:pt x="13947" y="30341"/>
                  <a:pt x="12915" y="30303"/>
                  <a:pt x="11930" y="30303"/>
                </a:cubicBezTo>
                <a:cubicBezTo>
                  <a:pt x="5447" y="30303"/>
                  <a:pt x="1013" y="31926"/>
                  <a:pt x="541" y="33999"/>
                </a:cubicBezTo>
                <a:cubicBezTo>
                  <a:pt x="1" y="36384"/>
                  <a:pt x="5151" y="43216"/>
                  <a:pt x="11333" y="45926"/>
                </a:cubicBezTo>
                <a:cubicBezTo>
                  <a:pt x="16519" y="48202"/>
                  <a:pt x="23841" y="53453"/>
                  <a:pt x="30900" y="53453"/>
                </a:cubicBezTo>
                <a:cubicBezTo>
                  <a:pt x="32256" y="53453"/>
                  <a:pt x="33602" y="53259"/>
                  <a:pt x="34921" y="52814"/>
                </a:cubicBezTo>
                <a:cubicBezTo>
                  <a:pt x="43110" y="50048"/>
                  <a:pt x="85188" y="56067"/>
                  <a:pt x="86489" y="38010"/>
                </a:cubicBezTo>
                <a:cubicBezTo>
                  <a:pt x="87791" y="19953"/>
                  <a:pt x="76403" y="10573"/>
                  <a:pt x="76403" y="10573"/>
                </a:cubicBezTo>
                <a:cubicBezTo>
                  <a:pt x="76403" y="10573"/>
                  <a:pt x="66995" y="1"/>
                  <a:pt x="55192" y="1"/>
                </a:cubicBezTo>
                <a:close/>
              </a:path>
            </a:pathLst>
          </a:custGeom>
          <a:solidFill>
            <a:schemeClr val="accent1">
              <a:alpha val="4637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33" name="Google Shape;133;p16"/>
          <p:cNvSpPr/>
          <p:nvPr/>
        </p:nvSpPr>
        <p:spPr>
          <a:xfrm rot="649785">
            <a:off x="6848027" y="-244025"/>
            <a:ext cx="4558897" cy="1365861"/>
          </a:xfrm>
          <a:custGeom>
            <a:rect b="b" l="l" r="r" t="t"/>
            <a:pathLst>
              <a:path extrusionOk="0" h="14730" w="49165">
                <a:moveTo>
                  <a:pt x="10042" y="1"/>
                </a:moveTo>
                <a:cubicBezTo>
                  <a:pt x="7738" y="1"/>
                  <a:pt x="5495" y="326"/>
                  <a:pt x="4009" y="1712"/>
                </a:cubicBezTo>
                <a:cubicBezTo>
                  <a:pt x="1833" y="3743"/>
                  <a:pt x="1312" y="7198"/>
                  <a:pt x="759" y="9976"/>
                </a:cubicBezTo>
                <a:cubicBezTo>
                  <a:pt x="1" y="13802"/>
                  <a:pt x="5815" y="14642"/>
                  <a:pt x="11014" y="14723"/>
                </a:cubicBezTo>
                <a:cubicBezTo>
                  <a:pt x="11312" y="14728"/>
                  <a:pt x="11609" y="14730"/>
                  <a:pt x="11901" y="14730"/>
                </a:cubicBezTo>
                <a:cubicBezTo>
                  <a:pt x="14717" y="14730"/>
                  <a:pt x="17219" y="14537"/>
                  <a:pt x="18198" y="14531"/>
                </a:cubicBezTo>
                <a:cubicBezTo>
                  <a:pt x="20643" y="14515"/>
                  <a:pt x="23088" y="14508"/>
                  <a:pt x="25533" y="14508"/>
                </a:cubicBezTo>
                <a:cubicBezTo>
                  <a:pt x="31860" y="14508"/>
                  <a:pt x="38186" y="14553"/>
                  <a:pt x="44512" y="14593"/>
                </a:cubicBezTo>
                <a:cubicBezTo>
                  <a:pt x="44551" y="14593"/>
                  <a:pt x="44589" y="14594"/>
                  <a:pt x="44628" y="14594"/>
                </a:cubicBezTo>
                <a:cubicBezTo>
                  <a:pt x="45065" y="14594"/>
                  <a:pt x="45520" y="14568"/>
                  <a:pt x="45879" y="14323"/>
                </a:cubicBezTo>
                <a:cubicBezTo>
                  <a:pt x="46214" y="14095"/>
                  <a:pt x="46403" y="13708"/>
                  <a:pt x="46569" y="13337"/>
                </a:cubicBezTo>
                <a:cubicBezTo>
                  <a:pt x="47681" y="10865"/>
                  <a:pt x="49165" y="7692"/>
                  <a:pt x="48504" y="4911"/>
                </a:cubicBezTo>
                <a:cubicBezTo>
                  <a:pt x="47559" y="915"/>
                  <a:pt x="42091" y="691"/>
                  <a:pt x="37832" y="691"/>
                </a:cubicBezTo>
                <a:cubicBezTo>
                  <a:pt x="37295" y="691"/>
                  <a:pt x="36777" y="694"/>
                  <a:pt x="36289" y="694"/>
                </a:cubicBezTo>
                <a:cubicBezTo>
                  <a:pt x="35639" y="694"/>
                  <a:pt x="35044" y="688"/>
                  <a:pt x="34531" y="658"/>
                </a:cubicBezTo>
                <a:cubicBezTo>
                  <a:pt x="29340" y="361"/>
                  <a:pt x="24149" y="242"/>
                  <a:pt x="18952" y="242"/>
                </a:cubicBezTo>
                <a:cubicBezTo>
                  <a:pt x="17950" y="242"/>
                  <a:pt x="16949" y="246"/>
                  <a:pt x="15946" y="255"/>
                </a:cubicBezTo>
                <a:cubicBezTo>
                  <a:pt x="15904" y="255"/>
                  <a:pt x="15862" y="255"/>
                  <a:pt x="15819" y="255"/>
                </a:cubicBezTo>
                <a:cubicBezTo>
                  <a:pt x="14168" y="255"/>
                  <a:pt x="12081" y="1"/>
                  <a:pt x="10042" y="1"/>
                </a:cubicBezTo>
                <a:close/>
              </a:path>
            </a:pathLst>
          </a:custGeom>
          <a:solidFill>
            <a:srgbClr val="AC9078">
              <a:alpha val="12850"/>
            </a:srgb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34" name="Google Shape;134;p16"/>
          <p:cNvSpPr/>
          <p:nvPr/>
        </p:nvSpPr>
        <p:spPr>
          <a:xfrm rot="813319">
            <a:off x="-4299402" y="-4717523"/>
            <a:ext cx="6402109" cy="5689153"/>
          </a:xfrm>
          <a:custGeom>
            <a:rect b="b" l="l" r="r" t="t"/>
            <a:pathLst>
              <a:path extrusionOk="0" h="28248" w="31788">
                <a:moveTo>
                  <a:pt x="16729" y="0"/>
                </a:moveTo>
                <a:cubicBezTo>
                  <a:pt x="16601" y="0"/>
                  <a:pt x="16474" y="1"/>
                  <a:pt x="16346" y="2"/>
                </a:cubicBezTo>
                <a:cubicBezTo>
                  <a:pt x="16060" y="2"/>
                  <a:pt x="15764" y="5"/>
                  <a:pt x="15461" y="9"/>
                </a:cubicBezTo>
                <a:cubicBezTo>
                  <a:pt x="11690" y="44"/>
                  <a:pt x="7009" y="207"/>
                  <a:pt x="4237" y="2881"/>
                </a:cubicBezTo>
                <a:cubicBezTo>
                  <a:pt x="2392" y="4661"/>
                  <a:pt x="2135" y="8048"/>
                  <a:pt x="1618" y="10410"/>
                </a:cubicBezTo>
                <a:cubicBezTo>
                  <a:pt x="938" y="13517"/>
                  <a:pt x="381" y="16657"/>
                  <a:pt x="219" y="19839"/>
                </a:cubicBezTo>
                <a:cubicBezTo>
                  <a:pt x="1" y="24133"/>
                  <a:pt x="1988" y="26141"/>
                  <a:pt x="6130" y="26720"/>
                </a:cubicBezTo>
                <a:cubicBezTo>
                  <a:pt x="9755" y="27227"/>
                  <a:pt x="13382" y="27712"/>
                  <a:pt x="17036" y="27956"/>
                </a:cubicBezTo>
                <a:cubicBezTo>
                  <a:pt x="18561" y="28056"/>
                  <a:pt x="20165" y="28248"/>
                  <a:pt x="21749" y="28248"/>
                </a:cubicBezTo>
                <a:cubicBezTo>
                  <a:pt x="23047" y="28248"/>
                  <a:pt x="24332" y="28119"/>
                  <a:pt x="25547" y="27706"/>
                </a:cubicBezTo>
                <a:cubicBezTo>
                  <a:pt x="28287" y="26775"/>
                  <a:pt x="29435" y="24198"/>
                  <a:pt x="29933" y="21508"/>
                </a:cubicBezTo>
                <a:cubicBezTo>
                  <a:pt x="30554" y="18140"/>
                  <a:pt x="30847" y="14721"/>
                  <a:pt x="31348" y="11337"/>
                </a:cubicBezTo>
                <a:cubicBezTo>
                  <a:pt x="31787" y="8393"/>
                  <a:pt x="31569" y="5097"/>
                  <a:pt x="28963" y="3194"/>
                </a:cubicBezTo>
                <a:cubicBezTo>
                  <a:pt x="25477" y="645"/>
                  <a:pt x="20958" y="0"/>
                  <a:pt x="16729" y="0"/>
                </a:cubicBezTo>
                <a:close/>
              </a:path>
            </a:pathLst>
          </a:custGeom>
          <a:solidFill>
            <a:schemeClr val="dk2">
              <a:alpha val="670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35" name="Google Shape;135;p16"/>
          <p:cNvSpPr/>
          <p:nvPr/>
        </p:nvSpPr>
        <p:spPr>
          <a:xfrm rot="9089871">
            <a:off x="7049951" y="1893780"/>
            <a:ext cx="7826200" cy="2877895"/>
          </a:xfrm>
          <a:custGeom>
            <a:rect b="b" l="l" r="r" t="t"/>
            <a:pathLst>
              <a:path extrusionOk="0" fill="none" h="28195" w="76674">
                <a:moveTo>
                  <a:pt x="76673" y="0"/>
                </a:moveTo>
                <a:cubicBezTo>
                  <a:pt x="76673" y="0"/>
                  <a:pt x="67374" y="14124"/>
                  <a:pt x="60786" y="16430"/>
                </a:cubicBezTo>
                <a:cubicBezTo>
                  <a:pt x="52981" y="19160"/>
                  <a:pt x="39856" y="7047"/>
                  <a:pt x="24779" y="17621"/>
                </a:cubicBezTo>
                <a:cubicBezTo>
                  <a:pt x="9706" y="28195"/>
                  <a:pt x="1302" y="23045"/>
                  <a:pt x="1" y="9868"/>
                </a:cubicBezTo>
              </a:path>
            </a:pathLst>
          </a:custGeom>
          <a:noFill/>
          <a:ln cap="flat" cmpd="sng" w="28575">
            <a:solidFill>
              <a:schemeClr val="accent3"/>
            </a:solidFill>
            <a:prstDash val="solid"/>
            <a:miter lim="3253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36" name="Google Shape;136;p16"/>
          <p:cNvSpPr/>
          <p:nvPr/>
        </p:nvSpPr>
        <p:spPr>
          <a:xfrm rot="-576017">
            <a:off x="-4825529" y="-672274"/>
            <a:ext cx="7826074" cy="2877848"/>
          </a:xfrm>
          <a:custGeom>
            <a:rect b="b" l="l" r="r" t="t"/>
            <a:pathLst>
              <a:path extrusionOk="0" fill="none" h="28195" w="76674">
                <a:moveTo>
                  <a:pt x="76673" y="0"/>
                </a:moveTo>
                <a:cubicBezTo>
                  <a:pt x="76673" y="0"/>
                  <a:pt x="67374" y="14124"/>
                  <a:pt x="60786" y="16430"/>
                </a:cubicBezTo>
                <a:cubicBezTo>
                  <a:pt x="52981" y="19160"/>
                  <a:pt x="39856" y="7047"/>
                  <a:pt x="24779" y="17621"/>
                </a:cubicBezTo>
                <a:cubicBezTo>
                  <a:pt x="9706" y="28195"/>
                  <a:pt x="1302" y="23045"/>
                  <a:pt x="1" y="9868"/>
                </a:cubicBezTo>
              </a:path>
            </a:pathLst>
          </a:custGeom>
          <a:noFill/>
          <a:ln cap="flat" cmpd="sng" w="28575">
            <a:solidFill>
              <a:schemeClr val="accent3"/>
            </a:solidFill>
            <a:prstDash val="solid"/>
            <a:miter lim="3253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37" name="Google Shape;137;p16"/>
          <p:cNvSpPr txBox="1"/>
          <p:nvPr>
            <p:ph type="title"/>
          </p:nvPr>
        </p:nvSpPr>
        <p:spPr>
          <a:xfrm>
            <a:off x="732775" y="2632300"/>
            <a:ext cx="1836000" cy="837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500"/>
              <a:buNone/>
              <a:defRPr sz="2000">
                <a:latin typeface="Kulim Park"/>
                <a:ea typeface="Kulim Park"/>
                <a:cs typeface="Kulim Park"/>
                <a:sym typeface="Kulim Park"/>
              </a:defRPr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/>
        </p:txBody>
      </p:sp>
      <p:sp>
        <p:nvSpPr>
          <p:cNvPr id="138" name="Google Shape;138;p16"/>
          <p:cNvSpPr txBox="1"/>
          <p:nvPr>
            <p:ph idx="1" type="subTitle"/>
          </p:nvPr>
        </p:nvSpPr>
        <p:spPr>
          <a:xfrm>
            <a:off x="732787" y="3511716"/>
            <a:ext cx="1836000" cy="8373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latin typeface="Manrope"/>
                <a:ea typeface="Manrope"/>
                <a:cs typeface="Manrope"/>
                <a:sym typeface="Manrope"/>
              </a:defRPr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/>
        </p:txBody>
      </p:sp>
      <p:sp>
        <p:nvSpPr>
          <p:cNvPr id="139" name="Google Shape;139;p16"/>
          <p:cNvSpPr txBox="1"/>
          <p:nvPr>
            <p:ph hasCustomPrompt="1" idx="2" type="title"/>
          </p:nvPr>
        </p:nvSpPr>
        <p:spPr>
          <a:xfrm>
            <a:off x="732776" y="1811839"/>
            <a:ext cx="1836000" cy="447600"/>
          </a:xfrm>
          <a:prstGeom prst="rect">
            <a:avLst/>
          </a:prstGeom>
          <a:noFill/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 sz="3600">
                <a:solidFill>
                  <a:schemeClr val="l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140" name="Google Shape;140;p16"/>
          <p:cNvSpPr txBox="1"/>
          <p:nvPr>
            <p:ph idx="3" type="title"/>
          </p:nvPr>
        </p:nvSpPr>
        <p:spPr>
          <a:xfrm>
            <a:off x="2680250" y="2632300"/>
            <a:ext cx="1836000" cy="837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500"/>
              <a:buNone/>
              <a:defRPr sz="2000">
                <a:latin typeface="Kulim Park"/>
                <a:ea typeface="Kulim Park"/>
                <a:cs typeface="Kulim Park"/>
                <a:sym typeface="Kulim Park"/>
              </a:defRPr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/>
        </p:txBody>
      </p:sp>
      <p:sp>
        <p:nvSpPr>
          <p:cNvPr id="141" name="Google Shape;141;p16"/>
          <p:cNvSpPr txBox="1"/>
          <p:nvPr>
            <p:ph idx="4" type="subTitle"/>
          </p:nvPr>
        </p:nvSpPr>
        <p:spPr>
          <a:xfrm>
            <a:off x="2680262" y="3511716"/>
            <a:ext cx="1836000" cy="8373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latin typeface="Manrope"/>
                <a:ea typeface="Manrope"/>
                <a:cs typeface="Manrope"/>
                <a:sym typeface="Manrope"/>
              </a:defRPr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/>
        </p:txBody>
      </p:sp>
      <p:sp>
        <p:nvSpPr>
          <p:cNvPr id="142" name="Google Shape;142;p16"/>
          <p:cNvSpPr txBox="1"/>
          <p:nvPr>
            <p:ph idx="5" type="title"/>
          </p:nvPr>
        </p:nvSpPr>
        <p:spPr>
          <a:xfrm>
            <a:off x="4627725" y="2632300"/>
            <a:ext cx="1836000" cy="837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500"/>
              <a:buNone/>
              <a:defRPr sz="2000">
                <a:latin typeface="Kulim Park"/>
                <a:ea typeface="Kulim Park"/>
                <a:cs typeface="Kulim Park"/>
                <a:sym typeface="Kulim Park"/>
              </a:defRPr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/>
        </p:txBody>
      </p:sp>
      <p:sp>
        <p:nvSpPr>
          <p:cNvPr id="143" name="Google Shape;143;p16"/>
          <p:cNvSpPr txBox="1"/>
          <p:nvPr>
            <p:ph idx="6" type="subTitle"/>
          </p:nvPr>
        </p:nvSpPr>
        <p:spPr>
          <a:xfrm>
            <a:off x="4627737" y="3511716"/>
            <a:ext cx="1836000" cy="8373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latin typeface="Manrope"/>
                <a:ea typeface="Manrope"/>
                <a:cs typeface="Manrope"/>
                <a:sym typeface="Manrope"/>
              </a:defRPr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/>
        </p:txBody>
      </p:sp>
      <p:sp>
        <p:nvSpPr>
          <p:cNvPr id="144" name="Google Shape;144;p16"/>
          <p:cNvSpPr txBox="1"/>
          <p:nvPr>
            <p:ph idx="7" type="title"/>
          </p:nvPr>
        </p:nvSpPr>
        <p:spPr>
          <a:xfrm>
            <a:off x="6575200" y="2632300"/>
            <a:ext cx="1836000" cy="837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500"/>
              <a:buNone/>
              <a:defRPr sz="2000">
                <a:latin typeface="Kulim Park"/>
                <a:ea typeface="Kulim Park"/>
                <a:cs typeface="Kulim Park"/>
                <a:sym typeface="Kulim Park"/>
              </a:defRPr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/>
        </p:txBody>
      </p:sp>
      <p:sp>
        <p:nvSpPr>
          <p:cNvPr id="145" name="Google Shape;145;p16"/>
          <p:cNvSpPr txBox="1"/>
          <p:nvPr>
            <p:ph idx="8" type="subTitle"/>
          </p:nvPr>
        </p:nvSpPr>
        <p:spPr>
          <a:xfrm>
            <a:off x="6575212" y="3511716"/>
            <a:ext cx="1836000" cy="8373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latin typeface="Manrope"/>
                <a:ea typeface="Manrope"/>
                <a:cs typeface="Manrope"/>
                <a:sym typeface="Manrope"/>
              </a:defRPr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/>
        </p:txBody>
      </p:sp>
      <p:sp>
        <p:nvSpPr>
          <p:cNvPr id="146" name="Google Shape;146;p16"/>
          <p:cNvSpPr txBox="1"/>
          <p:nvPr>
            <p:ph hasCustomPrompt="1" idx="9" type="title"/>
          </p:nvPr>
        </p:nvSpPr>
        <p:spPr>
          <a:xfrm>
            <a:off x="2680246" y="1811839"/>
            <a:ext cx="1836000" cy="447600"/>
          </a:xfrm>
          <a:prstGeom prst="rect">
            <a:avLst/>
          </a:prstGeom>
          <a:noFill/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 sz="3600">
                <a:solidFill>
                  <a:schemeClr val="l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147" name="Google Shape;147;p16"/>
          <p:cNvSpPr txBox="1"/>
          <p:nvPr>
            <p:ph hasCustomPrompt="1" idx="13" type="title"/>
          </p:nvPr>
        </p:nvSpPr>
        <p:spPr>
          <a:xfrm>
            <a:off x="4627721" y="1811839"/>
            <a:ext cx="1836000" cy="447600"/>
          </a:xfrm>
          <a:prstGeom prst="rect">
            <a:avLst/>
          </a:prstGeom>
          <a:noFill/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 sz="3600">
                <a:solidFill>
                  <a:schemeClr val="l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148" name="Google Shape;148;p16"/>
          <p:cNvSpPr txBox="1"/>
          <p:nvPr>
            <p:ph hasCustomPrompt="1" idx="14" type="title"/>
          </p:nvPr>
        </p:nvSpPr>
        <p:spPr>
          <a:xfrm>
            <a:off x="6575196" y="1811839"/>
            <a:ext cx="1836000" cy="447600"/>
          </a:xfrm>
          <a:prstGeom prst="rect">
            <a:avLst/>
          </a:prstGeom>
          <a:noFill/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 sz="3600">
                <a:solidFill>
                  <a:schemeClr val="l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149" name="Google Shape;149;p16"/>
          <p:cNvSpPr txBox="1"/>
          <p:nvPr>
            <p:ph idx="15" type="title"/>
          </p:nvPr>
        </p:nvSpPr>
        <p:spPr>
          <a:xfrm flipH="1">
            <a:off x="719925" y="437700"/>
            <a:ext cx="7704000" cy="657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800"/>
              <a:buNone/>
              <a:defRPr sz="3000">
                <a:latin typeface="Kulim Park"/>
                <a:ea typeface="Kulim Park"/>
                <a:cs typeface="Kulim Park"/>
                <a:sym typeface="Kulim Park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able of contents 1">
  <p:cSld name="CUSTOM_17">
    <p:spTree>
      <p:nvGrpSpPr>
        <p:cNvPr id="150" name="Shape 1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" name="Google Shape;151;p17"/>
          <p:cNvSpPr/>
          <p:nvPr/>
        </p:nvSpPr>
        <p:spPr>
          <a:xfrm rot="-9339447">
            <a:off x="7118442" y="3216520"/>
            <a:ext cx="7471555" cy="4771732"/>
          </a:xfrm>
          <a:custGeom>
            <a:rect b="b" l="l" r="r" t="t"/>
            <a:pathLst>
              <a:path extrusionOk="0" h="56068" w="87791">
                <a:moveTo>
                  <a:pt x="55192" y="1"/>
                </a:moveTo>
                <a:cubicBezTo>
                  <a:pt x="51710" y="1"/>
                  <a:pt x="48020" y="921"/>
                  <a:pt x="44301" y="3305"/>
                </a:cubicBezTo>
                <a:cubicBezTo>
                  <a:pt x="27981" y="13772"/>
                  <a:pt x="23752" y="23750"/>
                  <a:pt x="23752" y="23750"/>
                </a:cubicBezTo>
                <a:cubicBezTo>
                  <a:pt x="23752" y="23750"/>
                  <a:pt x="23199" y="30455"/>
                  <a:pt x="15945" y="30455"/>
                </a:cubicBezTo>
                <a:cubicBezTo>
                  <a:pt x="15648" y="30455"/>
                  <a:pt x="15339" y="30443"/>
                  <a:pt x="15019" y="30420"/>
                </a:cubicBezTo>
                <a:cubicBezTo>
                  <a:pt x="13947" y="30341"/>
                  <a:pt x="12915" y="30303"/>
                  <a:pt x="11930" y="30303"/>
                </a:cubicBezTo>
                <a:cubicBezTo>
                  <a:pt x="5447" y="30303"/>
                  <a:pt x="1013" y="31926"/>
                  <a:pt x="541" y="33999"/>
                </a:cubicBezTo>
                <a:cubicBezTo>
                  <a:pt x="1" y="36384"/>
                  <a:pt x="5151" y="43216"/>
                  <a:pt x="11333" y="45926"/>
                </a:cubicBezTo>
                <a:cubicBezTo>
                  <a:pt x="16519" y="48202"/>
                  <a:pt x="23841" y="53453"/>
                  <a:pt x="30900" y="53453"/>
                </a:cubicBezTo>
                <a:cubicBezTo>
                  <a:pt x="32256" y="53453"/>
                  <a:pt x="33602" y="53259"/>
                  <a:pt x="34921" y="52814"/>
                </a:cubicBezTo>
                <a:cubicBezTo>
                  <a:pt x="43110" y="50048"/>
                  <a:pt x="85188" y="56067"/>
                  <a:pt x="86489" y="38010"/>
                </a:cubicBezTo>
                <a:cubicBezTo>
                  <a:pt x="87791" y="19953"/>
                  <a:pt x="76403" y="10573"/>
                  <a:pt x="76403" y="10573"/>
                </a:cubicBezTo>
                <a:cubicBezTo>
                  <a:pt x="76403" y="10573"/>
                  <a:pt x="66995" y="1"/>
                  <a:pt x="55192" y="1"/>
                </a:cubicBezTo>
                <a:close/>
              </a:path>
            </a:pathLst>
          </a:custGeom>
          <a:solidFill>
            <a:schemeClr val="accent1">
              <a:alpha val="4637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52" name="Google Shape;152;p17"/>
          <p:cNvSpPr/>
          <p:nvPr/>
        </p:nvSpPr>
        <p:spPr>
          <a:xfrm flipH="1" rot="10285603">
            <a:off x="-6088365" y="-1617883"/>
            <a:ext cx="7471761" cy="4771864"/>
          </a:xfrm>
          <a:custGeom>
            <a:rect b="b" l="l" r="r" t="t"/>
            <a:pathLst>
              <a:path extrusionOk="0" h="56068" w="87791">
                <a:moveTo>
                  <a:pt x="55192" y="1"/>
                </a:moveTo>
                <a:cubicBezTo>
                  <a:pt x="51710" y="1"/>
                  <a:pt x="48020" y="921"/>
                  <a:pt x="44301" y="3305"/>
                </a:cubicBezTo>
                <a:cubicBezTo>
                  <a:pt x="27981" y="13772"/>
                  <a:pt x="23752" y="23750"/>
                  <a:pt x="23752" y="23750"/>
                </a:cubicBezTo>
                <a:cubicBezTo>
                  <a:pt x="23752" y="23750"/>
                  <a:pt x="23199" y="30455"/>
                  <a:pt x="15945" y="30455"/>
                </a:cubicBezTo>
                <a:cubicBezTo>
                  <a:pt x="15648" y="30455"/>
                  <a:pt x="15339" y="30443"/>
                  <a:pt x="15019" y="30420"/>
                </a:cubicBezTo>
                <a:cubicBezTo>
                  <a:pt x="13947" y="30341"/>
                  <a:pt x="12915" y="30303"/>
                  <a:pt x="11930" y="30303"/>
                </a:cubicBezTo>
                <a:cubicBezTo>
                  <a:pt x="5447" y="30303"/>
                  <a:pt x="1013" y="31926"/>
                  <a:pt x="541" y="33999"/>
                </a:cubicBezTo>
                <a:cubicBezTo>
                  <a:pt x="1" y="36384"/>
                  <a:pt x="5151" y="43216"/>
                  <a:pt x="11333" y="45926"/>
                </a:cubicBezTo>
                <a:cubicBezTo>
                  <a:pt x="16519" y="48202"/>
                  <a:pt x="23841" y="53453"/>
                  <a:pt x="30900" y="53453"/>
                </a:cubicBezTo>
                <a:cubicBezTo>
                  <a:pt x="32256" y="53453"/>
                  <a:pt x="33602" y="53259"/>
                  <a:pt x="34921" y="52814"/>
                </a:cubicBezTo>
                <a:cubicBezTo>
                  <a:pt x="43110" y="50048"/>
                  <a:pt x="85188" y="56067"/>
                  <a:pt x="86489" y="38010"/>
                </a:cubicBezTo>
                <a:cubicBezTo>
                  <a:pt x="87791" y="19953"/>
                  <a:pt x="76403" y="10573"/>
                  <a:pt x="76403" y="10573"/>
                </a:cubicBezTo>
                <a:cubicBezTo>
                  <a:pt x="76403" y="10573"/>
                  <a:pt x="66995" y="1"/>
                  <a:pt x="55192" y="1"/>
                </a:cubicBezTo>
                <a:close/>
              </a:path>
            </a:pathLst>
          </a:custGeom>
          <a:solidFill>
            <a:schemeClr val="accent1">
              <a:alpha val="4637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53" name="Google Shape;153;p17"/>
          <p:cNvSpPr/>
          <p:nvPr/>
        </p:nvSpPr>
        <p:spPr>
          <a:xfrm flipH="1" rot="-649785">
            <a:off x="-1251909" y="-487200"/>
            <a:ext cx="4558897" cy="1365861"/>
          </a:xfrm>
          <a:custGeom>
            <a:rect b="b" l="l" r="r" t="t"/>
            <a:pathLst>
              <a:path extrusionOk="0" h="14730" w="49165">
                <a:moveTo>
                  <a:pt x="10042" y="1"/>
                </a:moveTo>
                <a:cubicBezTo>
                  <a:pt x="7738" y="1"/>
                  <a:pt x="5495" y="326"/>
                  <a:pt x="4009" y="1712"/>
                </a:cubicBezTo>
                <a:cubicBezTo>
                  <a:pt x="1833" y="3743"/>
                  <a:pt x="1312" y="7198"/>
                  <a:pt x="759" y="9976"/>
                </a:cubicBezTo>
                <a:cubicBezTo>
                  <a:pt x="1" y="13802"/>
                  <a:pt x="5815" y="14642"/>
                  <a:pt x="11014" y="14723"/>
                </a:cubicBezTo>
                <a:cubicBezTo>
                  <a:pt x="11312" y="14728"/>
                  <a:pt x="11609" y="14730"/>
                  <a:pt x="11901" y="14730"/>
                </a:cubicBezTo>
                <a:cubicBezTo>
                  <a:pt x="14717" y="14730"/>
                  <a:pt x="17219" y="14537"/>
                  <a:pt x="18198" y="14531"/>
                </a:cubicBezTo>
                <a:cubicBezTo>
                  <a:pt x="20643" y="14515"/>
                  <a:pt x="23088" y="14508"/>
                  <a:pt x="25533" y="14508"/>
                </a:cubicBezTo>
                <a:cubicBezTo>
                  <a:pt x="31860" y="14508"/>
                  <a:pt x="38186" y="14553"/>
                  <a:pt x="44512" y="14593"/>
                </a:cubicBezTo>
                <a:cubicBezTo>
                  <a:pt x="44551" y="14593"/>
                  <a:pt x="44589" y="14594"/>
                  <a:pt x="44628" y="14594"/>
                </a:cubicBezTo>
                <a:cubicBezTo>
                  <a:pt x="45065" y="14594"/>
                  <a:pt x="45520" y="14568"/>
                  <a:pt x="45879" y="14323"/>
                </a:cubicBezTo>
                <a:cubicBezTo>
                  <a:pt x="46214" y="14095"/>
                  <a:pt x="46403" y="13708"/>
                  <a:pt x="46569" y="13337"/>
                </a:cubicBezTo>
                <a:cubicBezTo>
                  <a:pt x="47681" y="10865"/>
                  <a:pt x="49165" y="7692"/>
                  <a:pt x="48504" y="4911"/>
                </a:cubicBezTo>
                <a:cubicBezTo>
                  <a:pt x="47559" y="915"/>
                  <a:pt x="42091" y="691"/>
                  <a:pt x="37832" y="691"/>
                </a:cubicBezTo>
                <a:cubicBezTo>
                  <a:pt x="37295" y="691"/>
                  <a:pt x="36777" y="694"/>
                  <a:pt x="36289" y="694"/>
                </a:cubicBezTo>
                <a:cubicBezTo>
                  <a:pt x="35639" y="694"/>
                  <a:pt x="35044" y="688"/>
                  <a:pt x="34531" y="658"/>
                </a:cubicBezTo>
                <a:cubicBezTo>
                  <a:pt x="29340" y="361"/>
                  <a:pt x="24149" y="242"/>
                  <a:pt x="18952" y="242"/>
                </a:cubicBezTo>
                <a:cubicBezTo>
                  <a:pt x="17950" y="242"/>
                  <a:pt x="16949" y="246"/>
                  <a:pt x="15946" y="255"/>
                </a:cubicBezTo>
                <a:cubicBezTo>
                  <a:pt x="15904" y="255"/>
                  <a:pt x="15862" y="255"/>
                  <a:pt x="15819" y="255"/>
                </a:cubicBezTo>
                <a:cubicBezTo>
                  <a:pt x="14168" y="255"/>
                  <a:pt x="12081" y="1"/>
                  <a:pt x="10042" y="1"/>
                </a:cubicBezTo>
                <a:close/>
              </a:path>
            </a:pathLst>
          </a:custGeom>
          <a:solidFill>
            <a:srgbClr val="AC9078">
              <a:alpha val="12850"/>
            </a:srgb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54" name="Google Shape;154;p17"/>
          <p:cNvSpPr/>
          <p:nvPr/>
        </p:nvSpPr>
        <p:spPr>
          <a:xfrm flipH="1" rot="-813319">
            <a:off x="7653159" y="-3566398"/>
            <a:ext cx="6402109" cy="5689153"/>
          </a:xfrm>
          <a:custGeom>
            <a:rect b="b" l="l" r="r" t="t"/>
            <a:pathLst>
              <a:path extrusionOk="0" h="28248" w="31788">
                <a:moveTo>
                  <a:pt x="16729" y="0"/>
                </a:moveTo>
                <a:cubicBezTo>
                  <a:pt x="16601" y="0"/>
                  <a:pt x="16474" y="1"/>
                  <a:pt x="16346" y="2"/>
                </a:cubicBezTo>
                <a:cubicBezTo>
                  <a:pt x="16060" y="2"/>
                  <a:pt x="15764" y="5"/>
                  <a:pt x="15461" y="9"/>
                </a:cubicBezTo>
                <a:cubicBezTo>
                  <a:pt x="11690" y="44"/>
                  <a:pt x="7009" y="207"/>
                  <a:pt x="4237" y="2881"/>
                </a:cubicBezTo>
                <a:cubicBezTo>
                  <a:pt x="2392" y="4661"/>
                  <a:pt x="2135" y="8048"/>
                  <a:pt x="1618" y="10410"/>
                </a:cubicBezTo>
                <a:cubicBezTo>
                  <a:pt x="938" y="13517"/>
                  <a:pt x="381" y="16657"/>
                  <a:pt x="219" y="19839"/>
                </a:cubicBezTo>
                <a:cubicBezTo>
                  <a:pt x="1" y="24133"/>
                  <a:pt x="1988" y="26141"/>
                  <a:pt x="6130" y="26720"/>
                </a:cubicBezTo>
                <a:cubicBezTo>
                  <a:pt x="9755" y="27227"/>
                  <a:pt x="13382" y="27712"/>
                  <a:pt x="17036" y="27956"/>
                </a:cubicBezTo>
                <a:cubicBezTo>
                  <a:pt x="18561" y="28056"/>
                  <a:pt x="20165" y="28248"/>
                  <a:pt x="21749" y="28248"/>
                </a:cubicBezTo>
                <a:cubicBezTo>
                  <a:pt x="23047" y="28248"/>
                  <a:pt x="24332" y="28119"/>
                  <a:pt x="25547" y="27706"/>
                </a:cubicBezTo>
                <a:cubicBezTo>
                  <a:pt x="28287" y="26775"/>
                  <a:pt x="29435" y="24198"/>
                  <a:pt x="29933" y="21508"/>
                </a:cubicBezTo>
                <a:cubicBezTo>
                  <a:pt x="30554" y="18140"/>
                  <a:pt x="30847" y="14721"/>
                  <a:pt x="31348" y="11337"/>
                </a:cubicBezTo>
                <a:cubicBezTo>
                  <a:pt x="31787" y="8393"/>
                  <a:pt x="31569" y="5097"/>
                  <a:pt x="28963" y="3194"/>
                </a:cubicBezTo>
                <a:cubicBezTo>
                  <a:pt x="25477" y="645"/>
                  <a:pt x="20958" y="0"/>
                  <a:pt x="16729" y="0"/>
                </a:cubicBezTo>
                <a:close/>
              </a:path>
            </a:pathLst>
          </a:custGeom>
          <a:solidFill>
            <a:schemeClr val="dk2">
              <a:alpha val="670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55" name="Google Shape;155;p17"/>
          <p:cNvSpPr/>
          <p:nvPr/>
        </p:nvSpPr>
        <p:spPr>
          <a:xfrm flipH="1" rot="-9989847">
            <a:off x="-4910832" y="2960605"/>
            <a:ext cx="7826215" cy="2877900"/>
          </a:xfrm>
          <a:custGeom>
            <a:rect b="b" l="l" r="r" t="t"/>
            <a:pathLst>
              <a:path extrusionOk="0" fill="none" h="28195" w="76674">
                <a:moveTo>
                  <a:pt x="76673" y="0"/>
                </a:moveTo>
                <a:cubicBezTo>
                  <a:pt x="76673" y="0"/>
                  <a:pt x="67374" y="14124"/>
                  <a:pt x="60786" y="16430"/>
                </a:cubicBezTo>
                <a:cubicBezTo>
                  <a:pt x="52981" y="19160"/>
                  <a:pt x="39856" y="7047"/>
                  <a:pt x="24779" y="17621"/>
                </a:cubicBezTo>
                <a:cubicBezTo>
                  <a:pt x="9706" y="28195"/>
                  <a:pt x="1302" y="23045"/>
                  <a:pt x="1" y="9868"/>
                </a:cubicBezTo>
              </a:path>
            </a:pathLst>
          </a:custGeom>
          <a:noFill/>
          <a:ln cap="flat" cmpd="sng" w="28575">
            <a:solidFill>
              <a:schemeClr val="accent3"/>
            </a:solidFill>
            <a:prstDash val="solid"/>
            <a:miter lim="3253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56" name="Google Shape;156;p17"/>
          <p:cNvSpPr/>
          <p:nvPr/>
        </p:nvSpPr>
        <p:spPr>
          <a:xfrm flipH="1" rot="-323977">
            <a:off x="6050295" y="-977077"/>
            <a:ext cx="7826148" cy="2877876"/>
          </a:xfrm>
          <a:custGeom>
            <a:rect b="b" l="l" r="r" t="t"/>
            <a:pathLst>
              <a:path extrusionOk="0" fill="none" h="28195" w="76674">
                <a:moveTo>
                  <a:pt x="76673" y="0"/>
                </a:moveTo>
                <a:cubicBezTo>
                  <a:pt x="76673" y="0"/>
                  <a:pt x="67374" y="14124"/>
                  <a:pt x="60786" y="16430"/>
                </a:cubicBezTo>
                <a:cubicBezTo>
                  <a:pt x="52981" y="19160"/>
                  <a:pt x="39856" y="7047"/>
                  <a:pt x="24779" y="17621"/>
                </a:cubicBezTo>
                <a:cubicBezTo>
                  <a:pt x="9706" y="28195"/>
                  <a:pt x="1302" y="23045"/>
                  <a:pt x="1" y="9868"/>
                </a:cubicBezTo>
              </a:path>
            </a:pathLst>
          </a:custGeom>
          <a:noFill/>
          <a:ln cap="flat" cmpd="sng" w="28575">
            <a:solidFill>
              <a:schemeClr val="accent3"/>
            </a:solidFill>
            <a:prstDash val="solid"/>
            <a:miter lim="3253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57" name="Google Shape;157;p17"/>
          <p:cNvSpPr txBox="1"/>
          <p:nvPr>
            <p:ph type="title"/>
          </p:nvPr>
        </p:nvSpPr>
        <p:spPr>
          <a:xfrm>
            <a:off x="1987675" y="1412700"/>
            <a:ext cx="2430000" cy="837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l">
              <a:spcBef>
                <a:spcPts val="0"/>
              </a:spcBef>
              <a:spcAft>
                <a:spcPts val="0"/>
              </a:spcAft>
              <a:buSzPts val="2500"/>
              <a:buNone/>
              <a:defRPr sz="2000">
                <a:latin typeface="Kulim Park"/>
                <a:ea typeface="Kulim Park"/>
                <a:cs typeface="Kulim Park"/>
                <a:sym typeface="Kulim Park"/>
              </a:defRPr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/>
        </p:txBody>
      </p:sp>
      <p:sp>
        <p:nvSpPr>
          <p:cNvPr id="158" name="Google Shape;158;p17"/>
          <p:cNvSpPr txBox="1"/>
          <p:nvPr>
            <p:ph idx="1" type="subTitle"/>
          </p:nvPr>
        </p:nvSpPr>
        <p:spPr>
          <a:xfrm>
            <a:off x="1987700" y="2292125"/>
            <a:ext cx="2430000" cy="612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latin typeface="Manrope"/>
                <a:ea typeface="Manrope"/>
                <a:cs typeface="Manrope"/>
                <a:sym typeface="Manrope"/>
              </a:defRPr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/>
        </p:txBody>
      </p:sp>
      <p:sp>
        <p:nvSpPr>
          <p:cNvPr id="159" name="Google Shape;159;p17"/>
          <p:cNvSpPr txBox="1"/>
          <p:nvPr>
            <p:ph hasCustomPrompt="1" idx="2" type="title"/>
          </p:nvPr>
        </p:nvSpPr>
        <p:spPr>
          <a:xfrm>
            <a:off x="845800" y="1888050"/>
            <a:ext cx="812700" cy="447600"/>
          </a:xfrm>
          <a:prstGeom prst="rect">
            <a:avLst/>
          </a:prstGeom>
          <a:noFill/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 sz="3600">
                <a:solidFill>
                  <a:schemeClr val="l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160" name="Google Shape;160;p17"/>
          <p:cNvSpPr txBox="1"/>
          <p:nvPr>
            <p:ph idx="3" type="title"/>
          </p:nvPr>
        </p:nvSpPr>
        <p:spPr>
          <a:xfrm>
            <a:off x="1928100" y="3162748"/>
            <a:ext cx="2430000" cy="837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l">
              <a:spcBef>
                <a:spcPts val="0"/>
              </a:spcBef>
              <a:spcAft>
                <a:spcPts val="0"/>
              </a:spcAft>
              <a:buSzPts val="2500"/>
              <a:buNone/>
              <a:defRPr sz="2000">
                <a:latin typeface="Kulim Park"/>
                <a:ea typeface="Kulim Park"/>
                <a:cs typeface="Kulim Park"/>
                <a:sym typeface="Kulim Park"/>
              </a:defRPr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/>
        </p:txBody>
      </p:sp>
      <p:sp>
        <p:nvSpPr>
          <p:cNvPr id="161" name="Google Shape;161;p17"/>
          <p:cNvSpPr txBox="1"/>
          <p:nvPr>
            <p:ph idx="4" type="subTitle"/>
          </p:nvPr>
        </p:nvSpPr>
        <p:spPr>
          <a:xfrm>
            <a:off x="1928125" y="4042172"/>
            <a:ext cx="2430000" cy="612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latin typeface="Manrope"/>
                <a:ea typeface="Manrope"/>
                <a:cs typeface="Manrope"/>
                <a:sym typeface="Manrope"/>
              </a:defRPr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/>
        </p:txBody>
      </p:sp>
      <p:sp>
        <p:nvSpPr>
          <p:cNvPr id="162" name="Google Shape;162;p17"/>
          <p:cNvSpPr txBox="1"/>
          <p:nvPr>
            <p:ph idx="5" type="title"/>
          </p:nvPr>
        </p:nvSpPr>
        <p:spPr>
          <a:xfrm>
            <a:off x="6000750" y="1412688"/>
            <a:ext cx="2430000" cy="837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l">
              <a:spcBef>
                <a:spcPts val="0"/>
              </a:spcBef>
              <a:spcAft>
                <a:spcPts val="0"/>
              </a:spcAft>
              <a:buSzPts val="2500"/>
              <a:buNone/>
              <a:defRPr sz="2000">
                <a:latin typeface="Kulim Park"/>
                <a:ea typeface="Kulim Park"/>
                <a:cs typeface="Kulim Park"/>
                <a:sym typeface="Kulim Park"/>
              </a:defRPr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/>
        </p:txBody>
      </p:sp>
      <p:sp>
        <p:nvSpPr>
          <p:cNvPr id="163" name="Google Shape;163;p17"/>
          <p:cNvSpPr txBox="1"/>
          <p:nvPr>
            <p:ph idx="6" type="subTitle"/>
          </p:nvPr>
        </p:nvSpPr>
        <p:spPr>
          <a:xfrm>
            <a:off x="6000775" y="2292102"/>
            <a:ext cx="2430000" cy="612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latin typeface="Manrope"/>
                <a:ea typeface="Manrope"/>
                <a:cs typeface="Manrope"/>
                <a:sym typeface="Manrope"/>
              </a:defRPr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/>
        </p:txBody>
      </p:sp>
      <p:sp>
        <p:nvSpPr>
          <p:cNvPr id="164" name="Google Shape;164;p17"/>
          <p:cNvSpPr txBox="1"/>
          <p:nvPr>
            <p:ph idx="7" type="title"/>
          </p:nvPr>
        </p:nvSpPr>
        <p:spPr>
          <a:xfrm>
            <a:off x="5981196" y="3162738"/>
            <a:ext cx="2430000" cy="837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l">
              <a:spcBef>
                <a:spcPts val="0"/>
              </a:spcBef>
              <a:spcAft>
                <a:spcPts val="0"/>
              </a:spcAft>
              <a:buSzPts val="2500"/>
              <a:buNone/>
              <a:defRPr sz="2000">
                <a:latin typeface="Kulim Park"/>
                <a:ea typeface="Kulim Park"/>
                <a:cs typeface="Kulim Park"/>
                <a:sym typeface="Kulim Park"/>
              </a:defRPr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/>
        </p:txBody>
      </p:sp>
      <p:sp>
        <p:nvSpPr>
          <p:cNvPr id="165" name="Google Shape;165;p17"/>
          <p:cNvSpPr txBox="1"/>
          <p:nvPr>
            <p:ph idx="8" type="subTitle"/>
          </p:nvPr>
        </p:nvSpPr>
        <p:spPr>
          <a:xfrm>
            <a:off x="5981200" y="4042161"/>
            <a:ext cx="2430000" cy="612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latin typeface="Manrope"/>
                <a:ea typeface="Manrope"/>
                <a:cs typeface="Manrope"/>
                <a:sym typeface="Manrope"/>
              </a:defRPr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/>
        </p:txBody>
      </p:sp>
      <p:sp>
        <p:nvSpPr>
          <p:cNvPr id="166" name="Google Shape;166;p17"/>
          <p:cNvSpPr txBox="1"/>
          <p:nvPr>
            <p:ph hasCustomPrompt="1" idx="9" type="title"/>
          </p:nvPr>
        </p:nvSpPr>
        <p:spPr>
          <a:xfrm>
            <a:off x="845798" y="3644250"/>
            <a:ext cx="812700" cy="447600"/>
          </a:xfrm>
          <a:prstGeom prst="rect">
            <a:avLst/>
          </a:prstGeom>
          <a:noFill/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 sz="3600">
                <a:solidFill>
                  <a:schemeClr val="l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167" name="Google Shape;167;p17"/>
          <p:cNvSpPr txBox="1"/>
          <p:nvPr>
            <p:ph hasCustomPrompt="1" idx="13" type="title"/>
          </p:nvPr>
        </p:nvSpPr>
        <p:spPr>
          <a:xfrm>
            <a:off x="4895098" y="1888050"/>
            <a:ext cx="812700" cy="447600"/>
          </a:xfrm>
          <a:prstGeom prst="rect">
            <a:avLst/>
          </a:prstGeom>
          <a:noFill/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 sz="3600">
                <a:solidFill>
                  <a:schemeClr val="l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168" name="Google Shape;168;p17"/>
          <p:cNvSpPr txBox="1"/>
          <p:nvPr>
            <p:ph hasCustomPrompt="1" idx="14" type="title"/>
          </p:nvPr>
        </p:nvSpPr>
        <p:spPr>
          <a:xfrm>
            <a:off x="4895098" y="3644250"/>
            <a:ext cx="812700" cy="447600"/>
          </a:xfrm>
          <a:prstGeom prst="rect">
            <a:avLst/>
          </a:prstGeom>
          <a:noFill/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 sz="3600">
                <a:solidFill>
                  <a:schemeClr val="l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169" name="Google Shape;169;p17"/>
          <p:cNvSpPr txBox="1"/>
          <p:nvPr>
            <p:ph idx="15" type="title"/>
          </p:nvPr>
        </p:nvSpPr>
        <p:spPr>
          <a:xfrm flipH="1">
            <a:off x="719925" y="437700"/>
            <a:ext cx="7704000" cy="657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800"/>
              <a:buNone/>
              <a:defRPr sz="3000">
                <a:latin typeface="Kulim Park"/>
                <a:ea typeface="Kulim Park"/>
                <a:cs typeface="Kulim Park"/>
                <a:sym typeface="Kulim Park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Quote">
  <p:cSld name="BLANK_1_1">
    <p:spTree>
      <p:nvGrpSpPr>
        <p:cNvPr id="170" name="Shape 1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1" name="Google Shape;171;p18"/>
          <p:cNvSpPr txBox="1"/>
          <p:nvPr>
            <p:ph type="title"/>
          </p:nvPr>
        </p:nvSpPr>
        <p:spPr>
          <a:xfrm>
            <a:off x="723300" y="3402013"/>
            <a:ext cx="3848700" cy="531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l">
              <a:spcBef>
                <a:spcPts val="0"/>
              </a:spcBef>
              <a:spcAft>
                <a:spcPts val="0"/>
              </a:spcAft>
              <a:buSzPts val="3000"/>
              <a:buNone/>
              <a:defRPr sz="25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/>
        </p:txBody>
      </p:sp>
      <p:sp>
        <p:nvSpPr>
          <p:cNvPr id="172" name="Google Shape;172;p18"/>
          <p:cNvSpPr txBox="1"/>
          <p:nvPr>
            <p:ph idx="1" type="subTitle"/>
          </p:nvPr>
        </p:nvSpPr>
        <p:spPr>
          <a:xfrm>
            <a:off x="723350" y="822500"/>
            <a:ext cx="4902000" cy="20781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2500"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/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Quote 1">
  <p:cSld name="CUSTOM_32">
    <p:spTree>
      <p:nvGrpSpPr>
        <p:cNvPr id="173" name="Shape 1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" name="Google Shape;174;p19"/>
          <p:cNvSpPr/>
          <p:nvPr/>
        </p:nvSpPr>
        <p:spPr>
          <a:xfrm flipH="1" rot="-7269862">
            <a:off x="1986429" y="-4605738"/>
            <a:ext cx="7471639" cy="4771786"/>
          </a:xfrm>
          <a:custGeom>
            <a:rect b="b" l="l" r="r" t="t"/>
            <a:pathLst>
              <a:path extrusionOk="0" h="56068" w="87791">
                <a:moveTo>
                  <a:pt x="55192" y="1"/>
                </a:moveTo>
                <a:cubicBezTo>
                  <a:pt x="51710" y="1"/>
                  <a:pt x="48020" y="921"/>
                  <a:pt x="44301" y="3305"/>
                </a:cubicBezTo>
                <a:cubicBezTo>
                  <a:pt x="27981" y="13772"/>
                  <a:pt x="23752" y="23750"/>
                  <a:pt x="23752" y="23750"/>
                </a:cubicBezTo>
                <a:cubicBezTo>
                  <a:pt x="23752" y="23750"/>
                  <a:pt x="23199" y="30455"/>
                  <a:pt x="15945" y="30455"/>
                </a:cubicBezTo>
                <a:cubicBezTo>
                  <a:pt x="15648" y="30455"/>
                  <a:pt x="15339" y="30443"/>
                  <a:pt x="15019" y="30420"/>
                </a:cubicBezTo>
                <a:cubicBezTo>
                  <a:pt x="13947" y="30341"/>
                  <a:pt x="12915" y="30303"/>
                  <a:pt x="11930" y="30303"/>
                </a:cubicBezTo>
                <a:cubicBezTo>
                  <a:pt x="5447" y="30303"/>
                  <a:pt x="1013" y="31926"/>
                  <a:pt x="541" y="33999"/>
                </a:cubicBezTo>
                <a:cubicBezTo>
                  <a:pt x="1" y="36384"/>
                  <a:pt x="5151" y="43216"/>
                  <a:pt x="11333" y="45926"/>
                </a:cubicBezTo>
                <a:cubicBezTo>
                  <a:pt x="16519" y="48202"/>
                  <a:pt x="23841" y="53453"/>
                  <a:pt x="30900" y="53453"/>
                </a:cubicBezTo>
                <a:cubicBezTo>
                  <a:pt x="32256" y="53453"/>
                  <a:pt x="33602" y="53259"/>
                  <a:pt x="34921" y="52814"/>
                </a:cubicBezTo>
                <a:cubicBezTo>
                  <a:pt x="43110" y="50048"/>
                  <a:pt x="85188" y="56067"/>
                  <a:pt x="86489" y="38010"/>
                </a:cubicBezTo>
                <a:cubicBezTo>
                  <a:pt x="87791" y="19953"/>
                  <a:pt x="76403" y="10573"/>
                  <a:pt x="76403" y="10573"/>
                </a:cubicBezTo>
                <a:cubicBezTo>
                  <a:pt x="76403" y="10573"/>
                  <a:pt x="66995" y="1"/>
                  <a:pt x="55192" y="1"/>
                </a:cubicBezTo>
                <a:close/>
              </a:path>
            </a:pathLst>
          </a:custGeom>
          <a:solidFill>
            <a:schemeClr val="accent1">
              <a:alpha val="4637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75" name="Google Shape;175;p19"/>
          <p:cNvSpPr/>
          <p:nvPr/>
        </p:nvSpPr>
        <p:spPr>
          <a:xfrm rot="-10558870">
            <a:off x="5522782" y="-185325"/>
            <a:ext cx="6402110" cy="5689154"/>
          </a:xfrm>
          <a:custGeom>
            <a:rect b="b" l="l" r="r" t="t"/>
            <a:pathLst>
              <a:path extrusionOk="0" h="28248" w="31788">
                <a:moveTo>
                  <a:pt x="16729" y="0"/>
                </a:moveTo>
                <a:cubicBezTo>
                  <a:pt x="16601" y="0"/>
                  <a:pt x="16474" y="1"/>
                  <a:pt x="16346" y="2"/>
                </a:cubicBezTo>
                <a:cubicBezTo>
                  <a:pt x="16060" y="2"/>
                  <a:pt x="15764" y="5"/>
                  <a:pt x="15461" y="9"/>
                </a:cubicBezTo>
                <a:cubicBezTo>
                  <a:pt x="11690" y="44"/>
                  <a:pt x="7009" y="207"/>
                  <a:pt x="4237" y="2881"/>
                </a:cubicBezTo>
                <a:cubicBezTo>
                  <a:pt x="2392" y="4661"/>
                  <a:pt x="2135" y="8048"/>
                  <a:pt x="1618" y="10410"/>
                </a:cubicBezTo>
                <a:cubicBezTo>
                  <a:pt x="938" y="13517"/>
                  <a:pt x="381" y="16657"/>
                  <a:pt x="219" y="19839"/>
                </a:cubicBezTo>
                <a:cubicBezTo>
                  <a:pt x="1" y="24133"/>
                  <a:pt x="1988" y="26141"/>
                  <a:pt x="6130" y="26720"/>
                </a:cubicBezTo>
                <a:cubicBezTo>
                  <a:pt x="9755" y="27227"/>
                  <a:pt x="13382" y="27712"/>
                  <a:pt x="17036" y="27956"/>
                </a:cubicBezTo>
                <a:cubicBezTo>
                  <a:pt x="18561" y="28056"/>
                  <a:pt x="20165" y="28248"/>
                  <a:pt x="21749" y="28248"/>
                </a:cubicBezTo>
                <a:cubicBezTo>
                  <a:pt x="23047" y="28248"/>
                  <a:pt x="24332" y="28119"/>
                  <a:pt x="25547" y="27706"/>
                </a:cubicBezTo>
                <a:cubicBezTo>
                  <a:pt x="28287" y="26775"/>
                  <a:pt x="29435" y="24198"/>
                  <a:pt x="29933" y="21508"/>
                </a:cubicBezTo>
                <a:cubicBezTo>
                  <a:pt x="30554" y="18140"/>
                  <a:pt x="30847" y="14721"/>
                  <a:pt x="31348" y="11337"/>
                </a:cubicBezTo>
                <a:cubicBezTo>
                  <a:pt x="31787" y="8393"/>
                  <a:pt x="31569" y="5097"/>
                  <a:pt x="28963" y="3194"/>
                </a:cubicBezTo>
                <a:cubicBezTo>
                  <a:pt x="25477" y="645"/>
                  <a:pt x="20958" y="0"/>
                  <a:pt x="16729" y="0"/>
                </a:cubicBezTo>
                <a:close/>
              </a:path>
            </a:pathLst>
          </a:custGeom>
          <a:solidFill>
            <a:schemeClr val="dk2">
              <a:alpha val="6669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76" name="Google Shape;176;p19"/>
          <p:cNvSpPr/>
          <p:nvPr/>
        </p:nvSpPr>
        <p:spPr>
          <a:xfrm rot="6189239">
            <a:off x="4325710" y="1085979"/>
            <a:ext cx="7825966" cy="2877809"/>
          </a:xfrm>
          <a:custGeom>
            <a:rect b="b" l="l" r="r" t="t"/>
            <a:pathLst>
              <a:path extrusionOk="0" fill="none" h="28195" w="76674">
                <a:moveTo>
                  <a:pt x="76673" y="0"/>
                </a:moveTo>
                <a:cubicBezTo>
                  <a:pt x="76673" y="0"/>
                  <a:pt x="67374" y="14124"/>
                  <a:pt x="60786" y="16430"/>
                </a:cubicBezTo>
                <a:cubicBezTo>
                  <a:pt x="52981" y="19160"/>
                  <a:pt x="39856" y="7047"/>
                  <a:pt x="24779" y="17621"/>
                </a:cubicBezTo>
                <a:cubicBezTo>
                  <a:pt x="9706" y="28195"/>
                  <a:pt x="1302" y="23045"/>
                  <a:pt x="1" y="9868"/>
                </a:cubicBezTo>
              </a:path>
            </a:pathLst>
          </a:custGeom>
          <a:noFill/>
          <a:ln cap="flat" cmpd="sng" w="28575">
            <a:solidFill>
              <a:schemeClr val="accent3"/>
            </a:solidFill>
            <a:prstDash val="solid"/>
            <a:miter lim="3253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77" name="Google Shape;177;p19"/>
          <p:cNvSpPr/>
          <p:nvPr/>
        </p:nvSpPr>
        <p:spPr>
          <a:xfrm rot="514371">
            <a:off x="-5180633" y="-979678"/>
            <a:ext cx="9471588" cy="6049060"/>
          </a:xfrm>
          <a:custGeom>
            <a:rect b="b" l="l" r="r" t="t"/>
            <a:pathLst>
              <a:path extrusionOk="0" h="56068" w="87791">
                <a:moveTo>
                  <a:pt x="55192" y="1"/>
                </a:moveTo>
                <a:cubicBezTo>
                  <a:pt x="51710" y="1"/>
                  <a:pt x="48020" y="921"/>
                  <a:pt x="44301" y="3305"/>
                </a:cubicBezTo>
                <a:cubicBezTo>
                  <a:pt x="27981" y="13772"/>
                  <a:pt x="23752" y="23750"/>
                  <a:pt x="23752" y="23750"/>
                </a:cubicBezTo>
                <a:cubicBezTo>
                  <a:pt x="23752" y="23750"/>
                  <a:pt x="23199" y="30455"/>
                  <a:pt x="15945" y="30455"/>
                </a:cubicBezTo>
                <a:cubicBezTo>
                  <a:pt x="15648" y="30455"/>
                  <a:pt x="15339" y="30443"/>
                  <a:pt x="15019" y="30420"/>
                </a:cubicBezTo>
                <a:cubicBezTo>
                  <a:pt x="13947" y="30341"/>
                  <a:pt x="12915" y="30303"/>
                  <a:pt x="11930" y="30303"/>
                </a:cubicBezTo>
                <a:cubicBezTo>
                  <a:pt x="5447" y="30303"/>
                  <a:pt x="1013" y="31926"/>
                  <a:pt x="541" y="33999"/>
                </a:cubicBezTo>
                <a:cubicBezTo>
                  <a:pt x="1" y="36384"/>
                  <a:pt x="5151" y="43216"/>
                  <a:pt x="11333" y="45926"/>
                </a:cubicBezTo>
                <a:cubicBezTo>
                  <a:pt x="16519" y="48202"/>
                  <a:pt x="23841" y="53453"/>
                  <a:pt x="30900" y="53453"/>
                </a:cubicBezTo>
                <a:cubicBezTo>
                  <a:pt x="32256" y="53453"/>
                  <a:pt x="33602" y="53259"/>
                  <a:pt x="34921" y="52814"/>
                </a:cubicBezTo>
                <a:cubicBezTo>
                  <a:pt x="43110" y="50048"/>
                  <a:pt x="85188" y="56067"/>
                  <a:pt x="86489" y="38010"/>
                </a:cubicBezTo>
                <a:cubicBezTo>
                  <a:pt x="87791" y="19953"/>
                  <a:pt x="76403" y="10573"/>
                  <a:pt x="76403" y="10573"/>
                </a:cubicBezTo>
                <a:cubicBezTo>
                  <a:pt x="76403" y="10573"/>
                  <a:pt x="66995" y="1"/>
                  <a:pt x="55192" y="1"/>
                </a:cubicBezTo>
                <a:close/>
              </a:path>
            </a:pathLst>
          </a:custGeom>
          <a:solidFill>
            <a:schemeClr val="accent1">
              <a:alpha val="4637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78" name="Google Shape;178;p19"/>
          <p:cNvSpPr/>
          <p:nvPr/>
        </p:nvSpPr>
        <p:spPr>
          <a:xfrm rot="2141143">
            <a:off x="-1290068" y="-2916503"/>
            <a:ext cx="5766686" cy="3682912"/>
          </a:xfrm>
          <a:custGeom>
            <a:rect b="b" l="l" r="r" t="t"/>
            <a:pathLst>
              <a:path extrusionOk="0" h="56068" w="87791">
                <a:moveTo>
                  <a:pt x="55192" y="1"/>
                </a:moveTo>
                <a:cubicBezTo>
                  <a:pt x="51710" y="1"/>
                  <a:pt x="48020" y="921"/>
                  <a:pt x="44301" y="3305"/>
                </a:cubicBezTo>
                <a:cubicBezTo>
                  <a:pt x="27981" y="13772"/>
                  <a:pt x="23752" y="23750"/>
                  <a:pt x="23752" y="23750"/>
                </a:cubicBezTo>
                <a:cubicBezTo>
                  <a:pt x="23752" y="23750"/>
                  <a:pt x="23199" y="30455"/>
                  <a:pt x="15945" y="30455"/>
                </a:cubicBezTo>
                <a:cubicBezTo>
                  <a:pt x="15648" y="30455"/>
                  <a:pt x="15339" y="30443"/>
                  <a:pt x="15019" y="30420"/>
                </a:cubicBezTo>
                <a:cubicBezTo>
                  <a:pt x="13947" y="30341"/>
                  <a:pt x="12915" y="30303"/>
                  <a:pt x="11930" y="30303"/>
                </a:cubicBezTo>
                <a:cubicBezTo>
                  <a:pt x="5447" y="30303"/>
                  <a:pt x="1013" y="31926"/>
                  <a:pt x="541" y="33999"/>
                </a:cubicBezTo>
                <a:cubicBezTo>
                  <a:pt x="1" y="36384"/>
                  <a:pt x="5151" y="43216"/>
                  <a:pt x="11333" y="45926"/>
                </a:cubicBezTo>
                <a:cubicBezTo>
                  <a:pt x="16519" y="48202"/>
                  <a:pt x="23841" y="53453"/>
                  <a:pt x="30900" y="53453"/>
                </a:cubicBezTo>
                <a:cubicBezTo>
                  <a:pt x="32256" y="53453"/>
                  <a:pt x="33602" y="53259"/>
                  <a:pt x="34921" y="52814"/>
                </a:cubicBezTo>
                <a:cubicBezTo>
                  <a:pt x="43110" y="50048"/>
                  <a:pt x="85188" y="56067"/>
                  <a:pt x="86489" y="38010"/>
                </a:cubicBezTo>
                <a:cubicBezTo>
                  <a:pt x="87791" y="19953"/>
                  <a:pt x="76403" y="10573"/>
                  <a:pt x="76403" y="10573"/>
                </a:cubicBezTo>
                <a:cubicBezTo>
                  <a:pt x="76403" y="10573"/>
                  <a:pt x="66995" y="1"/>
                  <a:pt x="55192" y="1"/>
                </a:cubicBezTo>
                <a:close/>
              </a:path>
            </a:pathLst>
          </a:custGeom>
          <a:solidFill>
            <a:schemeClr val="dk2">
              <a:alpha val="1285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79" name="Google Shape;179;p19"/>
          <p:cNvSpPr/>
          <p:nvPr/>
        </p:nvSpPr>
        <p:spPr>
          <a:xfrm rot="10800000">
            <a:off x="-126965" y="3402013"/>
            <a:ext cx="7065492" cy="5396392"/>
          </a:xfrm>
          <a:custGeom>
            <a:rect b="b" l="l" r="r" t="t"/>
            <a:pathLst>
              <a:path extrusionOk="0" h="29633" w="38799">
                <a:moveTo>
                  <a:pt x="24862" y="1"/>
                </a:moveTo>
                <a:cubicBezTo>
                  <a:pt x="17606" y="1"/>
                  <a:pt x="2522" y="6530"/>
                  <a:pt x="2408" y="6818"/>
                </a:cubicBezTo>
                <a:cubicBezTo>
                  <a:pt x="0" y="12908"/>
                  <a:pt x="709" y="23105"/>
                  <a:pt x="5362" y="28314"/>
                </a:cubicBezTo>
                <a:cubicBezTo>
                  <a:pt x="6190" y="29241"/>
                  <a:pt x="7638" y="29632"/>
                  <a:pt x="9471" y="29632"/>
                </a:cubicBezTo>
                <a:cubicBezTo>
                  <a:pt x="17936" y="29632"/>
                  <a:pt x="34625" y="21288"/>
                  <a:pt x="36508" y="18846"/>
                </a:cubicBezTo>
                <a:cubicBezTo>
                  <a:pt x="38798" y="15872"/>
                  <a:pt x="32779" y="1993"/>
                  <a:pt x="26923" y="249"/>
                </a:cubicBezTo>
                <a:cubicBezTo>
                  <a:pt x="26348" y="78"/>
                  <a:pt x="25651" y="1"/>
                  <a:pt x="24862" y="1"/>
                </a:cubicBezTo>
                <a:close/>
              </a:path>
            </a:pathLst>
          </a:custGeom>
          <a:solidFill>
            <a:schemeClr val="accent3">
              <a:alpha val="2549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80" name="Google Shape;180;p19"/>
          <p:cNvSpPr/>
          <p:nvPr/>
        </p:nvSpPr>
        <p:spPr>
          <a:xfrm rot="-7948588">
            <a:off x="-5205140" y="1519073"/>
            <a:ext cx="8200910" cy="3015686"/>
          </a:xfrm>
          <a:custGeom>
            <a:rect b="b" l="l" r="r" t="t"/>
            <a:pathLst>
              <a:path extrusionOk="0" fill="none" h="28195" w="76674">
                <a:moveTo>
                  <a:pt x="76673" y="0"/>
                </a:moveTo>
                <a:cubicBezTo>
                  <a:pt x="76673" y="0"/>
                  <a:pt x="67374" y="14124"/>
                  <a:pt x="60786" y="16430"/>
                </a:cubicBezTo>
                <a:cubicBezTo>
                  <a:pt x="52981" y="19160"/>
                  <a:pt x="39856" y="7047"/>
                  <a:pt x="24779" y="17621"/>
                </a:cubicBezTo>
                <a:cubicBezTo>
                  <a:pt x="9706" y="28195"/>
                  <a:pt x="1302" y="23045"/>
                  <a:pt x="1" y="9868"/>
                </a:cubicBezTo>
              </a:path>
            </a:pathLst>
          </a:custGeom>
          <a:noFill/>
          <a:ln cap="flat" cmpd="sng" w="28575">
            <a:solidFill>
              <a:schemeClr val="accent3"/>
            </a:solidFill>
            <a:prstDash val="solid"/>
            <a:miter lim="3253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81" name="Google Shape;181;p19"/>
          <p:cNvSpPr txBox="1"/>
          <p:nvPr>
            <p:ph type="title"/>
          </p:nvPr>
        </p:nvSpPr>
        <p:spPr>
          <a:xfrm>
            <a:off x="2064826" y="3261285"/>
            <a:ext cx="5014500" cy="531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 sz="25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/>
        </p:txBody>
      </p:sp>
      <p:sp>
        <p:nvSpPr>
          <p:cNvPr id="182" name="Google Shape;182;p19"/>
          <p:cNvSpPr txBox="1"/>
          <p:nvPr>
            <p:ph idx="1" type="subTitle"/>
          </p:nvPr>
        </p:nvSpPr>
        <p:spPr>
          <a:xfrm>
            <a:off x="1378650" y="1348062"/>
            <a:ext cx="6386700" cy="1411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2500"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/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 1">
  <p:cSld name="CUSTOM_16">
    <p:spTree>
      <p:nvGrpSpPr>
        <p:cNvPr id="183" name="Shape 1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" name="Google Shape;184;p20"/>
          <p:cNvSpPr/>
          <p:nvPr/>
        </p:nvSpPr>
        <p:spPr>
          <a:xfrm rot="-3394465">
            <a:off x="-2929870" y="3433218"/>
            <a:ext cx="8703343" cy="5558223"/>
          </a:xfrm>
          <a:custGeom>
            <a:rect b="b" l="l" r="r" t="t"/>
            <a:pathLst>
              <a:path extrusionOk="0" h="56068" w="87791">
                <a:moveTo>
                  <a:pt x="55192" y="1"/>
                </a:moveTo>
                <a:cubicBezTo>
                  <a:pt x="51710" y="1"/>
                  <a:pt x="48020" y="921"/>
                  <a:pt x="44301" y="3305"/>
                </a:cubicBezTo>
                <a:cubicBezTo>
                  <a:pt x="27981" y="13772"/>
                  <a:pt x="23752" y="23750"/>
                  <a:pt x="23752" y="23750"/>
                </a:cubicBezTo>
                <a:cubicBezTo>
                  <a:pt x="23752" y="23750"/>
                  <a:pt x="23199" y="30455"/>
                  <a:pt x="15945" y="30455"/>
                </a:cubicBezTo>
                <a:cubicBezTo>
                  <a:pt x="15648" y="30455"/>
                  <a:pt x="15339" y="30443"/>
                  <a:pt x="15019" y="30420"/>
                </a:cubicBezTo>
                <a:cubicBezTo>
                  <a:pt x="13947" y="30341"/>
                  <a:pt x="12915" y="30303"/>
                  <a:pt x="11930" y="30303"/>
                </a:cubicBezTo>
                <a:cubicBezTo>
                  <a:pt x="5447" y="30303"/>
                  <a:pt x="1013" y="31926"/>
                  <a:pt x="541" y="33999"/>
                </a:cubicBezTo>
                <a:cubicBezTo>
                  <a:pt x="1" y="36384"/>
                  <a:pt x="5151" y="43216"/>
                  <a:pt x="11333" y="45926"/>
                </a:cubicBezTo>
                <a:cubicBezTo>
                  <a:pt x="16519" y="48202"/>
                  <a:pt x="23841" y="53453"/>
                  <a:pt x="30900" y="53453"/>
                </a:cubicBezTo>
                <a:cubicBezTo>
                  <a:pt x="32256" y="53453"/>
                  <a:pt x="33602" y="53259"/>
                  <a:pt x="34921" y="52814"/>
                </a:cubicBezTo>
                <a:cubicBezTo>
                  <a:pt x="43110" y="50048"/>
                  <a:pt x="85188" y="56067"/>
                  <a:pt x="86489" y="38010"/>
                </a:cubicBezTo>
                <a:cubicBezTo>
                  <a:pt x="87791" y="19953"/>
                  <a:pt x="76403" y="10573"/>
                  <a:pt x="76403" y="10573"/>
                </a:cubicBezTo>
                <a:cubicBezTo>
                  <a:pt x="76403" y="10573"/>
                  <a:pt x="66995" y="1"/>
                  <a:pt x="55192" y="1"/>
                </a:cubicBezTo>
                <a:close/>
              </a:path>
            </a:pathLst>
          </a:custGeom>
          <a:solidFill>
            <a:schemeClr val="accent1">
              <a:alpha val="4637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85" name="Google Shape;185;p20"/>
          <p:cNvSpPr/>
          <p:nvPr/>
        </p:nvSpPr>
        <p:spPr>
          <a:xfrm flipH="1">
            <a:off x="-4081962" y="-1243497"/>
            <a:ext cx="7065492" cy="5396392"/>
          </a:xfrm>
          <a:custGeom>
            <a:rect b="b" l="l" r="r" t="t"/>
            <a:pathLst>
              <a:path extrusionOk="0" h="29633" w="38799">
                <a:moveTo>
                  <a:pt x="24862" y="1"/>
                </a:moveTo>
                <a:cubicBezTo>
                  <a:pt x="17606" y="1"/>
                  <a:pt x="2522" y="6530"/>
                  <a:pt x="2408" y="6818"/>
                </a:cubicBezTo>
                <a:cubicBezTo>
                  <a:pt x="0" y="12908"/>
                  <a:pt x="709" y="23105"/>
                  <a:pt x="5362" y="28314"/>
                </a:cubicBezTo>
                <a:cubicBezTo>
                  <a:pt x="6190" y="29241"/>
                  <a:pt x="7638" y="29632"/>
                  <a:pt x="9471" y="29632"/>
                </a:cubicBezTo>
                <a:cubicBezTo>
                  <a:pt x="17936" y="29632"/>
                  <a:pt x="34625" y="21288"/>
                  <a:pt x="36508" y="18846"/>
                </a:cubicBezTo>
                <a:cubicBezTo>
                  <a:pt x="38798" y="15872"/>
                  <a:pt x="32779" y="1993"/>
                  <a:pt x="26923" y="249"/>
                </a:cubicBezTo>
                <a:cubicBezTo>
                  <a:pt x="26348" y="78"/>
                  <a:pt x="25651" y="1"/>
                  <a:pt x="24862" y="1"/>
                </a:cubicBezTo>
                <a:close/>
              </a:path>
            </a:pathLst>
          </a:custGeom>
          <a:solidFill>
            <a:schemeClr val="accent3">
              <a:alpha val="2588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86" name="Google Shape;186;p20"/>
          <p:cNvSpPr/>
          <p:nvPr/>
        </p:nvSpPr>
        <p:spPr>
          <a:xfrm flipH="1" rot="-3952094">
            <a:off x="-3954406" y="-32116"/>
            <a:ext cx="7826127" cy="2877868"/>
          </a:xfrm>
          <a:custGeom>
            <a:rect b="b" l="l" r="r" t="t"/>
            <a:pathLst>
              <a:path extrusionOk="0" fill="none" h="28195" w="76674">
                <a:moveTo>
                  <a:pt x="76673" y="0"/>
                </a:moveTo>
                <a:cubicBezTo>
                  <a:pt x="76673" y="0"/>
                  <a:pt x="67374" y="14124"/>
                  <a:pt x="60786" y="16430"/>
                </a:cubicBezTo>
                <a:cubicBezTo>
                  <a:pt x="52981" y="19160"/>
                  <a:pt x="39856" y="7047"/>
                  <a:pt x="24779" y="17621"/>
                </a:cubicBezTo>
                <a:cubicBezTo>
                  <a:pt x="9706" y="28195"/>
                  <a:pt x="1302" y="23045"/>
                  <a:pt x="1" y="9868"/>
                </a:cubicBezTo>
              </a:path>
            </a:pathLst>
          </a:custGeom>
          <a:noFill/>
          <a:ln cap="flat" cmpd="sng" w="28575">
            <a:solidFill>
              <a:schemeClr val="accent3"/>
            </a:solidFill>
            <a:prstDash val="solid"/>
            <a:miter lim="3253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87" name="Google Shape;187;p20"/>
          <p:cNvSpPr/>
          <p:nvPr/>
        </p:nvSpPr>
        <p:spPr>
          <a:xfrm rot="649760">
            <a:off x="-3199069" y="-713258"/>
            <a:ext cx="4974484" cy="1490372"/>
          </a:xfrm>
          <a:custGeom>
            <a:rect b="b" l="l" r="r" t="t"/>
            <a:pathLst>
              <a:path extrusionOk="0" h="14730" w="49165">
                <a:moveTo>
                  <a:pt x="10042" y="1"/>
                </a:moveTo>
                <a:cubicBezTo>
                  <a:pt x="7738" y="1"/>
                  <a:pt x="5495" y="326"/>
                  <a:pt x="4009" y="1712"/>
                </a:cubicBezTo>
                <a:cubicBezTo>
                  <a:pt x="1833" y="3743"/>
                  <a:pt x="1312" y="7198"/>
                  <a:pt x="759" y="9976"/>
                </a:cubicBezTo>
                <a:cubicBezTo>
                  <a:pt x="1" y="13802"/>
                  <a:pt x="5815" y="14642"/>
                  <a:pt x="11014" y="14723"/>
                </a:cubicBezTo>
                <a:cubicBezTo>
                  <a:pt x="11312" y="14728"/>
                  <a:pt x="11609" y="14730"/>
                  <a:pt x="11901" y="14730"/>
                </a:cubicBezTo>
                <a:cubicBezTo>
                  <a:pt x="14717" y="14730"/>
                  <a:pt x="17219" y="14537"/>
                  <a:pt x="18198" y="14531"/>
                </a:cubicBezTo>
                <a:cubicBezTo>
                  <a:pt x="20643" y="14515"/>
                  <a:pt x="23088" y="14508"/>
                  <a:pt x="25533" y="14508"/>
                </a:cubicBezTo>
                <a:cubicBezTo>
                  <a:pt x="31860" y="14508"/>
                  <a:pt x="38186" y="14553"/>
                  <a:pt x="44512" y="14593"/>
                </a:cubicBezTo>
                <a:cubicBezTo>
                  <a:pt x="44551" y="14593"/>
                  <a:pt x="44589" y="14594"/>
                  <a:pt x="44628" y="14594"/>
                </a:cubicBezTo>
                <a:cubicBezTo>
                  <a:pt x="45065" y="14594"/>
                  <a:pt x="45520" y="14568"/>
                  <a:pt x="45879" y="14323"/>
                </a:cubicBezTo>
                <a:cubicBezTo>
                  <a:pt x="46214" y="14095"/>
                  <a:pt x="46403" y="13708"/>
                  <a:pt x="46569" y="13337"/>
                </a:cubicBezTo>
                <a:cubicBezTo>
                  <a:pt x="47681" y="10865"/>
                  <a:pt x="49165" y="7692"/>
                  <a:pt x="48504" y="4911"/>
                </a:cubicBezTo>
                <a:cubicBezTo>
                  <a:pt x="47559" y="915"/>
                  <a:pt x="42091" y="691"/>
                  <a:pt x="37832" y="691"/>
                </a:cubicBezTo>
                <a:cubicBezTo>
                  <a:pt x="37295" y="691"/>
                  <a:pt x="36777" y="694"/>
                  <a:pt x="36289" y="694"/>
                </a:cubicBezTo>
                <a:cubicBezTo>
                  <a:pt x="35639" y="694"/>
                  <a:pt x="35044" y="688"/>
                  <a:pt x="34531" y="658"/>
                </a:cubicBezTo>
                <a:cubicBezTo>
                  <a:pt x="29340" y="361"/>
                  <a:pt x="24149" y="242"/>
                  <a:pt x="18952" y="242"/>
                </a:cubicBezTo>
                <a:cubicBezTo>
                  <a:pt x="17950" y="242"/>
                  <a:pt x="16949" y="246"/>
                  <a:pt x="15946" y="255"/>
                </a:cubicBezTo>
                <a:cubicBezTo>
                  <a:pt x="15904" y="255"/>
                  <a:pt x="15862" y="255"/>
                  <a:pt x="15819" y="255"/>
                </a:cubicBezTo>
                <a:cubicBezTo>
                  <a:pt x="14168" y="255"/>
                  <a:pt x="12081" y="1"/>
                  <a:pt x="10042" y="1"/>
                </a:cubicBezTo>
                <a:close/>
              </a:path>
            </a:pathLst>
          </a:custGeom>
          <a:solidFill>
            <a:schemeClr val="accent3">
              <a:alpha val="3464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88" name="Google Shape;188;p20"/>
          <p:cNvSpPr/>
          <p:nvPr/>
        </p:nvSpPr>
        <p:spPr>
          <a:xfrm flipH="1" rot="-813319">
            <a:off x="4926200" y="-3074323"/>
            <a:ext cx="6402109" cy="5689153"/>
          </a:xfrm>
          <a:custGeom>
            <a:rect b="b" l="l" r="r" t="t"/>
            <a:pathLst>
              <a:path extrusionOk="0" h="28248" w="31788">
                <a:moveTo>
                  <a:pt x="16729" y="0"/>
                </a:moveTo>
                <a:cubicBezTo>
                  <a:pt x="16601" y="0"/>
                  <a:pt x="16474" y="1"/>
                  <a:pt x="16346" y="2"/>
                </a:cubicBezTo>
                <a:cubicBezTo>
                  <a:pt x="16060" y="2"/>
                  <a:pt x="15764" y="5"/>
                  <a:pt x="15461" y="9"/>
                </a:cubicBezTo>
                <a:cubicBezTo>
                  <a:pt x="11690" y="44"/>
                  <a:pt x="7009" y="207"/>
                  <a:pt x="4237" y="2881"/>
                </a:cubicBezTo>
                <a:cubicBezTo>
                  <a:pt x="2392" y="4661"/>
                  <a:pt x="2135" y="8048"/>
                  <a:pt x="1618" y="10410"/>
                </a:cubicBezTo>
                <a:cubicBezTo>
                  <a:pt x="938" y="13517"/>
                  <a:pt x="381" y="16657"/>
                  <a:pt x="219" y="19839"/>
                </a:cubicBezTo>
                <a:cubicBezTo>
                  <a:pt x="1" y="24133"/>
                  <a:pt x="1988" y="26141"/>
                  <a:pt x="6130" y="26720"/>
                </a:cubicBezTo>
                <a:cubicBezTo>
                  <a:pt x="9755" y="27227"/>
                  <a:pt x="13382" y="27712"/>
                  <a:pt x="17036" y="27956"/>
                </a:cubicBezTo>
                <a:cubicBezTo>
                  <a:pt x="18561" y="28056"/>
                  <a:pt x="20165" y="28248"/>
                  <a:pt x="21749" y="28248"/>
                </a:cubicBezTo>
                <a:cubicBezTo>
                  <a:pt x="23047" y="28248"/>
                  <a:pt x="24332" y="28119"/>
                  <a:pt x="25547" y="27706"/>
                </a:cubicBezTo>
                <a:cubicBezTo>
                  <a:pt x="28287" y="26775"/>
                  <a:pt x="29435" y="24198"/>
                  <a:pt x="29933" y="21508"/>
                </a:cubicBezTo>
                <a:cubicBezTo>
                  <a:pt x="30554" y="18140"/>
                  <a:pt x="30847" y="14721"/>
                  <a:pt x="31348" y="11337"/>
                </a:cubicBezTo>
                <a:cubicBezTo>
                  <a:pt x="31787" y="8393"/>
                  <a:pt x="31569" y="5097"/>
                  <a:pt x="28963" y="3194"/>
                </a:cubicBezTo>
                <a:cubicBezTo>
                  <a:pt x="25477" y="645"/>
                  <a:pt x="20958" y="0"/>
                  <a:pt x="16729" y="0"/>
                </a:cubicBezTo>
                <a:close/>
              </a:path>
            </a:pathLst>
          </a:custGeom>
          <a:solidFill>
            <a:schemeClr val="dk2">
              <a:alpha val="670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89" name="Google Shape;189;p20"/>
          <p:cNvSpPr/>
          <p:nvPr/>
        </p:nvSpPr>
        <p:spPr>
          <a:xfrm flipH="1" rot="10285603">
            <a:off x="6080701" y="3752842"/>
            <a:ext cx="7471761" cy="4771864"/>
          </a:xfrm>
          <a:custGeom>
            <a:rect b="b" l="l" r="r" t="t"/>
            <a:pathLst>
              <a:path extrusionOk="0" h="56068" w="87791">
                <a:moveTo>
                  <a:pt x="55192" y="1"/>
                </a:moveTo>
                <a:cubicBezTo>
                  <a:pt x="51710" y="1"/>
                  <a:pt x="48020" y="921"/>
                  <a:pt x="44301" y="3305"/>
                </a:cubicBezTo>
                <a:cubicBezTo>
                  <a:pt x="27981" y="13772"/>
                  <a:pt x="23752" y="23750"/>
                  <a:pt x="23752" y="23750"/>
                </a:cubicBezTo>
                <a:cubicBezTo>
                  <a:pt x="23752" y="23750"/>
                  <a:pt x="23199" y="30455"/>
                  <a:pt x="15945" y="30455"/>
                </a:cubicBezTo>
                <a:cubicBezTo>
                  <a:pt x="15648" y="30455"/>
                  <a:pt x="15339" y="30443"/>
                  <a:pt x="15019" y="30420"/>
                </a:cubicBezTo>
                <a:cubicBezTo>
                  <a:pt x="13947" y="30341"/>
                  <a:pt x="12915" y="30303"/>
                  <a:pt x="11930" y="30303"/>
                </a:cubicBezTo>
                <a:cubicBezTo>
                  <a:pt x="5447" y="30303"/>
                  <a:pt x="1013" y="31926"/>
                  <a:pt x="541" y="33999"/>
                </a:cubicBezTo>
                <a:cubicBezTo>
                  <a:pt x="1" y="36384"/>
                  <a:pt x="5151" y="43216"/>
                  <a:pt x="11333" y="45926"/>
                </a:cubicBezTo>
                <a:cubicBezTo>
                  <a:pt x="16519" y="48202"/>
                  <a:pt x="23841" y="53453"/>
                  <a:pt x="30900" y="53453"/>
                </a:cubicBezTo>
                <a:cubicBezTo>
                  <a:pt x="32256" y="53453"/>
                  <a:pt x="33602" y="53259"/>
                  <a:pt x="34921" y="52814"/>
                </a:cubicBezTo>
                <a:cubicBezTo>
                  <a:pt x="43110" y="50048"/>
                  <a:pt x="85188" y="56067"/>
                  <a:pt x="86489" y="38010"/>
                </a:cubicBezTo>
                <a:cubicBezTo>
                  <a:pt x="87791" y="19953"/>
                  <a:pt x="76403" y="10573"/>
                  <a:pt x="76403" y="10573"/>
                </a:cubicBezTo>
                <a:cubicBezTo>
                  <a:pt x="76403" y="10573"/>
                  <a:pt x="66995" y="1"/>
                  <a:pt x="55192" y="1"/>
                </a:cubicBezTo>
                <a:close/>
              </a:path>
            </a:pathLst>
          </a:custGeom>
          <a:solidFill>
            <a:schemeClr val="accent1">
              <a:alpha val="4637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90" name="Google Shape;190;p20"/>
          <p:cNvSpPr/>
          <p:nvPr/>
        </p:nvSpPr>
        <p:spPr>
          <a:xfrm flipH="1" rot="7426355">
            <a:off x="6582052" y="1132830"/>
            <a:ext cx="7826046" cy="2877838"/>
          </a:xfrm>
          <a:custGeom>
            <a:rect b="b" l="l" r="r" t="t"/>
            <a:pathLst>
              <a:path extrusionOk="0" fill="none" h="28195" w="76674">
                <a:moveTo>
                  <a:pt x="76673" y="0"/>
                </a:moveTo>
                <a:cubicBezTo>
                  <a:pt x="76673" y="0"/>
                  <a:pt x="67374" y="14124"/>
                  <a:pt x="60786" y="16430"/>
                </a:cubicBezTo>
                <a:cubicBezTo>
                  <a:pt x="52981" y="19160"/>
                  <a:pt x="39856" y="7047"/>
                  <a:pt x="24779" y="17621"/>
                </a:cubicBezTo>
                <a:cubicBezTo>
                  <a:pt x="9706" y="28195"/>
                  <a:pt x="1302" y="23045"/>
                  <a:pt x="1" y="9868"/>
                </a:cubicBezTo>
              </a:path>
            </a:pathLst>
          </a:custGeom>
          <a:noFill/>
          <a:ln cap="flat" cmpd="sng" w="28575">
            <a:solidFill>
              <a:schemeClr val="accent3"/>
            </a:solidFill>
            <a:prstDash val="solid"/>
            <a:miter lim="3253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91" name="Google Shape;191;p20"/>
          <p:cNvSpPr txBox="1"/>
          <p:nvPr>
            <p:ph type="title"/>
          </p:nvPr>
        </p:nvSpPr>
        <p:spPr>
          <a:xfrm flipH="1">
            <a:off x="719925" y="437700"/>
            <a:ext cx="7704000" cy="657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800"/>
              <a:buNone/>
              <a:defRPr sz="3000">
                <a:latin typeface="Kulim Park"/>
                <a:ea typeface="Kulim Park"/>
                <a:cs typeface="Kulim Park"/>
                <a:sym typeface="Kulim Park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 2">
  <p:cSld name="CUSTOM_26">
    <p:spTree>
      <p:nvGrpSpPr>
        <p:cNvPr id="192" name="Shape 1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3" name="Google Shape;193;p21"/>
          <p:cNvSpPr/>
          <p:nvPr/>
        </p:nvSpPr>
        <p:spPr>
          <a:xfrm rot="-3394465">
            <a:off x="-3638445" y="4611893"/>
            <a:ext cx="8703343" cy="5558223"/>
          </a:xfrm>
          <a:custGeom>
            <a:rect b="b" l="l" r="r" t="t"/>
            <a:pathLst>
              <a:path extrusionOk="0" h="56068" w="87791">
                <a:moveTo>
                  <a:pt x="55192" y="1"/>
                </a:moveTo>
                <a:cubicBezTo>
                  <a:pt x="51710" y="1"/>
                  <a:pt x="48020" y="921"/>
                  <a:pt x="44301" y="3305"/>
                </a:cubicBezTo>
                <a:cubicBezTo>
                  <a:pt x="27981" y="13772"/>
                  <a:pt x="23752" y="23750"/>
                  <a:pt x="23752" y="23750"/>
                </a:cubicBezTo>
                <a:cubicBezTo>
                  <a:pt x="23752" y="23750"/>
                  <a:pt x="23199" y="30455"/>
                  <a:pt x="15945" y="30455"/>
                </a:cubicBezTo>
                <a:cubicBezTo>
                  <a:pt x="15648" y="30455"/>
                  <a:pt x="15339" y="30443"/>
                  <a:pt x="15019" y="30420"/>
                </a:cubicBezTo>
                <a:cubicBezTo>
                  <a:pt x="13947" y="30341"/>
                  <a:pt x="12915" y="30303"/>
                  <a:pt x="11930" y="30303"/>
                </a:cubicBezTo>
                <a:cubicBezTo>
                  <a:pt x="5447" y="30303"/>
                  <a:pt x="1013" y="31926"/>
                  <a:pt x="541" y="33999"/>
                </a:cubicBezTo>
                <a:cubicBezTo>
                  <a:pt x="1" y="36384"/>
                  <a:pt x="5151" y="43216"/>
                  <a:pt x="11333" y="45926"/>
                </a:cubicBezTo>
                <a:cubicBezTo>
                  <a:pt x="16519" y="48202"/>
                  <a:pt x="23841" y="53453"/>
                  <a:pt x="30900" y="53453"/>
                </a:cubicBezTo>
                <a:cubicBezTo>
                  <a:pt x="32256" y="53453"/>
                  <a:pt x="33602" y="53259"/>
                  <a:pt x="34921" y="52814"/>
                </a:cubicBezTo>
                <a:cubicBezTo>
                  <a:pt x="43110" y="50048"/>
                  <a:pt x="85188" y="56067"/>
                  <a:pt x="86489" y="38010"/>
                </a:cubicBezTo>
                <a:cubicBezTo>
                  <a:pt x="87791" y="19953"/>
                  <a:pt x="76403" y="10573"/>
                  <a:pt x="76403" y="10573"/>
                </a:cubicBezTo>
                <a:cubicBezTo>
                  <a:pt x="76403" y="10573"/>
                  <a:pt x="66995" y="1"/>
                  <a:pt x="55192" y="1"/>
                </a:cubicBezTo>
                <a:close/>
              </a:path>
            </a:pathLst>
          </a:custGeom>
          <a:solidFill>
            <a:schemeClr val="accent1">
              <a:alpha val="4637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94" name="Google Shape;194;p21"/>
          <p:cNvSpPr/>
          <p:nvPr/>
        </p:nvSpPr>
        <p:spPr>
          <a:xfrm flipH="1">
            <a:off x="-5015862" y="-405297"/>
            <a:ext cx="7065492" cy="5396392"/>
          </a:xfrm>
          <a:custGeom>
            <a:rect b="b" l="l" r="r" t="t"/>
            <a:pathLst>
              <a:path extrusionOk="0" h="29633" w="38799">
                <a:moveTo>
                  <a:pt x="24862" y="1"/>
                </a:moveTo>
                <a:cubicBezTo>
                  <a:pt x="17606" y="1"/>
                  <a:pt x="2522" y="6530"/>
                  <a:pt x="2408" y="6818"/>
                </a:cubicBezTo>
                <a:cubicBezTo>
                  <a:pt x="0" y="12908"/>
                  <a:pt x="709" y="23105"/>
                  <a:pt x="5362" y="28314"/>
                </a:cubicBezTo>
                <a:cubicBezTo>
                  <a:pt x="6190" y="29241"/>
                  <a:pt x="7638" y="29632"/>
                  <a:pt x="9471" y="29632"/>
                </a:cubicBezTo>
                <a:cubicBezTo>
                  <a:pt x="17936" y="29632"/>
                  <a:pt x="34625" y="21288"/>
                  <a:pt x="36508" y="18846"/>
                </a:cubicBezTo>
                <a:cubicBezTo>
                  <a:pt x="38798" y="15872"/>
                  <a:pt x="32779" y="1993"/>
                  <a:pt x="26923" y="249"/>
                </a:cubicBezTo>
                <a:cubicBezTo>
                  <a:pt x="26348" y="78"/>
                  <a:pt x="25651" y="1"/>
                  <a:pt x="24862" y="1"/>
                </a:cubicBezTo>
                <a:close/>
              </a:path>
            </a:pathLst>
          </a:custGeom>
          <a:solidFill>
            <a:schemeClr val="accent3">
              <a:alpha val="2588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95" name="Google Shape;195;p21"/>
          <p:cNvSpPr/>
          <p:nvPr/>
        </p:nvSpPr>
        <p:spPr>
          <a:xfrm flipH="1" rot="-3052073">
            <a:off x="-4888312" y="1110880"/>
            <a:ext cx="7826119" cy="2877865"/>
          </a:xfrm>
          <a:custGeom>
            <a:rect b="b" l="l" r="r" t="t"/>
            <a:pathLst>
              <a:path extrusionOk="0" fill="none" h="28195" w="76674">
                <a:moveTo>
                  <a:pt x="76673" y="0"/>
                </a:moveTo>
                <a:cubicBezTo>
                  <a:pt x="76673" y="0"/>
                  <a:pt x="67374" y="14124"/>
                  <a:pt x="60786" y="16430"/>
                </a:cubicBezTo>
                <a:cubicBezTo>
                  <a:pt x="52981" y="19160"/>
                  <a:pt x="39856" y="7047"/>
                  <a:pt x="24779" y="17621"/>
                </a:cubicBezTo>
                <a:cubicBezTo>
                  <a:pt x="9706" y="28195"/>
                  <a:pt x="1302" y="23045"/>
                  <a:pt x="1" y="9868"/>
                </a:cubicBezTo>
              </a:path>
            </a:pathLst>
          </a:custGeom>
          <a:noFill/>
          <a:ln cap="flat" cmpd="sng" w="28575">
            <a:solidFill>
              <a:schemeClr val="accent3"/>
            </a:solidFill>
            <a:prstDash val="solid"/>
            <a:miter lim="3253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96" name="Google Shape;196;p21"/>
          <p:cNvSpPr/>
          <p:nvPr/>
        </p:nvSpPr>
        <p:spPr>
          <a:xfrm rot="649760">
            <a:off x="-4262669" y="1892117"/>
            <a:ext cx="4974484" cy="1490372"/>
          </a:xfrm>
          <a:custGeom>
            <a:rect b="b" l="l" r="r" t="t"/>
            <a:pathLst>
              <a:path extrusionOk="0" h="14730" w="49165">
                <a:moveTo>
                  <a:pt x="10042" y="1"/>
                </a:moveTo>
                <a:cubicBezTo>
                  <a:pt x="7738" y="1"/>
                  <a:pt x="5495" y="326"/>
                  <a:pt x="4009" y="1712"/>
                </a:cubicBezTo>
                <a:cubicBezTo>
                  <a:pt x="1833" y="3743"/>
                  <a:pt x="1312" y="7198"/>
                  <a:pt x="759" y="9976"/>
                </a:cubicBezTo>
                <a:cubicBezTo>
                  <a:pt x="1" y="13802"/>
                  <a:pt x="5815" y="14642"/>
                  <a:pt x="11014" y="14723"/>
                </a:cubicBezTo>
                <a:cubicBezTo>
                  <a:pt x="11312" y="14728"/>
                  <a:pt x="11609" y="14730"/>
                  <a:pt x="11901" y="14730"/>
                </a:cubicBezTo>
                <a:cubicBezTo>
                  <a:pt x="14717" y="14730"/>
                  <a:pt x="17219" y="14537"/>
                  <a:pt x="18198" y="14531"/>
                </a:cubicBezTo>
                <a:cubicBezTo>
                  <a:pt x="20643" y="14515"/>
                  <a:pt x="23088" y="14508"/>
                  <a:pt x="25533" y="14508"/>
                </a:cubicBezTo>
                <a:cubicBezTo>
                  <a:pt x="31860" y="14508"/>
                  <a:pt x="38186" y="14553"/>
                  <a:pt x="44512" y="14593"/>
                </a:cubicBezTo>
                <a:cubicBezTo>
                  <a:pt x="44551" y="14593"/>
                  <a:pt x="44589" y="14594"/>
                  <a:pt x="44628" y="14594"/>
                </a:cubicBezTo>
                <a:cubicBezTo>
                  <a:pt x="45065" y="14594"/>
                  <a:pt x="45520" y="14568"/>
                  <a:pt x="45879" y="14323"/>
                </a:cubicBezTo>
                <a:cubicBezTo>
                  <a:pt x="46214" y="14095"/>
                  <a:pt x="46403" y="13708"/>
                  <a:pt x="46569" y="13337"/>
                </a:cubicBezTo>
                <a:cubicBezTo>
                  <a:pt x="47681" y="10865"/>
                  <a:pt x="49165" y="7692"/>
                  <a:pt x="48504" y="4911"/>
                </a:cubicBezTo>
                <a:cubicBezTo>
                  <a:pt x="47559" y="915"/>
                  <a:pt x="42091" y="691"/>
                  <a:pt x="37832" y="691"/>
                </a:cubicBezTo>
                <a:cubicBezTo>
                  <a:pt x="37295" y="691"/>
                  <a:pt x="36777" y="694"/>
                  <a:pt x="36289" y="694"/>
                </a:cubicBezTo>
                <a:cubicBezTo>
                  <a:pt x="35639" y="694"/>
                  <a:pt x="35044" y="688"/>
                  <a:pt x="34531" y="658"/>
                </a:cubicBezTo>
                <a:cubicBezTo>
                  <a:pt x="29340" y="361"/>
                  <a:pt x="24149" y="242"/>
                  <a:pt x="18952" y="242"/>
                </a:cubicBezTo>
                <a:cubicBezTo>
                  <a:pt x="17950" y="242"/>
                  <a:pt x="16949" y="246"/>
                  <a:pt x="15946" y="255"/>
                </a:cubicBezTo>
                <a:cubicBezTo>
                  <a:pt x="15904" y="255"/>
                  <a:pt x="15862" y="255"/>
                  <a:pt x="15819" y="255"/>
                </a:cubicBezTo>
                <a:cubicBezTo>
                  <a:pt x="14168" y="255"/>
                  <a:pt x="12081" y="1"/>
                  <a:pt x="10042" y="1"/>
                </a:cubicBezTo>
                <a:close/>
              </a:path>
            </a:pathLst>
          </a:custGeom>
          <a:solidFill>
            <a:schemeClr val="accent3">
              <a:alpha val="3464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97" name="Google Shape;197;p21"/>
          <p:cNvSpPr/>
          <p:nvPr/>
        </p:nvSpPr>
        <p:spPr>
          <a:xfrm flipH="1" rot="-813319">
            <a:off x="4754300" y="-2305086"/>
            <a:ext cx="6402109" cy="5689153"/>
          </a:xfrm>
          <a:custGeom>
            <a:rect b="b" l="l" r="r" t="t"/>
            <a:pathLst>
              <a:path extrusionOk="0" h="28248" w="31788">
                <a:moveTo>
                  <a:pt x="16729" y="0"/>
                </a:moveTo>
                <a:cubicBezTo>
                  <a:pt x="16601" y="0"/>
                  <a:pt x="16474" y="1"/>
                  <a:pt x="16346" y="2"/>
                </a:cubicBezTo>
                <a:cubicBezTo>
                  <a:pt x="16060" y="2"/>
                  <a:pt x="15764" y="5"/>
                  <a:pt x="15461" y="9"/>
                </a:cubicBezTo>
                <a:cubicBezTo>
                  <a:pt x="11690" y="44"/>
                  <a:pt x="7009" y="207"/>
                  <a:pt x="4237" y="2881"/>
                </a:cubicBezTo>
                <a:cubicBezTo>
                  <a:pt x="2392" y="4661"/>
                  <a:pt x="2135" y="8048"/>
                  <a:pt x="1618" y="10410"/>
                </a:cubicBezTo>
                <a:cubicBezTo>
                  <a:pt x="938" y="13517"/>
                  <a:pt x="381" y="16657"/>
                  <a:pt x="219" y="19839"/>
                </a:cubicBezTo>
                <a:cubicBezTo>
                  <a:pt x="1" y="24133"/>
                  <a:pt x="1988" y="26141"/>
                  <a:pt x="6130" y="26720"/>
                </a:cubicBezTo>
                <a:cubicBezTo>
                  <a:pt x="9755" y="27227"/>
                  <a:pt x="13382" y="27712"/>
                  <a:pt x="17036" y="27956"/>
                </a:cubicBezTo>
                <a:cubicBezTo>
                  <a:pt x="18561" y="28056"/>
                  <a:pt x="20165" y="28248"/>
                  <a:pt x="21749" y="28248"/>
                </a:cubicBezTo>
                <a:cubicBezTo>
                  <a:pt x="23047" y="28248"/>
                  <a:pt x="24332" y="28119"/>
                  <a:pt x="25547" y="27706"/>
                </a:cubicBezTo>
                <a:cubicBezTo>
                  <a:pt x="28287" y="26775"/>
                  <a:pt x="29435" y="24198"/>
                  <a:pt x="29933" y="21508"/>
                </a:cubicBezTo>
                <a:cubicBezTo>
                  <a:pt x="30554" y="18140"/>
                  <a:pt x="30847" y="14721"/>
                  <a:pt x="31348" y="11337"/>
                </a:cubicBezTo>
                <a:cubicBezTo>
                  <a:pt x="31787" y="8393"/>
                  <a:pt x="31569" y="5097"/>
                  <a:pt x="28963" y="3194"/>
                </a:cubicBezTo>
                <a:cubicBezTo>
                  <a:pt x="25477" y="645"/>
                  <a:pt x="20958" y="0"/>
                  <a:pt x="16729" y="0"/>
                </a:cubicBezTo>
                <a:close/>
              </a:path>
            </a:pathLst>
          </a:custGeom>
          <a:solidFill>
            <a:schemeClr val="dk2">
              <a:alpha val="670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98" name="Google Shape;198;p21"/>
          <p:cNvSpPr/>
          <p:nvPr/>
        </p:nvSpPr>
        <p:spPr>
          <a:xfrm flipH="1" rot="10285603">
            <a:off x="4790126" y="3666917"/>
            <a:ext cx="7471761" cy="4771864"/>
          </a:xfrm>
          <a:custGeom>
            <a:rect b="b" l="l" r="r" t="t"/>
            <a:pathLst>
              <a:path extrusionOk="0" h="56068" w="87791">
                <a:moveTo>
                  <a:pt x="55192" y="1"/>
                </a:moveTo>
                <a:cubicBezTo>
                  <a:pt x="51710" y="1"/>
                  <a:pt x="48020" y="921"/>
                  <a:pt x="44301" y="3305"/>
                </a:cubicBezTo>
                <a:cubicBezTo>
                  <a:pt x="27981" y="13772"/>
                  <a:pt x="23752" y="23750"/>
                  <a:pt x="23752" y="23750"/>
                </a:cubicBezTo>
                <a:cubicBezTo>
                  <a:pt x="23752" y="23750"/>
                  <a:pt x="23199" y="30455"/>
                  <a:pt x="15945" y="30455"/>
                </a:cubicBezTo>
                <a:cubicBezTo>
                  <a:pt x="15648" y="30455"/>
                  <a:pt x="15339" y="30443"/>
                  <a:pt x="15019" y="30420"/>
                </a:cubicBezTo>
                <a:cubicBezTo>
                  <a:pt x="13947" y="30341"/>
                  <a:pt x="12915" y="30303"/>
                  <a:pt x="11930" y="30303"/>
                </a:cubicBezTo>
                <a:cubicBezTo>
                  <a:pt x="5447" y="30303"/>
                  <a:pt x="1013" y="31926"/>
                  <a:pt x="541" y="33999"/>
                </a:cubicBezTo>
                <a:cubicBezTo>
                  <a:pt x="1" y="36384"/>
                  <a:pt x="5151" y="43216"/>
                  <a:pt x="11333" y="45926"/>
                </a:cubicBezTo>
                <a:cubicBezTo>
                  <a:pt x="16519" y="48202"/>
                  <a:pt x="23841" y="53453"/>
                  <a:pt x="30900" y="53453"/>
                </a:cubicBezTo>
                <a:cubicBezTo>
                  <a:pt x="32256" y="53453"/>
                  <a:pt x="33602" y="53259"/>
                  <a:pt x="34921" y="52814"/>
                </a:cubicBezTo>
                <a:cubicBezTo>
                  <a:pt x="43110" y="50048"/>
                  <a:pt x="85188" y="56067"/>
                  <a:pt x="86489" y="38010"/>
                </a:cubicBezTo>
                <a:cubicBezTo>
                  <a:pt x="87791" y="19953"/>
                  <a:pt x="76403" y="10573"/>
                  <a:pt x="76403" y="10573"/>
                </a:cubicBezTo>
                <a:cubicBezTo>
                  <a:pt x="76403" y="10573"/>
                  <a:pt x="66995" y="1"/>
                  <a:pt x="55192" y="1"/>
                </a:cubicBezTo>
                <a:close/>
              </a:path>
            </a:pathLst>
          </a:custGeom>
          <a:solidFill>
            <a:schemeClr val="accent1">
              <a:alpha val="4637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99" name="Google Shape;199;p21"/>
          <p:cNvSpPr/>
          <p:nvPr/>
        </p:nvSpPr>
        <p:spPr>
          <a:xfrm flipH="1" rot="4726292">
            <a:off x="5414633" y="2626082"/>
            <a:ext cx="7826019" cy="2877828"/>
          </a:xfrm>
          <a:custGeom>
            <a:rect b="b" l="l" r="r" t="t"/>
            <a:pathLst>
              <a:path extrusionOk="0" fill="none" h="28195" w="76674">
                <a:moveTo>
                  <a:pt x="76673" y="0"/>
                </a:moveTo>
                <a:cubicBezTo>
                  <a:pt x="76673" y="0"/>
                  <a:pt x="67374" y="14124"/>
                  <a:pt x="60786" y="16430"/>
                </a:cubicBezTo>
                <a:cubicBezTo>
                  <a:pt x="52981" y="19160"/>
                  <a:pt x="39856" y="7047"/>
                  <a:pt x="24779" y="17621"/>
                </a:cubicBezTo>
                <a:cubicBezTo>
                  <a:pt x="9706" y="28195"/>
                  <a:pt x="1302" y="23045"/>
                  <a:pt x="1" y="9868"/>
                </a:cubicBezTo>
              </a:path>
            </a:pathLst>
          </a:custGeom>
          <a:noFill/>
          <a:ln cap="flat" cmpd="sng" w="28575">
            <a:solidFill>
              <a:schemeClr val="accent3"/>
            </a:solidFill>
            <a:prstDash val="solid"/>
            <a:miter lim="3253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00" name="Google Shape;200;p21"/>
          <p:cNvSpPr txBox="1"/>
          <p:nvPr>
            <p:ph type="title"/>
          </p:nvPr>
        </p:nvSpPr>
        <p:spPr>
          <a:xfrm flipH="1">
            <a:off x="719925" y="437700"/>
            <a:ext cx="7704000" cy="657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800"/>
              <a:buNone/>
              <a:defRPr sz="3000">
                <a:latin typeface="Kulim Park"/>
                <a:ea typeface="Kulim Park"/>
                <a:cs typeface="Kulim Park"/>
                <a:sym typeface="Kulim Park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 3">
  <p:cSld name="CUSTOM_33">
    <p:spTree>
      <p:nvGrpSpPr>
        <p:cNvPr id="201" name="Shape 2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2" name="Google Shape;202;p22"/>
          <p:cNvSpPr txBox="1"/>
          <p:nvPr>
            <p:ph type="title"/>
          </p:nvPr>
        </p:nvSpPr>
        <p:spPr>
          <a:xfrm flipH="1">
            <a:off x="719925" y="437700"/>
            <a:ext cx="7704000" cy="657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800"/>
              <a:buNone/>
              <a:defRPr sz="3000">
                <a:latin typeface="Kulim Park"/>
                <a:ea typeface="Kulim Park"/>
                <a:cs typeface="Kulim Park"/>
                <a:sym typeface="Kulim Park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ext">
  <p:cSld name="CUSTOM_15">
    <p:spTree>
      <p:nvGrpSpPr>
        <p:cNvPr id="203" name="Shape 2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" name="Google Shape;204;p23"/>
          <p:cNvSpPr/>
          <p:nvPr/>
        </p:nvSpPr>
        <p:spPr>
          <a:xfrm rot="-10285629">
            <a:off x="5828449" y="-2657773"/>
            <a:ext cx="9471588" cy="6049060"/>
          </a:xfrm>
          <a:custGeom>
            <a:rect b="b" l="l" r="r" t="t"/>
            <a:pathLst>
              <a:path extrusionOk="0" h="56068" w="87791">
                <a:moveTo>
                  <a:pt x="55192" y="1"/>
                </a:moveTo>
                <a:cubicBezTo>
                  <a:pt x="51710" y="1"/>
                  <a:pt x="48020" y="921"/>
                  <a:pt x="44301" y="3305"/>
                </a:cubicBezTo>
                <a:cubicBezTo>
                  <a:pt x="27981" y="13772"/>
                  <a:pt x="23752" y="23750"/>
                  <a:pt x="23752" y="23750"/>
                </a:cubicBezTo>
                <a:cubicBezTo>
                  <a:pt x="23752" y="23750"/>
                  <a:pt x="23199" y="30455"/>
                  <a:pt x="15945" y="30455"/>
                </a:cubicBezTo>
                <a:cubicBezTo>
                  <a:pt x="15648" y="30455"/>
                  <a:pt x="15339" y="30443"/>
                  <a:pt x="15019" y="30420"/>
                </a:cubicBezTo>
                <a:cubicBezTo>
                  <a:pt x="13947" y="30341"/>
                  <a:pt x="12915" y="30303"/>
                  <a:pt x="11930" y="30303"/>
                </a:cubicBezTo>
                <a:cubicBezTo>
                  <a:pt x="5447" y="30303"/>
                  <a:pt x="1013" y="31926"/>
                  <a:pt x="541" y="33999"/>
                </a:cubicBezTo>
                <a:cubicBezTo>
                  <a:pt x="1" y="36384"/>
                  <a:pt x="5151" y="43216"/>
                  <a:pt x="11333" y="45926"/>
                </a:cubicBezTo>
                <a:cubicBezTo>
                  <a:pt x="16519" y="48202"/>
                  <a:pt x="23841" y="53453"/>
                  <a:pt x="30900" y="53453"/>
                </a:cubicBezTo>
                <a:cubicBezTo>
                  <a:pt x="32256" y="53453"/>
                  <a:pt x="33602" y="53259"/>
                  <a:pt x="34921" y="52814"/>
                </a:cubicBezTo>
                <a:cubicBezTo>
                  <a:pt x="43110" y="50048"/>
                  <a:pt x="85188" y="56067"/>
                  <a:pt x="86489" y="38010"/>
                </a:cubicBezTo>
                <a:cubicBezTo>
                  <a:pt x="87791" y="19953"/>
                  <a:pt x="76403" y="10573"/>
                  <a:pt x="76403" y="10573"/>
                </a:cubicBezTo>
                <a:cubicBezTo>
                  <a:pt x="76403" y="10573"/>
                  <a:pt x="66995" y="1"/>
                  <a:pt x="55192" y="1"/>
                </a:cubicBezTo>
                <a:close/>
              </a:path>
            </a:pathLst>
          </a:custGeom>
          <a:solidFill>
            <a:schemeClr val="accent1">
              <a:alpha val="4637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05" name="Google Shape;205;p23"/>
          <p:cNvSpPr/>
          <p:nvPr/>
        </p:nvSpPr>
        <p:spPr>
          <a:xfrm flipH="1">
            <a:off x="7942003" y="1004988"/>
            <a:ext cx="5766771" cy="3682967"/>
          </a:xfrm>
          <a:custGeom>
            <a:rect b="b" l="l" r="r" t="t"/>
            <a:pathLst>
              <a:path extrusionOk="0" h="56068" w="87791">
                <a:moveTo>
                  <a:pt x="55192" y="1"/>
                </a:moveTo>
                <a:cubicBezTo>
                  <a:pt x="51710" y="1"/>
                  <a:pt x="48020" y="921"/>
                  <a:pt x="44301" y="3305"/>
                </a:cubicBezTo>
                <a:cubicBezTo>
                  <a:pt x="27981" y="13772"/>
                  <a:pt x="23752" y="23750"/>
                  <a:pt x="23752" y="23750"/>
                </a:cubicBezTo>
                <a:cubicBezTo>
                  <a:pt x="23752" y="23750"/>
                  <a:pt x="23199" y="30455"/>
                  <a:pt x="15945" y="30455"/>
                </a:cubicBezTo>
                <a:cubicBezTo>
                  <a:pt x="15648" y="30455"/>
                  <a:pt x="15339" y="30443"/>
                  <a:pt x="15019" y="30420"/>
                </a:cubicBezTo>
                <a:cubicBezTo>
                  <a:pt x="13947" y="30341"/>
                  <a:pt x="12915" y="30303"/>
                  <a:pt x="11930" y="30303"/>
                </a:cubicBezTo>
                <a:cubicBezTo>
                  <a:pt x="5447" y="30303"/>
                  <a:pt x="1013" y="31926"/>
                  <a:pt x="541" y="33999"/>
                </a:cubicBezTo>
                <a:cubicBezTo>
                  <a:pt x="1" y="36384"/>
                  <a:pt x="5151" y="43216"/>
                  <a:pt x="11333" y="45926"/>
                </a:cubicBezTo>
                <a:cubicBezTo>
                  <a:pt x="16519" y="48202"/>
                  <a:pt x="23841" y="53453"/>
                  <a:pt x="30900" y="53453"/>
                </a:cubicBezTo>
                <a:cubicBezTo>
                  <a:pt x="32256" y="53453"/>
                  <a:pt x="33602" y="53259"/>
                  <a:pt x="34921" y="52814"/>
                </a:cubicBezTo>
                <a:cubicBezTo>
                  <a:pt x="43110" y="50048"/>
                  <a:pt x="85188" y="56067"/>
                  <a:pt x="86489" y="38010"/>
                </a:cubicBezTo>
                <a:cubicBezTo>
                  <a:pt x="87791" y="19953"/>
                  <a:pt x="76403" y="10573"/>
                  <a:pt x="76403" y="10573"/>
                </a:cubicBezTo>
                <a:cubicBezTo>
                  <a:pt x="76403" y="10573"/>
                  <a:pt x="66995" y="1"/>
                  <a:pt x="55192" y="1"/>
                </a:cubicBezTo>
                <a:close/>
              </a:path>
            </a:pathLst>
          </a:custGeom>
          <a:solidFill>
            <a:schemeClr val="dk2">
              <a:alpha val="1285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06" name="Google Shape;206;p23"/>
          <p:cNvSpPr/>
          <p:nvPr/>
        </p:nvSpPr>
        <p:spPr>
          <a:xfrm rot="2839443">
            <a:off x="-308418" y="2442034"/>
            <a:ext cx="6402141" cy="5689181"/>
          </a:xfrm>
          <a:custGeom>
            <a:rect b="b" l="l" r="r" t="t"/>
            <a:pathLst>
              <a:path extrusionOk="0" h="28248" w="31788">
                <a:moveTo>
                  <a:pt x="16729" y="0"/>
                </a:moveTo>
                <a:cubicBezTo>
                  <a:pt x="16601" y="0"/>
                  <a:pt x="16474" y="1"/>
                  <a:pt x="16346" y="2"/>
                </a:cubicBezTo>
                <a:cubicBezTo>
                  <a:pt x="16060" y="2"/>
                  <a:pt x="15764" y="5"/>
                  <a:pt x="15461" y="9"/>
                </a:cubicBezTo>
                <a:cubicBezTo>
                  <a:pt x="11690" y="44"/>
                  <a:pt x="7009" y="207"/>
                  <a:pt x="4237" y="2881"/>
                </a:cubicBezTo>
                <a:cubicBezTo>
                  <a:pt x="2392" y="4661"/>
                  <a:pt x="2135" y="8048"/>
                  <a:pt x="1618" y="10410"/>
                </a:cubicBezTo>
                <a:cubicBezTo>
                  <a:pt x="938" y="13517"/>
                  <a:pt x="381" y="16657"/>
                  <a:pt x="219" y="19839"/>
                </a:cubicBezTo>
                <a:cubicBezTo>
                  <a:pt x="1" y="24133"/>
                  <a:pt x="1988" y="26141"/>
                  <a:pt x="6130" y="26720"/>
                </a:cubicBezTo>
                <a:cubicBezTo>
                  <a:pt x="9755" y="27227"/>
                  <a:pt x="13382" y="27712"/>
                  <a:pt x="17036" y="27956"/>
                </a:cubicBezTo>
                <a:cubicBezTo>
                  <a:pt x="18561" y="28056"/>
                  <a:pt x="20165" y="28248"/>
                  <a:pt x="21749" y="28248"/>
                </a:cubicBezTo>
                <a:cubicBezTo>
                  <a:pt x="23047" y="28248"/>
                  <a:pt x="24332" y="28119"/>
                  <a:pt x="25547" y="27706"/>
                </a:cubicBezTo>
                <a:cubicBezTo>
                  <a:pt x="28287" y="26775"/>
                  <a:pt x="29435" y="24198"/>
                  <a:pt x="29933" y="21508"/>
                </a:cubicBezTo>
                <a:cubicBezTo>
                  <a:pt x="30554" y="18140"/>
                  <a:pt x="30847" y="14721"/>
                  <a:pt x="31348" y="11337"/>
                </a:cubicBezTo>
                <a:cubicBezTo>
                  <a:pt x="31787" y="8393"/>
                  <a:pt x="31569" y="5097"/>
                  <a:pt x="28963" y="3194"/>
                </a:cubicBezTo>
                <a:cubicBezTo>
                  <a:pt x="25477" y="645"/>
                  <a:pt x="20958" y="0"/>
                  <a:pt x="16729" y="0"/>
                </a:cubicBezTo>
                <a:close/>
              </a:path>
            </a:pathLst>
          </a:custGeom>
          <a:solidFill>
            <a:schemeClr val="dk2">
              <a:alpha val="670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07" name="Google Shape;207;p23"/>
          <p:cNvSpPr/>
          <p:nvPr/>
        </p:nvSpPr>
        <p:spPr>
          <a:xfrm rot="9405665">
            <a:off x="-4305365" y="1281181"/>
            <a:ext cx="7310152" cy="6849835"/>
          </a:xfrm>
          <a:custGeom>
            <a:rect b="b" l="l" r="r" t="t"/>
            <a:pathLst>
              <a:path extrusionOk="0" h="87424" w="93299">
                <a:moveTo>
                  <a:pt x="34162" y="1"/>
                </a:moveTo>
                <a:cubicBezTo>
                  <a:pt x="24245" y="1"/>
                  <a:pt x="25039" y="12520"/>
                  <a:pt x="13717" y="17147"/>
                </a:cubicBezTo>
                <a:cubicBezTo>
                  <a:pt x="1" y="22753"/>
                  <a:pt x="25599" y="33483"/>
                  <a:pt x="18923" y="50349"/>
                </a:cubicBezTo>
                <a:cubicBezTo>
                  <a:pt x="13077" y="65115"/>
                  <a:pt x="23069" y="87424"/>
                  <a:pt x="32143" y="87424"/>
                </a:cubicBezTo>
                <a:cubicBezTo>
                  <a:pt x="33432" y="87424"/>
                  <a:pt x="34703" y="86974"/>
                  <a:pt x="35906" y="85988"/>
                </a:cubicBezTo>
                <a:cubicBezTo>
                  <a:pt x="38841" y="83585"/>
                  <a:pt x="41192" y="82952"/>
                  <a:pt x="43240" y="82952"/>
                </a:cubicBezTo>
                <a:cubicBezTo>
                  <a:pt x="45526" y="82952"/>
                  <a:pt x="47435" y="83741"/>
                  <a:pt x="49356" y="83741"/>
                </a:cubicBezTo>
                <a:cubicBezTo>
                  <a:pt x="51391" y="83741"/>
                  <a:pt x="53441" y="82856"/>
                  <a:pt x="55968" y="79208"/>
                </a:cubicBezTo>
                <a:cubicBezTo>
                  <a:pt x="79663" y="45004"/>
                  <a:pt x="87416" y="44135"/>
                  <a:pt x="87416" y="44135"/>
                </a:cubicBezTo>
                <a:cubicBezTo>
                  <a:pt x="93298" y="21497"/>
                  <a:pt x="60858" y="9397"/>
                  <a:pt x="42111" y="1875"/>
                </a:cubicBezTo>
                <a:cubicBezTo>
                  <a:pt x="38838" y="561"/>
                  <a:pt x="36260" y="1"/>
                  <a:pt x="34162" y="1"/>
                </a:cubicBezTo>
                <a:close/>
              </a:path>
            </a:pathLst>
          </a:custGeom>
          <a:solidFill>
            <a:schemeClr val="accent3">
              <a:alpha val="3352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08" name="Google Shape;208;p23"/>
          <p:cNvSpPr/>
          <p:nvPr/>
        </p:nvSpPr>
        <p:spPr>
          <a:xfrm rot="-1478505">
            <a:off x="-2334601" y="-1000036"/>
            <a:ext cx="7826136" cy="2877871"/>
          </a:xfrm>
          <a:custGeom>
            <a:rect b="b" l="l" r="r" t="t"/>
            <a:pathLst>
              <a:path extrusionOk="0" fill="none" h="28195" w="76674">
                <a:moveTo>
                  <a:pt x="76673" y="0"/>
                </a:moveTo>
                <a:cubicBezTo>
                  <a:pt x="76673" y="0"/>
                  <a:pt x="67374" y="14124"/>
                  <a:pt x="60786" y="16430"/>
                </a:cubicBezTo>
                <a:cubicBezTo>
                  <a:pt x="52981" y="19160"/>
                  <a:pt x="39856" y="7047"/>
                  <a:pt x="24779" y="17621"/>
                </a:cubicBezTo>
                <a:cubicBezTo>
                  <a:pt x="9706" y="28195"/>
                  <a:pt x="1302" y="23045"/>
                  <a:pt x="1" y="9868"/>
                </a:cubicBezTo>
              </a:path>
            </a:pathLst>
          </a:custGeom>
          <a:noFill/>
          <a:ln cap="flat" cmpd="sng" w="28575">
            <a:solidFill>
              <a:schemeClr val="accent3"/>
            </a:solidFill>
            <a:prstDash val="solid"/>
            <a:miter lim="3253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09" name="Google Shape;209;p23"/>
          <p:cNvSpPr/>
          <p:nvPr/>
        </p:nvSpPr>
        <p:spPr>
          <a:xfrm flipH="1" rot="9555841">
            <a:off x="7023452" y="1808506"/>
            <a:ext cx="8200942" cy="3015697"/>
          </a:xfrm>
          <a:custGeom>
            <a:rect b="b" l="l" r="r" t="t"/>
            <a:pathLst>
              <a:path extrusionOk="0" fill="none" h="28195" w="76674">
                <a:moveTo>
                  <a:pt x="76673" y="0"/>
                </a:moveTo>
                <a:cubicBezTo>
                  <a:pt x="76673" y="0"/>
                  <a:pt x="67374" y="14124"/>
                  <a:pt x="60786" y="16430"/>
                </a:cubicBezTo>
                <a:cubicBezTo>
                  <a:pt x="52981" y="19160"/>
                  <a:pt x="39856" y="7047"/>
                  <a:pt x="24779" y="17621"/>
                </a:cubicBezTo>
                <a:cubicBezTo>
                  <a:pt x="9706" y="28195"/>
                  <a:pt x="1302" y="23045"/>
                  <a:pt x="1" y="9868"/>
                </a:cubicBezTo>
              </a:path>
            </a:pathLst>
          </a:custGeom>
          <a:noFill/>
          <a:ln cap="flat" cmpd="sng" w="28575">
            <a:solidFill>
              <a:schemeClr val="accent3"/>
            </a:solidFill>
            <a:prstDash val="solid"/>
            <a:miter lim="3253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10" name="Google Shape;210;p23"/>
          <p:cNvSpPr txBox="1"/>
          <p:nvPr>
            <p:ph type="title"/>
          </p:nvPr>
        </p:nvSpPr>
        <p:spPr>
          <a:xfrm>
            <a:off x="897750" y="951837"/>
            <a:ext cx="7348500" cy="15321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2800"/>
              <a:buNone/>
              <a:defRPr sz="60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/>
        </p:txBody>
      </p:sp>
      <p:sp>
        <p:nvSpPr>
          <p:cNvPr id="211" name="Google Shape;211;p23"/>
          <p:cNvSpPr txBox="1"/>
          <p:nvPr>
            <p:ph idx="1" type="subTitle"/>
          </p:nvPr>
        </p:nvSpPr>
        <p:spPr>
          <a:xfrm>
            <a:off x="1732950" y="2483763"/>
            <a:ext cx="5678100" cy="1707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>
                <a:latin typeface="Manrope"/>
                <a:ea typeface="Manrope"/>
                <a:cs typeface="Manrope"/>
                <a:sym typeface="Manrope"/>
              </a:defRPr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ext 1">
  <p:cSld name="CUSTOM_13">
    <p:spTree>
      <p:nvGrpSpPr>
        <p:cNvPr id="212" name="Shape 2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3" name="Google Shape;213;p24"/>
          <p:cNvSpPr/>
          <p:nvPr/>
        </p:nvSpPr>
        <p:spPr>
          <a:xfrm flipH="1" rot="4102360">
            <a:off x="-2758583" y="4129685"/>
            <a:ext cx="7471578" cy="4771747"/>
          </a:xfrm>
          <a:custGeom>
            <a:rect b="b" l="l" r="r" t="t"/>
            <a:pathLst>
              <a:path extrusionOk="0" h="56068" w="87791">
                <a:moveTo>
                  <a:pt x="55192" y="1"/>
                </a:moveTo>
                <a:cubicBezTo>
                  <a:pt x="51710" y="1"/>
                  <a:pt x="48020" y="921"/>
                  <a:pt x="44301" y="3305"/>
                </a:cubicBezTo>
                <a:cubicBezTo>
                  <a:pt x="27981" y="13772"/>
                  <a:pt x="23752" y="23750"/>
                  <a:pt x="23752" y="23750"/>
                </a:cubicBezTo>
                <a:cubicBezTo>
                  <a:pt x="23752" y="23750"/>
                  <a:pt x="23199" y="30455"/>
                  <a:pt x="15945" y="30455"/>
                </a:cubicBezTo>
                <a:cubicBezTo>
                  <a:pt x="15648" y="30455"/>
                  <a:pt x="15339" y="30443"/>
                  <a:pt x="15019" y="30420"/>
                </a:cubicBezTo>
                <a:cubicBezTo>
                  <a:pt x="13947" y="30341"/>
                  <a:pt x="12915" y="30303"/>
                  <a:pt x="11930" y="30303"/>
                </a:cubicBezTo>
                <a:cubicBezTo>
                  <a:pt x="5447" y="30303"/>
                  <a:pt x="1013" y="31926"/>
                  <a:pt x="541" y="33999"/>
                </a:cubicBezTo>
                <a:cubicBezTo>
                  <a:pt x="1" y="36384"/>
                  <a:pt x="5151" y="43216"/>
                  <a:pt x="11333" y="45926"/>
                </a:cubicBezTo>
                <a:cubicBezTo>
                  <a:pt x="16519" y="48202"/>
                  <a:pt x="23841" y="53453"/>
                  <a:pt x="30900" y="53453"/>
                </a:cubicBezTo>
                <a:cubicBezTo>
                  <a:pt x="32256" y="53453"/>
                  <a:pt x="33602" y="53259"/>
                  <a:pt x="34921" y="52814"/>
                </a:cubicBezTo>
                <a:cubicBezTo>
                  <a:pt x="43110" y="50048"/>
                  <a:pt x="85188" y="56067"/>
                  <a:pt x="86489" y="38010"/>
                </a:cubicBezTo>
                <a:cubicBezTo>
                  <a:pt x="87791" y="19953"/>
                  <a:pt x="76403" y="10573"/>
                  <a:pt x="76403" y="10573"/>
                </a:cubicBezTo>
                <a:cubicBezTo>
                  <a:pt x="76403" y="10573"/>
                  <a:pt x="66995" y="1"/>
                  <a:pt x="55192" y="1"/>
                </a:cubicBezTo>
                <a:close/>
              </a:path>
            </a:pathLst>
          </a:custGeom>
          <a:solidFill>
            <a:schemeClr val="accent1">
              <a:alpha val="4637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14" name="Google Shape;214;p24"/>
          <p:cNvSpPr/>
          <p:nvPr/>
        </p:nvSpPr>
        <p:spPr>
          <a:xfrm rot="813319">
            <a:off x="-4313552" y="-1737023"/>
            <a:ext cx="6402109" cy="5689153"/>
          </a:xfrm>
          <a:custGeom>
            <a:rect b="b" l="l" r="r" t="t"/>
            <a:pathLst>
              <a:path extrusionOk="0" h="28248" w="31788">
                <a:moveTo>
                  <a:pt x="16729" y="0"/>
                </a:moveTo>
                <a:cubicBezTo>
                  <a:pt x="16601" y="0"/>
                  <a:pt x="16474" y="1"/>
                  <a:pt x="16346" y="2"/>
                </a:cubicBezTo>
                <a:cubicBezTo>
                  <a:pt x="16060" y="2"/>
                  <a:pt x="15764" y="5"/>
                  <a:pt x="15461" y="9"/>
                </a:cubicBezTo>
                <a:cubicBezTo>
                  <a:pt x="11690" y="44"/>
                  <a:pt x="7009" y="207"/>
                  <a:pt x="4237" y="2881"/>
                </a:cubicBezTo>
                <a:cubicBezTo>
                  <a:pt x="2392" y="4661"/>
                  <a:pt x="2135" y="8048"/>
                  <a:pt x="1618" y="10410"/>
                </a:cubicBezTo>
                <a:cubicBezTo>
                  <a:pt x="938" y="13517"/>
                  <a:pt x="381" y="16657"/>
                  <a:pt x="219" y="19839"/>
                </a:cubicBezTo>
                <a:cubicBezTo>
                  <a:pt x="1" y="24133"/>
                  <a:pt x="1988" y="26141"/>
                  <a:pt x="6130" y="26720"/>
                </a:cubicBezTo>
                <a:cubicBezTo>
                  <a:pt x="9755" y="27227"/>
                  <a:pt x="13382" y="27712"/>
                  <a:pt x="17036" y="27956"/>
                </a:cubicBezTo>
                <a:cubicBezTo>
                  <a:pt x="18561" y="28056"/>
                  <a:pt x="20165" y="28248"/>
                  <a:pt x="21749" y="28248"/>
                </a:cubicBezTo>
                <a:cubicBezTo>
                  <a:pt x="23047" y="28248"/>
                  <a:pt x="24332" y="28119"/>
                  <a:pt x="25547" y="27706"/>
                </a:cubicBezTo>
                <a:cubicBezTo>
                  <a:pt x="28287" y="26775"/>
                  <a:pt x="29435" y="24198"/>
                  <a:pt x="29933" y="21508"/>
                </a:cubicBezTo>
                <a:cubicBezTo>
                  <a:pt x="30554" y="18140"/>
                  <a:pt x="30847" y="14721"/>
                  <a:pt x="31348" y="11337"/>
                </a:cubicBezTo>
                <a:cubicBezTo>
                  <a:pt x="31787" y="8393"/>
                  <a:pt x="31569" y="5097"/>
                  <a:pt x="28963" y="3194"/>
                </a:cubicBezTo>
                <a:cubicBezTo>
                  <a:pt x="25477" y="645"/>
                  <a:pt x="20958" y="0"/>
                  <a:pt x="16729" y="0"/>
                </a:cubicBezTo>
                <a:close/>
              </a:path>
            </a:pathLst>
          </a:custGeom>
          <a:solidFill>
            <a:schemeClr val="dk2">
              <a:alpha val="670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15" name="Google Shape;215;p24"/>
          <p:cNvSpPr txBox="1"/>
          <p:nvPr>
            <p:ph idx="1" type="subTitle"/>
          </p:nvPr>
        </p:nvSpPr>
        <p:spPr>
          <a:xfrm>
            <a:off x="723300" y="3021075"/>
            <a:ext cx="3394200" cy="1135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/>
        </p:txBody>
      </p:sp>
      <p:sp>
        <p:nvSpPr>
          <p:cNvPr id="216" name="Google Shape;216;p24"/>
          <p:cNvSpPr txBox="1"/>
          <p:nvPr>
            <p:ph type="title"/>
          </p:nvPr>
        </p:nvSpPr>
        <p:spPr>
          <a:xfrm flipH="1">
            <a:off x="719825" y="986925"/>
            <a:ext cx="2888400" cy="19173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l">
              <a:spcBef>
                <a:spcPts val="0"/>
              </a:spcBef>
              <a:spcAft>
                <a:spcPts val="0"/>
              </a:spcAft>
              <a:buSzPts val="2800"/>
              <a:buNone/>
              <a:defRPr sz="3000">
                <a:latin typeface="Kulim Park"/>
                <a:ea typeface="Kulim Park"/>
                <a:cs typeface="Kulim Park"/>
                <a:sym typeface="Kulim Park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/>
        </p:txBody>
      </p:sp>
      <p:sp>
        <p:nvSpPr>
          <p:cNvPr id="217" name="Google Shape;217;p24"/>
          <p:cNvSpPr/>
          <p:nvPr>
            <p:ph idx="2" type="pic"/>
          </p:nvPr>
        </p:nvSpPr>
        <p:spPr>
          <a:xfrm>
            <a:off x="4411375" y="-75"/>
            <a:ext cx="4732800" cy="5143500"/>
          </a:xfrm>
          <a:prstGeom prst="rect">
            <a:avLst/>
          </a:prstGeom>
          <a:noFill/>
          <a:ln>
            <a:noFill/>
          </a:ln>
        </p:spPr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ext 2">
  <p:cSld name="CUSTOM_4">
    <p:spTree>
      <p:nvGrpSpPr>
        <p:cNvPr id="218" name="Shape 2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9" name="Google Shape;219;p25"/>
          <p:cNvSpPr/>
          <p:nvPr/>
        </p:nvSpPr>
        <p:spPr>
          <a:xfrm rot="-10285629">
            <a:off x="4140874" y="-2015123"/>
            <a:ext cx="9471588" cy="6049060"/>
          </a:xfrm>
          <a:custGeom>
            <a:rect b="b" l="l" r="r" t="t"/>
            <a:pathLst>
              <a:path extrusionOk="0" h="56068" w="87791">
                <a:moveTo>
                  <a:pt x="55192" y="1"/>
                </a:moveTo>
                <a:cubicBezTo>
                  <a:pt x="51710" y="1"/>
                  <a:pt x="48020" y="921"/>
                  <a:pt x="44301" y="3305"/>
                </a:cubicBezTo>
                <a:cubicBezTo>
                  <a:pt x="27981" y="13772"/>
                  <a:pt x="23752" y="23750"/>
                  <a:pt x="23752" y="23750"/>
                </a:cubicBezTo>
                <a:cubicBezTo>
                  <a:pt x="23752" y="23750"/>
                  <a:pt x="23199" y="30455"/>
                  <a:pt x="15945" y="30455"/>
                </a:cubicBezTo>
                <a:cubicBezTo>
                  <a:pt x="15648" y="30455"/>
                  <a:pt x="15339" y="30443"/>
                  <a:pt x="15019" y="30420"/>
                </a:cubicBezTo>
                <a:cubicBezTo>
                  <a:pt x="13947" y="30341"/>
                  <a:pt x="12915" y="30303"/>
                  <a:pt x="11930" y="30303"/>
                </a:cubicBezTo>
                <a:cubicBezTo>
                  <a:pt x="5447" y="30303"/>
                  <a:pt x="1013" y="31926"/>
                  <a:pt x="541" y="33999"/>
                </a:cubicBezTo>
                <a:cubicBezTo>
                  <a:pt x="1" y="36384"/>
                  <a:pt x="5151" y="43216"/>
                  <a:pt x="11333" y="45926"/>
                </a:cubicBezTo>
                <a:cubicBezTo>
                  <a:pt x="16519" y="48202"/>
                  <a:pt x="23841" y="53453"/>
                  <a:pt x="30900" y="53453"/>
                </a:cubicBezTo>
                <a:cubicBezTo>
                  <a:pt x="32256" y="53453"/>
                  <a:pt x="33602" y="53259"/>
                  <a:pt x="34921" y="52814"/>
                </a:cubicBezTo>
                <a:cubicBezTo>
                  <a:pt x="43110" y="50048"/>
                  <a:pt x="85188" y="56067"/>
                  <a:pt x="86489" y="38010"/>
                </a:cubicBezTo>
                <a:cubicBezTo>
                  <a:pt x="87791" y="19953"/>
                  <a:pt x="76403" y="10573"/>
                  <a:pt x="76403" y="10573"/>
                </a:cubicBezTo>
                <a:cubicBezTo>
                  <a:pt x="76403" y="10573"/>
                  <a:pt x="66995" y="1"/>
                  <a:pt x="55192" y="1"/>
                </a:cubicBezTo>
                <a:close/>
              </a:path>
            </a:pathLst>
          </a:custGeom>
          <a:solidFill>
            <a:schemeClr val="accent1">
              <a:alpha val="4637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20" name="Google Shape;220;p25"/>
          <p:cNvSpPr/>
          <p:nvPr/>
        </p:nvSpPr>
        <p:spPr>
          <a:xfrm flipH="1" rot="4102346">
            <a:off x="-2270967" y="3805847"/>
            <a:ext cx="9416338" cy="6013774"/>
          </a:xfrm>
          <a:custGeom>
            <a:rect b="b" l="l" r="r" t="t"/>
            <a:pathLst>
              <a:path extrusionOk="0" h="56068" w="87791">
                <a:moveTo>
                  <a:pt x="55192" y="1"/>
                </a:moveTo>
                <a:cubicBezTo>
                  <a:pt x="51710" y="1"/>
                  <a:pt x="48020" y="921"/>
                  <a:pt x="44301" y="3305"/>
                </a:cubicBezTo>
                <a:cubicBezTo>
                  <a:pt x="27981" y="13772"/>
                  <a:pt x="23752" y="23750"/>
                  <a:pt x="23752" y="23750"/>
                </a:cubicBezTo>
                <a:cubicBezTo>
                  <a:pt x="23752" y="23750"/>
                  <a:pt x="23199" y="30455"/>
                  <a:pt x="15945" y="30455"/>
                </a:cubicBezTo>
                <a:cubicBezTo>
                  <a:pt x="15648" y="30455"/>
                  <a:pt x="15339" y="30443"/>
                  <a:pt x="15019" y="30420"/>
                </a:cubicBezTo>
                <a:cubicBezTo>
                  <a:pt x="13947" y="30341"/>
                  <a:pt x="12915" y="30303"/>
                  <a:pt x="11930" y="30303"/>
                </a:cubicBezTo>
                <a:cubicBezTo>
                  <a:pt x="5447" y="30303"/>
                  <a:pt x="1013" y="31926"/>
                  <a:pt x="541" y="33999"/>
                </a:cubicBezTo>
                <a:cubicBezTo>
                  <a:pt x="1" y="36384"/>
                  <a:pt x="5151" y="43216"/>
                  <a:pt x="11333" y="45926"/>
                </a:cubicBezTo>
                <a:cubicBezTo>
                  <a:pt x="16519" y="48202"/>
                  <a:pt x="23841" y="53453"/>
                  <a:pt x="30900" y="53453"/>
                </a:cubicBezTo>
                <a:cubicBezTo>
                  <a:pt x="32256" y="53453"/>
                  <a:pt x="33602" y="53259"/>
                  <a:pt x="34921" y="52814"/>
                </a:cubicBezTo>
                <a:cubicBezTo>
                  <a:pt x="43110" y="50048"/>
                  <a:pt x="85188" y="56067"/>
                  <a:pt x="86489" y="38010"/>
                </a:cubicBezTo>
                <a:cubicBezTo>
                  <a:pt x="87791" y="19953"/>
                  <a:pt x="76403" y="10573"/>
                  <a:pt x="76403" y="10573"/>
                </a:cubicBezTo>
                <a:cubicBezTo>
                  <a:pt x="76403" y="10573"/>
                  <a:pt x="66995" y="1"/>
                  <a:pt x="55192" y="1"/>
                </a:cubicBezTo>
                <a:close/>
              </a:path>
            </a:pathLst>
          </a:custGeom>
          <a:solidFill>
            <a:schemeClr val="accent1">
              <a:alpha val="4637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21" name="Google Shape;221;p25"/>
          <p:cNvSpPr/>
          <p:nvPr/>
        </p:nvSpPr>
        <p:spPr>
          <a:xfrm rot="813319">
            <a:off x="-3580677" y="-1425723"/>
            <a:ext cx="6402109" cy="5689153"/>
          </a:xfrm>
          <a:custGeom>
            <a:rect b="b" l="l" r="r" t="t"/>
            <a:pathLst>
              <a:path extrusionOk="0" h="28248" w="31788">
                <a:moveTo>
                  <a:pt x="16729" y="0"/>
                </a:moveTo>
                <a:cubicBezTo>
                  <a:pt x="16601" y="0"/>
                  <a:pt x="16474" y="1"/>
                  <a:pt x="16346" y="2"/>
                </a:cubicBezTo>
                <a:cubicBezTo>
                  <a:pt x="16060" y="2"/>
                  <a:pt x="15764" y="5"/>
                  <a:pt x="15461" y="9"/>
                </a:cubicBezTo>
                <a:cubicBezTo>
                  <a:pt x="11690" y="44"/>
                  <a:pt x="7009" y="207"/>
                  <a:pt x="4237" y="2881"/>
                </a:cubicBezTo>
                <a:cubicBezTo>
                  <a:pt x="2392" y="4661"/>
                  <a:pt x="2135" y="8048"/>
                  <a:pt x="1618" y="10410"/>
                </a:cubicBezTo>
                <a:cubicBezTo>
                  <a:pt x="938" y="13517"/>
                  <a:pt x="381" y="16657"/>
                  <a:pt x="219" y="19839"/>
                </a:cubicBezTo>
                <a:cubicBezTo>
                  <a:pt x="1" y="24133"/>
                  <a:pt x="1988" y="26141"/>
                  <a:pt x="6130" y="26720"/>
                </a:cubicBezTo>
                <a:cubicBezTo>
                  <a:pt x="9755" y="27227"/>
                  <a:pt x="13382" y="27712"/>
                  <a:pt x="17036" y="27956"/>
                </a:cubicBezTo>
                <a:cubicBezTo>
                  <a:pt x="18561" y="28056"/>
                  <a:pt x="20165" y="28248"/>
                  <a:pt x="21749" y="28248"/>
                </a:cubicBezTo>
                <a:cubicBezTo>
                  <a:pt x="23047" y="28248"/>
                  <a:pt x="24332" y="28119"/>
                  <a:pt x="25547" y="27706"/>
                </a:cubicBezTo>
                <a:cubicBezTo>
                  <a:pt x="28287" y="26775"/>
                  <a:pt x="29435" y="24198"/>
                  <a:pt x="29933" y="21508"/>
                </a:cubicBezTo>
                <a:cubicBezTo>
                  <a:pt x="30554" y="18140"/>
                  <a:pt x="30847" y="14721"/>
                  <a:pt x="31348" y="11337"/>
                </a:cubicBezTo>
                <a:cubicBezTo>
                  <a:pt x="31787" y="8393"/>
                  <a:pt x="31569" y="5097"/>
                  <a:pt x="28963" y="3194"/>
                </a:cubicBezTo>
                <a:cubicBezTo>
                  <a:pt x="25477" y="645"/>
                  <a:pt x="20958" y="0"/>
                  <a:pt x="16729" y="0"/>
                </a:cubicBezTo>
                <a:close/>
              </a:path>
            </a:pathLst>
          </a:custGeom>
          <a:solidFill>
            <a:schemeClr val="dk2">
              <a:alpha val="670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22" name="Google Shape;222;p25"/>
          <p:cNvSpPr/>
          <p:nvPr/>
        </p:nvSpPr>
        <p:spPr>
          <a:xfrm>
            <a:off x="3065327" y="-4200997"/>
            <a:ext cx="7065492" cy="5396392"/>
          </a:xfrm>
          <a:custGeom>
            <a:rect b="b" l="l" r="r" t="t"/>
            <a:pathLst>
              <a:path extrusionOk="0" h="29633" w="38799">
                <a:moveTo>
                  <a:pt x="24862" y="1"/>
                </a:moveTo>
                <a:cubicBezTo>
                  <a:pt x="17606" y="1"/>
                  <a:pt x="2522" y="6530"/>
                  <a:pt x="2408" y="6818"/>
                </a:cubicBezTo>
                <a:cubicBezTo>
                  <a:pt x="0" y="12908"/>
                  <a:pt x="709" y="23105"/>
                  <a:pt x="5362" y="28314"/>
                </a:cubicBezTo>
                <a:cubicBezTo>
                  <a:pt x="6190" y="29241"/>
                  <a:pt x="7638" y="29632"/>
                  <a:pt x="9471" y="29632"/>
                </a:cubicBezTo>
                <a:cubicBezTo>
                  <a:pt x="17936" y="29632"/>
                  <a:pt x="34625" y="21288"/>
                  <a:pt x="36508" y="18846"/>
                </a:cubicBezTo>
                <a:cubicBezTo>
                  <a:pt x="38798" y="15872"/>
                  <a:pt x="32779" y="1993"/>
                  <a:pt x="26923" y="249"/>
                </a:cubicBezTo>
                <a:cubicBezTo>
                  <a:pt x="26348" y="78"/>
                  <a:pt x="25651" y="1"/>
                  <a:pt x="24862" y="1"/>
                </a:cubicBezTo>
                <a:close/>
              </a:path>
            </a:pathLst>
          </a:custGeom>
          <a:solidFill>
            <a:schemeClr val="accent3">
              <a:alpha val="2549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23" name="Google Shape;223;p25"/>
          <p:cNvSpPr txBox="1"/>
          <p:nvPr>
            <p:ph idx="1" type="subTitle"/>
          </p:nvPr>
        </p:nvSpPr>
        <p:spPr>
          <a:xfrm>
            <a:off x="723300" y="2291463"/>
            <a:ext cx="3035100" cy="1388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/>
        </p:txBody>
      </p:sp>
      <p:sp>
        <p:nvSpPr>
          <p:cNvPr id="224" name="Google Shape;224;p25"/>
          <p:cNvSpPr txBox="1"/>
          <p:nvPr>
            <p:ph type="title"/>
          </p:nvPr>
        </p:nvSpPr>
        <p:spPr>
          <a:xfrm flipH="1">
            <a:off x="719825" y="1463638"/>
            <a:ext cx="3035100" cy="7110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l">
              <a:spcBef>
                <a:spcPts val="0"/>
              </a:spcBef>
              <a:spcAft>
                <a:spcPts val="0"/>
              </a:spcAft>
              <a:buSzPts val="2800"/>
              <a:buNone/>
              <a:defRPr sz="3000">
                <a:latin typeface="Kulim Park"/>
                <a:ea typeface="Kulim Park"/>
                <a:cs typeface="Kulim Park"/>
                <a:sym typeface="Kulim Park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/>
        </p:txBody>
      </p:sp>
      <p:sp>
        <p:nvSpPr>
          <p:cNvPr id="225" name="Google Shape;225;p25"/>
          <p:cNvSpPr/>
          <p:nvPr/>
        </p:nvSpPr>
        <p:spPr>
          <a:xfrm flipH="1" rot="-649760">
            <a:off x="-3395808" y="4514617"/>
            <a:ext cx="4974484" cy="1490372"/>
          </a:xfrm>
          <a:custGeom>
            <a:rect b="b" l="l" r="r" t="t"/>
            <a:pathLst>
              <a:path extrusionOk="0" h="14730" w="49165">
                <a:moveTo>
                  <a:pt x="10042" y="1"/>
                </a:moveTo>
                <a:cubicBezTo>
                  <a:pt x="7738" y="1"/>
                  <a:pt x="5495" y="326"/>
                  <a:pt x="4009" y="1712"/>
                </a:cubicBezTo>
                <a:cubicBezTo>
                  <a:pt x="1833" y="3743"/>
                  <a:pt x="1312" y="7198"/>
                  <a:pt x="759" y="9976"/>
                </a:cubicBezTo>
                <a:cubicBezTo>
                  <a:pt x="1" y="13802"/>
                  <a:pt x="5815" y="14642"/>
                  <a:pt x="11014" y="14723"/>
                </a:cubicBezTo>
                <a:cubicBezTo>
                  <a:pt x="11312" y="14728"/>
                  <a:pt x="11609" y="14730"/>
                  <a:pt x="11901" y="14730"/>
                </a:cubicBezTo>
                <a:cubicBezTo>
                  <a:pt x="14717" y="14730"/>
                  <a:pt x="17219" y="14537"/>
                  <a:pt x="18198" y="14531"/>
                </a:cubicBezTo>
                <a:cubicBezTo>
                  <a:pt x="20643" y="14515"/>
                  <a:pt x="23088" y="14508"/>
                  <a:pt x="25533" y="14508"/>
                </a:cubicBezTo>
                <a:cubicBezTo>
                  <a:pt x="31860" y="14508"/>
                  <a:pt x="38186" y="14553"/>
                  <a:pt x="44512" y="14593"/>
                </a:cubicBezTo>
                <a:cubicBezTo>
                  <a:pt x="44551" y="14593"/>
                  <a:pt x="44589" y="14594"/>
                  <a:pt x="44628" y="14594"/>
                </a:cubicBezTo>
                <a:cubicBezTo>
                  <a:pt x="45065" y="14594"/>
                  <a:pt x="45520" y="14568"/>
                  <a:pt x="45879" y="14323"/>
                </a:cubicBezTo>
                <a:cubicBezTo>
                  <a:pt x="46214" y="14095"/>
                  <a:pt x="46403" y="13708"/>
                  <a:pt x="46569" y="13337"/>
                </a:cubicBezTo>
                <a:cubicBezTo>
                  <a:pt x="47681" y="10865"/>
                  <a:pt x="49165" y="7692"/>
                  <a:pt x="48504" y="4911"/>
                </a:cubicBezTo>
                <a:cubicBezTo>
                  <a:pt x="47559" y="915"/>
                  <a:pt x="42091" y="691"/>
                  <a:pt x="37832" y="691"/>
                </a:cubicBezTo>
                <a:cubicBezTo>
                  <a:pt x="37295" y="691"/>
                  <a:pt x="36777" y="694"/>
                  <a:pt x="36289" y="694"/>
                </a:cubicBezTo>
                <a:cubicBezTo>
                  <a:pt x="35639" y="694"/>
                  <a:pt x="35044" y="688"/>
                  <a:pt x="34531" y="658"/>
                </a:cubicBezTo>
                <a:cubicBezTo>
                  <a:pt x="29340" y="361"/>
                  <a:pt x="24149" y="242"/>
                  <a:pt x="18952" y="242"/>
                </a:cubicBezTo>
                <a:cubicBezTo>
                  <a:pt x="17950" y="242"/>
                  <a:pt x="16949" y="246"/>
                  <a:pt x="15946" y="255"/>
                </a:cubicBezTo>
                <a:cubicBezTo>
                  <a:pt x="15904" y="255"/>
                  <a:pt x="15862" y="255"/>
                  <a:pt x="15819" y="255"/>
                </a:cubicBezTo>
                <a:cubicBezTo>
                  <a:pt x="14168" y="255"/>
                  <a:pt x="12081" y="1"/>
                  <a:pt x="10042" y="1"/>
                </a:cubicBezTo>
                <a:close/>
              </a:path>
            </a:pathLst>
          </a:custGeom>
          <a:solidFill>
            <a:schemeClr val="accent3">
              <a:alpha val="3464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ext 3">
  <p:cSld name="CUSTOM_18">
    <p:spTree>
      <p:nvGrpSpPr>
        <p:cNvPr id="226" name="Shape 2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7" name="Google Shape;227;p26"/>
          <p:cNvSpPr/>
          <p:nvPr/>
        </p:nvSpPr>
        <p:spPr>
          <a:xfrm rot="-3394465">
            <a:off x="-4398774" y="4211443"/>
            <a:ext cx="8703343" cy="5558223"/>
          </a:xfrm>
          <a:custGeom>
            <a:rect b="b" l="l" r="r" t="t"/>
            <a:pathLst>
              <a:path extrusionOk="0" h="56068" w="87791">
                <a:moveTo>
                  <a:pt x="55192" y="1"/>
                </a:moveTo>
                <a:cubicBezTo>
                  <a:pt x="51710" y="1"/>
                  <a:pt x="48020" y="921"/>
                  <a:pt x="44301" y="3305"/>
                </a:cubicBezTo>
                <a:cubicBezTo>
                  <a:pt x="27981" y="13772"/>
                  <a:pt x="23752" y="23750"/>
                  <a:pt x="23752" y="23750"/>
                </a:cubicBezTo>
                <a:cubicBezTo>
                  <a:pt x="23752" y="23750"/>
                  <a:pt x="23199" y="30455"/>
                  <a:pt x="15945" y="30455"/>
                </a:cubicBezTo>
                <a:cubicBezTo>
                  <a:pt x="15648" y="30455"/>
                  <a:pt x="15339" y="30443"/>
                  <a:pt x="15019" y="30420"/>
                </a:cubicBezTo>
                <a:cubicBezTo>
                  <a:pt x="13947" y="30341"/>
                  <a:pt x="12915" y="30303"/>
                  <a:pt x="11930" y="30303"/>
                </a:cubicBezTo>
                <a:cubicBezTo>
                  <a:pt x="5447" y="30303"/>
                  <a:pt x="1013" y="31926"/>
                  <a:pt x="541" y="33999"/>
                </a:cubicBezTo>
                <a:cubicBezTo>
                  <a:pt x="1" y="36384"/>
                  <a:pt x="5151" y="43216"/>
                  <a:pt x="11333" y="45926"/>
                </a:cubicBezTo>
                <a:cubicBezTo>
                  <a:pt x="16519" y="48202"/>
                  <a:pt x="23841" y="53453"/>
                  <a:pt x="30900" y="53453"/>
                </a:cubicBezTo>
                <a:cubicBezTo>
                  <a:pt x="32256" y="53453"/>
                  <a:pt x="33602" y="53259"/>
                  <a:pt x="34921" y="52814"/>
                </a:cubicBezTo>
                <a:cubicBezTo>
                  <a:pt x="43110" y="50048"/>
                  <a:pt x="85188" y="56067"/>
                  <a:pt x="86489" y="38010"/>
                </a:cubicBezTo>
                <a:cubicBezTo>
                  <a:pt x="87791" y="19953"/>
                  <a:pt x="76403" y="10573"/>
                  <a:pt x="76403" y="10573"/>
                </a:cubicBezTo>
                <a:cubicBezTo>
                  <a:pt x="76403" y="10573"/>
                  <a:pt x="66995" y="1"/>
                  <a:pt x="55192" y="1"/>
                </a:cubicBezTo>
                <a:close/>
              </a:path>
            </a:pathLst>
          </a:custGeom>
          <a:solidFill>
            <a:schemeClr val="accent1">
              <a:alpha val="4637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28" name="Google Shape;228;p26"/>
          <p:cNvSpPr/>
          <p:nvPr/>
        </p:nvSpPr>
        <p:spPr>
          <a:xfrm flipH="1">
            <a:off x="-5777841" y="-1243497"/>
            <a:ext cx="7065492" cy="5396392"/>
          </a:xfrm>
          <a:custGeom>
            <a:rect b="b" l="l" r="r" t="t"/>
            <a:pathLst>
              <a:path extrusionOk="0" h="29633" w="38799">
                <a:moveTo>
                  <a:pt x="24862" y="1"/>
                </a:moveTo>
                <a:cubicBezTo>
                  <a:pt x="17606" y="1"/>
                  <a:pt x="2522" y="6530"/>
                  <a:pt x="2408" y="6818"/>
                </a:cubicBezTo>
                <a:cubicBezTo>
                  <a:pt x="0" y="12908"/>
                  <a:pt x="709" y="23105"/>
                  <a:pt x="5362" y="28314"/>
                </a:cubicBezTo>
                <a:cubicBezTo>
                  <a:pt x="6190" y="29241"/>
                  <a:pt x="7638" y="29632"/>
                  <a:pt x="9471" y="29632"/>
                </a:cubicBezTo>
                <a:cubicBezTo>
                  <a:pt x="17936" y="29632"/>
                  <a:pt x="34625" y="21288"/>
                  <a:pt x="36508" y="18846"/>
                </a:cubicBezTo>
                <a:cubicBezTo>
                  <a:pt x="38798" y="15872"/>
                  <a:pt x="32779" y="1993"/>
                  <a:pt x="26923" y="249"/>
                </a:cubicBezTo>
                <a:cubicBezTo>
                  <a:pt x="26348" y="78"/>
                  <a:pt x="25651" y="1"/>
                  <a:pt x="24862" y="1"/>
                </a:cubicBezTo>
                <a:close/>
              </a:path>
            </a:pathLst>
          </a:custGeom>
          <a:solidFill>
            <a:schemeClr val="accent3">
              <a:alpha val="2588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29" name="Google Shape;229;p26"/>
          <p:cNvSpPr/>
          <p:nvPr/>
        </p:nvSpPr>
        <p:spPr>
          <a:xfrm flipH="1" rot="-3952094">
            <a:off x="-4776410" y="665034"/>
            <a:ext cx="7826127" cy="2877868"/>
          </a:xfrm>
          <a:custGeom>
            <a:rect b="b" l="l" r="r" t="t"/>
            <a:pathLst>
              <a:path extrusionOk="0" fill="none" h="28195" w="76674">
                <a:moveTo>
                  <a:pt x="76673" y="0"/>
                </a:moveTo>
                <a:cubicBezTo>
                  <a:pt x="76673" y="0"/>
                  <a:pt x="67374" y="14124"/>
                  <a:pt x="60786" y="16430"/>
                </a:cubicBezTo>
                <a:cubicBezTo>
                  <a:pt x="52981" y="19160"/>
                  <a:pt x="39856" y="7047"/>
                  <a:pt x="24779" y="17621"/>
                </a:cubicBezTo>
                <a:cubicBezTo>
                  <a:pt x="9706" y="28195"/>
                  <a:pt x="1302" y="23045"/>
                  <a:pt x="1" y="9868"/>
                </a:cubicBezTo>
              </a:path>
            </a:pathLst>
          </a:custGeom>
          <a:noFill/>
          <a:ln cap="flat" cmpd="sng" w="28575">
            <a:solidFill>
              <a:schemeClr val="accent3"/>
            </a:solidFill>
            <a:prstDash val="solid"/>
            <a:miter lim="3253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30" name="Google Shape;230;p26"/>
          <p:cNvSpPr/>
          <p:nvPr/>
        </p:nvSpPr>
        <p:spPr>
          <a:xfrm rot="649760">
            <a:off x="-4213998" y="535117"/>
            <a:ext cx="4974484" cy="1490372"/>
          </a:xfrm>
          <a:custGeom>
            <a:rect b="b" l="l" r="r" t="t"/>
            <a:pathLst>
              <a:path extrusionOk="0" h="14730" w="49165">
                <a:moveTo>
                  <a:pt x="10042" y="1"/>
                </a:moveTo>
                <a:cubicBezTo>
                  <a:pt x="7738" y="1"/>
                  <a:pt x="5495" y="326"/>
                  <a:pt x="4009" y="1712"/>
                </a:cubicBezTo>
                <a:cubicBezTo>
                  <a:pt x="1833" y="3743"/>
                  <a:pt x="1312" y="7198"/>
                  <a:pt x="759" y="9976"/>
                </a:cubicBezTo>
                <a:cubicBezTo>
                  <a:pt x="1" y="13802"/>
                  <a:pt x="5815" y="14642"/>
                  <a:pt x="11014" y="14723"/>
                </a:cubicBezTo>
                <a:cubicBezTo>
                  <a:pt x="11312" y="14728"/>
                  <a:pt x="11609" y="14730"/>
                  <a:pt x="11901" y="14730"/>
                </a:cubicBezTo>
                <a:cubicBezTo>
                  <a:pt x="14717" y="14730"/>
                  <a:pt x="17219" y="14537"/>
                  <a:pt x="18198" y="14531"/>
                </a:cubicBezTo>
                <a:cubicBezTo>
                  <a:pt x="20643" y="14515"/>
                  <a:pt x="23088" y="14508"/>
                  <a:pt x="25533" y="14508"/>
                </a:cubicBezTo>
                <a:cubicBezTo>
                  <a:pt x="31860" y="14508"/>
                  <a:pt x="38186" y="14553"/>
                  <a:pt x="44512" y="14593"/>
                </a:cubicBezTo>
                <a:cubicBezTo>
                  <a:pt x="44551" y="14593"/>
                  <a:pt x="44589" y="14594"/>
                  <a:pt x="44628" y="14594"/>
                </a:cubicBezTo>
                <a:cubicBezTo>
                  <a:pt x="45065" y="14594"/>
                  <a:pt x="45520" y="14568"/>
                  <a:pt x="45879" y="14323"/>
                </a:cubicBezTo>
                <a:cubicBezTo>
                  <a:pt x="46214" y="14095"/>
                  <a:pt x="46403" y="13708"/>
                  <a:pt x="46569" y="13337"/>
                </a:cubicBezTo>
                <a:cubicBezTo>
                  <a:pt x="47681" y="10865"/>
                  <a:pt x="49165" y="7692"/>
                  <a:pt x="48504" y="4911"/>
                </a:cubicBezTo>
                <a:cubicBezTo>
                  <a:pt x="47559" y="915"/>
                  <a:pt x="42091" y="691"/>
                  <a:pt x="37832" y="691"/>
                </a:cubicBezTo>
                <a:cubicBezTo>
                  <a:pt x="37295" y="691"/>
                  <a:pt x="36777" y="694"/>
                  <a:pt x="36289" y="694"/>
                </a:cubicBezTo>
                <a:cubicBezTo>
                  <a:pt x="35639" y="694"/>
                  <a:pt x="35044" y="688"/>
                  <a:pt x="34531" y="658"/>
                </a:cubicBezTo>
                <a:cubicBezTo>
                  <a:pt x="29340" y="361"/>
                  <a:pt x="24149" y="242"/>
                  <a:pt x="18952" y="242"/>
                </a:cubicBezTo>
                <a:cubicBezTo>
                  <a:pt x="17950" y="242"/>
                  <a:pt x="16949" y="246"/>
                  <a:pt x="15946" y="255"/>
                </a:cubicBezTo>
                <a:cubicBezTo>
                  <a:pt x="15904" y="255"/>
                  <a:pt x="15862" y="255"/>
                  <a:pt x="15819" y="255"/>
                </a:cubicBezTo>
                <a:cubicBezTo>
                  <a:pt x="14168" y="255"/>
                  <a:pt x="12081" y="1"/>
                  <a:pt x="10042" y="1"/>
                </a:cubicBezTo>
                <a:close/>
              </a:path>
            </a:pathLst>
          </a:custGeom>
          <a:solidFill>
            <a:schemeClr val="accent3">
              <a:alpha val="3464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31" name="Google Shape;231;p26"/>
          <p:cNvSpPr/>
          <p:nvPr/>
        </p:nvSpPr>
        <p:spPr>
          <a:xfrm flipH="1" rot="-813319">
            <a:off x="4527346" y="-3414798"/>
            <a:ext cx="6402109" cy="5689153"/>
          </a:xfrm>
          <a:custGeom>
            <a:rect b="b" l="l" r="r" t="t"/>
            <a:pathLst>
              <a:path extrusionOk="0" h="28248" w="31788">
                <a:moveTo>
                  <a:pt x="16729" y="0"/>
                </a:moveTo>
                <a:cubicBezTo>
                  <a:pt x="16601" y="0"/>
                  <a:pt x="16474" y="1"/>
                  <a:pt x="16346" y="2"/>
                </a:cubicBezTo>
                <a:cubicBezTo>
                  <a:pt x="16060" y="2"/>
                  <a:pt x="15764" y="5"/>
                  <a:pt x="15461" y="9"/>
                </a:cubicBezTo>
                <a:cubicBezTo>
                  <a:pt x="11690" y="44"/>
                  <a:pt x="7009" y="207"/>
                  <a:pt x="4237" y="2881"/>
                </a:cubicBezTo>
                <a:cubicBezTo>
                  <a:pt x="2392" y="4661"/>
                  <a:pt x="2135" y="8048"/>
                  <a:pt x="1618" y="10410"/>
                </a:cubicBezTo>
                <a:cubicBezTo>
                  <a:pt x="938" y="13517"/>
                  <a:pt x="381" y="16657"/>
                  <a:pt x="219" y="19839"/>
                </a:cubicBezTo>
                <a:cubicBezTo>
                  <a:pt x="1" y="24133"/>
                  <a:pt x="1988" y="26141"/>
                  <a:pt x="6130" y="26720"/>
                </a:cubicBezTo>
                <a:cubicBezTo>
                  <a:pt x="9755" y="27227"/>
                  <a:pt x="13382" y="27712"/>
                  <a:pt x="17036" y="27956"/>
                </a:cubicBezTo>
                <a:cubicBezTo>
                  <a:pt x="18561" y="28056"/>
                  <a:pt x="20165" y="28248"/>
                  <a:pt x="21749" y="28248"/>
                </a:cubicBezTo>
                <a:cubicBezTo>
                  <a:pt x="23047" y="28248"/>
                  <a:pt x="24332" y="28119"/>
                  <a:pt x="25547" y="27706"/>
                </a:cubicBezTo>
                <a:cubicBezTo>
                  <a:pt x="28287" y="26775"/>
                  <a:pt x="29435" y="24198"/>
                  <a:pt x="29933" y="21508"/>
                </a:cubicBezTo>
                <a:cubicBezTo>
                  <a:pt x="30554" y="18140"/>
                  <a:pt x="30847" y="14721"/>
                  <a:pt x="31348" y="11337"/>
                </a:cubicBezTo>
                <a:cubicBezTo>
                  <a:pt x="31787" y="8393"/>
                  <a:pt x="31569" y="5097"/>
                  <a:pt x="28963" y="3194"/>
                </a:cubicBezTo>
                <a:cubicBezTo>
                  <a:pt x="25477" y="645"/>
                  <a:pt x="20958" y="0"/>
                  <a:pt x="16729" y="0"/>
                </a:cubicBezTo>
                <a:close/>
              </a:path>
            </a:pathLst>
          </a:custGeom>
          <a:solidFill>
            <a:schemeClr val="dk2">
              <a:alpha val="670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32" name="Google Shape;232;p26"/>
          <p:cNvSpPr/>
          <p:nvPr/>
        </p:nvSpPr>
        <p:spPr>
          <a:xfrm flipH="1" rot="10285603">
            <a:off x="4806347" y="3363742"/>
            <a:ext cx="7471761" cy="4771864"/>
          </a:xfrm>
          <a:custGeom>
            <a:rect b="b" l="l" r="r" t="t"/>
            <a:pathLst>
              <a:path extrusionOk="0" h="56068" w="87791">
                <a:moveTo>
                  <a:pt x="55192" y="1"/>
                </a:moveTo>
                <a:cubicBezTo>
                  <a:pt x="51710" y="1"/>
                  <a:pt x="48020" y="921"/>
                  <a:pt x="44301" y="3305"/>
                </a:cubicBezTo>
                <a:cubicBezTo>
                  <a:pt x="27981" y="13772"/>
                  <a:pt x="23752" y="23750"/>
                  <a:pt x="23752" y="23750"/>
                </a:cubicBezTo>
                <a:cubicBezTo>
                  <a:pt x="23752" y="23750"/>
                  <a:pt x="23199" y="30455"/>
                  <a:pt x="15945" y="30455"/>
                </a:cubicBezTo>
                <a:cubicBezTo>
                  <a:pt x="15648" y="30455"/>
                  <a:pt x="15339" y="30443"/>
                  <a:pt x="15019" y="30420"/>
                </a:cubicBezTo>
                <a:cubicBezTo>
                  <a:pt x="13947" y="30341"/>
                  <a:pt x="12915" y="30303"/>
                  <a:pt x="11930" y="30303"/>
                </a:cubicBezTo>
                <a:cubicBezTo>
                  <a:pt x="5447" y="30303"/>
                  <a:pt x="1013" y="31926"/>
                  <a:pt x="541" y="33999"/>
                </a:cubicBezTo>
                <a:cubicBezTo>
                  <a:pt x="1" y="36384"/>
                  <a:pt x="5151" y="43216"/>
                  <a:pt x="11333" y="45926"/>
                </a:cubicBezTo>
                <a:cubicBezTo>
                  <a:pt x="16519" y="48202"/>
                  <a:pt x="23841" y="53453"/>
                  <a:pt x="30900" y="53453"/>
                </a:cubicBezTo>
                <a:cubicBezTo>
                  <a:pt x="32256" y="53453"/>
                  <a:pt x="33602" y="53259"/>
                  <a:pt x="34921" y="52814"/>
                </a:cubicBezTo>
                <a:cubicBezTo>
                  <a:pt x="43110" y="50048"/>
                  <a:pt x="85188" y="56067"/>
                  <a:pt x="86489" y="38010"/>
                </a:cubicBezTo>
                <a:cubicBezTo>
                  <a:pt x="87791" y="19953"/>
                  <a:pt x="76403" y="10573"/>
                  <a:pt x="76403" y="10573"/>
                </a:cubicBezTo>
                <a:cubicBezTo>
                  <a:pt x="76403" y="10573"/>
                  <a:pt x="66995" y="1"/>
                  <a:pt x="55192" y="1"/>
                </a:cubicBezTo>
                <a:close/>
              </a:path>
            </a:pathLst>
          </a:custGeom>
          <a:solidFill>
            <a:schemeClr val="accent1">
              <a:alpha val="4637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33" name="Google Shape;233;p26"/>
          <p:cNvSpPr/>
          <p:nvPr/>
        </p:nvSpPr>
        <p:spPr>
          <a:xfrm flipH="1" rot="5626330">
            <a:off x="3918525" y="675664"/>
            <a:ext cx="7826010" cy="2877825"/>
          </a:xfrm>
          <a:custGeom>
            <a:rect b="b" l="l" r="r" t="t"/>
            <a:pathLst>
              <a:path extrusionOk="0" fill="none" h="28195" w="76674">
                <a:moveTo>
                  <a:pt x="76673" y="0"/>
                </a:moveTo>
                <a:cubicBezTo>
                  <a:pt x="76673" y="0"/>
                  <a:pt x="67374" y="14124"/>
                  <a:pt x="60786" y="16430"/>
                </a:cubicBezTo>
                <a:cubicBezTo>
                  <a:pt x="52981" y="19160"/>
                  <a:pt x="39856" y="7047"/>
                  <a:pt x="24779" y="17621"/>
                </a:cubicBezTo>
                <a:cubicBezTo>
                  <a:pt x="9706" y="28195"/>
                  <a:pt x="1302" y="23045"/>
                  <a:pt x="1" y="9868"/>
                </a:cubicBezTo>
              </a:path>
            </a:pathLst>
          </a:custGeom>
          <a:noFill/>
          <a:ln cap="flat" cmpd="sng" w="28575">
            <a:solidFill>
              <a:schemeClr val="accent3"/>
            </a:solidFill>
            <a:prstDash val="solid"/>
            <a:miter lim="3253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34" name="Google Shape;234;p26"/>
          <p:cNvSpPr txBox="1"/>
          <p:nvPr>
            <p:ph idx="1" type="body"/>
          </p:nvPr>
        </p:nvSpPr>
        <p:spPr>
          <a:xfrm>
            <a:off x="1133900" y="1868725"/>
            <a:ext cx="6223800" cy="2352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indent="-330200" lvl="0" marL="4572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Nunito Light"/>
              <a:buChar char="●"/>
              <a:defRPr sz="1400"/>
            </a:lvl1pPr>
            <a:lvl2pPr indent="-330200" lvl="1" marL="9144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Nunito Light"/>
              <a:buChar char="○"/>
              <a:defRPr/>
            </a:lvl2pPr>
            <a:lvl3pPr indent="-323850" lvl="2" marL="1371600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500"/>
              <a:buFont typeface="Nunito Light"/>
              <a:buChar char="■"/>
              <a:defRPr/>
            </a:lvl3pPr>
            <a:lvl4pPr indent="-323850" lvl="3" marL="1828800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500"/>
              <a:buFont typeface="Nunito Light"/>
              <a:buChar char="●"/>
              <a:defRPr/>
            </a:lvl4pPr>
            <a:lvl5pPr indent="-330200" lvl="4" marL="2286000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600"/>
              <a:buFont typeface="Nunito Light"/>
              <a:buChar char="○"/>
              <a:defRPr/>
            </a:lvl5pPr>
            <a:lvl6pPr indent="-330200" lvl="5" marL="2743200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600"/>
              <a:buFont typeface="Nunito Light"/>
              <a:buChar char="■"/>
              <a:defRPr/>
            </a:lvl6pPr>
            <a:lvl7pPr indent="-311150" lvl="6" marL="3200400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300"/>
              <a:buFont typeface="Nunito Light"/>
              <a:buChar char="●"/>
              <a:defRPr/>
            </a:lvl7pPr>
            <a:lvl8pPr indent="-311150" lvl="7" marL="3657600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300"/>
              <a:buFont typeface="Nunito Light"/>
              <a:buChar char="○"/>
              <a:defRPr/>
            </a:lvl8pPr>
            <a:lvl9pPr indent="-330200" lvl="8" marL="4114800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600"/>
              <a:buFont typeface="Nunito Light"/>
              <a:buChar char="■"/>
              <a:defRPr/>
            </a:lvl9pPr>
          </a:lstStyle>
          <a:p/>
        </p:txBody>
      </p:sp>
      <p:sp>
        <p:nvSpPr>
          <p:cNvPr id="235" name="Google Shape;235;p26"/>
          <p:cNvSpPr txBox="1"/>
          <p:nvPr>
            <p:ph type="title"/>
          </p:nvPr>
        </p:nvSpPr>
        <p:spPr>
          <a:xfrm>
            <a:off x="1133900" y="922175"/>
            <a:ext cx="6363600" cy="9003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l">
              <a:spcBef>
                <a:spcPts val="0"/>
              </a:spcBef>
              <a:spcAft>
                <a:spcPts val="0"/>
              </a:spcAft>
              <a:buSzPts val="2800"/>
              <a:buNone/>
              <a:defRPr sz="4000">
                <a:latin typeface="Kulim Park"/>
                <a:ea typeface="Kulim Park"/>
                <a:cs typeface="Kulim Park"/>
                <a:sym typeface="Kulim Park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ext 4">
  <p:cSld name="CUSTOM_23">
    <p:spTree>
      <p:nvGrpSpPr>
        <p:cNvPr id="236" name="Shape 2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7" name="Google Shape;237;p27"/>
          <p:cNvSpPr/>
          <p:nvPr/>
        </p:nvSpPr>
        <p:spPr>
          <a:xfrm flipH="1" rot="7585667">
            <a:off x="-5466599" y="794591"/>
            <a:ext cx="9471614" cy="6049076"/>
          </a:xfrm>
          <a:custGeom>
            <a:rect b="b" l="l" r="r" t="t"/>
            <a:pathLst>
              <a:path extrusionOk="0" h="56068" w="87791">
                <a:moveTo>
                  <a:pt x="55192" y="1"/>
                </a:moveTo>
                <a:cubicBezTo>
                  <a:pt x="51710" y="1"/>
                  <a:pt x="48020" y="921"/>
                  <a:pt x="44301" y="3305"/>
                </a:cubicBezTo>
                <a:cubicBezTo>
                  <a:pt x="27981" y="13772"/>
                  <a:pt x="23752" y="23750"/>
                  <a:pt x="23752" y="23750"/>
                </a:cubicBezTo>
                <a:cubicBezTo>
                  <a:pt x="23752" y="23750"/>
                  <a:pt x="23199" y="30455"/>
                  <a:pt x="15945" y="30455"/>
                </a:cubicBezTo>
                <a:cubicBezTo>
                  <a:pt x="15648" y="30455"/>
                  <a:pt x="15339" y="30443"/>
                  <a:pt x="15019" y="30420"/>
                </a:cubicBezTo>
                <a:cubicBezTo>
                  <a:pt x="13947" y="30341"/>
                  <a:pt x="12915" y="30303"/>
                  <a:pt x="11930" y="30303"/>
                </a:cubicBezTo>
                <a:cubicBezTo>
                  <a:pt x="5447" y="30303"/>
                  <a:pt x="1013" y="31926"/>
                  <a:pt x="541" y="33999"/>
                </a:cubicBezTo>
                <a:cubicBezTo>
                  <a:pt x="1" y="36384"/>
                  <a:pt x="5151" y="43216"/>
                  <a:pt x="11333" y="45926"/>
                </a:cubicBezTo>
                <a:cubicBezTo>
                  <a:pt x="16519" y="48202"/>
                  <a:pt x="23841" y="53453"/>
                  <a:pt x="30900" y="53453"/>
                </a:cubicBezTo>
                <a:cubicBezTo>
                  <a:pt x="32256" y="53453"/>
                  <a:pt x="33602" y="53259"/>
                  <a:pt x="34921" y="52814"/>
                </a:cubicBezTo>
                <a:cubicBezTo>
                  <a:pt x="43110" y="50048"/>
                  <a:pt x="85188" y="56067"/>
                  <a:pt x="86489" y="38010"/>
                </a:cubicBezTo>
                <a:cubicBezTo>
                  <a:pt x="87791" y="19953"/>
                  <a:pt x="76403" y="10573"/>
                  <a:pt x="76403" y="10573"/>
                </a:cubicBezTo>
                <a:cubicBezTo>
                  <a:pt x="76403" y="10573"/>
                  <a:pt x="66995" y="1"/>
                  <a:pt x="55192" y="1"/>
                </a:cubicBezTo>
                <a:close/>
              </a:path>
            </a:pathLst>
          </a:custGeom>
          <a:solidFill>
            <a:schemeClr val="accent1">
              <a:alpha val="4637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38" name="Google Shape;238;p27"/>
          <p:cNvSpPr/>
          <p:nvPr/>
        </p:nvSpPr>
        <p:spPr>
          <a:xfrm rot="-5902333">
            <a:off x="3975367" y="2957142"/>
            <a:ext cx="9416513" cy="6013886"/>
          </a:xfrm>
          <a:custGeom>
            <a:rect b="b" l="l" r="r" t="t"/>
            <a:pathLst>
              <a:path extrusionOk="0" h="56068" w="87791">
                <a:moveTo>
                  <a:pt x="55192" y="1"/>
                </a:moveTo>
                <a:cubicBezTo>
                  <a:pt x="51710" y="1"/>
                  <a:pt x="48020" y="921"/>
                  <a:pt x="44301" y="3305"/>
                </a:cubicBezTo>
                <a:cubicBezTo>
                  <a:pt x="27981" y="13772"/>
                  <a:pt x="23752" y="23750"/>
                  <a:pt x="23752" y="23750"/>
                </a:cubicBezTo>
                <a:cubicBezTo>
                  <a:pt x="23752" y="23750"/>
                  <a:pt x="23199" y="30455"/>
                  <a:pt x="15945" y="30455"/>
                </a:cubicBezTo>
                <a:cubicBezTo>
                  <a:pt x="15648" y="30455"/>
                  <a:pt x="15339" y="30443"/>
                  <a:pt x="15019" y="30420"/>
                </a:cubicBezTo>
                <a:cubicBezTo>
                  <a:pt x="13947" y="30341"/>
                  <a:pt x="12915" y="30303"/>
                  <a:pt x="11930" y="30303"/>
                </a:cubicBezTo>
                <a:cubicBezTo>
                  <a:pt x="5447" y="30303"/>
                  <a:pt x="1013" y="31926"/>
                  <a:pt x="541" y="33999"/>
                </a:cubicBezTo>
                <a:cubicBezTo>
                  <a:pt x="1" y="36384"/>
                  <a:pt x="5151" y="43216"/>
                  <a:pt x="11333" y="45926"/>
                </a:cubicBezTo>
                <a:cubicBezTo>
                  <a:pt x="16519" y="48202"/>
                  <a:pt x="23841" y="53453"/>
                  <a:pt x="30900" y="53453"/>
                </a:cubicBezTo>
                <a:cubicBezTo>
                  <a:pt x="32256" y="53453"/>
                  <a:pt x="33602" y="53259"/>
                  <a:pt x="34921" y="52814"/>
                </a:cubicBezTo>
                <a:cubicBezTo>
                  <a:pt x="43110" y="50048"/>
                  <a:pt x="85188" y="56067"/>
                  <a:pt x="86489" y="38010"/>
                </a:cubicBezTo>
                <a:cubicBezTo>
                  <a:pt x="87791" y="19953"/>
                  <a:pt x="76403" y="10573"/>
                  <a:pt x="76403" y="10573"/>
                </a:cubicBezTo>
                <a:cubicBezTo>
                  <a:pt x="76403" y="10573"/>
                  <a:pt x="66995" y="1"/>
                  <a:pt x="55192" y="1"/>
                </a:cubicBezTo>
                <a:close/>
              </a:path>
            </a:pathLst>
          </a:custGeom>
          <a:solidFill>
            <a:schemeClr val="accent1">
              <a:alpha val="4637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39" name="Google Shape;239;p27"/>
          <p:cNvSpPr/>
          <p:nvPr/>
        </p:nvSpPr>
        <p:spPr>
          <a:xfrm flipH="1" rot="-2613329">
            <a:off x="5160201" y="-3949042"/>
            <a:ext cx="6402056" cy="5689105"/>
          </a:xfrm>
          <a:custGeom>
            <a:rect b="b" l="l" r="r" t="t"/>
            <a:pathLst>
              <a:path extrusionOk="0" h="28248" w="31788">
                <a:moveTo>
                  <a:pt x="16729" y="0"/>
                </a:moveTo>
                <a:cubicBezTo>
                  <a:pt x="16601" y="0"/>
                  <a:pt x="16474" y="1"/>
                  <a:pt x="16346" y="2"/>
                </a:cubicBezTo>
                <a:cubicBezTo>
                  <a:pt x="16060" y="2"/>
                  <a:pt x="15764" y="5"/>
                  <a:pt x="15461" y="9"/>
                </a:cubicBezTo>
                <a:cubicBezTo>
                  <a:pt x="11690" y="44"/>
                  <a:pt x="7009" y="207"/>
                  <a:pt x="4237" y="2881"/>
                </a:cubicBezTo>
                <a:cubicBezTo>
                  <a:pt x="2392" y="4661"/>
                  <a:pt x="2135" y="8048"/>
                  <a:pt x="1618" y="10410"/>
                </a:cubicBezTo>
                <a:cubicBezTo>
                  <a:pt x="938" y="13517"/>
                  <a:pt x="381" y="16657"/>
                  <a:pt x="219" y="19839"/>
                </a:cubicBezTo>
                <a:cubicBezTo>
                  <a:pt x="1" y="24133"/>
                  <a:pt x="1988" y="26141"/>
                  <a:pt x="6130" y="26720"/>
                </a:cubicBezTo>
                <a:cubicBezTo>
                  <a:pt x="9755" y="27227"/>
                  <a:pt x="13382" y="27712"/>
                  <a:pt x="17036" y="27956"/>
                </a:cubicBezTo>
                <a:cubicBezTo>
                  <a:pt x="18561" y="28056"/>
                  <a:pt x="20165" y="28248"/>
                  <a:pt x="21749" y="28248"/>
                </a:cubicBezTo>
                <a:cubicBezTo>
                  <a:pt x="23047" y="28248"/>
                  <a:pt x="24332" y="28119"/>
                  <a:pt x="25547" y="27706"/>
                </a:cubicBezTo>
                <a:cubicBezTo>
                  <a:pt x="28287" y="26775"/>
                  <a:pt x="29435" y="24198"/>
                  <a:pt x="29933" y="21508"/>
                </a:cubicBezTo>
                <a:cubicBezTo>
                  <a:pt x="30554" y="18140"/>
                  <a:pt x="30847" y="14721"/>
                  <a:pt x="31348" y="11337"/>
                </a:cubicBezTo>
                <a:cubicBezTo>
                  <a:pt x="31787" y="8393"/>
                  <a:pt x="31569" y="5097"/>
                  <a:pt x="28963" y="3194"/>
                </a:cubicBezTo>
                <a:cubicBezTo>
                  <a:pt x="25477" y="645"/>
                  <a:pt x="20958" y="0"/>
                  <a:pt x="16729" y="0"/>
                </a:cubicBezTo>
                <a:close/>
              </a:path>
            </a:pathLst>
          </a:custGeom>
          <a:solidFill>
            <a:schemeClr val="dk2">
              <a:alpha val="670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40" name="Google Shape;240;p27"/>
          <p:cNvSpPr/>
          <p:nvPr/>
        </p:nvSpPr>
        <p:spPr>
          <a:xfrm flipH="1" rot="-2700000">
            <a:off x="-4428810" y="-2266646"/>
            <a:ext cx="7065482" cy="5396362"/>
          </a:xfrm>
          <a:custGeom>
            <a:rect b="b" l="l" r="r" t="t"/>
            <a:pathLst>
              <a:path extrusionOk="0" h="29633" w="38799">
                <a:moveTo>
                  <a:pt x="24862" y="1"/>
                </a:moveTo>
                <a:cubicBezTo>
                  <a:pt x="17606" y="1"/>
                  <a:pt x="2522" y="6530"/>
                  <a:pt x="2408" y="6818"/>
                </a:cubicBezTo>
                <a:cubicBezTo>
                  <a:pt x="0" y="12908"/>
                  <a:pt x="709" y="23105"/>
                  <a:pt x="5362" y="28314"/>
                </a:cubicBezTo>
                <a:cubicBezTo>
                  <a:pt x="6190" y="29241"/>
                  <a:pt x="7638" y="29632"/>
                  <a:pt x="9471" y="29632"/>
                </a:cubicBezTo>
                <a:cubicBezTo>
                  <a:pt x="17936" y="29632"/>
                  <a:pt x="34625" y="21288"/>
                  <a:pt x="36508" y="18846"/>
                </a:cubicBezTo>
                <a:cubicBezTo>
                  <a:pt x="38798" y="15872"/>
                  <a:pt x="32779" y="1993"/>
                  <a:pt x="26923" y="249"/>
                </a:cubicBezTo>
                <a:cubicBezTo>
                  <a:pt x="26348" y="78"/>
                  <a:pt x="25651" y="1"/>
                  <a:pt x="24862" y="1"/>
                </a:cubicBezTo>
                <a:close/>
              </a:path>
            </a:pathLst>
          </a:custGeom>
          <a:solidFill>
            <a:schemeClr val="accent3">
              <a:alpha val="2549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41" name="Google Shape;241;p27"/>
          <p:cNvSpPr txBox="1"/>
          <p:nvPr>
            <p:ph idx="1" type="subTitle"/>
          </p:nvPr>
        </p:nvSpPr>
        <p:spPr>
          <a:xfrm>
            <a:off x="4959025" y="2291463"/>
            <a:ext cx="3035100" cy="1388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/>
        </p:txBody>
      </p:sp>
      <p:sp>
        <p:nvSpPr>
          <p:cNvPr id="242" name="Google Shape;242;p27"/>
          <p:cNvSpPr txBox="1"/>
          <p:nvPr>
            <p:ph type="title"/>
          </p:nvPr>
        </p:nvSpPr>
        <p:spPr>
          <a:xfrm flipH="1">
            <a:off x="4955550" y="1463638"/>
            <a:ext cx="3035100" cy="7110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800"/>
              <a:buNone/>
              <a:defRPr sz="3000">
                <a:latin typeface="Kulim Park"/>
                <a:ea typeface="Kulim Park"/>
                <a:cs typeface="Kulim Park"/>
                <a:sym typeface="Kulim Park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/>
        </p:txBody>
      </p:sp>
      <p:sp>
        <p:nvSpPr>
          <p:cNvPr id="243" name="Google Shape;243;p27"/>
          <p:cNvSpPr/>
          <p:nvPr/>
        </p:nvSpPr>
        <p:spPr>
          <a:xfrm rot="-1150203">
            <a:off x="7474328" y="896864"/>
            <a:ext cx="4974547" cy="1490391"/>
          </a:xfrm>
          <a:custGeom>
            <a:rect b="b" l="l" r="r" t="t"/>
            <a:pathLst>
              <a:path extrusionOk="0" h="14730" w="49165">
                <a:moveTo>
                  <a:pt x="10042" y="1"/>
                </a:moveTo>
                <a:cubicBezTo>
                  <a:pt x="7738" y="1"/>
                  <a:pt x="5495" y="326"/>
                  <a:pt x="4009" y="1712"/>
                </a:cubicBezTo>
                <a:cubicBezTo>
                  <a:pt x="1833" y="3743"/>
                  <a:pt x="1312" y="7198"/>
                  <a:pt x="759" y="9976"/>
                </a:cubicBezTo>
                <a:cubicBezTo>
                  <a:pt x="1" y="13802"/>
                  <a:pt x="5815" y="14642"/>
                  <a:pt x="11014" y="14723"/>
                </a:cubicBezTo>
                <a:cubicBezTo>
                  <a:pt x="11312" y="14728"/>
                  <a:pt x="11609" y="14730"/>
                  <a:pt x="11901" y="14730"/>
                </a:cubicBezTo>
                <a:cubicBezTo>
                  <a:pt x="14717" y="14730"/>
                  <a:pt x="17219" y="14537"/>
                  <a:pt x="18198" y="14531"/>
                </a:cubicBezTo>
                <a:cubicBezTo>
                  <a:pt x="20643" y="14515"/>
                  <a:pt x="23088" y="14508"/>
                  <a:pt x="25533" y="14508"/>
                </a:cubicBezTo>
                <a:cubicBezTo>
                  <a:pt x="31860" y="14508"/>
                  <a:pt x="38186" y="14553"/>
                  <a:pt x="44512" y="14593"/>
                </a:cubicBezTo>
                <a:cubicBezTo>
                  <a:pt x="44551" y="14593"/>
                  <a:pt x="44589" y="14594"/>
                  <a:pt x="44628" y="14594"/>
                </a:cubicBezTo>
                <a:cubicBezTo>
                  <a:pt x="45065" y="14594"/>
                  <a:pt x="45520" y="14568"/>
                  <a:pt x="45879" y="14323"/>
                </a:cubicBezTo>
                <a:cubicBezTo>
                  <a:pt x="46214" y="14095"/>
                  <a:pt x="46403" y="13708"/>
                  <a:pt x="46569" y="13337"/>
                </a:cubicBezTo>
                <a:cubicBezTo>
                  <a:pt x="47681" y="10865"/>
                  <a:pt x="49165" y="7692"/>
                  <a:pt x="48504" y="4911"/>
                </a:cubicBezTo>
                <a:cubicBezTo>
                  <a:pt x="47559" y="915"/>
                  <a:pt x="42091" y="691"/>
                  <a:pt x="37832" y="691"/>
                </a:cubicBezTo>
                <a:cubicBezTo>
                  <a:pt x="37295" y="691"/>
                  <a:pt x="36777" y="694"/>
                  <a:pt x="36289" y="694"/>
                </a:cubicBezTo>
                <a:cubicBezTo>
                  <a:pt x="35639" y="694"/>
                  <a:pt x="35044" y="688"/>
                  <a:pt x="34531" y="658"/>
                </a:cubicBezTo>
                <a:cubicBezTo>
                  <a:pt x="29340" y="361"/>
                  <a:pt x="24149" y="242"/>
                  <a:pt x="18952" y="242"/>
                </a:cubicBezTo>
                <a:cubicBezTo>
                  <a:pt x="17950" y="242"/>
                  <a:pt x="16949" y="246"/>
                  <a:pt x="15946" y="255"/>
                </a:cubicBezTo>
                <a:cubicBezTo>
                  <a:pt x="15904" y="255"/>
                  <a:pt x="15862" y="255"/>
                  <a:pt x="15819" y="255"/>
                </a:cubicBezTo>
                <a:cubicBezTo>
                  <a:pt x="14168" y="255"/>
                  <a:pt x="12081" y="1"/>
                  <a:pt x="10042" y="1"/>
                </a:cubicBezTo>
                <a:close/>
              </a:path>
            </a:pathLst>
          </a:custGeom>
          <a:solidFill>
            <a:schemeClr val="accent3">
              <a:alpha val="3464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ext 5">
  <p:cSld name="CUSTOM_25">
    <p:spTree>
      <p:nvGrpSpPr>
        <p:cNvPr id="244" name="Shape 2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" name="Google Shape;245;p28"/>
          <p:cNvSpPr txBox="1"/>
          <p:nvPr>
            <p:ph idx="1" type="subTitle"/>
          </p:nvPr>
        </p:nvSpPr>
        <p:spPr>
          <a:xfrm>
            <a:off x="4349577" y="2925675"/>
            <a:ext cx="4081200" cy="1135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/>
        </p:txBody>
      </p:sp>
      <p:sp>
        <p:nvSpPr>
          <p:cNvPr id="246" name="Google Shape;246;p28"/>
          <p:cNvSpPr txBox="1"/>
          <p:nvPr>
            <p:ph type="title"/>
          </p:nvPr>
        </p:nvSpPr>
        <p:spPr>
          <a:xfrm flipH="1">
            <a:off x="4349575" y="1266675"/>
            <a:ext cx="4081200" cy="15423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800"/>
              <a:buNone/>
              <a:defRPr sz="3000">
                <a:latin typeface="Kulim Park"/>
                <a:ea typeface="Kulim Park"/>
                <a:cs typeface="Kulim Park"/>
                <a:sym typeface="Kulim Park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/>
        </p:txBody>
      </p:sp>
      <p:sp>
        <p:nvSpPr>
          <p:cNvPr id="247" name="Google Shape;247;p28"/>
          <p:cNvSpPr/>
          <p:nvPr/>
        </p:nvSpPr>
        <p:spPr>
          <a:xfrm flipH="1" rot="4102360">
            <a:off x="4431017" y="3716310"/>
            <a:ext cx="7471578" cy="4771747"/>
          </a:xfrm>
          <a:custGeom>
            <a:rect b="b" l="l" r="r" t="t"/>
            <a:pathLst>
              <a:path extrusionOk="0" h="56068" w="87791">
                <a:moveTo>
                  <a:pt x="55192" y="1"/>
                </a:moveTo>
                <a:cubicBezTo>
                  <a:pt x="51710" y="1"/>
                  <a:pt x="48020" y="921"/>
                  <a:pt x="44301" y="3305"/>
                </a:cubicBezTo>
                <a:cubicBezTo>
                  <a:pt x="27981" y="13772"/>
                  <a:pt x="23752" y="23750"/>
                  <a:pt x="23752" y="23750"/>
                </a:cubicBezTo>
                <a:cubicBezTo>
                  <a:pt x="23752" y="23750"/>
                  <a:pt x="23199" y="30455"/>
                  <a:pt x="15945" y="30455"/>
                </a:cubicBezTo>
                <a:cubicBezTo>
                  <a:pt x="15648" y="30455"/>
                  <a:pt x="15339" y="30443"/>
                  <a:pt x="15019" y="30420"/>
                </a:cubicBezTo>
                <a:cubicBezTo>
                  <a:pt x="13947" y="30341"/>
                  <a:pt x="12915" y="30303"/>
                  <a:pt x="11930" y="30303"/>
                </a:cubicBezTo>
                <a:cubicBezTo>
                  <a:pt x="5447" y="30303"/>
                  <a:pt x="1013" y="31926"/>
                  <a:pt x="541" y="33999"/>
                </a:cubicBezTo>
                <a:cubicBezTo>
                  <a:pt x="1" y="36384"/>
                  <a:pt x="5151" y="43216"/>
                  <a:pt x="11333" y="45926"/>
                </a:cubicBezTo>
                <a:cubicBezTo>
                  <a:pt x="16519" y="48202"/>
                  <a:pt x="23841" y="53453"/>
                  <a:pt x="30900" y="53453"/>
                </a:cubicBezTo>
                <a:cubicBezTo>
                  <a:pt x="32256" y="53453"/>
                  <a:pt x="33602" y="53259"/>
                  <a:pt x="34921" y="52814"/>
                </a:cubicBezTo>
                <a:cubicBezTo>
                  <a:pt x="43110" y="50048"/>
                  <a:pt x="85188" y="56067"/>
                  <a:pt x="86489" y="38010"/>
                </a:cubicBezTo>
                <a:cubicBezTo>
                  <a:pt x="87791" y="19953"/>
                  <a:pt x="76403" y="10573"/>
                  <a:pt x="76403" y="10573"/>
                </a:cubicBezTo>
                <a:cubicBezTo>
                  <a:pt x="76403" y="10573"/>
                  <a:pt x="66995" y="1"/>
                  <a:pt x="55192" y="1"/>
                </a:cubicBezTo>
                <a:close/>
              </a:path>
            </a:pathLst>
          </a:custGeom>
          <a:solidFill>
            <a:schemeClr val="accent1">
              <a:alpha val="4637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48" name="Google Shape;248;p28"/>
          <p:cNvSpPr/>
          <p:nvPr/>
        </p:nvSpPr>
        <p:spPr>
          <a:xfrm rot="813319">
            <a:off x="4927123" y="-2579698"/>
            <a:ext cx="6402109" cy="5689153"/>
          </a:xfrm>
          <a:custGeom>
            <a:rect b="b" l="l" r="r" t="t"/>
            <a:pathLst>
              <a:path extrusionOk="0" h="28248" w="31788">
                <a:moveTo>
                  <a:pt x="16729" y="0"/>
                </a:moveTo>
                <a:cubicBezTo>
                  <a:pt x="16601" y="0"/>
                  <a:pt x="16474" y="1"/>
                  <a:pt x="16346" y="2"/>
                </a:cubicBezTo>
                <a:cubicBezTo>
                  <a:pt x="16060" y="2"/>
                  <a:pt x="15764" y="5"/>
                  <a:pt x="15461" y="9"/>
                </a:cubicBezTo>
                <a:cubicBezTo>
                  <a:pt x="11690" y="44"/>
                  <a:pt x="7009" y="207"/>
                  <a:pt x="4237" y="2881"/>
                </a:cubicBezTo>
                <a:cubicBezTo>
                  <a:pt x="2392" y="4661"/>
                  <a:pt x="2135" y="8048"/>
                  <a:pt x="1618" y="10410"/>
                </a:cubicBezTo>
                <a:cubicBezTo>
                  <a:pt x="938" y="13517"/>
                  <a:pt x="381" y="16657"/>
                  <a:pt x="219" y="19839"/>
                </a:cubicBezTo>
                <a:cubicBezTo>
                  <a:pt x="1" y="24133"/>
                  <a:pt x="1988" y="26141"/>
                  <a:pt x="6130" y="26720"/>
                </a:cubicBezTo>
                <a:cubicBezTo>
                  <a:pt x="9755" y="27227"/>
                  <a:pt x="13382" y="27712"/>
                  <a:pt x="17036" y="27956"/>
                </a:cubicBezTo>
                <a:cubicBezTo>
                  <a:pt x="18561" y="28056"/>
                  <a:pt x="20165" y="28248"/>
                  <a:pt x="21749" y="28248"/>
                </a:cubicBezTo>
                <a:cubicBezTo>
                  <a:pt x="23047" y="28248"/>
                  <a:pt x="24332" y="28119"/>
                  <a:pt x="25547" y="27706"/>
                </a:cubicBezTo>
                <a:cubicBezTo>
                  <a:pt x="28287" y="26775"/>
                  <a:pt x="29435" y="24198"/>
                  <a:pt x="29933" y="21508"/>
                </a:cubicBezTo>
                <a:cubicBezTo>
                  <a:pt x="30554" y="18140"/>
                  <a:pt x="30847" y="14721"/>
                  <a:pt x="31348" y="11337"/>
                </a:cubicBezTo>
                <a:cubicBezTo>
                  <a:pt x="31787" y="8393"/>
                  <a:pt x="31569" y="5097"/>
                  <a:pt x="28963" y="3194"/>
                </a:cubicBezTo>
                <a:cubicBezTo>
                  <a:pt x="25477" y="645"/>
                  <a:pt x="20958" y="0"/>
                  <a:pt x="16729" y="0"/>
                </a:cubicBezTo>
                <a:close/>
              </a:path>
            </a:pathLst>
          </a:custGeom>
          <a:solidFill>
            <a:schemeClr val="dk2">
              <a:alpha val="670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ext 6">
  <p:cSld name="CUSTOM_28">
    <p:spTree>
      <p:nvGrpSpPr>
        <p:cNvPr id="249" name="Shape 2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0" name="Google Shape;250;p29"/>
          <p:cNvSpPr/>
          <p:nvPr/>
        </p:nvSpPr>
        <p:spPr>
          <a:xfrm rot="3214333">
            <a:off x="-5499024" y="-2387504"/>
            <a:ext cx="9471614" cy="6049076"/>
          </a:xfrm>
          <a:custGeom>
            <a:rect b="b" l="l" r="r" t="t"/>
            <a:pathLst>
              <a:path extrusionOk="0" h="56068" w="87791">
                <a:moveTo>
                  <a:pt x="55192" y="1"/>
                </a:moveTo>
                <a:cubicBezTo>
                  <a:pt x="51710" y="1"/>
                  <a:pt x="48020" y="921"/>
                  <a:pt x="44301" y="3305"/>
                </a:cubicBezTo>
                <a:cubicBezTo>
                  <a:pt x="27981" y="13772"/>
                  <a:pt x="23752" y="23750"/>
                  <a:pt x="23752" y="23750"/>
                </a:cubicBezTo>
                <a:cubicBezTo>
                  <a:pt x="23752" y="23750"/>
                  <a:pt x="23199" y="30455"/>
                  <a:pt x="15945" y="30455"/>
                </a:cubicBezTo>
                <a:cubicBezTo>
                  <a:pt x="15648" y="30455"/>
                  <a:pt x="15339" y="30443"/>
                  <a:pt x="15019" y="30420"/>
                </a:cubicBezTo>
                <a:cubicBezTo>
                  <a:pt x="13947" y="30341"/>
                  <a:pt x="12915" y="30303"/>
                  <a:pt x="11930" y="30303"/>
                </a:cubicBezTo>
                <a:cubicBezTo>
                  <a:pt x="5447" y="30303"/>
                  <a:pt x="1013" y="31926"/>
                  <a:pt x="541" y="33999"/>
                </a:cubicBezTo>
                <a:cubicBezTo>
                  <a:pt x="1" y="36384"/>
                  <a:pt x="5151" y="43216"/>
                  <a:pt x="11333" y="45926"/>
                </a:cubicBezTo>
                <a:cubicBezTo>
                  <a:pt x="16519" y="48202"/>
                  <a:pt x="23841" y="53453"/>
                  <a:pt x="30900" y="53453"/>
                </a:cubicBezTo>
                <a:cubicBezTo>
                  <a:pt x="32256" y="53453"/>
                  <a:pt x="33602" y="53259"/>
                  <a:pt x="34921" y="52814"/>
                </a:cubicBezTo>
                <a:cubicBezTo>
                  <a:pt x="43110" y="50048"/>
                  <a:pt x="85188" y="56067"/>
                  <a:pt x="86489" y="38010"/>
                </a:cubicBezTo>
                <a:cubicBezTo>
                  <a:pt x="87791" y="19953"/>
                  <a:pt x="76403" y="10573"/>
                  <a:pt x="76403" y="10573"/>
                </a:cubicBezTo>
                <a:cubicBezTo>
                  <a:pt x="76403" y="10573"/>
                  <a:pt x="66995" y="1"/>
                  <a:pt x="55192" y="1"/>
                </a:cubicBezTo>
                <a:close/>
              </a:path>
            </a:pathLst>
          </a:custGeom>
          <a:solidFill>
            <a:schemeClr val="accent1">
              <a:alpha val="4637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51" name="Google Shape;251;p29"/>
          <p:cNvSpPr/>
          <p:nvPr/>
        </p:nvSpPr>
        <p:spPr>
          <a:xfrm flipH="1" rot="-4897667">
            <a:off x="4234767" y="-2245089"/>
            <a:ext cx="9416513" cy="6013886"/>
          </a:xfrm>
          <a:custGeom>
            <a:rect b="b" l="l" r="r" t="t"/>
            <a:pathLst>
              <a:path extrusionOk="0" h="56068" w="87791">
                <a:moveTo>
                  <a:pt x="55192" y="1"/>
                </a:moveTo>
                <a:cubicBezTo>
                  <a:pt x="51710" y="1"/>
                  <a:pt x="48020" y="921"/>
                  <a:pt x="44301" y="3305"/>
                </a:cubicBezTo>
                <a:cubicBezTo>
                  <a:pt x="27981" y="13772"/>
                  <a:pt x="23752" y="23750"/>
                  <a:pt x="23752" y="23750"/>
                </a:cubicBezTo>
                <a:cubicBezTo>
                  <a:pt x="23752" y="23750"/>
                  <a:pt x="23199" y="30455"/>
                  <a:pt x="15945" y="30455"/>
                </a:cubicBezTo>
                <a:cubicBezTo>
                  <a:pt x="15648" y="30455"/>
                  <a:pt x="15339" y="30443"/>
                  <a:pt x="15019" y="30420"/>
                </a:cubicBezTo>
                <a:cubicBezTo>
                  <a:pt x="13947" y="30341"/>
                  <a:pt x="12915" y="30303"/>
                  <a:pt x="11930" y="30303"/>
                </a:cubicBezTo>
                <a:cubicBezTo>
                  <a:pt x="5447" y="30303"/>
                  <a:pt x="1013" y="31926"/>
                  <a:pt x="541" y="33999"/>
                </a:cubicBezTo>
                <a:cubicBezTo>
                  <a:pt x="1" y="36384"/>
                  <a:pt x="5151" y="43216"/>
                  <a:pt x="11333" y="45926"/>
                </a:cubicBezTo>
                <a:cubicBezTo>
                  <a:pt x="16519" y="48202"/>
                  <a:pt x="23841" y="53453"/>
                  <a:pt x="30900" y="53453"/>
                </a:cubicBezTo>
                <a:cubicBezTo>
                  <a:pt x="32256" y="53453"/>
                  <a:pt x="33602" y="53259"/>
                  <a:pt x="34921" y="52814"/>
                </a:cubicBezTo>
                <a:cubicBezTo>
                  <a:pt x="43110" y="50048"/>
                  <a:pt x="85188" y="56067"/>
                  <a:pt x="86489" y="38010"/>
                </a:cubicBezTo>
                <a:cubicBezTo>
                  <a:pt x="87791" y="19953"/>
                  <a:pt x="76403" y="10573"/>
                  <a:pt x="76403" y="10573"/>
                </a:cubicBezTo>
                <a:cubicBezTo>
                  <a:pt x="76403" y="10573"/>
                  <a:pt x="66995" y="1"/>
                  <a:pt x="55192" y="1"/>
                </a:cubicBezTo>
                <a:close/>
              </a:path>
            </a:pathLst>
          </a:custGeom>
          <a:solidFill>
            <a:schemeClr val="accent1">
              <a:alpha val="4637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52" name="Google Shape;252;p29"/>
          <p:cNvSpPr/>
          <p:nvPr/>
        </p:nvSpPr>
        <p:spPr>
          <a:xfrm rot="-8186671">
            <a:off x="3376801" y="4110400"/>
            <a:ext cx="6402056" cy="5689105"/>
          </a:xfrm>
          <a:custGeom>
            <a:rect b="b" l="l" r="r" t="t"/>
            <a:pathLst>
              <a:path extrusionOk="0" h="28248" w="31788">
                <a:moveTo>
                  <a:pt x="16729" y="0"/>
                </a:moveTo>
                <a:cubicBezTo>
                  <a:pt x="16601" y="0"/>
                  <a:pt x="16474" y="1"/>
                  <a:pt x="16346" y="2"/>
                </a:cubicBezTo>
                <a:cubicBezTo>
                  <a:pt x="16060" y="2"/>
                  <a:pt x="15764" y="5"/>
                  <a:pt x="15461" y="9"/>
                </a:cubicBezTo>
                <a:cubicBezTo>
                  <a:pt x="11690" y="44"/>
                  <a:pt x="7009" y="207"/>
                  <a:pt x="4237" y="2881"/>
                </a:cubicBezTo>
                <a:cubicBezTo>
                  <a:pt x="2392" y="4661"/>
                  <a:pt x="2135" y="8048"/>
                  <a:pt x="1618" y="10410"/>
                </a:cubicBezTo>
                <a:cubicBezTo>
                  <a:pt x="938" y="13517"/>
                  <a:pt x="381" y="16657"/>
                  <a:pt x="219" y="19839"/>
                </a:cubicBezTo>
                <a:cubicBezTo>
                  <a:pt x="1" y="24133"/>
                  <a:pt x="1988" y="26141"/>
                  <a:pt x="6130" y="26720"/>
                </a:cubicBezTo>
                <a:cubicBezTo>
                  <a:pt x="9755" y="27227"/>
                  <a:pt x="13382" y="27712"/>
                  <a:pt x="17036" y="27956"/>
                </a:cubicBezTo>
                <a:cubicBezTo>
                  <a:pt x="18561" y="28056"/>
                  <a:pt x="20165" y="28248"/>
                  <a:pt x="21749" y="28248"/>
                </a:cubicBezTo>
                <a:cubicBezTo>
                  <a:pt x="23047" y="28248"/>
                  <a:pt x="24332" y="28119"/>
                  <a:pt x="25547" y="27706"/>
                </a:cubicBezTo>
                <a:cubicBezTo>
                  <a:pt x="28287" y="26775"/>
                  <a:pt x="29435" y="24198"/>
                  <a:pt x="29933" y="21508"/>
                </a:cubicBezTo>
                <a:cubicBezTo>
                  <a:pt x="30554" y="18140"/>
                  <a:pt x="30847" y="14721"/>
                  <a:pt x="31348" y="11337"/>
                </a:cubicBezTo>
                <a:cubicBezTo>
                  <a:pt x="31787" y="8393"/>
                  <a:pt x="31569" y="5097"/>
                  <a:pt x="28963" y="3194"/>
                </a:cubicBezTo>
                <a:cubicBezTo>
                  <a:pt x="25477" y="645"/>
                  <a:pt x="20958" y="0"/>
                  <a:pt x="16729" y="0"/>
                </a:cubicBezTo>
                <a:close/>
              </a:path>
            </a:pathLst>
          </a:custGeom>
          <a:solidFill>
            <a:schemeClr val="dk2">
              <a:alpha val="670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53" name="Google Shape;253;p29"/>
          <p:cNvSpPr/>
          <p:nvPr/>
        </p:nvSpPr>
        <p:spPr>
          <a:xfrm rot="-8100000">
            <a:off x="-4461235" y="1326447"/>
            <a:ext cx="7065482" cy="5396362"/>
          </a:xfrm>
          <a:custGeom>
            <a:rect b="b" l="l" r="r" t="t"/>
            <a:pathLst>
              <a:path extrusionOk="0" h="29633" w="38799">
                <a:moveTo>
                  <a:pt x="24862" y="1"/>
                </a:moveTo>
                <a:cubicBezTo>
                  <a:pt x="17606" y="1"/>
                  <a:pt x="2522" y="6530"/>
                  <a:pt x="2408" y="6818"/>
                </a:cubicBezTo>
                <a:cubicBezTo>
                  <a:pt x="0" y="12908"/>
                  <a:pt x="709" y="23105"/>
                  <a:pt x="5362" y="28314"/>
                </a:cubicBezTo>
                <a:cubicBezTo>
                  <a:pt x="6190" y="29241"/>
                  <a:pt x="7638" y="29632"/>
                  <a:pt x="9471" y="29632"/>
                </a:cubicBezTo>
                <a:cubicBezTo>
                  <a:pt x="17936" y="29632"/>
                  <a:pt x="34625" y="21288"/>
                  <a:pt x="36508" y="18846"/>
                </a:cubicBezTo>
                <a:cubicBezTo>
                  <a:pt x="38798" y="15872"/>
                  <a:pt x="32779" y="1993"/>
                  <a:pt x="26923" y="249"/>
                </a:cubicBezTo>
                <a:cubicBezTo>
                  <a:pt x="26348" y="78"/>
                  <a:pt x="25651" y="1"/>
                  <a:pt x="24862" y="1"/>
                </a:cubicBezTo>
                <a:close/>
              </a:path>
            </a:pathLst>
          </a:custGeom>
          <a:solidFill>
            <a:schemeClr val="accent3">
              <a:alpha val="2549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54" name="Google Shape;254;p29"/>
          <p:cNvSpPr txBox="1"/>
          <p:nvPr>
            <p:ph idx="1" type="subTitle"/>
          </p:nvPr>
        </p:nvSpPr>
        <p:spPr>
          <a:xfrm>
            <a:off x="1536900" y="2291463"/>
            <a:ext cx="3035100" cy="1388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/>
        </p:txBody>
      </p:sp>
      <p:sp>
        <p:nvSpPr>
          <p:cNvPr id="255" name="Google Shape;255;p29"/>
          <p:cNvSpPr/>
          <p:nvPr/>
        </p:nvSpPr>
        <p:spPr>
          <a:xfrm flipH="1" rot="-9649797">
            <a:off x="6371853" y="4455308"/>
            <a:ext cx="4974547" cy="1490391"/>
          </a:xfrm>
          <a:custGeom>
            <a:rect b="b" l="l" r="r" t="t"/>
            <a:pathLst>
              <a:path extrusionOk="0" h="14730" w="49165">
                <a:moveTo>
                  <a:pt x="10042" y="1"/>
                </a:moveTo>
                <a:cubicBezTo>
                  <a:pt x="7738" y="1"/>
                  <a:pt x="5495" y="326"/>
                  <a:pt x="4009" y="1712"/>
                </a:cubicBezTo>
                <a:cubicBezTo>
                  <a:pt x="1833" y="3743"/>
                  <a:pt x="1312" y="7198"/>
                  <a:pt x="759" y="9976"/>
                </a:cubicBezTo>
                <a:cubicBezTo>
                  <a:pt x="1" y="13802"/>
                  <a:pt x="5815" y="14642"/>
                  <a:pt x="11014" y="14723"/>
                </a:cubicBezTo>
                <a:cubicBezTo>
                  <a:pt x="11312" y="14728"/>
                  <a:pt x="11609" y="14730"/>
                  <a:pt x="11901" y="14730"/>
                </a:cubicBezTo>
                <a:cubicBezTo>
                  <a:pt x="14717" y="14730"/>
                  <a:pt x="17219" y="14537"/>
                  <a:pt x="18198" y="14531"/>
                </a:cubicBezTo>
                <a:cubicBezTo>
                  <a:pt x="20643" y="14515"/>
                  <a:pt x="23088" y="14508"/>
                  <a:pt x="25533" y="14508"/>
                </a:cubicBezTo>
                <a:cubicBezTo>
                  <a:pt x="31860" y="14508"/>
                  <a:pt x="38186" y="14553"/>
                  <a:pt x="44512" y="14593"/>
                </a:cubicBezTo>
                <a:cubicBezTo>
                  <a:pt x="44551" y="14593"/>
                  <a:pt x="44589" y="14594"/>
                  <a:pt x="44628" y="14594"/>
                </a:cubicBezTo>
                <a:cubicBezTo>
                  <a:pt x="45065" y="14594"/>
                  <a:pt x="45520" y="14568"/>
                  <a:pt x="45879" y="14323"/>
                </a:cubicBezTo>
                <a:cubicBezTo>
                  <a:pt x="46214" y="14095"/>
                  <a:pt x="46403" y="13708"/>
                  <a:pt x="46569" y="13337"/>
                </a:cubicBezTo>
                <a:cubicBezTo>
                  <a:pt x="47681" y="10865"/>
                  <a:pt x="49165" y="7692"/>
                  <a:pt x="48504" y="4911"/>
                </a:cubicBezTo>
                <a:cubicBezTo>
                  <a:pt x="47559" y="915"/>
                  <a:pt x="42091" y="691"/>
                  <a:pt x="37832" y="691"/>
                </a:cubicBezTo>
                <a:cubicBezTo>
                  <a:pt x="37295" y="691"/>
                  <a:pt x="36777" y="694"/>
                  <a:pt x="36289" y="694"/>
                </a:cubicBezTo>
                <a:cubicBezTo>
                  <a:pt x="35639" y="694"/>
                  <a:pt x="35044" y="688"/>
                  <a:pt x="34531" y="658"/>
                </a:cubicBezTo>
                <a:cubicBezTo>
                  <a:pt x="29340" y="361"/>
                  <a:pt x="24149" y="242"/>
                  <a:pt x="18952" y="242"/>
                </a:cubicBezTo>
                <a:cubicBezTo>
                  <a:pt x="17950" y="242"/>
                  <a:pt x="16949" y="246"/>
                  <a:pt x="15946" y="255"/>
                </a:cubicBezTo>
                <a:cubicBezTo>
                  <a:pt x="15904" y="255"/>
                  <a:pt x="15862" y="255"/>
                  <a:pt x="15819" y="255"/>
                </a:cubicBezTo>
                <a:cubicBezTo>
                  <a:pt x="14168" y="255"/>
                  <a:pt x="12081" y="1"/>
                  <a:pt x="10042" y="1"/>
                </a:cubicBezTo>
                <a:close/>
              </a:path>
            </a:pathLst>
          </a:custGeom>
          <a:solidFill>
            <a:schemeClr val="accent3">
              <a:alpha val="3464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56" name="Google Shape;256;p29"/>
          <p:cNvSpPr txBox="1"/>
          <p:nvPr>
            <p:ph type="title"/>
          </p:nvPr>
        </p:nvSpPr>
        <p:spPr>
          <a:xfrm>
            <a:off x="719925" y="437700"/>
            <a:ext cx="7704000" cy="657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800"/>
              <a:buNone/>
              <a:defRPr sz="3000">
                <a:latin typeface="Kulim Park"/>
                <a:ea typeface="Kulim Park"/>
                <a:cs typeface="Kulim Park"/>
                <a:sym typeface="Kulim Park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ext 7">
  <p:cSld name="CUSTOM_38">
    <p:spTree>
      <p:nvGrpSpPr>
        <p:cNvPr id="257" name="Shape 2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8" name="Google Shape;258;p30"/>
          <p:cNvSpPr/>
          <p:nvPr/>
        </p:nvSpPr>
        <p:spPr>
          <a:xfrm flipH="1" rot="3394465">
            <a:off x="3077084" y="3433218"/>
            <a:ext cx="8703343" cy="5558223"/>
          </a:xfrm>
          <a:custGeom>
            <a:rect b="b" l="l" r="r" t="t"/>
            <a:pathLst>
              <a:path extrusionOk="0" h="56068" w="87791">
                <a:moveTo>
                  <a:pt x="55192" y="1"/>
                </a:moveTo>
                <a:cubicBezTo>
                  <a:pt x="51710" y="1"/>
                  <a:pt x="48020" y="921"/>
                  <a:pt x="44301" y="3305"/>
                </a:cubicBezTo>
                <a:cubicBezTo>
                  <a:pt x="27981" y="13772"/>
                  <a:pt x="23752" y="23750"/>
                  <a:pt x="23752" y="23750"/>
                </a:cubicBezTo>
                <a:cubicBezTo>
                  <a:pt x="23752" y="23750"/>
                  <a:pt x="23199" y="30455"/>
                  <a:pt x="15945" y="30455"/>
                </a:cubicBezTo>
                <a:cubicBezTo>
                  <a:pt x="15648" y="30455"/>
                  <a:pt x="15339" y="30443"/>
                  <a:pt x="15019" y="30420"/>
                </a:cubicBezTo>
                <a:cubicBezTo>
                  <a:pt x="13947" y="30341"/>
                  <a:pt x="12915" y="30303"/>
                  <a:pt x="11930" y="30303"/>
                </a:cubicBezTo>
                <a:cubicBezTo>
                  <a:pt x="5447" y="30303"/>
                  <a:pt x="1013" y="31926"/>
                  <a:pt x="541" y="33999"/>
                </a:cubicBezTo>
                <a:cubicBezTo>
                  <a:pt x="1" y="36384"/>
                  <a:pt x="5151" y="43216"/>
                  <a:pt x="11333" y="45926"/>
                </a:cubicBezTo>
                <a:cubicBezTo>
                  <a:pt x="16519" y="48202"/>
                  <a:pt x="23841" y="53453"/>
                  <a:pt x="30900" y="53453"/>
                </a:cubicBezTo>
                <a:cubicBezTo>
                  <a:pt x="32256" y="53453"/>
                  <a:pt x="33602" y="53259"/>
                  <a:pt x="34921" y="52814"/>
                </a:cubicBezTo>
                <a:cubicBezTo>
                  <a:pt x="43110" y="50048"/>
                  <a:pt x="85188" y="56067"/>
                  <a:pt x="86489" y="38010"/>
                </a:cubicBezTo>
                <a:cubicBezTo>
                  <a:pt x="87791" y="19953"/>
                  <a:pt x="76403" y="10573"/>
                  <a:pt x="76403" y="10573"/>
                </a:cubicBezTo>
                <a:cubicBezTo>
                  <a:pt x="76403" y="10573"/>
                  <a:pt x="66995" y="1"/>
                  <a:pt x="55192" y="1"/>
                </a:cubicBezTo>
                <a:close/>
              </a:path>
            </a:pathLst>
          </a:custGeom>
          <a:solidFill>
            <a:schemeClr val="accent1">
              <a:alpha val="4637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59" name="Google Shape;259;p30"/>
          <p:cNvSpPr/>
          <p:nvPr/>
        </p:nvSpPr>
        <p:spPr>
          <a:xfrm>
            <a:off x="5867027" y="-1243497"/>
            <a:ext cx="7065492" cy="5396392"/>
          </a:xfrm>
          <a:custGeom>
            <a:rect b="b" l="l" r="r" t="t"/>
            <a:pathLst>
              <a:path extrusionOk="0" h="29633" w="38799">
                <a:moveTo>
                  <a:pt x="24862" y="1"/>
                </a:moveTo>
                <a:cubicBezTo>
                  <a:pt x="17606" y="1"/>
                  <a:pt x="2522" y="6530"/>
                  <a:pt x="2408" y="6818"/>
                </a:cubicBezTo>
                <a:cubicBezTo>
                  <a:pt x="0" y="12908"/>
                  <a:pt x="709" y="23105"/>
                  <a:pt x="5362" y="28314"/>
                </a:cubicBezTo>
                <a:cubicBezTo>
                  <a:pt x="6190" y="29241"/>
                  <a:pt x="7638" y="29632"/>
                  <a:pt x="9471" y="29632"/>
                </a:cubicBezTo>
                <a:cubicBezTo>
                  <a:pt x="17936" y="29632"/>
                  <a:pt x="34625" y="21288"/>
                  <a:pt x="36508" y="18846"/>
                </a:cubicBezTo>
                <a:cubicBezTo>
                  <a:pt x="38798" y="15872"/>
                  <a:pt x="32779" y="1993"/>
                  <a:pt x="26923" y="249"/>
                </a:cubicBezTo>
                <a:cubicBezTo>
                  <a:pt x="26348" y="78"/>
                  <a:pt x="25651" y="1"/>
                  <a:pt x="24862" y="1"/>
                </a:cubicBezTo>
                <a:close/>
              </a:path>
            </a:pathLst>
          </a:custGeom>
          <a:solidFill>
            <a:schemeClr val="accent3">
              <a:alpha val="2588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60" name="Google Shape;260;p30"/>
          <p:cNvSpPr/>
          <p:nvPr/>
        </p:nvSpPr>
        <p:spPr>
          <a:xfrm rot="3952094">
            <a:off x="4681686" y="-32116"/>
            <a:ext cx="7826127" cy="2877868"/>
          </a:xfrm>
          <a:custGeom>
            <a:rect b="b" l="l" r="r" t="t"/>
            <a:pathLst>
              <a:path extrusionOk="0" fill="none" h="28195" w="76674">
                <a:moveTo>
                  <a:pt x="76673" y="0"/>
                </a:moveTo>
                <a:cubicBezTo>
                  <a:pt x="76673" y="0"/>
                  <a:pt x="67374" y="14124"/>
                  <a:pt x="60786" y="16430"/>
                </a:cubicBezTo>
                <a:cubicBezTo>
                  <a:pt x="52981" y="19160"/>
                  <a:pt x="39856" y="7047"/>
                  <a:pt x="24779" y="17621"/>
                </a:cubicBezTo>
                <a:cubicBezTo>
                  <a:pt x="9706" y="28195"/>
                  <a:pt x="1302" y="23045"/>
                  <a:pt x="1" y="9868"/>
                </a:cubicBezTo>
              </a:path>
            </a:pathLst>
          </a:custGeom>
          <a:noFill/>
          <a:ln cap="flat" cmpd="sng" w="28575">
            <a:solidFill>
              <a:schemeClr val="accent3"/>
            </a:solidFill>
            <a:prstDash val="solid"/>
            <a:miter lim="3253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61" name="Google Shape;261;p30"/>
          <p:cNvSpPr/>
          <p:nvPr/>
        </p:nvSpPr>
        <p:spPr>
          <a:xfrm flipH="1" rot="-649760">
            <a:off x="7075142" y="-713258"/>
            <a:ext cx="4974484" cy="1490372"/>
          </a:xfrm>
          <a:custGeom>
            <a:rect b="b" l="l" r="r" t="t"/>
            <a:pathLst>
              <a:path extrusionOk="0" h="14730" w="49165">
                <a:moveTo>
                  <a:pt x="10042" y="1"/>
                </a:moveTo>
                <a:cubicBezTo>
                  <a:pt x="7738" y="1"/>
                  <a:pt x="5495" y="326"/>
                  <a:pt x="4009" y="1712"/>
                </a:cubicBezTo>
                <a:cubicBezTo>
                  <a:pt x="1833" y="3743"/>
                  <a:pt x="1312" y="7198"/>
                  <a:pt x="759" y="9976"/>
                </a:cubicBezTo>
                <a:cubicBezTo>
                  <a:pt x="1" y="13802"/>
                  <a:pt x="5815" y="14642"/>
                  <a:pt x="11014" y="14723"/>
                </a:cubicBezTo>
                <a:cubicBezTo>
                  <a:pt x="11312" y="14728"/>
                  <a:pt x="11609" y="14730"/>
                  <a:pt x="11901" y="14730"/>
                </a:cubicBezTo>
                <a:cubicBezTo>
                  <a:pt x="14717" y="14730"/>
                  <a:pt x="17219" y="14537"/>
                  <a:pt x="18198" y="14531"/>
                </a:cubicBezTo>
                <a:cubicBezTo>
                  <a:pt x="20643" y="14515"/>
                  <a:pt x="23088" y="14508"/>
                  <a:pt x="25533" y="14508"/>
                </a:cubicBezTo>
                <a:cubicBezTo>
                  <a:pt x="31860" y="14508"/>
                  <a:pt x="38186" y="14553"/>
                  <a:pt x="44512" y="14593"/>
                </a:cubicBezTo>
                <a:cubicBezTo>
                  <a:pt x="44551" y="14593"/>
                  <a:pt x="44589" y="14594"/>
                  <a:pt x="44628" y="14594"/>
                </a:cubicBezTo>
                <a:cubicBezTo>
                  <a:pt x="45065" y="14594"/>
                  <a:pt x="45520" y="14568"/>
                  <a:pt x="45879" y="14323"/>
                </a:cubicBezTo>
                <a:cubicBezTo>
                  <a:pt x="46214" y="14095"/>
                  <a:pt x="46403" y="13708"/>
                  <a:pt x="46569" y="13337"/>
                </a:cubicBezTo>
                <a:cubicBezTo>
                  <a:pt x="47681" y="10865"/>
                  <a:pt x="49165" y="7692"/>
                  <a:pt x="48504" y="4911"/>
                </a:cubicBezTo>
                <a:cubicBezTo>
                  <a:pt x="47559" y="915"/>
                  <a:pt x="42091" y="691"/>
                  <a:pt x="37832" y="691"/>
                </a:cubicBezTo>
                <a:cubicBezTo>
                  <a:pt x="37295" y="691"/>
                  <a:pt x="36777" y="694"/>
                  <a:pt x="36289" y="694"/>
                </a:cubicBezTo>
                <a:cubicBezTo>
                  <a:pt x="35639" y="694"/>
                  <a:pt x="35044" y="688"/>
                  <a:pt x="34531" y="658"/>
                </a:cubicBezTo>
                <a:cubicBezTo>
                  <a:pt x="29340" y="361"/>
                  <a:pt x="24149" y="242"/>
                  <a:pt x="18952" y="242"/>
                </a:cubicBezTo>
                <a:cubicBezTo>
                  <a:pt x="17950" y="242"/>
                  <a:pt x="16949" y="246"/>
                  <a:pt x="15946" y="255"/>
                </a:cubicBezTo>
                <a:cubicBezTo>
                  <a:pt x="15904" y="255"/>
                  <a:pt x="15862" y="255"/>
                  <a:pt x="15819" y="255"/>
                </a:cubicBezTo>
                <a:cubicBezTo>
                  <a:pt x="14168" y="255"/>
                  <a:pt x="12081" y="1"/>
                  <a:pt x="10042" y="1"/>
                </a:cubicBezTo>
                <a:close/>
              </a:path>
            </a:pathLst>
          </a:custGeom>
          <a:solidFill>
            <a:schemeClr val="accent3">
              <a:alpha val="3464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62" name="Google Shape;262;p30"/>
          <p:cNvSpPr/>
          <p:nvPr/>
        </p:nvSpPr>
        <p:spPr>
          <a:xfrm rot="813319">
            <a:off x="-2477752" y="-3074323"/>
            <a:ext cx="6402109" cy="5689153"/>
          </a:xfrm>
          <a:custGeom>
            <a:rect b="b" l="l" r="r" t="t"/>
            <a:pathLst>
              <a:path extrusionOk="0" h="28248" w="31788">
                <a:moveTo>
                  <a:pt x="16729" y="0"/>
                </a:moveTo>
                <a:cubicBezTo>
                  <a:pt x="16601" y="0"/>
                  <a:pt x="16474" y="1"/>
                  <a:pt x="16346" y="2"/>
                </a:cubicBezTo>
                <a:cubicBezTo>
                  <a:pt x="16060" y="2"/>
                  <a:pt x="15764" y="5"/>
                  <a:pt x="15461" y="9"/>
                </a:cubicBezTo>
                <a:cubicBezTo>
                  <a:pt x="11690" y="44"/>
                  <a:pt x="7009" y="207"/>
                  <a:pt x="4237" y="2881"/>
                </a:cubicBezTo>
                <a:cubicBezTo>
                  <a:pt x="2392" y="4661"/>
                  <a:pt x="2135" y="8048"/>
                  <a:pt x="1618" y="10410"/>
                </a:cubicBezTo>
                <a:cubicBezTo>
                  <a:pt x="938" y="13517"/>
                  <a:pt x="381" y="16657"/>
                  <a:pt x="219" y="19839"/>
                </a:cubicBezTo>
                <a:cubicBezTo>
                  <a:pt x="1" y="24133"/>
                  <a:pt x="1988" y="26141"/>
                  <a:pt x="6130" y="26720"/>
                </a:cubicBezTo>
                <a:cubicBezTo>
                  <a:pt x="9755" y="27227"/>
                  <a:pt x="13382" y="27712"/>
                  <a:pt x="17036" y="27956"/>
                </a:cubicBezTo>
                <a:cubicBezTo>
                  <a:pt x="18561" y="28056"/>
                  <a:pt x="20165" y="28248"/>
                  <a:pt x="21749" y="28248"/>
                </a:cubicBezTo>
                <a:cubicBezTo>
                  <a:pt x="23047" y="28248"/>
                  <a:pt x="24332" y="28119"/>
                  <a:pt x="25547" y="27706"/>
                </a:cubicBezTo>
                <a:cubicBezTo>
                  <a:pt x="28287" y="26775"/>
                  <a:pt x="29435" y="24198"/>
                  <a:pt x="29933" y="21508"/>
                </a:cubicBezTo>
                <a:cubicBezTo>
                  <a:pt x="30554" y="18140"/>
                  <a:pt x="30847" y="14721"/>
                  <a:pt x="31348" y="11337"/>
                </a:cubicBezTo>
                <a:cubicBezTo>
                  <a:pt x="31787" y="8393"/>
                  <a:pt x="31569" y="5097"/>
                  <a:pt x="28963" y="3194"/>
                </a:cubicBezTo>
                <a:cubicBezTo>
                  <a:pt x="25477" y="645"/>
                  <a:pt x="20958" y="0"/>
                  <a:pt x="16729" y="0"/>
                </a:cubicBezTo>
                <a:close/>
              </a:path>
            </a:pathLst>
          </a:custGeom>
          <a:solidFill>
            <a:schemeClr val="dk2">
              <a:alpha val="670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63" name="Google Shape;263;p30"/>
          <p:cNvSpPr/>
          <p:nvPr/>
        </p:nvSpPr>
        <p:spPr>
          <a:xfrm rot="-10285603">
            <a:off x="-4701904" y="3752842"/>
            <a:ext cx="7471761" cy="4771864"/>
          </a:xfrm>
          <a:custGeom>
            <a:rect b="b" l="l" r="r" t="t"/>
            <a:pathLst>
              <a:path extrusionOk="0" h="56068" w="87791">
                <a:moveTo>
                  <a:pt x="55192" y="1"/>
                </a:moveTo>
                <a:cubicBezTo>
                  <a:pt x="51710" y="1"/>
                  <a:pt x="48020" y="921"/>
                  <a:pt x="44301" y="3305"/>
                </a:cubicBezTo>
                <a:cubicBezTo>
                  <a:pt x="27981" y="13772"/>
                  <a:pt x="23752" y="23750"/>
                  <a:pt x="23752" y="23750"/>
                </a:cubicBezTo>
                <a:cubicBezTo>
                  <a:pt x="23752" y="23750"/>
                  <a:pt x="23199" y="30455"/>
                  <a:pt x="15945" y="30455"/>
                </a:cubicBezTo>
                <a:cubicBezTo>
                  <a:pt x="15648" y="30455"/>
                  <a:pt x="15339" y="30443"/>
                  <a:pt x="15019" y="30420"/>
                </a:cubicBezTo>
                <a:cubicBezTo>
                  <a:pt x="13947" y="30341"/>
                  <a:pt x="12915" y="30303"/>
                  <a:pt x="11930" y="30303"/>
                </a:cubicBezTo>
                <a:cubicBezTo>
                  <a:pt x="5447" y="30303"/>
                  <a:pt x="1013" y="31926"/>
                  <a:pt x="541" y="33999"/>
                </a:cubicBezTo>
                <a:cubicBezTo>
                  <a:pt x="1" y="36384"/>
                  <a:pt x="5151" y="43216"/>
                  <a:pt x="11333" y="45926"/>
                </a:cubicBezTo>
                <a:cubicBezTo>
                  <a:pt x="16519" y="48202"/>
                  <a:pt x="23841" y="53453"/>
                  <a:pt x="30900" y="53453"/>
                </a:cubicBezTo>
                <a:cubicBezTo>
                  <a:pt x="32256" y="53453"/>
                  <a:pt x="33602" y="53259"/>
                  <a:pt x="34921" y="52814"/>
                </a:cubicBezTo>
                <a:cubicBezTo>
                  <a:pt x="43110" y="50048"/>
                  <a:pt x="85188" y="56067"/>
                  <a:pt x="86489" y="38010"/>
                </a:cubicBezTo>
                <a:cubicBezTo>
                  <a:pt x="87791" y="19953"/>
                  <a:pt x="76403" y="10573"/>
                  <a:pt x="76403" y="10573"/>
                </a:cubicBezTo>
                <a:cubicBezTo>
                  <a:pt x="76403" y="10573"/>
                  <a:pt x="66995" y="1"/>
                  <a:pt x="55192" y="1"/>
                </a:cubicBezTo>
                <a:close/>
              </a:path>
            </a:pathLst>
          </a:custGeom>
          <a:solidFill>
            <a:schemeClr val="accent1">
              <a:alpha val="4637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64" name="Google Shape;264;p30"/>
          <p:cNvSpPr/>
          <p:nvPr/>
        </p:nvSpPr>
        <p:spPr>
          <a:xfrm rot="-7426355">
            <a:off x="-4666092" y="1132830"/>
            <a:ext cx="7826046" cy="2877838"/>
          </a:xfrm>
          <a:custGeom>
            <a:rect b="b" l="l" r="r" t="t"/>
            <a:pathLst>
              <a:path extrusionOk="0" fill="none" h="28195" w="76674">
                <a:moveTo>
                  <a:pt x="76673" y="0"/>
                </a:moveTo>
                <a:cubicBezTo>
                  <a:pt x="76673" y="0"/>
                  <a:pt x="67374" y="14124"/>
                  <a:pt x="60786" y="16430"/>
                </a:cubicBezTo>
                <a:cubicBezTo>
                  <a:pt x="52981" y="19160"/>
                  <a:pt x="39856" y="7047"/>
                  <a:pt x="24779" y="17621"/>
                </a:cubicBezTo>
                <a:cubicBezTo>
                  <a:pt x="9706" y="28195"/>
                  <a:pt x="1302" y="23045"/>
                  <a:pt x="1" y="9868"/>
                </a:cubicBezTo>
              </a:path>
            </a:pathLst>
          </a:custGeom>
          <a:noFill/>
          <a:ln cap="flat" cmpd="sng" w="28575">
            <a:solidFill>
              <a:schemeClr val="accent3"/>
            </a:solidFill>
            <a:prstDash val="solid"/>
            <a:miter lim="3253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65" name="Google Shape;265;p30"/>
          <p:cNvSpPr txBox="1"/>
          <p:nvPr>
            <p:ph type="title"/>
          </p:nvPr>
        </p:nvSpPr>
        <p:spPr>
          <a:xfrm flipH="1">
            <a:off x="719925" y="437700"/>
            <a:ext cx="7704000" cy="657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800"/>
              <a:buNone/>
              <a:defRPr sz="3000">
                <a:latin typeface="Kulim Park"/>
                <a:ea typeface="Kulim Park"/>
                <a:cs typeface="Kulim Park"/>
                <a:sym typeface="Kulim Park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/>
        </p:txBody>
      </p:sp>
      <p:sp>
        <p:nvSpPr>
          <p:cNvPr id="266" name="Google Shape;266;p30"/>
          <p:cNvSpPr txBox="1"/>
          <p:nvPr>
            <p:ph idx="1" type="body"/>
          </p:nvPr>
        </p:nvSpPr>
        <p:spPr>
          <a:xfrm>
            <a:off x="1545450" y="1330100"/>
            <a:ext cx="6053100" cy="3375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30200" lvl="0" marL="45720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1pPr>
            <a:lvl2pPr indent="-330200" lvl="1" marL="91440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2pPr>
            <a:lvl3pPr indent="-330200" lvl="2" marL="1371600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600"/>
              <a:buChar char="■"/>
              <a:defRPr/>
            </a:lvl3pPr>
            <a:lvl4pPr indent="-330200" lvl="3" marL="1828800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600"/>
              <a:buChar char="●"/>
              <a:defRPr/>
            </a:lvl4pPr>
            <a:lvl5pPr indent="-330200" lvl="4" marL="2286000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600"/>
              <a:buChar char="○"/>
              <a:defRPr/>
            </a:lvl5pPr>
            <a:lvl6pPr indent="-330200" lvl="5" marL="2743200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600"/>
              <a:buChar char="■"/>
              <a:defRPr/>
            </a:lvl6pPr>
            <a:lvl7pPr indent="-330200" lvl="6" marL="3200400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600"/>
              <a:buChar char="●"/>
              <a:defRPr/>
            </a:lvl7pPr>
            <a:lvl8pPr indent="-330200" lvl="7" marL="3657600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600"/>
              <a:buChar char="○"/>
              <a:defRPr/>
            </a:lvl8pPr>
            <a:lvl9pPr indent="-330200" lvl="8" marL="4114800" rtl="0" algn="ctr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600"/>
              <a:buChar char="■"/>
              <a:defRPr/>
            </a:lvl9pPr>
          </a:lstStyle>
          <a:p/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ext 8">
  <p:cSld name="CUSTOM_39">
    <p:spTree>
      <p:nvGrpSpPr>
        <p:cNvPr id="267" name="Shape 2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8" name="Google Shape;268;p31"/>
          <p:cNvSpPr/>
          <p:nvPr>
            <p:ph idx="2" type="pic"/>
          </p:nvPr>
        </p:nvSpPr>
        <p:spPr>
          <a:xfrm>
            <a:off x="704000" y="1274500"/>
            <a:ext cx="3546900" cy="3244200"/>
          </a:xfrm>
          <a:prstGeom prst="rect">
            <a:avLst/>
          </a:prstGeom>
          <a:noFill/>
          <a:ln>
            <a:noFill/>
          </a:ln>
        </p:spPr>
      </p:sp>
      <p:sp>
        <p:nvSpPr>
          <p:cNvPr id="269" name="Google Shape;269;p31"/>
          <p:cNvSpPr/>
          <p:nvPr/>
        </p:nvSpPr>
        <p:spPr>
          <a:xfrm flipH="1" rot="3394465">
            <a:off x="5041484" y="2286018"/>
            <a:ext cx="8703343" cy="5558223"/>
          </a:xfrm>
          <a:custGeom>
            <a:rect b="b" l="l" r="r" t="t"/>
            <a:pathLst>
              <a:path extrusionOk="0" h="56068" w="87791">
                <a:moveTo>
                  <a:pt x="55192" y="1"/>
                </a:moveTo>
                <a:cubicBezTo>
                  <a:pt x="51710" y="1"/>
                  <a:pt x="48020" y="921"/>
                  <a:pt x="44301" y="3305"/>
                </a:cubicBezTo>
                <a:cubicBezTo>
                  <a:pt x="27981" y="13772"/>
                  <a:pt x="23752" y="23750"/>
                  <a:pt x="23752" y="23750"/>
                </a:cubicBezTo>
                <a:cubicBezTo>
                  <a:pt x="23752" y="23750"/>
                  <a:pt x="23199" y="30455"/>
                  <a:pt x="15945" y="30455"/>
                </a:cubicBezTo>
                <a:cubicBezTo>
                  <a:pt x="15648" y="30455"/>
                  <a:pt x="15339" y="30443"/>
                  <a:pt x="15019" y="30420"/>
                </a:cubicBezTo>
                <a:cubicBezTo>
                  <a:pt x="13947" y="30341"/>
                  <a:pt x="12915" y="30303"/>
                  <a:pt x="11930" y="30303"/>
                </a:cubicBezTo>
                <a:cubicBezTo>
                  <a:pt x="5447" y="30303"/>
                  <a:pt x="1013" y="31926"/>
                  <a:pt x="541" y="33999"/>
                </a:cubicBezTo>
                <a:cubicBezTo>
                  <a:pt x="1" y="36384"/>
                  <a:pt x="5151" y="43216"/>
                  <a:pt x="11333" y="45926"/>
                </a:cubicBezTo>
                <a:cubicBezTo>
                  <a:pt x="16519" y="48202"/>
                  <a:pt x="23841" y="53453"/>
                  <a:pt x="30900" y="53453"/>
                </a:cubicBezTo>
                <a:cubicBezTo>
                  <a:pt x="32256" y="53453"/>
                  <a:pt x="33602" y="53259"/>
                  <a:pt x="34921" y="52814"/>
                </a:cubicBezTo>
                <a:cubicBezTo>
                  <a:pt x="43110" y="50048"/>
                  <a:pt x="85188" y="56067"/>
                  <a:pt x="86489" y="38010"/>
                </a:cubicBezTo>
                <a:cubicBezTo>
                  <a:pt x="87791" y="19953"/>
                  <a:pt x="76403" y="10573"/>
                  <a:pt x="76403" y="10573"/>
                </a:cubicBezTo>
                <a:cubicBezTo>
                  <a:pt x="76403" y="10573"/>
                  <a:pt x="66995" y="1"/>
                  <a:pt x="55192" y="1"/>
                </a:cubicBezTo>
                <a:close/>
              </a:path>
            </a:pathLst>
          </a:custGeom>
          <a:solidFill>
            <a:schemeClr val="accent1">
              <a:alpha val="4637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70" name="Google Shape;270;p31"/>
          <p:cNvSpPr/>
          <p:nvPr/>
        </p:nvSpPr>
        <p:spPr>
          <a:xfrm rot="-10285603">
            <a:off x="7150321" y="-2266383"/>
            <a:ext cx="7471761" cy="4771864"/>
          </a:xfrm>
          <a:custGeom>
            <a:rect b="b" l="l" r="r" t="t"/>
            <a:pathLst>
              <a:path extrusionOk="0" h="56068" w="87791">
                <a:moveTo>
                  <a:pt x="55192" y="1"/>
                </a:moveTo>
                <a:cubicBezTo>
                  <a:pt x="51710" y="1"/>
                  <a:pt x="48020" y="921"/>
                  <a:pt x="44301" y="3305"/>
                </a:cubicBezTo>
                <a:cubicBezTo>
                  <a:pt x="27981" y="13772"/>
                  <a:pt x="23752" y="23750"/>
                  <a:pt x="23752" y="23750"/>
                </a:cubicBezTo>
                <a:cubicBezTo>
                  <a:pt x="23752" y="23750"/>
                  <a:pt x="23199" y="30455"/>
                  <a:pt x="15945" y="30455"/>
                </a:cubicBezTo>
                <a:cubicBezTo>
                  <a:pt x="15648" y="30455"/>
                  <a:pt x="15339" y="30443"/>
                  <a:pt x="15019" y="30420"/>
                </a:cubicBezTo>
                <a:cubicBezTo>
                  <a:pt x="13947" y="30341"/>
                  <a:pt x="12915" y="30303"/>
                  <a:pt x="11930" y="30303"/>
                </a:cubicBezTo>
                <a:cubicBezTo>
                  <a:pt x="5447" y="30303"/>
                  <a:pt x="1013" y="31926"/>
                  <a:pt x="541" y="33999"/>
                </a:cubicBezTo>
                <a:cubicBezTo>
                  <a:pt x="1" y="36384"/>
                  <a:pt x="5151" y="43216"/>
                  <a:pt x="11333" y="45926"/>
                </a:cubicBezTo>
                <a:cubicBezTo>
                  <a:pt x="16519" y="48202"/>
                  <a:pt x="23841" y="53453"/>
                  <a:pt x="30900" y="53453"/>
                </a:cubicBezTo>
                <a:cubicBezTo>
                  <a:pt x="32256" y="53453"/>
                  <a:pt x="33602" y="53259"/>
                  <a:pt x="34921" y="52814"/>
                </a:cubicBezTo>
                <a:cubicBezTo>
                  <a:pt x="43110" y="50048"/>
                  <a:pt x="85188" y="56067"/>
                  <a:pt x="86489" y="38010"/>
                </a:cubicBezTo>
                <a:cubicBezTo>
                  <a:pt x="87791" y="19953"/>
                  <a:pt x="76403" y="10573"/>
                  <a:pt x="76403" y="10573"/>
                </a:cubicBezTo>
                <a:cubicBezTo>
                  <a:pt x="76403" y="10573"/>
                  <a:pt x="66995" y="1"/>
                  <a:pt x="55192" y="1"/>
                </a:cubicBezTo>
                <a:close/>
              </a:path>
            </a:pathLst>
          </a:custGeom>
          <a:solidFill>
            <a:schemeClr val="accent3">
              <a:alpha val="2549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71" name="Google Shape;271;p31"/>
          <p:cNvSpPr/>
          <p:nvPr/>
        </p:nvSpPr>
        <p:spPr>
          <a:xfrm flipH="1" rot="955394">
            <a:off x="1460861" y="-2197712"/>
            <a:ext cx="7826028" cy="2877832"/>
          </a:xfrm>
          <a:custGeom>
            <a:rect b="b" l="l" r="r" t="t"/>
            <a:pathLst>
              <a:path extrusionOk="0" fill="none" h="28195" w="76674">
                <a:moveTo>
                  <a:pt x="76673" y="0"/>
                </a:moveTo>
                <a:cubicBezTo>
                  <a:pt x="76673" y="0"/>
                  <a:pt x="67374" y="14124"/>
                  <a:pt x="60786" y="16430"/>
                </a:cubicBezTo>
                <a:cubicBezTo>
                  <a:pt x="52981" y="19160"/>
                  <a:pt x="39856" y="7047"/>
                  <a:pt x="24779" y="17621"/>
                </a:cubicBezTo>
                <a:cubicBezTo>
                  <a:pt x="9706" y="28195"/>
                  <a:pt x="1302" y="23045"/>
                  <a:pt x="1" y="9868"/>
                </a:cubicBezTo>
              </a:path>
            </a:pathLst>
          </a:custGeom>
          <a:noFill/>
          <a:ln cap="flat" cmpd="sng" w="28575">
            <a:solidFill>
              <a:schemeClr val="accent3"/>
            </a:solidFill>
            <a:prstDash val="solid"/>
            <a:miter lim="3253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72" name="Google Shape;272;p31"/>
          <p:cNvSpPr txBox="1"/>
          <p:nvPr>
            <p:ph idx="1" type="body"/>
          </p:nvPr>
        </p:nvSpPr>
        <p:spPr>
          <a:xfrm>
            <a:off x="4572000" y="1369325"/>
            <a:ext cx="3850500" cy="333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indent="-3302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Nunito Light"/>
              <a:buChar char="●"/>
              <a:defRPr sz="1400"/>
            </a:lvl1pPr>
            <a:lvl2pPr indent="-330200" lvl="1" marL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Nunito Light"/>
              <a:buChar char="○"/>
              <a:defRPr/>
            </a:lvl2pPr>
            <a:lvl3pPr indent="-323850" lvl="2" marL="13716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500"/>
              <a:buFont typeface="Nunito Light"/>
              <a:buChar char="■"/>
              <a:defRPr/>
            </a:lvl3pPr>
            <a:lvl4pPr indent="-323850" lvl="3" marL="18288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500"/>
              <a:buFont typeface="Nunito Light"/>
              <a:buChar char="●"/>
              <a:defRPr/>
            </a:lvl4pPr>
            <a:lvl5pPr indent="-330200" lvl="4" marL="22860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600"/>
              <a:buFont typeface="Nunito Light"/>
              <a:buChar char="○"/>
              <a:defRPr/>
            </a:lvl5pPr>
            <a:lvl6pPr indent="-330200" lvl="5" marL="27432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600"/>
              <a:buFont typeface="Nunito Light"/>
              <a:buChar char="■"/>
              <a:defRPr/>
            </a:lvl6pPr>
            <a:lvl7pPr indent="-311150" lvl="6" marL="32004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300"/>
              <a:buFont typeface="Nunito Light"/>
              <a:buChar char="●"/>
              <a:defRPr/>
            </a:lvl7pPr>
            <a:lvl8pPr indent="-311150" lvl="7" marL="36576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300"/>
              <a:buFont typeface="Nunito Light"/>
              <a:buChar char="○"/>
              <a:defRPr/>
            </a:lvl8pPr>
            <a:lvl9pPr indent="-330200" lvl="8" marL="411480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600"/>
              <a:buFont typeface="Nunito Light"/>
              <a:buChar char="■"/>
              <a:defRPr/>
            </a:lvl9pPr>
          </a:lstStyle>
          <a:p/>
        </p:txBody>
      </p:sp>
      <p:sp>
        <p:nvSpPr>
          <p:cNvPr id="273" name="Google Shape;273;p31"/>
          <p:cNvSpPr txBox="1"/>
          <p:nvPr>
            <p:ph type="title"/>
          </p:nvPr>
        </p:nvSpPr>
        <p:spPr>
          <a:xfrm>
            <a:off x="719925" y="437700"/>
            <a:ext cx="7704000" cy="657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Kulim Park"/>
                <a:ea typeface="Kulim Park"/>
                <a:cs typeface="Kulim Park"/>
                <a:sym typeface="Kulim Park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 1">
  <p:cSld name="TITLE_AND_TWO_COLUMNS_1">
    <p:spTree>
      <p:nvGrpSpPr>
        <p:cNvPr id="274" name="Shape 2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5" name="Google Shape;275;p32"/>
          <p:cNvSpPr/>
          <p:nvPr/>
        </p:nvSpPr>
        <p:spPr>
          <a:xfrm flipH="1" rot="-859945">
            <a:off x="5665328" y="3096461"/>
            <a:ext cx="4772748" cy="4241345"/>
          </a:xfrm>
          <a:custGeom>
            <a:rect b="b" l="l" r="r" t="t"/>
            <a:pathLst>
              <a:path extrusionOk="0" h="28248" w="31788">
                <a:moveTo>
                  <a:pt x="16729" y="0"/>
                </a:moveTo>
                <a:cubicBezTo>
                  <a:pt x="16601" y="0"/>
                  <a:pt x="16474" y="1"/>
                  <a:pt x="16346" y="2"/>
                </a:cubicBezTo>
                <a:cubicBezTo>
                  <a:pt x="16060" y="2"/>
                  <a:pt x="15764" y="5"/>
                  <a:pt x="15461" y="9"/>
                </a:cubicBezTo>
                <a:cubicBezTo>
                  <a:pt x="11690" y="44"/>
                  <a:pt x="7009" y="207"/>
                  <a:pt x="4237" y="2881"/>
                </a:cubicBezTo>
                <a:cubicBezTo>
                  <a:pt x="2392" y="4661"/>
                  <a:pt x="2135" y="8048"/>
                  <a:pt x="1618" y="10410"/>
                </a:cubicBezTo>
                <a:cubicBezTo>
                  <a:pt x="938" y="13517"/>
                  <a:pt x="381" y="16657"/>
                  <a:pt x="219" y="19839"/>
                </a:cubicBezTo>
                <a:cubicBezTo>
                  <a:pt x="1" y="24133"/>
                  <a:pt x="1988" y="26141"/>
                  <a:pt x="6130" y="26720"/>
                </a:cubicBezTo>
                <a:cubicBezTo>
                  <a:pt x="9755" y="27227"/>
                  <a:pt x="13382" y="27712"/>
                  <a:pt x="17036" y="27956"/>
                </a:cubicBezTo>
                <a:cubicBezTo>
                  <a:pt x="18561" y="28056"/>
                  <a:pt x="20165" y="28248"/>
                  <a:pt x="21749" y="28248"/>
                </a:cubicBezTo>
                <a:cubicBezTo>
                  <a:pt x="23047" y="28248"/>
                  <a:pt x="24332" y="28119"/>
                  <a:pt x="25547" y="27706"/>
                </a:cubicBezTo>
                <a:cubicBezTo>
                  <a:pt x="28287" y="26775"/>
                  <a:pt x="29435" y="24198"/>
                  <a:pt x="29933" y="21508"/>
                </a:cubicBezTo>
                <a:cubicBezTo>
                  <a:pt x="30554" y="18140"/>
                  <a:pt x="30847" y="14721"/>
                  <a:pt x="31348" y="11337"/>
                </a:cubicBezTo>
                <a:cubicBezTo>
                  <a:pt x="31787" y="8393"/>
                  <a:pt x="31569" y="5097"/>
                  <a:pt x="28963" y="3194"/>
                </a:cubicBezTo>
                <a:cubicBezTo>
                  <a:pt x="25477" y="645"/>
                  <a:pt x="20958" y="0"/>
                  <a:pt x="16729" y="0"/>
                </a:cubicBezTo>
                <a:close/>
              </a:path>
            </a:pathLst>
          </a:custGeom>
          <a:solidFill>
            <a:schemeClr val="dk2">
              <a:alpha val="670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76" name="Google Shape;276;p32"/>
          <p:cNvSpPr/>
          <p:nvPr/>
        </p:nvSpPr>
        <p:spPr>
          <a:xfrm>
            <a:off x="-4528356" y="1004988"/>
            <a:ext cx="5766771" cy="3682967"/>
          </a:xfrm>
          <a:custGeom>
            <a:rect b="b" l="l" r="r" t="t"/>
            <a:pathLst>
              <a:path extrusionOk="0" h="56068" w="87791">
                <a:moveTo>
                  <a:pt x="55192" y="1"/>
                </a:moveTo>
                <a:cubicBezTo>
                  <a:pt x="51710" y="1"/>
                  <a:pt x="48020" y="921"/>
                  <a:pt x="44301" y="3305"/>
                </a:cubicBezTo>
                <a:cubicBezTo>
                  <a:pt x="27981" y="13772"/>
                  <a:pt x="23752" y="23750"/>
                  <a:pt x="23752" y="23750"/>
                </a:cubicBezTo>
                <a:cubicBezTo>
                  <a:pt x="23752" y="23750"/>
                  <a:pt x="23199" y="30455"/>
                  <a:pt x="15945" y="30455"/>
                </a:cubicBezTo>
                <a:cubicBezTo>
                  <a:pt x="15648" y="30455"/>
                  <a:pt x="15339" y="30443"/>
                  <a:pt x="15019" y="30420"/>
                </a:cubicBezTo>
                <a:cubicBezTo>
                  <a:pt x="13947" y="30341"/>
                  <a:pt x="12915" y="30303"/>
                  <a:pt x="11930" y="30303"/>
                </a:cubicBezTo>
                <a:cubicBezTo>
                  <a:pt x="5447" y="30303"/>
                  <a:pt x="1013" y="31926"/>
                  <a:pt x="541" y="33999"/>
                </a:cubicBezTo>
                <a:cubicBezTo>
                  <a:pt x="1" y="36384"/>
                  <a:pt x="5151" y="43216"/>
                  <a:pt x="11333" y="45926"/>
                </a:cubicBezTo>
                <a:cubicBezTo>
                  <a:pt x="16519" y="48202"/>
                  <a:pt x="23841" y="53453"/>
                  <a:pt x="30900" y="53453"/>
                </a:cubicBezTo>
                <a:cubicBezTo>
                  <a:pt x="32256" y="53453"/>
                  <a:pt x="33602" y="53259"/>
                  <a:pt x="34921" y="52814"/>
                </a:cubicBezTo>
                <a:cubicBezTo>
                  <a:pt x="43110" y="50048"/>
                  <a:pt x="85188" y="56067"/>
                  <a:pt x="86489" y="38010"/>
                </a:cubicBezTo>
                <a:cubicBezTo>
                  <a:pt x="87791" y="19953"/>
                  <a:pt x="76403" y="10573"/>
                  <a:pt x="76403" y="10573"/>
                </a:cubicBezTo>
                <a:cubicBezTo>
                  <a:pt x="76403" y="10573"/>
                  <a:pt x="66995" y="1"/>
                  <a:pt x="55192" y="1"/>
                </a:cubicBezTo>
                <a:close/>
              </a:path>
            </a:pathLst>
          </a:custGeom>
          <a:solidFill>
            <a:schemeClr val="dk2">
              <a:alpha val="1285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77" name="Google Shape;277;p32"/>
          <p:cNvSpPr/>
          <p:nvPr/>
        </p:nvSpPr>
        <p:spPr>
          <a:xfrm flipH="1" rot="-9405665">
            <a:off x="6846081" y="1281156"/>
            <a:ext cx="7310152" cy="6849835"/>
          </a:xfrm>
          <a:custGeom>
            <a:rect b="b" l="l" r="r" t="t"/>
            <a:pathLst>
              <a:path extrusionOk="0" h="87424" w="93299">
                <a:moveTo>
                  <a:pt x="34162" y="1"/>
                </a:moveTo>
                <a:cubicBezTo>
                  <a:pt x="24245" y="1"/>
                  <a:pt x="25039" y="12520"/>
                  <a:pt x="13717" y="17147"/>
                </a:cubicBezTo>
                <a:cubicBezTo>
                  <a:pt x="1" y="22753"/>
                  <a:pt x="25599" y="33483"/>
                  <a:pt x="18923" y="50349"/>
                </a:cubicBezTo>
                <a:cubicBezTo>
                  <a:pt x="13077" y="65115"/>
                  <a:pt x="23069" y="87424"/>
                  <a:pt x="32143" y="87424"/>
                </a:cubicBezTo>
                <a:cubicBezTo>
                  <a:pt x="33432" y="87424"/>
                  <a:pt x="34703" y="86974"/>
                  <a:pt x="35906" y="85988"/>
                </a:cubicBezTo>
                <a:cubicBezTo>
                  <a:pt x="38841" y="83585"/>
                  <a:pt x="41192" y="82952"/>
                  <a:pt x="43240" y="82952"/>
                </a:cubicBezTo>
                <a:cubicBezTo>
                  <a:pt x="45526" y="82952"/>
                  <a:pt x="47435" y="83741"/>
                  <a:pt x="49356" y="83741"/>
                </a:cubicBezTo>
                <a:cubicBezTo>
                  <a:pt x="51391" y="83741"/>
                  <a:pt x="53441" y="82856"/>
                  <a:pt x="55968" y="79208"/>
                </a:cubicBezTo>
                <a:cubicBezTo>
                  <a:pt x="79663" y="45004"/>
                  <a:pt x="87416" y="44135"/>
                  <a:pt x="87416" y="44135"/>
                </a:cubicBezTo>
                <a:cubicBezTo>
                  <a:pt x="93298" y="21497"/>
                  <a:pt x="60858" y="9397"/>
                  <a:pt x="42111" y="1875"/>
                </a:cubicBezTo>
                <a:cubicBezTo>
                  <a:pt x="38838" y="561"/>
                  <a:pt x="36260" y="1"/>
                  <a:pt x="34162" y="1"/>
                </a:cubicBezTo>
                <a:close/>
              </a:path>
            </a:pathLst>
          </a:custGeom>
          <a:solidFill>
            <a:schemeClr val="accent3">
              <a:alpha val="3352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78" name="Google Shape;278;p32"/>
          <p:cNvSpPr/>
          <p:nvPr/>
        </p:nvSpPr>
        <p:spPr>
          <a:xfrm flipH="1" rot="1478505">
            <a:off x="1794833" y="-2111786"/>
            <a:ext cx="7826136" cy="2877871"/>
          </a:xfrm>
          <a:custGeom>
            <a:rect b="b" l="l" r="r" t="t"/>
            <a:pathLst>
              <a:path extrusionOk="0" fill="none" h="28195" w="76674">
                <a:moveTo>
                  <a:pt x="76673" y="0"/>
                </a:moveTo>
                <a:cubicBezTo>
                  <a:pt x="76673" y="0"/>
                  <a:pt x="67374" y="14124"/>
                  <a:pt x="60786" y="16430"/>
                </a:cubicBezTo>
                <a:cubicBezTo>
                  <a:pt x="52981" y="19160"/>
                  <a:pt x="39856" y="7047"/>
                  <a:pt x="24779" y="17621"/>
                </a:cubicBezTo>
                <a:cubicBezTo>
                  <a:pt x="9706" y="28195"/>
                  <a:pt x="1302" y="23045"/>
                  <a:pt x="1" y="9868"/>
                </a:cubicBezTo>
              </a:path>
            </a:pathLst>
          </a:custGeom>
          <a:noFill/>
          <a:ln cap="flat" cmpd="sng" w="28575">
            <a:solidFill>
              <a:schemeClr val="accent3"/>
            </a:solidFill>
            <a:prstDash val="solid"/>
            <a:miter lim="3253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79" name="Google Shape;279;p32"/>
          <p:cNvSpPr/>
          <p:nvPr/>
        </p:nvSpPr>
        <p:spPr>
          <a:xfrm flipH="1" rot="9524149">
            <a:off x="-6659422" y="-2925302"/>
            <a:ext cx="9471569" cy="6049047"/>
          </a:xfrm>
          <a:custGeom>
            <a:rect b="b" l="l" r="r" t="t"/>
            <a:pathLst>
              <a:path extrusionOk="0" h="56068" w="87791">
                <a:moveTo>
                  <a:pt x="55192" y="1"/>
                </a:moveTo>
                <a:cubicBezTo>
                  <a:pt x="51710" y="1"/>
                  <a:pt x="48020" y="921"/>
                  <a:pt x="44301" y="3305"/>
                </a:cubicBezTo>
                <a:cubicBezTo>
                  <a:pt x="27981" y="13772"/>
                  <a:pt x="23752" y="23750"/>
                  <a:pt x="23752" y="23750"/>
                </a:cubicBezTo>
                <a:cubicBezTo>
                  <a:pt x="23752" y="23750"/>
                  <a:pt x="23199" y="30455"/>
                  <a:pt x="15945" y="30455"/>
                </a:cubicBezTo>
                <a:cubicBezTo>
                  <a:pt x="15648" y="30455"/>
                  <a:pt x="15339" y="30443"/>
                  <a:pt x="15019" y="30420"/>
                </a:cubicBezTo>
                <a:cubicBezTo>
                  <a:pt x="13947" y="30341"/>
                  <a:pt x="12915" y="30303"/>
                  <a:pt x="11930" y="30303"/>
                </a:cubicBezTo>
                <a:cubicBezTo>
                  <a:pt x="5447" y="30303"/>
                  <a:pt x="1013" y="31926"/>
                  <a:pt x="541" y="33999"/>
                </a:cubicBezTo>
                <a:cubicBezTo>
                  <a:pt x="1" y="36384"/>
                  <a:pt x="5151" y="43216"/>
                  <a:pt x="11333" y="45926"/>
                </a:cubicBezTo>
                <a:cubicBezTo>
                  <a:pt x="16519" y="48202"/>
                  <a:pt x="23841" y="53453"/>
                  <a:pt x="30900" y="53453"/>
                </a:cubicBezTo>
                <a:cubicBezTo>
                  <a:pt x="32256" y="53453"/>
                  <a:pt x="33602" y="53259"/>
                  <a:pt x="34921" y="52814"/>
                </a:cubicBezTo>
                <a:cubicBezTo>
                  <a:pt x="43110" y="50048"/>
                  <a:pt x="85188" y="56067"/>
                  <a:pt x="86489" y="38010"/>
                </a:cubicBezTo>
                <a:cubicBezTo>
                  <a:pt x="87791" y="19953"/>
                  <a:pt x="76403" y="10573"/>
                  <a:pt x="76403" y="10573"/>
                </a:cubicBezTo>
                <a:cubicBezTo>
                  <a:pt x="76403" y="10573"/>
                  <a:pt x="66995" y="1"/>
                  <a:pt x="55192" y="1"/>
                </a:cubicBezTo>
                <a:close/>
              </a:path>
            </a:pathLst>
          </a:custGeom>
          <a:solidFill>
            <a:schemeClr val="accent1">
              <a:alpha val="4637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80" name="Google Shape;280;p32"/>
          <p:cNvSpPr/>
          <p:nvPr/>
        </p:nvSpPr>
        <p:spPr>
          <a:xfrm rot="-9555841">
            <a:off x="-6785773" y="1808506"/>
            <a:ext cx="8200942" cy="3015697"/>
          </a:xfrm>
          <a:custGeom>
            <a:rect b="b" l="l" r="r" t="t"/>
            <a:pathLst>
              <a:path extrusionOk="0" fill="none" h="28195" w="76674">
                <a:moveTo>
                  <a:pt x="76673" y="0"/>
                </a:moveTo>
                <a:cubicBezTo>
                  <a:pt x="76673" y="0"/>
                  <a:pt x="67374" y="14124"/>
                  <a:pt x="60786" y="16430"/>
                </a:cubicBezTo>
                <a:cubicBezTo>
                  <a:pt x="52981" y="19160"/>
                  <a:pt x="39856" y="7047"/>
                  <a:pt x="24779" y="17621"/>
                </a:cubicBezTo>
                <a:cubicBezTo>
                  <a:pt x="9706" y="28195"/>
                  <a:pt x="1302" y="23045"/>
                  <a:pt x="1" y="9868"/>
                </a:cubicBezTo>
              </a:path>
            </a:pathLst>
          </a:custGeom>
          <a:noFill/>
          <a:ln cap="flat" cmpd="sng" w="28575">
            <a:solidFill>
              <a:schemeClr val="accent3"/>
            </a:solidFill>
            <a:prstDash val="solid"/>
            <a:miter lim="3253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81" name="Google Shape;281;p32"/>
          <p:cNvSpPr txBox="1"/>
          <p:nvPr>
            <p:ph type="title"/>
          </p:nvPr>
        </p:nvSpPr>
        <p:spPr>
          <a:xfrm>
            <a:off x="1699900" y="2520537"/>
            <a:ext cx="2736900" cy="487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500"/>
              <a:buNone/>
              <a:defRPr sz="2000">
                <a:latin typeface="Kulim Park"/>
                <a:ea typeface="Kulim Park"/>
                <a:cs typeface="Kulim Park"/>
                <a:sym typeface="Kulim Park"/>
              </a:defRPr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/>
        </p:txBody>
      </p:sp>
      <p:sp>
        <p:nvSpPr>
          <p:cNvPr id="282" name="Google Shape;282;p32"/>
          <p:cNvSpPr txBox="1"/>
          <p:nvPr>
            <p:ph idx="1" type="subTitle"/>
          </p:nvPr>
        </p:nvSpPr>
        <p:spPr>
          <a:xfrm>
            <a:off x="1699975" y="3065348"/>
            <a:ext cx="2736900" cy="1038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latin typeface="Manrope"/>
                <a:ea typeface="Manrope"/>
                <a:cs typeface="Manrope"/>
                <a:sym typeface="Manrope"/>
              </a:defRPr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/>
        </p:txBody>
      </p:sp>
      <p:sp>
        <p:nvSpPr>
          <p:cNvPr id="283" name="Google Shape;283;p32"/>
          <p:cNvSpPr txBox="1"/>
          <p:nvPr>
            <p:ph idx="2" type="title"/>
          </p:nvPr>
        </p:nvSpPr>
        <p:spPr>
          <a:xfrm>
            <a:off x="4707338" y="2520537"/>
            <a:ext cx="2736600" cy="487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500"/>
              <a:buNone/>
              <a:defRPr sz="2000">
                <a:latin typeface="Kulim Park"/>
                <a:ea typeface="Kulim Park"/>
                <a:cs typeface="Kulim Park"/>
                <a:sym typeface="Kulim Park"/>
              </a:defRPr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/>
        </p:txBody>
      </p:sp>
      <p:sp>
        <p:nvSpPr>
          <p:cNvPr id="284" name="Google Shape;284;p32"/>
          <p:cNvSpPr txBox="1"/>
          <p:nvPr>
            <p:ph idx="3" type="subTitle"/>
          </p:nvPr>
        </p:nvSpPr>
        <p:spPr>
          <a:xfrm>
            <a:off x="4707501" y="3065348"/>
            <a:ext cx="2736600" cy="1038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latin typeface="Manrope"/>
                <a:ea typeface="Manrope"/>
                <a:cs typeface="Manrope"/>
                <a:sym typeface="Manrope"/>
              </a:defRPr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/>
        </p:txBody>
      </p:sp>
      <p:sp>
        <p:nvSpPr>
          <p:cNvPr id="285" name="Google Shape;285;p32"/>
          <p:cNvSpPr txBox="1"/>
          <p:nvPr>
            <p:ph idx="4" type="title"/>
          </p:nvPr>
        </p:nvSpPr>
        <p:spPr>
          <a:xfrm>
            <a:off x="719925" y="437700"/>
            <a:ext cx="7704000" cy="657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800"/>
              <a:buNone/>
              <a:defRPr sz="3000">
                <a:latin typeface="Kulim Park"/>
                <a:ea typeface="Kulim Park"/>
                <a:cs typeface="Kulim Park"/>
                <a:sym typeface="Kulim Park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 2">
  <p:cSld name="CUSTOM_19">
    <p:spTree>
      <p:nvGrpSpPr>
        <p:cNvPr id="286" name="Shape 2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7" name="Google Shape;287;p33"/>
          <p:cNvSpPr txBox="1"/>
          <p:nvPr>
            <p:ph type="title"/>
          </p:nvPr>
        </p:nvSpPr>
        <p:spPr>
          <a:xfrm flipH="1">
            <a:off x="720000" y="438912"/>
            <a:ext cx="7704000" cy="57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/>
        </p:txBody>
      </p:sp>
      <p:sp>
        <p:nvSpPr>
          <p:cNvPr id="288" name="Google Shape;288;p33"/>
          <p:cNvSpPr txBox="1"/>
          <p:nvPr>
            <p:ph idx="2" type="title"/>
          </p:nvPr>
        </p:nvSpPr>
        <p:spPr>
          <a:xfrm>
            <a:off x="4572012" y="3186751"/>
            <a:ext cx="2325300" cy="487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l">
              <a:spcBef>
                <a:spcPts val="0"/>
              </a:spcBef>
              <a:spcAft>
                <a:spcPts val="0"/>
              </a:spcAft>
              <a:buSzPts val="2500"/>
              <a:buNone/>
              <a:defRPr sz="2000">
                <a:latin typeface="Kulim Park"/>
                <a:ea typeface="Kulim Park"/>
                <a:cs typeface="Kulim Park"/>
                <a:sym typeface="Kulim Park"/>
              </a:defRPr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/>
        </p:txBody>
      </p:sp>
      <p:sp>
        <p:nvSpPr>
          <p:cNvPr id="289" name="Google Shape;289;p33"/>
          <p:cNvSpPr txBox="1"/>
          <p:nvPr>
            <p:ph idx="1" type="subTitle"/>
          </p:nvPr>
        </p:nvSpPr>
        <p:spPr>
          <a:xfrm>
            <a:off x="4572037" y="3694826"/>
            <a:ext cx="2325300" cy="623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latin typeface="Manrope"/>
                <a:ea typeface="Manrope"/>
                <a:cs typeface="Manrope"/>
                <a:sym typeface="Manrope"/>
              </a:defRPr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/>
        </p:txBody>
      </p:sp>
      <p:sp>
        <p:nvSpPr>
          <p:cNvPr id="290" name="Google Shape;290;p33"/>
          <p:cNvSpPr txBox="1"/>
          <p:nvPr>
            <p:ph idx="3" type="title"/>
          </p:nvPr>
        </p:nvSpPr>
        <p:spPr>
          <a:xfrm>
            <a:off x="4572000" y="1747851"/>
            <a:ext cx="2325300" cy="487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l">
              <a:spcBef>
                <a:spcPts val="0"/>
              </a:spcBef>
              <a:spcAft>
                <a:spcPts val="0"/>
              </a:spcAft>
              <a:buSzPts val="2500"/>
              <a:buNone/>
              <a:defRPr sz="2000">
                <a:latin typeface="Kulim Park"/>
                <a:ea typeface="Kulim Park"/>
                <a:cs typeface="Kulim Park"/>
                <a:sym typeface="Kulim Park"/>
              </a:defRPr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/>
        </p:txBody>
      </p:sp>
      <p:sp>
        <p:nvSpPr>
          <p:cNvPr id="291" name="Google Shape;291;p33"/>
          <p:cNvSpPr txBox="1"/>
          <p:nvPr>
            <p:ph idx="4" type="subTitle"/>
          </p:nvPr>
        </p:nvSpPr>
        <p:spPr>
          <a:xfrm>
            <a:off x="4572025" y="2255926"/>
            <a:ext cx="2325300" cy="623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latin typeface="Manrope"/>
                <a:ea typeface="Manrope"/>
                <a:cs typeface="Manrope"/>
                <a:sym typeface="Manrope"/>
              </a:defRPr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/>
        </p:txBody>
      </p:sp>
      <p:sp>
        <p:nvSpPr>
          <p:cNvPr id="292" name="Google Shape;292;p33"/>
          <p:cNvSpPr/>
          <p:nvPr/>
        </p:nvSpPr>
        <p:spPr>
          <a:xfrm flipH="1" rot="-813319">
            <a:off x="7030742" y="-1425723"/>
            <a:ext cx="6402109" cy="5689153"/>
          </a:xfrm>
          <a:custGeom>
            <a:rect b="b" l="l" r="r" t="t"/>
            <a:pathLst>
              <a:path extrusionOk="0" h="28248" w="31788">
                <a:moveTo>
                  <a:pt x="16729" y="0"/>
                </a:moveTo>
                <a:cubicBezTo>
                  <a:pt x="16601" y="0"/>
                  <a:pt x="16474" y="1"/>
                  <a:pt x="16346" y="2"/>
                </a:cubicBezTo>
                <a:cubicBezTo>
                  <a:pt x="16060" y="2"/>
                  <a:pt x="15764" y="5"/>
                  <a:pt x="15461" y="9"/>
                </a:cubicBezTo>
                <a:cubicBezTo>
                  <a:pt x="11690" y="44"/>
                  <a:pt x="7009" y="207"/>
                  <a:pt x="4237" y="2881"/>
                </a:cubicBezTo>
                <a:cubicBezTo>
                  <a:pt x="2392" y="4661"/>
                  <a:pt x="2135" y="8048"/>
                  <a:pt x="1618" y="10410"/>
                </a:cubicBezTo>
                <a:cubicBezTo>
                  <a:pt x="938" y="13517"/>
                  <a:pt x="381" y="16657"/>
                  <a:pt x="219" y="19839"/>
                </a:cubicBezTo>
                <a:cubicBezTo>
                  <a:pt x="1" y="24133"/>
                  <a:pt x="1988" y="26141"/>
                  <a:pt x="6130" y="26720"/>
                </a:cubicBezTo>
                <a:cubicBezTo>
                  <a:pt x="9755" y="27227"/>
                  <a:pt x="13382" y="27712"/>
                  <a:pt x="17036" y="27956"/>
                </a:cubicBezTo>
                <a:cubicBezTo>
                  <a:pt x="18561" y="28056"/>
                  <a:pt x="20165" y="28248"/>
                  <a:pt x="21749" y="28248"/>
                </a:cubicBezTo>
                <a:cubicBezTo>
                  <a:pt x="23047" y="28248"/>
                  <a:pt x="24332" y="28119"/>
                  <a:pt x="25547" y="27706"/>
                </a:cubicBezTo>
                <a:cubicBezTo>
                  <a:pt x="28287" y="26775"/>
                  <a:pt x="29435" y="24198"/>
                  <a:pt x="29933" y="21508"/>
                </a:cubicBezTo>
                <a:cubicBezTo>
                  <a:pt x="30554" y="18140"/>
                  <a:pt x="30847" y="14721"/>
                  <a:pt x="31348" y="11337"/>
                </a:cubicBezTo>
                <a:cubicBezTo>
                  <a:pt x="31787" y="8393"/>
                  <a:pt x="31569" y="5097"/>
                  <a:pt x="28963" y="3194"/>
                </a:cubicBezTo>
                <a:cubicBezTo>
                  <a:pt x="25477" y="645"/>
                  <a:pt x="20958" y="0"/>
                  <a:pt x="16729" y="0"/>
                </a:cubicBezTo>
                <a:close/>
              </a:path>
            </a:pathLst>
          </a:custGeom>
          <a:solidFill>
            <a:schemeClr val="dk2">
              <a:alpha val="670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 3">
  <p:cSld name="CUSTOM_31">
    <p:spTree>
      <p:nvGrpSpPr>
        <p:cNvPr id="293" name="Shape 2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4" name="Google Shape;294;p34"/>
          <p:cNvSpPr/>
          <p:nvPr/>
        </p:nvSpPr>
        <p:spPr>
          <a:xfrm rot="-9940055">
            <a:off x="6313853" y="-2245551"/>
            <a:ext cx="4772748" cy="4241345"/>
          </a:xfrm>
          <a:custGeom>
            <a:rect b="b" l="l" r="r" t="t"/>
            <a:pathLst>
              <a:path extrusionOk="0" h="28248" w="31788">
                <a:moveTo>
                  <a:pt x="16729" y="0"/>
                </a:moveTo>
                <a:cubicBezTo>
                  <a:pt x="16601" y="0"/>
                  <a:pt x="16474" y="1"/>
                  <a:pt x="16346" y="2"/>
                </a:cubicBezTo>
                <a:cubicBezTo>
                  <a:pt x="16060" y="2"/>
                  <a:pt x="15764" y="5"/>
                  <a:pt x="15461" y="9"/>
                </a:cubicBezTo>
                <a:cubicBezTo>
                  <a:pt x="11690" y="44"/>
                  <a:pt x="7009" y="207"/>
                  <a:pt x="4237" y="2881"/>
                </a:cubicBezTo>
                <a:cubicBezTo>
                  <a:pt x="2392" y="4661"/>
                  <a:pt x="2135" y="8048"/>
                  <a:pt x="1618" y="10410"/>
                </a:cubicBezTo>
                <a:cubicBezTo>
                  <a:pt x="938" y="13517"/>
                  <a:pt x="381" y="16657"/>
                  <a:pt x="219" y="19839"/>
                </a:cubicBezTo>
                <a:cubicBezTo>
                  <a:pt x="1" y="24133"/>
                  <a:pt x="1988" y="26141"/>
                  <a:pt x="6130" y="26720"/>
                </a:cubicBezTo>
                <a:cubicBezTo>
                  <a:pt x="9755" y="27227"/>
                  <a:pt x="13382" y="27712"/>
                  <a:pt x="17036" y="27956"/>
                </a:cubicBezTo>
                <a:cubicBezTo>
                  <a:pt x="18561" y="28056"/>
                  <a:pt x="20165" y="28248"/>
                  <a:pt x="21749" y="28248"/>
                </a:cubicBezTo>
                <a:cubicBezTo>
                  <a:pt x="23047" y="28248"/>
                  <a:pt x="24332" y="28119"/>
                  <a:pt x="25547" y="27706"/>
                </a:cubicBezTo>
                <a:cubicBezTo>
                  <a:pt x="28287" y="26775"/>
                  <a:pt x="29435" y="24198"/>
                  <a:pt x="29933" y="21508"/>
                </a:cubicBezTo>
                <a:cubicBezTo>
                  <a:pt x="30554" y="18140"/>
                  <a:pt x="30847" y="14721"/>
                  <a:pt x="31348" y="11337"/>
                </a:cubicBezTo>
                <a:cubicBezTo>
                  <a:pt x="31787" y="8393"/>
                  <a:pt x="31569" y="5097"/>
                  <a:pt x="28963" y="3194"/>
                </a:cubicBezTo>
                <a:cubicBezTo>
                  <a:pt x="25477" y="645"/>
                  <a:pt x="20958" y="0"/>
                  <a:pt x="16729" y="0"/>
                </a:cubicBezTo>
                <a:close/>
              </a:path>
            </a:pathLst>
          </a:custGeom>
          <a:solidFill>
            <a:schemeClr val="dk2">
              <a:alpha val="670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95" name="Google Shape;295;p34"/>
          <p:cNvSpPr/>
          <p:nvPr/>
        </p:nvSpPr>
        <p:spPr>
          <a:xfrm flipH="1" rot="10800000">
            <a:off x="-4512131" y="0"/>
            <a:ext cx="5766771" cy="3682967"/>
          </a:xfrm>
          <a:custGeom>
            <a:rect b="b" l="l" r="r" t="t"/>
            <a:pathLst>
              <a:path extrusionOk="0" h="56068" w="87791">
                <a:moveTo>
                  <a:pt x="55192" y="1"/>
                </a:moveTo>
                <a:cubicBezTo>
                  <a:pt x="51710" y="1"/>
                  <a:pt x="48020" y="921"/>
                  <a:pt x="44301" y="3305"/>
                </a:cubicBezTo>
                <a:cubicBezTo>
                  <a:pt x="27981" y="13772"/>
                  <a:pt x="23752" y="23750"/>
                  <a:pt x="23752" y="23750"/>
                </a:cubicBezTo>
                <a:cubicBezTo>
                  <a:pt x="23752" y="23750"/>
                  <a:pt x="23199" y="30455"/>
                  <a:pt x="15945" y="30455"/>
                </a:cubicBezTo>
                <a:cubicBezTo>
                  <a:pt x="15648" y="30455"/>
                  <a:pt x="15339" y="30443"/>
                  <a:pt x="15019" y="30420"/>
                </a:cubicBezTo>
                <a:cubicBezTo>
                  <a:pt x="13947" y="30341"/>
                  <a:pt x="12915" y="30303"/>
                  <a:pt x="11930" y="30303"/>
                </a:cubicBezTo>
                <a:cubicBezTo>
                  <a:pt x="5447" y="30303"/>
                  <a:pt x="1013" y="31926"/>
                  <a:pt x="541" y="33999"/>
                </a:cubicBezTo>
                <a:cubicBezTo>
                  <a:pt x="1" y="36384"/>
                  <a:pt x="5151" y="43216"/>
                  <a:pt x="11333" y="45926"/>
                </a:cubicBezTo>
                <a:cubicBezTo>
                  <a:pt x="16519" y="48202"/>
                  <a:pt x="23841" y="53453"/>
                  <a:pt x="30900" y="53453"/>
                </a:cubicBezTo>
                <a:cubicBezTo>
                  <a:pt x="32256" y="53453"/>
                  <a:pt x="33602" y="53259"/>
                  <a:pt x="34921" y="52814"/>
                </a:cubicBezTo>
                <a:cubicBezTo>
                  <a:pt x="43110" y="50048"/>
                  <a:pt x="85188" y="56067"/>
                  <a:pt x="86489" y="38010"/>
                </a:cubicBezTo>
                <a:cubicBezTo>
                  <a:pt x="87791" y="19953"/>
                  <a:pt x="76403" y="10573"/>
                  <a:pt x="76403" y="10573"/>
                </a:cubicBezTo>
                <a:cubicBezTo>
                  <a:pt x="76403" y="10573"/>
                  <a:pt x="66995" y="1"/>
                  <a:pt x="55192" y="1"/>
                </a:cubicBezTo>
                <a:close/>
              </a:path>
            </a:pathLst>
          </a:custGeom>
          <a:solidFill>
            <a:schemeClr val="dk2">
              <a:alpha val="1285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96" name="Google Shape;296;p34"/>
          <p:cNvSpPr/>
          <p:nvPr/>
        </p:nvSpPr>
        <p:spPr>
          <a:xfrm rot="405705">
            <a:off x="6781192" y="537430"/>
            <a:ext cx="7309974" cy="6849668"/>
          </a:xfrm>
          <a:custGeom>
            <a:rect b="b" l="l" r="r" t="t"/>
            <a:pathLst>
              <a:path extrusionOk="0" h="87424" w="93299">
                <a:moveTo>
                  <a:pt x="34162" y="1"/>
                </a:moveTo>
                <a:cubicBezTo>
                  <a:pt x="24245" y="1"/>
                  <a:pt x="25039" y="12520"/>
                  <a:pt x="13717" y="17147"/>
                </a:cubicBezTo>
                <a:cubicBezTo>
                  <a:pt x="1" y="22753"/>
                  <a:pt x="25599" y="33483"/>
                  <a:pt x="18923" y="50349"/>
                </a:cubicBezTo>
                <a:cubicBezTo>
                  <a:pt x="13077" y="65115"/>
                  <a:pt x="23069" y="87424"/>
                  <a:pt x="32143" y="87424"/>
                </a:cubicBezTo>
                <a:cubicBezTo>
                  <a:pt x="33432" y="87424"/>
                  <a:pt x="34703" y="86974"/>
                  <a:pt x="35906" y="85988"/>
                </a:cubicBezTo>
                <a:cubicBezTo>
                  <a:pt x="38841" y="83585"/>
                  <a:pt x="41192" y="82952"/>
                  <a:pt x="43240" y="82952"/>
                </a:cubicBezTo>
                <a:cubicBezTo>
                  <a:pt x="45526" y="82952"/>
                  <a:pt x="47435" y="83741"/>
                  <a:pt x="49356" y="83741"/>
                </a:cubicBezTo>
                <a:cubicBezTo>
                  <a:pt x="51391" y="83741"/>
                  <a:pt x="53441" y="82856"/>
                  <a:pt x="55968" y="79208"/>
                </a:cubicBezTo>
                <a:cubicBezTo>
                  <a:pt x="79663" y="45004"/>
                  <a:pt x="87416" y="44135"/>
                  <a:pt x="87416" y="44135"/>
                </a:cubicBezTo>
                <a:cubicBezTo>
                  <a:pt x="93298" y="21497"/>
                  <a:pt x="60858" y="9397"/>
                  <a:pt x="42111" y="1875"/>
                </a:cubicBezTo>
                <a:cubicBezTo>
                  <a:pt x="38838" y="561"/>
                  <a:pt x="36260" y="1"/>
                  <a:pt x="34162" y="1"/>
                </a:cubicBezTo>
                <a:close/>
              </a:path>
            </a:pathLst>
          </a:custGeom>
          <a:solidFill>
            <a:schemeClr val="accent3">
              <a:alpha val="3352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97" name="Google Shape;297;p34"/>
          <p:cNvSpPr/>
          <p:nvPr/>
        </p:nvSpPr>
        <p:spPr>
          <a:xfrm rot="10221505">
            <a:off x="2162666" y="4072255"/>
            <a:ext cx="7826058" cy="2877843"/>
          </a:xfrm>
          <a:custGeom>
            <a:rect b="b" l="l" r="r" t="t"/>
            <a:pathLst>
              <a:path extrusionOk="0" fill="none" h="28195" w="76674">
                <a:moveTo>
                  <a:pt x="76673" y="0"/>
                </a:moveTo>
                <a:cubicBezTo>
                  <a:pt x="76673" y="0"/>
                  <a:pt x="67374" y="14124"/>
                  <a:pt x="60786" y="16430"/>
                </a:cubicBezTo>
                <a:cubicBezTo>
                  <a:pt x="52981" y="19160"/>
                  <a:pt x="39856" y="7047"/>
                  <a:pt x="24779" y="17621"/>
                </a:cubicBezTo>
                <a:cubicBezTo>
                  <a:pt x="9706" y="28195"/>
                  <a:pt x="1302" y="23045"/>
                  <a:pt x="1" y="9868"/>
                </a:cubicBezTo>
              </a:path>
            </a:pathLst>
          </a:custGeom>
          <a:noFill/>
          <a:ln cap="flat" cmpd="sng" w="28575">
            <a:solidFill>
              <a:schemeClr val="accent3"/>
            </a:solidFill>
            <a:prstDash val="solid"/>
            <a:miter lim="3253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98" name="Google Shape;298;p34"/>
          <p:cNvSpPr/>
          <p:nvPr/>
        </p:nvSpPr>
        <p:spPr>
          <a:xfrm rot="1275851">
            <a:off x="-7113372" y="1815710"/>
            <a:ext cx="9471569" cy="6049047"/>
          </a:xfrm>
          <a:custGeom>
            <a:rect b="b" l="l" r="r" t="t"/>
            <a:pathLst>
              <a:path extrusionOk="0" h="56068" w="87791">
                <a:moveTo>
                  <a:pt x="55192" y="1"/>
                </a:moveTo>
                <a:cubicBezTo>
                  <a:pt x="51710" y="1"/>
                  <a:pt x="48020" y="921"/>
                  <a:pt x="44301" y="3305"/>
                </a:cubicBezTo>
                <a:cubicBezTo>
                  <a:pt x="27981" y="13772"/>
                  <a:pt x="23752" y="23750"/>
                  <a:pt x="23752" y="23750"/>
                </a:cubicBezTo>
                <a:cubicBezTo>
                  <a:pt x="23752" y="23750"/>
                  <a:pt x="23199" y="30455"/>
                  <a:pt x="15945" y="30455"/>
                </a:cubicBezTo>
                <a:cubicBezTo>
                  <a:pt x="15648" y="30455"/>
                  <a:pt x="15339" y="30443"/>
                  <a:pt x="15019" y="30420"/>
                </a:cubicBezTo>
                <a:cubicBezTo>
                  <a:pt x="13947" y="30341"/>
                  <a:pt x="12915" y="30303"/>
                  <a:pt x="11930" y="30303"/>
                </a:cubicBezTo>
                <a:cubicBezTo>
                  <a:pt x="5447" y="30303"/>
                  <a:pt x="1013" y="31926"/>
                  <a:pt x="541" y="33999"/>
                </a:cubicBezTo>
                <a:cubicBezTo>
                  <a:pt x="1" y="36384"/>
                  <a:pt x="5151" y="43216"/>
                  <a:pt x="11333" y="45926"/>
                </a:cubicBezTo>
                <a:cubicBezTo>
                  <a:pt x="16519" y="48202"/>
                  <a:pt x="23841" y="53453"/>
                  <a:pt x="30900" y="53453"/>
                </a:cubicBezTo>
                <a:cubicBezTo>
                  <a:pt x="32256" y="53453"/>
                  <a:pt x="33602" y="53259"/>
                  <a:pt x="34921" y="52814"/>
                </a:cubicBezTo>
                <a:cubicBezTo>
                  <a:pt x="43110" y="50048"/>
                  <a:pt x="85188" y="56067"/>
                  <a:pt x="86489" y="38010"/>
                </a:cubicBezTo>
                <a:cubicBezTo>
                  <a:pt x="87791" y="19953"/>
                  <a:pt x="76403" y="10573"/>
                  <a:pt x="76403" y="10573"/>
                </a:cubicBezTo>
                <a:cubicBezTo>
                  <a:pt x="76403" y="10573"/>
                  <a:pt x="66995" y="1"/>
                  <a:pt x="55192" y="1"/>
                </a:cubicBezTo>
                <a:close/>
              </a:path>
            </a:pathLst>
          </a:custGeom>
          <a:solidFill>
            <a:schemeClr val="accent1">
              <a:alpha val="4637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99" name="Google Shape;299;p34"/>
          <p:cNvSpPr/>
          <p:nvPr/>
        </p:nvSpPr>
        <p:spPr>
          <a:xfrm flipH="1" rot="-1244159">
            <a:off x="-7039848" y="-79298"/>
            <a:ext cx="8200942" cy="3015697"/>
          </a:xfrm>
          <a:custGeom>
            <a:rect b="b" l="l" r="r" t="t"/>
            <a:pathLst>
              <a:path extrusionOk="0" fill="none" h="28195" w="76674">
                <a:moveTo>
                  <a:pt x="76673" y="0"/>
                </a:moveTo>
                <a:cubicBezTo>
                  <a:pt x="76673" y="0"/>
                  <a:pt x="67374" y="14124"/>
                  <a:pt x="60786" y="16430"/>
                </a:cubicBezTo>
                <a:cubicBezTo>
                  <a:pt x="52981" y="19160"/>
                  <a:pt x="39856" y="7047"/>
                  <a:pt x="24779" y="17621"/>
                </a:cubicBezTo>
                <a:cubicBezTo>
                  <a:pt x="9706" y="28195"/>
                  <a:pt x="1302" y="23045"/>
                  <a:pt x="1" y="9868"/>
                </a:cubicBezTo>
              </a:path>
            </a:pathLst>
          </a:custGeom>
          <a:noFill/>
          <a:ln cap="flat" cmpd="sng" w="28575">
            <a:solidFill>
              <a:schemeClr val="accent3"/>
            </a:solidFill>
            <a:prstDash val="solid"/>
            <a:miter lim="3253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00" name="Google Shape;300;p34"/>
          <p:cNvSpPr txBox="1"/>
          <p:nvPr>
            <p:ph type="title"/>
          </p:nvPr>
        </p:nvSpPr>
        <p:spPr>
          <a:xfrm>
            <a:off x="2014775" y="1710525"/>
            <a:ext cx="5114100" cy="487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500"/>
              <a:buNone/>
              <a:defRPr sz="2000">
                <a:latin typeface="Kulim Park"/>
                <a:ea typeface="Kulim Park"/>
                <a:cs typeface="Kulim Park"/>
                <a:sym typeface="Kulim Park"/>
              </a:defRPr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/>
        </p:txBody>
      </p:sp>
      <p:sp>
        <p:nvSpPr>
          <p:cNvPr id="301" name="Google Shape;301;p34"/>
          <p:cNvSpPr txBox="1"/>
          <p:nvPr>
            <p:ph idx="1" type="subTitle"/>
          </p:nvPr>
        </p:nvSpPr>
        <p:spPr>
          <a:xfrm>
            <a:off x="2014925" y="2255348"/>
            <a:ext cx="5114100" cy="698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latin typeface="Manrope"/>
                <a:ea typeface="Manrope"/>
                <a:cs typeface="Manrope"/>
                <a:sym typeface="Manrope"/>
              </a:defRPr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/>
        </p:txBody>
      </p:sp>
      <p:sp>
        <p:nvSpPr>
          <p:cNvPr id="302" name="Google Shape;302;p34"/>
          <p:cNvSpPr txBox="1"/>
          <p:nvPr>
            <p:ph idx="2" type="title"/>
          </p:nvPr>
        </p:nvSpPr>
        <p:spPr>
          <a:xfrm>
            <a:off x="2014780" y="3258850"/>
            <a:ext cx="5113800" cy="487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500"/>
              <a:buNone/>
              <a:defRPr sz="2000">
                <a:latin typeface="Kulim Park"/>
                <a:ea typeface="Kulim Park"/>
                <a:cs typeface="Kulim Park"/>
                <a:sym typeface="Kulim Park"/>
              </a:defRPr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/>
        </p:txBody>
      </p:sp>
      <p:sp>
        <p:nvSpPr>
          <p:cNvPr id="303" name="Google Shape;303;p34"/>
          <p:cNvSpPr txBox="1"/>
          <p:nvPr>
            <p:ph idx="3" type="subTitle"/>
          </p:nvPr>
        </p:nvSpPr>
        <p:spPr>
          <a:xfrm>
            <a:off x="2015075" y="3803672"/>
            <a:ext cx="5113800" cy="698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latin typeface="Manrope"/>
                <a:ea typeface="Manrope"/>
                <a:cs typeface="Manrope"/>
                <a:sym typeface="Manrope"/>
              </a:defRPr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/>
        </p:txBody>
      </p:sp>
      <p:sp>
        <p:nvSpPr>
          <p:cNvPr id="304" name="Google Shape;304;p34"/>
          <p:cNvSpPr txBox="1"/>
          <p:nvPr>
            <p:ph idx="4" type="title"/>
          </p:nvPr>
        </p:nvSpPr>
        <p:spPr>
          <a:xfrm>
            <a:off x="719925" y="437700"/>
            <a:ext cx="7704000" cy="657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800"/>
              <a:buNone/>
              <a:defRPr sz="3000">
                <a:latin typeface="Kulim Park"/>
                <a:ea typeface="Kulim Park"/>
                <a:cs typeface="Kulim Park"/>
                <a:sym typeface="Kulim Park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hree columns">
  <p:cSld name="CUSTOM_6">
    <p:spTree>
      <p:nvGrpSpPr>
        <p:cNvPr id="305" name="Shape 3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6" name="Google Shape;306;p35"/>
          <p:cNvSpPr/>
          <p:nvPr/>
        </p:nvSpPr>
        <p:spPr>
          <a:xfrm rot="-10285629">
            <a:off x="6057524" y="-2124373"/>
            <a:ext cx="9471588" cy="6049060"/>
          </a:xfrm>
          <a:custGeom>
            <a:rect b="b" l="l" r="r" t="t"/>
            <a:pathLst>
              <a:path extrusionOk="0" h="56068" w="87791">
                <a:moveTo>
                  <a:pt x="55192" y="1"/>
                </a:moveTo>
                <a:cubicBezTo>
                  <a:pt x="51710" y="1"/>
                  <a:pt x="48020" y="921"/>
                  <a:pt x="44301" y="3305"/>
                </a:cubicBezTo>
                <a:cubicBezTo>
                  <a:pt x="27981" y="13772"/>
                  <a:pt x="23752" y="23750"/>
                  <a:pt x="23752" y="23750"/>
                </a:cubicBezTo>
                <a:cubicBezTo>
                  <a:pt x="23752" y="23750"/>
                  <a:pt x="23199" y="30455"/>
                  <a:pt x="15945" y="30455"/>
                </a:cubicBezTo>
                <a:cubicBezTo>
                  <a:pt x="15648" y="30455"/>
                  <a:pt x="15339" y="30443"/>
                  <a:pt x="15019" y="30420"/>
                </a:cubicBezTo>
                <a:cubicBezTo>
                  <a:pt x="13947" y="30341"/>
                  <a:pt x="12915" y="30303"/>
                  <a:pt x="11930" y="30303"/>
                </a:cubicBezTo>
                <a:cubicBezTo>
                  <a:pt x="5447" y="30303"/>
                  <a:pt x="1013" y="31926"/>
                  <a:pt x="541" y="33999"/>
                </a:cubicBezTo>
                <a:cubicBezTo>
                  <a:pt x="1" y="36384"/>
                  <a:pt x="5151" y="43216"/>
                  <a:pt x="11333" y="45926"/>
                </a:cubicBezTo>
                <a:cubicBezTo>
                  <a:pt x="16519" y="48202"/>
                  <a:pt x="23841" y="53453"/>
                  <a:pt x="30900" y="53453"/>
                </a:cubicBezTo>
                <a:cubicBezTo>
                  <a:pt x="32256" y="53453"/>
                  <a:pt x="33602" y="53259"/>
                  <a:pt x="34921" y="52814"/>
                </a:cubicBezTo>
                <a:cubicBezTo>
                  <a:pt x="43110" y="50048"/>
                  <a:pt x="85188" y="56067"/>
                  <a:pt x="86489" y="38010"/>
                </a:cubicBezTo>
                <a:cubicBezTo>
                  <a:pt x="87791" y="19953"/>
                  <a:pt x="76403" y="10573"/>
                  <a:pt x="76403" y="10573"/>
                </a:cubicBezTo>
                <a:cubicBezTo>
                  <a:pt x="76403" y="10573"/>
                  <a:pt x="66995" y="1"/>
                  <a:pt x="55192" y="1"/>
                </a:cubicBezTo>
                <a:close/>
              </a:path>
            </a:pathLst>
          </a:custGeom>
          <a:solidFill>
            <a:schemeClr val="accent1">
              <a:alpha val="4637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07" name="Google Shape;307;p35"/>
          <p:cNvSpPr/>
          <p:nvPr/>
        </p:nvSpPr>
        <p:spPr>
          <a:xfrm flipH="1">
            <a:off x="7942003" y="1004988"/>
            <a:ext cx="5766771" cy="3682967"/>
          </a:xfrm>
          <a:custGeom>
            <a:rect b="b" l="l" r="r" t="t"/>
            <a:pathLst>
              <a:path extrusionOk="0" h="56068" w="87791">
                <a:moveTo>
                  <a:pt x="55192" y="1"/>
                </a:moveTo>
                <a:cubicBezTo>
                  <a:pt x="51710" y="1"/>
                  <a:pt x="48020" y="921"/>
                  <a:pt x="44301" y="3305"/>
                </a:cubicBezTo>
                <a:cubicBezTo>
                  <a:pt x="27981" y="13772"/>
                  <a:pt x="23752" y="23750"/>
                  <a:pt x="23752" y="23750"/>
                </a:cubicBezTo>
                <a:cubicBezTo>
                  <a:pt x="23752" y="23750"/>
                  <a:pt x="23199" y="30455"/>
                  <a:pt x="15945" y="30455"/>
                </a:cubicBezTo>
                <a:cubicBezTo>
                  <a:pt x="15648" y="30455"/>
                  <a:pt x="15339" y="30443"/>
                  <a:pt x="15019" y="30420"/>
                </a:cubicBezTo>
                <a:cubicBezTo>
                  <a:pt x="13947" y="30341"/>
                  <a:pt x="12915" y="30303"/>
                  <a:pt x="11930" y="30303"/>
                </a:cubicBezTo>
                <a:cubicBezTo>
                  <a:pt x="5447" y="30303"/>
                  <a:pt x="1013" y="31926"/>
                  <a:pt x="541" y="33999"/>
                </a:cubicBezTo>
                <a:cubicBezTo>
                  <a:pt x="1" y="36384"/>
                  <a:pt x="5151" y="43216"/>
                  <a:pt x="11333" y="45926"/>
                </a:cubicBezTo>
                <a:cubicBezTo>
                  <a:pt x="16519" y="48202"/>
                  <a:pt x="23841" y="53453"/>
                  <a:pt x="30900" y="53453"/>
                </a:cubicBezTo>
                <a:cubicBezTo>
                  <a:pt x="32256" y="53453"/>
                  <a:pt x="33602" y="53259"/>
                  <a:pt x="34921" y="52814"/>
                </a:cubicBezTo>
                <a:cubicBezTo>
                  <a:pt x="43110" y="50048"/>
                  <a:pt x="85188" y="56067"/>
                  <a:pt x="86489" y="38010"/>
                </a:cubicBezTo>
                <a:cubicBezTo>
                  <a:pt x="87791" y="19953"/>
                  <a:pt x="76403" y="10573"/>
                  <a:pt x="76403" y="10573"/>
                </a:cubicBezTo>
                <a:cubicBezTo>
                  <a:pt x="76403" y="10573"/>
                  <a:pt x="66995" y="1"/>
                  <a:pt x="55192" y="1"/>
                </a:cubicBezTo>
                <a:close/>
              </a:path>
            </a:pathLst>
          </a:custGeom>
          <a:solidFill>
            <a:schemeClr val="dk2">
              <a:alpha val="1285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08" name="Google Shape;308;p35"/>
          <p:cNvSpPr/>
          <p:nvPr/>
        </p:nvSpPr>
        <p:spPr>
          <a:xfrm rot="2839443">
            <a:off x="-308418" y="2442034"/>
            <a:ext cx="6402141" cy="5689181"/>
          </a:xfrm>
          <a:custGeom>
            <a:rect b="b" l="l" r="r" t="t"/>
            <a:pathLst>
              <a:path extrusionOk="0" h="28248" w="31788">
                <a:moveTo>
                  <a:pt x="16729" y="0"/>
                </a:moveTo>
                <a:cubicBezTo>
                  <a:pt x="16601" y="0"/>
                  <a:pt x="16474" y="1"/>
                  <a:pt x="16346" y="2"/>
                </a:cubicBezTo>
                <a:cubicBezTo>
                  <a:pt x="16060" y="2"/>
                  <a:pt x="15764" y="5"/>
                  <a:pt x="15461" y="9"/>
                </a:cubicBezTo>
                <a:cubicBezTo>
                  <a:pt x="11690" y="44"/>
                  <a:pt x="7009" y="207"/>
                  <a:pt x="4237" y="2881"/>
                </a:cubicBezTo>
                <a:cubicBezTo>
                  <a:pt x="2392" y="4661"/>
                  <a:pt x="2135" y="8048"/>
                  <a:pt x="1618" y="10410"/>
                </a:cubicBezTo>
                <a:cubicBezTo>
                  <a:pt x="938" y="13517"/>
                  <a:pt x="381" y="16657"/>
                  <a:pt x="219" y="19839"/>
                </a:cubicBezTo>
                <a:cubicBezTo>
                  <a:pt x="1" y="24133"/>
                  <a:pt x="1988" y="26141"/>
                  <a:pt x="6130" y="26720"/>
                </a:cubicBezTo>
                <a:cubicBezTo>
                  <a:pt x="9755" y="27227"/>
                  <a:pt x="13382" y="27712"/>
                  <a:pt x="17036" y="27956"/>
                </a:cubicBezTo>
                <a:cubicBezTo>
                  <a:pt x="18561" y="28056"/>
                  <a:pt x="20165" y="28248"/>
                  <a:pt x="21749" y="28248"/>
                </a:cubicBezTo>
                <a:cubicBezTo>
                  <a:pt x="23047" y="28248"/>
                  <a:pt x="24332" y="28119"/>
                  <a:pt x="25547" y="27706"/>
                </a:cubicBezTo>
                <a:cubicBezTo>
                  <a:pt x="28287" y="26775"/>
                  <a:pt x="29435" y="24198"/>
                  <a:pt x="29933" y="21508"/>
                </a:cubicBezTo>
                <a:cubicBezTo>
                  <a:pt x="30554" y="18140"/>
                  <a:pt x="30847" y="14721"/>
                  <a:pt x="31348" y="11337"/>
                </a:cubicBezTo>
                <a:cubicBezTo>
                  <a:pt x="31787" y="8393"/>
                  <a:pt x="31569" y="5097"/>
                  <a:pt x="28963" y="3194"/>
                </a:cubicBezTo>
                <a:cubicBezTo>
                  <a:pt x="25477" y="645"/>
                  <a:pt x="20958" y="0"/>
                  <a:pt x="16729" y="0"/>
                </a:cubicBezTo>
                <a:close/>
              </a:path>
            </a:pathLst>
          </a:custGeom>
          <a:solidFill>
            <a:schemeClr val="dk2">
              <a:alpha val="670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09" name="Google Shape;309;p35"/>
          <p:cNvSpPr/>
          <p:nvPr/>
        </p:nvSpPr>
        <p:spPr>
          <a:xfrm rot="9405665">
            <a:off x="-4880740" y="1281181"/>
            <a:ext cx="7310152" cy="6849835"/>
          </a:xfrm>
          <a:custGeom>
            <a:rect b="b" l="l" r="r" t="t"/>
            <a:pathLst>
              <a:path extrusionOk="0" h="87424" w="93299">
                <a:moveTo>
                  <a:pt x="34162" y="1"/>
                </a:moveTo>
                <a:cubicBezTo>
                  <a:pt x="24245" y="1"/>
                  <a:pt x="25039" y="12520"/>
                  <a:pt x="13717" y="17147"/>
                </a:cubicBezTo>
                <a:cubicBezTo>
                  <a:pt x="1" y="22753"/>
                  <a:pt x="25599" y="33483"/>
                  <a:pt x="18923" y="50349"/>
                </a:cubicBezTo>
                <a:cubicBezTo>
                  <a:pt x="13077" y="65115"/>
                  <a:pt x="23069" y="87424"/>
                  <a:pt x="32143" y="87424"/>
                </a:cubicBezTo>
                <a:cubicBezTo>
                  <a:pt x="33432" y="87424"/>
                  <a:pt x="34703" y="86974"/>
                  <a:pt x="35906" y="85988"/>
                </a:cubicBezTo>
                <a:cubicBezTo>
                  <a:pt x="38841" y="83585"/>
                  <a:pt x="41192" y="82952"/>
                  <a:pt x="43240" y="82952"/>
                </a:cubicBezTo>
                <a:cubicBezTo>
                  <a:pt x="45526" y="82952"/>
                  <a:pt x="47435" y="83741"/>
                  <a:pt x="49356" y="83741"/>
                </a:cubicBezTo>
                <a:cubicBezTo>
                  <a:pt x="51391" y="83741"/>
                  <a:pt x="53441" y="82856"/>
                  <a:pt x="55968" y="79208"/>
                </a:cubicBezTo>
                <a:cubicBezTo>
                  <a:pt x="79663" y="45004"/>
                  <a:pt x="87416" y="44135"/>
                  <a:pt x="87416" y="44135"/>
                </a:cubicBezTo>
                <a:cubicBezTo>
                  <a:pt x="93298" y="21497"/>
                  <a:pt x="60858" y="9397"/>
                  <a:pt x="42111" y="1875"/>
                </a:cubicBezTo>
                <a:cubicBezTo>
                  <a:pt x="38838" y="561"/>
                  <a:pt x="36260" y="1"/>
                  <a:pt x="34162" y="1"/>
                </a:cubicBezTo>
                <a:close/>
              </a:path>
            </a:pathLst>
          </a:custGeom>
          <a:solidFill>
            <a:schemeClr val="accent3">
              <a:alpha val="3352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10" name="Google Shape;310;p35"/>
          <p:cNvSpPr/>
          <p:nvPr/>
        </p:nvSpPr>
        <p:spPr>
          <a:xfrm rot="-1478505">
            <a:off x="-2334601" y="-1000036"/>
            <a:ext cx="7826136" cy="2877871"/>
          </a:xfrm>
          <a:custGeom>
            <a:rect b="b" l="l" r="r" t="t"/>
            <a:pathLst>
              <a:path extrusionOk="0" fill="none" h="28195" w="76674">
                <a:moveTo>
                  <a:pt x="76673" y="0"/>
                </a:moveTo>
                <a:cubicBezTo>
                  <a:pt x="76673" y="0"/>
                  <a:pt x="67374" y="14124"/>
                  <a:pt x="60786" y="16430"/>
                </a:cubicBezTo>
                <a:cubicBezTo>
                  <a:pt x="52981" y="19160"/>
                  <a:pt x="39856" y="7047"/>
                  <a:pt x="24779" y="17621"/>
                </a:cubicBezTo>
                <a:cubicBezTo>
                  <a:pt x="9706" y="28195"/>
                  <a:pt x="1302" y="23045"/>
                  <a:pt x="1" y="9868"/>
                </a:cubicBezTo>
              </a:path>
            </a:pathLst>
          </a:custGeom>
          <a:noFill/>
          <a:ln cap="flat" cmpd="sng" w="28575">
            <a:solidFill>
              <a:schemeClr val="accent3"/>
            </a:solidFill>
            <a:prstDash val="solid"/>
            <a:miter lim="3253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11" name="Google Shape;311;p35"/>
          <p:cNvSpPr/>
          <p:nvPr/>
        </p:nvSpPr>
        <p:spPr>
          <a:xfrm flipH="1" rot="9555841">
            <a:off x="7801702" y="1808506"/>
            <a:ext cx="8200942" cy="3015697"/>
          </a:xfrm>
          <a:custGeom>
            <a:rect b="b" l="l" r="r" t="t"/>
            <a:pathLst>
              <a:path extrusionOk="0" fill="none" h="28195" w="76674">
                <a:moveTo>
                  <a:pt x="76673" y="0"/>
                </a:moveTo>
                <a:cubicBezTo>
                  <a:pt x="76673" y="0"/>
                  <a:pt x="67374" y="14124"/>
                  <a:pt x="60786" y="16430"/>
                </a:cubicBezTo>
                <a:cubicBezTo>
                  <a:pt x="52981" y="19160"/>
                  <a:pt x="39856" y="7047"/>
                  <a:pt x="24779" y="17621"/>
                </a:cubicBezTo>
                <a:cubicBezTo>
                  <a:pt x="9706" y="28195"/>
                  <a:pt x="1302" y="23045"/>
                  <a:pt x="1" y="9868"/>
                </a:cubicBezTo>
              </a:path>
            </a:pathLst>
          </a:custGeom>
          <a:noFill/>
          <a:ln cap="flat" cmpd="sng" w="28575">
            <a:solidFill>
              <a:schemeClr val="accent3"/>
            </a:solidFill>
            <a:prstDash val="solid"/>
            <a:miter lim="3253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12" name="Google Shape;312;p35"/>
          <p:cNvSpPr txBox="1"/>
          <p:nvPr>
            <p:ph type="title"/>
          </p:nvPr>
        </p:nvSpPr>
        <p:spPr>
          <a:xfrm>
            <a:off x="719925" y="437700"/>
            <a:ext cx="7704000" cy="657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800"/>
              <a:buNone/>
              <a:defRPr sz="3000">
                <a:latin typeface="Kulim Park"/>
                <a:ea typeface="Kulim Park"/>
                <a:cs typeface="Kulim Park"/>
                <a:sym typeface="Kulim Park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/>
        </p:txBody>
      </p:sp>
      <p:sp>
        <p:nvSpPr>
          <p:cNvPr id="313" name="Google Shape;313;p35"/>
          <p:cNvSpPr txBox="1"/>
          <p:nvPr>
            <p:ph idx="2" type="title"/>
          </p:nvPr>
        </p:nvSpPr>
        <p:spPr>
          <a:xfrm>
            <a:off x="1164025" y="1617575"/>
            <a:ext cx="2045700" cy="487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500"/>
              <a:buNone/>
              <a:defRPr sz="2000">
                <a:latin typeface="Kulim Park"/>
                <a:ea typeface="Kulim Park"/>
                <a:cs typeface="Kulim Park"/>
                <a:sym typeface="Kulim Park"/>
              </a:defRPr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/>
        </p:txBody>
      </p:sp>
      <p:sp>
        <p:nvSpPr>
          <p:cNvPr id="314" name="Google Shape;314;p35"/>
          <p:cNvSpPr txBox="1"/>
          <p:nvPr>
            <p:ph idx="1" type="subTitle"/>
          </p:nvPr>
        </p:nvSpPr>
        <p:spPr>
          <a:xfrm>
            <a:off x="1164075" y="2151959"/>
            <a:ext cx="2045700" cy="999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latin typeface="Manrope"/>
                <a:ea typeface="Manrope"/>
                <a:cs typeface="Manrope"/>
                <a:sym typeface="Manrope"/>
              </a:defRPr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/>
        </p:txBody>
      </p:sp>
      <p:sp>
        <p:nvSpPr>
          <p:cNvPr id="315" name="Google Shape;315;p35"/>
          <p:cNvSpPr txBox="1"/>
          <p:nvPr>
            <p:ph idx="3" type="title"/>
          </p:nvPr>
        </p:nvSpPr>
        <p:spPr>
          <a:xfrm>
            <a:off x="3549063" y="1617575"/>
            <a:ext cx="2045700" cy="487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500"/>
              <a:buNone/>
              <a:defRPr sz="2000">
                <a:latin typeface="Kulim Park"/>
                <a:ea typeface="Kulim Park"/>
                <a:cs typeface="Kulim Park"/>
                <a:sym typeface="Kulim Park"/>
              </a:defRPr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/>
        </p:txBody>
      </p:sp>
      <p:sp>
        <p:nvSpPr>
          <p:cNvPr id="316" name="Google Shape;316;p35"/>
          <p:cNvSpPr txBox="1"/>
          <p:nvPr>
            <p:ph idx="4" type="subTitle"/>
          </p:nvPr>
        </p:nvSpPr>
        <p:spPr>
          <a:xfrm>
            <a:off x="3549150" y="2151959"/>
            <a:ext cx="2045700" cy="999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latin typeface="Manrope"/>
                <a:ea typeface="Manrope"/>
                <a:cs typeface="Manrope"/>
                <a:sym typeface="Manrope"/>
              </a:defRPr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/>
        </p:txBody>
      </p:sp>
      <p:sp>
        <p:nvSpPr>
          <p:cNvPr id="317" name="Google Shape;317;p35"/>
          <p:cNvSpPr txBox="1"/>
          <p:nvPr>
            <p:ph idx="5" type="title"/>
          </p:nvPr>
        </p:nvSpPr>
        <p:spPr>
          <a:xfrm>
            <a:off x="5934100" y="1617575"/>
            <a:ext cx="2045700" cy="487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500"/>
              <a:buNone/>
              <a:defRPr sz="2000">
                <a:latin typeface="Kulim Park"/>
                <a:ea typeface="Kulim Park"/>
                <a:cs typeface="Kulim Park"/>
                <a:sym typeface="Kulim Park"/>
              </a:defRPr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/>
        </p:txBody>
      </p:sp>
      <p:sp>
        <p:nvSpPr>
          <p:cNvPr id="318" name="Google Shape;318;p35"/>
          <p:cNvSpPr txBox="1"/>
          <p:nvPr>
            <p:ph idx="6" type="subTitle"/>
          </p:nvPr>
        </p:nvSpPr>
        <p:spPr>
          <a:xfrm>
            <a:off x="5934225" y="2151959"/>
            <a:ext cx="2045700" cy="999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latin typeface="Manrope"/>
                <a:ea typeface="Manrope"/>
                <a:cs typeface="Manrope"/>
                <a:sym typeface="Manrope"/>
              </a:defRPr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hree columns 1">
  <p:cSld name="CUSTOM_22">
    <p:spTree>
      <p:nvGrpSpPr>
        <p:cNvPr id="319" name="Shape 3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0" name="Google Shape;320;p36"/>
          <p:cNvSpPr/>
          <p:nvPr/>
        </p:nvSpPr>
        <p:spPr>
          <a:xfrm flipH="1" rot="10285629">
            <a:off x="-7063092" y="-2367548"/>
            <a:ext cx="9471588" cy="6049060"/>
          </a:xfrm>
          <a:custGeom>
            <a:rect b="b" l="l" r="r" t="t"/>
            <a:pathLst>
              <a:path extrusionOk="0" h="56068" w="87791">
                <a:moveTo>
                  <a:pt x="55192" y="1"/>
                </a:moveTo>
                <a:cubicBezTo>
                  <a:pt x="51710" y="1"/>
                  <a:pt x="48020" y="921"/>
                  <a:pt x="44301" y="3305"/>
                </a:cubicBezTo>
                <a:cubicBezTo>
                  <a:pt x="27981" y="13772"/>
                  <a:pt x="23752" y="23750"/>
                  <a:pt x="23752" y="23750"/>
                </a:cubicBezTo>
                <a:cubicBezTo>
                  <a:pt x="23752" y="23750"/>
                  <a:pt x="23199" y="30455"/>
                  <a:pt x="15945" y="30455"/>
                </a:cubicBezTo>
                <a:cubicBezTo>
                  <a:pt x="15648" y="30455"/>
                  <a:pt x="15339" y="30443"/>
                  <a:pt x="15019" y="30420"/>
                </a:cubicBezTo>
                <a:cubicBezTo>
                  <a:pt x="13947" y="30341"/>
                  <a:pt x="12915" y="30303"/>
                  <a:pt x="11930" y="30303"/>
                </a:cubicBezTo>
                <a:cubicBezTo>
                  <a:pt x="5447" y="30303"/>
                  <a:pt x="1013" y="31926"/>
                  <a:pt x="541" y="33999"/>
                </a:cubicBezTo>
                <a:cubicBezTo>
                  <a:pt x="1" y="36384"/>
                  <a:pt x="5151" y="43216"/>
                  <a:pt x="11333" y="45926"/>
                </a:cubicBezTo>
                <a:cubicBezTo>
                  <a:pt x="16519" y="48202"/>
                  <a:pt x="23841" y="53453"/>
                  <a:pt x="30900" y="53453"/>
                </a:cubicBezTo>
                <a:cubicBezTo>
                  <a:pt x="32256" y="53453"/>
                  <a:pt x="33602" y="53259"/>
                  <a:pt x="34921" y="52814"/>
                </a:cubicBezTo>
                <a:cubicBezTo>
                  <a:pt x="43110" y="50048"/>
                  <a:pt x="85188" y="56067"/>
                  <a:pt x="86489" y="38010"/>
                </a:cubicBezTo>
                <a:cubicBezTo>
                  <a:pt x="87791" y="19953"/>
                  <a:pt x="76403" y="10573"/>
                  <a:pt x="76403" y="10573"/>
                </a:cubicBezTo>
                <a:cubicBezTo>
                  <a:pt x="76403" y="10573"/>
                  <a:pt x="66995" y="1"/>
                  <a:pt x="55192" y="1"/>
                </a:cubicBezTo>
                <a:close/>
              </a:path>
            </a:pathLst>
          </a:custGeom>
          <a:solidFill>
            <a:schemeClr val="accent1">
              <a:alpha val="4637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21" name="Google Shape;321;p36"/>
          <p:cNvSpPr/>
          <p:nvPr/>
        </p:nvSpPr>
        <p:spPr>
          <a:xfrm>
            <a:off x="-4432130" y="1685938"/>
            <a:ext cx="5766771" cy="3682967"/>
          </a:xfrm>
          <a:custGeom>
            <a:rect b="b" l="l" r="r" t="t"/>
            <a:pathLst>
              <a:path extrusionOk="0" h="56068" w="87791">
                <a:moveTo>
                  <a:pt x="55192" y="1"/>
                </a:moveTo>
                <a:cubicBezTo>
                  <a:pt x="51710" y="1"/>
                  <a:pt x="48020" y="921"/>
                  <a:pt x="44301" y="3305"/>
                </a:cubicBezTo>
                <a:cubicBezTo>
                  <a:pt x="27981" y="13772"/>
                  <a:pt x="23752" y="23750"/>
                  <a:pt x="23752" y="23750"/>
                </a:cubicBezTo>
                <a:cubicBezTo>
                  <a:pt x="23752" y="23750"/>
                  <a:pt x="23199" y="30455"/>
                  <a:pt x="15945" y="30455"/>
                </a:cubicBezTo>
                <a:cubicBezTo>
                  <a:pt x="15648" y="30455"/>
                  <a:pt x="15339" y="30443"/>
                  <a:pt x="15019" y="30420"/>
                </a:cubicBezTo>
                <a:cubicBezTo>
                  <a:pt x="13947" y="30341"/>
                  <a:pt x="12915" y="30303"/>
                  <a:pt x="11930" y="30303"/>
                </a:cubicBezTo>
                <a:cubicBezTo>
                  <a:pt x="5447" y="30303"/>
                  <a:pt x="1013" y="31926"/>
                  <a:pt x="541" y="33999"/>
                </a:cubicBezTo>
                <a:cubicBezTo>
                  <a:pt x="1" y="36384"/>
                  <a:pt x="5151" y="43216"/>
                  <a:pt x="11333" y="45926"/>
                </a:cubicBezTo>
                <a:cubicBezTo>
                  <a:pt x="16519" y="48202"/>
                  <a:pt x="23841" y="53453"/>
                  <a:pt x="30900" y="53453"/>
                </a:cubicBezTo>
                <a:cubicBezTo>
                  <a:pt x="32256" y="53453"/>
                  <a:pt x="33602" y="53259"/>
                  <a:pt x="34921" y="52814"/>
                </a:cubicBezTo>
                <a:cubicBezTo>
                  <a:pt x="43110" y="50048"/>
                  <a:pt x="85188" y="56067"/>
                  <a:pt x="86489" y="38010"/>
                </a:cubicBezTo>
                <a:cubicBezTo>
                  <a:pt x="87791" y="19953"/>
                  <a:pt x="76403" y="10573"/>
                  <a:pt x="76403" y="10573"/>
                </a:cubicBezTo>
                <a:cubicBezTo>
                  <a:pt x="76403" y="10573"/>
                  <a:pt x="66995" y="1"/>
                  <a:pt x="55192" y="1"/>
                </a:cubicBezTo>
                <a:close/>
              </a:path>
            </a:pathLst>
          </a:custGeom>
          <a:solidFill>
            <a:schemeClr val="dk2">
              <a:alpha val="1285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22" name="Google Shape;322;p36"/>
          <p:cNvSpPr/>
          <p:nvPr/>
        </p:nvSpPr>
        <p:spPr>
          <a:xfrm flipH="1" rot="-2839443">
            <a:off x="2550622" y="3252659"/>
            <a:ext cx="6402141" cy="5689181"/>
          </a:xfrm>
          <a:custGeom>
            <a:rect b="b" l="l" r="r" t="t"/>
            <a:pathLst>
              <a:path extrusionOk="0" h="28248" w="31788">
                <a:moveTo>
                  <a:pt x="16729" y="0"/>
                </a:moveTo>
                <a:cubicBezTo>
                  <a:pt x="16601" y="0"/>
                  <a:pt x="16474" y="1"/>
                  <a:pt x="16346" y="2"/>
                </a:cubicBezTo>
                <a:cubicBezTo>
                  <a:pt x="16060" y="2"/>
                  <a:pt x="15764" y="5"/>
                  <a:pt x="15461" y="9"/>
                </a:cubicBezTo>
                <a:cubicBezTo>
                  <a:pt x="11690" y="44"/>
                  <a:pt x="7009" y="207"/>
                  <a:pt x="4237" y="2881"/>
                </a:cubicBezTo>
                <a:cubicBezTo>
                  <a:pt x="2392" y="4661"/>
                  <a:pt x="2135" y="8048"/>
                  <a:pt x="1618" y="10410"/>
                </a:cubicBezTo>
                <a:cubicBezTo>
                  <a:pt x="938" y="13517"/>
                  <a:pt x="381" y="16657"/>
                  <a:pt x="219" y="19839"/>
                </a:cubicBezTo>
                <a:cubicBezTo>
                  <a:pt x="1" y="24133"/>
                  <a:pt x="1988" y="26141"/>
                  <a:pt x="6130" y="26720"/>
                </a:cubicBezTo>
                <a:cubicBezTo>
                  <a:pt x="9755" y="27227"/>
                  <a:pt x="13382" y="27712"/>
                  <a:pt x="17036" y="27956"/>
                </a:cubicBezTo>
                <a:cubicBezTo>
                  <a:pt x="18561" y="28056"/>
                  <a:pt x="20165" y="28248"/>
                  <a:pt x="21749" y="28248"/>
                </a:cubicBezTo>
                <a:cubicBezTo>
                  <a:pt x="23047" y="28248"/>
                  <a:pt x="24332" y="28119"/>
                  <a:pt x="25547" y="27706"/>
                </a:cubicBezTo>
                <a:cubicBezTo>
                  <a:pt x="28287" y="26775"/>
                  <a:pt x="29435" y="24198"/>
                  <a:pt x="29933" y="21508"/>
                </a:cubicBezTo>
                <a:cubicBezTo>
                  <a:pt x="30554" y="18140"/>
                  <a:pt x="30847" y="14721"/>
                  <a:pt x="31348" y="11337"/>
                </a:cubicBezTo>
                <a:cubicBezTo>
                  <a:pt x="31787" y="8393"/>
                  <a:pt x="31569" y="5097"/>
                  <a:pt x="28963" y="3194"/>
                </a:cubicBezTo>
                <a:cubicBezTo>
                  <a:pt x="25477" y="645"/>
                  <a:pt x="20958" y="0"/>
                  <a:pt x="16729" y="0"/>
                </a:cubicBezTo>
                <a:close/>
              </a:path>
            </a:pathLst>
          </a:custGeom>
          <a:solidFill>
            <a:schemeClr val="dk2">
              <a:alpha val="670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23" name="Google Shape;323;p36"/>
          <p:cNvSpPr/>
          <p:nvPr/>
        </p:nvSpPr>
        <p:spPr>
          <a:xfrm flipH="1" rot="-10305679">
            <a:off x="6458116" y="671626"/>
            <a:ext cx="7310080" cy="6849767"/>
          </a:xfrm>
          <a:custGeom>
            <a:rect b="b" l="l" r="r" t="t"/>
            <a:pathLst>
              <a:path extrusionOk="0" h="87424" w="93299">
                <a:moveTo>
                  <a:pt x="34162" y="1"/>
                </a:moveTo>
                <a:cubicBezTo>
                  <a:pt x="24245" y="1"/>
                  <a:pt x="25039" y="12520"/>
                  <a:pt x="13717" y="17147"/>
                </a:cubicBezTo>
                <a:cubicBezTo>
                  <a:pt x="1" y="22753"/>
                  <a:pt x="25599" y="33483"/>
                  <a:pt x="18923" y="50349"/>
                </a:cubicBezTo>
                <a:cubicBezTo>
                  <a:pt x="13077" y="65115"/>
                  <a:pt x="23069" y="87424"/>
                  <a:pt x="32143" y="87424"/>
                </a:cubicBezTo>
                <a:cubicBezTo>
                  <a:pt x="33432" y="87424"/>
                  <a:pt x="34703" y="86974"/>
                  <a:pt x="35906" y="85988"/>
                </a:cubicBezTo>
                <a:cubicBezTo>
                  <a:pt x="38841" y="83585"/>
                  <a:pt x="41192" y="82952"/>
                  <a:pt x="43240" y="82952"/>
                </a:cubicBezTo>
                <a:cubicBezTo>
                  <a:pt x="45526" y="82952"/>
                  <a:pt x="47435" y="83741"/>
                  <a:pt x="49356" y="83741"/>
                </a:cubicBezTo>
                <a:cubicBezTo>
                  <a:pt x="51391" y="83741"/>
                  <a:pt x="53441" y="82856"/>
                  <a:pt x="55968" y="79208"/>
                </a:cubicBezTo>
                <a:cubicBezTo>
                  <a:pt x="79663" y="45004"/>
                  <a:pt x="87416" y="44135"/>
                  <a:pt x="87416" y="44135"/>
                </a:cubicBezTo>
                <a:cubicBezTo>
                  <a:pt x="93298" y="21497"/>
                  <a:pt x="60858" y="9397"/>
                  <a:pt x="42111" y="1875"/>
                </a:cubicBezTo>
                <a:cubicBezTo>
                  <a:pt x="38838" y="561"/>
                  <a:pt x="36260" y="1"/>
                  <a:pt x="34162" y="1"/>
                </a:cubicBezTo>
                <a:close/>
              </a:path>
            </a:pathLst>
          </a:custGeom>
          <a:solidFill>
            <a:schemeClr val="accent3">
              <a:alpha val="3352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24" name="Google Shape;324;p36"/>
          <p:cNvSpPr/>
          <p:nvPr/>
        </p:nvSpPr>
        <p:spPr>
          <a:xfrm flipH="1" rot="1478505">
            <a:off x="3777012" y="-1076247"/>
            <a:ext cx="7826136" cy="2877871"/>
          </a:xfrm>
          <a:custGeom>
            <a:rect b="b" l="l" r="r" t="t"/>
            <a:pathLst>
              <a:path extrusionOk="0" fill="none" h="28195" w="76674">
                <a:moveTo>
                  <a:pt x="76673" y="0"/>
                </a:moveTo>
                <a:cubicBezTo>
                  <a:pt x="76673" y="0"/>
                  <a:pt x="67374" y="14124"/>
                  <a:pt x="60786" y="16430"/>
                </a:cubicBezTo>
                <a:cubicBezTo>
                  <a:pt x="52981" y="19160"/>
                  <a:pt x="39856" y="7047"/>
                  <a:pt x="24779" y="17621"/>
                </a:cubicBezTo>
                <a:cubicBezTo>
                  <a:pt x="9706" y="28195"/>
                  <a:pt x="1302" y="23045"/>
                  <a:pt x="1" y="9868"/>
                </a:cubicBezTo>
              </a:path>
            </a:pathLst>
          </a:custGeom>
          <a:noFill/>
          <a:ln cap="flat" cmpd="sng" w="28575">
            <a:solidFill>
              <a:schemeClr val="accent3"/>
            </a:solidFill>
            <a:prstDash val="solid"/>
            <a:miter lim="3253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25" name="Google Shape;325;p36"/>
          <p:cNvSpPr/>
          <p:nvPr/>
        </p:nvSpPr>
        <p:spPr>
          <a:xfrm rot="-9555841">
            <a:off x="-6505500" y="2494306"/>
            <a:ext cx="8200942" cy="3015697"/>
          </a:xfrm>
          <a:custGeom>
            <a:rect b="b" l="l" r="r" t="t"/>
            <a:pathLst>
              <a:path extrusionOk="0" fill="none" h="28195" w="76674">
                <a:moveTo>
                  <a:pt x="76673" y="0"/>
                </a:moveTo>
                <a:cubicBezTo>
                  <a:pt x="76673" y="0"/>
                  <a:pt x="67374" y="14124"/>
                  <a:pt x="60786" y="16430"/>
                </a:cubicBezTo>
                <a:cubicBezTo>
                  <a:pt x="52981" y="19160"/>
                  <a:pt x="39856" y="7047"/>
                  <a:pt x="24779" y="17621"/>
                </a:cubicBezTo>
                <a:cubicBezTo>
                  <a:pt x="9706" y="28195"/>
                  <a:pt x="1302" y="23045"/>
                  <a:pt x="1" y="9868"/>
                </a:cubicBezTo>
              </a:path>
            </a:pathLst>
          </a:custGeom>
          <a:noFill/>
          <a:ln cap="flat" cmpd="sng" w="28575">
            <a:solidFill>
              <a:schemeClr val="accent3"/>
            </a:solidFill>
            <a:prstDash val="solid"/>
            <a:miter lim="3253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26" name="Google Shape;326;p36"/>
          <p:cNvSpPr txBox="1"/>
          <p:nvPr>
            <p:ph type="title"/>
          </p:nvPr>
        </p:nvSpPr>
        <p:spPr>
          <a:xfrm>
            <a:off x="719925" y="437700"/>
            <a:ext cx="7704000" cy="657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800"/>
              <a:buNone/>
              <a:defRPr sz="3000">
                <a:latin typeface="Kulim Park"/>
                <a:ea typeface="Kulim Park"/>
                <a:cs typeface="Kulim Park"/>
                <a:sym typeface="Kulim Park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/>
        </p:txBody>
      </p:sp>
      <p:sp>
        <p:nvSpPr>
          <p:cNvPr id="327" name="Google Shape;327;p36"/>
          <p:cNvSpPr txBox="1"/>
          <p:nvPr>
            <p:ph idx="2" type="title"/>
          </p:nvPr>
        </p:nvSpPr>
        <p:spPr>
          <a:xfrm>
            <a:off x="1164025" y="2912975"/>
            <a:ext cx="2045700" cy="487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500"/>
              <a:buNone/>
              <a:defRPr sz="2000">
                <a:latin typeface="Kulim Park"/>
                <a:ea typeface="Kulim Park"/>
                <a:cs typeface="Kulim Park"/>
                <a:sym typeface="Kulim Park"/>
              </a:defRPr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/>
        </p:txBody>
      </p:sp>
      <p:sp>
        <p:nvSpPr>
          <p:cNvPr id="328" name="Google Shape;328;p36"/>
          <p:cNvSpPr txBox="1"/>
          <p:nvPr>
            <p:ph idx="1" type="subTitle"/>
          </p:nvPr>
        </p:nvSpPr>
        <p:spPr>
          <a:xfrm>
            <a:off x="1164075" y="3447359"/>
            <a:ext cx="2045700" cy="999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latin typeface="Manrope"/>
                <a:ea typeface="Manrope"/>
                <a:cs typeface="Manrope"/>
                <a:sym typeface="Manrope"/>
              </a:defRPr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/>
        </p:txBody>
      </p:sp>
      <p:sp>
        <p:nvSpPr>
          <p:cNvPr id="329" name="Google Shape;329;p36"/>
          <p:cNvSpPr txBox="1"/>
          <p:nvPr>
            <p:ph idx="3" type="title"/>
          </p:nvPr>
        </p:nvSpPr>
        <p:spPr>
          <a:xfrm>
            <a:off x="3549063" y="2379575"/>
            <a:ext cx="2045700" cy="487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500"/>
              <a:buNone/>
              <a:defRPr sz="2000">
                <a:latin typeface="Kulim Park"/>
                <a:ea typeface="Kulim Park"/>
                <a:cs typeface="Kulim Park"/>
                <a:sym typeface="Kulim Park"/>
              </a:defRPr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/>
        </p:txBody>
      </p:sp>
      <p:sp>
        <p:nvSpPr>
          <p:cNvPr id="330" name="Google Shape;330;p36"/>
          <p:cNvSpPr txBox="1"/>
          <p:nvPr>
            <p:ph idx="4" type="subTitle"/>
          </p:nvPr>
        </p:nvSpPr>
        <p:spPr>
          <a:xfrm>
            <a:off x="3549150" y="2913959"/>
            <a:ext cx="2045700" cy="999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latin typeface="Manrope"/>
                <a:ea typeface="Manrope"/>
                <a:cs typeface="Manrope"/>
                <a:sym typeface="Manrope"/>
              </a:defRPr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/>
        </p:txBody>
      </p:sp>
      <p:sp>
        <p:nvSpPr>
          <p:cNvPr id="331" name="Google Shape;331;p36"/>
          <p:cNvSpPr txBox="1"/>
          <p:nvPr>
            <p:ph idx="5" type="title"/>
          </p:nvPr>
        </p:nvSpPr>
        <p:spPr>
          <a:xfrm>
            <a:off x="5934100" y="2912975"/>
            <a:ext cx="2045700" cy="487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500"/>
              <a:buNone/>
              <a:defRPr sz="2000">
                <a:latin typeface="Kulim Park"/>
                <a:ea typeface="Kulim Park"/>
                <a:cs typeface="Kulim Park"/>
                <a:sym typeface="Kulim Park"/>
              </a:defRPr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/>
        </p:txBody>
      </p:sp>
      <p:sp>
        <p:nvSpPr>
          <p:cNvPr id="332" name="Google Shape;332;p36"/>
          <p:cNvSpPr txBox="1"/>
          <p:nvPr>
            <p:ph idx="6" type="subTitle"/>
          </p:nvPr>
        </p:nvSpPr>
        <p:spPr>
          <a:xfrm>
            <a:off x="5934225" y="3447359"/>
            <a:ext cx="2045700" cy="999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latin typeface="Manrope"/>
                <a:ea typeface="Manrope"/>
                <a:cs typeface="Manrope"/>
                <a:sym typeface="Manrope"/>
              </a:defRPr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hree columns 2">
  <p:cSld name="CUSTOM_34">
    <p:spTree>
      <p:nvGrpSpPr>
        <p:cNvPr id="333" name="Shape 3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4" name="Google Shape;334;p37"/>
          <p:cNvSpPr txBox="1"/>
          <p:nvPr>
            <p:ph type="title"/>
          </p:nvPr>
        </p:nvSpPr>
        <p:spPr>
          <a:xfrm>
            <a:off x="2077025" y="1518376"/>
            <a:ext cx="1815000" cy="487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l">
              <a:spcBef>
                <a:spcPts val="0"/>
              </a:spcBef>
              <a:spcAft>
                <a:spcPts val="0"/>
              </a:spcAft>
              <a:buSzPts val="2500"/>
              <a:buNone/>
              <a:defRPr sz="2000">
                <a:latin typeface="Kulim Park"/>
                <a:ea typeface="Kulim Park"/>
                <a:cs typeface="Kulim Park"/>
                <a:sym typeface="Kulim Park"/>
              </a:defRPr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/>
        </p:txBody>
      </p:sp>
      <p:sp>
        <p:nvSpPr>
          <p:cNvPr id="335" name="Google Shape;335;p37"/>
          <p:cNvSpPr txBox="1"/>
          <p:nvPr>
            <p:ph idx="1" type="subTitle"/>
          </p:nvPr>
        </p:nvSpPr>
        <p:spPr>
          <a:xfrm>
            <a:off x="2077175" y="2063201"/>
            <a:ext cx="5909100" cy="413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latin typeface="Manrope"/>
                <a:ea typeface="Manrope"/>
                <a:cs typeface="Manrope"/>
                <a:sym typeface="Manrope"/>
              </a:defRPr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/>
        </p:txBody>
      </p:sp>
      <p:sp>
        <p:nvSpPr>
          <p:cNvPr id="336" name="Google Shape;336;p37"/>
          <p:cNvSpPr txBox="1"/>
          <p:nvPr>
            <p:ph idx="2" type="title"/>
          </p:nvPr>
        </p:nvSpPr>
        <p:spPr>
          <a:xfrm>
            <a:off x="2077027" y="2577126"/>
            <a:ext cx="1815000" cy="487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l">
              <a:spcBef>
                <a:spcPts val="0"/>
              </a:spcBef>
              <a:spcAft>
                <a:spcPts val="0"/>
              </a:spcAft>
              <a:buSzPts val="2500"/>
              <a:buNone/>
              <a:defRPr sz="2000">
                <a:latin typeface="Kulim Park"/>
                <a:ea typeface="Kulim Park"/>
                <a:cs typeface="Kulim Park"/>
                <a:sym typeface="Kulim Park"/>
              </a:defRPr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/>
        </p:txBody>
      </p:sp>
      <p:sp>
        <p:nvSpPr>
          <p:cNvPr id="337" name="Google Shape;337;p37"/>
          <p:cNvSpPr txBox="1"/>
          <p:nvPr>
            <p:ph idx="3" type="subTitle"/>
          </p:nvPr>
        </p:nvSpPr>
        <p:spPr>
          <a:xfrm>
            <a:off x="2077350" y="3121951"/>
            <a:ext cx="5908800" cy="413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latin typeface="Manrope"/>
                <a:ea typeface="Manrope"/>
                <a:cs typeface="Manrope"/>
                <a:sym typeface="Manrope"/>
              </a:defRPr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/>
        </p:txBody>
      </p:sp>
      <p:sp>
        <p:nvSpPr>
          <p:cNvPr id="338" name="Google Shape;338;p37"/>
          <p:cNvSpPr txBox="1"/>
          <p:nvPr>
            <p:ph idx="4" type="title"/>
          </p:nvPr>
        </p:nvSpPr>
        <p:spPr>
          <a:xfrm>
            <a:off x="719925" y="437700"/>
            <a:ext cx="7704000" cy="657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800"/>
              <a:buNone/>
              <a:defRPr sz="3000">
                <a:latin typeface="Kulim Park"/>
                <a:ea typeface="Kulim Park"/>
                <a:cs typeface="Kulim Park"/>
                <a:sym typeface="Kulim Park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/>
        </p:txBody>
      </p:sp>
      <p:sp>
        <p:nvSpPr>
          <p:cNvPr id="339" name="Google Shape;339;p37"/>
          <p:cNvSpPr/>
          <p:nvPr/>
        </p:nvSpPr>
        <p:spPr>
          <a:xfrm flipH="1" rot="10285629">
            <a:off x="-6531342" y="-2121798"/>
            <a:ext cx="9471588" cy="6049060"/>
          </a:xfrm>
          <a:custGeom>
            <a:rect b="b" l="l" r="r" t="t"/>
            <a:pathLst>
              <a:path extrusionOk="0" h="56068" w="87791">
                <a:moveTo>
                  <a:pt x="55192" y="1"/>
                </a:moveTo>
                <a:cubicBezTo>
                  <a:pt x="51710" y="1"/>
                  <a:pt x="48020" y="921"/>
                  <a:pt x="44301" y="3305"/>
                </a:cubicBezTo>
                <a:cubicBezTo>
                  <a:pt x="27981" y="13772"/>
                  <a:pt x="23752" y="23750"/>
                  <a:pt x="23752" y="23750"/>
                </a:cubicBezTo>
                <a:cubicBezTo>
                  <a:pt x="23752" y="23750"/>
                  <a:pt x="23199" y="30455"/>
                  <a:pt x="15945" y="30455"/>
                </a:cubicBezTo>
                <a:cubicBezTo>
                  <a:pt x="15648" y="30455"/>
                  <a:pt x="15339" y="30443"/>
                  <a:pt x="15019" y="30420"/>
                </a:cubicBezTo>
                <a:cubicBezTo>
                  <a:pt x="13947" y="30341"/>
                  <a:pt x="12915" y="30303"/>
                  <a:pt x="11930" y="30303"/>
                </a:cubicBezTo>
                <a:cubicBezTo>
                  <a:pt x="5447" y="30303"/>
                  <a:pt x="1013" y="31926"/>
                  <a:pt x="541" y="33999"/>
                </a:cubicBezTo>
                <a:cubicBezTo>
                  <a:pt x="1" y="36384"/>
                  <a:pt x="5151" y="43216"/>
                  <a:pt x="11333" y="45926"/>
                </a:cubicBezTo>
                <a:cubicBezTo>
                  <a:pt x="16519" y="48202"/>
                  <a:pt x="23841" y="53453"/>
                  <a:pt x="30900" y="53453"/>
                </a:cubicBezTo>
                <a:cubicBezTo>
                  <a:pt x="32256" y="53453"/>
                  <a:pt x="33602" y="53259"/>
                  <a:pt x="34921" y="52814"/>
                </a:cubicBezTo>
                <a:cubicBezTo>
                  <a:pt x="43110" y="50048"/>
                  <a:pt x="85188" y="56067"/>
                  <a:pt x="86489" y="38010"/>
                </a:cubicBezTo>
                <a:cubicBezTo>
                  <a:pt x="87791" y="19953"/>
                  <a:pt x="76403" y="10573"/>
                  <a:pt x="76403" y="10573"/>
                </a:cubicBezTo>
                <a:cubicBezTo>
                  <a:pt x="76403" y="10573"/>
                  <a:pt x="66995" y="1"/>
                  <a:pt x="55192" y="1"/>
                </a:cubicBezTo>
                <a:close/>
              </a:path>
            </a:pathLst>
          </a:custGeom>
          <a:solidFill>
            <a:schemeClr val="accent1">
              <a:alpha val="4637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40" name="Google Shape;340;p37"/>
          <p:cNvSpPr/>
          <p:nvPr/>
        </p:nvSpPr>
        <p:spPr>
          <a:xfrm>
            <a:off x="-4516430" y="1004988"/>
            <a:ext cx="5766771" cy="3682967"/>
          </a:xfrm>
          <a:custGeom>
            <a:rect b="b" l="l" r="r" t="t"/>
            <a:pathLst>
              <a:path extrusionOk="0" h="56068" w="87791">
                <a:moveTo>
                  <a:pt x="55192" y="1"/>
                </a:moveTo>
                <a:cubicBezTo>
                  <a:pt x="51710" y="1"/>
                  <a:pt x="48020" y="921"/>
                  <a:pt x="44301" y="3305"/>
                </a:cubicBezTo>
                <a:cubicBezTo>
                  <a:pt x="27981" y="13772"/>
                  <a:pt x="23752" y="23750"/>
                  <a:pt x="23752" y="23750"/>
                </a:cubicBezTo>
                <a:cubicBezTo>
                  <a:pt x="23752" y="23750"/>
                  <a:pt x="23199" y="30455"/>
                  <a:pt x="15945" y="30455"/>
                </a:cubicBezTo>
                <a:cubicBezTo>
                  <a:pt x="15648" y="30455"/>
                  <a:pt x="15339" y="30443"/>
                  <a:pt x="15019" y="30420"/>
                </a:cubicBezTo>
                <a:cubicBezTo>
                  <a:pt x="13947" y="30341"/>
                  <a:pt x="12915" y="30303"/>
                  <a:pt x="11930" y="30303"/>
                </a:cubicBezTo>
                <a:cubicBezTo>
                  <a:pt x="5447" y="30303"/>
                  <a:pt x="1013" y="31926"/>
                  <a:pt x="541" y="33999"/>
                </a:cubicBezTo>
                <a:cubicBezTo>
                  <a:pt x="1" y="36384"/>
                  <a:pt x="5151" y="43216"/>
                  <a:pt x="11333" y="45926"/>
                </a:cubicBezTo>
                <a:cubicBezTo>
                  <a:pt x="16519" y="48202"/>
                  <a:pt x="23841" y="53453"/>
                  <a:pt x="30900" y="53453"/>
                </a:cubicBezTo>
                <a:cubicBezTo>
                  <a:pt x="32256" y="53453"/>
                  <a:pt x="33602" y="53259"/>
                  <a:pt x="34921" y="52814"/>
                </a:cubicBezTo>
                <a:cubicBezTo>
                  <a:pt x="43110" y="50048"/>
                  <a:pt x="85188" y="56067"/>
                  <a:pt x="86489" y="38010"/>
                </a:cubicBezTo>
                <a:cubicBezTo>
                  <a:pt x="87791" y="19953"/>
                  <a:pt x="76403" y="10573"/>
                  <a:pt x="76403" y="10573"/>
                </a:cubicBezTo>
                <a:cubicBezTo>
                  <a:pt x="76403" y="10573"/>
                  <a:pt x="66995" y="1"/>
                  <a:pt x="55192" y="1"/>
                </a:cubicBezTo>
                <a:close/>
              </a:path>
            </a:pathLst>
          </a:custGeom>
          <a:solidFill>
            <a:schemeClr val="dk2">
              <a:alpha val="1285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41" name="Google Shape;341;p37"/>
          <p:cNvSpPr/>
          <p:nvPr/>
        </p:nvSpPr>
        <p:spPr>
          <a:xfrm flipH="1" rot="-2839443">
            <a:off x="877472" y="3220259"/>
            <a:ext cx="6402141" cy="5689181"/>
          </a:xfrm>
          <a:custGeom>
            <a:rect b="b" l="l" r="r" t="t"/>
            <a:pathLst>
              <a:path extrusionOk="0" h="28248" w="31788">
                <a:moveTo>
                  <a:pt x="16729" y="0"/>
                </a:moveTo>
                <a:cubicBezTo>
                  <a:pt x="16601" y="0"/>
                  <a:pt x="16474" y="1"/>
                  <a:pt x="16346" y="2"/>
                </a:cubicBezTo>
                <a:cubicBezTo>
                  <a:pt x="16060" y="2"/>
                  <a:pt x="15764" y="5"/>
                  <a:pt x="15461" y="9"/>
                </a:cubicBezTo>
                <a:cubicBezTo>
                  <a:pt x="11690" y="44"/>
                  <a:pt x="7009" y="207"/>
                  <a:pt x="4237" y="2881"/>
                </a:cubicBezTo>
                <a:cubicBezTo>
                  <a:pt x="2392" y="4661"/>
                  <a:pt x="2135" y="8048"/>
                  <a:pt x="1618" y="10410"/>
                </a:cubicBezTo>
                <a:cubicBezTo>
                  <a:pt x="938" y="13517"/>
                  <a:pt x="381" y="16657"/>
                  <a:pt x="219" y="19839"/>
                </a:cubicBezTo>
                <a:cubicBezTo>
                  <a:pt x="1" y="24133"/>
                  <a:pt x="1988" y="26141"/>
                  <a:pt x="6130" y="26720"/>
                </a:cubicBezTo>
                <a:cubicBezTo>
                  <a:pt x="9755" y="27227"/>
                  <a:pt x="13382" y="27712"/>
                  <a:pt x="17036" y="27956"/>
                </a:cubicBezTo>
                <a:cubicBezTo>
                  <a:pt x="18561" y="28056"/>
                  <a:pt x="20165" y="28248"/>
                  <a:pt x="21749" y="28248"/>
                </a:cubicBezTo>
                <a:cubicBezTo>
                  <a:pt x="23047" y="28248"/>
                  <a:pt x="24332" y="28119"/>
                  <a:pt x="25547" y="27706"/>
                </a:cubicBezTo>
                <a:cubicBezTo>
                  <a:pt x="28287" y="26775"/>
                  <a:pt x="29435" y="24198"/>
                  <a:pt x="29933" y="21508"/>
                </a:cubicBezTo>
                <a:cubicBezTo>
                  <a:pt x="30554" y="18140"/>
                  <a:pt x="30847" y="14721"/>
                  <a:pt x="31348" y="11337"/>
                </a:cubicBezTo>
                <a:cubicBezTo>
                  <a:pt x="31787" y="8393"/>
                  <a:pt x="31569" y="5097"/>
                  <a:pt x="28963" y="3194"/>
                </a:cubicBezTo>
                <a:cubicBezTo>
                  <a:pt x="25477" y="645"/>
                  <a:pt x="20958" y="0"/>
                  <a:pt x="16729" y="0"/>
                </a:cubicBezTo>
                <a:close/>
              </a:path>
            </a:pathLst>
          </a:custGeom>
          <a:solidFill>
            <a:schemeClr val="dk2">
              <a:alpha val="670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42" name="Google Shape;342;p37"/>
          <p:cNvSpPr/>
          <p:nvPr/>
        </p:nvSpPr>
        <p:spPr>
          <a:xfrm flipH="1" rot="-10305679">
            <a:off x="6411091" y="301976"/>
            <a:ext cx="7310080" cy="6849767"/>
          </a:xfrm>
          <a:custGeom>
            <a:rect b="b" l="l" r="r" t="t"/>
            <a:pathLst>
              <a:path extrusionOk="0" h="87424" w="93299">
                <a:moveTo>
                  <a:pt x="34162" y="1"/>
                </a:moveTo>
                <a:cubicBezTo>
                  <a:pt x="24245" y="1"/>
                  <a:pt x="25039" y="12520"/>
                  <a:pt x="13717" y="17147"/>
                </a:cubicBezTo>
                <a:cubicBezTo>
                  <a:pt x="1" y="22753"/>
                  <a:pt x="25599" y="33483"/>
                  <a:pt x="18923" y="50349"/>
                </a:cubicBezTo>
                <a:cubicBezTo>
                  <a:pt x="13077" y="65115"/>
                  <a:pt x="23069" y="87424"/>
                  <a:pt x="32143" y="87424"/>
                </a:cubicBezTo>
                <a:cubicBezTo>
                  <a:pt x="33432" y="87424"/>
                  <a:pt x="34703" y="86974"/>
                  <a:pt x="35906" y="85988"/>
                </a:cubicBezTo>
                <a:cubicBezTo>
                  <a:pt x="38841" y="83585"/>
                  <a:pt x="41192" y="82952"/>
                  <a:pt x="43240" y="82952"/>
                </a:cubicBezTo>
                <a:cubicBezTo>
                  <a:pt x="45526" y="82952"/>
                  <a:pt x="47435" y="83741"/>
                  <a:pt x="49356" y="83741"/>
                </a:cubicBezTo>
                <a:cubicBezTo>
                  <a:pt x="51391" y="83741"/>
                  <a:pt x="53441" y="82856"/>
                  <a:pt x="55968" y="79208"/>
                </a:cubicBezTo>
                <a:cubicBezTo>
                  <a:pt x="79663" y="45004"/>
                  <a:pt x="87416" y="44135"/>
                  <a:pt x="87416" y="44135"/>
                </a:cubicBezTo>
                <a:cubicBezTo>
                  <a:pt x="93298" y="21497"/>
                  <a:pt x="60858" y="9397"/>
                  <a:pt x="42111" y="1875"/>
                </a:cubicBezTo>
                <a:cubicBezTo>
                  <a:pt x="38838" y="561"/>
                  <a:pt x="36260" y="1"/>
                  <a:pt x="34162" y="1"/>
                </a:cubicBezTo>
                <a:close/>
              </a:path>
            </a:pathLst>
          </a:custGeom>
          <a:solidFill>
            <a:schemeClr val="accent3">
              <a:alpha val="3352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43" name="Google Shape;343;p37"/>
          <p:cNvSpPr/>
          <p:nvPr/>
        </p:nvSpPr>
        <p:spPr>
          <a:xfrm flipH="1" rot="3278516">
            <a:off x="4649136" y="-366101"/>
            <a:ext cx="7826271" cy="2877921"/>
          </a:xfrm>
          <a:custGeom>
            <a:rect b="b" l="l" r="r" t="t"/>
            <a:pathLst>
              <a:path extrusionOk="0" fill="none" h="28195" w="76674">
                <a:moveTo>
                  <a:pt x="76673" y="0"/>
                </a:moveTo>
                <a:cubicBezTo>
                  <a:pt x="76673" y="0"/>
                  <a:pt x="67374" y="14124"/>
                  <a:pt x="60786" y="16430"/>
                </a:cubicBezTo>
                <a:cubicBezTo>
                  <a:pt x="52981" y="19160"/>
                  <a:pt x="39856" y="7047"/>
                  <a:pt x="24779" y="17621"/>
                </a:cubicBezTo>
                <a:cubicBezTo>
                  <a:pt x="9706" y="28195"/>
                  <a:pt x="1302" y="23045"/>
                  <a:pt x="1" y="9868"/>
                </a:cubicBezTo>
              </a:path>
            </a:pathLst>
          </a:custGeom>
          <a:noFill/>
          <a:ln cap="flat" cmpd="sng" w="28575">
            <a:solidFill>
              <a:schemeClr val="accent3"/>
            </a:solidFill>
            <a:prstDash val="solid"/>
            <a:miter lim="3253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44" name="Google Shape;344;p37"/>
          <p:cNvSpPr/>
          <p:nvPr/>
        </p:nvSpPr>
        <p:spPr>
          <a:xfrm rot="-9555841">
            <a:off x="-6466450" y="2570506"/>
            <a:ext cx="8200942" cy="3015697"/>
          </a:xfrm>
          <a:custGeom>
            <a:rect b="b" l="l" r="r" t="t"/>
            <a:pathLst>
              <a:path extrusionOk="0" fill="none" h="28195" w="76674">
                <a:moveTo>
                  <a:pt x="76673" y="0"/>
                </a:moveTo>
                <a:cubicBezTo>
                  <a:pt x="76673" y="0"/>
                  <a:pt x="67374" y="14124"/>
                  <a:pt x="60786" y="16430"/>
                </a:cubicBezTo>
                <a:cubicBezTo>
                  <a:pt x="52981" y="19160"/>
                  <a:pt x="39856" y="7047"/>
                  <a:pt x="24779" y="17621"/>
                </a:cubicBezTo>
                <a:cubicBezTo>
                  <a:pt x="9706" y="28195"/>
                  <a:pt x="1302" y="23045"/>
                  <a:pt x="1" y="9868"/>
                </a:cubicBezTo>
              </a:path>
            </a:pathLst>
          </a:custGeom>
          <a:noFill/>
          <a:ln cap="flat" cmpd="sng" w="28575">
            <a:solidFill>
              <a:schemeClr val="accent3"/>
            </a:solidFill>
            <a:prstDash val="solid"/>
            <a:miter lim="3253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45" name="Google Shape;345;p37"/>
          <p:cNvSpPr txBox="1"/>
          <p:nvPr>
            <p:ph idx="5" type="title"/>
          </p:nvPr>
        </p:nvSpPr>
        <p:spPr>
          <a:xfrm>
            <a:off x="2077027" y="3635876"/>
            <a:ext cx="1815000" cy="487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l">
              <a:spcBef>
                <a:spcPts val="0"/>
              </a:spcBef>
              <a:spcAft>
                <a:spcPts val="0"/>
              </a:spcAft>
              <a:buSzPts val="2500"/>
              <a:buNone/>
              <a:defRPr sz="2000">
                <a:latin typeface="Kulim Park"/>
                <a:ea typeface="Kulim Park"/>
                <a:cs typeface="Kulim Park"/>
                <a:sym typeface="Kulim Park"/>
              </a:defRPr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/>
        </p:txBody>
      </p:sp>
      <p:sp>
        <p:nvSpPr>
          <p:cNvPr id="346" name="Google Shape;346;p37"/>
          <p:cNvSpPr txBox="1"/>
          <p:nvPr>
            <p:ph idx="6" type="subTitle"/>
          </p:nvPr>
        </p:nvSpPr>
        <p:spPr>
          <a:xfrm>
            <a:off x="2077350" y="4180701"/>
            <a:ext cx="5908800" cy="413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latin typeface="Manrope"/>
                <a:ea typeface="Manrope"/>
                <a:cs typeface="Manrope"/>
                <a:sym typeface="Manrope"/>
              </a:defRPr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four columns">
  <p:cSld name="CUSTOM_5">
    <p:spTree>
      <p:nvGrpSpPr>
        <p:cNvPr id="347" name="Shape 3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" name="Google Shape;348;p38"/>
          <p:cNvSpPr/>
          <p:nvPr/>
        </p:nvSpPr>
        <p:spPr>
          <a:xfrm flipH="1" rot="4102360">
            <a:off x="-2512533" y="4030635"/>
            <a:ext cx="7471578" cy="4771747"/>
          </a:xfrm>
          <a:custGeom>
            <a:rect b="b" l="l" r="r" t="t"/>
            <a:pathLst>
              <a:path extrusionOk="0" h="56068" w="87791">
                <a:moveTo>
                  <a:pt x="55192" y="1"/>
                </a:moveTo>
                <a:cubicBezTo>
                  <a:pt x="51710" y="1"/>
                  <a:pt x="48020" y="921"/>
                  <a:pt x="44301" y="3305"/>
                </a:cubicBezTo>
                <a:cubicBezTo>
                  <a:pt x="27981" y="13772"/>
                  <a:pt x="23752" y="23750"/>
                  <a:pt x="23752" y="23750"/>
                </a:cubicBezTo>
                <a:cubicBezTo>
                  <a:pt x="23752" y="23750"/>
                  <a:pt x="23199" y="30455"/>
                  <a:pt x="15945" y="30455"/>
                </a:cubicBezTo>
                <a:cubicBezTo>
                  <a:pt x="15648" y="30455"/>
                  <a:pt x="15339" y="30443"/>
                  <a:pt x="15019" y="30420"/>
                </a:cubicBezTo>
                <a:cubicBezTo>
                  <a:pt x="13947" y="30341"/>
                  <a:pt x="12915" y="30303"/>
                  <a:pt x="11930" y="30303"/>
                </a:cubicBezTo>
                <a:cubicBezTo>
                  <a:pt x="5447" y="30303"/>
                  <a:pt x="1013" y="31926"/>
                  <a:pt x="541" y="33999"/>
                </a:cubicBezTo>
                <a:cubicBezTo>
                  <a:pt x="1" y="36384"/>
                  <a:pt x="5151" y="43216"/>
                  <a:pt x="11333" y="45926"/>
                </a:cubicBezTo>
                <a:cubicBezTo>
                  <a:pt x="16519" y="48202"/>
                  <a:pt x="23841" y="53453"/>
                  <a:pt x="30900" y="53453"/>
                </a:cubicBezTo>
                <a:cubicBezTo>
                  <a:pt x="32256" y="53453"/>
                  <a:pt x="33602" y="53259"/>
                  <a:pt x="34921" y="52814"/>
                </a:cubicBezTo>
                <a:cubicBezTo>
                  <a:pt x="43110" y="50048"/>
                  <a:pt x="85188" y="56067"/>
                  <a:pt x="86489" y="38010"/>
                </a:cubicBezTo>
                <a:cubicBezTo>
                  <a:pt x="87791" y="19953"/>
                  <a:pt x="76403" y="10573"/>
                  <a:pt x="76403" y="10573"/>
                </a:cubicBezTo>
                <a:cubicBezTo>
                  <a:pt x="76403" y="10573"/>
                  <a:pt x="66995" y="1"/>
                  <a:pt x="55192" y="1"/>
                </a:cubicBezTo>
                <a:close/>
              </a:path>
            </a:pathLst>
          </a:custGeom>
          <a:solidFill>
            <a:schemeClr val="accent1">
              <a:alpha val="4637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49" name="Google Shape;349;p38"/>
          <p:cNvSpPr/>
          <p:nvPr/>
        </p:nvSpPr>
        <p:spPr>
          <a:xfrm rot="813319">
            <a:off x="-4129602" y="-1737023"/>
            <a:ext cx="6402109" cy="5689153"/>
          </a:xfrm>
          <a:custGeom>
            <a:rect b="b" l="l" r="r" t="t"/>
            <a:pathLst>
              <a:path extrusionOk="0" h="28248" w="31788">
                <a:moveTo>
                  <a:pt x="16729" y="0"/>
                </a:moveTo>
                <a:cubicBezTo>
                  <a:pt x="16601" y="0"/>
                  <a:pt x="16474" y="1"/>
                  <a:pt x="16346" y="2"/>
                </a:cubicBezTo>
                <a:cubicBezTo>
                  <a:pt x="16060" y="2"/>
                  <a:pt x="15764" y="5"/>
                  <a:pt x="15461" y="9"/>
                </a:cubicBezTo>
                <a:cubicBezTo>
                  <a:pt x="11690" y="44"/>
                  <a:pt x="7009" y="207"/>
                  <a:pt x="4237" y="2881"/>
                </a:cubicBezTo>
                <a:cubicBezTo>
                  <a:pt x="2392" y="4661"/>
                  <a:pt x="2135" y="8048"/>
                  <a:pt x="1618" y="10410"/>
                </a:cubicBezTo>
                <a:cubicBezTo>
                  <a:pt x="938" y="13517"/>
                  <a:pt x="381" y="16657"/>
                  <a:pt x="219" y="19839"/>
                </a:cubicBezTo>
                <a:cubicBezTo>
                  <a:pt x="1" y="24133"/>
                  <a:pt x="1988" y="26141"/>
                  <a:pt x="6130" y="26720"/>
                </a:cubicBezTo>
                <a:cubicBezTo>
                  <a:pt x="9755" y="27227"/>
                  <a:pt x="13382" y="27712"/>
                  <a:pt x="17036" y="27956"/>
                </a:cubicBezTo>
                <a:cubicBezTo>
                  <a:pt x="18561" y="28056"/>
                  <a:pt x="20165" y="28248"/>
                  <a:pt x="21749" y="28248"/>
                </a:cubicBezTo>
                <a:cubicBezTo>
                  <a:pt x="23047" y="28248"/>
                  <a:pt x="24332" y="28119"/>
                  <a:pt x="25547" y="27706"/>
                </a:cubicBezTo>
                <a:cubicBezTo>
                  <a:pt x="28287" y="26775"/>
                  <a:pt x="29435" y="24198"/>
                  <a:pt x="29933" y="21508"/>
                </a:cubicBezTo>
                <a:cubicBezTo>
                  <a:pt x="30554" y="18140"/>
                  <a:pt x="30847" y="14721"/>
                  <a:pt x="31348" y="11337"/>
                </a:cubicBezTo>
                <a:cubicBezTo>
                  <a:pt x="31787" y="8393"/>
                  <a:pt x="31569" y="5097"/>
                  <a:pt x="28963" y="3194"/>
                </a:cubicBezTo>
                <a:cubicBezTo>
                  <a:pt x="25477" y="645"/>
                  <a:pt x="20958" y="0"/>
                  <a:pt x="16729" y="0"/>
                </a:cubicBezTo>
                <a:close/>
              </a:path>
            </a:pathLst>
          </a:custGeom>
          <a:solidFill>
            <a:schemeClr val="dk2">
              <a:alpha val="6669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50" name="Google Shape;350;p38"/>
          <p:cNvSpPr/>
          <p:nvPr/>
        </p:nvSpPr>
        <p:spPr>
          <a:xfrm flipH="1" rot="3394465">
            <a:off x="5593334" y="2171418"/>
            <a:ext cx="8703343" cy="5558223"/>
          </a:xfrm>
          <a:custGeom>
            <a:rect b="b" l="l" r="r" t="t"/>
            <a:pathLst>
              <a:path extrusionOk="0" h="56068" w="87791">
                <a:moveTo>
                  <a:pt x="55192" y="1"/>
                </a:moveTo>
                <a:cubicBezTo>
                  <a:pt x="51710" y="1"/>
                  <a:pt x="48020" y="921"/>
                  <a:pt x="44301" y="3305"/>
                </a:cubicBezTo>
                <a:cubicBezTo>
                  <a:pt x="27981" y="13772"/>
                  <a:pt x="23752" y="23750"/>
                  <a:pt x="23752" y="23750"/>
                </a:cubicBezTo>
                <a:cubicBezTo>
                  <a:pt x="23752" y="23750"/>
                  <a:pt x="23199" y="30455"/>
                  <a:pt x="15945" y="30455"/>
                </a:cubicBezTo>
                <a:cubicBezTo>
                  <a:pt x="15648" y="30455"/>
                  <a:pt x="15339" y="30443"/>
                  <a:pt x="15019" y="30420"/>
                </a:cubicBezTo>
                <a:cubicBezTo>
                  <a:pt x="13947" y="30341"/>
                  <a:pt x="12915" y="30303"/>
                  <a:pt x="11930" y="30303"/>
                </a:cubicBezTo>
                <a:cubicBezTo>
                  <a:pt x="5447" y="30303"/>
                  <a:pt x="1013" y="31926"/>
                  <a:pt x="541" y="33999"/>
                </a:cubicBezTo>
                <a:cubicBezTo>
                  <a:pt x="1" y="36384"/>
                  <a:pt x="5151" y="43216"/>
                  <a:pt x="11333" y="45926"/>
                </a:cubicBezTo>
                <a:cubicBezTo>
                  <a:pt x="16519" y="48202"/>
                  <a:pt x="23841" y="53453"/>
                  <a:pt x="30900" y="53453"/>
                </a:cubicBezTo>
                <a:cubicBezTo>
                  <a:pt x="32256" y="53453"/>
                  <a:pt x="33602" y="53259"/>
                  <a:pt x="34921" y="52814"/>
                </a:cubicBezTo>
                <a:cubicBezTo>
                  <a:pt x="43110" y="50048"/>
                  <a:pt x="85188" y="56067"/>
                  <a:pt x="86489" y="38010"/>
                </a:cubicBezTo>
                <a:cubicBezTo>
                  <a:pt x="87791" y="19953"/>
                  <a:pt x="76403" y="10573"/>
                  <a:pt x="76403" y="10573"/>
                </a:cubicBezTo>
                <a:cubicBezTo>
                  <a:pt x="76403" y="10573"/>
                  <a:pt x="66995" y="1"/>
                  <a:pt x="55192" y="1"/>
                </a:cubicBezTo>
                <a:close/>
              </a:path>
            </a:pathLst>
          </a:custGeom>
          <a:solidFill>
            <a:schemeClr val="accent1">
              <a:alpha val="4627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51" name="Google Shape;351;p38"/>
          <p:cNvSpPr/>
          <p:nvPr/>
        </p:nvSpPr>
        <p:spPr>
          <a:xfrm rot="-10285603">
            <a:off x="6336471" y="-2917283"/>
            <a:ext cx="7471761" cy="4771864"/>
          </a:xfrm>
          <a:custGeom>
            <a:rect b="b" l="l" r="r" t="t"/>
            <a:pathLst>
              <a:path extrusionOk="0" h="56068" w="87791">
                <a:moveTo>
                  <a:pt x="55192" y="1"/>
                </a:moveTo>
                <a:cubicBezTo>
                  <a:pt x="51710" y="1"/>
                  <a:pt x="48020" y="921"/>
                  <a:pt x="44301" y="3305"/>
                </a:cubicBezTo>
                <a:cubicBezTo>
                  <a:pt x="27981" y="13772"/>
                  <a:pt x="23752" y="23750"/>
                  <a:pt x="23752" y="23750"/>
                </a:cubicBezTo>
                <a:cubicBezTo>
                  <a:pt x="23752" y="23750"/>
                  <a:pt x="23199" y="30455"/>
                  <a:pt x="15945" y="30455"/>
                </a:cubicBezTo>
                <a:cubicBezTo>
                  <a:pt x="15648" y="30455"/>
                  <a:pt x="15339" y="30443"/>
                  <a:pt x="15019" y="30420"/>
                </a:cubicBezTo>
                <a:cubicBezTo>
                  <a:pt x="13947" y="30341"/>
                  <a:pt x="12915" y="30303"/>
                  <a:pt x="11930" y="30303"/>
                </a:cubicBezTo>
                <a:cubicBezTo>
                  <a:pt x="5447" y="30303"/>
                  <a:pt x="1013" y="31926"/>
                  <a:pt x="541" y="33999"/>
                </a:cubicBezTo>
                <a:cubicBezTo>
                  <a:pt x="1" y="36384"/>
                  <a:pt x="5151" y="43216"/>
                  <a:pt x="11333" y="45926"/>
                </a:cubicBezTo>
                <a:cubicBezTo>
                  <a:pt x="16519" y="48202"/>
                  <a:pt x="23841" y="53453"/>
                  <a:pt x="30900" y="53453"/>
                </a:cubicBezTo>
                <a:cubicBezTo>
                  <a:pt x="32256" y="53453"/>
                  <a:pt x="33602" y="53259"/>
                  <a:pt x="34921" y="52814"/>
                </a:cubicBezTo>
                <a:cubicBezTo>
                  <a:pt x="43110" y="50048"/>
                  <a:pt x="85188" y="56067"/>
                  <a:pt x="86489" y="38010"/>
                </a:cubicBezTo>
                <a:cubicBezTo>
                  <a:pt x="87791" y="19953"/>
                  <a:pt x="76403" y="10573"/>
                  <a:pt x="76403" y="10573"/>
                </a:cubicBezTo>
                <a:cubicBezTo>
                  <a:pt x="76403" y="10573"/>
                  <a:pt x="66995" y="1"/>
                  <a:pt x="55192" y="1"/>
                </a:cubicBezTo>
                <a:close/>
              </a:path>
            </a:pathLst>
          </a:custGeom>
          <a:solidFill>
            <a:schemeClr val="accent3">
              <a:alpha val="2549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52" name="Google Shape;352;p38"/>
          <p:cNvSpPr/>
          <p:nvPr/>
        </p:nvSpPr>
        <p:spPr>
          <a:xfrm rot="-2238616">
            <a:off x="-4635728" y="470344"/>
            <a:ext cx="7826078" cy="2877850"/>
          </a:xfrm>
          <a:custGeom>
            <a:rect b="b" l="l" r="r" t="t"/>
            <a:pathLst>
              <a:path extrusionOk="0" fill="none" h="28195" w="76674">
                <a:moveTo>
                  <a:pt x="76673" y="0"/>
                </a:moveTo>
                <a:cubicBezTo>
                  <a:pt x="76673" y="0"/>
                  <a:pt x="67374" y="14124"/>
                  <a:pt x="60786" y="16430"/>
                </a:cubicBezTo>
                <a:cubicBezTo>
                  <a:pt x="52981" y="19160"/>
                  <a:pt x="39856" y="7047"/>
                  <a:pt x="24779" y="17621"/>
                </a:cubicBezTo>
                <a:cubicBezTo>
                  <a:pt x="9706" y="28195"/>
                  <a:pt x="1302" y="23045"/>
                  <a:pt x="1" y="9868"/>
                </a:cubicBezTo>
              </a:path>
            </a:pathLst>
          </a:custGeom>
          <a:noFill/>
          <a:ln cap="flat" cmpd="sng" w="28575">
            <a:solidFill>
              <a:schemeClr val="accent3"/>
            </a:solidFill>
            <a:prstDash val="solid"/>
            <a:miter lim="3253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53" name="Google Shape;353;p38"/>
          <p:cNvSpPr txBox="1"/>
          <p:nvPr>
            <p:ph type="title"/>
          </p:nvPr>
        </p:nvSpPr>
        <p:spPr>
          <a:xfrm>
            <a:off x="5664001" y="1703625"/>
            <a:ext cx="2227200" cy="487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l">
              <a:spcBef>
                <a:spcPts val="0"/>
              </a:spcBef>
              <a:spcAft>
                <a:spcPts val="0"/>
              </a:spcAft>
              <a:buSzPts val="2500"/>
              <a:buNone/>
              <a:defRPr sz="2000">
                <a:latin typeface="Kulim Park"/>
                <a:ea typeface="Kulim Park"/>
                <a:cs typeface="Kulim Park"/>
                <a:sym typeface="Kulim Park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/>
        </p:txBody>
      </p:sp>
      <p:sp>
        <p:nvSpPr>
          <p:cNvPr id="354" name="Google Shape;354;p38"/>
          <p:cNvSpPr txBox="1"/>
          <p:nvPr>
            <p:ph idx="1" type="subTitle"/>
          </p:nvPr>
        </p:nvSpPr>
        <p:spPr>
          <a:xfrm>
            <a:off x="5664053" y="2135500"/>
            <a:ext cx="2508600" cy="661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latin typeface="Manrope"/>
                <a:ea typeface="Manrope"/>
                <a:cs typeface="Manrope"/>
                <a:sym typeface="Manrope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/>
        </p:txBody>
      </p:sp>
      <p:sp>
        <p:nvSpPr>
          <p:cNvPr id="355" name="Google Shape;355;p38"/>
          <p:cNvSpPr txBox="1"/>
          <p:nvPr>
            <p:ph idx="2" type="title"/>
          </p:nvPr>
        </p:nvSpPr>
        <p:spPr>
          <a:xfrm>
            <a:off x="5664001" y="3198000"/>
            <a:ext cx="2227200" cy="487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l">
              <a:spcBef>
                <a:spcPts val="0"/>
              </a:spcBef>
              <a:spcAft>
                <a:spcPts val="0"/>
              </a:spcAft>
              <a:buSzPts val="2500"/>
              <a:buNone/>
              <a:defRPr sz="2000">
                <a:latin typeface="Kulim Park"/>
                <a:ea typeface="Kulim Park"/>
                <a:cs typeface="Kulim Park"/>
                <a:sym typeface="Kulim Park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/>
        </p:txBody>
      </p:sp>
      <p:sp>
        <p:nvSpPr>
          <p:cNvPr id="356" name="Google Shape;356;p38"/>
          <p:cNvSpPr txBox="1"/>
          <p:nvPr>
            <p:ph idx="3" type="subTitle"/>
          </p:nvPr>
        </p:nvSpPr>
        <p:spPr>
          <a:xfrm>
            <a:off x="5664025" y="3629875"/>
            <a:ext cx="2508600" cy="661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latin typeface="Manrope"/>
                <a:ea typeface="Manrope"/>
                <a:cs typeface="Manrope"/>
                <a:sym typeface="Manrope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/>
        </p:txBody>
      </p:sp>
      <p:sp>
        <p:nvSpPr>
          <p:cNvPr id="357" name="Google Shape;357;p38"/>
          <p:cNvSpPr txBox="1"/>
          <p:nvPr>
            <p:ph idx="4" type="title"/>
          </p:nvPr>
        </p:nvSpPr>
        <p:spPr>
          <a:xfrm>
            <a:off x="1252726" y="1703625"/>
            <a:ext cx="2227200" cy="487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r">
              <a:spcBef>
                <a:spcPts val="0"/>
              </a:spcBef>
              <a:spcAft>
                <a:spcPts val="0"/>
              </a:spcAft>
              <a:buSzPts val="2500"/>
              <a:buNone/>
              <a:defRPr sz="2000">
                <a:latin typeface="Kulim Park"/>
                <a:ea typeface="Kulim Park"/>
                <a:cs typeface="Kulim Park"/>
                <a:sym typeface="Kulim Park"/>
              </a:defRPr>
            </a:lvl1pPr>
            <a:lvl2pPr lvl="1" rtl="0" algn="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rtl="0" algn="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rtl="0" algn="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rtl="0" algn="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rtl="0" algn="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rtl="0" algn="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rtl="0" algn="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rtl="0" algn="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/>
        </p:txBody>
      </p:sp>
      <p:sp>
        <p:nvSpPr>
          <p:cNvPr id="358" name="Google Shape;358;p38"/>
          <p:cNvSpPr txBox="1"/>
          <p:nvPr>
            <p:ph idx="5" type="subTitle"/>
          </p:nvPr>
        </p:nvSpPr>
        <p:spPr>
          <a:xfrm>
            <a:off x="971503" y="2135500"/>
            <a:ext cx="2508600" cy="661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latin typeface="Manrope"/>
                <a:ea typeface="Manrope"/>
                <a:cs typeface="Manrope"/>
                <a:sym typeface="Manrope"/>
              </a:defRPr>
            </a:lvl1pPr>
            <a:lvl2pPr lvl="1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/>
        </p:txBody>
      </p:sp>
      <p:sp>
        <p:nvSpPr>
          <p:cNvPr id="359" name="Google Shape;359;p38"/>
          <p:cNvSpPr txBox="1"/>
          <p:nvPr>
            <p:ph idx="6" type="title"/>
          </p:nvPr>
        </p:nvSpPr>
        <p:spPr>
          <a:xfrm>
            <a:off x="1252726" y="3198000"/>
            <a:ext cx="2227200" cy="487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r">
              <a:spcBef>
                <a:spcPts val="0"/>
              </a:spcBef>
              <a:spcAft>
                <a:spcPts val="0"/>
              </a:spcAft>
              <a:buSzPts val="2500"/>
              <a:buNone/>
              <a:defRPr sz="2000">
                <a:latin typeface="Kulim Park"/>
                <a:ea typeface="Kulim Park"/>
                <a:cs typeface="Kulim Park"/>
                <a:sym typeface="Kulim Park"/>
              </a:defRPr>
            </a:lvl1pPr>
            <a:lvl2pPr lvl="1" rtl="0" algn="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rtl="0" algn="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rtl="0" algn="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rtl="0" algn="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rtl="0" algn="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rtl="0" algn="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rtl="0" algn="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rtl="0" algn="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/>
        </p:txBody>
      </p:sp>
      <p:sp>
        <p:nvSpPr>
          <p:cNvPr id="360" name="Google Shape;360;p38"/>
          <p:cNvSpPr txBox="1"/>
          <p:nvPr>
            <p:ph idx="7" type="subTitle"/>
          </p:nvPr>
        </p:nvSpPr>
        <p:spPr>
          <a:xfrm>
            <a:off x="971475" y="3629875"/>
            <a:ext cx="2508600" cy="661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latin typeface="Manrope"/>
                <a:ea typeface="Manrope"/>
                <a:cs typeface="Manrope"/>
                <a:sym typeface="Manrope"/>
              </a:defRPr>
            </a:lvl1pPr>
            <a:lvl2pPr lvl="1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/>
        </p:txBody>
      </p:sp>
      <p:sp>
        <p:nvSpPr>
          <p:cNvPr id="361" name="Google Shape;361;p38"/>
          <p:cNvSpPr txBox="1"/>
          <p:nvPr>
            <p:ph idx="8" type="title"/>
          </p:nvPr>
        </p:nvSpPr>
        <p:spPr>
          <a:xfrm flipH="1">
            <a:off x="719925" y="437700"/>
            <a:ext cx="7704000" cy="657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800"/>
              <a:buNone/>
              <a:defRPr sz="3000">
                <a:latin typeface="Kulim Park"/>
                <a:ea typeface="Kulim Park"/>
                <a:cs typeface="Kulim Park"/>
                <a:sym typeface="Kulim Park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four columns 1">
  <p:cSld name="CUSTOM_5_1">
    <p:spTree>
      <p:nvGrpSpPr>
        <p:cNvPr id="362" name="Shape 3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3" name="Google Shape;363;p39"/>
          <p:cNvSpPr/>
          <p:nvPr/>
        </p:nvSpPr>
        <p:spPr>
          <a:xfrm flipH="1" rot="3394465">
            <a:off x="5593334" y="2171418"/>
            <a:ext cx="8703343" cy="5558223"/>
          </a:xfrm>
          <a:custGeom>
            <a:rect b="b" l="l" r="r" t="t"/>
            <a:pathLst>
              <a:path extrusionOk="0" h="56068" w="87791">
                <a:moveTo>
                  <a:pt x="55192" y="1"/>
                </a:moveTo>
                <a:cubicBezTo>
                  <a:pt x="51710" y="1"/>
                  <a:pt x="48020" y="921"/>
                  <a:pt x="44301" y="3305"/>
                </a:cubicBezTo>
                <a:cubicBezTo>
                  <a:pt x="27981" y="13772"/>
                  <a:pt x="23752" y="23750"/>
                  <a:pt x="23752" y="23750"/>
                </a:cubicBezTo>
                <a:cubicBezTo>
                  <a:pt x="23752" y="23750"/>
                  <a:pt x="23199" y="30455"/>
                  <a:pt x="15945" y="30455"/>
                </a:cubicBezTo>
                <a:cubicBezTo>
                  <a:pt x="15648" y="30455"/>
                  <a:pt x="15339" y="30443"/>
                  <a:pt x="15019" y="30420"/>
                </a:cubicBezTo>
                <a:cubicBezTo>
                  <a:pt x="13947" y="30341"/>
                  <a:pt x="12915" y="30303"/>
                  <a:pt x="11930" y="30303"/>
                </a:cubicBezTo>
                <a:cubicBezTo>
                  <a:pt x="5447" y="30303"/>
                  <a:pt x="1013" y="31926"/>
                  <a:pt x="541" y="33999"/>
                </a:cubicBezTo>
                <a:cubicBezTo>
                  <a:pt x="1" y="36384"/>
                  <a:pt x="5151" y="43216"/>
                  <a:pt x="11333" y="45926"/>
                </a:cubicBezTo>
                <a:cubicBezTo>
                  <a:pt x="16519" y="48202"/>
                  <a:pt x="23841" y="53453"/>
                  <a:pt x="30900" y="53453"/>
                </a:cubicBezTo>
                <a:cubicBezTo>
                  <a:pt x="32256" y="53453"/>
                  <a:pt x="33602" y="53259"/>
                  <a:pt x="34921" y="52814"/>
                </a:cubicBezTo>
                <a:cubicBezTo>
                  <a:pt x="43110" y="50048"/>
                  <a:pt x="85188" y="56067"/>
                  <a:pt x="86489" y="38010"/>
                </a:cubicBezTo>
                <a:cubicBezTo>
                  <a:pt x="87791" y="19953"/>
                  <a:pt x="76403" y="10573"/>
                  <a:pt x="76403" y="10573"/>
                </a:cubicBezTo>
                <a:cubicBezTo>
                  <a:pt x="76403" y="10573"/>
                  <a:pt x="66995" y="1"/>
                  <a:pt x="55192" y="1"/>
                </a:cubicBezTo>
                <a:close/>
              </a:path>
            </a:pathLst>
          </a:custGeom>
          <a:solidFill>
            <a:schemeClr val="accent1">
              <a:alpha val="4627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64" name="Google Shape;364;p39"/>
          <p:cNvSpPr/>
          <p:nvPr/>
        </p:nvSpPr>
        <p:spPr>
          <a:xfrm rot="-10285603">
            <a:off x="5869521" y="-2917283"/>
            <a:ext cx="7471761" cy="4771864"/>
          </a:xfrm>
          <a:custGeom>
            <a:rect b="b" l="l" r="r" t="t"/>
            <a:pathLst>
              <a:path extrusionOk="0" h="56068" w="87791">
                <a:moveTo>
                  <a:pt x="55192" y="1"/>
                </a:moveTo>
                <a:cubicBezTo>
                  <a:pt x="51710" y="1"/>
                  <a:pt x="48020" y="921"/>
                  <a:pt x="44301" y="3305"/>
                </a:cubicBezTo>
                <a:cubicBezTo>
                  <a:pt x="27981" y="13772"/>
                  <a:pt x="23752" y="23750"/>
                  <a:pt x="23752" y="23750"/>
                </a:cubicBezTo>
                <a:cubicBezTo>
                  <a:pt x="23752" y="23750"/>
                  <a:pt x="23199" y="30455"/>
                  <a:pt x="15945" y="30455"/>
                </a:cubicBezTo>
                <a:cubicBezTo>
                  <a:pt x="15648" y="30455"/>
                  <a:pt x="15339" y="30443"/>
                  <a:pt x="15019" y="30420"/>
                </a:cubicBezTo>
                <a:cubicBezTo>
                  <a:pt x="13947" y="30341"/>
                  <a:pt x="12915" y="30303"/>
                  <a:pt x="11930" y="30303"/>
                </a:cubicBezTo>
                <a:cubicBezTo>
                  <a:pt x="5447" y="30303"/>
                  <a:pt x="1013" y="31926"/>
                  <a:pt x="541" y="33999"/>
                </a:cubicBezTo>
                <a:cubicBezTo>
                  <a:pt x="1" y="36384"/>
                  <a:pt x="5151" y="43216"/>
                  <a:pt x="11333" y="45926"/>
                </a:cubicBezTo>
                <a:cubicBezTo>
                  <a:pt x="16519" y="48202"/>
                  <a:pt x="23841" y="53453"/>
                  <a:pt x="30900" y="53453"/>
                </a:cubicBezTo>
                <a:cubicBezTo>
                  <a:pt x="32256" y="53453"/>
                  <a:pt x="33602" y="53259"/>
                  <a:pt x="34921" y="52814"/>
                </a:cubicBezTo>
                <a:cubicBezTo>
                  <a:pt x="43110" y="50048"/>
                  <a:pt x="85188" y="56067"/>
                  <a:pt x="86489" y="38010"/>
                </a:cubicBezTo>
                <a:cubicBezTo>
                  <a:pt x="87791" y="19953"/>
                  <a:pt x="76403" y="10573"/>
                  <a:pt x="76403" y="10573"/>
                </a:cubicBezTo>
                <a:cubicBezTo>
                  <a:pt x="76403" y="10573"/>
                  <a:pt x="66995" y="1"/>
                  <a:pt x="55192" y="1"/>
                </a:cubicBezTo>
                <a:close/>
              </a:path>
            </a:pathLst>
          </a:custGeom>
          <a:solidFill>
            <a:schemeClr val="accent3">
              <a:alpha val="2549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65" name="Google Shape;365;p39"/>
          <p:cNvSpPr txBox="1"/>
          <p:nvPr>
            <p:ph type="title"/>
          </p:nvPr>
        </p:nvSpPr>
        <p:spPr>
          <a:xfrm flipH="1">
            <a:off x="3993600" y="437700"/>
            <a:ext cx="4410900" cy="657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l">
              <a:spcBef>
                <a:spcPts val="0"/>
              </a:spcBef>
              <a:spcAft>
                <a:spcPts val="0"/>
              </a:spcAft>
              <a:buSzPts val="2800"/>
              <a:buNone/>
              <a:defRPr sz="3000">
                <a:latin typeface="Kulim Park"/>
                <a:ea typeface="Kulim Park"/>
                <a:cs typeface="Kulim Park"/>
                <a:sym typeface="Kulim Park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/>
        </p:txBody>
      </p:sp>
      <p:sp>
        <p:nvSpPr>
          <p:cNvPr id="366" name="Google Shape;366;p39"/>
          <p:cNvSpPr txBox="1"/>
          <p:nvPr>
            <p:ph idx="2" type="title"/>
          </p:nvPr>
        </p:nvSpPr>
        <p:spPr>
          <a:xfrm>
            <a:off x="4157088" y="2211700"/>
            <a:ext cx="1454400" cy="929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r">
              <a:spcBef>
                <a:spcPts val="0"/>
              </a:spcBef>
              <a:spcAft>
                <a:spcPts val="0"/>
              </a:spcAft>
              <a:buSzPts val="2500"/>
              <a:buNone/>
              <a:defRPr sz="2000">
                <a:latin typeface="Kulim Park"/>
                <a:ea typeface="Kulim Park"/>
                <a:cs typeface="Kulim Park"/>
                <a:sym typeface="Kulim Park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/>
        </p:txBody>
      </p:sp>
      <p:sp>
        <p:nvSpPr>
          <p:cNvPr id="367" name="Google Shape;367;p39"/>
          <p:cNvSpPr txBox="1"/>
          <p:nvPr>
            <p:ph idx="1" type="subTitle"/>
          </p:nvPr>
        </p:nvSpPr>
        <p:spPr>
          <a:xfrm>
            <a:off x="5964350" y="2211700"/>
            <a:ext cx="2440500" cy="929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latin typeface="Manrope"/>
                <a:ea typeface="Manrope"/>
                <a:cs typeface="Manrope"/>
                <a:sym typeface="Manrope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/>
        </p:txBody>
      </p:sp>
      <p:sp>
        <p:nvSpPr>
          <p:cNvPr id="368" name="Google Shape;368;p39"/>
          <p:cNvSpPr txBox="1"/>
          <p:nvPr>
            <p:ph idx="3" type="title"/>
          </p:nvPr>
        </p:nvSpPr>
        <p:spPr>
          <a:xfrm>
            <a:off x="4157088" y="3465525"/>
            <a:ext cx="1454400" cy="929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r">
              <a:spcBef>
                <a:spcPts val="0"/>
              </a:spcBef>
              <a:spcAft>
                <a:spcPts val="0"/>
              </a:spcAft>
              <a:buSzPts val="2500"/>
              <a:buNone/>
              <a:defRPr sz="2000">
                <a:latin typeface="Kulim Park"/>
                <a:ea typeface="Kulim Park"/>
                <a:cs typeface="Kulim Park"/>
                <a:sym typeface="Kulim Park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/>
        </p:txBody>
      </p:sp>
      <p:sp>
        <p:nvSpPr>
          <p:cNvPr id="369" name="Google Shape;369;p39"/>
          <p:cNvSpPr txBox="1"/>
          <p:nvPr>
            <p:ph idx="4" type="subTitle"/>
          </p:nvPr>
        </p:nvSpPr>
        <p:spPr>
          <a:xfrm>
            <a:off x="5964350" y="3465525"/>
            <a:ext cx="2440500" cy="929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latin typeface="Manrope"/>
                <a:ea typeface="Manrope"/>
                <a:cs typeface="Manrope"/>
                <a:sym typeface="Manrope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four columns 2">
  <p:cSld name="CUSTOM_24">
    <p:spTree>
      <p:nvGrpSpPr>
        <p:cNvPr id="370" name="Shape 3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1" name="Google Shape;371;p40"/>
          <p:cNvSpPr/>
          <p:nvPr/>
        </p:nvSpPr>
        <p:spPr>
          <a:xfrm rot="-4102360">
            <a:off x="4113422" y="4765435"/>
            <a:ext cx="7471578" cy="4771747"/>
          </a:xfrm>
          <a:custGeom>
            <a:rect b="b" l="l" r="r" t="t"/>
            <a:pathLst>
              <a:path extrusionOk="0" h="56068" w="87791">
                <a:moveTo>
                  <a:pt x="55192" y="1"/>
                </a:moveTo>
                <a:cubicBezTo>
                  <a:pt x="51710" y="1"/>
                  <a:pt x="48020" y="921"/>
                  <a:pt x="44301" y="3305"/>
                </a:cubicBezTo>
                <a:cubicBezTo>
                  <a:pt x="27981" y="13772"/>
                  <a:pt x="23752" y="23750"/>
                  <a:pt x="23752" y="23750"/>
                </a:cubicBezTo>
                <a:cubicBezTo>
                  <a:pt x="23752" y="23750"/>
                  <a:pt x="23199" y="30455"/>
                  <a:pt x="15945" y="30455"/>
                </a:cubicBezTo>
                <a:cubicBezTo>
                  <a:pt x="15648" y="30455"/>
                  <a:pt x="15339" y="30443"/>
                  <a:pt x="15019" y="30420"/>
                </a:cubicBezTo>
                <a:cubicBezTo>
                  <a:pt x="13947" y="30341"/>
                  <a:pt x="12915" y="30303"/>
                  <a:pt x="11930" y="30303"/>
                </a:cubicBezTo>
                <a:cubicBezTo>
                  <a:pt x="5447" y="30303"/>
                  <a:pt x="1013" y="31926"/>
                  <a:pt x="541" y="33999"/>
                </a:cubicBezTo>
                <a:cubicBezTo>
                  <a:pt x="1" y="36384"/>
                  <a:pt x="5151" y="43216"/>
                  <a:pt x="11333" y="45926"/>
                </a:cubicBezTo>
                <a:cubicBezTo>
                  <a:pt x="16519" y="48202"/>
                  <a:pt x="23841" y="53453"/>
                  <a:pt x="30900" y="53453"/>
                </a:cubicBezTo>
                <a:cubicBezTo>
                  <a:pt x="32256" y="53453"/>
                  <a:pt x="33602" y="53259"/>
                  <a:pt x="34921" y="52814"/>
                </a:cubicBezTo>
                <a:cubicBezTo>
                  <a:pt x="43110" y="50048"/>
                  <a:pt x="85188" y="56067"/>
                  <a:pt x="86489" y="38010"/>
                </a:cubicBezTo>
                <a:cubicBezTo>
                  <a:pt x="87791" y="19953"/>
                  <a:pt x="76403" y="10573"/>
                  <a:pt x="76403" y="10573"/>
                </a:cubicBezTo>
                <a:cubicBezTo>
                  <a:pt x="76403" y="10573"/>
                  <a:pt x="66995" y="1"/>
                  <a:pt x="55192" y="1"/>
                </a:cubicBezTo>
                <a:close/>
              </a:path>
            </a:pathLst>
          </a:custGeom>
          <a:solidFill>
            <a:schemeClr val="accent1">
              <a:alpha val="4637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72" name="Google Shape;372;p40"/>
          <p:cNvSpPr/>
          <p:nvPr/>
        </p:nvSpPr>
        <p:spPr>
          <a:xfrm flipH="1" rot="-813319">
            <a:off x="7043160" y="-1608948"/>
            <a:ext cx="6402109" cy="5689153"/>
          </a:xfrm>
          <a:custGeom>
            <a:rect b="b" l="l" r="r" t="t"/>
            <a:pathLst>
              <a:path extrusionOk="0" h="28248" w="31788">
                <a:moveTo>
                  <a:pt x="16729" y="0"/>
                </a:moveTo>
                <a:cubicBezTo>
                  <a:pt x="16601" y="0"/>
                  <a:pt x="16474" y="1"/>
                  <a:pt x="16346" y="2"/>
                </a:cubicBezTo>
                <a:cubicBezTo>
                  <a:pt x="16060" y="2"/>
                  <a:pt x="15764" y="5"/>
                  <a:pt x="15461" y="9"/>
                </a:cubicBezTo>
                <a:cubicBezTo>
                  <a:pt x="11690" y="44"/>
                  <a:pt x="7009" y="207"/>
                  <a:pt x="4237" y="2881"/>
                </a:cubicBezTo>
                <a:cubicBezTo>
                  <a:pt x="2392" y="4661"/>
                  <a:pt x="2135" y="8048"/>
                  <a:pt x="1618" y="10410"/>
                </a:cubicBezTo>
                <a:cubicBezTo>
                  <a:pt x="938" y="13517"/>
                  <a:pt x="381" y="16657"/>
                  <a:pt x="219" y="19839"/>
                </a:cubicBezTo>
                <a:cubicBezTo>
                  <a:pt x="1" y="24133"/>
                  <a:pt x="1988" y="26141"/>
                  <a:pt x="6130" y="26720"/>
                </a:cubicBezTo>
                <a:cubicBezTo>
                  <a:pt x="9755" y="27227"/>
                  <a:pt x="13382" y="27712"/>
                  <a:pt x="17036" y="27956"/>
                </a:cubicBezTo>
                <a:cubicBezTo>
                  <a:pt x="18561" y="28056"/>
                  <a:pt x="20165" y="28248"/>
                  <a:pt x="21749" y="28248"/>
                </a:cubicBezTo>
                <a:cubicBezTo>
                  <a:pt x="23047" y="28248"/>
                  <a:pt x="24332" y="28119"/>
                  <a:pt x="25547" y="27706"/>
                </a:cubicBezTo>
                <a:cubicBezTo>
                  <a:pt x="28287" y="26775"/>
                  <a:pt x="29435" y="24198"/>
                  <a:pt x="29933" y="21508"/>
                </a:cubicBezTo>
                <a:cubicBezTo>
                  <a:pt x="30554" y="18140"/>
                  <a:pt x="30847" y="14721"/>
                  <a:pt x="31348" y="11337"/>
                </a:cubicBezTo>
                <a:cubicBezTo>
                  <a:pt x="31787" y="8393"/>
                  <a:pt x="31569" y="5097"/>
                  <a:pt x="28963" y="3194"/>
                </a:cubicBezTo>
                <a:cubicBezTo>
                  <a:pt x="25477" y="645"/>
                  <a:pt x="20958" y="0"/>
                  <a:pt x="16729" y="0"/>
                </a:cubicBezTo>
                <a:close/>
              </a:path>
            </a:pathLst>
          </a:custGeom>
          <a:solidFill>
            <a:schemeClr val="dk2">
              <a:alpha val="6669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73" name="Google Shape;373;p40"/>
          <p:cNvSpPr/>
          <p:nvPr/>
        </p:nvSpPr>
        <p:spPr>
          <a:xfrm rot="-3394465">
            <a:off x="-4084285" y="3360168"/>
            <a:ext cx="8703343" cy="5558223"/>
          </a:xfrm>
          <a:custGeom>
            <a:rect b="b" l="l" r="r" t="t"/>
            <a:pathLst>
              <a:path extrusionOk="0" h="56068" w="87791">
                <a:moveTo>
                  <a:pt x="55192" y="1"/>
                </a:moveTo>
                <a:cubicBezTo>
                  <a:pt x="51710" y="1"/>
                  <a:pt x="48020" y="921"/>
                  <a:pt x="44301" y="3305"/>
                </a:cubicBezTo>
                <a:cubicBezTo>
                  <a:pt x="27981" y="13772"/>
                  <a:pt x="23752" y="23750"/>
                  <a:pt x="23752" y="23750"/>
                </a:cubicBezTo>
                <a:cubicBezTo>
                  <a:pt x="23752" y="23750"/>
                  <a:pt x="23199" y="30455"/>
                  <a:pt x="15945" y="30455"/>
                </a:cubicBezTo>
                <a:cubicBezTo>
                  <a:pt x="15648" y="30455"/>
                  <a:pt x="15339" y="30443"/>
                  <a:pt x="15019" y="30420"/>
                </a:cubicBezTo>
                <a:cubicBezTo>
                  <a:pt x="13947" y="30341"/>
                  <a:pt x="12915" y="30303"/>
                  <a:pt x="11930" y="30303"/>
                </a:cubicBezTo>
                <a:cubicBezTo>
                  <a:pt x="5447" y="30303"/>
                  <a:pt x="1013" y="31926"/>
                  <a:pt x="541" y="33999"/>
                </a:cubicBezTo>
                <a:cubicBezTo>
                  <a:pt x="1" y="36384"/>
                  <a:pt x="5151" y="43216"/>
                  <a:pt x="11333" y="45926"/>
                </a:cubicBezTo>
                <a:cubicBezTo>
                  <a:pt x="16519" y="48202"/>
                  <a:pt x="23841" y="53453"/>
                  <a:pt x="30900" y="53453"/>
                </a:cubicBezTo>
                <a:cubicBezTo>
                  <a:pt x="32256" y="53453"/>
                  <a:pt x="33602" y="53259"/>
                  <a:pt x="34921" y="52814"/>
                </a:cubicBezTo>
                <a:cubicBezTo>
                  <a:pt x="43110" y="50048"/>
                  <a:pt x="85188" y="56067"/>
                  <a:pt x="86489" y="38010"/>
                </a:cubicBezTo>
                <a:cubicBezTo>
                  <a:pt x="87791" y="19953"/>
                  <a:pt x="76403" y="10573"/>
                  <a:pt x="76403" y="10573"/>
                </a:cubicBezTo>
                <a:cubicBezTo>
                  <a:pt x="76403" y="10573"/>
                  <a:pt x="66995" y="1"/>
                  <a:pt x="55192" y="1"/>
                </a:cubicBezTo>
                <a:close/>
              </a:path>
            </a:pathLst>
          </a:custGeom>
          <a:solidFill>
            <a:schemeClr val="accent1">
              <a:alpha val="4627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74" name="Google Shape;374;p40"/>
          <p:cNvSpPr/>
          <p:nvPr/>
        </p:nvSpPr>
        <p:spPr>
          <a:xfrm flipH="1" rot="10285603">
            <a:off x="-4881689" y="-1508408"/>
            <a:ext cx="7471761" cy="4771864"/>
          </a:xfrm>
          <a:custGeom>
            <a:rect b="b" l="l" r="r" t="t"/>
            <a:pathLst>
              <a:path extrusionOk="0" h="56068" w="87791">
                <a:moveTo>
                  <a:pt x="55192" y="1"/>
                </a:moveTo>
                <a:cubicBezTo>
                  <a:pt x="51710" y="1"/>
                  <a:pt x="48020" y="921"/>
                  <a:pt x="44301" y="3305"/>
                </a:cubicBezTo>
                <a:cubicBezTo>
                  <a:pt x="27981" y="13772"/>
                  <a:pt x="23752" y="23750"/>
                  <a:pt x="23752" y="23750"/>
                </a:cubicBezTo>
                <a:cubicBezTo>
                  <a:pt x="23752" y="23750"/>
                  <a:pt x="23199" y="30455"/>
                  <a:pt x="15945" y="30455"/>
                </a:cubicBezTo>
                <a:cubicBezTo>
                  <a:pt x="15648" y="30455"/>
                  <a:pt x="15339" y="30443"/>
                  <a:pt x="15019" y="30420"/>
                </a:cubicBezTo>
                <a:cubicBezTo>
                  <a:pt x="13947" y="30341"/>
                  <a:pt x="12915" y="30303"/>
                  <a:pt x="11930" y="30303"/>
                </a:cubicBezTo>
                <a:cubicBezTo>
                  <a:pt x="5447" y="30303"/>
                  <a:pt x="1013" y="31926"/>
                  <a:pt x="541" y="33999"/>
                </a:cubicBezTo>
                <a:cubicBezTo>
                  <a:pt x="1" y="36384"/>
                  <a:pt x="5151" y="43216"/>
                  <a:pt x="11333" y="45926"/>
                </a:cubicBezTo>
                <a:cubicBezTo>
                  <a:pt x="16519" y="48202"/>
                  <a:pt x="23841" y="53453"/>
                  <a:pt x="30900" y="53453"/>
                </a:cubicBezTo>
                <a:cubicBezTo>
                  <a:pt x="32256" y="53453"/>
                  <a:pt x="33602" y="53259"/>
                  <a:pt x="34921" y="52814"/>
                </a:cubicBezTo>
                <a:cubicBezTo>
                  <a:pt x="43110" y="50048"/>
                  <a:pt x="85188" y="56067"/>
                  <a:pt x="86489" y="38010"/>
                </a:cubicBezTo>
                <a:cubicBezTo>
                  <a:pt x="87791" y="19953"/>
                  <a:pt x="76403" y="10573"/>
                  <a:pt x="76403" y="10573"/>
                </a:cubicBezTo>
                <a:cubicBezTo>
                  <a:pt x="76403" y="10573"/>
                  <a:pt x="66995" y="1"/>
                  <a:pt x="55192" y="1"/>
                </a:cubicBezTo>
                <a:close/>
              </a:path>
            </a:pathLst>
          </a:custGeom>
          <a:solidFill>
            <a:schemeClr val="accent3">
              <a:alpha val="2549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75" name="Google Shape;375;p40"/>
          <p:cNvSpPr/>
          <p:nvPr/>
        </p:nvSpPr>
        <p:spPr>
          <a:xfrm flipH="1" rot="6738480">
            <a:off x="5484634" y="1473878"/>
            <a:ext cx="7826261" cy="2877917"/>
          </a:xfrm>
          <a:custGeom>
            <a:rect b="b" l="l" r="r" t="t"/>
            <a:pathLst>
              <a:path extrusionOk="0" fill="none" h="28195" w="76674">
                <a:moveTo>
                  <a:pt x="76673" y="0"/>
                </a:moveTo>
                <a:cubicBezTo>
                  <a:pt x="76673" y="0"/>
                  <a:pt x="67374" y="14124"/>
                  <a:pt x="60786" y="16430"/>
                </a:cubicBezTo>
                <a:cubicBezTo>
                  <a:pt x="52981" y="19160"/>
                  <a:pt x="39856" y="7047"/>
                  <a:pt x="24779" y="17621"/>
                </a:cubicBezTo>
                <a:cubicBezTo>
                  <a:pt x="9706" y="28195"/>
                  <a:pt x="1302" y="23045"/>
                  <a:pt x="1" y="9868"/>
                </a:cubicBezTo>
              </a:path>
            </a:pathLst>
          </a:custGeom>
          <a:noFill/>
          <a:ln cap="flat" cmpd="sng" w="28575">
            <a:solidFill>
              <a:schemeClr val="accent3"/>
            </a:solidFill>
            <a:prstDash val="solid"/>
            <a:miter lim="3253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76" name="Google Shape;376;p40"/>
          <p:cNvSpPr txBox="1"/>
          <p:nvPr>
            <p:ph type="title"/>
          </p:nvPr>
        </p:nvSpPr>
        <p:spPr>
          <a:xfrm>
            <a:off x="4633263" y="2692525"/>
            <a:ext cx="1788600" cy="487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500"/>
              <a:buNone/>
              <a:defRPr sz="2000">
                <a:latin typeface="Kulim Park"/>
                <a:ea typeface="Kulim Park"/>
                <a:cs typeface="Kulim Park"/>
                <a:sym typeface="Kulim Park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/>
        </p:txBody>
      </p:sp>
      <p:sp>
        <p:nvSpPr>
          <p:cNvPr id="377" name="Google Shape;377;p40"/>
          <p:cNvSpPr txBox="1"/>
          <p:nvPr>
            <p:ph idx="1" type="subTitle"/>
          </p:nvPr>
        </p:nvSpPr>
        <p:spPr>
          <a:xfrm>
            <a:off x="4633297" y="3124400"/>
            <a:ext cx="1788600" cy="844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latin typeface="Manrope"/>
                <a:ea typeface="Manrope"/>
                <a:cs typeface="Manrope"/>
                <a:sym typeface="Manrope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/>
        </p:txBody>
      </p:sp>
      <p:sp>
        <p:nvSpPr>
          <p:cNvPr id="378" name="Google Shape;378;p40"/>
          <p:cNvSpPr txBox="1"/>
          <p:nvPr>
            <p:ph idx="2" type="title"/>
          </p:nvPr>
        </p:nvSpPr>
        <p:spPr>
          <a:xfrm>
            <a:off x="6544613" y="2692525"/>
            <a:ext cx="1788600" cy="487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500"/>
              <a:buNone/>
              <a:defRPr sz="2000">
                <a:latin typeface="Kulim Park"/>
                <a:ea typeface="Kulim Park"/>
                <a:cs typeface="Kulim Park"/>
                <a:sym typeface="Kulim Park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/>
        </p:txBody>
      </p:sp>
      <p:sp>
        <p:nvSpPr>
          <p:cNvPr id="379" name="Google Shape;379;p40"/>
          <p:cNvSpPr txBox="1"/>
          <p:nvPr>
            <p:ph idx="3" type="subTitle"/>
          </p:nvPr>
        </p:nvSpPr>
        <p:spPr>
          <a:xfrm>
            <a:off x="6544625" y="3124400"/>
            <a:ext cx="1788600" cy="844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latin typeface="Manrope"/>
                <a:ea typeface="Manrope"/>
                <a:cs typeface="Manrope"/>
                <a:sym typeface="Manrope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/>
        </p:txBody>
      </p:sp>
      <p:sp>
        <p:nvSpPr>
          <p:cNvPr id="380" name="Google Shape;380;p40"/>
          <p:cNvSpPr txBox="1"/>
          <p:nvPr>
            <p:ph idx="4" type="title"/>
          </p:nvPr>
        </p:nvSpPr>
        <p:spPr>
          <a:xfrm>
            <a:off x="2721863" y="2692525"/>
            <a:ext cx="1788600" cy="487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500"/>
              <a:buNone/>
              <a:defRPr sz="2000">
                <a:latin typeface="Kulim Park"/>
                <a:ea typeface="Kulim Park"/>
                <a:cs typeface="Kulim Park"/>
                <a:sym typeface="Kulim Park"/>
              </a:defRPr>
            </a:lvl1pPr>
            <a:lvl2pPr lvl="1" rtl="0" algn="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rtl="0" algn="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rtl="0" algn="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rtl="0" algn="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rtl="0" algn="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rtl="0" algn="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rtl="0" algn="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rtl="0" algn="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/>
        </p:txBody>
      </p:sp>
      <p:sp>
        <p:nvSpPr>
          <p:cNvPr id="381" name="Google Shape;381;p40"/>
          <p:cNvSpPr txBox="1"/>
          <p:nvPr>
            <p:ph idx="5" type="subTitle"/>
          </p:nvPr>
        </p:nvSpPr>
        <p:spPr>
          <a:xfrm>
            <a:off x="2722019" y="3124400"/>
            <a:ext cx="1788600" cy="844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latin typeface="Manrope"/>
                <a:ea typeface="Manrope"/>
                <a:cs typeface="Manrope"/>
                <a:sym typeface="Manrope"/>
              </a:defRPr>
            </a:lvl1pPr>
            <a:lvl2pPr lvl="1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/>
        </p:txBody>
      </p:sp>
      <p:sp>
        <p:nvSpPr>
          <p:cNvPr id="382" name="Google Shape;382;p40"/>
          <p:cNvSpPr txBox="1"/>
          <p:nvPr>
            <p:ph idx="6" type="title"/>
          </p:nvPr>
        </p:nvSpPr>
        <p:spPr>
          <a:xfrm>
            <a:off x="810613" y="2692525"/>
            <a:ext cx="1788600" cy="487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500"/>
              <a:buNone/>
              <a:defRPr sz="2000">
                <a:latin typeface="Kulim Park"/>
                <a:ea typeface="Kulim Park"/>
                <a:cs typeface="Kulim Park"/>
                <a:sym typeface="Kulim Park"/>
              </a:defRPr>
            </a:lvl1pPr>
            <a:lvl2pPr lvl="1" rtl="0" algn="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rtl="0" algn="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rtl="0" algn="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rtl="0" algn="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rtl="0" algn="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rtl="0" algn="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rtl="0" algn="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rtl="0" algn="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/>
        </p:txBody>
      </p:sp>
      <p:sp>
        <p:nvSpPr>
          <p:cNvPr id="383" name="Google Shape;383;p40"/>
          <p:cNvSpPr txBox="1"/>
          <p:nvPr>
            <p:ph idx="7" type="subTitle"/>
          </p:nvPr>
        </p:nvSpPr>
        <p:spPr>
          <a:xfrm>
            <a:off x="810750" y="3124400"/>
            <a:ext cx="1788600" cy="844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latin typeface="Manrope"/>
                <a:ea typeface="Manrope"/>
                <a:cs typeface="Manrope"/>
                <a:sym typeface="Manrope"/>
              </a:defRPr>
            </a:lvl1pPr>
            <a:lvl2pPr lvl="1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/>
        </p:txBody>
      </p:sp>
      <p:sp>
        <p:nvSpPr>
          <p:cNvPr id="384" name="Google Shape;384;p40"/>
          <p:cNvSpPr txBox="1"/>
          <p:nvPr>
            <p:ph idx="8" type="title"/>
          </p:nvPr>
        </p:nvSpPr>
        <p:spPr>
          <a:xfrm flipH="1">
            <a:off x="719925" y="437700"/>
            <a:ext cx="7704000" cy="657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800"/>
              <a:buNone/>
              <a:defRPr sz="3000">
                <a:latin typeface="Kulim Park"/>
                <a:ea typeface="Kulim Park"/>
                <a:cs typeface="Kulim Park"/>
                <a:sym typeface="Kulim Park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six columns">
  <p:cSld name="CUSTOM_7">
    <p:spTree>
      <p:nvGrpSpPr>
        <p:cNvPr id="385" name="Shape 3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6" name="Google Shape;386;p41"/>
          <p:cNvSpPr/>
          <p:nvPr/>
        </p:nvSpPr>
        <p:spPr>
          <a:xfrm rot="-10285629">
            <a:off x="6057524" y="-2124373"/>
            <a:ext cx="9471588" cy="6049060"/>
          </a:xfrm>
          <a:custGeom>
            <a:rect b="b" l="l" r="r" t="t"/>
            <a:pathLst>
              <a:path extrusionOk="0" h="56068" w="87791">
                <a:moveTo>
                  <a:pt x="55192" y="1"/>
                </a:moveTo>
                <a:cubicBezTo>
                  <a:pt x="51710" y="1"/>
                  <a:pt x="48020" y="921"/>
                  <a:pt x="44301" y="3305"/>
                </a:cubicBezTo>
                <a:cubicBezTo>
                  <a:pt x="27981" y="13772"/>
                  <a:pt x="23752" y="23750"/>
                  <a:pt x="23752" y="23750"/>
                </a:cubicBezTo>
                <a:cubicBezTo>
                  <a:pt x="23752" y="23750"/>
                  <a:pt x="23199" y="30455"/>
                  <a:pt x="15945" y="30455"/>
                </a:cubicBezTo>
                <a:cubicBezTo>
                  <a:pt x="15648" y="30455"/>
                  <a:pt x="15339" y="30443"/>
                  <a:pt x="15019" y="30420"/>
                </a:cubicBezTo>
                <a:cubicBezTo>
                  <a:pt x="13947" y="30341"/>
                  <a:pt x="12915" y="30303"/>
                  <a:pt x="11930" y="30303"/>
                </a:cubicBezTo>
                <a:cubicBezTo>
                  <a:pt x="5447" y="30303"/>
                  <a:pt x="1013" y="31926"/>
                  <a:pt x="541" y="33999"/>
                </a:cubicBezTo>
                <a:cubicBezTo>
                  <a:pt x="1" y="36384"/>
                  <a:pt x="5151" y="43216"/>
                  <a:pt x="11333" y="45926"/>
                </a:cubicBezTo>
                <a:cubicBezTo>
                  <a:pt x="16519" y="48202"/>
                  <a:pt x="23841" y="53453"/>
                  <a:pt x="30900" y="53453"/>
                </a:cubicBezTo>
                <a:cubicBezTo>
                  <a:pt x="32256" y="53453"/>
                  <a:pt x="33602" y="53259"/>
                  <a:pt x="34921" y="52814"/>
                </a:cubicBezTo>
                <a:cubicBezTo>
                  <a:pt x="43110" y="50048"/>
                  <a:pt x="85188" y="56067"/>
                  <a:pt x="86489" y="38010"/>
                </a:cubicBezTo>
                <a:cubicBezTo>
                  <a:pt x="87791" y="19953"/>
                  <a:pt x="76403" y="10573"/>
                  <a:pt x="76403" y="10573"/>
                </a:cubicBezTo>
                <a:cubicBezTo>
                  <a:pt x="76403" y="10573"/>
                  <a:pt x="66995" y="1"/>
                  <a:pt x="55192" y="1"/>
                </a:cubicBezTo>
                <a:close/>
              </a:path>
            </a:pathLst>
          </a:custGeom>
          <a:solidFill>
            <a:schemeClr val="accent1">
              <a:alpha val="4637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87" name="Google Shape;387;p41"/>
          <p:cNvSpPr/>
          <p:nvPr/>
        </p:nvSpPr>
        <p:spPr>
          <a:xfrm flipH="1">
            <a:off x="7942003" y="1004988"/>
            <a:ext cx="5766771" cy="3682967"/>
          </a:xfrm>
          <a:custGeom>
            <a:rect b="b" l="l" r="r" t="t"/>
            <a:pathLst>
              <a:path extrusionOk="0" h="56068" w="87791">
                <a:moveTo>
                  <a:pt x="55192" y="1"/>
                </a:moveTo>
                <a:cubicBezTo>
                  <a:pt x="51710" y="1"/>
                  <a:pt x="48020" y="921"/>
                  <a:pt x="44301" y="3305"/>
                </a:cubicBezTo>
                <a:cubicBezTo>
                  <a:pt x="27981" y="13772"/>
                  <a:pt x="23752" y="23750"/>
                  <a:pt x="23752" y="23750"/>
                </a:cubicBezTo>
                <a:cubicBezTo>
                  <a:pt x="23752" y="23750"/>
                  <a:pt x="23199" y="30455"/>
                  <a:pt x="15945" y="30455"/>
                </a:cubicBezTo>
                <a:cubicBezTo>
                  <a:pt x="15648" y="30455"/>
                  <a:pt x="15339" y="30443"/>
                  <a:pt x="15019" y="30420"/>
                </a:cubicBezTo>
                <a:cubicBezTo>
                  <a:pt x="13947" y="30341"/>
                  <a:pt x="12915" y="30303"/>
                  <a:pt x="11930" y="30303"/>
                </a:cubicBezTo>
                <a:cubicBezTo>
                  <a:pt x="5447" y="30303"/>
                  <a:pt x="1013" y="31926"/>
                  <a:pt x="541" y="33999"/>
                </a:cubicBezTo>
                <a:cubicBezTo>
                  <a:pt x="1" y="36384"/>
                  <a:pt x="5151" y="43216"/>
                  <a:pt x="11333" y="45926"/>
                </a:cubicBezTo>
                <a:cubicBezTo>
                  <a:pt x="16519" y="48202"/>
                  <a:pt x="23841" y="53453"/>
                  <a:pt x="30900" y="53453"/>
                </a:cubicBezTo>
                <a:cubicBezTo>
                  <a:pt x="32256" y="53453"/>
                  <a:pt x="33602" y="53259"/>
                  <a:pt x="34921" y="52814"/>
                </a:cubicBezTo>
                <a:cubicBezTo>
                  <a:pt x="43110" y="50048"/>
                  <a:pt x="85188" y="56067"/>
                  <a:pt x="86489" y="38010"/>
                </a:cubicBezTo>
                <a:cubicBezTo>
                  <a:pt x="87791" y="19953"/>
                  <a:pt x="76403" y="10573"/>
                  <a:pt x="76403" y="10573"/>
                </a:cubicBezTo>
                <a:cubicBezTo>
                  <a:pt x="76403" y="10573"/>
                  <a:pt x="66995" y="1"/>
                  <a:pt x="55192" y="1"/>
                </a:cubicBezTo>
                <a:close/>
              </a:path>
            </a:pathLst>
          </a:custGeom>
          <a:solidFill>
            <a:schemeClr val="dk2">
              <a:alpha val="1285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88" name="Google Shape;388;p41"/>
          <p:cNvSpPr/>
          <p:nvPr/>
        </p:nvSpPr>
        <p:spPr>
          <a:xfrm rot="2839443">
            <a:off x="-308418" y="2442034"/>
            <a:ext cx="6402141" cy="5689181"/>
          </a:xfrm>
          <a:custGeom>
            <a:rect b="b" l="l" r="r" t="t"/>
            <a:pathLst>
              <a:path extrusionOk="0" h="28248" w="31788">
                <a:moveTo>
                  <a:pt x="16729" y="0"/>
                </a:moveTo>
                <a:cubicBezTo>
                  <a:pt x="16601" y="0"/>
                  <a:pt x="16474" y="1"/>
                  <a:pt x="16346" y="2"/>
                </a:cubicBezTo>
                <a:cubicBezTo>
                  <a:pt x="16060" y="2"/>
                  <a:pt x="15764" y="5"/>
                  <a:pt x="15461" y="9"/>
                </a:cubicBezTo>
                <a:cubicBezTo>
                  <a:pt x="11690" y="44"/>
                  <a:pt x="7009" y="207"/>
                  <a:pt x="4237" y="2881"/>
                </a:cubicBezTo>
                <a:cubicBezTo>
                  <a:pt x="2392" y="4661"/>
                  <a:pt x="2135" y="8048"/>
                  <a:pt x="1618" y="10410"/>
                </a:cubicBezTo>
                <a:cubicBezTo>
                  <a:pt x="938" y="13517"/>
                  <a:pt x="381" y="16657"/>
                  <a:pt x="219" y="19839"/>
                </a:cubicBezTo>
                <a:cubicBezTo>
                  <a:pt x="1" y="24133"/>
                  <a:pt x="1988" y="26141"/>
                  <a:pt x="6130" y="26720"/>
                </a:cubicBezTo>
                <a:cubicBezTo>
                  <a:pt x="9755" y="27227"/>
                  <a:pt x="13382" y="27712"/>
                  <a:pt x="17036" y="27956"/>
                </a:cubicBezTo>
                <a:cubicBezTo>
                  <a:pt x="18561" y="28056"/>
                  <a:pt x="20165" y="28248"/>
                  <a:pt x="21749" y="28248"/>
                </a:cubicBezTo>
                <a:cubicBezTo>
                  <a:pt x="23047" y="28248"/>
                  <a:pt x="24332" y="28119"/>
                  <a:pt x="25547" y="27706"/>
                </a:cubicBezTo>
                <a:cubicBezTo>
                  <a:pt x="28287" y="26775"/>
                  <a:pt x="29435" y="24198"/>
                  <a:pt x="29933" y="21508"/>
                </a:cubicBezTo>
                <a:cubicBezTo>
                  <a:pt x="30554" y="18140"/>
                  <a:pt x="30847" y="14721"/>
                  <a:pt x="31348" y="11337"/>
                </a:cubicBezTo>
                <a:cubicBezTo>
                  <a:pt x="31787" y="8393"/>
                  <a:pt x="31569" y="5097"/>
                  <a:pt x="28963" y="3194"/>
                </a:cubicBezTo>
                <a:cubicBezTo>
                  <a:pt x="25477" y="645"/>
                  <a:pt x="20958" y="0"/>
                  <a:pt x="16729" y="0"/>
                </a:cubicBezTo>
                <a:close/>
              </a:path>
            </a:pathLst>
          </a:custGeom>
          <a:solidFill>
            <a:schemeClr val="dk2">
              <a:alpha val="670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89" name="Google Shape;389;p41"/>
          <p:cNvSpPr/>
          <p:nvPr/>
        </p:nvSpPr>
        <p:spPr>
          <a:xfrm rot="9405665">
            <a:off x="-5036390" y="1932081"/>
            <a:ext cx="7310152" cy="6849835"/>
          </a:xfrm>
          <a:custGeom>
            <a:rect b="b" l="l" r="r" t="t"/>
            <a:pathLst>
              <a:path extrusionOk="0" h="87424" w="93299">
                <a:moveTo>
                  <a:pt x="34162" y="1"/>
                </a:moveTo>
                <a:cubicBezTo>
                  <a:pt x="24245" y="1"/>
                  <a:pt x="25039" y="12520"/>
                  <a:pt x="13717" y="17147"/>
                </a:cubicBezTo>
                <a:cubicBezTo>
                  <a:pt x="1" y="22753"/>
                  <a:pt x="25599" y="33483"/>
                  <a:pt x="18923" y="50349"/>
                </a:cubicBezTo>
                <a:cubicBezTo>
                  <a:pt x="13077" y="65115"/>
                  <a:pt x="23069" y="87424"/>
                  <a:pt x="32143" y="87424"/>
                </a:cubicBezTo>
                <a:cubicBezTo>
                  <a:pt x="33432" y="87424"/>
                  <a:pt x="34703" y="86974"/>
                  <a:pt x="35906" y="85988"/>
                </a:cubicBezTo>
                <a:cubicBezTo>
                  <a:pt x="38841" y="83585"/>
                  <a:pt x="41192" y="82952"/>
                  <a:pt x="43240" y="82952"/>
                </a:cubicBezTo>
                <a:cubicBezTo>
                  <a:pt x="45526" y="82952"/>
                  <a:pt x="47435" y="83741"/>
                  <a:pt x="49356" y="83741"/>
                </a:cubicBezTo>
                <a:cubicBezTo>
                  <a:pt x="51391" y="83741"/>
                  <a:pt x="53441" y="82856"/>
                  <a:pt x="55968" y="79208"/>
                </a:cubicBezTo>
                <a:cubicBezTo>
                  <a:pt x="79663" y="45004"/>
                  <a:pt x="87416" y="44135"/>
                  <a:pt x="87416" y="44135"/>
                </a:cubicBezTo>
                <a:cubicBezTo>
                  <a:pt x="93298" y="21497"/>
                  <a:pt x="60858" y="9397"/>
                  <a:pt x="42111" y="1875"/>
                </a:cubicBezTo>
                <a:cubicBezTo>
                  <a:pt x="38838" y="561"/>
                  <a:pt x="36260" y="1"/>
                  <a:pt x="34162" y="1"/>
                </a:cubicBezTo>
                <a:close/>
              </a:path>
            </a:pathLst>
          </a:custGeom>
          <a:solidFill>
            <a:schemeClr val="accent3">
              <a:alpha val="3352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90" name="Google Shape;390;p41"/>
          <p:cNvSpPr/>
          <p:nvPr/>
        </p:nvSpPr>
        <p:spPr>
          <a:xfrm rot="-1478505">
            <a:off x="-435239" y="-2304911"/>
            <a:ext cx="7826136" cy="2877871"/>
          </a:xfrm>
          <a:custGeom>
            <a:rect b="b" l="l" r="r" t="t"/>
            <a:pathLst>
              <a:path extrusionOk="0" fill="none" h="28195" w="76674">
                <a:moveTo>
                  <a:pt x="76673" y="0"/>
                </a:moveTo>
                <a:cubicBezTo>
                  <a:pt x="76673" y="0"/>
                  <a:pt x="67374" y="14124"/>
                  <a:pt x="60786" y="16430"/>
                </a:cubicBezTo>
                <a:cubicBezTo>
                  <a:pt x="52981" y="19160"/>
                  <a:pt x="39856" y="7047"/>
                  <a:pt x="24779" y="17621"/>
                </a:cubicBezTo>
                <a:cubicBezTo>
                  <a:pt x="9706" y="28195"/>
                  <a:pt x="1302" y="23045"/>
                  <a:pt x="1" y="9868"/>
                </a:cubicBezTo>
              </a:path>
            </a:pathLst>
          </a:custGeom>
          <a:noFill/>
          <a:ln cap="flat" cmpd="sng" w="28575">
            <a:solidFill>
              <a:schemeClr val="accent3"/>
            </a:solidFill>
            <a:prstDash val="solid"/>
            <a:miter lim="3253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91" name="Google Shape;391;p41"/>
          <p:cNvSpPr/>
          <p:nvPr/>
        </p:nvSpPr>
        <p:spPr>
          <a:xfrm flipH="1" rot="9555841">
            <a:off x="8042252" y="1808506"/>
            <a:ext cx="8200942" cy="3015697"/>
          </a:xfrm>
          <a:custGeom>
            <a:rect b="b" l="l" r="r" t="t"/>
            <a:pathLst>
              <a:path extrusionOk="0" fill="none" h="28195" w="76674">
                <a:moveTo>
                  <a:pt x="76673" y="0"/>
                </a:moveTo>
                <a:cubicBezTo>
                  <a:pt x="76673" y="0"/>
                  <a:pt x="67374" y="14124"/>
                  <a:pt x="60786" y="16430"/>
                </a:cubicBezTo>
                <a:cubicBezTo>
                  <a:pt x="52981" y="19160"/>
                  <a:pt x="39856" y="7047"/>
                  <a:pt x="24779" y="17621"/>
                </a:cubicBezTo>
                <a:cubicBezTo>
                  <a:pt x="9706" y="28195"/>
                  <a:pt x="1302" y="23045"/>
                  <a:pt x="1" y="9868"/>
                </a:cubicBezTo>
              </a:path>
            </a:pathLst>
          </a:custGeom>
          <a:noFill/>
          <a:ln cap="flat" cmpd="sng" w="28575">
            <a:solidFill>
              <a:schemeClr val="accent3"/>
            </a:solidFill>
            <a:prstDash val="solid"/>
            <a:miter lim="3253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92" name="Google Shape;392;p41"/>
          <p:cNvSpPr txBox="1"/>
          <p:nvPr>
            <p:ph type="title"/>
          </p:nvPr>
        </p:nvSpPr>
        <p:spPr>
          <a:xfrm>
            <a:off x="1465625" y="1627425"/>
            <a:ext cx="2746500" cy="4602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l">
              <a:spcBef>
                <a:spcPts val="0"/>
              </a:spcBef>
              <a:spcAft>
                <a:spcPts val="0"/>
              </a:spcAft>
              <a:buSzPts val="2500"/>
              <a:buNone/>
              <a:defRPr sz="2000">
                <a:latin typeface="Kulim Park"/>
                <a:ea typeface="Kulim Park"/>
                <a:cs typeface="Kulim Park"/>
                <a:sym typeface="Kulim Park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/>
        </p:txBody>
      </p:sp>
      <p:sp>
        <p:nvSpPr>
          <p:cNvPr id="393" name="Google Shape;393;p41"/>
          <p:cNvSpPr txBox="1"/>
          <p:nvPr>
            <p:ph idx="1" type="subTitle"/>
          </p:nvPr>
        </p:nvSpPr>
        <p:spPr>
          <a:xfrm>
            <a:off x="1465675" y="2087600"/>
            <a:ext cx="2746500" cy="460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latin typeface="Manrope"/>
                <a:ea typeface="Manrope"/>
                <a:cs typeface="Manrope"/>
                <a:sym typeface="Manrope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/>
        </p:txBody>
      </p:sp>
      <p:sp>
        <p:nvSpPr>
          <p:cNvPr id="394" name="Google Shape;394;p41"/>
          <p:cNvSpPr txBox="1"/>
          <p:nvPr>
            <p:ph idx="2" type="title"/>
          </p:nvPr>
        </p:nvSpPr>
        <p:spPr>
          <a:xfrm>
            <a:off x="1465625" y="2665450"/>
            <a:ext cx="2746500" cy="4602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l">
              <a:spcBef>
                <a:spcPts val="0"/>
              </a:spcBef>
              <a:spcAft>
                <a:spcPts val="0"/>
              </a:spcAft>
              <a:buSzPts val="2500"/>
              <a:buNone/>
              <a:defRPr sz="2000">
                <a:latin typeface="Kulim Park"/>
                <a:ea typeface="Kulim Park"/>
                <a:cs typeface="Kulim Park"/>
                <a:sym typeface="Kulim Park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/>
        </p:txBody>
      </p:sp>
      <p:sp>
        <p:nvSpPr>
          <p:cNvPr id="395" name="Google Shape;395;p41"/>
          <p:cNvSpPr txBox="1"/>
          <p:nvPr>
            <p:ph idx="3" type="subTitle"/>
          </p:nvPr>
        </p:nvSpPr>
        <p:spPr>
          <a:xfrm>
            <a:off x="1465675" y="3124625"/>
            <a:ext cx="2746500" cy="460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latin typeface="Manrope"/>
                <a:ea typeface="Manrope"/>
                <a:cs typeface="Manrope"/>
                <a:sym typeface="Manrope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/>
        </p:txBody>
      </p:sp>
      <p:sp>
        <p:nvSpPr>
          <p:cNvPr id="396" name="Google Shape;396;p41"/>
          <p:cNvSpPr txBox="1"/>
          <p:nvPr>
            <p:ph idx="4" type="title"/>
          </p:nvPr>
        </p:nvSpPr>
        <p:spPr>
          <a:xfrm>
            <a:off x="1465625" y="3703475"/>
            <a:ext cx="2746500" cy="4602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l">
              <a:spcBef>
                <a:spcPts val="0"/>
              </a:spcBef>
              <a:spcAft>
                <a:spcPts val="0"/>
              </a:spcAft>
              <a:buSzPts val="2500"/>
              <a:buNone/>
              <a:defRPr sz="2000">
                <a:latin typeface="Kulim Park"/>
                <a:ea typeface="Kulim Park"/>
                <a:cs typeface="Kulim Park"/>
                <a:sym typeface="Kulim Park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/>
        </p:txBody>
      </p:sp>
      <p:sp>
        <p:nvSpPr>
          <p:cNvPr id="397" name="Google Shape;397;p41"/>
          <p:cNvSpPr txBox="1"/>
          <p:nvPr>
            <p:ph idx="5" type="subTitle"/>
          </p:nvPr>
        </p:nvSpPr>
        <p:spPr>
          <a:xfrm>
            <a:off x="1465675" y="4162650"/>
            <a:ext cx="2746500" cy="460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latin typeface="Manrope"/>
                <a:ea typeface="Manrope"/>
                <a:cs typeface="Manrope"/>
                <a:sym typeface="Manrope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/>
        </p:txBody>
      </p:sp>
      <p:sp>
        <p:nvSpPr>
          <p:cNvPr id="398" name="Google Shape;398;p41"/>
          <p:cNvSpPr txBox="1"/>
          <p:nvPr>
            <p:ph idx="6" type="title"/>
          </p:nvPr>
        </p:nvSpPr>
        <p:spPr>
          <a:xfrm>
            <a:off x="5348850" y="1627425"/>
            <a:ext cx="2746500" cy="4602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l">
              <a:spcBef>
                <a:spcPts val="0"/>
              </a:spcBef>
              <a:spcAft>
                <a:spcPts val="0"/>
              </a:spcAft>
              <a:buSzPts val="2500"/>
              <a:buNone/>
              <a:defRPr sz="2000">
                <a:latin typeface="Kulim Park"/>
                <a:ea typeface="Kulim Park"/>
                <a:cs typeface="Kulim Park"/>
                <a:sym typeface="Kulim Park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/>
        </p:txBody>
      </p:sp>
      <p:sp>
        <p:nvSpPr>
          <p:cNvPr id="399" name="Google Shape;399;p41"/>
          <p:cNvSpPr txBox="1"/>
          <p:nvPr>
            <p:ph idx="7" type="subTitle"/>
          </p:nvPr>
        </p:nvSpPr>
        <p:spPr>
          <a:xfrm>
            <a:off x="5348900" y="2087600"/>
            <a:ext cx="2746500" cy="460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latin typeface="Manrope"/>
                <a:ea typeface="Manrope"/>
                <a:cs typeface="Manrope"/>
                <a:sym typeface="Manrope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/>
        </p:txBody>
      </p:sp>
      <p:sp>
        <p:nvSpPr>
          <p:cNvPr id="400" name="Google Shape;400;p41"/>
          <p:cNvSpPr txBox="1"/>
          <p:nvPr>
            <p:ph idx="8" type="title"/>
          </p:nvPr>
        </p:nvSpPr>
        <p:spPr>
          <a:xfrm>
            <a:off x="5348850" y="2665450"/>
            <a:ext cx="2746500" cy="4602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l">
              <a:spcBef>
                <a:spcPts val="0"/>
              </a:spcBef>
              <a:spcAft>
                <a:spcPts val="0"/>
              </a:spcAft>
              <a:buSzPts val="2500"/>
              <a:buNone/>
              <a:defRPr sz="2000">
                <a:latin typeface="Kulim Park"/>
                <a:ea typeface="Kulim Park"/>
                <a:cs typeface="Kulim Park"/>
                <a:sym typeface="Kulim Park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/>
        </p:txBody>
      </p:sp>
      <p:sp>
        <p:nvSpPr>
          <p:cNvPr id="401" name="Google Shape;401;p41"/>
          <p:cNvSpPr txBox="1"/>
          <p:nvPr>
            <p:ph idx="9" type="subTitle"/>
          </p:nvPr>
        </p:nvSpPr>
        <p:spPr>
          <a:xfrm>
            <a:off x="5348900" y="3124625"/>
            <a:ext cx="2746500" cy="460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latin typeface="Manrope"/>
                <a:ea typeface="Manrope"/>
                <a:cs typeface="Manrope"/>
                <a:sym typeface="Manrope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/>
        </p:txBody>
      </p:sp>
      <p:sp>
        <p:nvSpPr>
          <p:cNvPr id="402" name="Google Shape;402;p41"/>
          <p:cNvSpPr txBox="1"/>
          <p:nvPr>
            <p:ph idx="13" type="title"/>
          </p:nvPr>
        </p:nvSpPr>
        <p:spPr>
          <a:xfrm>
            <a:off x="5348850" y="3703475"/>
            <a:ext cx="2746500" cy="4602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l">
              <a:spcBef>
                <a:spcPts val="0"/>
              </a:spcBef>
              <a:spcAft>
                <a:spcPts val="0"/>
              </a:spcAft>
              <a:buSzPts val="2500"/>
              <a:buNone/>
              <a:defRPr sz="2000">
                <a:latin typeface="Kulim Park"/>
                <a:ea typeface="Kulim Park"/>
                <a:cs typeface="Kulim Park"/>
                <a:sym typeface="Kulim Park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/>
        </p:txBody>
      </p:sp>
      <p:sp>
        <p:nvSpPr>
          <p:cNvPr id="403" name="Google Shape;403;p41"/>
          <p:cNvSpPr txBox="1"/>
          <p:nvPr>
            <p:ph idx="14" type="subTitle"/>
          </p:nvPr>
        </p:nvSpPr>
        <p:spPr>
          <a:xfrm>
            <a:off x="5348900" y="4162650"/>
            <a:ext cx="2746500" cy="460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latin typeface="Manrope"/>
                <a:ea typeface="Manrope"/>
                <a:cs typeface="Manrope"/>
                <a:sym typeface="Manrope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/>
        </p:txBody>
      </p:sp>
      <p:sp>
        <p:nvSpPr>
          <p:cNvPr id="404" name="Google Shape;404;p41"/>
          <p:cNvSpPr txBox="1"/>
          <p:nvPr>
            <p:ph idx="15" type="title"/>
          </p:nvPr>
        </p:nvSpPr>
        <p:spPr>
          <a:xfrm>
            <a:off x="719925" y="437700"/>
            <a:ext cx="7704000" cy="657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800"/>
              <a:buNone/>
              <a:defRPr sz="3000">
                <a:latin typeface="Kulim Park"/>
                <a:ea typeface="Kulim Park"/>
                <a:cs typeface="Kulim Park"/>
                <a:sym typeface="Kulim Park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six columns 1">
  <p:cSld name="CUSTOM_7_1">
    <p:spTree>
      <p:nvGrpSpPr>
        <p:cNvPr id="405" name="Shape 4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6" name="Google Shape;406;p42"/>
          <p:cNvSpPr/>
          <p:nvPr/>
        </p:nvSpPr>
        <p:spPr>
          <a:xfrm flipH="1" rot="9339447">
            <a:off x="-5157706" y="2195120"/>
            <a:ext cx="7471555" cy="4771732"/>
          </a:xfrm>
          <a:custGeom>
            <a:rect b="b" l="l" r="r" t="t"/>
            <a:pathLst>
              <a:path extrusionOk="0" h="56068" w="87791">
                <a:moveTo>
                  <a:pt x="55192" y="1"/>
                </a:moveTo>
                <a:cubicBezTo>
                  <a:pt x="51710" y="1"/>
                  <a:pt x="48020" y="921"/>
                  <a:pt x="44301" y="3305"/>
                </a:cubicBezTo>
                <a:cubicBezTo>
                  <a:pt x="27981" y="13772"/>
                  <a:pt x="23752" y="23750"/>
                  <a:pt x="23752" y="23750"/>
                </a:cubicBezTo>
                <a:cubicBezTo>
                  <a:pt x="23752" y="23750"/>
                  <a:pt x="23199" y="30455"/>
                  <a:pt x="15945" y="30455"/>
                </a:cubicBezTo>
                <a:cubicBezTo>
                  <a:pt x="15648" y="30455"/>
                  <a:pt x="15339" y="30443"/>
                  <a:pt x="15019" y="30420"/>
                </a:cubicBezTo>
                <a:cubicBezTo>
                  <a:pt x="13947" y="30341"/>
                  <a:pt x="12915" y="30303"/>
                  <a:pt x="11930" y="30303"/>
                </a:cubicBezTo>
                <a:cubicBezTo>
                  <a:pt x="5447" y="30303"/>
                  <a:pt x="1013" y="31926"/>
                  <a:pt x="541" y="33999"/>
                </a:cubicBezTo>
                <a:cubicBezTo>
                  <a:pt x="1" y="36384"/>
                  <a:pt x="5151" y="43216"/>
                  <a:pt x="11333" y="45926"/>
                </a:cubicBezTo>
                <a:cubicBezTo>
                  <a:pt x="16519" y="48202"/>
                  <a:pt x="23841" y="53453"/>
                  <a:pt x="30900" y="53453"/>
                </a:cubicBezTo>
                <a:cubicBezTo>
                  <a:pt x="32256" y="53453"/>
                  <a:pt x="33602" y="53259"/>
                  <a:pt x="34921" y="52814"/>
                </a:cubicBezTo>
                <a:cubicBezTo>
                  <a:pt x="43110" y="50048"/>
                  <a:pt x="85188" y="56067"/>
                  <a:pt x="86489" y="38010"/>
                </a:cubicBezTo>
                <a:cubicBezTo>
                  <a:pt x="87791" y="19953"/>
                  <a:pt x="76403" y="10573"/>
                  <a:pt x="76403" y="10573"/>
                </a:cubicBezTo>
                <a:cubicBezTo>
                  <a:pt x="76403" y="10573"/>
                  <a:pt x="66995" y="1"/>
                  <a:pt x="55192" y="1"/>
                </a:cubicBezTo>
                <a:close/>
              </a:path>
            </a:pathLst>
          </a:custGeom>
          <a:solidFill>
            <a:schemeClr val="accent1">
              <a:alpha val="4637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07" name="Google Shape;407;p42"/>
          <p:cNvSpPr/>
          <p:nvPr/>
        </p:nvSpPr>
        <p:spPr>
          <a:xfrm rot="-10285603">
            <a:off x="7150321" y="-2266383"/>
            <a:ext cx="7471761" cy="4771864"/>
          </a:xfrm>
          <a:custGeom>
            <a:rect b="b" l="l" r="r" t="t"/>
            <a:pathLst>
              <a:path extrusionOk="0" h="56068" w="87791">
                <a:moveTo>
                  <a:pt x="55192" y="1"/>
                </a:moveTo>
                <a:cubicBezTo>
                  <a:pt x="51710" y="1"/>
                  <a:pt x="48020" y="921"/>
                  <a:pt x="44301" y="3305"/>
                </a:cubicBezTo>
                <a:cubicBezTo>
                  <a:pt x="27981" y="13772"/>
                  <a:pt x="23752" y="23750"/>
                  <a:pt x="23752" y="23750"/>
                </a:cubicBezTo>
                <a:cubicBezTo>
                  <a:pt x="23752" y="23750"/>
                  <a:pt x="23199" y="30455"/>
                  <a:pt x="15945" y="30455"/>
                </a:cubicBezTo>
                <a:cubicBezTo>
                  <a:pt x="15648" y="30455"/>
                  <a:pt x="15339" y="30443"/>
                  <a:pt x="15019" y="30420"/>
                </a:cubicBezTo>
                <a:cubicBezTo>
                  <a:pt x="13947" y="30341"/>
                  <a:pt x="12915" y="30303"/>
                  <a:pt x="11930" y="30303"/>
                </a:cubicBezTo>
                <a:cubicBezTo>
                  <a:pt x="5447" y="30303"/>
                  <a:pt x="1013" y="31926"/>
                  <a:pt x="541" y="33999"/>
                </a:cubicBezTo>
                <a:cubicBezTo>
                  <a:pt x="1" y="36384"/>
                  <a:pt x="5151" y="43216"/>
                  <a:pt x="11333" y="45926"/>
                </a:cubicBezTo>
                <a:cubicBezTo>
                  <a:pt x="16519" y="48202"/>
                  <a:pt x="23841" y="53453"/>
                  <a:pt x="30900" y="53453"/>
                </a:cubicBezTo>
                <a:cubicBezTo>
                  <a:pt x="32256" y="53453"/>
                  <a:pt x="33602" y="53259"/>
                  <a:pt x="34921" y="52814"/>
                </a:cubicBezTo>
                <a:cubicBezTo>
                  <a:pt x="43110" y="50048"/>
                  <a:pt x="85188" y="56067"/>
                  <a:pt x="86489" y="38010"/>
                </a:cubicBezTo>
                <a:cubicBezTo>
                  <a:pt x="87791" y="19953"/>
                  <a:pt x="76403" y="10573"/>
                  <a:pt x="76403" y="10573"/>
                </a:cubicBezTo>
                <a:cubicBezTo>
                  <a:pt x="76403" y="10573"/>
                  <a:pt x="66995" y="1"/>
                  <a:pt x="55192" y="1"/>
                </a:cubicBezTo>
                <a:close/>
              </a:path>
            </a:pathLst>
          </a:custGeom>
          <a:solidFill>
            <a:schemeClr val="accent1">
              <a:alpha val="4637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08" name="Google Shape;408;p42"/>
          <p:cNvSpPr/>
          <p:nvPr/>
        </p:nvSpPr>
        <p:spPr>
          <a:xfrm rot="649785">
            <a:off x="6848027" y="-244025"/>
            <a:ext cx="4558897" cy="1365861"/>
          </a:xfrm>
          <a:custGeom>
            <a:rect b="b" l="l" r="r" t="t"/>
            <a:pathLst>
              <a:path extrusionOk="0" h="14730" w="49165">
                <a:moveTo>
                  <a:pt x="10042" y="1"/>
                </a:moveTo>
                <a:cubicBezTo>
                  <a:pt x="7738" y="1"/>
                  <a:pt x="5495" y="326"/>
                  <a:pt x="4009" y="1712"/>
                </a:cubicBezTo>
                <a:cubicBezTo>
                  <a:pt x="1833" y="3743"/>
                  <a:pt x="1312" y="7198"/>
                  <a:pt x="759" y="9976"/>
                </a:cubicBezTo>
                <a:cubicBezTo>
                  <a:pt x="1" y="13802"/>
                  <a:pt x="5815" y="14642"/>
                  <a:pt x="11014" y="14723"/>
                </a:cubicBezTo>
                <a:cubicBezTo>
                  <a:pt x="11312" y="14728"/>
                  <a:pt x="11609" y="14730"/>
                  <a:pt x="11901" y="14730"/>
                </a:cubicBezTo>
                <a:cubicBezTo>
                  <a:pt x="14717" y="14730"/>
                  <a:pt x="17219" y="14537"/>
                  <a:pt x="18198" y="14531"/>
                </a:cubicBezTo>
                <a:cubicBezTo>
                  <a:pt x="20643" y="14515"/>
                  <a:pt x="23088" y="14508"/>
                  <a:pt x="25533" y="14508"/>
                </a:cubicBezTo>
                <a:cubicBezTo>
                  <a:pt x="31860" y="14508"/>
                  <a:pt x="38186" y="14553"/>
                  <a:pt x="44512" y="14593"/>
                </a:cubicBezTo>
                <a:cubicBezTo>
                  <a:pt x="44551" y="14593"/>
                  <a:pt x="44589" y="14594"/>
                  <a:pt x="44628" y="14594"/>
                </a:cubicBezTo>
                <a:cubicBezTo>
                  <a:pt x="45065" y="14594"/>
                  <a:pt x="45520" y="14568"/>
                  <a:pt x="45879" y="14323"/>
                </a:cubicBezTo>
                <a:cubicBezTo>
                  <a:pt x="46214" y="14095"/>
                  <a:pt x="46403" y="13708"/>
                  <a:pt x="46569" y="13337"/>
                </a:cubicBezTo>
                <a:cubicBezTo>
                  <a:pt x="47681" y="10865"/>
                  <a:pt x="49165" y="7692"/>
                  <a:pt x="48504" y="4911"/>
                </a:cubicBezTo>
                <a:cubicBezTo>
                  <a:pt x="47559" y="915"/>
                  <a:pt x="42091" y="691"/>
                  <a:pt x="37832" y="691"/>
                </a:cubicBezTo>
                <a:cubicBezTo>
                  <a:pt x="37295" y="691"/>
                  <a:pt x="36777" y="694"/>
                  <a:pt x="36289" y="694"/>
                </a:cubicBezTo>
                <a:cubicBezTo>
                  <a:pt x="35639" y="694"/>
                  <a:pt x="35044" y="688"/>
                  <a:pt x="34531" y="658"/>
                </a:cubicBezTo>
                <a:cubicBezTo>
                  <a:pt x="29340" y="361"/>
                  <a:pt x="24149" y="242"/>
                  <a:pt x="18952" y="242"/>
                </a:cubicBezTo>
                <a:cubicBezTo>
                  <a:pt x="17950" y="242"/>
                  <a:pt x="16949" y="246"/>
                  <a:pt x="15946" y="255"/>
                </a:cubicBezTo>
                <a:cubicBezTo>
                  <a:pt x="15904" y="255"/>
                  <a:pt x="15862" y="255"/>
                  <a:pt x="15819" y="255"/>
                </a:cubicBezTo>
                <a:cubicBezTo>
                  <a:pt x="14168" y="255"/>
                  <a:pt x="12081" y="1"/>
                  <a:pt x="10042" y="1"/>
                </a:cubicBezTo>
                <a:close/>
              </a:path>
            </a:pathLst>
          </a:custGeom>
          <a:solidFill>
            <a:srgbClr val="AC9078">
              <a:alpha val="12850"/>
            </a:srgb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09" name="Google Shape;409;p42"/>
          <p:cNvSpPr/>
          <p:nvPr/>
        </p:nvSpPr>
        <p:spPr>
          <a:xfrm rot="813319">
            <a:off x="-4299402" y="-4717523"/>
            <a:ext cx="6402109" cy="5689153"/>
          </a:xfrm>
          <a:custGeom>
            <a:rect b="b" l="l" r="r" t="t"/>
            <a:pathLst>
              <a:path extrusionOk="0" h="28248" w="31788">
                <a:moveTo>
                  <a:pt x="16729" y="0"/>
                </a:moveTo>
                <a:cubicBezTo>
                  <a:pt x="16601" y="0"/>
                  <a:pt x="16474" y="1"/>
                  <a:pt x="16346" y="2"/>
                </a:cubicBezTo>
                <a:cubicBezTo>
                  <a:pt x="16060" y="2"/>
                  <a:pt x="15764" y="5"/>
                  <a:pt x="15461" y="9"/>
                </a:cubicBezTo>
                <a:cubicBezTo>
                  <a:pt x="11690" y="44"/>
                  <a:pt x="7009" y="207"/>
                  <a:pt x="4237" y="2881"/>
                </a:cubicBezTo>
                <a:cubicBezTo>
                  <a:pt x="2392" y="4661"/>
                  <a:pt x="2135" y="8048"/>
                  <a:pt x="1618" y="10410"/>
                </a:cubicBezTo>
                <a:cubicBezTo>
                  <a:pt x="938" y="13517"/>
                  <a:pt x="381" y="16657"/>
                  <a:pt x="219" y="19839"/>
                </a:cubicBezTo>
                <a:cubicBezTo>
                  <a:pt x="1" y="24133"/>
                  <a:pt x="1988" y="26141"/>
                  <a:pt x="6130" y="26720"/>
                </a:cubicBezTo>
                <a:cubicBezTo>
                  <a:pt x="9755" y="27227"/>
                  <a:pt x="13382" y="27712"/>
                  <a:pt x="17036" y="27956"/>
                </a:cubicBezTo>
                <a:cubicBezTo>
                  <a:pt x="18561" y="28056"/>
                  <a:pt x="20165" y="28248"/>
                  <a:pt x="21749" y="28248"/>
                </a:cubicBezTo>
                <a:cubicBezTo>
                  <a:pt x="23047" y="28248"/>
                  <a:pt x="24332" y="28119"/>
                  <a:pt x="25547" y="27706"/>
                </a:cubicBezTo>
                <a:cubicBezTo>
                  <a:pt x="28287" y="26775"/>
                  <a:pt x="29435" y="24198"/>
                  <a:pt x="29933" y="21508"/>
                </a:cubicBezTo>
                <a:cubicBezTo>
                  <a:pt x="30554" y="18140"/>
                  <a:pt x="30847" y="14721"/>
                  <a:pt x="31348" y="11337"/>
                </a:cubicBezTo>
                <a:cubicBezTo>
                  <a:pt x="31787" y="8393"/>
                  <a:pt x="31569" y="5097"/>
                  <a:pt x="28963" y="3194"/>
                </a:cubicBezTo>
                <a:cubicBezTo>
                  <a:pt x="25477" y="645"/>
                  <a:pt x="20958" y="0"/>
                  <a:pt x="16729" y="0"/>
                </a:cubicBezTo>
                <a:close/>
              </a:path>
            </a:pathLst>
          </a:custGeom>
          <a:solidFill>
            <a:schemeClr val="dk2">
              <a:alpha val="670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10" name="Google Shape;410;p42"/>
          <p:cNvSpPr/>
          <p:nvPr/>
        </p:nvSpPr>
        <p:spPr>
          <a:xfrm rot="9089871">
            <a:off x="7049951" y="1893780"/>
            <a:ext cx="7826200" cy="2877895"/>
          </a:xfrm>
          <a:custGeom>
            <a:rect b="b" l="l" r="r" t="t"/>
            <a:pathLst>
              <a:path extrusionOk="0" fill="none" h="28195" w="76674">
                <a:moveTo>
                  <a:pt x="76673" y="0"/>
                </a:moveTo>
                <a:cubicBezTo>
                  <a:pt x="76673" y="0"/>
                  <a:pt x="67374" y="14124"/>
                  <a:pt x="60786" y="16430"/>
                </a:cubicBezTo>
                <a:cubicBezTo>
                  <a:pt x="52981" y="19160"/>
                  <a:pt x="39856" y="7047"/>
                  <a:pt x="24779" y="17621"/>
                </a:cubicBezTo>
                <a:cubicBezTo>
                  <a:pt x="9706" y="28195"/>
                  <a:pt x="1302" y="23045"/>
                  <a:pt x="1" y="9868"/>
                </a:cubicBezTo>
              </a:path>
            </a:pathLst>
          </a:custGeom>
          <a:noFill/>
          <a:ln cap="flat" cmpd="sng" w="28575">
            <a:solidFill>
              <a:schemeClr val="accent3"/>
            </a:solidFill>
            <a:prstDash val="solid"/>
            <a:miter lim="3253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11" name="Google Shape;411;p42"/>
          <p:cNvSpPr/>
          <p:nvPr/>
        </p:nvSpPr>
        <p:spPr>
          <a:xfrm rot="-576017">
            <a:off x="-4825529" y="-672274"/>
            <a:ext cx="7826074" cy="2877848"/>
          </a:xfrm>
          <a:custGeom>
            <a:rect b="b" l="l" r="r" t="t"/>
            <a:pathLst>
              <a:path extrusionOk="0" fill="none" h="28195" w="76674">
                <a:moveTo>
                  <a:pt x="76673" y="0"/>
                </a:moveTo>
                <a:cubicBezTo>
                  <a:pt x="76673" y="0"/>
                  <a:pt x="67374" y="14124"/>
                  <a:pt x="60786" y="16430"/>
                </a:cubicBezTo>
                <a:cubicBezTo>
                  <a:pt x="52981" y="19160"/>
                  <a:pt x="39856" y="7047"/>
                  <a:pt x="24779" y="17621"/>
                </a:cubicBezTo>
                <a:cubicBezTo>
                  <a:pt x="9706" y="28195"/>
                  <a:pt x="1302" y="23045"/>
                  <a:pt x="1" y="9868"/>
                </a:cubicBezTo>
              </a:path>
            </a:pathLst>
          </a:custGeom>
          <a:noFill/>
          <a:ln cap="flat" cmpd="sng" w="28575">
            <a:solidFill>
              <a:schemeClr val="accent3"/>
            </a:solidFill>
            <a:prstDash val="solid"/>
            <a:miter lim="3253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12" name="Google Shape;412;p42"/>
          <p:cNvSpPr txBox="1"/>
          <p:nvPr>
            <p:ph type="title"/>
          </p:nvPr>
        </p:nvSpPr>
        <p:spPr>
          <a:xfrm>
            <a:off x="721076" y="1932225"/>
            <a:ext cx="2227200" cy="487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500"/>
              <a:buNone/>
              <a:defRPr sz="2000">
                <a:latin typeface="Kulim Park"/>
                <a:ea typeface="Kulim Park"/>
                <a:cs typeface="Kulim Park"/>
                <a:sym typeface="Kulim Park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/>
        </p:txBody>
      </p:sp>
      <p:sp>
        <p:nvSpPr>
          <p:cNvPr id="413" name="Google Shape;413;p42"/>
          <p:cNvSpPr txBox="1"/>
          <p:nvPr>
            <p:ph idx="1" type="subTitle"/>
          </p:nvPr>
        </p:nvSpPr>
        <p:spPr>
          <a:xfrm>
            <a:off x="721125" y="2287900"/>
            <a:ext cx="2227200" cy="661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latin typeface="Manrope"/>
                <a:ea typeface="Manrope"/>
                <a:cs typeface="Manrope"/>
                <a:sym typeface="Manrope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/>
        </p:txBody>
      </p:sp>
      <p:sp>
        <p:nvSpPr>
          <p:cNvPr id="414" name="Google Shape;414;p42"/>
          <p:cNvSpPr txBox="1"/>
          <p:nvPr>
            <p:ph idx="2" type="title"/>
          </p:nvPr>
        </p:nvSpPr>
        <p:spPr>
          <a:xfrm>
            <a:off x="721076" y="3841025"/>
            <a:ext cx="2227200" cy="487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500"/>
              <a:buNone/>
              <a:defRPr sz="2000">
                <a:latin typeface="Kulim Park"/>
                <a:ea typeface="Kulim Park"/>
                <a:cs typeface="Kulim Park"/>
                <a:sym typeface="Kulim Park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/>
        </p:txBody>
      </p:sp>
      <p:sp>
        <p:nvSpPr>
          <p:cNvPr id="415" name="Google Shape;415;p42"/>
          <p:cNvSpPr txBox="1"/>
          <p:nvPr>
            <p:ph idx="3" type="subTitle"/>
          </p:nvPr>
        </p:nvSpPr>
        <p:spPr>
          <a:xfrm>
            <a:off x="721100" y="4196700"/>
            <a:ext cx="2227200" cy="661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latin typeface="Manrope"/>
                <a:ea typeface="Manrope"/>
                <a:cs typeface="Manrope"/>
                <a:sym typeface="Manrope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/>
        </p:txBody>
      </p:sp>
      <p:sp>
        <p:nvSpPr>
          <p:cNvPr id="416" name="Google Shape;416;p42"/>
          <p:cNvSpPr txBox="1"/>
          <p:nvPr>
            <p:ph idx="4" type="title"/>
          </p:nvPr>
        </p:nvSpPr>
        <p:spPr>
          <a:xfrm>
            <a:off x="3458376" y="1932225"/>
            <a:ext cx="2227200" cy="487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500"/>
              <a:buNone/>
              <a:defRPr sz="2000">
                <a:latin typeface="Kulim Park"/>
                <a:ea typeface="Kulim Park"/>
                <a:cs typeface="Kulim Park"/>
                <a:sym typeface="Kulim Park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/>
        </p:txBody>
      </p:sp>
      <p:sp>
        <p:nvSpPr>
          <p:cNvPr id="417" name="Google Shape;417;p42"/>
          <p:cNvSpPr txBox="1"/>
          <p:nvPr>
            <p:ph idx="5" type="subTitle"/>
          </p:nvPr>
        </p:nvSpPr>
        <p:spPr>
          <a:xfrm>
            <a:off x="3458425" y="2287900"/>
            <a:ext cx="2227200" cy="661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latin typeface="Manrope"/>
                <a:ea typeface="Manrope"/>
                <a:cs typeface="Manrope"/>
                <a:sym typeface="Manrope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/>
        </p:txBody>
      </p:sp>
      <p:sp>
        <p:nvSpPr>
          <p:cNvPr id="418" name="Google Shape;418;p42"/>
          <p:cNvSpPr txBox="1"/>
          <p:nvPr>
            <p:ph idx="6" type="title"/>
          </p:nvPr>
        </p:nvSpPr>
        <p:spPr>
          <a:xfrm>
            <a:off x="3458376" y="3841025"/>
            <a:ext cx="2227200" cy="487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500"/>
              <a:buNone/>
              <a:defRPr sz="2000">
                <a:latin typeface="Kulim Park"/>
                <a:ea typeface="Kulim Park"/>
                <a:cs typeface="Kulim Park"/>
                <a:sym typeface="Kulim Park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/>
        </p:txBody>
      </p:sp>
      <p:sp>
        <p:nvSpPr>
          <p:cNvPr id="419" name="Google Shape;419;p42"/>
          <p:cNvSpPr txBox="1"/>
          <p:nvPr>
            <p:ph idx="7" type="subTitle"/>
          </p:nvPr>
        </p:nvSpPr>
        <p:spPr>
          <a:xfrm>
            <a:off x="3458400" y="4196700"/>
            <a:ext cx="2227200" cy="661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latin typeface="Manrope"/>
                <a:ea typeface="Manrope"/>
                <a:cs typeface="Manrope"/>
                <a:sym typeface="Manrope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/>
        </p:txBody>
      </p:sp>
      <p:sp>
        <p:nvSpPr>
          <p:cNvPr id="420" name="Google Shape;420;p42"/>
          <p:cNvSpPr txBox="1"/>
          <p:nvPr>
            <p:ph idx="8" type="title"/>
          </p:nvPr>
        </p:nvSpPr>
        <p:spPr>
          <a:xfrm>
            <a:off x="6195726" y="1932225"/>
            <a:ext cx="2227200" cy="487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500"/>
              <a:buNone/>
              <a:defRPr sz="2000">
                <a:latin typeface="Kulim Park"/>
                <a:ea typeface="Kulim Park"/>
                <a:cs typeface="Kulim Park"/>
                <a:sym typeface="Kulim Park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/>
        </p:txBody>
      </p:sp>
      <p:sp>
        <p:nvSpPr>
          <p:cNvPr id="421" name="Google Shape;421;p42"/>
          <p:cNvSpPr txBox="1"/>
          <p:nvPr>
            <p:ph idx="9" type="subTitle"/>
          </p:nvPr>
        </p:nvSpPr>
        <p:spPr>
          <a:xfrm>
            <a:off x="6195775" y="2287900"/>
            <a:ext cx="2227200" cy="661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latin typeface="Manrope"/>
                <a:ea typeface="Manrope"/>
                <a:cs typeface="Manrope"/>
                <a:sym typeface="Manrope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/>
        </p:txBody>
      </p:sp>
      <p:sp>
        <p:nvSpPr>
          <p:cNvPr id="422" name="Google Shape;422;p42"/>
          <p:cNvSpPr txBox="1"/>
          <p:nvPr>
            <p:ph idx="13" type="title"/>
          </p:nvPr>
        </p:nvSpPr>
        <p:spPr>
          <a:xfrm>
            <a:off x="6195726" y="3841025"/>
            <a:ext cx="2227200" cy="487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500"/>
              <a:buNone/>
              <a:defRPr sz="2000">
                <a:latin typeface="Kulim Park"/>
                <a:ea typeface="Kulim Park"/>
                <a:cs typeface="Kulim Park"/>
                <a:sym typeface="Kulim Park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/>
        </p:txBody>
      </p:sp>
      <p:sp>
        <p:nvSpPr>
          <p:cNvPr id="423" name="Google Shape;423;p42"/>
          <p:cNvSpPr txBox="1"/>
          <p:nvPr>
            <p:ph idx="14" type="subTitle"/>
          </p:nvPr>
        </p:nvSpPr>
        <p:spPr>
          <a:xfrm>
            <a:off x="6195750" y="4196700"/>
            <a:ext cx="2227200" cy="661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latin typeface="Manrope"/>
                <a:ea typeface="Manrope"/>
                <a:cs typeface="Manrope"/>
                <a:sym typeface="Manrope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/>
        </p:txBody>
      </p:sp>
      <p:sp>
        <p:nvSpPr>
          <p:cNvPr id="424" name="Google Shape;424;p42"/>
          <p:cNvSpPr txBox="1"/>
          <p:nvPr>
            <p:ph idx="15" type="title"/>
          </p:nvPr>
        </p:nvSpPr>
        <p:spPr>
          <a:xfrm flipH="1">
            <a:off x="719925" y="437700"/>
            <a:ext cx="7704000" cy="657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800"/>
              <a:buNone/>
              <a:defRPr sz="3000">
                <a:latin typeface="Kulim Park"/>
                <a:ea typeface="Kulim Park"/>
                <a:cs typeface="Kulim Park"/>
                <a:sym typeface="Kulim Park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six columns 2">
  <p:cSld name="CUSTOM_27">
    <p:spTree>
      <p:nvGrpSpPr>
        <p:cNvPr id="425" name="Shape 4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6" name="Google Shape;426;p43"/>
          <p:cNvSpPr/>
          <p:nvPr/>
        </p:nvSpPr>
        <p:spPr>
          <a:xfrm rot="-9339447">
            <a:off x="6847042" y="2970420"/>
            <a:ext cx="7471555" cy="4771732"/>
          </a:xfrm>
          <a:custGeom>
            <a:rect b="b" l="l" r="r" t="t"/>
            <a:pathLst>
              <a:path extrusionOk="0" h="56068" w="87791">
                <a:moveTo>
                  <a:pt x="55192" y="1"/>
                </a:moveTo>
                <a:cubicBezTo>
                  <a:pt x="51710" y="1"/>
                  <a:pt x="48020" y="921"/>
                  <a:pt x="44301" y="3305"/>
                </a:cubicBezTo>
                <a:cubicBezTo>
                  <a:pt x="27981" y="13772"/>
                  <a:pt x="23752" y="23750"/>
                  <a:pt x="23752" y="23750"/>
                </a:cubicBezTo>
                <a:cubicBezTo>
                  <a:pt x="23752" y="23750"/>
                  <a:pt x="23199" y="30455"/>
                  <a:pt x="15945" y="30455"/>
                </a:cubicBezTo>
                <a:cubicBezTo>
                  <a:pt x="15648" y="30455"/>
                  <a:pt x="15339" y="30443"/>
                  <a:pt x="15019" y="30420"/>
                </a:cubicBezTo>
                <a:cubicBezTo>
                  <a:pt x="13947" y="30341"/>
                  <a:pt x="12915" y="30303"/>
                  <a:pt x="11930" y="30303"/>
                </a:cubicBezTo>
                <a:cubicBezTo>
                  <a:pt x="5447" y="30303"/>
                  <a:pt x="1013" y="31926"/>
                  <a:pt x="541" y="33999"/>
                </a:cubicBezTo>
                <a:cubicBezTo>
                  <a:pt x="1" y="36384"/>
                  <a:pt x="5151" y="43216"/>
                  <a:pt x="11333" y="45926"/>
                </a:cubicBezTo>
                <a:cubicBezTo>
                  <a:pt x="16519" y="48202"/>
                  <a:pt x="23841" y="53453"/>
                  <a:pt x="30900" y="53453"/>
                </a:cubicBezTo>
                <a:cubicBezTo>
                  <a:pt x="32256" y="53453"/>
                  <a:pt x="33602" y="53259"/>
                  <a:pt x="34921" y="52814"/>
                </a:cubicBezTo>
                <a:cubicBezTo>
                  <a:pt x="43110" y="50048"/>
                  <a:pt x="85188" y="56067"/>
                  <a:pt x="86489" y="38010"/>
                </a:cubicBezTo>
                <a:cubicBezTo>
                  <a:pt x="87791" y="19953"/>
                  <a:pt x="76403" y="10573"/>
                  <a:pt x="76403" y="10573"/>
                </a:cubicBezTo>
                <a:cubicBezTo>
                  <a:pt x="76403" y="10573"/>
                  <a:pt x="66995" y="1"/>
                  <a:pt x="55192" y="1"/>
                </a:cubicBezTo>
                <a:close/>
              </a:path>
            </a:pathLst>
          </a:custGeom>
          <a:solidFill>
            <a:schemeClr val="accent1">
              <a:alpha val="4637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27" name="Google Shape;427;p43"/>
          <p:cNvSpPr/>
          <p:nvPr/>
        </p:nvSpPr>
        <p:spPr>
          <a:xfrm flipH="1" rot="10285603">
            <a:off x="-5277715" y="-2464108"/>
            <a:ext cx="7471761" cy="4771864"/>
          </a:xfrm>
          <a:custGeom>
            <a:rect b="b" l="l" r="r" t="t"/>
            <a:pathLst>
              <a:path extrusionOk="0" h="56068" w="87791">
                <a:moveTo>
                  <a:pt x="55192" y="1"/>
                </a:moveTo>
                <a:cubicBezTo>
                  <a:pt x="51710" y="1"/>
                  <a:pt x="48020" y="921"/>
                  <a:pt x="44301" y="3305"/>
                </a:cubicBezTo>
                <a:cubicBezTo>
                  <a:pt x="27981" y="13772"/>
                  <a:pt x="23752" y="23750"/>
                  <a:pt x="23752" y="23750"/>
                </a:cubicBezTo>
                <a:cubicBezTo>
                  <a:pt x="23752" y="23750"/>
                  <a:pt x="23199" y="30455"/>
                  <a:pt x="15945" y="30455"/>
                </a:cubicBezTo>
                <a:cubicBezTo>
                  <a:pt x="15648" y="30455"/>
                  <a:pt x="15339" y="30443"/>
                  <a:pt x="15019" y="30420"/>
                </a:cubicBezTo>
                <a:cubicBezTo>
                  <a:pt x="13947" y="30341"/>
                  <a:pt x="12915" y="30303"/>
                  <a:pt x="11930" y="30303"/>
                </a:cubicBezTo>
                <a:cubicBezTo>
                  <a:pt x="5447" y="30303"/>
                  <a:pt x="1013" y="31926"/>
                  <a:pt x="541" y="33999"/>
                </a:cubicBezTo>
                <a:cubicBezTo>
                  <a:pt x="1" y="36384"/>
                  <a:pt x="5151" y="43216"/>
                  <a:pt x="11333" y="45926"/>
                </a:cubicBezTo>
                <a:cubicBezTo>
                  <a:pt x="16519" y="48202"/>
                  <a:pt x="23841" y="53453"/>
                  <a:pt x="30900" y="53453"/>
                </a:cubicBezTo>
                <a:cubicBezTo>
                  <a:pt x="32256" y="53453"/>
                  <a:pt x="33602" y="53259"/>
                  <a:pt x="34921" y="52814"/>
                </a:cubicBezTo>
                <a:cubicBezTo>
                  <a:pt x="43110" y="50048"/>
                  <a:pt x="85188" y="56067"/>
                  <a:pt x="86489" y="38010"/>
                </a:cubicBezTo>
                <a:cubicBezTo>
                  <a:pt x="87791" y="19953"/>
                  <a:pt x="76403" y="10573"/>
                  <a:pt x="76403" y="10573"/>
                </a:cubicBezTo>
                <a:cubicBezTo>
                  <a:pt x="76403" y="10573"/>
                  <a:pt x="66995" y="1"/>
                  <a:pt x="55192" y="1"/>
                </a:cubicBezTo>
                <a:close/>
              </a:path>
            </a:pathLst>
          </a:custGeom>
          <a:solidFill>
            <a:schemeClr val="accent1">
              <a:alpha val="4637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28" name="Google Shape;428;p43"/>
          <p:cNvSpPr/>
          <p:nvPr/>
        </p:nvSpPr>
        <p:spPr>
          <a:xfrm flipH="1" rot="-649785">
            <a:off x="-4089159" y="1056050"/>
            <a:ext cx="4558897" cy="1365861"/>
          </a:xfrm>
          <a:custGeom>
            <a:rect b="b" l="l" r="r" t="t"/>
            <a:pathLst>
              <a:path extrusionOk="0" h="14730" w="49165">
                <a:moveTo>
                  <a:pt x="10042" y="1"/>
                </a:moveTo>
                <a:cubicBezTo>
                  <a:pt x="7738" y="1"/>
                  <a:pt x="5495" y="326"/>
                  <a:pt x="4009" y="1712"/>
                </a:cubicBezTo>
                <a:cubicBezTo>
                  <a:pt x="1833" y="3743"/>
                  <a:pt x="1312" y="7198"/>
                  <a:pt x="759" y="9976"/>
                </a:cubicBezTo>
                <a:cubicBezTo>
                  <a:pt x="1" y="13802"/>
                  <a:pt x="5815" y="14642"/>
                  <a:pt x="11014" y="14723"/>
                </a:cubicBezTo>
                <a:cubicBezTo>
                  <a:pt x="11312" y="14728"/>
                  <a:pt x="11609" y="14730"/>
                  <a:pt x="11901" y="14730"/>
                </a:cubicBezTo>
                <a:cubicBezTo>
                  <a:pt x="14717" y="14730"/>
                  <a:pt x="17219" y="14537"/>
                  <a:pt x="18198" y="14531"/>
                </a:cubicBezTo>
                <a:cubicBezTo>
                  <a:pt x="20643" y="14515"/>
                  <a:pt x="23088" y="14508"/>
                  <a:pt x="25533" y="14508"/>
                </a:cubicBezTo>
                <a:cubicBezTo>
                  <a:pt x="31860" y="14508"/>
                  <a:pt x="38186" y="14553"/>
                  <a:pt x="44512" y="14593"/>
                </a:cubicBezTo>
                <a:cubicBezTo>
                  <a:pt x="44551" y="14593"/>
                  <a:pt x="44589" y="14594"/>
                  <a:pt x="44628" y="14594"/>
                </a:cubicBezTo>
                <a:cubicBezTo>
                  <a:pt x="45065" y="14594"/>
                  <a:pt x="45520" y="14568"/>
                  <a:pt x="45879" y="14323"/>
                </a:cubicBezTo>
                <a:cubicBezTo>
                  <a:pt x="46214" y="14095"/>
                  <a:pt x="46403" y="13708"/>
                  <a:pt x="46569" y="13337"/>
                </a:cubicBezTo>
                <a:cubicBezTo>
                  <a:pt x="47681" y="10865"/>
                  <a:pt x="49165" y="7692"/>
                  <a:pt x="48504" y="4911"/>
                </a:cubicBezTo>
                <a:cubicBezTo>
                  <a:pt x="47559" y="915"/>
                  <a:pt x="42091" y="691"/>
                  <a:pt x="37832" y="691"/>
                </a:cubicBezTo>
                <a:cubicBezTo>
                  <a:pt x="37295" y="691"/>
                  <a:pt x="36777" y="694"/>
                  <a:pt x="36289" y="694"/>
                </a:cubicBezTo>
                <a:cubicBezTo>
                  <a:pt x="35639" y="694"/>
                  <a:pt x="35044" y="688"/>
                  <a:pt x="34531" y="658"/>
                </a:cubicBezTo>
                <a:cubicBezTo>
                  <a:pt x="29340" y="361"/>
                  <a:pt x="24149" y="242"/>
                  <a:pt x="18952" y="242"/>
                </a:cubicBezTo>
                <a:cubicBezTo>
                  <a:pt x="17950" y="242"/>
                  <a:pt x="16949" y="246"/>
                  <a:pt x="15946" y="255"/>
                </a:cubicBezTo>
                <a:cubicBezTo>
                  <a:pt x="15904" y="255"/>
                  <a:pt x="15862" y="255"/>
                  <a:pt x="15819" y="255"/>
                </a:cubicBezTo>
                <a:cubicBezTo>
                  <a:pt x="14168" y="255"/>
                  <a:pt x="12081" y="1"/>
                  <a:pt x="10042" y="1"/>
                </a:cubicBezTo>
                <a:close/>
              </a:path>
            </a:pathLst>
          </a:custGeom>
          <a:solidFill>
            <a:srgbClr val="AC9078">
              <a:alpha val="12850"/>
            </a:srgb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29" name="Google Shape;429;p43"/>
          <p:cNvSpPr/>
          <p:nvPr/>
        </p:nvSpPr>
        <p:spPr>
          <a:xfrm flipH="1" rot="-813319">
            <a:off x="7695609" y="-3522173"/>
            <a:ext cx="6402109" cy="5689153"/>
          </a:xfrm>
          <a:custGeom>
            <a:rect b="b" l="l" r="r" t="t"/>
            <a:pathLst>
              <a:path extrusionOk="0" h="28248" w="31788">
                <a:moveTo>
                  <a:pt x="16729" y="0"/>
                </a:moveTo>
                <a:cubicBezTo>
                  <a:pt x="16601" y="0"/>
                  <a:pt x="16474" y="1"/>
                  <a:pt x="16346" y="2"/>
                </a:cubicBezTo>
                <a:cubicBezTo>
                  <a:pt x="16060" y="2"/>
                  <a:pt x="15764" y="5"/>
                  <a:pt x="15461" y="9"/>
                </a:cubicBezTo>
                <a:cubicBezTo>
                  <a:pt x="11690" y="44"/>
                  <a:pt x="7009" y="207"/>
                  <a:pt x="4237" y="2881"/>
                </a:cubicBezTo>
                <a:cubicBezTo>
                  <a:pt x="2392" y="4661"/>
                  <a:pt x="2135" y="8048"/>
                  <a:pt x="1618" y="10410"/>
                </a:cubicBezTo>
                <a:cubicBezTo>
                  <a:pt x="938" y="13517"/>
                  <a:pt x="381" y="16657"/>
                  <a:pt x="219" y="19839"/>
                </a:cubicBezTo>
                <a:cubicBezTo>
                  <a:pt x="1" y="24133"/>
                  <a:pt x="1988" y="26141"/>
                  <a:pt x="6130" y="26720"/>
                </a:cubicBezTo>
                <a:cubicBezTo>
                  <a:pt x="9755" y="27227"/>
                  <a:pt x="13382" y="27712"/>
                  <a:pt x="17036" y="27956"/>
                </a:cubicBezTo>
                <a:cubicBezTo>
                  <a:pt x="18561" y="28056"/>
                  <a:pt x="20165" y="28248"/>
                  <a:pt x="21749" y="28248"/>
                </a:cubicBezTo>
                <a:cubicBezTo>
                  <a:pt x="23047" y="28248"/>
                  <a:pt x="24332" y="28119"/>
                  <a:pt x="25547" y="27706"/>
                </a:cubicBezTo>
                <a:cubicBezTo>
                  <a:pt x="28287" y="26775"/>
                  <a:pt x="29435" y="24198"/>
                  <a:pt x="29933" y="21508"/>
                </a:cubicBezTo>
                <a:cubicBezTo>
                  <a:pt x="30554" y="18140"/>
                  <a:pt x="30847" y="14721"/>
                  <a:pt x="31348" y="11337"/>
                </a:cubicBezTo>
                <a:cubicBezTo>
                  <a:pt x="31787" y="8393"/>
                  <a:pt x="31569" y="5097"/>
                  <a:pt x="28963" y="3194"/>
                </a:cubicBezTo>
                <a:cubicBezTo>
                  <a:pt x="25477" y="645"/>
                  <a:pt x="20958" y="0"/>
                  <a:pt x="16729" y="0"/>
                </a:cubicBezTo>
                <a:close/>
              </a:path>
            </a:pathLst>
          </a:custGeom>
          <a:solidFill>
            <a:schemeClr val="dk2">
              <a:alpha val="670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30" name="Google Shape;430;p43"/>
          <p:cNvSpPr/>
          <p:nvPr/>
        </p:nvSpPr>
        <p:spPr>
          <a:xfrm flipH="1" rot="-9089871">
            <a:off x="-5596635" y="1893780"/>
            <a:ext cx="7826200" cy="2877895"/>
          </a:xfrm>
          <a:custGeom>
            <a:rect b="b" l="l" r="r" t="t"/>
            <a:pathLst>
              <a:path extrusionOk="0" fill="none" h="28195" w="76674">
                <a:moveTo>
                  <a:pt x="76673" y="0"/>
                </a:moveTo>
                <a:cubicBezTo>
                  <a:pt x="76673" y="0"/>
                  <a:pt x="67374" y="14124"/>
                  <a:pt x="60786" y="16430"/>
                </a:cubicBezTo>
                <a:cubicBezTo>
                  <a:pt x="52981" y="19160"/>
                  <a:pt x="39856" y="7047"/>
                  <a:pt x="24779" y="17621"/>
                </a:cubicBezTo>
                <a:cubicBezTo>
                  <a:pt x="9706" y="28195"/>
                  <a:pt x="1302" y="23045"/>
                  <a:pt x="1" y="9868"/>
                </a:cubicBezTo>
              </a:path>
            </a:pathLst>
          </a:custGeom>
          <a:noFill/>
          <a:ln cap="flat" cmpd="sng" w="28575">
            <a:solidFill>
              <a:schemeClr val="accent3"/>
            </a:solidFill>
            <a:prstDash val="solid"/>
            <a:miter lim="3253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31" name="Google Shape;431;p43"/>
          <p:cNvSpPr/>
          <p:nvPr/>
        </p:nvSpPr>
        <p:spPr>
          <a:xfrm flipH="1" rot="1476017">
            <a:off x="6812373" y="775527"/>
            <a:ext cx="7826071" cy="2877848"/>
          </a:xfrm>
          <a:custGeom>
            <a:rect b="b" l="l" r="r" t="t"/>
            <a:pathLst>
              <a:path extrusionOk="0" fill="none" h="28195" w="76674">
                <a:moveTo>
                  <a:pt x="76673" y="0"/>
                </a:moveTo>
                <a:cubicBezTo>
                  <a:pt x="76673" y="0"/>
                  <a:pt x="67374" y="14124"/>
                  <a:pt x="60786" y="16430"/>
                </a:cubicBezTo>
                <a:cubicBezTo>
                  <a:pt x="52981" y="19160"/>
                  <a:pt x="39856" y="7047"/>
                  <a:pt x="24779" y="17621"/>
                </a:cubicBezTo>
                <a:cubicBezTo>
                  <a:pt x="9706" y="28195"/>
                  <a:pt x="1302" y="23045"/>
                  <a:pt x="1" y="9868"/>
                </a:cubicBezTo>
              </a:path>
            </a:pathLst>
          </a:custGeom>
          <a:noFill/>
          <a:ln cap="flat" cmpd="sng" w="28575">
            <a:solidFill>
              <a:schemeClr val="accent3"/>
            </a:solidFill>
            <a:prstDash val="solid"/>
            <a:miter lim="3253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32" name="Google Shape;432;p43"/>
          <p:cNvSpPr txBox="1"/>
          <p:nvPr>
            <p:ph type="title"/>
          </p:nvPr>
        </p:nvSpPr>
        <p:spPr>
          <a:xfrm>
            <a:off x="1242888" y="1932225"/>
            <a:ext cx="1874700" cy="487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l">
              <a:spcBef>
                <a:spcPts val="0"/>
              </a:spcBef>
              <a:spcAft>
                <a:spcPts val="0"/>
              </a:spcAft>
              <a:buSzPts val="2500"/>
              <a:buNone/>
              <a:defRPr sz="2000">
                <a:latin typeface="Kulim Park"/>
                <a:ea typeface="Kulim Park"/>
                <a:cs typeface="Kulim Park"/>
                <a:sym typeface="Kulim Park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/>
        </p:txBody>
      </p:sp>
      <p:sp>
        <p:nvSpPr>
          <p:cNvPr id="433" name="Google Shape;433;p43"/>
          <p:cNvSpPr txBox="1"/>
          <p:nvPr>
            <p:ph idx="1" type="subTitle"/>
          </p:nvPr>
        </p:nvSpPr>
        <p:spPr>
          <a:xfrm>
            <a:off x="1242930" y="2287900"/>
            <a:ext cx="1874700" cy="661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latin typeface="Manrope"/>
                <a:ea typeface="Manrope"/>
                <a:cs typeface="Manrope"/>
                <a:sym typeface="Manrope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/>
        </p:txBody>
      </p:sp>
      <p:sp>
        <p:nvSpPr>
          <p:cNvPr id="434" name="Google Shape;434;p43"/>
          <p:cNvSpPr txBox="1"/>
          <p:nvPr>
            <p:ph idx="2" type="title"/>
          </p:nvPr>
        </p:nvSpPr>
        <p:spPr>
          <a:xfrm>
            <a:off x="1242889" y="3588576"/>
            <a:ext cx="1874700" cy="487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l">
              <a:spcBef>
                <a:spcPts val="0"/>
              </a:spcBef>
              <a:spcAft>
                <a:spcPts val="0"/>
              </a:spcAft>
              <a:buSzPts val="2500"/>
              <a:buNone/>
              <a:defRPr sz="2000">
                <a:latin typeface="Kulim Park"/>
                <a:ea typeface="Kulim Park"/>
                <a:cs typeface="Kulim Park"/>
                <a:sym typeface="Kulim Park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/>
        </p:txBody>
      </p:sp>
      <p:sp>
        <p:nvSpPr>
          <p:cNvPr id="435" name="Google Shape;435;p43"/>
          <p:cNvSpPr txBox="1"/>
          <p:nvPr>
            <p:ph idx="3" type="subTitle"/>
          </p:nvPr>
        </p:nvSpPr>
        <p:spPr>
          <a:xfrm>
            <a:off x="1242909" y="3944251"/>
            <a:ext cx="1874700" cy="661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latin typeface="Manrope"/>
                <a:ea typeface="Manrope"/>
                <a:cs typeface="Manrope"/>
                <a:sym typeface="Manrope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/>
        </p:txBody>
      </p:sp>
      <p:sp>
        <p:nvSpPr>
          <p:cNvPr id="436" name="Google Shape;436;p43"/>
          <p:cNvSpPr txBox="1"/>
          <p:nvPr>
            <p:ph idx="4" type="title"/>
          </p:nvPr>
        </p:nvSpPr>
        <p:spPr>
          <a:xfrm>
            <a:off x="3973163" y="1932225"/>
            <a:ext cx="1874700" cy="487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l">
              <a:spcBef>
                <a:spcPts val="0"/>
              </a:spcBef>
              <a:spcAft>
                <a:spcPts val="0"/>
              </a:spcAft>
              <a:buSzPts val="2500"/>
              <a:buNone/>
              <a:defRPr sz="2000">
                <a:latin typeface="Kulim Park"/>
                <a:ea typeface="Kulim Park"/>
                <a:cs typeface="Kulim Park"/>
                <a:sym typeface="Kulim Park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/>
        </p:txBody>
      </p:sp>
      <p:sp>
        <p:nvSpPr>
          <p:cNvPr id="437" name="Google Shape;437;p43"/>
          <p:cNvSpPr txBox="1"/>
          <p:nvPr>
            <p:ph idx="5" type="subTitle"/>
          </p:nvPr>
        </p:nvSpPr>
        <p:spPr>
          <a:xfrm>
            <a:off x="3973205" y="2287900"/>
            <a:ext cx="1874700" cy="661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latin typeface="Manrope"/>
                <a:ea typeface="Manrope"/>
                <a:cs typeface="Manrope"/>
                <a:sym typeface="Manrope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/>
        </p:txBody>
      </p:sp>
      <p:sp>
        <p:nvSpPr>
          <p:cNvPr id="438" name="Google Shape;438;p43"/>
          <p:cNvSpPr txBox="1"/>
          <p:nvPr>
            <p:ph idx="6" type="title"/>
          </p:nvPr>
        </p:nvSpPr>
        <p:spPr>
          <a:xfrm>
            <a:off x="3973164" y="3588576"/>
            <a:ext cx="1874700" cy="487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l">
              <a:spcBef>
                <a:spcPts val="0"/>
              </a:spcBef>
              <a:spcAft>
                <a:spcPts val="0"/>
              </a:spcAft>
              <a:buSzPts val="2500"/>
              <a:buNone/>
              <a:defRPr sz="2000">
                <a:latin typeface="Kulim Park"/>
                <a:ea typeface="Kulim Park"/>
                <a:cs typeface="Kulim Park"/>
                <a:sym typeface="Kulim Park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/>
        </p:txBody>
      </p:sp>
      <p:sp>
        <p:nvSpPr>
          <p:cNvPr id="439" name="Google Shape;439;p43"/>
          <p:cNvSpPr txBox="1"/>
          <p:nvPr>
            <p:ph idx="7" type="subTitle"/>
          </p:nvPr>
        </p:nvSpPr>
        <p:spPr>
          <a:xfrm>
            <a:off x="3973184" y="3944251"/>
            <a:ext cx="1874700" cy="661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latin typeface="Manrope"/>
                <a:ea typeface="Manrope"/>
                <a:cs typeface="Manrope"/>
                <a:sym typeface="Manrope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/>
        </p:txBody>
      </p:sp>
      <p:sp>
        <p:nvSpPr>
          <p:cNvPr id="440" name="Google Shape;440;p43"/>
          <p:cNvSpPr txBox="1"/>
          <p:nvPr>
            <p:ph idx="8" type="title"/>
          </p:nvPr>
        </p:nvSpPr>
        <p:spPr>
          <a:xfrm>
            <a:off x="6703489" y="1932225"/>
            <a:ext cx="1874700" cy="487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l">
              <a:spcBef>
                <a:spcPts val="0"/>
              </a:spcBef>
              <a:spcAft>
                <a:spcPts val="0"/>
              </a:spcAft>
              <a:buSzPts val="2500"/>
              <a:buNone/>
              <a:defRPr sz="2000">
                <a:latin typeface="Kulim Park"/>
                <a:ea typeface="Kulim Park"/>
                <a:cs typeface="Kulim Park"/>
                <a:sym typeface="Kulim Park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/>
        </p:txBody>
      </p:sp>
      <p:sp>
        <p:nvSpPr>
          <p:cNvPr id="441" name="Google Shape;441;p43"/>
          <p:cNvSpPr txBox="1"/>
          <p:nvPr>
            <p:ph idx="9" type="subTitle"/>
          </p:nvPr>
        </p:nvSpPr>
        <p:spPr>
          <a:xfrm>
            <a:off x="6703530" y="2287900"/>
            <a:ext cx="1874700" cy="661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latin typeface="Manrope"/>
                <a:ea typeface="Manrope"/>
                <a:cs typeface="Manrope"/>
                <a:sym typeface="Manrope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/>
        </p:txBody>
      </p:sp>
      <p:sp>
        <p:nvSpPr>
          <p:cNvPr id="442" name="Google Shape;442;p43"/>
          <p:cNvSpPr txBox="1"/>
          <p:nvPr>
            <p:ph idx="13" type="title"/>
          </p:nvPr>
        </p:nvSpPr>
        <p:spPr>
          <a:xfrm>
            <a:off x="6703489" y="3588576"/>
            <a:ext cx="1874700" cy="487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l">
              <a:spcBef>
                <a:spcPts val="0"/>
              </a:spcBef>
              <a:spcAft>
                <a:spcPts val="0"/>
              </a:spcAft>
              <a:buSzPts val="2500"/>
              <a:buNone/>
              <a:defRPr sz="2000">
                <a:latin typeface="Kulim Park"/>
                <a:ea typeface="Kulim Park"/>
                <a:cs typeface="Kulim Park"/>
                <a:sym typeface="Kulim Park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/>
        </p:txBody>
      </p:sp>
      <p:sp>
        <p:nvSpPr>
          <p:cNvPr id="443" name="Google Shape;443;p43"/>
          <p:cNvSpPr txBox="1"/>
          <p:nvPr>
            <p:ph idx="14" type="subTitle"/>
          </p:nvPr>
        </p:nvSpPr>
        <p:spPr>
          <a:xfrm>
            <a:off x="6703509" y="3944251"/>
            <a:ext cx="1874700" cy="661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latin typeface="Manrope"/>
                <a:ea typeface="Manrope"/>
                <a:cs typeface="Manrope"/>
                <a:sym typeface="Manrope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/>
        </p:txBody>
      </p:sp>
      <p:sp>
        <p:nvSpPr>
          <p:cNvPr id="444" name="Google Shape;444;p43"/>
          <p:cNvSpPr txBox="1"/>
          <p:nvPr>
            <p:ph idx="15" type="title"/>
          </p:nvPr>
        </p:nvSpPr>
        <p:spPr>
          <a:xfrm flipH="1">
            <a:off x="719925" y="437700"/>
            <a:ext cx="7704000" cy="657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800"/>
              <a:buNone/>
              <a:defRPr sz="3000">
                <a:latin typeface="Kulim Park"/>
                <a:ea typeface="Kulim Park"/>
                <a:cs typeface="Kulim Park"/>
                <a:sym typeface="Kulim Park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Numbers and text">
  <p:cSld name="CUSTOM_8">
    <p:spTree>
      <p:nvGrpSpPr>
        <p:cNvPr id="445" name="Shape 4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6" name="Google Shape;446;p44"/>
          <p:cNvSpPr/>
          <p:nvPr/>
        </p:nvSpPr>
        <p:spPr>
          <a:xfrm rot="813319">
            <a:off x="-2477752" y="-3074323"/>
            <a:ext cx="6402109" cy="5689153"/>
          </a:xfrm>
          <a:custGeom>
            <a:rect b="b" l="l" r="r" t="t"/>
            <a:pathLst>
              <a:path extrusionOk="0" h="28248" w="31788">
                <a:moveTo>
                  <a:pt x="16729" y="0"/>
                </a:moveTo>
                <a:cubicBezTo>
                  <a:pt x="16601" y="0"/>
                  <a:pt x="16474" y="1"/>
                  <a:pt x="16346" y="2"/>
                </a:cubicBezTo>
                <a:cubicBezTo>
                  <a:pt x="16060" y="2"/>
                  <a:pt x="15764" y="5"/>
                  <a:pt x="15461" y="9"/>
                </a:cubicBezTo>
                <a:cubicBezTo>
                  <a:pt x="11690" y="44"/>
                  <a:pt x="7009" y="207"/>
                  <a:pt x="4237" y="2881"/>
                </a:cubicBezTo>
                <a:cubicBezTo>
                  <a:pt x="2392" y="4661"/>
                  <a:pt x="2135" y="8048"/>
                  <a:pt x="1618" y="10410"/>
                </a:cubicBezTo>
                <a:cubicBezTo>
                  <a:pt x="938" y="13517"/>
                  <a:pt x="381" y="16657"/>
                  <a:pt x="219" y="19839"/>
                </a:cubicBezTo>
                <a:cubicBezTo>
                  <a:pt x="1" y="24133"/>
                  <a:pt x="1988" y="26141"/>
                  <a:pt x="6130" y="26720"/>
                </a:cubicBezTo>
                <a:cubicBezTo>
                  <a:pt x="9755" y="27227"/>
                  <a:pt x="13382" y="27712"/>
                  <a:pt x="17036" y="27956"/>
                </a:cubicBezTo>
                <a:cubicBezTo>
                  <a:pt x="18561" y="28056"/>
                  <a:pt x="20165" y="28248"/>
                  <a:pt x="21749" y="28248"/>
                </a:cubicBezTo>
                <a:cubicBezTo>
                  <a:pt x="23047" y="28248"/>
                  <a:pt x="24332" y="28119"/>
                  <a:pt x="25547" y="27706"/>
                </a:cubicBezTo>
                <a:cubicBezTo>
                  <a:pt x="28287" y="26775"/>
                  <a:pt x="29435" y="24198"/>
                  <a:pt x="29933" y="21508"/>
                </a:cubicBezTo>
                <a:cubicBezTo>
                  <a:pt x="30554" y="18140"/>
                  <a:pt x="30847" y="14721"/>
                  <a:pt x="31348" y="11337"/>
                </a:cubicBezTo>
                <a:cubicBezTo>
                  <a:pt x="31787" y="8393"/>
                  <a:pt x="31569" y="5097"/>
                  <a:pt x="28963" y="3194"/>
                </a:cubicBezTo>
                <a:cubicBezTo>
                  <a:pt x="25477" y="645"/>
                  <a:pt x="20958" y="0"/>
                  <a:pt x="16729" y="0"/>
                </a:cubicBezTo>
                <a:close/>
              </a:path>
            </a:pathLst>
          </a:custGeom>
          <a:solidFill>
            <a:schemeClr val="dk2">
              <a:alpha val="670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47" name="Google Shape;447;p44"/>
          <p:cNvSpPr/>
          <p:nvPr/>
        </p:nvSpPr>
        <p:spPr>
          <a:xfrm flipH="1" rot="3394465">
            <a:off x="3077084" y="3433218"/>
            <a:ext cx="8703343" cy="5558223"/>
          </a:xfrm>
          <a:custGeom>
            <a:rect b="b" l="l" r="r" t="t"/>
            <a:pathLst>
              <a:path extrusionOk="0" h="56068" w="87791">
                <a:moveTo>
                  <a:pt x="55192" y="1"/>
                </a:moveTo>
                <a:cubicBezTo>
                  <a:pt x="51710" y="1"/>
                  <a:pt x="48020" y="921"/>
                  <a:pt x="44301" y="3305"/>
                </a:cubicBezTo>
                <a:cubicBezTo>
                  <a:pt x="27981" y="13772"/>
                  <a:pt x="23752" y="23750"/>
                  <a:pt x="23752" y="23750"/>
                </a:cubicBezTo>
                <a:cubicBezTo>
                  <a:pt x="23752" y="23750"/>
                  <a:pt x="23199" y="30455"/>
                  <a:pt x="15945" y="30455"/>
                </a:cubicBezTo>
                <a:cubicBezTo>
                  <a:pt x="15648" y="30455"/>
                  <a:pt x="15339" y="30443"/>
                  <a:pt x="15019" y="30420"/>
                </a:cubicBezTo>
                <a:cubicBezTo>
                  <a:pt x="13947" y="30341"/>
                  <a:pt x="12915" y="30303"/>
                  <a:pt x="11930" y="30303"/>
                </a:cubicBezTo>
                <a:cubicBezTo>
                  <a:pt x="5447" y="30303"/>
                  <a:pt x="1013" y="31926"/>
                  <a:pt x="541" y="33999"/>
                </a:cubicBezTo>
                <a:cubicBezTo>
                  <a:pt x="1" y="36384"/>
                  <a:pt x="5151" y="43216"/>
                  <a:pt x="11333" y="45926"/>
                </a:cubicBezTo>
                <a:cubicBezTo>
                  <a:pt x="16519" y="48202"/>
                  <a:pt x="23841" y="53453"/>
                  <a:pt x="30900" y="53453"/>
                </a:cubicBezTo>
                <a:cubicBezTo>
                  <a:pt x="32256" y="53453"/>
                  <a:pt x="33602" y="53259"/>
                  <a:pt x="34921" y="52814"/>
                </a:cubicBezTo>
                <a:cubicBezTo>
                  <a:pt x="43110" y="50048"/>
                  <a:pt x="85188" y="56067"/>
                  <a:pt x="86489" y="38010"/>
                </a:cubicBezTo>
                <a:cubicBezTo>
                  <a:pt x="87791" y="19953"/>
                  <a:pt x="76403" y="10573"/>
                  <a:pt x="76403" y="10573"/>
                </a:cubicBezTo>
                <a:cubicBezTo>
                  <a:pt x="76403" y="10573"/>
                  <a:pt x="66995" y="1"/>
                  <a:pt x="55192" y="1"/>
                </a:cubicBezTo>
                <a:close/>
              </a:path>
            </a:pathLst>
          </a:custGeom>
          <a:solidFill>
            <a:schemeClr val="accent1">
              <a:alpha val="4637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48" name="Google Shape;448;p44"/>
          <p:cNvSpPr/>
          <p:nvPr/>
        </p:nvSpPr>
        <p:spPr>
          <a:xfrm>
            <a:off x="5315177" y="-1243497"/>
            <a:ext cx="7065492" cy="5396392"/>
          </a:xfrm>
          <a:custGeom>
            <a:rect b="b" l="l" r="r" t="t"/>
            <a:pathLst>
              <a:path extrusionOk="0" h="29633" w="38799">
                <a:moveTo>
                  <a:pt x="24862" y="1"/>
                </a:moveTo>
                <a:cubicBezTo>
                  <a:pt x="17606" y="1"/>
                  <a:pt x="2522" y="6530"/>
                  <a:pt x="2408" y="6818"/>
                </a:cubicBezTo>
                <a:cubicBezTo>
                  <a:pt x="0" y="12908"/>
                  <a:pt x="709" y="23105"/>
                  <a:pt x="5362" y="28314"/>
                </a:cubicBezTo>
                <a:cubicBezTo>
                  <a:pt x="6190" y="29241"/>
                  <a:pt x="7638" y="29632"/>
                  <a:pt x="9471" y="29632"/>
                </a:cubicBezTo>
                <a:cubicBezTo>
                  <a:pt x="17936" y="29632"/>
                  <a:pt x="34625" y="21288"/>
                  <a:pt x="36508" y="18846"/>
                </a:cubicBezTo>
                <a:cubicBezTo>
                  <a:pt x="38798" y="15872"/>
                  <a:pt x="32779" y="1993"/>
                  <a:pt x="26923" y="249"/>
                </a:cubicBezTo>
                <a:cubicBezTo>
                  <a:pt x="26348" y="78"/>
                  <a:pt x="25651" y="1"/>
                  <a:pt x="24862" y="1"/>
                </a:cubicBezTo>
                <a:close/>
              </a:path>
            </a:pathLst>
          </a:custGeom>
          <a:solidFill>
            <a:schemeClr val="accent3">
              <a:alpha val="2549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49" name="Google Shape;449;p44"/>
          <p:cNvSpPr/>
          <p:nvPr/>
        </p:nvSpPr>
        <p:spPr>
          <a:xfrm rot="3406877">
            <a:off x="3098060" y="-32126"/>
            <a:ext cx="7826090" cy="2877855"/>
          </a:xfrm>
          <a:custGeom>
            <a:rect b="b" l="l" r="r" t="t"/>
            <a:pathLst>
              <a:path extrusionOk="0" fill="none" h="28195" w="76674">
                <a:moveTo>
                  <a:pt x="76673" y="0"/>
                </a:moveTo>
                <a:cubicBezTo>
                  <a:pt x="76673" y="0"/>
                  <a:pt x="67374" y="14124"/>
                  <a:pt x="60786" y="16430"/>
                </a:cubicBezTo>
                <a:cubicBezTo>
                  <a:pt x="52981" y="19160"/>
                  <a:pt x="39856" y="7047"/>
                  <a:pt x="24779" y="17621"/>
                </a:cubicBezTo>
                <a:cubicBezTo>
                  <a:pt x="9706" y="28195"/>
                  <a:pt x="1302" y="23045"/>
                  <a:pt x="1" y="9868"/>
                </a:cubicBezTo>
              </a:path>
            </a:pathLst>
          </a:custGeom>
          <a:noFill/>
          <a:ln cap="flat" cmpd="sng" w="28575">
            <a:solidFill>
              <a:schemeClr val="accent3"/>
            </a:solidFill>
            <a:prstDash val="solid"/>
            <a:miter lim="3253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50" name="Google Shape;450;p44"/>
          <p:cNvSpPr/>
          <p:nvPr/>
        </p:nvSpPr>
        <p:spPr>
          <a:xfrm flipH="1" rot="-649760">
            <a:off x="7075142" y="-713258"/>
            <a:ext cx="4974484" cy="1490372"/>
          </a:xfrm>
          <a:custGeom>
            <a:rect b="b" l="l" r="r" t="t"/>
            <a:pathLst>
              <a:path extrusionOk="0" h="14730" w="49165">
                <a:moveTo>
                  <a:pt x="10042" y="1"/>
                </a:moveTo>
                <a:cubicBezTo>
                  <a:pt x="7738" y="1"/>
                  <a:pt x="5495" y="326"/>
                  <a:pt x="4009" y="1712"/>
                </a:cubicBezTo>
                <a:cubicBezTo>
                  <a:pt x="1833" y="3743"/>
                  <a:pt x="1312" y="7198"/>
                  <a:pt x="759" y="9976"/>
                </a:cubicBezTo>
                <a:cubicBezTo>
                  <a:pt x="1" y="13802"/>
                  <a:pt x="5815" y="14642"/>
                  <a:pt x="11014" y="14723"/>
                </a:cubicBezTo>
                <a:cubicBezTo>
                  <a:pt x="11312" y="14728"/>
                  <a:pt x="11609" y="14730"/>
                  <a:pt x="11901" y="14730"/>
                </a:cubicBezTo>
                <a:cubicBezTo>
                  <a:pt x="14717" y="14730"/>
                  <a:pt x="17219" y="14537"/>
                  <a:pt x="18198" y="14531"/>
                </a:cubicBezTo>
                <a:cubicBezTo>
                  <a:pt x="20643" y="14515"/>
                  <a:pt x="23088" y="14508"/>
                  <a:pt x="25533" y="14508"/>
                </a:cubicBezTo>
                <a:cubicBezTo>
                  <a:pt x="31860" y="14508"/>
                  <a:pt x="38186" y="14553"/>
                  <a:pt x="44512" y="14593"/>
                </a:cubicBezTo>
                <a:cubicBezTo>
                  <a:pt x="44551" y="14593"/>
                  <a:pt x="44589" y="14594"/>
                  <a:pt x="44628" y="14594"/>
                </a:cubicBezTo>
                <a:cubicBezTo>
                  <a:pt x="45065" y="14594"/>
                  <a:pt x="45520" y="14568"/>
                  <a:pt x="45879" y="14323"/>
                </a:cubicBezTo>
                <a:cubicBezTo>
                  <a:pt x="46214" y="14095"/>
                  <a:pt x="46403" y="13708"/>
                  <a:pt x="46569" y="13337"/>
                </a:cubicBezTo>
                <a:cubicBezTo>
                  <a:pt x="47681" y="10865"/>
                  <a:pt x="49165" y="7692"/>
                  <a:pt x="48504" y="4911"/>
                </a:cubicBezTo>
                <a:cubicBezTo>
                  <a:pt x="47559" y="915"/>
                  <a:pt x="42091" y="691"/>
                  <a:pt x="37832" y="691"/>
                </a:cubicBezTo>
                <a:cubicBezTo>
                  <a:pt x="37295" y="691"/>
                  <a:pt x="36777" y="694"/>
                  <a:pt x="36289" y="694"/>
                </a:cubicBezTo>
                <a:cubicBezTo>
                  <a:pt x="35639" y="694"/>
                  <a:pt x="35044" y="688"/>
                  <a:pt x="34531" y="658"/>
                </a:cubicBezTo>
                <a:cubicBezTo>
                  <a:pt x="29340" y="361"/>
                  <a:pt x="24149" y="242"/>
                  <a:pt x="18952" y="242"/>
                </a:cubicBezTo>
                <a:cubicBezTo>
                  <a:pt x="17950" y="242"/>
                  <a:pt x="16949" y="246"/>
                  <a:pt x="15946" y="255"/>
                </a:cubicBezTo>
                <a:cubicBezTo>
                  <a:pt x="15904" y="255"/>
                  <a:pt x="15862" y="255"/>
                  <a:pt x="15819" y="255"/>
                </a:cubicBezTo>
                <a:cubicBezTo>
                  <a:pt x="14168" y="255"/>
                  <a:pt x="12081" y="1"/>
                  <a:pt x="10042" y="1"/>
                </a:cubicBezTo>
                <a:close/>
              </a:path>
            </a:pathLst>
          </a:custGeom>
          <a:solidFill>
            <a:schemeClr val="accent3">
              <a:alpha val="3464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51" name="Google Shape;451;p44"/>
          <p:cNvSpPr/>
          <p:nvPr/>
        </p:nvSpPr>
        <p:spPr>
          <a:xfrm rot="-10285603">
            <a:off x="-4701904" y="2889692"/>
            <a:ext cx="7471761" cy="4771864"/>
          </a:xfrm>
          <a:custGeom>
            <a:rect b="b" l="l" r="r" t="t"/>
            <a:pathLst>
              <a:path extrusionOk="0" h="56068" w="87791">
                <a:moveTo>
                  <a:pt x="55192" y="1"/>
                </a:moveTo>
                <a:cubicBezTo>
                  <a:pt x="51710" y="1"/>
                  <a:pt x="48020" y="921"/>
                  <a:pt x="44301" y="3305"/>
                </a:cubicBezTo>
                <a:cubicBezTo>
                  <a:pt x="27981" y="13772"/>
                  <a:pt x="23752" y="23750"/>
                  <a:pt x="23752" y="23750"/>
                </a:cubicBezTo>
                <a:cubicBezTo>
                  <a:pt x="23752" y="23750"/>
                  <a:pt x="23199" y="30455"/>
                  <a:pt x="15945" y="30455"/>
                </a:cubicBezTo>
                <a:cubicBezTo>
                  <a:pt x="15648" y="30455"/>
                  <a:pt x="15339" y="30443"/>
                  <a:pt x="15019" y="30420"/>
                </a:cubicBezTo>
                <a:cubicBezTo>
                  <a:pt x="13947" y="30341"/>
                  <a:pt x="12915" y="30303"/>
                  <a:pt x="11930" y="30303"/>
                </a:cubicBezTo>
                <a:cubicBezTo>
                  <a:pt x="5447" y="30303"/>
                  <a:pt x="1013" y="31926"/>
                  <a:pt x="541" y="33999"/>
                </a:cubicBezTo>
                <a:cubicBezTo>
                  <a:pt x="1" y="36384"/>
                  <a:pt x="5151" y="43216"/>
                  <a:pt x="11333" y="45926"/>
                </a:cubicBezTo>
                <a:cubicBezTo>
                  <a:pt x="16519" y="48202"/>
                  <a:pt x="23841" y="53453"/>
                  <a:pt x="30900" y="53453"/>
                </a:cubicBezTo>
                <a:cubicBezTo>
                  <a:pt x="32256" y="53453"/>
                  <a:pt x="33602" y="53259"/>
                  <a:pt x="34921" y="52814"/>
                </a:cubicBezTo>
                <a:cubicBezTo>
                  <a:pt x="43110" y="50048"/>
                  <a:pt x="85188" y="56067"/>
                  <a:pt x="86489" y="38010"/>
                </a:cubicBezTo>
                <a:cubicBezTo>
                  <a:pt x="87791" y="19953"/>
                  <a:pt x="76403" y="10573"/>
                  <a:pt x="76403" y="10573"/>
                </a:cubicBezTo>
                <a:cubicBezTo>
                  <a:pt x="76403" y="10573"/>
                  <a:pt x="66995" y="1"/>
                  <a:pt x="55192" y="1"/>
                </a:cubicBezTo>
                <a:close/>
              </a:path>
            </a:pathLst>
          </a:custGeom>
          <a:solidFill>
            <a:schemeClr val="accent1">
              <a:alpha val="4637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52" name="Google Shape;452;p44"/>
          <p:cNvSpPr txBox="1"/>
          <p:nvPr>
            <p:ph hasCustomPrompt="1" type="title"/>
          </p:nvPr>
        </p:nvSpPr>
        <p:spPr>
          <a:xfrm>
            <a:off x="723300" y="751975"/>
            <a:ext cx="4696800" cy="13230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l">
              <a:spcBef>
                <a:spcPts val="0"/>
              </a:spcBef>
              <a:spcAft>
                <a:spcPts val="0"/>
              </a:spcAft>
              <a:buSzPts val="6000"/>
              <a:buNone/>
              <a:defRPr sz="7300"/>
            </a:lvl1pPr>
            <a:lvl2pPr lvl="1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r>
              <a:t>xx%</a:t>
            </a:r>
          </a:p>
        </p:txBody>
      </p:sp>
      <p:sp>
        <p:nvSpPr>
          <p:cNvPr id="453" name="Google Shape;453;p44"/>
          <p:cNvSpPr txBox="1"/>
          <p:nvPr>
            <p:ph idx="1" type="subTitle"/>
          </p:nvPr>
        </p:nvSpPr>
        <p:spPr>
          <a:xfrm>
            <a:off x="723300" y="2038177"/>
            <a:ext cx="4696800" cy="501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T Sans"/>
              <a:buNone/>
              <a:defRPr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T Sans"/>
              <a:buNone/>
              <a:defRPr>
                <a:latin typeface="PT Sans"/>
                <a:ea typeface="PT Sans"/>
                <a:cs typeface="PT Sans"/>
                <a:sym typeface="PT Sans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T Sans"/>
              <a:buNone/>
              <a:defRPr>
                <a:latin typeface="PT Sans"/>
                <a:ea typeface="PT Sans"/>
                <a:cs typeface="PT Sans"/>
                <a:sym typeface="PT Sans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T Sans"/>
              <a:buNone/>
              <a:defRPr>
                <a:latin typeface="PT Sans"/>
                <a:ea typeface="PT Sans"/>
                <a:cs typeface="PT Sans"/>
                <a:sym typeface="PT Sans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T Sans"/>
              <a:buNone/>
              <a:defRPr>
                <a:latin typeface="PT Sans"/>
                <a:ea typeface="PT Sans"/>
                <a:cs typeface="PT Sans"/>
                <a:sym typeface="PT Sans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T Sans"/>
              <a:buNone/>
              <a:defRPr>
                <a:latin typeface="PT Sans"/>
                <a:ea typeface="PT Sans"/>
                <a:cs typeface="PT Sans"/>
                <a:sym typeface="PT Sans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T Sans"/>
              <a:buNone/>
              <a:defRPr>
                <a:latin typeface="PT Sans"/>
                <a:ea typeface="PT Sans"/>
                <a:cs typeface="PT Sans"/>
                <a:sym typeface="PT Sans"/>
              </a:defRPr>
            </a:lvl9pPr>
          </a:lstStyle>
          <a:p/>
        </p:txBody>
      </p:sp>
      <p:sp>
        <p:nvSpPr>
          <p:cNvPr id="454" name="Google Shape;454;p44"/>
          <p:cNvSpPr txBox="1"/>
          <p:nvPr>
            <p:ph hasCustomPrompt="1" idx="2" type="title"/>
          </p:nvPr>
        </p:nvSpPr>
        <p:spPr>
          <a:xfrm>
            <a:off x="723300" y="2598825"/>
            <a:ext cx="4696800" cy="13230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l">
              <a:spcBef>
                <a:spcPts val="0"/>
              </a:spcBef>
              <a:spcAft>
                <a:spcPts val="0"/>
              </a:spcAft>
              <a:buSzPts val="6000"/>
              <a:buNone/>
              <a:defRPr sz="7300"/>
            </a:lvl1pPr>
            <a:lvl2pPr lvl="1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r>
              <a:t>xx%</a:t>
            </a:r>
          </a:p>
        </p:txBody>
      </p:sp>
      <p:sp>
        <p:nvSpPr>
          <p:cNvPr id="455" name="Google Shape;455;p44"/>
          <p:cNvSpPr txBox="1"/>
          <p:nvPr>
            <p:ph idx="3" type="subTitle"/>
          </p:nvPr>
        </p:nvSpPr>
        <p:spPr>
          <a:xfrm>
            <a:off x="723300" y="3889928"/>
            <a:ext cx="4696800" cy="501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T Sans"/>
              <a:buNone/>
              <a:defRPr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T Sans"/>
              <a:buNone/>
              <a:defRPr>
                <a:latin typeface="PT Sans"/>
                <a:ea typeface="PT Sans"/>
                <a:cs typeface="PT Sans"/>
                <a:sym typeface="PT Sans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T Sans"/>
              <a:buNone/>
              <a:defRPr>
                <a:latin typeface="PT Sans"/>
                <a:ea typeface="PT Sans"/>
                <a:cs typeface="PT Sans"/>
                <a:sym typeface="PT Sans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T Sans"/>
              <a:buNone/>
              <a:defRPr>
                <a:latin typeface="PT Sans"/>
                <a:ea typeface="PT Sans"/>
                <a:cs typeface="PT Sans"/>
                <a:sym typeface="PT Sans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T Sans"/>
              <a:buNone/>
              <a:defRPr>
                <a:latin typeface="PT Sans"/>
                <a:ea typeface="PT Sans"/>
                <a:cs typeface="PT Sans"/>
                <a:sym typeface="PT Sans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T Sans"/>
              <a:buNone/>
              <a:defRPr>
                <a:latin typeface="PT Sans"/>
                <a:ea typeface="PT Sans"/>
                <a:cs typeface="PT Sans"/>
                <a:sym typeface="PT Sans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T Sans"/>
              <a:buNone/>
              <a:defRPr>
                <a:latin typeface="PT Sans"/>
                <a:ea typeface="PT Sans"/>
                <a:cs typeface="PT Sans"/>
                <a:sym typeface="PT Sans"/>
              </a:defRPr>
            </a:lvl9pPr>
          </a:lstStyle>
          <a:p/>
        </p:txBody>
      </p: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Numbers and text 1">
  <p:cSld name="CUSTOM_29">
    <p:spTree>
      <p:nvGrpSpPr>
        <p:cNvPr id="456" name="Shape 4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7" name="Google Shape;457;p45"/>
          <p:cNvSpPr/>
          <p:nvPr/>
        </p:nvSpPr>
        <p:spPr>
          <a:xfrm flipH="1" rot="-813319">
            <a:off x="4461871" y="-3820423"/>
            <a:ext cx="6402109" cy="5689153"/>
          </a:xfrm>
          <a:custGeom>
            <a:rect b="b" l="l" r="r" t="t"/>
            <a:pathLst>
              <a:path extrusionOk="0" h="28248" w="31788">
                <a:moveTo>
                  <a:pt x="16729" y="0"/>
                </a:moveTo>
                <a:cubicBezTo>
                  <a:pt x="16601" y="0"/>
                  <a:pt x="16474" y="1"/>
                  <a:pt x="16346" y="2"/>
                </a:cubicBezTo>
                <a:cubicBezTo>
                  <a:pt x="16060" y="2"/>
                  <a:pt x="15764" y="5"/>
                  <a:pt x="15461" y="9"/>
                </a:cubicBezTo>
                <a:cubicBezTo>
                  <a:pt x="11690" y="44"/>
                  <a:pt x="7009" y="207"/>
                  <a:pt x="4237" y="2881"/>
                </a:cubicBezTo>
                <a:cubicBezTo>
                  <a:pt x="2392" y="4661"/>
                  <a:pt x="2135" y="8048"/>
                  <a:pt x="1618" y="10410"/>
                </a:cubicBezTo>
                <a:cubicBezTo>
                  <a:pt x="938" y="13517"/>
                  <a:pt x="381" y="16657"/>
                  <a:pt x="219" y="19839"/>
                </a:cubicBezTo>
                <a:cubicBezTo>
                  <a:pt x="1" y="24133"/>
                  <a:pt x="1988" y="26141"/>
                  <a:pt x="6130" y="26720"/>
                </a:cubicBezTo>
                <a:cubicBezTo>
                  <a:pt x="9755" y="27227"/>
                  <a:pt x="13382" y="27712"/>
                  <a:pt x="17036" y="27956"/>
                </a:cubicBezTo>
                <a:cubicBezTo>
                  <a:pt x="18561" y="28056"/>
                  <a:pt x="20165" y="28248"/>
                  <a:pt x="21749" y="28248"/>
                </a:cubicBezTo>
                <a:cubicBezTo>
                  <a:pt x="23047" y="28248"/>
                  <a:pt x="24332" y="28119"/>
                  <a:pt x="25547" y="27706"/>
                </a:cubicBezTo>
                <a:cubicBezTo>
                  <a:pt x="28287" y="26775"/>
                  <a:pt x="29435" y="24198"/>
                  <a:pt x="29933" y="21508"/>
                </a:cubicBezTo>
                <a:cubicBezTo>
                  <a:pt x="30554" y="18140"/>
                  <a:pt x="30847" y="14721"/>
                  <a:pt x="31348" y="11337"/>
                </a:cubicBezTo>
                <a:cubicBezTo>
                  <a:pt x="31787" y="8393"/>
                  <a:pt x="31569" y="5097"/>
                  <a:pt x="28963" y="3194"/>
                </a:cubicBezTo>
                <a:cubicBezTo>
                  <a:pt x="25477" y="645"/>
                  <a:pt x="20958" y="0"/>
                  <a:pt x="16729" y="0"/>
                </a:cubicBezTo>
                <a:close/>
              </a:path>
            </a:pathLst>
          </a:custGeom>
          <a:solidFill>
            <a:schemeClr val="dk2">
              <a:alpha val="670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58" name="Google Shape;458;p45"/>
          <p:cNvSpPr/>
          <p:nvPr/>
        </p:nvSpPr>
        <p:spPr>
          <a:xfrm rot="-3394465">
            <a:off x="-4415599" y="3433218"/>
            <a:ext cx="8703343" cy="5558223"/>
          </a:xfrm>
          <a:custGeom>
            <a:rect b="b" l="l" r="r" t="t"/>
            <a:pathLst>
              <a:path extrusionOk="0" h="56068" w="87791">
                <a:moveTo>
                  <a:pt x="55192" y="1"/>
                </a:moveTo>
                <a:cubicBezTo>
                  <a:pt x="51710" y="1"/>
                  <a:pt x="48020" y="921"/>
                  <a:pt x="44301" y="3305"/>
                </a:cubicBezTo>
                <a:cubicBezTo>
                  <a:pt x="27981" y="13772"/>
                  <a:pt x="23752" y="23750"/>
                  <a:pt x="23752" y="23750"/>
                </a:cubicBezTo>
                <a:cubicBezTo>
                  <a:pt x="23752" y="23750"/>
                  <a:pt x="23199" y="30455"/>
                  <a:pt x="15945" y="30455"/>
                </a:cubicBezTo>
                <a:cubicBezTo>
                  <a:pt x="15648" y="30455"/>
                  <a:pt x="15339" y="30443"/>
                  <a:pt x="15019" y="30420"/>
                </a:cubicBezTo>
                <a:cubicBezTo>
                  <a:pt x="13947" y="30341"/>
                  <a:pt x="12915" y="30303"/>
                  <a:pt x="11930" y="30303"/>
                </a:cubicBezTo>
                <a:cubicBezTo>
                  <a:pt x="5447" y="30303"/>
                  <a:pt x="1013" y="31926"/>
                  <a:pt x="541" y="33999"/>
                </a:cubicBezTo>
                <a:cubicBezTo>
                  <a:pt x="1" y="36384"/>
                  <a:pt x="5151" y="43216"/>
                  <a:pt x="11333" y="45926"/>
                </a:cubicBezTo>
                <a:cubicBezTo>
                  <a:pt x="16519" y="48202"/>
                  <a:pt x="23841" y="53453"/>
                  <a:pt x="30900" y="53453"/>
                </a:cubicBezTo>
                <a:cubicBezTo>
                  <a:pt x="32256" y="53453"/>
                  <a:pt x="33602" y="53259"/>
                  <a:pt x="34921" y="52814"/>
                </a:cubicBezTo>
                <a:cubicBezTo>
                  <a:pt x="43110" y="50048"/>
                  <a:pt x="85188" y="56067"/>
                  <a:pt x="86489" y="38010"/>
                </a:cubicBezTo>
                <a:cubicBezTo>
                  <a:pt x="87791" y="19953"/>
                  <a:pt x="76403" y="10573"/>
                  <a:pt x="76403" y="10573"/>
                </a:cubicBezTo>
                <a:cubicBezTo>
                  <a:pt x="76403" y="10573"/>
                  <a:pt x="66995" y="1"/>
                  <a:pt x="55192" y="1"/>
                </a:cubicBezTo>
                <a:close/>
              </a:path>
            </a:pathLst>
          </a:custGeom>
          <a:solidFill>
            <a:schemeClr val="accent1">
              <a:alpha val="4637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59" name="Google Shape;459;p45"/>
          <p:cNvSpPr/>
          <p:nvPr/>
        </p:nvSpPr>
        <p:spPr>
          <a:xfrm flipH="1">
            <a:off x="-3718816" y="-2329747"/>
            <a:ext cx="7065492" cy="5396392"/>
          </a:xfrm>
          <a:custGeom>
            <a:rect b="b" l="l" r="r" t="t"/>
            <a:pathLst>
              <a:path extrusionOk="0" h="29633" w="38799">
                <a:moveTo>
                  <a:pt x="24862" y="1"/>
                </a:moveTo>
                <a:cubicBezTo>
                  <a:pt x="17606" y="1"/>
                  <a:pt x="2522" y="6530"/>
                  <a:pt x="2408" y="6818"/>
                </a:cubicBezTo>
                <a:cubicBezTo>
                  <a:pt x="0" y="12908"/>
                  <a:pt x="709" y="23105"/>
                  <a:pt x="5362" y="28314"/>
                </a:cubicBezTo>
                <a:cubicBezTo>
                  <a:pt x="6190" y="29241"/>
                  <a:pt x="7638" y="29632"/>
                  <a:pt x="9471" y="29632"/>
                </a:cubicBezTo>
                <a:cubicBezTo>
                  <a:pt x="17936" y="29632"/>
                  <a:pt x="34625" y="21288"/>
                  <a:pt x="36508" y="18846"/>
                </a:cubicBezTo>
                <a:cubicBezTo>
                  <a:pt x="38798" y="15872"/>
                  <a:pt x="32779" y="1993"/>
                  <a:pt x="26923" y="249"/>
                </a:cubicBezTo>
                <a:cubicBezTo>
                  <a:pt x="26348" y="78"/>
                  <a:pt x="25651" y="1"/>
                  <a:pt x="24862" y="1"/>
                </a:cubicBezTo>
                <a:close/>
              </a:path>
            </a:pathLst>
          </a:custGeom>
          <a:solidFill>
            <a:schemeClr val="accent3">
              <a:alpha val="2549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60" name="Google Shape;460;p45"/>
          <p:cNvSpPr/>
          <p:nvPr/>
        </p:nvSpPr>
        <p:spPr>
          <a:xfrm flipH="1" rot="-3406877">
            <a:off x="4741603" y="2701799"/>
            <a:ext cx="7826090" cy="2877855"/>
          </a:xfrm>
          <a:custGeom>
            <a:rect b="b" l="l" r="r" t="t"/>
            <a:pathLst>
              <a:path extrusionOk="0" fill="none" h="28195" w="76674">
                <a:moveTo>
                  <a:pt x="76673" y="0"/>
                </a:moveTo>
                <a:cubicBezTo>
                  <a:pt x="76673" y="0"/>
                  <a:pt x="67374" y="14124"/>
                  <a:pt x="60786" y="16430"/>
                </a:cubicBezTo>
                <a:cubicBezTo>
                  <a:pt x="52981" y="19160"/>
                  <a:pt x="39856" y="7047"/>
                  <a:pt x="24779" y="17621"/>
                </a:cubicBezTo>
                <a:cubicBezTo>
                  <a:pt x="9706" y="28195"/>
                  <a:pt x="1302" y="23045"/>
                  <a:pt x="1" y="9868"/>
                </a:cubicBezTo>
              </a:path>
            </a:pathLst>
          </a:custGeom>
          <a:noFill/>
          <a:ln cap="flat" cmpd="sng" w="28575">
            <a:solidFill>
              <a:schemeClr val="accent3"/>
            </a:solidFill>
            <a:prstDash val="solid"/>
            <a:miter lim="3253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61" name="Google Shape;461;p45"/>
          <p:cNvSpPr/>
          <p:nvPr/>
        </p:nvSpPr>
        <p:spPr>
          <a:xfrm rot="649760">
            <a:off x="-3160798" y="3729042"/>
            <a:ext cx="4974484" cy="1490372"/>
          </a:xfrm>
          <a:custGeom>
            <a:rect b="b" l="l" r="r" t="t"/>
            <a:pathLst>
              <a:path extrusionOk="0" h="14730" w="49165">
                <a:moveTo>
                  <a:pt x="10042" y="1"/>
                </a:moveTo>
                <a:cubicBezTo>
                  <a:pt x="7738" y="1"/>
                  <a:pt x="5495" y="326"/>
                  <a:pt x="4009" y="1712"/>
                </a:cubicBezTo>
                <a:cubicBezTo>
                  <a:pt x="1833" y="3743"/>
                  <a:pt x="1312" y="7198"/>
                  <a:pt x="759" y="9976"/>
                </a:cubicBezTo>
                <a:cubicBezTo>
                  <a:pt x="1" y="13802"/>
                  <a:pt x="5815" y="14642"/>
                  <a:pt x="11014" y="14723"/>
                </a:cubicBezTo>
                <a:cubicBezTo>
                  <a:pt x="11312" y="14728"/>
                  <a:pt x="11609" y="14730"/>
                  <a:pt x="11901" y="14730"/>
                </a:cubicBezTo>
                <a:cubicBezTo>
                  <a:pt x="14717" y="14730"/>
                  <a:pt x="17219" y="14537"/>
                  <a:pt x="18198" y="14531"/>
                </a:cubicBezTo>
                <a:cubicBezTo>
                  <a:pt x="20643" y="14515"/>
                  <a:pt x="23088" y="14508"/>
                  <a:pt x="25533" y="14508"/>
                </a:cubicBezTo>
                <a:cubicBezTo>
                  <a:pt x="31860" y="14508"/>
                  <a:pt x="38186" y="14553"/>
                  <a:pt x="44512" y="14593"/>
                </a:cubicBezTo>
                <a:cubicBezTo>
                  <a:pt x="44551" y="14593"/>
                  <a:pt x="44589" y="14594"/>
                  <a:pt x="44628" y="14594"/>
                </a:cubicBezTo>
                <a:cubicBezTo>
                  <a:pt x="45065" y="14594"/>
                  <a:pt x="45520" y="14568"/>
                  <a:pt x="45879" y="14323"/>
                </a:cubicBezTo>
                <a:cubicBezTo>
                  <a:pt x="46214" y="14095"/>
                  <a:pt x="46403" y="13708"/>
                  <a:pt x="46569" y="13337"/>
                </a:cubicBezTo>
                <a:cubicBezTo>
                  <a:pt x="47681" y="10865"/>
                  <a:pt x="49165" y="7692"/>
                  <a:pt x="48504" y="4911"/>
                </a:cubicBezTo>
                <a:cubicBezTo>
                  <a:pt x="47559" y="915"/>
                  <a:pt x="42091" y="691"/>
                  <a:pt x="37832" y="691"/>
                </a:cubicBezTo>
                <a:cubicBezTo>
                  <a:pt x="37295" y="691"/>
                  <a:pt x="36777" y="694"/>
                  <a:pt x="36289" y="694"/>
                </a:cubicBezTo>
                <a:cubicBezTo>
                  <a:pt x="35639" y="694"/>
                  <a:pt x="35044" y="688"/>
                  <a:pt x="34531" y="658"/>
                </a:cubicBezTo>
                <a:cubicBezTo>
                  <a:pt x="29340" y="361"/>
                  <a:pt x="24149" y="242"/>
                  <a:pt x="18952" y="242"/>
                </a:cubicBezTo>
                <a:cubicBezTo>
                  <a:pt x="17950" y="242"/>
                  <a:pt x="16949" y="246"/>
                  <a:pt x="15946" y="255"/>
                </a:cubicBezTo>
                <a:cubicBezTo>
                  <a:pt x="15904" y="255"/>
                  <a:pt x="15862" y="255"/>
                  <a:pt x="15819" y="255"/>
                </a:cubicBezTo>
                <a:cubicBezTo>
                  <a:pt x="14168" y="255"/>
                  <a:pt x="12081" y="1"/>
                  <a:pt x="10042" y="1"/>
                </a:cubicBezTo>
                <a:close/>
              </a:path>
            </a:pathLst>
          </a:custGeom>
          <a:solidFill>
            <a:schemeClr val="accent3">
              <a:alpha val="3464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62" name="Google Shape;462;p45"/>
          <p:cNvSpPr/>
          <p:nvPr/>
        </p:nvSpPr>
        <p:spPr>
          <a:xfrm flipH="1" rot="10285603">
            <a:off x="4594972" y="2889692"/>
            <a:ext cx="7471761" cy="4771864"/>
          </a:xfrm>
          <a:custGeom>
            <a:rect b="b" l="l" r="r" t="t"/>
            <a:pathLst>
              <a:path extrusionOk="0" h="56068" w="87791">
                <a:moveTo>
                  <a:pt x="55192" y="1"/>
                </a:moveTo>
                <a:cubicBezTo>
                  <a:pt x="51710" y="1"/>
                  <a:pt x="48020" y="921"/>
                  <a:pt x="44301" y="3305"/>
                </a:cubicBezTo>
                <a:cubicBezTo>
                  <a:pt x="27981" y="13772"/>
                  <a:pt x="23752" y="23750"/>
                  <a:pt x="23752" y="23750"/>
                </a:cubicBezTo>
                <a:cubicBezTo>
                  <a:pt x="23752" y="23750"/>
                  <a:pt x="23199" y="30455"/>
                  <a:pt x="15945" y="30455"/>
                </a:cubicBezTo>
                <a:cubicBezTo>
                  <a:pt x="15648" y="30455"/>
                  <a:pt x="15339" y="30443"/>
                  <a:pt x="15019" y="30420"/>
                </a:cubicBezTo>
                <a:cubicBezTo>
                  <a:pt x="13947" y="30341"/>
                  <a:pt x="12915" y="30303"/>
                  <a:pt x="11930" y="30303"/>
                </a:cubicBezTo>
                <a:cubicBezTo>
                  <a:pt x="5447" y="30303"/>
                  <a:pt x="1013" y="31926"/>
                  <a:pt x="541" y="33999"/>
                </a:cubicBezTo>
                <a:cubicBezTo>
                  <a:pt x="1" y="36384"/>
                  <a:pt x="5151" y="43216"/>
                  <a:pt x="11333" y="45926"/>
                </a:cubicBezTo>
                <a:cubicBezTo>
                  <a:pt x="16519" y="48202"/>
                  <a:pt x="23841" y="53453"/>
                  <a:pt x="30900" y="53453"/>
                </a:cubicBezTo>
                <a:cubicBezTo>
                  <a:pt x="32256" y="53453"/>
                  <a:pt x="33602" y="53259"/>
                  <a:pt x="34921" y="52814"/>
                </a:cubicBezTo>
                <a:cubicBezTo>
                  <a:pt x="43110" y="50048"/>
                  <a:pt x="85188" y="56067"/>
                  <a:pt x="86489" y="38010"/>
                </a:cubicBezTo>
                <a:cubicBezTo>
                  <a:pt x="87791" y="19953"/>
                  <a:pt x="76403" y="10573"/>
                  <a:pt x="76403" y="10573"/>
                </a:cubicBezTo>
                <a:cubicBezTo>
                  <a:pt x="76403" y="10573"/>
                  <a:pt x="66995" y="1"/>
                  <a:pt x="55192" y="1"/>
                </a:cubicBezTo>
                <a:close/>
              </a:path>
            </a:pathLst>
          </a:custGeom>
          <a:solidFill>
            <a:schemeClr val="accent1">
              <a:alpha val="4637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63" name="Google Shape;463;p45"/>
          <p:cNvSpPr txBox="1"/>
          <p:nvPr>
            <p:ph hasCustomPrompt="1" type="title"/>
          </p:nvPr>
        </p:nvSpPr>
        <p:spPr>
          <a:xfrm>
            <a:off x="2223600" y="539500"/>
            <a:ext cx="4696800" cy="8553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r>
              <a:t>xx%</a:t>
            </a:r>
          </a:p>
        </p:txBody>
      </p:sp>
      <p:sp>
        <p:nvSpPr>
          <p:cNvPr id="464" name="Google Shape;464;p45"/>
          <p:cNvSpPr txBox="1"/>
          <p:nvPr>
            <p:ph idx="1" type="subTitle"/>
          </p:nvPr>
        </p:nvSpPr>
        <p:spPr>
          <a:xfrm>
            <a:off x="2223600" y="1437838"/>
            <a:ext cx="4696800" cy="342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T Sans"/>
              <a:buNone/>
              <a:defRPr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T Sans"/>
              <a:buNone/>
              <a:defRPr>
                <a:latin typeface="PT Sans"/>
                <a:ea typeface="PT Sans"/>
                <a:cs typeface="PT Sans"/>
                <a:sym typeface="PT Sans"/>
              </a:defRPr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T Sans"/>
              <a:buNone/>
              <a:defRPr>
                <a:latin typeface="PT Sans"/>
                <a:ea typeface="PT Sans"/>
                <a:cs typeface="PT Sans"/>
                <a:sym typeface="PT Sans"/>
              </a:defRPr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T Sans"/>
              <a:buNone/>
              <a:defRPr>
                <a:latin typeface="PT Sans"/>
                <a:ea typeface="PT Sans"/>
                <a:cs typeface="PT Sans"/>
                <a:sym typeface="PT Sans"/>
              </a:defRPr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T Sans"/>
              <a:buNone/>
              <a:defRPr>
                <a:latin typeface="PT Sans"/>
                <a:ea typeface="PT Sans"/>
                <a:cs typeface="PT Sans"/>
                <a:sym typeface="PT Sans"/>
              </a:defRPr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T Sans"/>
              <a:buNone/>
              <a:defRPr>
                <a:latin typeface="PT Sans"/>
                <a:ea typeface="PT Sans"/>
                <a:cs typeface="PT Sans"/>
                <a:sym typeface="PT Sans"/>
              </a:defRPr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T Sans"/>
              <a:buNone/>
              <a:defRPr>
                <a:latin typeface="PT Sans"/>
                <a:ea typeface="PT Sans"/>
                <a:cs typeface="PT Sans"/>
                <a:sym typeface="PT Sans"/>
              </a:defRPr>
            </a:lvl9pPr>
          </a:lstStyle>
          <a:p/>
        </p:txBody>
      </p:sp>
      <p:sp>
        <p:nvSpPr>
          <p:cNvPr id="465" name="Google Shape;465;p45"/>
          <p:cNvSpPr txBox="1"/>
          <p:nvPr>
            <p:ph hasCustomPrompt="1" idx="2" type="title"/>
          </p:nvPr>
        </p:nvSpPr>
        <p:spPr>
          <a:xfrm>
            <a:off x="2223600" y="3354350"/>
            <a:ext cx="4696800" cy="8553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r>
              <a:t>xx%</a:t>
            </a:r>
          </a:p>
        </p:txBody>
      </p:sp>
      <p:sp>
        <p:nvSpPr>
          <p:cNvPr id="466" name="Google Shape;466;p45"/>
          <p:cNvSpPr txBox="1"/>
          <p:nvPr>
            <p:ph idx="3" type="subTitle"/>
          </p:nvPr>
        </p:nvSpPr>
        <p:spPr>
          <a:xfrm>
            <a:off x="2223600" y="4257426"/>
            <a:ext cx="4696800" cy="342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T Sans"/>
              <a:buNone/>
              <a:defRPr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T Sans"/>
              <a:buNone/>
              <a:defRPr>
                <a:latin typeface="PT Sans"/>
                <a:ea typeface="PT Sans"/>
                <a:cs typeface="PT Sans"/>
                <a:sym typeface="PT Sans"/>
              </a:defRPr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T Sans"/>
              <a:buNone/>
              <a:defRPr>
                <a:latin typeface="PT Sans"/>
                <a:ea typeface="PT Sans"/>
                <a:cs typeface="PT Sans"/>
                <a:sym typeface="PT Sans"/>
              </a:defRPr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T Sans"/>
              <a:buNone/>
              <a:defRPr>
                <a:latin typeface="PT Sans"/>
                <a:ea typeface="PT Sans"/>
                <a:cs typeface="PT Sans"/>
                <a:sym typeface="PT Sans"/>
              </a:defRPr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T Sans"/>
              <a:buNone/>
              <a:defRPr>
                <a:latin typeface="PT Sans"/>
                <a:ea typeface="PT Sans"/>
                <a:cs typeface="PT Sans"/>
                <a:sym typeface="PT Sans"/>
              </a:defRPr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T Sans"/>
              <a:buNone/>
              <a:defRPr>
                <a:latin typeface="PT Sans"/>
                <a:ea typeface="PT Sans"/>
                <a:cs typeface="PT Sans"/>
                <a:sym typeface="PT Sans"/>
              </a:defRPr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T Sans"/>
              <a:buNone/>
              <a:defRPr>
                <a:latin typeface="PT Sans"/>
                <a:ea typeface="PT Sans"/>
                <a:cs typeface="PT Sans"/>
                <a:sym typeface="PT Sans"/>
              </a:defRPr>
            </a:lvl9pPr>
          </a:lstStyle>
          <a:p/>
        </p:txBody>
      </p:sp>
      <p:sp>
        <p:nvSpPr>
          <p:cNvPr id="467" name="Google Shape;467;p45"/>
          <p:cNvSpPr txBox="1"/>
          <p:nvPr>
            <p:ph hasCustomPrompt="1" idx="4" type="title"/>
          </p:nvPr>
        </p:nvSpPr>
        <p:spPr>
          <a:xfrm>
            <a:off x="2223600" y="1944550"/>
            <a:ext cx="4696800" cy="8553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r>
              <a:t>xx%</a:t>
            </a:r>
          </a:p>
        </p:txBody>
      </p:sp>
      <p:sp>
        <p:nvSpPr>
          <p:cNvPr id="468" name="Google Shape;468;p45"/>
          <p:cNvSpPr txBox="1"/>
          <p:nvPr>
            <p:ph idx="5" type="subTitle"/>
          </p:nvPr>
        </p:nvSpPr>
        <p:spPr>
          <a:xfrm>
            <a:off x="2223600" y="2847626"/>
            <a:ext cx="4696800" cy="342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T Sans"/>
              <a:buNone/>
              <a:defRPr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T Sans"/>
              <a:buNone/>
              <a:defRPr>
                <a:latin typeface="PT Sans"/>
                <a:ea typeface="PT Sans"/>
                <a:cs typeface="PT Sans"/>
                <a:sym typeface="PT Sans"/>
              </a:defRPr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T Sans"/>
              <a:buNone/>
              <a:defRPr>
                <a:latin typeface="PT Sans"/>
                <a:ea typeface="PT Sans"/>
                <a:cs typeface="PT Sans"/>
                <a:sym typeface="PT Sans"/>
              </a:defRPr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T Sans"/>
              <a:buNone/>
              <a:defRPr>
                <a:latin typeface="PT Sans"/>
                <a:ea typeface="PT Sans"/>
                <a:cs typeface="PT Sans"/>
                <a:sym typeface="PT Sans"/>
              </a:defRPr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T Sans"/>
              <a:buNone/>
              <a:defRPr>
                <a:latin typeface="PT Sans"/>
                <a:ea typeface="PT Sans"/>
                <a:cs typeface="PT Sans"/>
                <a:sym typeface="PT Sans"/>
              </a:defRPr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T Sans"/>
              <a:buNone/>
              <a:defRPr>
                <a:latin typeface="PT Sans"/>
                <a:ea typeface="PT Sans"/>
                <a:cs typeface="PT Sans"/>
                <a:sym typeface="PT Sans"/>
              </a:defRPr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T Sans"/>
              <a:buNone/>
              <a:defRPr>
                <a:latin typeface="PT Sans"/>
                <a:ea typeface="PT Sans"/>
                <a:cs typeface="PT Sans"/>
                <a:sym typeface="PT Sans"/>
              </a:defRPr>
            </a:lvl9pPr>
          </a:lstStyle>
          <a:p/>
        </p:txBody>
      </p:sp>
    </p:spTree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Numbers and text 2">
  <p:cSld name="CUSTOM_8_1">
    <p:spTree>
      <p:nvGrpSpPr>
        <p:cNvPr id="469" name="Shape 4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0" name="Google Shape;470;p46"/>
          <p:cNvSpPr/>
          <p:nvPr/>
        </p:nvSpPr>
        <p:spPr>
          <a:xfrm rot="-3394465">
            <a:off x="-2929870" y="3433218"/>
            <a:ext cx="8703343" cy="5558223"/>
          </a:xfrm>
          <a:custGeom>
            <a:rect b="b" l="l" r="r" t="t"/>
            <a:pathLst>
              <a:path extrusionOk="0" h="56068" w="87791">
                <a:moveTo>
                  <a:pt x="55192" y="1"/>
                </a:moveTo>
                <a:cubicBezTo>
                  <a:pt x="51710" y="1"/>
                  <a:pt x="48020" y="921"/>
                  <a:pt x="44301" y="3305"/>
                </a:cubicBezTo>
                <a:cubicBezTo>
                  <a:pt x="27981" y="13772"/>
                  <a:pt x="23752" y="23750"/>
                  <a:pt x="23752" y="23750"/>
                </a:cubicBezTo>
                <a:cubicBezTo>
                  <a:pt x="23752" y="23750"/>
                  <a:pt x="23199" y="30455"/>
                  <a:pt x="15945" y="30455"/>
                </a:cubicBezTo>
                <a:cubicBezTo>
                  <a:pt x="15648" y="30455"/>
                  <a:pt x="15339" y="30443"/>
                  <a:pt x="15019" y="30420"/>
                </a:cubicBezTo>
                <a:cubicBezTo>
                  <a:pt x="13947" y="30341"/>
                  <a:pt x="12915" y="30303"/>
                  <a:pt x="11930" y="30303"/>
                </a:cubicBezTo>
                <a:cubicBezTo>
                  <a:pt x="5447" y="30303"/>
                  <a:pt x="1013" y="31926"/>
                  <a:pt x="541" y="33999"/>
                </a:cubicBezTo>
                <a:cubicBezTo>
                  <a:pt x="1" y="36384"/>
                  <a:pt x="5151" y="43216"/>
                  <a:pt x="11333" y="45926"/>
                </a:cubicBezTo>
                <a:cubicBezTo>
                  <a:pt x="16519" y="48202"/>
                  <a:pt x="23841" y="53453"/>
                  <a:pt x="30900" y="53453"/>
                </a:cubicBezTo>
                <a:cubicBezTo>
                  <a:pt x="32256" y="53453"/>
                  <a:pt x="33602" y="53259"/>
                  <a:pt x="34921" y="52814"/>
                </a:cubicBezTo>
                <a:cubicBezTo>
                  <a:pt x="43110" y="50048"/>
                  <a:pt x="85188" y="56067"/>
                  <a:pt x="86489" y="38010"/>
                </a:cubicBezTo>
                <a:cubicBezTo>
                  <a:pt x="87791" y="19953"/>
                  <a:pt x="76403" y="10573"/>
                  <a:pt x="76403" y="10573"/>
                </a:cubicBezTo>
                <a:cubicBezTo>
                  <a:pt x="76403" y="10573"/>
                  <a:pt x="66995" y="1"/>
                  <a:pt x="55192" y="1"/>
                </a:cubicBezTo>
                <a:close/>
              </a:path>
            </a:pathLst>
          </a:custGeom>
          <a:solidFill>
            <a:schemeClr val="accent1">
              <a:alpha val="4637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71" name="Google Shape;471;p46"/>
          <p:cNvSpPr/>
          <p:nvPr/>
        </p:nvSpPr>
        <p:spPr>
          <a:xfrm flipH="1">
            <a:off x="-4081962" y="-1243497"/>
            <a:ext cx="7065492" cy="5396392"/>
          </a:xfrm>
          <a:custGeom>
            <a:rect b="b" l="l" r="r" t="t"/>
            <a:pathLst>
              <a:path extrusionOk="0" h="29633" w="38799">
                <a:moveTo>
                  <a:pt x="24862" y="1"/>
                </a:moveTo>
                <a:cubicBezTo>
                  <a:pt x="17606" y="1"/>
                  <a:pt x="2522" y="6530"/>
                  <a:pt x="2408" y="6818"/>
                </a:cubicBezTo>
                <a:cubicBezTo>
                  <a:pt x="0" y="12908"/>
                  <a:pt x="709" y="23105"/>
                  <a:pt x="5362" y="28314"/>
                </a:cubicBezTo>
                <a:cubicBezTo>
                  <a:pt x="6190" y="29241"/>
                  <a:pt x="7638" y="29632"/>
                  <a:pt x="9471" y="29632"/>
                </a:cubicBezTo>
                <a:cubicBezTo>
                  <a:pt x="17936" y="29632"/>
                  <a:pt x="34625" y="21288"/>
                  <a:pt x="36508" y="18846"/>
                </a:cubicBezTo>
                <a:cubicBezTo>
                  <a:pt x="38798" y="15872"/>
                  <a:pt x="32779" y="1993"/>
                  <a:pt x="26923" y="249"/>
                </a:cubicBezTo>
                <a:cubicBezTo>
                  <a:pt x="26348" y="78"/>
                  <a:pt x="25651" y="1"/>
                  <a:pt x="24862" y="1"/>
                </a:cubicBezTo>
                <a:close/>
              </a:path>
            </a:pathLst>
          </a:custGeom>
          <a:solidFill>
            <a:schemeClr val="accent3">
              <a:alpha val="2588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72" name="Google Shape;472;p46"/>
          <p:cNvSpPr/>
          <p:nvPr/>
        </p:nvSpPr>
        <p:spPr>
          <a:xfrm flipH="1" rot="-3952094">
            <a:off x="-3954406" y="-32116"/>
            <a:ext cx="7826127" cy="2877868"/>
          </a:xfrm>
          <a:custGeom>
            <a:rect b="b" l="l" r="r" t="t"/>
            <a:pathLst>
              <a:path extrusionOk="0" fill="none" h="28195" w="76674">
                <a:moveTo>
                  <a:pt x="76673" y="0"/>
                </a:moveTo>
                <a:cubicBezTo>
                  <a:pt x="76673" y="0"/>
                  <a:pt x="67374" y="14124"/>
                  <a:pt x="60786" y="16430"/>
                </a:cubicBezTo>
                <a:cubicBezTo>
                  <a:pt x="52981" y="19160"/>
                  <a:pt x="39856" y="7047"/>
                  <a:pt x="24779" y="17621"/>
                </a:cubicBezTo>
                <a:cubicBezTo>
                  <a:pt x="9706" y="28195"/>
                  <a:pt x="1302" y="23045"/>
                  <a:pt x="1" y="9868"/>
                </a:cubicBezTo>
              </a:path>
            </a:pathLst>
          </a:custGeom>
          <a:noFill/>
          <a:ln cap="flat" cmpd="sng" w="28575">
            <a:solidFill>
              <a:schemeClr val="accent3"/>
            </a:solidFill>
            <a:prstDash val="solid"/>
            <a:miter lim="3253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73" name="Google Shape;473;p46"/>
          <p:cNvSpPr/>
          <p:nvPr/>
        </p:nvSpPr>
        <p:spPr>
          <a:xfrm rot="649760">
            <a:off x="-3199069" y="-713258"/>
            <a:ext cx="4974484" cy="1490372"/>
          </a:xfrm>
          <a:custGeom>
            <a:rect b="b" l="l" r="r" t="t"/>
            <a:pathLst>
              <a:path extrusionOk="0" h="14730" w="49165">
                <a:moveTo>
                  <a:pt x="10042" y="1"/>
                </a:moveTo>
                <a:cubicBezTo>
                  <a:pt x="7738" y="1"/>
                  <a:pt x="5495" y="326"/>
                  <a:pt x="4009" y="1712"/>
                </a:cubicBezTo>
                <a:cubicBezTo>
                  <a:pt x="1833" y="3743"/>
                  <a:pt x="1312" y="7198"/>
                  <a:pt x="759" y="9976"/>
                </a:cubicBezTo>
                <a:cubicBezTo>
                  <a:pt x="1" y="13802"/>
                  <a:pt x="5815" y="14642"/>
                  <a:pt x="11014" y="14723"/>
                </a:cubicBezTo>
                <a:cubicBezTo>
                  <a:pt x="11312" y="14728"/>
                  <a:pt x="11609" y="14730"/>
                  <a:pt x="11901" y="14730"/>
                </a:cubicBezTo>
                <a:cubicBezTo>
                  <a:pt x="14717" y="14730"/>
                  <a:pt x="17219" y="14537"/>
                  <a:pt x="18198" y="14531"/>
                </a:cubicBezTo>
                <a:cubicBezTo>
                  <a:pt x="20643" y="14515"/>
                  <a:pt x="23088" y="14508"/>
                  <a:pt x="25533" y="14508"/>
                </a:cubicBezTo>
                <a:cubicBezTo>
                  <a:pt x="31860" y="14508"/>
                  <a:pt x="38186" y="14553"/>
                  <a:pt x="44512" y="14593"/>
                </a:cubicBezTo>
                <a:cubicBezTo>
                  <a:pt x="44551" y="14593"/>
                  <a:pt x="44589" y="14594"/>
                  <a:pt x="44628" y="14594"/>
                </a:cubicBezTo>
                <a:cubicBezTo>
                  <a:pt x="45065" y="14594"/>
                  <a:pt x="45520" y="14568"/>
                  <a:pt x="45879" y="14323"/>
                </a:cubicBezTo>
                <a:cubicBezTo>
                  <a:pt x="46214" y="14095"/>
                  <a:pt x="46403" y="13708"/>
                  <a:pt x="46569" y="13337"/>
                </a:cubicBezTo>
                <a:cubicBezTo>
                  <a:pt x="47681" y="10865"/>
                  <a:pt x="49165" y="7692"/>
                  <a:pt x="48504" y="4911"/>
                </a:cubicBezTo>
                <a:cubicBezTo>
                  <a:pt x="47559" y="915"/>
                  <a:pt x="42091" y="691"/>
                  <a:pt x="37832" y="691"/>
                </a:cubicBezTo>
                <a:cubicBezTo>
                  <a:pt x="37295" y="691"/>
                  <a:pt x="36777" y="694"/>
                  <a:pt x="36289" y="694"/>
                </a:cubicBezTo>
                <a:cubicBezTo>
                  <a:pt x="35639" y="694"/>
                  <a:pt x="35044" y="688"/>
                  <a:pt x="34531" y="658"/>
                </a:cubicBezTo>
                <a:cubicBezTo>
                  <a:pt x="29340" y="361"/>
                  <a:pt x="24149" y="242"/>
                  <a:pt x="18952" y="242"/>
                </a:cubicBezTo>
                <a:cubicBezTo>
                  <a:pt x="17950" y="242"/>
                  <a:pt x="16949" y="246"/>
                  <a:pt x="15946" y="255"/>
                </a:cubicBezTo>
                <a:cubicBezTo>
                  <a:pt x="15904" y="255"/>
                  <a:pt x="15862" y="255"/>
                  <a:pt x="15819" y="255"/>
                </a:cubicBezTo>
                <a:cubicBezTo>
                  <a:pt x="14168" y="255"/>
                  <a:pt x="12081" y="1"/>
                  <a:pt x="10042" y="1"/>
                </a:cubicBezTo>
                <a:close/>
              </a:path>
            </a:pathLst>
          </a:custGeom>
          <a:solidFill>
            <a:schemeClr val="accent3">
              <a:alpha val="3464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74" name="Google Shape;474;p46"/>
          <p:cNvSpPr/>
          <p:nvPr/>
        </p:nvSpPr>
        <p:spPr>
          <a:xfrm flipH="1" rot="-813319">
            <a:off x="4926200" y="-3074323"/>
            <a:ext cx="6402109" cy="5689153"/>
          </a:xfrm>
          <a:custGeom>
            <a:rect b="b" l="l" r="r" t="t"/>
            <a:pathLst>
              <a:path extrusionOk="0" h="28248" w="31788">
                <a:moveTo>
                  <a:pt x="16729" y="0"/>
                </a:moveTo>
                <a:cubicBezTo>
                  <a:pt x="16601" y="0"/>
                  <a:pt x="16474" y="1"/>
                  <a:pt x="16346" y="2"/>
                </a:cubicBezTo>
                <a:cubicBezTo>
                  <a:pt x="16060" y="2"/>
                  <a:pt x="15764" y="5"/>
                  <a:pt x="15461" y="9"/>
                </a:cubicBezTo>
                <a:cubicBezTo>
                  <a:pt x="11690" y="44"/>
                  <a:pt x="7009" y="207"/>
                  <a:pt x="4237" y="2881"/>
                </a:cubicBezTo>
                <a:cubicBezTo>
                  <a:pt x="2392" y="4661"/>
                  <a:pt x="2135" y="8048"/>
                  <a:pt x="1618" y="10410"/>
                </a:cubicBezTo>
                <a:cubicBezTo>
                  <a:pt x="938" y="13517"/>
                  <a:pt x="381" y="16657"/>
                  <a:pt x="219" y="19839"/>
                </a:cubicBezTo>
                <a:cubicBezTo>
                  <a:pt x="1" y="24133"/>
                  <a:pt x="1988" y="26141"/>
                  <a:pt x="6130" y="26720"/>
                </a:cubicBezTo>
                <a:cubicBezTo>
                  <a:pt x="9755" y="27227"/>
                  <a:pt x="13382" y="27712"/>
                  <a:pt x="17036" y="27956"/>
                </a:cubicBezTo>
                <a:cubicBezTo>
                  <a:pt x="18561" y="28056"/>
                  <a:pt x="20165" y="28248"/>
                  <a:pt x="21749" y="28248"/>
                </a:cubicBezTo>
                <a:cubicBezTo>
                  <a:pt x="23047" y="28248"/>
                  <a:pt x="24332" y="28119"/>
                  <a:pt x="25547" y="27706"/>
                </a:cubicBezTo>
                <a:cubicBezTo>
                  <a:pt x="28287" y="26775"/>
                  <a:pt x="29435" y="24198"/>
                  <a:pt x="29933" y="21508"/>
                </a:cubicBezTo>
                <a:cubicBezTo>
                  <a:pt x="30554" y="18140"/>
                  <a:pt x="30847" y="14721"/>
                  <a:pt x="31348" y="11337"/>
                </a:cubicBezTo>
                <a:cubicBezTo>
                  <a:pt x="31787" y="8393"/>
                  <a:pt x="31569" y="5097"/>
                  <a:pt x="28963" y="3194"/>
                </a:cubicBezTo>
                <a:cubicBezTo>
                  <a:pt x="25477" y="645"/>
                  <a:pt x="20958" y="0"/>
                  <a:pt x="16729" y="0"/>
                </a:cubicBezTo>
                <a:close/>
              </a:path>
            </a:pathLst>
          </a:custGeom>
          <a:solidFill>
            <a:schemeClr val="dk2">
              <a:alpha val="670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75" name="Google Shape;475;p46"/>
          <p:cNvSpPr/>
          <p:nvPr/>
        </p:nvSpPr>
        <p:spPr>
          <a:xfrm flipH="1" rot="10285603">
            <a:off x="6080701" y="3752842"/>
            <a:ext cx="7471761" cy="4771864"/>
          </a:xfrm>
          <a:custGeom>
            <a:rect b="b" l="l" r="r" t="t"/>
            <a:pathLst>
              <a:path extrusionOk="0" h="56068" w="87791">
                <a:moveTo>
                  <a:pt x="55192" y="1"/>
                </a:moveTo>
                <a:cubicBezTo>
                  <a:pt x="51710" y="1"/>
                  <a:pt x="48020" y="921"/>
                  <a:pt x="44301" y="3305"/>
                </a:cubicBezTo>
                <a:cubicBezTo>
                  <a:pt x="27981" y="13772"/>
                  <a:pt x="23752" y="23750"/>
                  <a:pt x="23752" y="23750"/>
                </a:cubicBezTo>
                <a:cubicBezTo>
                  <a:pt x="23752" y="23750"/>
                  <a:pt x="23199" y="30455"/>
                  <a:pt x="15945" y="30455"/>
                </a:cubicBezTo>
                <a:cubicBezTo>
                  <a:pt x="15648" y="30455"/>
                  <a:pt x="15339" y="30443"/>
                  <a:pt x="15019" y="30420"/>
                </a:cubicBezTo>
                <a:cubicBezTo>
                  <a:pt x="13947" y="30341"/>
                  <a:pt x="12915" y="30303"/>
                  <a:pt x="11930" y="30303"/>
                </a:cubicBezTo>
                <a:cubicBezTo>
                  <a:pt x="5447" y="30303"/>
                  <a:pt x="1013" y="31926"/>
                  <a:pt x="541" y="33999"/>
                </a:cubicBezTo>
                <a:cubicBezTo>
                  <a:pt x="1" y="36384"/>
                  <a:pt x="5151" y="43216"/>
                  <a:pt x="11333" y="45926"/>
                </a:cubicBezTo>
                <a:cubicBezTo>
                  <a:pt x="16519" y="48202"/>
                  <a:pt x="23841" y="53453"/>
                  <a:pt x="30900" y="53453"/>
                </a:cubicBezTo>
                <a:cubicBezTo>
                  <a:pt x="32256" y="53453"/>
                  <a:pt x="33602" y="53259"/>
                  <a:pt x="34921" y="52814"/>
                </a:cubicBezTo>
                <a:cubicBezTo>
                  <a:pt x="43110" y="50048"/>
                  <a:pt x="85188" y="56067"/>
                  <a:pt x="86489" y="38010"/>
                </a:cubicBezTo>
                <a:cubicBezTo>
                  <a:pt x="87791" y="19953"/>
                  <a:pt x="76403" y="10573"/>
                  <a:pt x="76403" y="10573"/>
                </a:cubicBezTo>
                <a:cubicBezTo>
                  <a:pt x="76403" y="10573"/>
                  <a:pt x="66995" y="1"/>
                  <a:pt x="55192" y="1"/>
                </a:cubicBezTo>
                <a:close/>
              </a:path>
            </a:pathLst>
          </a:custGeom>
          <a:solidFill>
            <a:schemeClr val="accent1">
              <a:alpha val="4637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76" name="Google Shape;476;p46"/>
          <p:cNvSpPr/>
          <p:nvPr/>
        </p:nvSpPr>
        <p:spPr>
          <a:xfrm flipH="1" rot="7426355">
            <a:off x="6582052" y="1132830"/>
            <a:ext cx="7826046" cy="2877838"/>
          </a:xfrm>
          <a:custGeom>
            <a:rect b="b" l="l" r="r" t="t"/>
            <a:pathLst>
              <a:path extrusionOk="0" fill="none" h="28195" w="76674">
                <a:moveTo>
                  <a:pt x="76673" y="0"/>
                </a:moveTo>
                <a:cubicBezTo>
                  <a:pt x="76673" y="0"/>
                  <a:pt x="67374" y="14124"/>
                  <a:pt x="60786" y="16430"/>
                </a:cubicBezTo>
                <a:cubicBezTo>
                  <a:pt x="52981" y="19160"/>
                  <a:pt x="39856" y="7047"/>
                  <a:pt x="24779" y="17621"/>
                </a:cubicBezTo>
                <a:cubicBezTo>
                  <a:pt x="9706" y="28195"/>
                  <a:pt x="1302" y="23045"/>
                  <a:pt x="1" y="9868"/>
                </a:cubicBezTo>
              </a:path>
            </a:pathLst>
          </a:custGeom>
          <a:noFill/>
          <a:ln cap="flat" cmpd="sng" w="28575">
            <a:solidFill>
              <a:schemeClr val="accent3"/>
            </a:solidFill>
            <a:prstDash val="solid"/>
            <a:miter lim="3253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77" name="Google Shape;477;p46"/>
          <p:cNvSpPr txBox="1"/>
          <p:nvPr>
            <p:ph type="title"/>
          </p:nvPr>
        </p:nvSpPr>
        <p:spPr>
          <a:xfrm flipH="1">
            <a:off x="719925" y="437700"/>
            <a:ext cx="7704000" cy="657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800"/>
              <a:buNone/>
              <a:defRPr sz="3000">
                <a:latin typeface="Kulim Park"/>
                <a:ea typeface="Kulim Park"/>
                <a:cs typeface="Kulim Park"/>
                <a:sym typeface="Kulim Park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/>
        </p:txBody>
      </p:sp>
      <p:sp>
        <p:nvSpPr>
          <p:cNvPr id="478" name="Google Shape;478;p46"/>
          <p:cNvSpPr txBox="1"/>
          <p:nvPr>
            <p:ph idx="2" type="title"/>
          </p:nvPr>
        </p:nvSpPr>
        <p:spPr>
          <a:xfrm>
            <a:off x="872476" y="1425413"/>
            <a:ext cx="2305200" cy="365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0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/>
        </p:txBody>
      </p:sp>
      <p:sp>
        <p:nvSpPr>
          <p:cNvPr id="479" name="Google Shape;479;p46"/>
          <p:cNvSpPr txBox="1"/>
          <p:nvPr>
            <p:ph idx="1" type="subTitle"/>
          </p:nvPr>
        </p:nvSpPr>
        <p:spPr>
          <a:xfrm>
            <a:off x="872475" y="3674675"/>
            <a:ext cx="2305200" cy="93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/>
        </p:txBody>
      </p:sp>
      <p:sp>
        <p:nvSpPr>
          <p:cNvPr id="480" name="Google Shape;480;p46"/>
          <p:cNvSpPr txBox="1"/>
          <p:nvPr>
            <p:ph idx="3" type="title"/>
          </p:nvPr>
        </p:nvSpPr>
        <p:spPr>
          <a:xfrm>
            <a:off x="3498100" y="1425413"/>
            <a:ext cx="2147700" cy="365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0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/>
        </p:txBody>
      </p:sp>
      <p:sp>
        <p:nvSpPr>
          <p:cNvPr id="481" name="Google Shape;481;p46"/>
          <p:cNvSpPr txBox="1"/>
          <p:nvPr>
            <p:ph idx="4" type="subTitle"/>
          </p:nvPr>
        </p:nvSpPr>
        <p:spPr>
          <a:xfrm>
            <a:off x="3498101" y="3674675"/>
            <a:ext cx="2147700" cy="93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/>
        </p:txBody>
      </p:sp>
      <p:sp>
        <p:nvSpPr>
          <p:cNvPr id="482" name="Google Shape;482;p46"/>
          <p:cNvSpPr txBox="1"/>
          <p:nvPr>
            <p:ph idx="5" type="title"/>
          </p:nvPr>
        </p:nvSpPr>
        <p:spPr>
          <a:xfrm>
            <a:off x="5966121" y="1425413"/>
            <a:ext cx="2305500" cy="365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0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/>
        </p:txBody>
      </p:sp>
      <p:sp>
        <p:nvSpPr>
          <p:cNvPr id="483" name="Google Shape;483;p46"/>
          <p:cNvSpPr txBox="1"/>
          <p:nvPr>
            <p:ph idx="6" type="subTitle"/>
          </p:nvPr>
        </p:nvSpPr>
        <p:spPr>
          <a:xfrm>
            <a:off x="5966125" y="3674675"/>
            <a:ext cx="2305500" cy="93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/>
        </p:txBody>
      </p:sp>
      <p:sp>
        <p:nvSpPr>
          <p:cNvPr id="484" name="Google Shape;484;p46"/>
          <p:cNvSpPr txBox="1"/>
          <p:nvPr>
            <p:ph hasCustomPrompt="1" idx="7" type="title"/>
          </p:nvPr>
        </p:nvSpPr>
        <p:spPr>
          <a:xfrm>
            <a:off x="1573073" y="2523644"/>
            <a:ext cx="898200" cy="435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 sz="2500"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485" name="Google Shape;485;p46"/>
          <p:cNvSpPr txBox="1"/>
          <p:nvPr>
            <p:ph hasCustomPrompt="1" idx="8" type="title"/>
          </p:nvPr>
        </p:nvSpPr>
        <p:spPr>
          <a:xfrm>
            <a:off x="4123139" y="2518934"/>
            <a:ext cx="898200" cy="435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 sz="2500"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486" name="Google Shape;486;p46"/>
          <p:cNvSpPr txBox="1"/>
          <p:nvPr>
            <p:ph hasCustomPrompt="1" idx="9" type="title"/>
          </p:nvPr>
        </p:nvSpPr>
        <p:spPr>
          <a:xfrm>
            <a:off x="6672769" y="2523644"/>
            <a:ext cx="898200" cy="435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 sz="2500"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</p:spTree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Numbers and text 3">
  <p:cSld name="CUSTOM_30">
    <p:spTree>
      <p:nvGrpSpPr>
        <p:cNvPr id="487" name="Shape 4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8" name="Google Shape;488;p47"/>
          <p:cNvSpPr/>
          <p:nvPr/>
        </p:nvSpPr>
        <p:spPr>
          <a:xfrm rot="7405535">
            <a:off x="3401384" y="-4181093"/>
            <a:ext cx="8703343" cy="5558223"/>
          </a:xfrm>
          <a:custGeom>
            <a:rect b="b" l="l" r="r" t="t"/>
            <a:pathLst>
              <a:path extrusionOk="0" h="56068" w="87791">
                <a:moveTo>
                  <a:pt x="55192" y="1"/>
                </a:moveTo>
                <a:cubicBezTo>
                  <a:pt x="51710" y="1"/>
                  <a:pt x="48020" y="921"/>
                  <a:pt x="44301" y="3305"/>
                </a:cubicBezTo>
                <a:cubicBezTo>
                  <a:pt x="27981" y="13772"/>
                  <a:pt x="23752" y="23750"/>
                  <a:pt x="23752" y="23750"/>
                </a:cubicBezTo>
                <a:cubicBezTo>
                  <a:pt x="23752" y="23750"/>
                  <a:pt x="23199" y="30455"/>
                  <a:pt x="15945" y="30455"/>
                </a:cubicBezTo>
                <a:cubicBezTo>
                  <a:pt x="15648" y="30455"/>
                  <a:pt x="15339" y="30443"/>
                  <a:pt x="15019" y="30420"/>
                </a:cubicBezTo>
                <a:cubicBezTo>
                  <a:pt x="13947" y="30341"/>
                  <a:pt x="12915" y="30303"/>
                  <a:pt x="11930" y="30303"/>
                </a:cubicBezTo>
                <a:cubicBezTo>
                  <a:pt x="5447" y="30303"/>
                  <a:pt x="1013" y="31926"/>
                  <a:pt x="541" y="33999"/>
                </a:cubicBezTo>
                <a:cubicBezTo>
                  <a:pt x="1" y="36384"/>
                  <a:pt x="5151" y="43216"/>
                  <a:pt x="11333" y="45926"/>
                </a:cubicBezTo>
                <a:cubicBezTo>
                  <a:pt x="16519" y="48202"/>
                  <a:pt x="23841" y="53453"/>
                  <a:pt x="30900" y="53453"/>
                </a:cubicBezTo>
                <a:cubicBezTo>
                  <a:pt x="32256" y="53453"/>
                  <a:pt x="33602" y="53259"/>
                  <a:pt x="34921" y="52814"/>
                </a:cubicBezTo>
                <a:cubicBezTo>
                  <a:pt x="43110" y="50048"/>
                  <a:pt x="85188" y="56067"/>
                  <a:pt x="86489" y="38010"/>
                </a:cubicBezTo>
                <a:cubicBezTo>
                  <a:pt x="87791" y="19953"/>
                  <a:pt x="76403" y="10573"/>
                  <a:pt x="76403" y="10573"/>
                </a:cubicBezTo>
                <a:cubicBezTo>
                  <a:pt x="76403" y="10573"/>
                  <a:pt x="66995" y="1"/>
                  <a:pt x="55192" y="1"/>
                </a:cubicBezTo>
                <a:close/>
              </a:path>
            </a:pathLst>
          </a:custGeom>
          <a:solidFill>
            <a:schemeClr val="accent1">
              <a:alpha val="4637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89" name="Google Shape;489;p47"/>
          <p:cNvSpPr/>
          <p:nvPr/>
        </p:nvSpPr>
        <p:spPr>
          <a:xfrm flipH="1" rot="10800000">
            <a:off x="6191327" y="657454"/>
            <a:ext cx="7065492" cy="5396392"/>
          </a:xfrm>
          <a:custGeom>
            <a:rect b="b" l="l" r="r" t="t"/>
            <a:pathLst>
              <a:path extrusionOk="0" h="29633" w="38799">
                <a:moveTo>
                  <a:pt x="24862" y="1"/>
                </a:moveTo>
                <a:cubicBezTo>
                  <a:pt x="17606" y="1"/>
                  <a:pt x="2522" y="6530"/>
                  <a:pt x="2408" y="6818"/>
                </a:cubicBezTo>
                <a:cubicBezTo>
                  <a:pt x="0" y="12908"/>
                  <a:pt x="709" y="23105"/>
                  <a:pt x="5362" y="28314"/>
                </a:cubicBezTo>
                <a:cubicBezTo>
                  <a:pt x="6190" y="29241"/>
                  <a:pt x="7638" y="29632"/>
                  <a:pt x="9471" y="29632"/>
                </a:cubicBezTo>
                <a:cubicBezTo>
                  <a:pt x="17936" y="29632"/>
                  <a:pt x="34625" y="21288"/>
                  <a:pt x="36508" y="18846"/>
                </a:cubicBezTo>
                <a:cubicBezTo>
                  <a:pt x="38798" y="15872"/>
                  <a:pt x="32779" y="1993"/>
                  <a:pt x="26923" y="249"/>
                </a:cubicBezTo>
                <a:cubicBezTo>
                  <a:pt x="26348" y="78"/>
                  <a:pt x="25651" y="1"/>
                  <a:pt x="24862" y="1"/>
                </a:cubicBezTo>
                <a:close/>
              </a:path>
            </a:pathLst>
          </a:custGeom>
          <a:solidFill>
            <a:schemeClr val="accent3">
              <a:alpha val="2588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90" name="Google Shape;490;p47"/>
          <p:cNvSpPr/>
          <p:nvPr/>
        </p:nvSpPr>
        <p:spPr>
          <a:xfrm flipH="1" rot="6847906">
            <a:off x="5303136" y="1964597"/>
            <a:ext cx="7826127" cy="2877868"/>
          </a:xfrm>
          <a:custGeom>
            <a:rect b="b" l="l" r="r" t="t"/>
            <a:pathLst>
              <a:path extrusionOk="0" fill="none" h="28195" w="76674">
                <a:moveTo>
                  <a:pt x="76673" y="0"/>
                </a:moveTo>
                <a:cubicBezTo>
                  <a:pt x="76673" y="0"/>
                  <a:pt x="67374" y="14124"/>
                  <a:pt x="60786" y="16430"/>
                </a:cubicBezTo>
                <a:cubicBezTo>
                  <a:pt x="52981" y="19160"/>
                  <a:pt x="39856" y="7047"/>
                  <a:pt x="24779" y="17621"/>
                </a:cubicBezTo>
                <a:cubicBezTo>
                  <a:pt x="9706" y="28195"/>
                  <a:pt x="1302" y="23045"/>
                  <a:pt x="1" y="9868"/>
                </a:cubicBezTo>
              </a:path>
            </a:pathLst>
          </a:custGeom>
          <a:noFill/>
          <a:ln cap="flat" cmpd="sng" w="28575">
            <a:solidFill>
              <a:schemeClr val="accent3"/>
            </a:solidFill>
            <a:prstDash val="solid"/>
            <a:miter lim="3253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91" name="Google Shape;491;p47"/>
          <p:cNvSpPr/>
          <p:nvPr/>
        </p:nvSpPr>
        <p:spPr>
          <a:xfrm rot="-10150240">
            <a:off x="7399442" y="4033234"/>
            <a:ext cx="4974484" cy="1490372"/>
          </a:xfrm>
          <a:custGeom>
            <a:rect b="b" l="l" r="r" t="t"/>
            <a:pathLst>
              <a:path extrusionOk="0" h="14730" w="49165">
                <a:moveTo>
                  <a:pt x="10042" y="1"/>
                </a:moveTo>
                <a:cubicBezTo>
                  <a:pt x="7738" y="1"/>
                  <a:pt x="5495" y="326"/>
                  <a:pt x="4009" y="1712"/>
                </a:cubicBezTo>
                <a:cubicBezTo>
                  <a:pt x="1833" y="3743"/>
                  <a:pt x="1312" y="7198"/>
                  <a:pt x="759" y="9976"/>
                </a:cubicBezTo>
                <a:cubicBezTo>
                  <a:pt x="1" y="13802"/>
                  <a:pt x="5815" y="14642"/>
                  <a:pt x="11014" y="14723"/>
                </a:cubicBezTo>
                <a:cubicBezTo>
                  <a:pt x="11312" y="14728"/>
                  <a:pt x="11609" y="14730"/>
                  <a:pt x="11901" y="14730"/>
                </a:cubicBezTo>
                <a:cubicBezTo>
                  <a:pt x="14717" y="14730"/>
                  <a:pt x="17219" y="14537"/>
                  <a:pt x="18198" y="14531"/>
                </a:cubicBezTo>
                <a:cubicBezTo>
                  <a:pt x="20643" y="14515"/>
                  <a:pt x="23088" y="14508"/>
                  <a:pt x="25533" y="14508"/>
                </a:cubicBezTo>
                <a:cubicBezTo>
                  <a:pt x="31860" y="14508"/>
                  <a:pt x="38186" y="14553"/>
                  <a:pt x="44512" y="14593"/>
                </a:cubicBezTo>
                <a:cubicBezTo>
                  <a:pt x="44551" y="14593"/>
                  <a:pt x="44589" y="14594"/>
                  <a:pt x="44628" y="14594"/>
                </a:cubicBezTo>
                <a:cubicBezTo>
                  <a:pt x="45065" y="14594"/>
                  <a:pt x="45520" y="14568"/>
                  <a:pt x="45879" y="14323"/>
                </a:cubicBezTo>
                <a:cubicBezTo>
                  <a:pt x="46214" y="14095"/>
                  <a:pt x="46403" y="13708"/>
                  <a:pt x="46569" y="13337"/>
                </a:cubicBezTo>
                <a:cubicBezTo>
                  <a:pt x="47681" y="10865"/>
                  <a:pt x="49165" y="7692"/>
                  <a:pt x="48504" y="4911"/>
                </a:cubicBezTo>
                <a:cubicBezTo>
                  <a:pt x="47559" y="915"/>
                  <a:pt x="42091" y="691"/>
                  <a:pt x="37832" y="691"/>
                </a:cubicBezTo>
                <a:cubicBezTo>
                  <a:pt x="37295" y="691"/>
                  <a:pt x="36777" y="694"/>
                  <a:pt x="36289" y="694"/>
                </a:cubicBezTo>
                <a:cubicBezTo>
                  <a:pt x="35639" y="694"/>
                  <a:pt x="35044" y="688"/>
                  <a:pt x="34531" y="658"/>
                </a:cubicBezTo>
                <a:cubicBezTo>
                  <a:pt x="29340" y="361"/>
                  <a:pt x="24149" y="242"/>
                  <a:pt x="18952" y="242"/>
                </a:cubicBezTo>
                <a:cubicBezTo>
                  <a:pt x="17950" y="242"/>
                  <a:pt x="16949" y="246"/>
                  <a:pt x="15946" y="255"/>
                </a:cubicBezTo>
                <a:cubicBezTo>
                  <a:pt x="15904" y="255"/>
                  <a:pt x="15862" y="255"/>
                  <a:pt x="15819" y="255"/>
                </a:cubicBezTo>
                <a:cubicBezTo>
                  <a:pt x="14168" y="255"/>
                  <a:pt x="12081" y="1"/>
                  <a:pt x="10042" y="1"/>
                </a:cubicBezTo>
                <a:close/>
              </a:path>
            </a:pathLst>
          </a:custGeom>
          <a:solidFill>
            <a:schemeClr val="accent3">
              <a:alpha val="3464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92" name="Google Shape;492;p47"/>
          <p:cNvSpPr/>
          <p:nvPr/>
        </p:nvSpPr>
        <p:spPr>
          <a:xfrm flipH="1" rot="9986681">
            <a:off x="-2153452" y="2195519"/>
            <a:ext cx="6402109" cy="5689153"/>
          </a:xfrm>
          <a:custGeom>
            <a:rect b="b" l="l" r="r" t="t"/>
            <a:pathLst>
              <a:path extrusionOk="0" h="28248" w="31788">
                <a:moveTo>
                  <a:pt x="16729" y="0"/>
                </a:moveTo>
                <a:cubicBezTo>
                  <a:pt x="16601" y="0"/>
                  <a:pt x="16474" y="1"/>
                  <a:pt x="16346" y="2"/>
                </a:cubicBezTo>
                <a:cubicBezTo>
                  <a:pt x="16060" y="2"/>
                  <a:pt x="15764" y="5"/>
                  <a:pt x="15461" y="9"/>
                </a:cubicBezTo>
                <a:cubicBezTo>
                  <a:pt x="11690" y="44"/>
                  <a:pt x="7009" y="207"/>
                  <a:pt x="4237" y="2881"/>
                </a:cubicBezTo>
                <a:cubicBezTo>
                  <a:pt x="2392" y="4661"/>
                  <a:pt x="2135" y="8048"/>
                  <a:pt x="1618" y="10410"/>
                </a:cubicBezTo>
                <a:cubicBezTo>
                  <a:pt x="938" y="13517"/>
                  <a:pt x="381" y="16657"/>
                  <a:pt x="219" y="19839"/>
                </a:cubicBezTo>
                <a:cubicBezTo>
                  <a:pt x="1" y="24133"/>
                  <a:pt x="1988" y="26141"/>
                  <a:pt x="6130" y="26720"/>
                </a:cubicBezTo>
                <a:cubicBezTo>
                  <a:pt x="9755" y="27227"/>
                  <a:pt x="13382" y="27712"/>
                  <a:pt x="17036" y="27956"/>
                </a:cubicBezTo>
                <a:cubicBezTo>
                  <a:pt x="18561" y="28056"/>
                  <a:pt x="20165" y="28248"/>
                  <a:pt x="21749" y="28248"/>
                </a:cubicBezTo>
                <a:cubicBezTo>
                  <a:pt x="23047" y="28248"/>
                  <a:pt x="24332" y="28119"/>
                  <a:pt x="25547" y="27706"/>
                </a:cubicBezTo>
                <a:cubicBezTo>
                  <a:pt x="28287" y="26775"/>
                  <a:pt x="29435" y="24198"/>
                  <a:pt x="29933" y="21508"/>
                </a:cubicBezTo>
                <a:cubicBezTo>
                  <a:pt x="30554" y="18140"/>
                  <a:pt x="30847" y="14721"/>
                  <a:pt x="31348" y="11337"/>
                </a:cubicBezTo>
                <a:cubicBezTo>
                  <a:pt x="31787" y="8393"/>
                  <a:pt x="31569" y="5097"/>
                  <a:pt x="28963" y="3194"/>
                </a:cubicBezTo>
                <a:cubicBezTo>
                  <a:pt x="25477" y="645"/>
                  <a:pt x="20958" y="0"/>
                  <a:pt x="16729" y="0"/>
                </a:cubicBezTo>
                <a:close/>
              </a:path>
            </a:pathLst>
          </a:custGeom>
          <a:solidFill>
            <a:schemeClr val="dk2">
              <a:alpha val="670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93" name="Google Shape;493;p47"/>
          <p:cNvSpPr/>
          <p:nvPr/>
        </p:nvSpPr>
        <p:spPr>
          <a:xfrm flipH="1" rot="-514397">
            <a:off x="-4377604" y="-3714358"/>
            <a:ext cx="7471761" cy="4771864"/>
          </a:xfrm>
          <a:custGeom>
            <a:rect b="b" l="l" r="r" t="t"/>
            <a:pathLst>
              <a:path extrusionOk="0" h="56068" w="87791">
                <a:moveTo>
                  <a:pt x="55192" y="1"/>
                </a:moveTo>
                <a:cubicBezTo>
                  <a:pt x="51710" y="1"/>
                  <a:pt x="48020" y="921"/>
                  <a:pt x="44301" y="3305"/>
                </a:cubicBezTo>
                <a:cubicBezTo>
                  <a:pt x="27981" y="13772"/>
                  <a:pt x="23752" y="23750"/>
                  <a:pt x="23752" y="23750"/>
                </a:cubicBezTo>
                <a:cubicBezTo>
                  <a:pt x="23752" y="23750"/>
                  <a:pt x="23199" y="30455"/>
                  <a:pt x="15945" y="30455"/>
                </a:cubicBezTo>
                <a:cubicBezTo>
                  <a:pt x="15648" y="30455"/>
                  <a:pt x="15339" y="30443"/>
                  <a:pt x="15019" y="30420"/>
                </a:cubicBezTo>
                <a:cubicBezTo>
                  <a:pt x="13947" y="30341"/>
                  <a:pt x="12915" y="30303"/>
                  <a:pt x="11930" y="30303"/>
                </a:cubicBezTo>
                <a:cubicBezTo>
                  <a:pt x="5447" y="30303"/>
                  <a:pt x="1013" y="31926"/>
                  <a:pt x="541" y="33999"/>
                </a:cubicBezTo>
                <a:cubicBezTo>
                  <a:pt x="1" y="36384"/>
                  <a:pt x="5151" y="43216"/>
                  <a:pt x="11333" y="45926"/>
                </a:cubicBezTo>
                <a:cubicBezTo>
                  <a:pt x="16519" y="48202"/>
                  <a:pt x="23841" y="53453"/>
                  <a:pt x="30900" y="53453"/>
                </a:cubicBezTo>
                <a:cubicBezTo>
                  <a:pt x="32256" y="53453"/>
                  <a:pt x="33602" y="53259"/>
                  <a:pt x="34921" y="52814"/>
                </a:cubicBezTo>
                <a:cubicBezTo>
                  <a:pt x="43110" y="50048"/>
                  <a:pt x="85188" y="56067"/>
                  <a:pt x="86489" y="38010"/>
                </a:cubicBezTo>
                <a:cubicBezTo>
                  <a:pt x="87791" y="19953"/>
                  <a:pt x="76403" y="10573"/>
                  <a:pt x="76403" y="10573"/>
                </a:cubicBezTo>
                <a:cubicBezTo>
                  <a:pt x="76403" y="10573"/>
                  <a:pt x="66995" y="1"/>
                  <a:pt x="55192" y="1"/>
                </a:cubicBezTo>
                <a:close/>
              </a:path>
            </a:pathLst>
          </a:custGeom>
          <a:solidFill>
            <a:schemeClr val="accent1">
              <a:alpha val="4637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94" name="Google Shape;494;p47"/>
          <p:cNvSpPr/>
          <p:nvPr/>
        </p:nvSpPr>
        <p:spPr>
          <a:xfrm flipH="1" rot="-3373645">
            <a:off x="-5233242" y="799680"/>
            <a:ext cx="7826046" cy="2877838"/>
          </a:xfrm>
          <a:custGeom>
            <a:rect b="b" l="l" r="r" t="t"/>
            <a:pathLst>
              <a:path extrusionOk="0" fill="none" h="28195" w="76674">
                <a:moveTo>
                  <a:pt x="76673" y="0"/>
                </a:moveTo>
                <a:cubicBezTo>
                  <a:pt x="76673" y="0"/>
                  <a:pt x="67374" y="14124"/>
                  <a:pt x="60786" y="16430"/>
                </a:cubicBezTo>
                <a:cubicBezTo>
                  <a:pt x="52981" y="19160"/>
                  <a:pt x="39856" y="7047"/>
                  <a:pt x="24779" y="17621"/>
                </a:cubicBezTo>
                <a:cubicBezTo>
                  <a:pt x="9706" y="28195"/>
                  <a:pt x="1302" y="23045"/>
                  <a:pt x="1" y="9868"/>
                </a:cubicBezTo>
              </a:path>
            </a:pathLst>
          </a:custGeom>
          <a:noFill/>
          <a:ln cap="flat" cmpd="sng" w="28575">
            <a:solidFill>
              <a:schemeClr val="accent3"/>
            </a:solidFill>
            <a:prstDash val="solid"/>
            <a:miter lim="3253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95" name="Google Shape;495;p47"/>
          <p:cNvSpPr txBox="1"/>
          <p:nvPr>
            <p:ph type="title"/>
          </p:nvPr>
        </p:nvSpPr>
        <p:spPr>
          <a:xfrm>
            <a:off x="872476" y="2613288"/>
            <a:ext cx="2305200" cy="365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0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/>
        </p:txBody>
      </p:sp>
      <p:sp>
        <p:nvSpPr>
          <p:cNvPr id="496" name="Google Shape;496;p47"/>
          <p:cNvSpPr txBox="1"/>
          <p:nvPr>
            <p:ph idx="1" type="subTitle"/>
          </p:nvPr>
        </p:nvSpPr>
        <p:spPr>
          <a:xfrm>
            <a:off x="872475" y="2979000"/>
            <a:ext cx="2305200" cy="93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/>
        </p:txBody>
      </p:sp>
      <p:sp>
        <p:nvSpPr>
          <p:cNvPr id="497" name="Google Shape;497;p47"/>
          <p:cNvSpPr txBox="1"/>
          <p:nvPr>
            <p:ph idx="2" type="title"/>
          </p:nvPr>
        </p:nvSpPr>
        <p:spPr>
          <a:xfrm>
            <a:off x="3498100" y="2613288"/>
            <a:ext cx="2147700" cy="365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0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/>
        </p:txBody>
      </p:sp>
      <p:sp>
        <p:nvSpPr>
          <p:cNvPr id="498" name="Google Shape;498;p47"/>
          <p:cNvSpPr txBox="1"/>
          <p:nvPr>
            <p:ph idx="3" type="subTitle"/>
          </p:nvPr>
        </p:nvSpPr>
        <p:spPr>
          <a:xfrm>
            <a:off x="3498101" y="2979000"/>
            <a:ext cx="2147700" cy="93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/>
        </p:txBody>
      </p:sp>
      <p:sp>
        <p:nvSpPr>
          <p:cNvPr id="499" name="Google Shape;499;p47"/>
          <p:cNvSpPr txBox="1"/>
          <p:nvPr>
            <p:ph idx="4" type="title"/>
          </p:nvPr>
        </p:nvSpPr>
        <p:spPr>
          <a:xfrm>
            <a:off x="5966121" y="2613288"/>
            <a:ext cx="2305500" cy="365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0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/>
        </p:txBody>
      </p:sp>
      <p:sp>
        <p:nvSpPr>
          <p:cNvPr id="500" name="Google Shape;500;p47"/>
          <p:cNvSpPr txBox="1"/>
          <p:nvPr>
            <p:ph idx="5" type="subTitle"/>
          </p:nvPr>
        </p:nvSpPr>
        <p:spPr>
          <a:xfrm>
            <a:off x="5966125" y="2979000"/>
            <a:ext cx="2305500" cy="93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/>
        </p:txBody>
      </p:sp>
      <p:sp>
        <p:nvSpPr>
          <p:cNvPr id="501" name="Google Shape;501;p47"/>
          <p:cNvSpPr txBox="1"/>
          <p:nvPr>
            <p:ph hasCustomPrompt="1" idx="6" type="title"/>
          </p:nvPr>
        </p:nvSpPr>
        <p:spPr>
          <a:xfrm>
            <a:off x="1407025" y="1529650"/>
            <a:ext cx="1230300" cy="435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502" name="Google Shape;502;p47"/>
          <p:cNvSpPr txBox="1"/>
          <p:nvPr>
            <p:ph hasCustomPrompt="1" idx="7" type="title"/>
          </p:nvPr>
        </p:nvSpPr>
        <p:spPr>
          <a:xfrm>
            <a:off x="3957087" y="1524925"/>
            <a:ext cx="1230300" cy="435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503" name="Google Shape;503;p47"/>
          <p:cNvSpPr txBox="1"/>
          <p:nvPr>
            <p:ph hasCustomPrompt="1" idx="8" type="title"/>
          </p:nvPr>
        </p:nvSpPr>
        <p:spPr>
          <a:xfrm>
            <a:off x="6506727" y="1529650"/>
            <a:ext cx="1230300" cy="435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</p:spTree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hanks">
  <p:cSld name="CUSTOM_3">
    <p:spTree>
      <p:nvGrpSpPr>
        <p:cNvPr id="504" name="Shape 5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5" name="Google Shape;505;p48"/>
          <p:cNvSpPr/>
          <p:nvPr/>
        </p:nvSpPr>
        <p:spPr>
          <a:xfrm flipH="1" rot="-813319">
            <a:off x="4432698" y="-3424273"/>
            <a:ext cx="6402109" cy="5689153"/>
          </a:xfrm>
          <a:custGeom>
            <a:rect b="b" l="l" r="r" t="t"/>
            <a:pathLst>
              <a:path extrusionOk="0" h="28248" w="31788">
                <a:moveTo>
                  <a:pt x="16729" y="0"/>
                </a:moveTo>
                <a:cubicBezTo>
                  <a:pt x="16601" y="0"/>
                  <a:pt x="16474" y="1"/>
                  <a:pt x="16346" y="2"/>
                </a:cubicBezTo>
                <a:cubicBezTo>
                  <a:pt x="16060" y="2"/>
                  <a:pt x="15764" y="5"/>
                  <a:pt x="15461" y="9"/>
                </a:cubicBezTo>
                <a:cubicBezTo>
                  <a:pt x="11690" y="44"/>
                  <a:pt x="7009" y="207"/>
                  <a:pt x="4237" y="2881"/>
                </a:cubicBezTo>
                <a:cubicBezTo>
                  <a:pt x="2392" y="4661"/>
                  <a:pt x="2135" y="8048"/>
                  <a:pt x="1618" y="10410"/>
                </a:cubicBezTo>
                <a:cubicBezTo>
                  <a:pt x="938" y="13517"/>
                  <a:pt x="381" y="16657"/>
                  <a:pt x="219" y="19839"/>
                </a:cubicBezTo>
                <a:cubicBezTo>
                  <a:pt x="1" y="24133"/>
                  <a:pt x="1988" y="26141"/>
                  <a:pt x="6130" y="26720"/>
                </a:cubicBezTo>
                <a:cubicBezTo>
                  <a:pt x="9755" y="27227"/>
                  <a:pt x="13382" y="27712"/>
                  <a:pt x="17036" y="27956"/>
                </a:cubicBezTo>
                <a:cubicBezTo>
                  <a:pt x="18561" y="28056"/>
                  <a:pt x="20165" y="28248"/>
                  <a:pt x="21749" y="28248"/>
                </a:cubicBezTo>
                <a:cubicBezTo>
                  <a:pt x="23047" y="28248"/>
                  <a:pt x="24332" y="28119"/>
                  <a:pt x="25547" y="27706"/>
                </a:cubicBezTo>
                <a:cubicBezTo>
                  <a:pt x="28287" y="26775"/>
                  <a:pt x="29435" y="24198"/>
                  <a:pt x="29933" y="21508"/>
                </a:cubicBezTo>
                <a:cubicBezTo>
                  <a:pt x="30554" y="18140"/>
                  <a:pt x="30847" y="14721"/>
                  <a:pt x="31348" y="11337"/>
                </a:cubicBezTo>
                <a:cubicBezTo>
                  <a:pt x="31787" y="8393"/>
                  <a:pt x="31569" y="5097"/>
                  <a:pt x="28963" y="3194"/>
                </a:cubicBezTo>
                <a:cubicBezTo>
                  <a:pt x="25477" y="645"/>
                  <a:pt x="20958" y="0"/>
                  <a:pt x="16729" y="0"/>
                </a:cubicBezTo>
                <a:close/>
              </a:path>
            </a:pathLst>
          </a:custGeom>
          <a:solidFill>
            <a:schemeClr val="dk2">
              <a:alpha val="670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06" name="Google Shape;506;p48"/>
          <p:cNvSpPr/>
          <p:nvPr/>
        </p:nvSpPr>
        <p:spPr>
          <a:xfrm rot="649785">
            <a:off x="-1816445" y="-738425"/>
            <a:ext cx="4558897" cy="1365861"/>
          </a:xfrm>
          <a:custGeom>
            <a:rect b="b" l="l" r="r" t="t"/>
            <a:pathLst>
              <a:path extrusionOk="0" h="14730" w="49165">
                <a:moveTo>
                  <a:pt x="10042" y="1"/>
                </a:moveTo>
                <a:cubicBezTo>
                  <a:pt x="7738" y="1"/>
                  <a:pt x="5495" y="326"/>
                  <a:pt x="4009" y="1712"/>
                </a:cubicBezTo>
                <a:cubicBezTo>
                  <a:pt x="1833" y="3743"/>
                  <a:pt x="1312" y="7198"/>
                  <a:pt x="759" y="9976"/>
                </a:cubicBezTo>
                <a:cubicBezTo>
                  <a:pt x="1" y="13802"/>
                  <a:pt x="5815" y="14642"/>
                  <a:pt x="11014" y="14723"/>
                </a:cubicBezTo>
                <a:cubicBezTo>
                  <a:pt x="11312" y="14728"/>
                  <a:pt x="11609" y="14730"/>
                  <a:pt x="11901" y="14730"/>
                </a:cubicBezTo>
                <a:cubicBezTo>
                  <a:pt x="14717" y="14730"/>
                  <a:pt x="17219" y="14537"/>
                  <a:pt x="18198" y="14531"/>
                </a:cubicBezTo>
                <a:cubicBezTo>
                  <a:pt x="20643" y="14515"/>
                  <a:pt x="23088" y="14508"/>
                  <a:pt x="25533" y="14508"/>
                </a:cubicBezTo>
                <a:cubicBezTo>
                  <a:pt x="31860" y="14508"/>
                  <a:pt x="38186" y="14553"/>
                  <a:pt x="44512" y="14593"/>
                </a:cubicBezTo>
                <a:cubicBezTo>
                  <a:pt x="44551" y="14593"/>
                  <a:pt x="44589" y="14594"/>
                  <a:pt x="44628" y="14594"/>
                </a:cubicBezTo>
                <a:cubicBezTo>
                  <a:pt x="45065" y="14594"/>
                  <a:pt x="45520" y="14568"/>
                  <a:pt x="45879" y="14323"/>
                </a:cubicBezTo>
                <a:cubicBezTo>
                  <a:pt x="46214" y="14095"/>
                  <a:pt x="46403" y="13708"/>
                  <a:pt x="46569" y="13337"/>
                </a:cubicBezTo>
                <a:cubicBezTo>
                  <a:pt x="47681" y="10865"/>
                  <a:pt x="49165" y="7692"/>
                  <a:pt x="48504" y="4911"/>
                </a:cubicBezTo>
                <a:cubicBezTo>
                  <a:pt x="47559" y="915"/>
                  <a:pt x="42091" y="691"/>
                  <a:pt x="37832" y="691"/>
                </a:cubicBezTo>
                <a:cubicBezTo>
                  <a:pt x="37295" y="691"/>
                  <a:pt x="36777" y="694"/>
                  <a:pt x="36289" y="694"/>
                </a:cubicBezTo>
                <a:cubicBezTo>
                  <a:pt x="35639" y="694"/>
                  <a:pt x="35044" y="688"/>
                  <a:pt x="34531" y="658"/>
                </a:cubicBezTo>
                <a:cubicBezTo>
                  <a:pt x="29340" y="361"/>
                  <a:pt x="24149" y="242"/>
                  <a:pt x="18952" y="242"/>
                </a:cubicBezTo>
                <a:cubicBezTo>
                  <a:pt x="17950" y="242"/>
                  <a:pt x="16949" y="246"/>
                  <a:pt x="15946" y="255"/>
                </a:cubicBezTo>
                <a:cubicBezTo>
                  <a:pt x="15904" y="255"/>
                  <a:pt x="15862" y="255"/>
                  <a:pt x="15819" y="255"/>
                </a:cubicBezTo>
                <a:cubicBezTo>
                  <a:pt x="14168" y="255"/>
                  <a:pt x="12081" y="1"/>
                  <a:pt x="10042" y="1"/>
                </a:cubicBezTo>
                <a:close/>
              </a:path>
            </a:pathLst>
          </a:custGeom>
          <a:solidFill>
            <a:schemeClr val="accent1">
              <a:alpha val="4637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07" name="Google Shape;507;p48"/>
          <p:cNvSpPr/>
          <p:nvPr/>
        </p:nvSpPr>
        <p:spPr>
          <a:xfrm flipH="1">
            <a:off x="620870" y="2238100"/>
            <a:ext cx="7471673" cy="4771807"/>
          </a:xfrm>
          <a:custGeom>
            <a:rect b="b" l="l" r="r" t="t"/>
            <a:pathLst>
              <a:path extrusionOk="0" h="56068" w="87791">
                <a:moveTo>
                  <a:pt x="55192" y="1"/>
                </a:moveTo>
                <a:cubicBezTo>
                  <a:pt x="51710" y="1"/>
                  <a:pt x="48020" y="921"/>
                  <a:pt x="44301" y="3305"/>
                </a:cubicBezTo>
                <a:cubicBezTo>
                  <a:pt x="27981" y="13772"/>
                  <a:pt x="23752" y="23750"/>
                  <a:pt x="23752" y="23750"/>
                </a:cubicBezTo>
                <a:cubicBezTo>
                  <a:pt x="23752" y="23750"/>
                  <a:pt x="23199" y="30455"/>
                  <a:pt x="15945" y="30455"/>
                </a:cubicBezTo>
                <a:cubicBezTo>
                  <a:pt x="15648" y="30455"/>
                  <a:pt x="15339" y="30443"/>
                  <a:pt x="15019" y="30420"/>
                </a:cubicBezTo>
                <a:cubicBezTo>
                  <a:pt x="13947" y="30341"/>
                  <a:pt x="12915" y="30303"/>
                  <a:pt x="11930" y="30303"/>
                </a:cubicBezTo>
                <a:cubicBezTo>
                  <a:pt x="5447" y="30303"/>
                  <a:pt x="1013" y="31926"/>
                  <a:pt x="541" y="33999"/>
                </a:cubicBezTo>
                <a:cubicBezTo>
                  <a:pt x="1" y="36384"/>
                  <a:pt x="5151" y="43216"/>
                  <a:pt x="11333" y="45926"/>
                </a:cubicBezTo>
                <a:cubicBezTo>
                  <a:pt x="16519" y="48202"/>
                  <a:pt x="23841" y="53453"/>
                  <a:pt x="30900" y="53453"/>
                </a:cubicBezTo>
                <a:cubicBezTo>
                  <a:pt x="32256" y="53453"/>
                  <a:pt x="33602" y="53259"/>
                  <a:pt x="34921" y="52814"/>
                </a:cubicBezTo>
                <a:cubicBezTo>
                  <a:pt x="43110" y="50048"/>
                  <a:pt x="85188" y="56067"/>
                  <a:pt x="86489" y="38010"/>
                </a:cubicBezTo>
                <a:cubicBezTo>
                  <a:pt x="87791" y="19953"/>
                  <a:pt x="76403" y="10573"/>
                  <a:pt x="76403" y="10573"/>
                </a:cubicBezTo>
                <a:cubicBezTo>
                  <a:pt x="76403" y="10573"/>
                  <a:pt x="66995" y="1"/>
                  <a:pt x="55192" y="1"/>
                </a:cubicBezTo>
                <a:close/>
              </a:path>
            </a:pathLst>
          </a:custGeom>
          <a:solidFill>
            <a:schemeClr val="accent1">
              <a:alpha val="4637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08" name="Google Shape;508;p48"/>
          <p:cNvSpPr/>
          <p:nvPr/>
        </p:nvSpPr>
        <p:spPr>
          <a:xfrm flipH="1" rot="-8823147">
            <a:off x="5804215" y="2808773"/>
            <a:ext cx="5990392" cy="5613180"/>
          </a:xfrm>
          <a:custGeom>
            <a:rect b="b" l="l" r="r" t="t"/>
            <a:pathLst>
              <a:path extrusionOk="0" h="87424" w="93299">
                <a:moveTo>
                  <a:pt x="34162" y="1"/>
                </a:moveTo>
                <a:cubicBezTo>
                  <a:pt x="24245" y="1"/>
                  <a:pt x="25039" y="12520"/>
                  <a:pt x="13717" y="17147"/>
                </a:cubicBezTo>
                <a:cubicBezTo>
                  <a:pt x="1" y="22753"/>
                  <a:pt x="25599" y="33483"/>
                  <a:pt x="18923" y="50349"/>
                </a:cubicBezTo>
                <a:cubicBezTo>
                  <a:pt x="13077" y="65115"/>
                  <a:pt x="23069" y="87424"/>
                  <a:pt x="32143" y="87424"/>
                </a:cubicBezTo>
                <a:cubicBezTo>
                  <a:pt x="33432" y="87424"/>
                  <a:pt x="34703" y="86974"/>
                  <a:pt x="35906" y="85988"/>
                </a:cubicBezTo>
                <a:cubicBezTo>
                  <a:pt x="38841" y="83585"/>
                  <a:pt x="41192" y="82952"/>
                  <a:pt x="43240" y="82952"/>
                </a:cubicBezTo>
                <a:cubicBezTo>
                  <a:pt x="45526" y="82952"/>
                  <a:pt x="47435" y="83741"/>
                  <a:pt x="49356" y="83741"/>
                </a:cubicBezTo>
                <a:cubicBezTo>
                  <a:pt x="51391" y="83741"/>
                  <a:pt x="53441" y="82856"/>
                  <a:pt x="55968" y="79208"/>
                </a:cubicBezTo>
                <a:cubicBezTo>
                  <a:pt x="79663" y="45004"/>
                  <a:pt x="87416" y="44135"/>
                  <a:pt x="87416" y="44135"/>
                </a:cubicBezTo>
                <a:cubicBezTo>
                  <a:pt x="93298" y="21497"/>
                  <a:pt x="60858" y="9397"/>
                  <a:pt x="42111" y="1875"/>
                </a:cubicBezTo>
                <a:cubicBezTo>
                  <a:pt x="38838" y="561"/>
                  <a:pt x="36260" y="1"/>
                  <a:pt x="34162" y="1"/>
                </a:cubicBezTo>
                <a:close/>
              </a:path>
            </a:pathLst>
          </a:custGeom>
          <a:solidFill>
            <a:schemeClr val="accent3">
              <a:alpha val="3352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09" name="Google Shape;509;p48"/>
          <p:cNvSpPr/>
          <p:nvPr/>
        </p:nvSpPr>
        <p:spPr>
          <a:xfrm flipH="1" rot="8100000">
            <a:off x="-2522993" y="494176"/>
            <a:ext cx="4935837" cy="3769884"/>
          </a:xfrm>
          <a:custGeom>
            <a:rect b="b" l="l" r="r" t="t"/>
            <a:pathLst>
              <a:path extrusionOk="0" h="29633" w="38799">
                <a:moveTo>
                  <a:pt x="24862" y="1"/>
                </a:moveTo>
                <a:cubicBezTo>
                  <a:pt x="17606" y="1"/>
                  <a:pt x="2522" y="6530"/>
                  <a:pt x="2408" y="6818"/>
                </a:cubicBezTo>
                <a:cubicBezTo>
                  <a:pt x="0" y="12908"/>
                  <a:pt x="709" y="23105"/>
                  <a:pt x="5362" y="28314"/>
                </a:cubicBezTo>
                <a:cubicBezTo>
                  <a:pt x="6190" y="29241"/>
                  <a:pt x="7638" y="29632"/>
                  <a:pt x="9471" y="29632"/>
                </a:cubicBezTo>
                <a:cubicBezTo>
                  <a:pt x="17936" y="29632"/>
                  <a:pt x="34625" y="21288"/>
                  <a:pt x="36508" y="18846"/>
                </a:cubicBezTo>
                <a:cubicBezTo>
                  <a:pt x="38798" y="15872"/>
                  <a:pt x="32779" y="1993"/>
                  <a:pt x="26923" y="249"/>
                </a:cubicBezTo>
                <a:cubicBezTo>
                  <a:pt x="26348" y="78"/>
                  <a:pt x="25651" y="1"/>
                  <a:pt x="24862" y="1"/>
                </a:cubicBezTo>
                <a:close/>
              </a:path>
            </a:pathLst>
          </a:custGeom>
          <a:solidFill>
            <a:schemeClr val="accent3">
              <a:alpha val="2588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10" name="Google Shape;510;p48"/>
          <p:cNvSpPr/>
          <p:nvPr/>
        </p:nvSpPr>
        <p:spPr>
          <a:xfrm flipH="1" rot="-649785">
            <a:off x="3942880" y="4401125"/>
            <a:ext cx="4558897" cy="1365861"/>
          </a:xfrm>
          <a:custGeom>
            <a:rect b="b" l="l" r="r" t="t"/>
            <a:pathLst>
              <a:path extrusionOk="0" h="14730" w="49165">
                <a:moveTo>
                  <a:pt x="10042" y="1"/>
                </a:moveTo>
                <a:cubicBezTo>
                  <a:pt x="7738" y="1"/>
                  <a:pt x="5495" y="326"/>
                  <a:pt x="4009" y="1712"/>
                </a:cubicBezTo>
                <a:cubicBezTo>
                  <a:pt x="1833" y="3743"/>
                  <a:pt x="1312" y="7198"/>
                  <a:pt x="759" y="9976"/>
                </a:cubicBezTo>
                <a:cubicBezTo>
                  <a:pt x="1" y="13802"/>
                  <a:pt x="5815" y="14642"/>
                  <a:pt x="11014" y="14723"/>
                </a:cubicBezTo>
                <a:cubicBezTo>
                  <a:pt x="11312" y="14728"/>
                  <a:pt x="11609" y="14730"/>
                  <a:pt x="11901" y="14730"/>
                </a:cubicBezTo>
                <a:cubicBezTo>
                  <a:pt x="14717" y="14730"/>
                  <a:pt x="17219" y="14537"/>
                  <a:pt x="18198" y="14531"/>
                </a:cubicBezTo>
                <a:cubicBezTo>
                  <a:pt x="20643" y="14515"/>
                  <a:pt x="23088" y="14508"/>
                  <a:pt x="25533" y="14508"/>
                </a:cubicBezTo>
                <a:cubicBezTo>
                  <a:pt x="31860" y="14508"/>
                  <a:pt x="38186" y="14553"/>
                  <a:pt x="44512" y="14593"/>
                </a:cubicBezTo>
                <a:cubicBezTo>
                  <a:pt x="44551" y="14593"/>
                  <a:pt x="44589" y="14594"/>
                  <a:pt x="44628" y="14594"/>
                </a:cubicBezTo>
                <a:cubicBezTo>
                  <a:pt x="45065" y="14594"/>
                  <a:pt x="45520" y="14568"/>
                  <a:pt x="45879" y="14323"/>
                </a:cubicBezTo>
                <a:cubicBezTo>
                  <a:pt x="46214" y="14095"/>
                  <a:pt x="46403" y="13708"/>
                  <a:pt x="46569" y="13337"/>
                </a:cubicBezTo>
                <a:cubicBezTo>
                  <a:pt x="47681" y="10865"/>
                  <a:pt x="49165" y="7692"/>
                  <a:pt x="48504" y="4911"/>
                </a:cubicBezTo>
                <a:cubicBezTo>
                  <a:pt x="47559" y="915"/>
                  <a:pt x="42091" y="691"/>
                  <a:pt x="37832" y="691"/>
                </a:cubicBezTo>
                <a:cubicBezTo>
                  <a:pt x="37295" y="691"/>
                  <a:pt x="36777" y="694"/>
                  <a:pt x="36289" y="694"/>
                </a:cubicBezTo>
                <a:cubicBezTo>
                  <a:pt x="35639" y="694"/>
                  <a:pt x="35044" y="688"/>
                  <a:pt x="34531" y="658"/>
                </a:cubicBezTo>
                <a:cubicBezTo>
                  <a:pt x="29340" y="361"/>
                  <a:pt x="24149" y="242"/>
                  <a:pt x="18952" y="242"/>
                </a:cubicBezTo>
                <a:cubicBezTo>
                  <a:pt x="17950" y="242"/>
                  <a:pt x="16949" y="246"/>
                  <a:pt x="15946" y="255"/>
                </a:cubicBezTo>
                <a:cubicBezTo>
                  <a:pt x="15904" y="255"/>
                  <a:pt x="15862" y="255"/>
                  <a:pt x="15819" y="255"/>
                </a:cubicBezTo>
                <a:cubicBezTo>
                  <a:pt x="14168" y="255"/>
                  <a:pt x="12081" y="1"/>
                  <a:pt x="10042" y="1"/>
                </a:cubicBezTo>
                <a:close/>
              </a:path>
            </a:pathLst>
          </a:custGeom>
          <a:solidFill>
            <a:srgbClr val="AC9078">
              <a:alpha val="12850"/>
            </a:srgb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11" name="Google Shape;511;p48"/>
          <p:cNvSpPr/>
          <p:nvPr/>
        </p:nvSpPr>
        <p:spPr>
          <a:xfrm flipH="1" rot="-2128845">
            <a:off x="-1704639" y="-1767729"/>
            <a:ext cx="7826192" cy="2877892"/>
          </a:xfrm>
          <a:custGeom>
            <a:rect b="b" l="l" r="r" t="t"/>
            <a:pathLst>
              <a:path extrusionOk="0" fill="none" h="28195" w="76674">
                <a:moveTo>
                  <a:pt x="76673" y="0"/>
                </a:moveTo>
                <a:cubicBezTo>
                  <a:pt x="76673" y="0"/>
                  <a:pt x="67374" y="14124"/>
                  <a:pt x="60786" y="16430"/>
                </a:cubicBezTo>
                <a:cubicBezTo>
                  <a:pt x="52981" y="19160"/>
                  <a:pt x="39856" y="7047"/>
                  <a:pt x="24779" y="17621"/>
                </a:cubicBezTo>
                <a:cubicBezTo>
                  <a:pt x="9706" y="28195"/>
                  <a:pt x="1302" y="23045"/>
                  <a:pt x="1" y="9868"/>
                </a:cubicBezTo>
              </a:path>
            </a:pathLst>
          </a:custGeom>
          <a:noFill/>
          <a:ln cap="flat" cmpd="sng" w="28575">
            <a:solidFill>
              <a:schemeClr val="accent3"/>
            </a:solidFill>
            <a:prstDash val="solid"/>
            <a:miter lim="3253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12" name="Google Shape;512;p48"/>
          <p:cNvSpPr txBox="1"/>
          <p:nvPr>
            <p:ph type="title"/>
          </p:nvPr>
        </p:nvSpPr>
        <p:spPr>
          <a:xfrm>
            <a:off x="1276650" y="438900"/>
            <a:ext cx="6590700" cy="1000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800"/>
              <a:buNone/>
              <a:defRPr sz="7000"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/>
        </p:txBody>
      </p:sp>
      <p:sp>
        <p:nvSpPr>
          <p:cNvPr id="513" name="Google Shape;513;p48"/>
          <p:cNvSpPr txBox="1"/>
          <p:nvPr>
            <p:ph idx="1" type="subTitle"/>
          </p:nvPr>
        </p:nvSpPr>
        <p:spPr>
          <a:xfrm>
            <a:off x="2854650" y="1652972"/>
            <a:ext cx="3434700" cy="1000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/>
        </p:txBody>
      </p:sp>
      <p:sp>
        <p:nvSpPr>
          <p:cNvPr id="514" name="Google Shape;514;p48"/>
          <p:cNvSpPr/>
          <p:nvPr/>
        </p:nvSpPr>
        <p:spPr>
          <a:xfrm flipH="1" rot="9555807">
            <a:off x="7660042" y="2297294"/>
            <a:ext cx="7826096" cy="2877857"/>
          </a:xfrm>
          <a:custGeom>
            <a:rect b="b" l="l" r="r" t="t"/>
            <a:pathLst>
              <a:path extrusionOk="0" fill="none" h="28195" w="76674">
                <a:moveTo>
                  <a:pt x="76673" y="0"/>
                </a:moveTo>
                <a:cubicBezTo>
                  <a:pt x="76673" y="0"/>
                  <a:pt x="67374" y="14124"/>
                  <a:pt x="60786" y="16430"/>
                </a:cubicBezTo>
                <a:cubicBezTo>
                  <a:pt x="52981" y="19160"/>
                  <a:pt x="39856" y="7047"/>
                  <a:pt x="24779" y="17621"/>
                </a:cubicBezTo>
                <a:cubicBezTo>
                  <a:pt x="9706" y="28195"/>
                  <a:pt x="1302" y="23045"/>
                  <a:pt x="1" y="9868"/>
                </a:cubicBezTo>
              </a:path>
            </a:pathLst>
          </a:custGeom>
          <a:noFill/>
          <a:ln cap="flat" cmpd="sng" w="28575">
            <a:solidFill>
              <a:schemeClr val="accent3"/>
            </a:solidFill>
            <a:prstDash val="solid"/>
            <a:miter lim="3253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15" name="Google Shape;515;p48"/>
          <p:cNvSpPr txBox="1"/>
          <p:nvPr/>
        </p:nvSpPr>
        <p:spPr>
          <a:xfrm>
            <a:off x="1672100" y="3967300"/>
            <a:ext cx="5806800" cy="369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>
                <a:solidFill>
                  <a:schemeClr val="dk1"/>
                </a:solidFill>
                <a:latin typeface="Manrope"/>
                <a:ea typeface="Manrope"/>
                <a:cs typeface="Manrope"/>
                <a:sym typeface="Manrope"/>
              </a:rPr>
              <a:t>CREDITS: This presentation template was created by </a:t>
            </a:r>
            <a:r>
              <a:rPr b="1" lang="en" sz="1000">
                <a:solidFill>
                  <a:schemeClr val="dk1"/>
                </a:solidFill>
                <a:uFill>
                  <a:noFill/>
                </a:uFill>
                <a:latin typeface="Manrope"/>
                <a:ea typeface="Manrope"/>
                <a:cs typeface="Manrope"/>
                <a:sym typeface="Manrope"/>
                <a:hlinkClick r:id="rId2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Slidesgo</a:t>
            </a:r>
            <a:r>
              <a:rPr lang="en" sz="1000">
                <a:solidFill>
                  <a:schemeClr val="dk1"/>
                </a:solidFill>
                <a:latin typeface="Manrope"/>
                <a:ea typeface="Manrope"/>
                <a:cs typeface="Manrope"/>
                <a:sym typeface="Manrope"/>
              </a:rPr>
              <a:t>, and includes icons, infographics &amp; images by</a:t>
            </a:r>
            <a:r>
              <a:rPr b="1" lang="en" sz="1000">
                <a:solidFill>
                  <a:schemeClr val="dk1"/>
                </a:solidFill>
                <a:latin typeface="Manrope"/>
                <a:ea typeface="Manrope"/>
                <a:cs typeface="Manrope"/>
                <a:sym typeface="Manrope"/>
              </a:rPr>
              <a:t> </a:t>
            </a:r>
            <a:r>
              <a:rPr b="1" lang="en" sz="1000">
                <a:solidFill>
                  <a:schemeClr val="dk1"/>
                </a:solidFill>
                <a:uFill>
                  <a:noFill/>
                </a:uFill>
                <a:latin typeface="Manrope"/>
                <a:ea typeface="Manrope"/>
                <a:cs typeface="Manrope"/>
                <a:sym typeface="Manrope"/>
                <a:hlinkClick r:id="rId3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Freepik</a:t>
            </a:r>
            <a:endParaRPr b="1" sz="1000">
              <a:solidFill>
                <a:schemeClr val="dk1"/>
              </a:solidFill>
              <a:latin typeface="Manrope"/>
              <a:ea typeface="Manrope"/>
              <a:cs typeface="Manrope"/>
              <a:sym typeface="Manrope"/>
            </a:endParaRPr>
          </a:p>
        </p:txBody>
      </p:sp>
    </p:spTree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ackground">
  <p:cSld name="CUSTOM_9">
    <p:spTree>
      <p:nvGrpSpPr>
        <p:cNvPr id="516" name="Shape 5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7" name="Google Shape;517;p49"/>
          <p:cNvSpPr/>
          <p:nvPr/>
        </p:nvSpPr>
        <p:spPr>
          <a:xfrm rot="-10285629">
            <a:off x="4140874" y="-2015123"/>
            <a:ext cx="9471588" cy="6049060"/>
          </a:xfrm>
          <a:custGeom>
            <a:rect b="b" l="l" r="r" t="t"/>
            <a:pathLst>
              <a:path extrusionOk="0" h="56068" w="87791">
                <a:moveTo>
                  <a:pt x="55192" y="1"/>
                </a:moveTo>
                <a:cubicBezTo>
                  <a:pt x="51710" y="1"/>
                  <a:pt x="48020" y="921"/>
                  <a:pt x="44301" y="3305"/>
                </a:cubicBezTo>
                <a:cubicBezTo>
                  <a:pt x="27981" y="13772"/>
                  <a:pt x="23752" y="23750"/>
                  <a:pt x="23752" y="23750"/>
                </a:cubicBezTo>
                <a:cubicBezTo>
                  <a:pt x="23752" y="23750"/>
                  <a:pt x="23199" y="30455"/>
                  <a:pt x="15945" y="30455"/>
                </a:cubicBezTo>
                <a:cubicBezTo>
                  <a:pt x="15648" y="30455"/>
                  <a:pt x="15339" y="30443"/>
                  <a:pt x="15019" y="30420"/>
                </a:cubicBezTo>
                <a:cubicBezTo>
                  <a:pt x="13947" y="30341"/>
                  <a:pt x="12915" y="30303"/>
                  <a:pt x="11930" y="30303"/>
                </a:cubicBezTo>
                <a:cubicBezTo>
                  <a:pt x="5447" y="30303"/>
                  <a:pt x="1013" y="31926"/>
                  <a:pt x="541" y="33999"/>
                </a:cubicBezTo>
                <a:cubicBezTo>
                  <a:pt x="1" y="36384"/>
                  <a:pt x="5151" y="43216"/>
                  <a:pt x="11333" y="45926"/>
                </a:cubicBezTo>
                <a:cubicBezTo>
                  <a:pt x="16519" y="48202"/>
                  <a:pt x="23841" y="53453"/>
                  <a:pt x="30900" y="53453"/>
                </a:cubicBezTo>
                <a:cubicBezTo>
                  <a:pt x="32256" y="53453"/>
                  <a:pt x="33602" y="53259"/>
                  <a:pt x="34921" y="52814"/>
                </a:cubicBezTo>
                <a:cubicBezTo>
                  <a:pt x="43110" y="50048"/>
                  <a:pt x="85188" y="56067"/>
                  <a:pt x="86489" y="38010"/>
                </a:cubicBezTo>
                <a:cubicBezTo>
                  <a:pt x="87791" y="19953"/>
                  <a:pt x="76403" y="10573"/>
                  <a:pt x="76403" y="10573"/>
                </a:cubicBezTo>
                <a:cubicBezTo>
                  <a:pt x="76403" y="10573"/>
                  <a:pt x="66995" y="1"/>
                  <a:pt x="55192" y="1"/>
                </a:cubicBezTo>
                <a:close/>
              </a:path>
            </a:pathLst>
          </a:custGeom>
          <a:solidFill>
            <a:schemeClr val="accent1">
              <a:alpha val="4637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18" name="Google Shape;518;p49"/>
          <p:cNvSpPr/>
          <p:nvPr/>
        </p:nvSpPr>
        <p:spPr>
          <a:xfrm flipH="1">
            <a:off x="6818628" y="2586663"/>
            <a:ext cx="5766771" cy="3682967"/>
          </a:xfrm>
          <a:custGeom>
            <a:rect b="b" l="l" r="r" t="t"/>
            <a:pathLst>
              <a:path extrusionOk="0" h="56068" w="87791">
                <a:moveTo>
                  <a:pt x="55192" y="1"/>
                </a:moveTo>
                <a:cubicBezTo>
                  <a:pt x="51710" y="1"/>
                  <a:pt x="48020" y="921"/>
                  <a:pt x="44301" y="3305"/>
                </a:cubicBezTo>
                <a:cubicBezTo>
                  <a:pt x="27981" y="13772"/>
                  <a:pt x="23752" y="23750"/>
                  <a:pt x="23752" y="23750"/>
                </a:cubicBezTo>
                <a:cubicBezTo>
                  <a:pt x="23752" y="23750"/>
                  <a:pt x="23199" y="30455"/>
                  <a:pt x="15945" y="30455"/>
                </a:cubicBezTo>
                <a:cubicBezTo>
                  <a:pt x="15648" y="30455"/>
                  <a:pt x="15339" y="30443"/>
                  <a:pt x="15019" y="30420"/>
                </a:cubicBezTo>
                <a:cubicBezTo>
                  <a:pt x="13947" y="30341"/>
                  <a:pt x="12915" y="30303"/>
                  <a:pt x="11930" y="30303"/>
                </a:cubicBezTo>
                <a:cubicBezTo>
                  <a:pt x="5447" y="30303"/>
                  <a:pt x="1013" y="31926"/>
                  <a:pt x="541" y="33999"/>
                </a:cubicBezTo>
                <a:cubicBezTo>
                  <a:pt x="1" y="36384"/>
                  <a:pt x="5151" y="43216"/>
                  <a:pt x="11333" y="45926"/>
                </a:cubicBezTo>
                <a:cubicBezTo>
                  <a:pt x="16519" y="48202"/>
                  <a:pt x="23841" y="53453"/>
                  <a:pt x="30900" y="53453"/>
                </a:cubicBezTo>
                <a:cubicBezTo>
                  <a:pt x="32256" y="53453"/>
                  <a:pt x="33602" y="53259"/>
                  <a:pt x="34921" y="52814"/>
                </a:cubicBezTo>
                <a:cubicBezTo>
                  <a:pt x="43110" y="50048"/>
                  <a:pt x="85188" y="56067"/>
                  <a:pt x="86489" y="38010"/>
                </a:cubicBezTo>
                <a:cubicBezTo>
                  <a:pt x="87791" y="19953"/>
                  <a:pt x="76403" y="10573"/>
                  <a:pt x="76403" y="10573"/>
                </a:cubicBezTo>
                <a:cubicBezTo>
                  <a:pt x="76403" y="10573"/>
                  <a:pt x="66995" y="1"/>
                  <a:pt x="55192" y="1"/>
                </a:cubicBezTo>
                <a:close/>
              </a:path>
            </a:pathLst>
          </a:custGeom>
          <a:solidFill>
            <a:schemeClr val="dk2">
              <a:alpha val="1285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19" name="Google Shape;519;p49"/>
          <p:cNvSpPr/>
          <p:nvPr/>
        </p:nvSpPr>
        <p:spPr>
          <a:xfrm flipH="1" rot="9748587">
            <a:off x="5601527" y="2021265"/>
            <a:ext cx="8200944" cy="3015698"/>
          </a:xfrm>
          <a:custGeom>
            <a:rect b="b" l="l" r="r" t="t"/>
            <a:pathLst>
              <a:path extrusionOk="0" fill="none" h="28195" w="76674">
                <a:moveTo>
                  <a:pt x="76673" y="0"/>
                </a:moveTo>
                <a:cubicBezTo>
                  <a:pt x="76673" y="0"/>
                  <a:pt x="67374" y="14124"/>
                  <a:pt x="60786" y="16430"/>
                </a:cubicBezTo>
                <a:cubicBezTo>
                  <a:pt x="52981" y="19160"/>
                  <a:pt x="39856" y="7047"/>
                  <a:pt x="24779" y="17621"/>
                </a:cubicBezTo>
                <a:cubicBezTo>
                  <a:pt x="9706" y="28195"/>
                  <a:pt x="1302" y="23045"/>
                  <a:pt x="1" y="9868"/>
                </a:cubicBezTo>
              </a:path>
            </a:pathLst>
          </a:custGeom>
          <a:noFill/>
          <a:ln cap="flat" cmpd="sng" w="28575">
            <a:solidFill>
              <a:schemeClr val="accent3"/>
            </a:solidFill>
            <a:prstDash val="solid"/>
            <a:miter lim="3253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20" name="Google Shape;520;p49"/>
          <p:cNvSpPr/>
          <p:nvPr/>
        </p:nvSpPr>
        <p:spPr>
          <a:xfrm flipH="1" rot="4102346">
            <a:off x="-2270967" y="3805847"/>
            <a:ext cx="9416338" cy="6013774"/>
          </a:xfrm>
          <a:custGeom>
            <a:rect b="b" l="l" r="r" t="t"/>
            <a:pathLst>
              <a:path extrusionOk="0" h="56068" w="87791">
                <a:moveTo>
                  <a:pt x="55192" y="1"/>
                </a:moveTo>
                <a:cubicBezTo>
                  <a:pt x="51710" y="1"/>
                  <a:pt x="48020" y="921"/>
                  <a:pt x="44301" y="3305"/>
                </a:cubicBezTo>
                <a:cubicBezTo>
                  <a:pt x="27981" y="13772"/>
                  <a:pt x="23752" y="23750"/>
                  <a:pt x="23752" y="23750"/>
                </a:cubicBezTo>
                <a:cubicBezTo>
                  <a:pt x="23752" y="23750"/>
                  <a:pt x="23199" y="30455"/>
                  <a:pt x="15945" y="30455"/>
                </a:cubicBezTo>
                <a:cubicBezTo>
                  <a:pt x="15648" y="30455"/>
                  <a:pt x="15339" y="30443"/>
                  <a:pt x="15019" y="30420"/>
                </a:cubicBezTo>
                <a:cubicBezTo>
                  <a:pt x="13947" y="30341"/>
                  <a:pt x="12915" y="30303"/>
                  <a:pt x="11930" y="30303"/>
                </a:cubicBezTo>
                <a:cubicBezTo>
                  <a:pt x="5447" y="30303"/>
                  <a:pt x="1013" y="31926"/>
                  <a:pt x="541" y="33999"/>
                </a:cubicBezTo>
                <a:cubicBezTo>
                  <a:pt x="1" y="36384"/>
                  <a:pt x="5151" y="43216"/>
                  <a:pt x="11333" y="45926"/>
                </a:cubicBezTo>
                <a:cubicBezTo>
                  <a:pt x="16519" y="48202"/>
                  <a:pt x="23841" y="53453"/>
                  <a:pt x="30900" y="53453"/>
                </a:cubicBezTo>
                <a:cubicBezTo>
                  <a:pt x="32256" y="53453"/>
                  <a:pt x="33602" y="53259"/>
                  <a:pt x="34921" y="52814"/>
                </a:cubicBezTo>
                <a:cubicBezTo>
                  <a:pt x="43110" y="50048"/>
                  <a:pt x="85188" y="56067"/>
                  <a:pt x="86489" y="38010"/>
                </a:cubicBezTo>
                <a:cubicBezTo>
                  <a:pt x="87791" y="19953"/>
                  <a:pt x="76403" y="10573"/>
                  <a:pt x="76403" y="10573"/>
                </a:cubicBezTo>
                <a:cubicBezTo>
                  <a:pt x="76403" y="10573"/>
                  <a:pt x="66995" y="1"/>
                  <a:pt x="55192" y="1"/>
                </a:cubicBezTo>
                <a:close/>
              </a:path>
            </a:pathLst>
          </a:custGeom>
          <a:solidFill>
            <a:schemeClr val="accent1">
              <a:alpha val="4637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21" name="Google Shape;521;p49"/>
          <p:cNvSpPr/>
          <p:nvPr/>
        </p:nvSpPr>
        <p:spPr>
          <a:xfrm rot="813319">
            <a:off x="-3580677" y="-1425723"/>
            <a:ext cx="6402109" cy="5689153"/>
          </a:xfrm>
          <a:custGeom>
            <a:rect b="b" l="l" r="r" t="t"/>
            <a:pathLst>
              <a:path extrusionOk="0" h="28248" w="31788">
                <a:moveTo>
                  <a:pt x="16729" y="0"/>
                </a:moveTo>
                <a:cubicBezTo>
                  <a:pt x="16601" y="0"/>
                  <a:pt x="16474" y="1"/>
                  <a:pt x="16346" y="2"/>
                </a:cubicBezTo>
                <a:cubicBezTo>
                  <a:pt x="16060" y="2"/>
                  <a:pt x="15764" y="5"/>
                  <a:pt x="15461" y="9"/>
                </a:cubicBezTo>
                <a:cubicBezTo>
                  <a:pt x="11690" y="44"/>
                  <a:pt x="7009" y="207"/>
                  <a:pt x="4237" y="2881"/>
                </a:cubicBezTo>
                <a:cubicBezTo>
                  <a:pt x="2392" y="4661"/>
                  <a:pt x="2135" y="8048"/>
                  <a:pt x="1618" y="10410"/>
                </a:cubicBezTo>
                <a:cubicBezTo>
                  <a:pt x="938" y="13517"/>
                  <a:pt x="381" y="16657"/>
                  <a:pt x="219" y="19839"/>
                </a:cubicBezTo>
                <a:cubicBezTo>
                  <a:pt x="1" y="24133"/>
                  <a:pt x="1988" y="26141"/>
                  <a:pt x="6130" y="26720"/>
                </a:cubicBezTo>
                <a:cubicBezTo>
                  <a:pt x="9755" y="27227"/>
                  <a:pt x="13382" y="27712"/>
                  <a:pt x="17036" y="27956"/>
                </a:cubicBezTo>
                <a:cubicBezTo>
                  <a:pt x="18561" y="28056"/>
                  <a:pt x="20165" y="28248"/>
                  <a:pt x="21749" y="28248"/>
                </a:cubicBezTo>
                <a:cubicBezTo>
                  <a:pt x="23047" y="28248"/>
                  <a:pt x="24332" y="28119"/>
                  <a:pt x="25547" y="27706"/>
                </a:cubicBezTo>
                <a:cubicBezTo>
                  <a:pt x="28287" y="26775"/>
                  <a:pt x="29435" y="24198"/>
                  <a:pt x="29933" y="21508"/>
                </a:cubicBezTo>
                <a:cubicBezTo>
                  <a:pt x="30554" y="18140"/>
                  <a:pt x="30847" y="14721"/>
                  <a:pt x="31348" y="11337"/>
                </a:cubicBezTo>
                <a:cubicBezTo>
                  <a:pt x="31787" y="8393"/>
                  <a:pt x="31569" y="5097"/>
                  <a:pt x="28963" y="3194"/>
                </a:cubicBezTo>
                <a:cubicBezTo>
                  <a:pt x="25477" y="645"/>
                  <a:pt x="20958" y="0"/>
                  <a:pt x="16729" y="0"/>
                </a:cubicBezTo>
                <a:close/>
              </a:path>
            </a:pathLst>
          </a:custGeom>
          <a:solidFill>
            <a:schemeClr val="dk2">
              <a:alpha val="670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22" name="Google Shape;522;p49"/>
          <p:cNvSpPr/>
          <p:nvPr/>
        </p:nvSpPr>
        <p:spPr>
          <a:xfrm>
            <a:off x="3065327" y="-4200997"/>
            <a:ext cx="7065492" cy="5396392"/>
          </a:xfrm>
          <a:custGeom>
            <a:rect b="b" l="l" r="r" t="t"/>
            <a:pathLst>
              <a:path extrusionOk="0" h="29633" w="38799">
                <a:moveTo>
                  <a:pt x="24862" y="1"/>
                </a:moveTo>
                <a:cubicBezTo>
                  <a:pt x="17606" y="1"/>
                  <a:pt x="2522" y="6530"/>
                  <a:pt x="2408" y="6818"/>
                </a:cubicBezTo>
                <a:cubicBezTo>
                  <a:pt x="0" y="12908"/>
                  <a:pt x="709" y="23105"/>
                  <a:pt x="5362" y="28314"/>
                </a:cubicBezTo>
                <a:cubicBezTo>
                  <a:pt x="6190" y="29241"/>
                  <a:pt x="7638" y="29632"/>
                  <a:pt x="9471" y="29632"/>
                </a:cubicBezTo>
                <a:cubicBezTo>
                  <a:pt x="17936" y="29632"/>
                  <a:pt x="34625" y="21288"/>
                  <a:pt x="36508" y="18846"/>
                </a:cubicBezTo>
                <a:cubicBezTo>
                  <a:pt x="38798" y="15872"/>
                  <a:pt x="32779" y="1993"/>
                  <a:pt x="26923" y="249"/>
                </a:cubicBezTo>
                <a:cubicBezTo>
                  <a:pt x="26348" y="78"/>
                  <a:pt x="25651" y="1"/>
                  <a:pt x="24862" y="1"/>
                </a:cubicBezTo>
                <a:close/>
              </a:path>
            </a:pathLst>
          </a:custGeom>
          <a:solidFill>
            <a:schemeClr val="accent3">
              <a:alpha val="2549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ackground 1">
  <p:cSld name="CUSTOM_9_1">
    <p:spTree>
      <p:nvGrpSpPr>
        <p:cNvPr id="523" name="Shape 5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4" name="Google Shape;524;p50"/>
          <p:cNvSpPr/>
          <p:nvPr/>
        </p:nvSpPr>
        <p:spPr>
          <a:xfrm flipH="1" rot="4102360">
            <a:off x="-2512533" y="4030635"/>
            <a:ext cx="7471578" cy="4771747"/>
          </a:xfrm>
          <a:custGeom>
            <a:rect b="b" l="l" r="r" t="t"/>
            <a:pathLst>
              <a:path extrusionOk="0" h="56068" w="87791">
                <a:moveTo>
                  <a:pt x="55192" y="1"/>
                </a:moveTo>
                <a:cubicBezTo>
                  <a:pt x="51710" y="1"/>
                  <a:pt x="48020" y="921"/>
                  <a:pt x="44301" y="3305"/>
                </a:cubicBezTo>
                <a:cubicBezTo>
                  <a:pt x="27981" y="13772"/>
                  <a:pt x="23752" y="23750"/>
                  <a:pt x="23752" y="23750"/>
                </a:cubicBezTo>
                <a:cubicBezTo>
                  <a:pt x="23752" y="23750"/>
                  <a:pt x="23199" y="30455"/>
                  <a:pt x="15945" y="30455"/>
                </a:cubicBezTo>
                <a:cubicBezTo>
                  <a:pt x="15648" y="30455"/>
                  <a:pt x="15339" y="30443"/>
                  <a:pt x="15019" y="30420"/>
                </a:cubicBezTo>
                <a:cubicBezTo>
                  <a:pt x="13947" y="30341"/>
                  <a:pt x="12915" y="30303"/>
                  <a:pt x="11930" y="30303"/>
                </a:cubicBezTo>
                <a:cubicBezTo>
                  <a:pt x="5447" y="30303"/>
                  <a:pt x="1013" y="31926"/>
                  <a:pt x="541" y="33999"/>
                </a:cubicBezTo>
                <a:cubicBezTo>
                  <a:pt x="1" y="36384"/>
                  <a:pt x="5151" y="43216"/>
                  <a:pt x="11333" y="45926"/>
                </a:cubicBezTo>
                <a:cubicBezTo>
                  <a:pt x="16519" y="48202"/>
                  <a:pt x="23841" y="53453"/>
                  <a:pt x="30900" y="53453"/>
                </a:cubicBezTo>
                <a:cubicBezTo>
                  <a:pt x="32256" y="53453"/>
                  <a:pt x="33602" y="53259"/>
                  <a:pt x="34921" y="52814"/>
                </a:cubicBezTo>
                <a:cubicBezTo>
                  <a:pt x="43110" y="50048"/>
                  <a:pt x="85188" y="56067"/>
                  <a:pt x="86489" y="38010"/>
                </a:cubicBezTo>
                <a:cubicBezTo>
                  <a:pt x="87791" y="19953"/>
                  <a:pt x="76403" y="10573"/>
                  <a:pt x="76403" y="10573"/>
                </a:cubicBezTo>
                <a:cubicBezTo>
                  <a:pt x="76403" y="10573"/>
                  <a:pt x="66995" y="1"/>
                  <a:pt x="55192" y="1"/>
                </a:cubicBezTo>
                <a:close/>
              </a:path>
            </a:pathLst>
          </a:custGeom>
          <a:solidFill>
            <a:schemeClr val="accent1">
              <a:alpha val="4637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25" name="Google Shape;525;p50"/>
          <p:cNvSpPr/>
          <p:nvPr/>
        </p:nvSpPr>
        <p:spPr>
          <a:xfrm rot="813319">
            <a:off x="-4129602" y="-1737023"/>
            <a:ext cx="6402109" cy="5689153"/>
          </a:xfrm>
          <a:custGeom>
            <a:rect b="b" l="l" r="r" t="t"/>
            <a:pathLst>
              <a:path extrusionOk="0" h="28248" w="31788">
                <a:moveTo>
                  <a:pt x="16729" y="0"/>
                </a:moveTo>
                <a:cubicBezTo>
                  <a:pt x="16601" y="0"/>
                  <a:pt x="16474" y="1"/>
                  <a:pt x="16346" y="2"/>
                </a:cubicBezTo>
                <a:cubicBezTo>
                  <a:pt x="16060" y="2"/>
                  <a:pt x="15764" y="5"/>
                  <a:pt x="15461" y="9"/>
                </a:cubicBezTo>
                <a:cubicBezTo>
                  <a:pt x="11690" y="44"/>
                  <a:pt x="7009" y="207"/>
                  <a:pt x="4237" y="2881"/>
                </a:cubicBezTo>
                <a:cubicBezTo>
                  <a:pt x="2392" y="4661"/>
                  <a:pt x="2135" y="8048"/>
                  <a:pt x="1618" y="10410"/>
                </a:cubicBezTo>
                <a:cubicBezTo>
                  <a:pt x="938" y="13517"/>
                  <a:pt x="381" y="16657"/>
                  <a:pt x="219" y="19839"/>
                </a:cubicBezTo>
                <a:cubicBezTo>
                  <a:pt x="1" y="24133"/>
                  <a:pt x="1988" y="26141"/>
                  <a:pt x="6130" y="26720"/>
                </a:cubicBezTo>
                <a:cubicBezTo>
                  <a:pt x="9755" y="27227"/>
                  <a:pt x="13382" y="27712"/>
                  <a:pt x="17036" y="27956"/>
                </a:cubicBezTo>
                <a:cubicBezTo>
                  <a:pt x="18561" y="28056"/>
                  <a:pt x="20165" y="28248"/>
                  <a:pt x="21749" y="28248"/>
                </a:cubicBezTo>
                <a:cubicBezTo>
                  <a:pt x="23047" y="28248"/>
                  <a:pt x="24332" y="28119"/>
                  <a:pt x="25547" y="27706"/>
                </a:cubicBezTo>
                <a:cubicBezTo>
                  <a:pt x="28287" y="26775"/>
                  <a:pt x="29435" y="24198"/>
                  <a:pt x="29933" y="21508"/>
                </a:cubicBezTo>
                <a:cubicBezTo>
                  <a:pt x="30554" y="18140"/>
                  <a:pt x="30847" y="14721"/>
                  <a:pt x="31348" y="11337"/>
                </a:cubicBezTo>
                <a:cubicBezTo>
                  <a:pt x="31787" y="8393"/>
                  <a:pt x="31569" y="5097"/>
                  <a:pt x="28963" y="3194"/>
                </a:cubicBezTo>
                <a:cubicBezTo>
                  <a:pt x="25477" y="645"/>
                  <a:pt x="20958" y="0"/>
                  <a:pt x="16729" y="0"/>
                </a:cubicBezTo>
                <a:close/>
              </a:path>
            </a:pathLst>
          </a:custGeom>
          <a:solidFill>
            <a:schemeClr val="dk2">
              <a:alpha val="6669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26" name="Google Shape;526;p50"/>
          <p:cNvSpPr/>
          <p:nvPr/>
        </p:nvSpPr>
        <p:spPr>
          <a:xfrm flipH="1" rot="3394465">
            <a:off x="5593334" y="2171418"/>
            <a:ext cx="8703343" cy="5558223"/>
          </a:xfrm>
          <a:custGeom>
            <a:rect b="b" l="l" r="r" t="t"/>
            <a:pathLst>
              <a:path extrusionOk="0" h="56068" w="87791">
                <a:moveTo>
                  <a:pt x="55192" y="1"/>
                </a:moveTo>
                <a:cubicBezTo>
                  <a:pt x="51710" y="1"/>
                  <a:pt x="48020" y="921"/>
                  <a:pt x="44301" y="3305"/>
                </a:cubicBezTo>
                <a:cubicBezTo>
                  <a:pt x="27981" y="13772"/>
                  <a:pt x="23752" y="23750"/>
                  <a:pt x="23752" y="23750"/>
                </a:cubicBezTo>
                <a:cubicBezTo>
                  <a:pt x="23752" y="23750"/>
                  <a:pt x="23199" y="30455"/>
                  <a:pt x="15945" y="30455"/>
                </a:cubicBezTo>
                <a:cubicBezTo>
                  <a:pt x="15648" y="30455"/>
                  <a:pt x="15339" y="30443"/>
                  <a:pt x="15019" y="30420"/>
                </a:cubicBezTo>
                <a:cubicBezTo>
                  <a:pt x="13947" y="30341"/>
                  <a:pt x="12915" y="30303"/>
                  <a:pt x="11930" y="30303"/>
                </a:cubicBezTo>
                <a:cubicBezTo>
                  <a:pt x="5447" y="30303"/>
                  <a:pt x="1013" y="31926"/>
                  <a:pt x="541" y="33999"/>
                </a:cubicBezTo>
                <a:cubicBezTo>
                  <a:pt x="1" y="36384"/>
                  <a:pt x="5151" y="43216"/>
                  <a:pt x="11333" y="45926"/>
                </a:cubicBezTo>
                <a:cubicBezTo>
                  <a:pt x="16519" y="48202"/>
                  <a:pt x="23841" y="53453"/>
                  <a:pt x="30900" y="53453"/>
                </a:cubicBezTo>
                <a:cubicBezTo>
                  <a:pt x="32256" y="53453"/>
                  <a:pt x="33602" y="53259"/>
                  <a:pt x="34921" y="52814"/>
                </a:cubicBezTo>
                <a:cubicBezTo>
                  <a:pt x="43110" y="50048"/>
                  <a:pt x="85188" y="56067"/>
                  <a:pt x="86489" y="38010"/>
                </a:cubicBezTo>
                <a:cubicBezTo>
                  <a:pt x="87791" y="19953"/>
                  <a:pt x="76403" y="10573"/>
                  <a:pt x="76403" y="10573"/>
                </a:cubicBezTo>
                <a:cubicBezTo>
                  <a:pt x="76403" y="10573"/>
                  <a:pt x="66995" y="1"/>
                  <a:pt x="55192" y="1"/>
                </a:cubicBezTo>
                <a:close/>
              </a:path>
            </a:pathLst>
          </a:custGeom>
          <a:solidFill>
            <a:schemeClr val="accent1">
              <a:alpha val="4627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27" name="Google Shape;527;p50"/>
          <p:cNvSpPr/>
          <p:nvPr/>
        </p:nvSpPr>
        <p:spPr>
          <a:xfrm rot="-10285603">
            <a:off x="6336471" y="-2917283"/>
            <a:ext cx="7471761" cy="4771864"/>
          </a:xfrm>
          <a:custGeom>
            <a:rect b="b" l="l" r="r" t="t"/>
            <a:pathLst>
              <a:path extrusionOk="0" h="56068" w="87791">
                <a:moveTo>
                  <a:pt x="55192" y="1"/>
                </a:moveTo>
                <a:cubicBezTo>
                  <a:pt x="51710" y="1"/>
                  <a:pt x="48020" y="921"/>
                  <a:pt x="44301" y="3305"/>
                </a:cubicBezTo>
                <a:cubicBezTo>
                  <a:pt x="27981" y="13772"/>
                  <a:pt x="23752" y="23750"/>
                  <a:pt x="23752" y="23750"/>
                </a:cubicBezTo>
                <a:cubicBezTo>
                  <a:pt x="23752" y="23750"/>
                  <a:pt x="23199" y="30455"/>
                  <a:pt x="15945" y="30455"/>
                </a:cubicBezTo>
                <a:cubicBezTo>
                  <a:pt x="15648" y="30455"/>
                  <a:pt x="15339" y="30443"/>
                  <a:pt x="15019" y="30420"/>
                </a:cubicBezTo>
                <a:cubicBezTo>
                  <a:pt x="13947" y="30341"/>
                  <a:pt x="12915" y="30303"/>
                  <a:pt x="11930" y="30303"/>
                </a:cubicBezTo>
                <a:cubicBezTo>
                  <a:pt x="5447" y="30303"/>
                  <a:pt x="1013" y="31926"/>
                  <a:pt x="541" y="33999"/>
                </a:cubicBezTo>
                <a:cubicBezTo>
                  <a:pt x="1" y="36384"/>
                  <a:pt x="5151" y="43216"/>
                  <a:pt x="11333" y="45926"/>
                </a:cubicBezTo>
                <a:cubicBezTo>
                  <a:pt x="16519" y="48202"/>
                  <a:pt x="23841" y="53453"/>
                  <a:pt x="30900" y="53453"/>
                </a:cubicBezTo>
                <a:cubicBezTo>
                  <a:pt x="32256" y="53453"/>
                  <a:pt x="33602" y="53259"/>
                  <a:pt x="34921" y="52814"/>
                </a:cubicBezTo>
                <a:cubicBezTo>
                  <a:pt x="43110" y="50048"/>
                  <a:pt x="85188" y="56067"/>
                  <a:pt x="86489" y="38010"/>
                </a:cubicBezTo>
                <a:cubicBezTo>
                  <a:pt x="87791" y="19953"/>
                  <a:pt x="76403" y="10573"/>
                  <a:pt x="76403" y="10573"/>
                </a:cubicBezTo>
                <a:cubicBezTo>
                  <a:pt x="76403" y="10573"/>
                  <a:pt x="66995" y="1"/>
                  <a:pt x="55192" y="1"/>
                </a:cubicBezTo>
                <a:close/>
              </a:path>
            </a:pathLst>
          </a:custGeom>
          <a:solidFill>
            <a:schemeClr val="accent3">
              <a:alpha val="2549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28" name="Google Shape;528;p50"/>
          <p:cNvSpPr/>
          <p:nvPr/>
        </p:nvSpPr>
        <p:spPr>
          <a:xfrm rot="-2238616">
            <a:off x="-4635728" y="470344"/>
            <a:ext cx="7826078" cy="2877850"/>
          </a:xfrm>
          <a:custGeom>
            <a:rect b="b" l="l" r="r" t="t"/>
            <a:pathLst>
              <a:path extrusionOk="0" fill="none" h="28195" w="76674">
                <a:moveTo>
                  <a:pt x="76673" y="0"/>
                </a:moveTo>
                <a:cubicBezTo>
                  <a:pt x="76673" y="0"/>
                  <a:pt x="67374" y="14124"/>
                  <a:pt x="60786" y="16430"/>
                </a:cubicBezTo>
                <a:cubicBezTo>
                  <a:pt x="52981" y="19160"/>
                  <a:pt x="39856" y="7047"/>
                  <a:pt x="24779" y="17621"/>
                </a:cubicBezTo>
                <a:cubicBezTo>
                  <a:pt x="9706" y="28195"/>
                  <a:pt x="1302" y="23045"/>
                  <a:pt x="1" y="9868"/>
                </a:cubicBezTo>
              </a:path>
            </a:pathLst>
          </a:custGeom>
          <a:noFill/>
          <a:ln cap="flat" cmpd="sng" w="28575">
            <a:solidFill>
              <a:schemeClr val="accent3"/>
            </a:solidFill>
            <a:prstDash val="solid"/>
            <a:miter lim="3253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ackground 2">
  <p:cSld name="CUSTOM_36">
    <p:spTree>
      <p:nvGrpSpPr>
        <p:cNvPr id="529" name="Shape 5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0" name="Google Shape;530;p51"/>
          <p:cNvSpPr/>
          <p:nvPr/>
        </p:nvSpPr>
        <p:spPr>
          <a:xfrm rot="813319">
            <a:off x="-1121291" y="-3424273"/>
            <a:ext cx="6402109" cy="5689153"/>
          </a:xfrm>
          <a:custGeom>
            <a:rect b="b" l="l" r="r" t="t"/>
            <a:pathLst>
              <a:path extrusionOk="0" h="28248" w="31788">
                <a:moveTo>
                  <a:pt x="16729" y="0"/>
                </a:moveTo>
                <a:cubicBezTo>
                  <a:pt x="16601" y="0"/>
                  <a:pt x="16474" y="1"/>
                  <a:pt x="16346" y="2"/>
                </a:cubicBezTo>
                <a:cubicBezTo>
                  <a:pt x="16060" y="2"/>
                  <a:pt x="15764" y="5"/>
                  <a:pt x="15461" y="9"/>
                </a:cubicBezTo>
                <a:cubicBezTo>
                  <a:pt x="11690" y="44"/>
                  <a:pt x="7009" y="207"/>
                  <a:pt x="4237" y="2881"/>
                </a:cubicBezTo>
                <a:cubicBezTo>
                  <a:pt x="2392" y="4661"/>
                  <a:pt x="2135" y="8048"/>
                  <a:pt x="1618" y="10410"/>
                </a:cubicBezTo>
                <a:cubicBezTo>
                  <a:pt x="938" y="13517"/>
                  <a:pt x="381" y="16657"/>
                  <a:pt x="219" y="19839"/>
                </a:cubicBezTo>
                <a:cubicBezTo>
                  <a:pt x="1" y="24133"/>
                  <a:pt x="1988" y="26141"/>
                  <a:pt x="6130" y="26720"/>
                </a:cubicBezTo>
                <a:cubicBezTo>
                  <a:pt x="9755" y="27227"/>
                  <a:pt x="13382" y="27712"/>
                  <a:pt x="17036" y="27956"/>
                </a:cubicBezTo>
                <a:cubicBezTo>
                  <a:pt x="18561" y="28056"/>
                  <a:pt x="20165" y="28248"/>
                  <a:pt x="21749" y="28248"/>
                </a:cubicBezTo>
                <a:cubicBezTo>
                  <a:pt x="23047" y="28248"/>
                  <a:pt x="24332" y="28119"/>
                  <a:pt x="25547" y="27706"/>
                </a:cubicBezTo>
                <a:cubicBezTo>
                  <a:pt x="28287" y="26775"/>
                  <a:pt x="29435" y="24198"/>
                  <a:pt x="29933" y="21508"/>
                </a:cubicBezTo>
                <a:cubicBezTo>
                  <a:pt x="30554" y="18140"/>
                  <a:pt x="30847" y="14721"/>
                  <a:pt x="31348" y="11337"/>
                </a:cubicBezTo>
                <a:cubicBezTo>
                  <a:pt x="31787" y="8393"/>
                  <a:pt x="31569" y="5097"/>
                  <a:pt x="28963" y="3194"/>
                </a:cubicBezTo>
                <a:cubicBezTo>
                  <a:pt x="25477" y="645"/>
                  <a:pt x="20958" y="0"/>
                  <a:pt x="16729" y="0"/>
                </a:cubicBezTo>
                <a:close/>
              </a:path>
            </a:pathLst>
          </a:custGeom>
          <a:solidFill>
            <a:schemeClr val="dk2">
              <a:alpha val="670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31" name="Google Shape;531;p51"/>
          <p:cNvSpPr/>
          <p:nvPr/>
        </p:nvSpPr>
        <p:spPr>
          <a:xfrm flipH="1" rot="-649785">
            <a:off x="6971064" y="-738425"/>
            <a:ext cx="4558897" cy="1365861"/>
          </a:xfrm>
          <a:custGeom>
            <a:rect b="b" l="l" r="r" t="t"/>
            <a:pathLst>
              <a:path extrusionOk="0" h="14730" w="49165">
                <a:moveTo>
                  <a:pt x="10042" y="1"/>
                </a:moveTo>
                <a:cubicBezTo>
                  <a:pt x="7738" y="1"/>
                  <a:pt x="5495" y="326"/>
                  <a:pt x="4009" y="1712"/>
                </a:cubicBezTo>
                <a:cubicBezTo>
                  <a:pt x="1833" y="3743"/>
                  <a:pt x="1312" y="7198"/>
                  <a:pt x="759" y="9976"/>
                </a:cubicBezTo>
                <a:cubicBezTo>
                  <a:pt x="1" y="13802"/>
                  <a:pt x="5815" y="14642"/>
                  <a:pt x="11014" y="14723"/>
                </a:cubicBezTo>
                <a:cubicBezTo>
                  <a:pt x="11312" y="14728"/>
                  <a:pt x="11609" y="14730"/>
                  <a:pt x="11901" y="14730"/>
                </a:cubicBezTo>
                <a:cubicBezTo>
                  <a:pt x="14717" y="14730"/>
                  <a:pt x="17219" y="14537"/>
                  <a:pt x="18198" y="14531"/>
                </a:cubicBezTo>
                <a:cubicBezTo>
                  <a:pt x="20643" y="14515"/>
                  <a:pt x="23088" y="14508"/>
                  <a:pt x="25533" y="14508"/>
                </a:cubicBezTo>
                <a:cubicBezTo>
                  <a:pt x="31860" y="14508"/>
                  <a:pt x="38186" y="14553"/>
                  <a:pt x="44512" y="14593"/>
                </a:cubicBezTo>
                <a:cubicBezTo>
                  <a:pt x="44551" y="14593"/>
                  <a:pt x="44589" y="14594"/>
                  <a:pt x="44628" y="14594"/>
                </a:cubicBezTo>
                <a:cubicBezTo>
                  <a:pt x="45065" y="14594"/>
                  <a:pt x="45520" y="14568"/>
                  <a:pt x="45879" y="14323"/>
                </a:cubicBezTo>
                <a:cubicBezTo>
                  <a:pt x="46214" y="14095"/>
                  <a:pt x="46403" y="13708"/>
                  <a:pt x="46569" y="13337"/>
                </a:cubicBezTo>
                <a:cubicBezTo>
                  <a:pt x="47681" y="10865"/>
                  <a:pt x="49165" y="7692"/>
                  <a:pt x="48504" y="4911"/>
                </a:cubicBezTo>
                <a:cubicBezTo>
                  <a:pt x="47559" y="915"/>
                  <a:pt x="42091" y="691"/>
                  <a:pt x="37832" y="691"/>
                </a:cubicBezTo>
                <a:cubicBezTo>
                  <a:pt x="37295" y="691"/>
                  <a:pt x="36777" y="694"/>
                  <a:pt x="36289" y="694"/>
                </a:cubicBezTo>
                <a:cubicBezTo>
                  <a:pt x="35639" y="694"/>
                  <a:pt x="35044" y="688"/>
                  <a:pt x="34531" y="658"/>
                </a:cubicBezTo>
                <a:cubicBezTo>
                  <a:pt x="29340" y="361"/>
                  <a:pt x="24149" y="242"/>
                  <a:pt x="18952" y="242"/>
                </a:cubicBezTo>
                <a:cubicBezTo>
                  <a:pt x="17950" y="242"/>
                  <a:pt x="16949" y="246"/>
                  <a:pt x="15946" y="255"/>
                </a:cubicBezTo>
                <a:cubicBezTo>
                  <a:pt x="15904" y="255"/>
                  <a:pt x="15862" y="255"/>
                  <a:pt x="15819" y="255"/>
                </a:cubicBezTo>
                <a:cubicBezTo>
                  <a:pt x="14168" y="255"/>
                  <a:pt x="12081" y="1"/>
                  <a:pt x="10042" y="1"/>
                </a:cubicBezTo>
                <a:close/>
              </a:path>
            </a:pathLst>
          </a:custGeom>
          <a:solidFill>
            <a:schemeClr val="accent1">
              <a:alpha val="4637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32" name="Google Shape;532;p51"/>
          <p:cNvSpPr/>
          <p:nvPr/>
        </p:nvSpPr>
        <p:spPr>
          <a:xfrm>
            <a:off x="1620973" y="2238100"/>
            <a:ext cx="7471673" cy="4771807"/>
          </a:xfrm>
          <a:custGeom>
            <a:rect b="b" l="l" r="r" t="t"/>
            <a:pathLst>
              <a:path extrusionOk="0" h="56068" w="87791">
                <a:moveTo>
                  <a:pt x="55192" y="1"/>
                </a:moveTo>
                <a:cubicBezTo>
                  <a:pt x="51710" y="1"/>
                  <a:pt x="48020" y="921"/>
                  <a:pt x="44301" y="3305"/>
                </a:cubicBezTo>
                <a:cubicBezTo>
                  <a:pt x="27981" y="13772"/>
                  <a:pt x="23752" y="23750"/>
                  <a:pt x="23752" y="23750"/>
                </a:cubicBezTo>
                <a:cubicBezTo>
                  <a:pt x="23752" y="23750"/>
                  <a:pt x="23199" y="30455"/>
                  <a:pt x="15945" y="30455"/>
                </a:cubicBezTo>
                <a:cubicBezTo>
                  <a:pt x="15648" y="30455"/>
                  <a:pt x="15339" y="30443"/>
                  <a:pt x="15019" y="30420"/>
                </a:cubicBezTo>
                <a:cubicBezTo>
                  <a:pt x="13947" y="30341"/>
                  <a:pt x="12915" y="30303"/>
                  <a:pt x="11930" y="30303"/>
                </a:cubicBezTo>
                <a:cubicBezTo>
                  <a:pt x="5447" y="30303"/>
                  <a:pt x="1013" y="31926"/>
                  <a:pt x="541" y="33999"/>
                </a:cubicBezTo>
                <a:cubicBezTo>
                  <a:pt x="1" y="36384"/>
                  <a:pt x="5151" y="43216"/>
                  <a:pt x="11333" y="45926"/>
                </a:cubicBezTo>
                <a:cubicBezTo>
                  <a:pt x="16519" y="48202"/>
                  <a:pt x="23841" y="53453"/>
                  <a:pt x="30900" y="53453"/>
                </a:cubicBezTo>
                <a:cubicBezTo>
                  <a:pt x="32256" y="53453"/>
                  <a:pt x="33602" y="53259"/>
                  <a:pt x="34921" y="52814"/>
                </a:cubicBezTo>
                <a:cubicBezTo>
                  <a:pt x="43110" y="50048"/>
                  <a:pt x="85188" y="56067"/>
                  <a:pt x="86489" y="38010"/>
                </a:cubicBezTo>
                <a:cubicBezTo>
                  <a:pt x="87791" y="19953"/>
                  <a:pt x="76403" y="10573"/>
                  <a:pt x="76403" y="10573"/>
                </a:cubicBezTo>
                <a:cubicBezTo>
                  <a:pt x="76403" y="10573"/>
                  <a:pt x="66995" y="1"/>
                  <a:pt x="55192" y="1"/>
                </a:cubicBezTo>
                <a:close/>
              </a:path>
            </a:pathLst>
          </a:custGeom>
          <a:solidFill>
            <a:schemeClr val="accent1">
              <a:alpha val="4637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33" name="Google Shape;533;p51"/>
          <p:cNvSpPr/>
          <p:nvPr/>
        </p:nvSpPr>
        <p:spPr>
          <a:xfrm rot="8823147">
            <a:off x="-2081090" y="2808773"/>
            <a:ext cx="5990392" cy="5613180"/>
          </a:xfrm>
          <a:custGeom>
            <a:rect b="b" l="l" r="r" t="t"/>
            <a:pathLst>
              <a:path extrusionOk="0" h="87424" w="93299">
                <a:moveTo>
                  <a:pt x="34162" y="1"/>
                </a:moveTo>
                <a:cubicBezTo>
                  <a:pt x="24245" y="1"/>
                  <a:pt x="25039" y="12520"/>
                  <a:pt x="13717" y="17147"/>
                </a:cubicBezTo>
                <a:cubicBezTo>
                  <a:pt x="1" y="22753"/>
                  <a:pt x="25599" y="33483"/>
                  <a:pt x="18923" y="50349"/>
                </a:cubicBezTo>
                <a:cubicBezTo>
                  <a:pt x="13077" y="65115"/>
                  <a:pt x="23069" y="87424"/>
                  <a:pt x="32143" y="87424"/>
                </a:cubicBezTo>
                <a:cubicBezTo>
                  <a:pt x="33432" y="87424"/>
                  <a:pt x="34703" y="86974"/>
                  <a:pt x="35906" y="85988"/>
                </a:cubicBezTo>
                <a:cubicBezTo>
                  <a:pt x="38841" y="83585"/>
                  <a:pt x="41192" y="82952"/>
                  <a:pt x="43240" y="82952"/>
                </a:cubicBezTo>
                <a:cubicBezTo>
                  <a:pt x="45526" y="82952"/>
                  <a:pt x="47435" y="83741"/>
                  <a:pt x="49356" y="83741"/>
                </a:cubicBezTo>
                <a:cubicBezTo>
                  <a:pt x="51391" y="83741"/>
                  <a:pt x="53441" y="82856"/>
                  <a:pt x="55968" y="79208"/>
                </a:cubicBezTo>
                <a:cubicBezTo>
                  <a:pt x="79663" y="45004"/>
                  <a:pt x="87416" y="44135"/>
                  <a:pt x="87416" y="44135"/>
                </a:cubicBezTo>
                <a:cubicBezTo>
                  <a:pt x="93298" y="21497"/>
                  <a:pt x="60858" y="9397"/>
                  <a:pt x="42111" y="1875"/>
                </a:cubicBezTo>
                <a:cubicBezTo>
                  <a:pt x="38838" y="561"/>
                  <a:pt x="36260" y="1"/>
                  <a:pt x="34162" y="1"/>
                </a:cubicBezTo>
                <a:close/>
              </a:path>
            </a:pathLst>
          </a:custGeom>
          <a:solidFill>
            <a:schemeClr val="accent3">
              <a:alpha val="3352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34" name="Google Shape;534;p51"/>
          <p:cNvSpPr/>
          <p:nvPr/>
        </p:nvSpPr>
        <p:spPr>
          <a:xfrm rot="-8100000">
            <a:off x="7300672" y="494176"/>
            <a:ext cx="4935837" cy="3769884"/>
          </a:xfrm>
          <a:custGeom>
            <a:rect b="b" l="l" r="r" t="t"/>
            <a:pathLst>
              <a:path extrusionOk="0" h="29633" w="38799">
                <a:moveTo>
                  <a:pt x="24862" y="1"/>
                </a:moveTo>
                <a:cubicBezTo>
                  <a:pt x="17606" y="1"/>
                  <a:pt x="2522" y="6530"/>
                  <a:pt x="2408" y="6818"/>
                </a:cubicBezTo>
                <a:cubicBezTo>
                  <a:pt x="0" y="12908"/>
                  <a:pt x="709" y="23105"/>
                  <a:pt x="5362" y="28314"/>
                </a:cubicBezTo>
                <a:cubicBezTo>
                  <a:pt x="6190" y="29241"/>
                  <a:pt x="7638" y="29632"/>
                  <a:pt x="9471" y="29632"/>
                </a:cubicBezTo>
                <a:cubicBezTo>
                  <a:pt x="17936" y="29632"/>
                  <a:pt x="34625" y="21288"/>
                  <a:pt x="36508" y="18846"/>
                </a:cubicBezTo>
                <a:cubicBezTo>
                  <a:pt x="38798" y="15872"/>
                  <a:pt x="32779" y="1993"/>
                  <a:pt x="26923" y="249"/>
                </a:cubicBezTo>
                <a:cubicBezTo>
                  <a:pt x="26348" y="78"/>
                  <a:pt x="25651" y="1"/>
                  <a:pt x="24862" y="1"/>
                </a:cubicBezTo>
                <a:close/>
              </a:path>
            </a:pathLst>
          </a:custGeom>
          <a:solidFill>
            <a:schemeClr val="accent3">
              <a:alpha val="2588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35" name="Google Shape;535;p51"/>
          <p:cNvSpPr/>
          <p:nvPr/>
        </p:nvSpPr>
        <p:spPr>
          <a:xfrm rot="649785">
            <a:off x="1211739" y="4401125"/>
            <a:ext cx="4558897" cy="1365861"/>
          </a:xfrm>
          <a:custGeom>
            <a:rect b="b" l="l" r="r" t="t"/>
            <a:pathLst>
              <a:path extrusionOk="0" h="14730" w="49165">
                <a:moveTo>
                  <a:pt x="10042" y="1"/>
                </a:moveTo>
                <a:cubicBezTo>
                  <a:pt x="7738" y="1"/>
                  <a:pt x="5495" y="326"/>
                  <a:pt x="4009" y="1712"/>
                </a:cubicBezTo>
                <a:cubicBezTo>
                  <a:pt x="1833" y="3743"/>
                  <a:pt x="1312" y="7198"/>
                  <a:pt x="759" y="9976"/>
                </a:cubicBezTo>
                <a:cubicBezTo>
                  <a:pt x="1" y="13802"/>
                  <a:pt x="5815" y="14642"/>
                  <a:pt x="11014" y="14723"/>
                </a:cubicBezTo>
                <a:cubicBezTo>
                  <a:pt x="11312" y="14728"/>
                  <a:pt x="11609" y="14730"/>
                  <a:pt x="11901" y="14730"/>
                </a:cubicBezTo>
                <a:cubicBezTo>
                  <a:pt x="14717" y="14730"/>
                  <a:pt x="17219" y="14537"/>
                  <a:pt x="18198" y="14531"/>
                </a:cubicBezTo>
                <a:cubicBezTo>
                  <a:pt x="20643" y="14515"/>
                  <a:pt x="23088" y="14508"/>
                  <a:pt x="25533" y="14508"/>
                </a:cubicBezTo>
                <a:cubicBezTo>
                  <a:pt x="31860" y="14508"/>
                  <a:pt x="38186" y="14553"/>
                  <a:pt x="44512" y="14593"/>
                </a:cubicBezTo>
                <a:cubicBezTo>
                  <a:pt x="44551" y="14593"/>
                  <a:pt x="44589" y="14594"/>
                  <a:pt x="44628" y="14594"/>
                </a:cubicBezTo>
                <a:cubicBezTo>
                  <a:pt x="45065" y="14594"/>
                  <a:pt x="45520" y="14568"/>
                  <a:pt x="45879" y="14323"/>
                </a:cubicBezTo>
                <a:cubicBezTo>
                  <a:pt x="46214" y="14095"/>
                  <a:pt x="46403" y="13708"/>
                  <a:pt x="46569" y="13337"/>
                </a:cubicBezTo>
                <a:cubicBezTo>
                  <a:pt x="47681" y="10865"/>
                  <a:pt x="49165" y="7692"/>
                  <a:pt x="48504" y="4911"/>
                </a:cubicBezTo>
                <a:cubicBezTo>
                  <a:pt x="47559" y="915"/>
                  <a:pt x="42091" y="691"/>
                  <a:pt x="37832" y="691"/>
                </a:cubicBezTo>
                <a:cubicBezTo>
                  <a:pt x="37295" y="691"/>
                  <a:pt x="36777" y="694"/>
                  <a:pt x="36289" y="694"/>
                </a:cubicBezTo>
                <a:cubicBezTo>
                  <a:pt x="35639" y="694"/>
                  <a:pt x="35044" y="688"/>
                  <a:pt x="34531" y="658"/>
                </a:cubicBezTo>
                <a:cubicBezTo>
                  <a:pt x="29340" y="361"/>
                  <a:pt x="24149" y="242"/>
                  <a:pt x="18952" y="242"/>
                </a:cubicBezTo>
                <a:cubicBezTo>
                  <a:pt x="17950" y="242"/>
                  <a:pt x="16949" y="246"/>
                  <a:pt x="15946" y="255"/>
                </a:cubicBezTo>
                <a:cubicBezTo>
                  <a:pt x="15904" y="255"/>
                  <a:pt x="15862" y="255"/>
                  <a:pt x="15819" y="255"/>
                </a:cubicBezTo>
                <a:cubicBezTo>
                  <a:pt x="14168" y="255"/>
                  <a:pt x="12081" y="1"/>
                  <a:pt x="10042" y="1"/>
                </a:cubicBezTo>
                <a:close/>
              </a:path>
            </a:pathLst>
          </a:custGeom>
          <a:solidFill>
            <a:srgbClr val="AC9078">
              <a:alpha val="12850"/>
            </a:srgb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36" name="Google Shape;536;p51"/>
          <p:cNvSpPr/>
          <p:nvPr/>
        </p:nvSpPr>
        <p:spPr>
          <a:xfrm rot="2128845">
            <a:off x="3591964" y="-1767729"/>
            <a:ext cx="7826192" cy="2877892"/>
          </a:xfrm>
          <a:custGeom>
            <a:rect b="b" l="l" r="r" t="t"/>
            <a:pathLst>
              <a:path extrusionOk="0" fill="none" h="28195" w="76674">
                <a:moveTo>
                  <a:pt x="76673" y="0"/>
                </a:moveTo>
                <a:cubicBezTo>
                  <a:pt x="76673" y="0"/>
                  <a:pt x="67374" y="14124"/>
                  <a:pt x="60786" y="16430"/>
                </a:cubicBezTo>
                <a:cubicBezTo>
                  <a:pt x="52981" y="19160"/>
                  <a:pt x="39856" y="7047"/>
                  <a:pt x="24779" y="17621"/>
                </a:cubicBezTo>
                <a:cubicBezTo>
                  <a:pt x="9706" y="28195"/>
                  <a:pt x="1302" y="23045"/>
                  <a:pt x="1" y="9868"/>
                </a:cubicBezTo>
              </a:path>
            </a:pathLst>
          </a:custGeom>
          <a:noFill/>
          <a:ln cap="flat" cmpd="sng" w="28575">
            <a:solidFill>
              <a:schemeClr val="accent3"/>
            </a:solidFill>
            <a:prstDash val="solid"/>
            <a:miter lim="3253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37" name="Google Shape;537;p51"/>
          <p:cNvSpPr/>
          <p:nvPr/>
        </p:nvSpPr>
        <p:spPr>
          <a:xfrm rot="-9555807">
            <a:off x="-5772621" y="2297294"/>
            <a:ext cx="7826096" cy="2877857"/>
          </a:xfrm>
          <a:custGeom>
            <a:rect b="b" l="l" r="r" t="t"/>
            <a:pathLst>
              <a:path extrusionOk="0" fill="none" h="28195" w="76674">
                <a:moveTo>
                  <a:pt x="76673" y="0"/>
                </a:moveTo>
                <a:cubicBezTo>
                  <a:pt x="76673" y="0"/>
                  <a:pt x="67374" y="14124"/>
                  <a:pt x="60786" y="16430"/>
                </a:cubicBezTo>
                <a:cubicBezTo>
                  <a:pt x="52981" y="19160"/>
                  <a:pt x="39856" y="7047"/>
                  <a:pt x="24779" y="17621"/>
                </a:cubicBezTo>
                <a:cubicBezTo>
                  <a:pt x="9706" y="28195"/>
                  <a:pt x="1302" y="23045"/>
                  <a:pt x="1" y="9868"/>
                </a:cubicBezTo>
              </a:path>
            </a:pathLst>
          </a:custGeom>
          <a:noFill/>
          <a:ln cap="flat" cmpd="sng" w="28575">
            <a:solidFill>
              <a:schemeClr val="accent3"/>
            </a:solidFill>
            <a:prstDash val="solid"/>
            <a:miter lim="3253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ackground 3">
  <p:cSld name="CUSTOM_37">
    <p:spTree>
      <p:nvGrpSpPr>
        <p:cNvPr id="538" name="Shape 5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9" name="Google Shape;539;p52"/>
          <p:cNvSpPr/>
          <p:nvPr/>
        </p:nvSpPr>
        <p:spPr>
          <a:xfrm flipH="1" rot="-7405535">
            <a:off x="-3234670" y="-3952493"/>
            <a:ext cx="8703343" cy="5558223"/>
          </a:xfrm>
          <a:custGeom>
            <a:rect b="b" l="l" r="r" t="t"/>
            <a:pathLst>
              <a:path extrusionOk="0" h="56068" w="87791">
                <a:moveTo>
                  <a:pt x="55192" y="1"/>
                </a:moveTo>
                <a:cubicBezTo>
                  <a:pt x="51710" y="1"/>
                  <a:pt x="48020" y="921"/>
                  <a:pt x="44301" y="3305"/>
                </a:cubicBezTo>
                <a:cubicBezTo>
                  <a:pt x="27981" y="13772"/>
                  <a:pt x="23752" y="23750"/>
                  <a:pt x="23752" y="23750"/>
                </a:cubicBezTo>
                <a:cubicBezTo>
                  <a:pt x="23752" y="23750"/>
                  <a:pt x="23199" y="30455"/>
                  <a:pt x="15945" y="30455"/>
                </a:cubicBezTo>
                <a:cubicBezTo>
                  <a:pt x="15648" y="30455"/>
                  <a:pt x="15339" y="30443"/>
                  <a:pt x="15019" y="30420"/>
                </a:cubicBezTo>
                <a:cubicBezTo>
                  <a:pt x="13947" y="30341"/>
                  <a:pt x="12915" y="30303"/>
                  <a:pt x="11930" y="30303"/>
                </a:cubicBezTo>
                <a:cubicBezTo>
                  <a:pt x="5447" y="30303"/>
                  <a:pt x="1013" y="31926"/>
                  <a:pt x="541" y="33999"/>
                </a:cubicBezTo>
                <a:cubicBezTo>
                  <a:pt x="1" y="36384"/>
                  <a:pt x="5151" y="43216"/>
                  <a:pt x="11333" y="45926"/>
                </a:cubicBezTo>
                <a:cubicBezTo>
                  <a:pt x="16519" y="48202"/>
                  <a:pt x="23841" y="53453"/>
                  <a:pt x="30900" y="53453"/>
                </a:cubicBezTo>
                <a:cubicBezTo>
                  <a:pt x="32256" y="53453"/>
                  <a:pt x="33602" y="53259"/>
                  <a:pt x="34921" y="52814"/>
                </a:cubicBezTo>
                <a:cubicBezTo>
                  <a:pt x="43110" y="50048"/>
                  <a:pt x="85188" y="56067"/>
                  <a:pt x="86489" y="38010"/>
                </a:cubicBezTo>
                <a:cubicBezTo>
                  <a:pt x="87791" y="19953"/>
                  <a:pt x="76403" y="10573"/>
                  <a:pt x="76403" y="10573"/>
                </a:cubicBezTo>
                <a:cubicBezTo>
                  <a:pt x="76403" y="10573"/>
                  <a:pt x="66995" y="1"/>
                  <a:pt x="55192" y="1"/>
                </a:cubicBezTo>
                <a:close/>
              </a:path>
            </a:pathLst>
          </a:custGeom>
          <a:solidFill>
            <a:schemeClr val="accent1">
              <a:alpha val="4637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40" name="Google Shape;540;p52"/>
          <p:cNvSpPr/>
          <p:nvPr/>
        </p:nvSpPr>
        <p:spPr>
          <a:xfrm rot="10800000">
            <a:off x="-4386762" y="886054"/>
            <a:ext cx="7065492" cy="5396392"/>
          </a:xfrm>
          <a:custGeom>
            <a:rect b="b" l="l" r="r" t="t"/>
            <a:pathLst>
              <a:path extrusionOk="0" h="29633" w="38799">
                <a:moveTo>
                  <a:pt x="24862" y="1"/>
                </a:moveTo>
                <a:cubicBezTo>
                  <a:pt x="17606" y="1"/>
                  <a:pt x="2522" y="6530"/>
                  <a:pt x="2408" y="6818"/>
                </a:cubicBezTo>
                <a:cubicBezTo>
                  <a:pt x="0" y="12908"/>
                  <a:pt x="709" y="23105"/>
                  <a:pt x="5362" y="28314"/>
                </a:cubicBezTo>
                <a:cubicBezTo>
                  <a:pt x="6190" y="29241"/>
                  <a:pt x="7638" y="29632"/>
                  <a:pt x="9471" y="29632"/>
                </a:cubicBezTo>
                <a:cubicBezTo>
                  <a:pt x="17936" y="29632"/>
                  <a:pt x="34625" y="21288"/>
                  <a:pt x="36508" y="18846"/>
                </a:cubicBezTo>
                <a:cubicBezTo>
                  <a:pt x="38798" y="15872"/>
                  <a:pt x="32779" y="1993"/>
                  <a:pt x="26923" y="249"/>
                </a:cubicBezTo>
                <a:cubicBezTo>
                  <a:pt x="26348" y="78"/>
                  <a:pt x="25651" y="1"/>
                  <a:pt x="24862" y="1"/>
                </a:cubicBezTo>
                <a:close/>
              </a:path>
            </a:pathLst>
          </a:custGeom>
          <a:solidFill>
            <a:schemeClr val="accent3">
              <a:alpha val="2588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41" name="Google Shape;541;p52"/>
          <p:cNvSpPr/>
          <p:nvPr/>
        </p:nvSpPr>
        <p:spPr>
          <a:xfrm rot="-6847906">
            <a:off x="-4259206" y="2193197"/>
            <a:ext cx="7826127" cy="2877868"/>
          </a:xfrm>
          <a:custGeom>
            <a:rect b="b" l="l" r="r" t="t"/>
            <a:pathLst>
              <a:path extrusionOk="0" fill="none" h="28195" w="76674">
                <a:moveTo>
                  <a:pt x="76673" y="0"/>
                </a:moveTo>
                <a:cubicBezTo>
                  <a:pt x="76673" y="0"/>
                  <a:pt x="67374" y="14124"/>
                  <a:pt x="60786" y="16430"/>
                </a:cubicBezTo>
                <a:cubicBezTo>
                  <a:pt x="52981" y="19160"/>
                  <a:pt x="39856" y="7047"/>
                  <a:pt x="24779" y="17621"/>
                </a:cubicBezTo>
                <a:cubicBezTo>
                  <a:pt x="9706" y="28195"/>
                  <a:pt x="1302" y="23045"/>
                  <a:pt x="1" y="9868"/>
                </a:cubicBezTo>
              </a:path>
            </a:pathLst>
          </a:custGeom>
          <a:noFill/>
          <a:ln cap="flat" cmpd="sng" w="28575">
            <a:solidFill>
              <a:schemeClr val="accent3"/>
            </a:solidFill>
            <a:prstDash val="solid"/>
            <a:miter lim="3253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42" name="Google Shape;542;p52"/>
          <p:cNvSpPr/>
          <p:nvPr/>
        </p:nvSpPr>
        <p:spPr>
          <a:xfrm flipH="1" rot="10150240">
            <a:off x="-3503869" y="4261834"/>
            <a:ext cx="4974484" cy="1490372"/>
          </a:xfrm>
          <a:custGeom>
            <a:rect b="b" l="l" r="r" t="t"/>
            <a:pathLst>
              <a:path extrusionOk="0" h="14730" w="49165">
                <a:moveTo>
                  <a:pt x="10042" y="1"/>
                </a:moveTo>
                <a:cubicBezTo>
                  <a:pt x="7738" y="1"/>
                  <a:pt x="5495" y="326"/>
                  <a:pt x="4009" y="1712"/>
                </a:cubicBezTo>
                <a:cubicBezTo>
                  <a:pt x="1833" y="3743"/>
                  <a:pt x="1312" y="7198"/>
                  <a:pt x="759" y="9976"/>
                </a:cubicBezTo>
                <a:cubicBezTo>
                  <a:pt x="1" y="13802"/>
                  <a:pt x="5815" y="14642"/>
                  <a:pt x="11014" y="14723"/>
                </a:cubicBezTo>
                <a:cubicBezTo>
                  <a:pt x="11312" y="14728"/>
                  <a:pt x="11609" y="14730"/>
                  <a:pt x="11901" y="14730"/>
                </a:cubicBezTo>
                <a:cubicBezTo>
                  <a:pt x="14717" y="14730"/>
                  <a:pt x="17219" y="14537"/>
                  <a:pt x="18198" y="14531"/>
                </a:cubicBezTo>
                <a:cubicBezTo>
                  <a:pt x="20643" y="14515"/>
                  <a:pt x="23088" y="14508"/>
                  <a:pt x="25533" y="14508"/>
                </a:cubicBezTo>
                <a:cubicBezTo>
                  <a:pt x="31860" y="14508"/>
                  <a:pt x="38186" y="14553"/>
                  <a:pt x="44512" y="14593"/>
                </a:cubicBezTo>
                <a:cubicBezTo>
                  <a:pt x="44551" y="14593"/>
                  <a:pt x="44589" y="14594"/>
                  <a:pt x="44628" y="14594"/>
                </a:cubicBezTo>
                <a:cubicBezTo>
                  <a:pt x="45065" y="14594"/>
                  <a:pt x="45520" y="14568"/>
                  <a:pt x="45879" y="14323"/>
                </a:cubicBezTo>
                <a:cubicBezTo>
                  <a:pt x="46214" y="14095"/>
                  <a:pt x="46403" y="13708"/>
                  <a:pt x="46569" y="13337"/>
                </a:cubicBezTo>
                <a:cubicBezTo>
                  <a:pt x="47681" y="10865"/>
                  <a:pt x="49165" y="7692"/>
                  <a:pt x="48504" y="4911"/>
                </a:cubicBezTo>
                <a:cubicBezTo>
                  <a:pt x="47559" y="915"/>
                  <a:pt x="42091" y="691"/>
                  <a:pt x="37832" y="691"/>
                </a:cubicBezTo>
                <a:cubicBezTo>
                  <a:pt x="37295" y="691"/>
                  <a:pt x="36777" y="694"/>
                  <a:pt x="36289" y="694"/>
                </a:cubicBezTo>
                <a:cubicBezTo>
                  <a:pt x="35639" y="694"/>
                  <a:pt x="35044" y="688"/>
                  <a:pt x="34531" y="658"/>
                </a:cubicBezTo>
                <a:cubicBezTo>
                  <a:pt x="29340" y="361"/>
                  <a:pt x="24149" y="242"/>
                  <a:pt x="18952" y="242"/>
                </a:cubicBezTo>
                <a:cubicBezTo>
                  <a:pt x="17950" y="242"/>
                  <a:pt x="16949" y="246"/>
                  <a:pt x="15946" y="255"/>
                </a:cubicBezTo>
                <a:cubicBezTo>
                  <a:pt x="15904" y="255"/>
                  <a:pt x="15862" y="255"/>
                  <a:pt x="15819" y="255"/>
                </a:cubicBezTo>
                <a:cubicBezTo>
                  <a:pt x="14168" y="255"/>
                  <a:pt x="12081" y="1"/>
                  <a:pt x="10042" y="1"/>
                </a:cubicBezTo>
                <a:close/>
              </a:path>
            </a:pathLst>
          </a:custGeom>
          <a:solidFill>
            <a:schemeClr val="accent3">
              <a:alpha val="3464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43" name="Google Shape;543;p52"/>
          <p:cNvSpPr/>
          <p:nvPr/>
        </p:nvSpPr>
        <p:spPr>
          <a:xfrm rot="-9986681">
            <a:off x="4621400" y="2424119"/>
            <a:ext cx="6402109" cy="5689153"/>
          </a:xfrm>
          <a:custGeom>
            <a:rect b="b" l="l" r="r" t="t"/>
            <a:pathLst>
              <a:path extrusionOk="0" h="28248" w="31788">
                <a:moveTo>
                  <a:pt x="16729" y="0"/>
                </a:moveTo>
                <a:cubicBezTo>
                  <a:pt x="16601" y="0"/>
                  <a:pt x="16474" y="1"/>
                  <a:pt x="16346" y="2"/>
                </a:cubicBezTo>
                <a:cubicBezTo>
                  <a:pt x="16060" y="2"/>
                  <a:pt x="15764" y="5"/>
                  <a:pt x="15461" y="9"/>
                </a:cubicBezTo>
                <a:cubicBezTo>
                  <a:pt x="11690" y="44"/>
                  <a:pt x="7009" y="207"/>
                  <a:pt x="4237" y="2881"/>
                </a:cubicBezTo>
                <a:cubicBezTo>
                  <a:pt x="2392" y="4661"/>
                  <a:pt x="2135" y="8048"/>
                  <a:pt x="1618" y="10410"/>
                </a:cubicBezTo>
                <a:cubicBezTo>
                  <a:pt x="938" y="13517"/>
                  <a:pt x="381" y="16657"/>
                  <a:pt x="219" y="19839"/>
                </a:cubicBezTo>
                <a:cubicBezTo>
                  <a:pt x="1" y="24133"/>
                  <a:pt x="1988" y="26141"/>
                  <a:pt x="6130" y="26720"/>
                </a:cubicBezTo>
                <a:cubicBezTo>
                  <a:pt x="9755" y="27227"/>
                  <a:pt x="13382" y="27712"/>
                  <a:pt x="17036" y="27956"/>
                </a:cubicBezTo>
                <a:cubicBezTo>
                  <a:pt x="18561" y="28056"/>
                  <a:pt x="20165" y="28248"/>
                  <a:pt x="21749" y="28248"/>
                </a:cubicBezTo>
                <a:cubicBezTo>
                  <a:pt x="23047" y="28248"/>
                  <a:pt x="24332" y="28119"/>
                  <a:pt x="25547" y="27706"/>
                </a:cubicBezTo>
                <a:cubicBezTo>
                  <a:pt x="28287" y="26775"/>
                  <a:pt x="29435" y="24198"/>
                  <a:pt x="29933" y="21508"/>
                </a:cubicBezTo>
                <a:cubicBezTo>
                  <a:pt x="30554" y="18140"/>
                  <a:pt x="30847" y="14721"/>
                  <a:pt x="31348" y="11337"/>
                </a:cubicBezTo>
                <a:cubicBezTo>
                  <a:pt x="31787" y="8393"/>
                  <a:pt x="31569" y="5097"/>
                  <a:pt x="28963" y="3194"/>
                </a:cubicBezTo>
                <a:cubicBezTo>
                  <a:pt x="25477" y="645"/>
                  <a:pt x="20958" y="0"/>
                  <a:pt x="16729" y="0"/>
                </a:cubicBezTo>
                <a:close/>
              </a:path>
            </a:pathLst>
          </a:custGeom>
          <a:solidFill>
            <a:schemeClr val="dk2">
              <a:alpha val="670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44" name="Google Shape;544;p52"/>
          <p:cNvSpPr/>
          <p:nvPr/>
        </p:nvSpPr>
        <p:spPr>
          <a:xfrm rot="514397">
            <a:off x="5775901" y="-3485758"/>
            <a:ext cx="7471761" cy="4771864"/>
          </a:xfrm>
          <a:custGeom>
            <a:rect b="b" l="l" r="r" t="t"/>
            <a:pathLst>
              <a:path extrusionOk="0" h="56068" w="87791">
                <a:moveTo>
                  <a:pt x="55192" y="1"/>
                </a:moveTo>
                <a:cubicBezTo>
                  <a:pt x="51710" y="1"/>
                  <a:pt x="48020" y="921"/>
                  <a:pt x="44301" y="3305"/>
                </a:cubicBezTo>
                <a:cubicBezTo>
                  <a:pt x="27981" y="13772"/>
                  <a:pt x="23752" y="23750"/>
                  <a:pt x="23752" y="23750"/>
                </a:cubicBezTo>
                <a:cubicBezTo>
                  <a:pt x="23752" y="23750"/>
                  <a:pt x="23199" y="30455"/>
                  <a:pt x="15945" y="30455"/>
                </a:cubicBezTo>
                <a:cubicBezTo>
                  <a:pt x="15648" y="30455"/>
                  <a:pt x="15339" y="30443"/>
                  <a:pt x="15019" y="30420"/>
                </a:cubicBezTo>
                <a:cubicBezTo>
                  <a:pt x="13947" y="30341"/>
                  <a:pt x="12915" y="30303"/>
                  <a:pt x="11930" y="30303"/>
                </a:cubicBezTo>
                <a:cubicBezTo>
                  <a:pt x="5447" y="30303"/>
                  <a:pt x="1013" y="31926"/>
                  <a:pt x="541" y="33999"/>
                </a:cubicBezTo>
                <a:cubicBezTo>
                  <a:pt x="1" y="36384"/>
                  <a:pt x="5151" y="43216"/>
                  <a:pt x="11333" y="45926"/>
                </a:cubicBezTo>
                <a:cubicBezTo>
                  <a:pt x="16519" y="48202"/>
                  <a:pt x="23841" y="53453"/>
                  <a:pt x="30900" y="53453"/>
                </a:cubicBezTo>
                <a:cubicBezTo>
                  <a:pt x="32256" y="53453"/>
                  <a:pt x="33602" y="53259"/>
                  <a:pt x="34921" y="52814"/>
                </a:cubicBezTo>
                <a:cubicBezTo>
                  <a:pt x="43110" y="50048"/>
                  <a:pt x="85188" y="56067"/>
                  <a:pt x="86489" y="38010"/>
                </a:cubicBezTo>
                <a:cubicBezTo>
                  <a:pt x="87791" y="19953"/>
                  <a:pt x="76403" y="10573"/>
                  <a:pt x="76403" y="10573"/>
                </a:cubicBezTo>
                <a:cubicBezTo>
                  <a:pt x="76403" y="10573"/>
                  <a:pt x="66995" y="1"/>
                  <a:pt x="55192" y="1"/>
                </a:cubicBezTo>
                <a:close/>
              </a:path>
            </a:pathLst>
          </a:custGeom>
          <a:solidFill>
            <a:schemeClr val="accent1">
              <a:alpha val="4637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45" name="Google Shape;545;p52"/>
          <p:cNvSpPr/>
          <p:nvPr/>
        </p:nvSpPr>
        <p:spPr>
          <a:xfrm rot="3373645">
            <a:off x="6277252" y="1028280"/>
            <a:ext cx="7826046" cy="2877838"/>
          </a:xfrm>
          <a:custGeom>
            <a:rect b="b" l="l" r="r" t="t"/>
            <a:pathLst>
              <a:path extrusionOk="0" fill="none" h="28195" w="76674">
                <a:moveTo>
                  <a:pt x="76673" y="0"/>
                </a:moveTo>
                <a:cubicBezTo>
                  <a:pt x="76673" y="0"/>
                  <a:pt x="67374" y="14124"/>
                  <a:pt x="60786" y="16430"/>
                </a:cubicBezTo>
                <a:cubicBezTo>
                  <a:pt x="52981" y="19160"/>
                  <a:pt x="39856" y="7047"/>
                  <a:pt x="24779" y="17621"/>
                </a:cubicBezTo>
                <a:cubicBezTo>
                  <a:pt x="9706" y="28195"/>
                  <a:pt x="1302" y="23045"/>
                  <a:pt x="1" y="9868"/>
                </a:cubicBezTo>
              </a:path>
            </a:pathLst>
          </a:custGeom>
          <a:noFill/>
          <a:ln cap="flat" cmpd="sng" w="28575">
            <a:solidFill>
              <a:schemeClr val="accent3"/>
            </a:solidFill>
            <a:prstDash val="solid"/>
            <a:miter lim="3253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40" Type="http://schemas.openxmlformats.org/officeDocument/2006/relationships/slideLayout" Target="../slideLayouts/slideLayout40.xml"/><Relationship Id="rId42" Type="http://schemas.openxmlformats.org/officeDocument/2006/relationships/slideLayout" Target="../slideLayouts/slideLayout42.xml"/><Relationship Id="rId41" Type="http://schemas.openxmlformats.org/officeDocument/2006/relationships/slideLayout" Target="../slideLayouts/slideLayout41.xml"/><Relationship Id="rId44" Type="http://schemas.openxmlformats.org/officeDocument/2006/relationships/slideLayout" Target="../slideLayouts/slideLayout44.xml"/><Relationship Id="rId43" Type="http://schemas.openxmlformats.org/officeDocument/2006/relationships/slideLayout" Target="../slideLayouts/slideLayout43.xml"/><Relationship Id="rId46" Type="http://schemas.openxmlformats.org/officeDocument/2006/relationships/slideLayout" Target="../slideLayouts/slideLayout46.xml"/><Relationship Id="rId45" Type="http://schemas.openxmlformats.org/officeDocument/2006/relationships/slideLayout" Target="../slideLayouts/slideLayout45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48" Type="http://schemas.openxmlformats.org/officeDocument/2006/relationships/slideLayout" Target="../slideLayouts/slideLayout48.xml"/><Relationship Id="rId47" Type="http://schemas.openxmlformats.org/officeDocument/2006/relationships/slideLayout" Target="../slideLayouts/slideLayout47.xml"/><Relationship Id="rId49" Type="http://schemas.openxmlformats.org/officeDocument/2006/relationships/slideLayout" Target="../slideLayouts/slideLayout4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31" Type="http://schemas.openxmlformats.org/officeDocument/2006/relationships/slideLayout" Target="../slideLayouts/slideLayout31.xml"/><Relationship Id="rId30" Type="http://schemas.openxmlformats.org/officeDocument/2006/relationships/slideLayout" Target="../slideLayouts/slideLayout30.xml"/><Relationship Id="rId33" Type="http://schemas.openxmlformats.org/officeDocument/2006/relationships/slideLayout" Target="../slideLayouts/slideLayout33.xml"/><Relationship Id="rId32" Type="http://schemas.openxmlformats.org/officeDocument/2006/relationships/slideLayout" Target="../slideLayouts/slideLayout32.xml"/><Relationship Id="rId35" Type="http://schemas.openxmlformats.org/officeDocument/2006/relationships/slideLayout" Target="../slideLayouts/slideLayout35.xml"/><Relationship Id="rId34" Type="http://schemas.openxmlformats.org/officeDocument/2006/relationships/slideLayout" Target="../slideLayouts/slideLayout34.xml"/><Relationship Id="rId37" Type="http://schemas.openxmlformats.org/officeDocument/2006/relationships/slideLayout" Target="../slideLayouts/slideLayout37.xml"/><Relationship Id="rId36" Type="http://schemas.openxmlformats.org/officeDocument/2006/relationships/slideLayout" Target="../slideLayouts/slideLayout36.xml"/><Relationship Id="rId39" Type="http://schemas.openxmlformats.org/officeDocument/2006/relationships/slideLayout" Target="../slideLayouts/slideLayout39.xml"/><Relationship Id="rId38" Type="http://schemas.openxmlformats.org/officeDocument/2006/relationships/slideLayout" Target="../slideLayouts/slideLayout38.xml"/><Relationship Id="rId20" Type="http://schemas.openxmlformats.org/officeDocument/2006/relationships/slideLayout" Target="../slideLayouts/slideLayout20.xml"/><Relationship Id="rId22" Type="http://schemas.openxmlformats.org/officeDocument/2006/relationships/slideLayout" Target="../slideLayouts/slideLayout22.xml"/><Relationship Id="rId21" Type="http://schemas.openxmlformats.org/officeDocument/2006/relationships/slideLayout" Target="../slideLayouts/slideLayout21.xml"/><Relationship Id="rId24" Type="http://schemas.openxmlformats.org/officeDocument/2006/relationships/slideLayout" Target="../slideLayouts/slideLayout24.xml"/><Relationship Id="rId23" Type="http://schemas.openxmlformats.org/officeDocument/2006/relationships/slideLayout" Target="../slideLayouts/slideLayout23.xml"/><Relationship Id="rId26" Type="http://schemas.openxmlformats.org/officeDocument/2006/relationships/slideLayout" Target="../slideLayouts/slideLayout26.xml"/><Relationship Id="rId25" Type="http://schemas.openxmlformats.org/officeDocument/2006/relationships/slideLayout" Target="../slideLayouts/slideLayout25.xml"/><Relationship Id="rId28" Type="http://schemas.openxmlformats.org/officeDocument/2006/relationships/slideLayout" Target="../slideLayouts/slideLayout28.xml"/><Relationship Id="rId27" Type="http://schemas.openxmlformats.org/officeDocument/2006/relationships/slideLayout" Target="../slideLayouts/slideLayout27.xml"/><Relationship Id="rId29" Type="http://schemas.openxmlformats.org/officeDocument/2006/relationships/slideLayout" Target="../slideLayouts/slideLayout29.xml"/><Relationship Id="rId51" Type="http://schemas.openxmlformats.org/officeDocument/2006/relationships/slideLayout" Target="../slideLayouts/slideLayout51.xml"/><Relationship Id="rId50" Type="http://schemas.openxmlformats.org/officeDocument/2006/relationships/slideLayout" Target="../slideLayouts/slideLayout50.xml"/><Relationship Id="rId52" Type="http://schemas.openxmlformats.org/officeDocument/2006/relationships/theme" Target="../theme/theme2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3" Type="http://schemas.openxmlformats.org/officeDocument/2006/relationships/slideLayout" Target="../slideLayouts/slideLayout13.xml"/><Relationship Id="rId12" Type="http://schemas.openxmlformats.org/officeDocument/2006/relationships/slideLayout" Target="../slideLayouts/slideLayout12.xml"/><Relationship Id="rId15" Type="http://schemas.openxmlformats.org/officeDocument/2006/relationships/slideLayout" Target="../slideLayouts/slideLayout15.xml"/><Relationship Id="rId14" Type="http://schemas.openxmlformats.org/officeDocument/2006/relationships/slideLayout" Target="../slideLayouts/slideLayout14.xml"/><Relationship Id="rId17" Type="http://schemas.openxmlformats.org/officeDocument/2006/relationships/slideLayout" Target="../slideLayouts/slideLayout17.xml"/><Relationship Id="rId16" Type="http://schemas.openxmlformats.org/officeDocument/2006/relationships/slideLayout" Target="../slideLayouts/slideLayout16.xml"/><Relationship Id="rId19" Type="http://schemas.openxmlformats.org/officeDocument/2006/relationships/slideLayout" Target="../slideLayouts/slideLayout19.xml"/><Relationship Id="rId18" Type="http://schemas.openxmlformats.org/officeDocument/2006/relationships/slideLayout" Target="../slideLayouts/slideLayout1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simple-light-2">
    <p:bg>
      <p:bgPr>
        <a:solidFill>
          <a:schemeClr val="accent2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721075" y="438900"/>
            <a:ext cx="7698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Kulim Park"/>
              <a:buNone/>
              <a:defRPr sz="2800">
                <a:solidFill>
                  <a:schemeClr val="dk1"/>
                </a:solidFill>
                <a:latin typeface="Kulim Park"/>
                <a:ea typeface="Kulim Park"/>
                <a:cs typeface="Kulim Park"/>
                <a:sym typeface="Kulim Park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Kulim Park"/>
              <a:buNone/>
              <a:defRPr sz="3500">
                <a:solidFill>
                  <a:schemeClr val="dk1"/>
                </a:solidFill>
                <a:latin typeface="Kulim Park"/>
                <a:ea typeface="Kulim Park"/>
                <a:cs typeface="Kulim Park"/>
                <a:sym typeface="Kulim Park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Kulim Park"/>
              <a:buNone/>
              <a:defRPr sz="3500">
                <a:solidFill>
                  <a:schemeClr val="dk1"/>
                </a:solidFill>
                <a:latin typeface="Kulim Park"/>
                <a:ea typeface="Kulim Park"/>
                <a:cs typeface="Kulim Park"/>
                <a:sym typeface="Kulim Park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Kulim Park"/>
              <a:buNone/>
              <a:defRPr sz="3500">
                <a:solidFill>
                  <a:schemeClr val="dk1"/>
                </a:solidFill>
                <a:latin typeface="Kulim Park"/>
                <a:ea typeface="Kulim Park"/>
                <a:cs typeface="Kulim Park"/>
                <a:sym typeface="Kulim Park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Kulim Park"/>
              <a:buNone/>
              <a:defRPr sz="3500">
                <a:solidFill>
                  <a:schemeClr val="dk1"/>
                </a:solidFill>
                <a:latin typeface="Kulim Park"/>
                <a:ea typeface="Kulim Park"/>
                <a:cs typeface="Kulim Park"/>
                <a:sym typeface="Kulim Park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Kulim Park"/>
              <a:buNone/>
              <a:defRPr sz="3500">
                <a:solidFill>
                  <a:schemeClr val="dk1"/>
                </a:solidFill>
                <a:latin typeface="Kulim Park"/>
                <a:ea typeface="Kulim Park"/>
                <a:cs typeface="Kulim Park"/>
                <a:sym typeface="Kulim Park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Kulim Park"/>
              <a:buNone/>
              <a:defRPr sz="3500">
                <a:solidFill>
                  <a:schemeClr val="dk1"/>
                </a:solidFill>
                <a:latin typeface="Kulim Park"/>
                <a:ea typeface="Kulim Park"/>
                <a:cs typeface="Kulim Park"/>
                <a:sym typeface="Kulim Park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Kulim Park"/>
              <a:buNone/>
              <a:defRPr sz="3500">
                <a:solidFill>
                  <a:schemeClr val="dk1"/>
                </a:solidFill>
                <a:latin typeface="Kulim Park"/>
                <a:ea typeface="Kulim Park"/>
                <a:cs typeface="Kulim Park"/>
                <a:sym typeface="Kulim Park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Kulim Park"/>
              <a:buNone/>
              <a:defRPr sz="3500">
                <a:solidFill>
                  <a:schemeClr val="dk1"/>
                </a:solidFill>
                <a:latin typeface="Kulim Park"/>
                <a:ea typeface="Kulim Park"/>
                <a:cs typeface="Kulim Park"/>
                <a:sym typeface="Kulim Park"/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721075" y="1351868"/>
            <a:ext cx="7701900" cy="3247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302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Manrope"/>
              <a:buChar char="●"/>
              <a:defRPr sz="1600">
                <a:solidFill>
                  <a:schemeClr val="dk1"/>
                </a:solidFill>
                <a:latin typeface="Manrope"/>
                <a:ea typeface="Manrope"/>
                <a:cs typeface="Manrope"/>
                <a:sym typeface="Manrope"/>
              </a:defRPr>
            </a:lvl1pPr>
            <a:lvl2pPr indent="-330200" lvl="1" marL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Manrope"/>
              <a:buChar char="○"/>
              <a:defRPr sz="1600">
                <a:solidFill>
                  <a:schemeClr val="dk1"/>
                </a:solidFill>
                <a:latin typeface="Manrope"/>
                <a:ea typeface="Manrope"/>
                <a:cs typeface="Manrope"/>
                <a:sym typeface="Manrope"/>
              </a:defRPr>
            </a:lvl2pPr>
            <a:lvl3pPr indent="-330200" lvl="2" marL="13716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Manrope"/>
              <a:buChar char="■"/>
              <a:defRPr sz="1600">
                <a:solidFill>
                  <a:schemeClr val="dk1"/>
                </a:solidFill>
                <a:latin typeface="Manrope"/>
                <a:ea typeface="Manrope"/>
                <a:cs typeface="Manrope"/>
                <a:sym typeface="Manrope"/>
              </a:defRPr>
            </a:lvl3pPr>
            <a:lvl4pPr indent="-330200" lvl="3" marL="1828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Manrope"/>
              <a:buChar char="●"/>
              <a:defRPr sz="1600">
                <a:solidFill>
                  <a:schemeClr val="dk1"/>
                </a:solidFill>
                <a:latin typeface="Manrope"/>
                <a:ea typeface="Manrope"/>
                <a:cs typeface="Manrope"/>
                <a:sym typeface="Manrope"/>
              </a:defRPr>
            </a:lvl4pPr>
            <a:lvl5pPr indent="-330200" lvl="4" marL="22860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Manrope"/>
              <a:buChar char="○"/>
              <a:defRPr sz="1600">
                <a:solidFill>
                  <a:schemeClr val="dk1"/>
                </a:solidFill>
                <a:latin typeface="Manrope"/>
                <a:ea typeface="Manrope"/>
                <a:cs typeface="Manrope"/>
                <a:sym typeface="Manrope"/>
              </a:defRPr>
            </a:lvl5pPr>
            <a:lvl6pPr indent="-330200" lvl="5" marL="2743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Manrope"/>
              <a:buChar char="■"/>
              <a:defRPr sz="1600">
                <a:solidFill>
                  <a:schemeClr val="dk1"/>
                </a:solidFill>
                <a:latin typeface="Manrope"/>
                <a:ea typeface="Manrope"/>
                <a:cs typeface="Manrope"/>
                <a:sym typeface="Manrope"/>
              </a:defRPr>
            </a:lvl6pPr>
            <a:lvl7pPr indent="-330200" lvl="6" marL="3200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Manrope"/>
              <a:buChar char="●"/>
              <a:defRPr sz="1600">
                <a:solidFill>
                  <a:schemeClr val="dk1"/>
                </a:solidFill>
                <a:latin typeface="Manrope"/>
                <a:ea typeface="Manrope"/>
                <a:cs typeface="Manrope"/>
                <a:sym typeface="Manrope"/>
              </a:defRPr>
            </a:lvl7pPr>
            <a:lvl8pPr indent="-330200" lvl="7" marL="36576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Manrope"/>
              <a:buChar char="○"/>
              <a:defRPr sz="1600">
                <a:solidFill>
                  <a:schemeClr val="dk1"/>
                </a:solidFill>
                <a:latin typeface="Manrope"/>
                <a:ea typeface="Manrope"/>
                <a:cs typeface="Manrope"/>
                <a:sym typeface="Manrope"/>
              </a:defRPr>
            </a:lvl8pPr>
            <a:lvl9pPr indent="-330200" lvl="8" marL="411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Manrope"/>
              <a:buChar char="■"/>
              <a:defRPr sz="1600">
                <a:solidFill>
                  <a:schemeClr val="dk1"/>
                </a:solidFill>
                <a:latin typeface="Manrope"/>
                <a:ea typeface="Manrope"/>
                <a:cs typeface="Manrope"/>
                <a:sym typeface="Manrope"/>
              </a:defRPr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  <p:sldLayoutId id="2147483661" r:id="rId14"/>
    <p:sldLayoutId id="2147483662" r:id="rId15"/>
    <p:sldLayoutId id="2147483663" r:id="rId16"/>
    <p:sldLayoutId id="2147483664" r:id="rId17"/>
    <p:sldLayoutId id="2147483665" r:id="rId18"/>
    <p:sldLayoutId id="2147483666" r:id="rId19"/>
    <p:sldLayoutId id="2147483667" r:id="rId20"/>
    <p:sldLayoutId id="2147483668" r:id="rId21"/>
    <p:sldLayoutId id="2147483669" r:id="rId22"/>
    <p:sldLayoutId id="2147483670" r:id="rId23"/>
    <p:sldLayoutId id="2147483671" r:id="rId24"/>
    <p:sldLayoutId id="2147483672" r:id="rId25"/>
    <p:sldLayoutId id="2147483673" r:id="rId26"/>
    <p:sldLayoutId id="2147483674" r:id="rId27"/>
    <p:sldLayoutId id="2147483675" r:id="rId28"/>
    <p:sldLayoutId id="2147483676" r:id="rId29"/>
    <p:sldLayoutId id="2147483677" r:id="rId30"/>
    <p:sldLayoutId id="2147483678" r:id="rId31"/>
    <p:sldLayoutId id="2147483679" r:id="rId32"/>
    <p:sldLayoutId id="2147483680" r:id="rId33"/>
    <p:sldLayoutId id="2147483681" r:id="rId34"/>
    <p:sldLayoutId id="2147483682" r:id="rId35"/>
    <p:sldLayoutId id="2147483683" r:id="rId36"/>
    <p:sldLayoutId id="2147483684" r:id="rId37"/>
    <p:sldLayoutId id="2147483685" r:id="rId38"/>
    <p:sldLayoutId id="2147483686" r:id="rId39"/>
    <p:sldLayoutId id="2147483687" r:id="rId40"/>
    <p:sldLayoutId id="2147483688" r:id="rId41"/>
    <p:sldLayoutId id="2147483689" r:id="rId42"/>
    <p:sldLayoutId id="2147483690" r:id="rId43"/>
    <p:sldLayoutId id="2147483691" r:id="rId44"/>
    <p:sldLayoutId id="2147483692" r:id="rId45"/>
    <p:sldLayoutId id="2147483693" r:id="rId46"/>
    <p:sldLayoutId id="2147483694" r:id="rId47"/>
    <p:sldLayoutId id="2147483695" r:id="rId48"/>
    <p:sldLayoutId id="2147483696" r:id="rId49"/>
    <p:sldLayoutId id="2147483697" r:id="rId50"/>
    <p:sldLayoutId id="2147483698" r:id="rId51"/>
  </p:sldLayoutIdLst>
  <p:hf dt="0" ftr="0" hdr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3.png"/><Relationship Id="rId4" Type="http://schemas.openxmlformats.org/officeDocument/2006/relationships/image" Target="../media/image1.png"/><Relationship Id="rId5" Type="http://schemas.openxmlformats.org/officeDocument/2006/relationships/image" Target="../media/image2.pn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7.jpg"/><Relationship Id="rId4" Type="http://schemas.openxmlformats.org/officeDocument/2006/relationships/image" Target="../media/image4.jpg"/><Relationship Id="rId5" Type="http://schemas.openxmlformats.org/officeDocument/2006/relationships/image" Target="../media/image5.jpg"/><Relationship Id="rId6" Type="http://schemas.openxmlformats.org/officeDocument/2006/relationships/image" Target="../media/image6.jpg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10.jpg"/><Relationship Id="rId4" Type="http://schemas.openxmlformats.org/officeDocument/2006/relationships/image" Target="../media/image8.jpg"/><Relationship Id="rId5" Type="http://schemas.openxmlformats.org/officeDocument/2006/relationships/image" Target="../media/image9.jpg"/><Relationship Id="rId6" Type="http://schemas.openxmlformats.org/officeDocument/2006/relationships/image" Target="../media/image11.jpg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9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49" name="Shape 5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0" name="Google Shape;550;p53"/>
          <p:cNvSpPr txBox="1"/>
          <p:nvPr>
            <p:ph type="ctrTitle"/>
          </p:nvPr>
        </p:nvSpPr>
        <p:spPr>
          <a:xfrm>
            <a:off x="722950" y="1502475"/>
            <a:ext cx="7697700" cy="1598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 </a:t>
            </a:r>
            <a:r>
              <a:rPr lang="en" sz="4500">
                <a:solidFill>
                  <a:schemeClr val="lt1"/>
                </a:solidFill>
                <a:latin typeface="Comfortaa"/>
                <a:ea typeface="Comfortaa"/>
                <a:cs typeface="Comfortaa"/>
                <a:sym typeface="Comfortaa"/>
              </a:rPr>
              <a:t>Cyflwyniad Adfyfyriol</a:t>
            </a:r>
            <a:r>
              <a:rPr lang="en" sz="4500">
                <a:latin typeface="Comfortaa"/>
                <a:ea typeface="Comfortaa"/>
                <a:cs typeface="Comfortaa"/>
                <a:sym typeface="Comfortaa"/>
              </a:rPr>
              <a:t> </a:t>
            </a:r>
            <a:endParaRPr sz="4500">
              <a:latin typeface="Comfortaa"/>
              <a:ea typeface="Comfortaa"/>
              <a:cs typeface="Comfortaa"/>
              <a:sym typeface="Comfortaa"/>
            </a:endParaRPr>
          </a:p>
        </p:txBody>
      </p:sp>
      <p:sp>
        <p:nvSpPr>
          <p:cNvPr id="551" name="Google Shape;551;p53"/>
          <p:cNvSpPr txBox="1"/>
          <p:nvPr>
            <p:ph idx="1" type="subTitle"/>
          </p:nvPr>
        </p:nvSpPr>
        <p:spPr>
          <a:xfrm>
            <a:off x="1962550" y="3100575"/>
            <a:ext cx="5218500" cy="548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lt1"/>
                </a:solidFill>
              </a:rPr>
              <a:t>Martha Grug Davies</a:t>
            </a:r>
            <a:endParaRPr>
              <a:solidFill>
                <a:schemeClr val="lt1"/>
              </a:solidFill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lt1"/>
                </a:solidFill>
              </a:rPr>
              <a:t>2404016</a:t>
            </a:r>
            <a:endParaRPr>
              <a:solidFill>
                <a:schemeClr val="lt1"/>
              </a:solidFill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lt1"/>
                </a:solidFill>
              </a:rPr>
              <a:t>ADPB5010C</a:t>
            </a:r>
            <a:endParaRPr>
              <a:solidFill>
                <a:schemeClr val="lt1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55" name="Shape 5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6" name="Google Shape;556;p54"/>
          <p:cNvSpPr txBox="1"/>
          <p:nvPr>
            <p:ph type="title"/>
          </p:nvPr>
        </p:nvSpPr>
        <p:spPr>
          <a:xfrm flipH="1">
            <a:off x="719925" y="437700"/>
            <a:ext cx="7704000" cy="65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>
                <a:solidFill>
                  <a:schemeClr val="lt1"/>
                </a:solidFill>
              </a:rPr>
              <a:t>Myfyrio’n feirniadol ar y broses cydweithio </a:t>
            </a:r>
            <a:r>
              <a:rPr lang="en">
                <a:solidFill>
                  <a:schemeClr val="lt1"/>
                </a:solidFill>
              </a:rPr>
              <a:t> </a:t>
            </a:r>
            <a:endParaRPr>
              <a:solidFill>
                <a:schemeClr val="lt1"/>
              </a:solidFill>
            </a:endParaRPr>
          </a:p>
        </p:txBody>
      </p:sp>
      <p:sp>
        <p:nvSpPr>
          <p:cNvPr id="557" name="Google Shape;557;p54"/>
          <p:cNvSpPr txBox="1"/>
          <p:nvPr/>
        </p:nvSpPr>
        <p:spPr>
          <a:xfrm>
            <a:off x="436350" y="1405825"/>
            <a:ext cx="8391600" cy="3475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1600" u="sng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Cadarnhaol</a:t>
            </a:r>
            <a:endParaRPr b="1" sz="1600" u="sng">
              <a:solidFill>
                <a:schemeClr val="lt1"/>
              </a:solidFill>
              <a:latin typeface="Manrope"/>
              <a:ea typeface="Manrope"/>
              <a:cs typeface="Manrope"/>
              <a:sym typeface="Manrope"/>
            </a:endParaRPr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300"/>
              <a:buFont typeface="Manrope"/>
              <a:buChar char="●"/>
            </a:pPr>
            <a:r>
              <a:rPr lang="en" sz="1300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Rhannu y llwyth gwaith </a:t>
            </a:r>
            <a:endParaRPr sz="1300">
              <a:solidFill>
                <a:schemeClr val="lt1"/>
              </a:solidFill>
              <a:latin typeface="Manrope"/>
              <a:ea typeface="Manrope"/>
              <a:cs typeface="Manrope"/>
              <a:sym typeface="Manrope"/>
            </a:endParaRPr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300"/>
              <a:buFont typeface="Manrope"/>
              <a:buChar char="●"/>
            </a:pPr>
            <a:r>
              <a:rPr lang="en" sz="1300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Dysgu gan  eraill </a:t>
            </a:r>
            <a:endParaRPr sz="1300">
              <a:solidFill>
                <a:schemeClr val="lt1"/>
              </a:solidFill>
              <a:latin typeface="Manrope"/>
              <a:ea typeface="Manrope"/>
              <a:cs typeface="Manrope"/>
              <a:sym typeface="Manrope"/>
            </a:endParaRPr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300"/>
              <a:buFont typeface="Manrope"/>
              <a:buChar char="●"/>
            </a:pPr>
            <a:r>
              <a:rPr lang="en" sz="1300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Rhannu ein barnau personol a’i gweithio </a:t>
            </a:r>
            <a:r>
              <a:rPr lang="en" sz="1300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mewn</a:t>
            </a:r>
            <a:r>
              <a:rPr lang="en" sz="1300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 i’r darn </a:t>
            </a:r>
            <a:endParaRPr sz="1300">
              <a:solidFill>
                <a:schemeClr val="lt1"/>
              </a:solidFill>
              <a:latin typeface="Manrope"/>
              <a:ea typeface="Manrope"/>
              <a:cs typeface="Manrope"/>
              <a:sym typeface="Manrope"/>
            </a:endParaRPr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300"/>
              <a:buFont typeface="Manrope"/>
              <a:buChar char="●"/>
            </a:pPr>
            <a:r>
              <a:rPr lang="en" sz="1300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Mwy o syniadau creadigol i adio i’r linell stori </a:t>
            </a:r>
            <a:endParaRPr sz="1300">
              <a:solidFill>
                <a:schemeClr val="lt1"/>
              </a:solidFill>
              <a:latin typeface="Manrope"/>
              <a:ea typeface="Manrope"/>
              <a:cs typeface="Manrope"/>
              <a:sym typeface="Manrope"/>
            </a:endParaRPr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300"/>
              <a:buFont typeface="Manrope"/>
              <a:buChar char="●"/>
            </a:pPr>
            <a:r>
              <a:rPr lang="en" sz="1300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Ehangu sgiliau cyfathrebu fel, datrus problemau, arweinyddiaeth </a:t>
            </a:r>
            <a:endParaRPr sz="1300">
              <a:solidFill>
                <a:schemeClr val="lt1"/>
              </a:solidFill>
              <a:latin typeface="Manrope"/>
              <a:ea typeface="Manrope"/>
              <a:cs typeface="Manrope"/>
              <a:sym typeface="Manrope"/>
            </a:endParaRPr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300"/>
              <a:buFont typeface="Manrope"/>
              <a:buChar char="●"/>
            </a:pPr>
            <a:r>
              <a:rPr lang="en" sz="1300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Dysgu sut i weithio fel cyfarwyddwr cynorthwyol a gwrando ar syniadau eraill </a:t>
            </a:r>
            <a:endParaRPr sz="1300">
              <a:solidFill>
                <a:schemeClr val="lt1"/>
              </a:solidFill>
              <a:latin typeface="Manrope"/>
              <a:ea typeface="Manrope"/>
              <a:cs typeface="Manrope"/>
              <a:sym typeface="Manrope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lt1"/>
              </a:solidFill>
              <a:latin typeface="Manrope"/>
              <a:ea typeface="Manrope"/>
              <a:cs typeface="Manrope"/>
              <a:sym typeface="Manrope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1600" u="sng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Negyddol</a:t>
            </a:r>
            <a:endParaRPr b="1" sz="1600" u="sng">
              <a:solidFill>
                <a:schemeClr val="lt1"/>
              </a:solidFill>
              <a:latin typeface="Manrope"/>
              <a:ea typeface="Manrope"/>
              <a:cs typeface="Manrope"/>
              <a:sym typeface="Manrope"/>
            </a:endParaRPr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300"/>
              <a:buFont typeface="Manrope"/>
              <a:buChar char="●"/>
            </a:pPr>
            <a:r>
              <a:rPr lang="en" sz="1300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Unigolion yn gwrthod cydweithio gydag eraill, felly ddim y cyflawni ei gwaith</a:t>
            </a:r>
            <a:endParaRPr sz="1300">
              <a:solidFill>
                <a:schemeClr val="lt1"/>
              </a:solidFill>
              <a:latin typeface="Manrope"/>
              <a:ea typeface="Manrope"/>
              <a:cs typeface="Manrope"/>
              <a:sym typeface="Manrope"/>
            </a:endParaRPr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300"/>
              <a:buFont typeface="Manrope"/>
              <a:buChar char="●"/>
            </a:pPr>
            <a:r>
              <a:rPr lang="en" sz="1300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Rhai ddim yn derbyn beirniadaeth adeiladol </a:t>
            </a:r>
            <a:endParaRPr sz="1300">
              <a:solidFill>
                <a:schemeClr val="lt1"/>
              </a:solidFill>
              <a:latin typeface="Manrope"/>
              <a:ea typeface="Manrope"/>
              <a:cs typeface="Manrope"/>
              <a:sym typeface="Manrope"/>
            </a:endParaRPr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300"/>
              <a:buFont typeface="Manrope"/>
              <a:buChar char="●"/>
            </a:pPr>
            <a:r>
              <a:rPr lang="en" sz="1300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Penderfyniadau’n cymryd hyrach i wneud oherwydd barnau gwahanol </a:t>
            </a:r>
            <a:endParaRPr sz="1300">
              <a:solidFill>
                <a:schemeClr val="lt1"/>
              </a:solidFill>
              <a:latin typeface="Manrope"/>
              <a:ea typeface="Manrope"/>
              <a:cs typeface="Manrope"/>
              <a:sym typeface="Manrope"/>
            </a:endParaRPr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300"/>
              <a:buFont typeface="Manrope"/>
              <a:buChar char="●"/>
            </a:pPr>
            <a:r>
              <a:rPr lang="en" sz="1300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Unigolion yn cyfrannu llai nag eraill </a:t>
            </a:r>
            <a:endParaRPr sz="1300">
              <a:solidFill>
                <a:schemeClr val="lt1"/>
              </a:solidFill>
              <a:latin typeface="Manrope"/>
              <a:ea typeface="Manrope"/>
              <a:cs typeface="Manrope"/>
              <a:sym typeface="Manrope"/>
            </a:endParaRPr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300"/>
              <a:buFont typeface="Manrope"/>
              <a:buChar char="●"/>
            </a:pPr>
            <a:r>
              <a:rPr lang="en" sz="1300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Pawb gyda ffyrdd gwahanol o gyflawni gwaith </a:t>
            </a:r>
            <a:endParaRPr sz="1300">
              <a:solidFill>
                <a:schemeClr val="lt1"/>
              </a:solidFill>
              <a:latin typeface="Manrope"/>
              <a:ea typeface="Manrope"/>
              <a:cs typeface="Manrope"/>
              <a:sym typeface="Manrope"/>
            </a:endParaRPr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300"/>
              <a:buFont typeface="Manrope"/>
              <a:buChar char="●"/>
            </a:pPr>
            <a:r>
              <a:rPr lang="en" sz="1300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Gorgymlethdod gan fod llawer o syniadau gwahanol yn </a:t>
            </a:r>
            <a:endParaRPr sz="1300">
              <a:solidFill>
                <a:schemeClr val="lt1"/>
              </a:solidFill>
              <a:latin typeface="Manrope"/>
              <a:ea typeface="Manrope"/>
              <a:cs typeface="Manrope"/>
              <a:sym typeface="Manrope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61" name="Shape 5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2" name="Google Shape;562;p55"/>
          <p:cNvSpPr txBox="1"/>
          <p:nvPr>
            <p:ph type="title"/>
          </p:nvPr>
        </p:nvSpPr>
        <p:spPr>
          <a:xfrm>
            <a:off x="720000" y="437700"/>
            <a:ext cx="7702800" cy="65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>
                <a:solidFill>
                  <a:schemeClr val="lt1"/>
                </a:solidFill>
              </a:rPr>
              <a:t>Gwethuso a myfyrio fy heriau personol wrth greu darn newydd o theatr</a:t>
            </a:r>
            <a:endParaRPr sz="2400">
              <a:solidFill>
                <a:schemeClr val="lt1"/>
              </a:solidFill>
            </a:endParaRPr>
          </a:p>
        </p:txBody>
      </p:sp>
      <p:sp>
        <p:nvSpPr>
          <p:cNvPr id="563" name="Google Shape;563;p55"/>
          <p:cNvSpPr txBox="1"/>
          <p:nvPr/>
        </p:nvSpPr>
        <p:spPr>
          <a:xfrm>
            <a:off x="347500" y="1445325"/>
            <a:ext cx="8154600" cy="3504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23850" lvl="0" marL="45720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500"/>
              <a:buFont typeface="Manrope"/>
              <a:buChar char="●"/>
            </a:pPr>
            <a:r>
              <a:rPr lang="en" sz="1500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I beidio gor gymlethu’r ddrama gan ysgrifennu golygfeydd oedd ddim ei angen </a:t>
            </a:r>
            <a:endParaRPr sz="1500">
              <a:solidFill>
                <a:schemeClr val="lt1"/>
              </a:solidFill>
              <a:latin typeface="Manrope"/>
              <a:ea typeface="Manrope"/>
              <a:cs typeface="Manrope"/>
              <a:sym typeface="Manrope"/>
            </a:endParaRPr>
          </a:p>
          <a:p>
            <a:pPr indent="-323850" lvl="0" marL="45720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500"/>
              <a:buFont typeface="Manrope"/>
              <a:buChar char="●"/>
            </a:pPr>
            <a:r>
              <a:rPr lang="en" sz="1500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Ceisio peidio mynd yn ‘overstimluated’ mewn syfellfaoedd cyfagos a hir </a:t>
            </a:r>
            <a:endParaRPr sz="1500">
              <a:solidFill>
                <a:schemeClr val="lt1"/>
              </a:solidFill>
              <a:latin typeface="Manrope"/>
              <a:ea typeface="Manrope"/>
              <a:cs typeface="Manrope"/>
              <a:sym typeface="Manrope"/>
            </a:endParaRPr>
          </a:p>
          <a:p>
            <a:pPr indent="-323850" lvl="0" marL="45720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500"/>
              <a:buFont typeface="Manrope"/>
              <a:buChar char="●"/>
            </a:pPr>
            <a:r>
              <a:rPr lang="en" sz="1500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Peidio mynd yn rwystredig gyda unigolion </a:t>
            </a:r>
            <a:endParaRPr sz="1500">
              <a:solidFill>
                <a:schemeClr val="lt1"/>
              </a:solidFill>
              <a:latin typeface="Manrope"/>
              <a:ea typeface="Manrope"/>
              <a:cs typeface="Manrope"/>
              <a:sym typeface="Manrope"/>
            </a:endParaRPr>
          </a:p>
          <a:p>
            <a:pPr indent="-323850" lvl="0" marL="45720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500"/>
              <a:buFont typeface="Manrope"/>
              <a:buChar char="●"/>
            </a:pPr>
            <a:r>
              <a:rPr lang="en" sz="1500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Methu dod fyny gyda alaw ar gyfer caneuon </a:t>
            </a:r>
            <a:endParaRPr sz="1500">
              <a:solidFill>
                <a:schemeClr val="lt1"/>
              </a:solidFill>
              <a:latin typeface="Manrope"/>
              <a:ea typeface="Manrope"/>
              <a:cs typeface="Manrope"/>
              <a:sym typeface="Manrope"/>
            </a:endParaRPr>
          </a:p>
          <a:p>
            <a:pPr indent="-323850" lvl="0" marL="45720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500"/>
              <a:buFont typeface="Manrope"/>
              <a:buChar char="●"/>
            </a:pPr>
            <a:r>
              <a:rPr lang="en" sz="1500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Peidio a gorfeddwl syniadau </a:t>
            </a:r>
            <a:endParaRPr sz="1500">
              <a:solidFill>
                <a:schemeClr val="lt1"/>
              </a:solidFill>
              <a:latin typeface="Manrope"/>
              <a:ea typeface="Manrope"/>
              <a:cs typeface="Manrope"/>
              <a:sym typeface="Manrope"/>
            </a:endParaRPr>
          </a:p>
          <a:p>
            <a:pPr indent="-323850" lvl="0" marL="45720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500"/>
              <a:buFont typeface="Manrope"/>
              <a:buChar char="●"/>
            </a:pPr>
            <a:r>
              <a:rPr lang="en" sz="1500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Mynd dan straen wrth gael ‘writer’s block’ </a:t>
            </a:r>
            <a:endParaRPr sz="1500">
              <a:solidFill>
                <a:schemeClr val="lt1"/>
              </a:solidFill>
              <a:latin typeface="Manrope"/>
              <a:ea typeface="Manrope"/>
              <a:cs typeface="Manrope"/>
              <a:sym typeface="Manrope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67" name="Shape 5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8" name="Google Shape;568;p56"/>
          <p:cNvSpPr txBox="1"/>
          <p:nvPr/>
        </p:nvSpPr>
        <p:spPr>
          <a:xfrm>
            <a:off x="1097800" y="142150"/>
            <a:ext cx="7266000" cy="513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Enghreifftiau o fy ngwaith a gafodd ei dorri </a:t>
            </a:r>
            <a:endParaRPr sz="2400">
              <a:solidFill>
                <a:schemeClr val="lt1"/>
              </a:solidFill>
              <a:latin typeface="Manrope"/>
              <a:ea typeface="Manrope"/>
              <a:cs typeface="Manrope"/>
              <a:sym typeface="Manrope"/>
            </a:endParaRPr>
          </a:p>
        </p:txBody>
      </p:sp>
      <p:pic>
        <p:nvPicPr>
          <p:cNvPr id="569" name="Google Shape;569;p56" title="Screenshot 2025-11-21 4.30.27 PM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51475" y="807850"/>
            <a:ext cx="2485500" cy="3198400"/>
          </a:xfrm>
          <a:prstGeom prst="rect">
            <a:avLst/>
          </a:prstGeom>
          <a:noFill/>
          <a:ln>
            <a:noFill/>
          </a:ln>
        </p:spPr>
      </p:pic>
      <p:pic>
        <p:nvPicPr>
          <p:cNvPr id="570" name="Google Shape;570;p56" title="Screenshot 2025-11-21 4.30.39 PM.png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3302150" y="807850"/>
            <a:ext cx="2539700" cy="3198399"/>
          </a:xfrm>
          <a:prstGeom prst="rect">
            <a:avLst/>
          </a:prstGeom>
          <a:noFill/>
          <a:ln>
            <a:noFill/>
          </a:ln>
        </p:spPr>
      </p:pic>
      <p:pic>
        <p:nvPicPr>
          <p:cNvPr id="571" name="Google Shape;571;p56" title="Screenshot 2025-11-21 4.31.10 PM.png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6207025" y="807850"/>
            <a:ext cx="2611249" cy="31984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75" name="Shape 5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6" name="Google Shape;576;p57"/>
          <p:cNvSpPr txBox="1"/>
          <p:nvPr>
            <p:ph type="title"/>
          </p:nvPr>
        </p:nvSpPr>
        <p:spPr>
          <a:xfrm>
            <a:off x="720600" y="269875"/>
            <a:ext cx="7702800" cy="65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>
                <a:solidFill>
                  <a:schemeClr val="lt1"/>
                </a:solidFill>
              </a:rPr>
              <a:t>Myfyrio’n feirniadol ar fy nghynydd a datblygiad personol yn ystod y modiwl</a:t>
            </a:r>
            <a:endParaRPr sz="2400">
              <a:solidFill>
                <a:schemeClr val="lt1"/>
              </a:solidFill>
            </a:endParaRPr>
          </a:p>
        </p:txBody>
      </p:sp>
      <p:sp>
        <p:nvSpPr>
          <p:cNvPr id="577" name="Google Shape;577;p57"/>
          <p:cNvSpPr txBox="1"/>
          <p:nvPr/>
        </p:nvSpPr>
        <p:spPr>
          <a:xfrm>
            <a:off x="446225" y="1149150"/>
            <a:ext cx="8391600" cy="3781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500">
              <a:solidFill>
                <a:schemeClr val="lt1"/>
              </a:solidFill>
              <a:latin typeface="Manrope"/>
              <a:ea typeface="Manrope"/>
              <a:cs typeface="Manrope"/>
              <a:sym typeface="Manrope"/>
            </a:endParaRPr>
          </a:p>
          <a:p>
            <a:pPr indent="-323850" lvl="0" marL="45720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500"/>
              <a:buFont typeface="Manrope"/>
              <a:buChar char="●"/>
            </a:pPr>
            <a:r>
              <a:rPr lang="en" sz="1500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Gwella sut dwi’n ymdopi wrth weithio dan straen </a:t>
            </a:r>
            <a:endParaRPr sz="1500">
              <a:solidFill>
                <a:schemeClr val="lt1"/>
              </a:solidFill>
              <a:latin typeface="Manrope"/>
              <a:ea typeface="Manrope"/>
              <a:cs typeface="Manrope"/>
              <a:sym typeface="Manrope"/>
            </a:endParaRPr>
          </a:p>
          <a:p>
            <a:pPr indent="-323850" lvl="0" marL="45720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500"/>
              <a:buFont typeface="Manrope"/>
              <a:buChar char="●"/>
            </a:pPr>
            <a:r>
              <a:rPr lang="en" sz="1500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Dysgu sut i weithio fel cyfarwyddwr cynorthwyol </a:t>
            </a:r>
            <a:endParaRPr sz="1500">
              <a:solidFill>
                <a:schemeClr val="lt1"/>
              </a:solidFill>
              <a:latin typeface="Manrope"/>
              <a:ea typeface="Manrope"/>
              <a:cs typeface="Manrope"/>
              <a:sym typeface="Manrope"/>
            </a:endParaRPr>
          </a:p>
          <a:p>
            <a:pPr indent="-323850" lvl="0" marL="45720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500"/>
              <a:buFont typeface="Manrope"/>
              <a:buChar char="●"/>
            </a:pPr>
            <a:r>
              <a:rPr lang="en" sz="1500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Wedi ehangu sgiliau - </a:t>
            </a:r>
            <a:endParaRPr sz="1500">
              <a:solidFill>
                <a:schemeClr val="lt1"/>
              </a:solidFill>
              <a:latin typeface="Manrope"/>
              <a:ea typeface="Manrope"/>
              <a:cs typeface="Manrope"/>
              <a:sym typeface="Manrope"/>
            </a:endParaRPr>
          </a:p>
          <a:p>
            <a:pPr indent="-323850" lvl="0" marL="45720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500"/>
              <a:buFont typeface="Manrope"/>
              <a:buChar char="●"/>
            </a:pPr>
            <a:r>
              <a:rPr lang="en" sz="1500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cyfathrebu, gwaith tîm, datrus problemau, rheoli amser, datrys gwrthdaro a mwy </a:t>
            </a:r>
            <a:endParaRPr sz="1500">
              <a:solidFill>
                <a:schemeClr val="lt1"/>
              </a:solidFill>
              <a:latin typeface="Manrope"/>
              <a:ea typeface="Manrope"/>
              <a:cs typeface="Manrope"/>
              <a:sym typeface="Manrope"/>
            </a:endParaRPr>
          </a:p>
          <a:p>
            <a:pPr indent="-323850" lvl="0" marL="45720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500"/>
              <a:buFont typeface="Manrope"/>
              <a:buChar char="●"/>
            </a:pPr>
            <a:r>
              <a:rPr lang="en" sz="1500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Wedi dysgu sut i fod yn gyfrifol am cadw fyny ar fy ngwaith gan fod eraill yn dibynnu arnai </a:t>
            </a:r>
            <a:endParaRPr sz="1500">
              <a:solidFill>
                <a:schemeClr val="lt1"/>
              </a:solidFill>
              <a:latin typeface="Manrope"/>
              <a:ea typeface="Manrope"/>
              <a:cs typeface="Manrope"/>
              <a:sym typeface="Manrope"/>
            </a:endParaRPr>
          </a:p>
          <a:p>
            <a:pPr indent="-32385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500"/>
              <a:buFont typeface="Manrope"/>
              <a:buChar char="●"/>
            </a:pPr>
            <a:r>
              <a:rPr lang="en" sz="1500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Dysgu sut i neud awyrgylch gwaith iach, parchus a positif</a:t>
            </a:r>
            <a:endParaRPr sz="1500">
              <a:solidFill>
                <a:schemeClr val="lt1"/>
              </a:solidFill>
              <a:latin typeface="Manrope"/>
              <a:ea typeface="Manrope"/>
              <a:cs typeface="Manrope"/>
              <a:sym typeface="Manrope"/>
            </a:endParaRPr>
          </a:p>
          <a:p>
            <a:pPr indent="-32385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500"/>
              <a:buFont typeface="Manrope"/>
              <a:buChar char="●"/>
            </a:pPr>
            <a:r>
              <a:rPr lang="en" sz="1500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Wrth fod yn rhan o’r ensembl ‘Amazing Grace’, wedi dysgu i fod yn broffeisiynol yn y gofod</a:t>
            </a:r>
            <a:endParaRPr>
              <a:solidFill>
                <a:schemeClr val="lt1"/>
              </a:solidFill>
              <a:latin typeface="Manrope"/>
              <a:ea typeface="Manrope"/>
              <a:cs typeface="Manrope"/>
              <a:sym typeface="Manrope"/>
            </a:endParaRPr>
          </a:p>
          <a:p>
            <a:pPr indent="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lt1"/>
              </a:solidFill>
              <a:latin typeface="Manrope"/>
              <a:ea typeface="Manrope"/>
              <a:cs typeface="Manrope"/>
              <a:sym typeface="Manrope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lt1"/>
              </a:solidFill>
              <a:latin typeface="Manrope"/>
              <a:ea typeface="Manrope"/>
              <a:cs typeface="Manrope"/>
              <a:sym typeface="Manrope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81" name="Shape 5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2" name="Google Shape;582;p58"/>
          <p:cNvSpPr txBox="1"/>
          <p:nvPr>
            <p:ph type="title"/>
          </p:nvPr>
        </p:nvSpPr>
        <p:spPr>
          <a:xfrm>
            <a:off x="720000" y="437700"/>
            <a:ext cx="7702800" cy="65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>
                <a:solidFill>
                  <a:schemeClr val="lt1"/>
                </a:solidFill>
              </a:rPr>
              <a:t>Myfyrio’n feirniadol ar sgiliau lleisiol, corfforol a testun a defnyddiwyd yn ystod y broses ymarfer a’i berfformio </a:t>
            </a:r>
            <a:r>
              <a:rPr lang="en"/>
              <a:t> </a:t>
            </a:r>
            <a:endParaRPr sz="2500"/>
          </a:p>
        </p:txBody>
      </p:sp>
      <p:sp>
        <p:nvSpPr>
          <p:cNvPr id="583" name="Google Shape;583;p58"/>
          <p:cNvSpPr txBox="1"/>
          <p:nvPr/>
        </p:nvSpPr>
        <p:spPr>
          <a:xfrm>
            <a:off x="720000" y="1514425"/>
            <a:ext cx="7702800" cy="3159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500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Y Bwthyn </a:t>
            </a:r>
            <a:endParaRPr sz="1500">
              <a:solidFill>
                <a:schemeClr val="lt1"/>
              </a:solidFill>
              <a:latin typeface="Manrope"/>
              <a:ea typeface="Manrope"/>
              <a:cs typeface="Manrope"/>
              <a:sym typeface="Manrope"/>
            </a:endParaRPr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300"/>
              <a:buFont typeface="Manrope"/>
              <a:buChar char="●"/>
            </a:pPr>
            <a:r>
              <a:rPr lang="en" sz="1300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Llawer o waeddi, angen sicrhau fy mod i’n neud hwn mewn ffordd iach a ddim yn brifo’r llais </a:t>
            </a:r>
            <a:endParaRPr sz="1300">
              <a:solidFill>
                <a:schemeClr val="lt1"/>
              </a:solidFill>
              <a:latin typeface="Manrope"/>
              <a:ea typeface="Manrope"/>
              <a:cs typeface="Manrope"/>
              <a:sym typeface="Manrope"/>
            </a:endParaRPr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300"/>
              <a:buFont typeface="Manrope"/>
              <a:buChar char="●"/>
            </a:pPr>
            <a:r>
              <a:rPr lang="en" sz="1300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Angen neud yn siwr i enganu’r llinellau gan ei fod yn glir i bawb yn y gyulleidfa </a:t>
            </a:r>
            <a:endParaRPr sz="1300">
              <a:solidFill>
                <a:schemeClr val="lt1"/>
              </a:solidFill>
              <a:latin typeface="Manrope"/>
              <a:ea typeface="Manrope"/>
              <a:cs typeface="Manrope"/>
              <a:sym typeface="Manrope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300">
              <a:solidFill>
                <a:schemeClr val="lt1"/>
              </a:solidFill>
              <a:latin typeface="Manrope"/>
              <a:ea typeface="Manrope"/>
              <a:cs typeface="Manrope"/>
              <a:sym typeface="Manrope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500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Amazing Grace</a:t>
            </a:r>
            <a:endParaRPr sz="1500">
              <a:solidFill>
                <a:schemeClr val="lt1"/>
              </a:solidFill>
              <a:latin typeface="Manrope"/>
              <a:ea typeface="Manrope"/>
              <a:cs typeface="Manrope"/>
              <a:sym typeface="Manrope"/>
            </a:endParaRPr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300"/>
              <a:buFont typeface="Manrope"/>
              <a:buChar char="●"/>
            </a:pPr>
            <a:r>
              <a:rPr lang="en" sz="1300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Canu pob dydd felly angen sicrhau fod genai iechyd lleisiol cryf </a:t>
            </a:r>
            <a:endParaRPr sz="1300">
              <a:solidFill>
                <a:schemeClr val="lt1"/>
              </a:solidFill>
              <a:latin typeface="Manrope"/>
              <a:ea typeface="Manrope"/>
              <a:cs typeface="Manrope"/>
              <a:sym typeface="Manrope"/>
            </a:endParaRPr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300"/>
              <a:buFont typeface="Manrope"/>
              <a:buChar char="●"/>
            </a:pPr>
            <a:r>
              <a:rPr lang="en" sz="1300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Gwbod pryd mae fy nghorff a llais wedi blino neu wedi neud gormod </a:t>
            </a:r>
            <a:endParaRPr sz="1300">
              <a:solidFill>
                <a:schemeClr val="lt1"/>
              </a:solidFill>
              <a:latin typeface="Manrope"/>
              <a:ea typeface="Manrope"/>
              <a:cs typeface="Manrope"/>
              <a:sym typeface="Manrope"/>
            </a:endParaRPr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300"/>
              <a:buFont typeface="Manrope"/>
              <a:buChar char="●"/>
            </a:pPr>
            <a:r>
              <a:rPr lang="en" sz="1300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Llawer o ddawnsio felly angen sicrhau fy mod yn edrych ar ol fy nghorff i atal anaf </a:t>
            </a:r>
            <a:endParaRPr sz="1300">
              <a:solidFill>
                <a:schemeClr val="lt1"/>
              </a:solidFill>
              <a:latin typeface="Manrope"/>
              <a:ea typeface="Manrope"/>
              <a:cs typeface="Manrope"/>
              <a:sym typeface="Manrope"/>
            </a:endParaRPr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300"/>
              <a:buFont typeface="Manrope"/>
              <a:buChar char="●"/>
            </a:pPr>
            <a:r>
              <a:rPr lang="en" sz="1300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Yn dawnsio mewn sodlau felly wedi gweithio ar cryfder ffȇr i atal anaf eto </a:t>
            </a:r>
            <a:endParaRPr sz="1300">
              <a:solidFill>
                <a:schemeClr val="lt1"/>
              </a:solidFill>
              <a:latin typeface="Manrope"/>
              <a:ea typeface="Manrope"/>
              <a:cs typeface="Manrope"/>
              <a:sym typeface="Manrope"/>
            </a:endParaRPr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300"/>
              <a:buFont typeface="Manrope"/>
              <a:buChar char="●"/>
            </a:pPr>
            <a:r>
              <a:rPr lang="en" sz="1300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Angen gwneud acen person o lerpwl a oedd yn sialens i mi,</a:t>
            </a:r>
            <a:endParaRPr sz="1300">
              <a:solidFill>
                <a:schemeClr val="lt1"/>
              </a:solidFill>
              <a:latin typeface="Manrope"/>
              <a:ea typeface="Manrope"/>
              <a:cs typeface="Manrope"/>
              <a:sym typeface="Manrope"/>
            </a:endParaRPr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300"/>
              <a:buFont typeface="Manrope"/>
              <a:buChar char="●"/>
            </a:pPr>
            <a:r>
              <a:rPr lang="en" sz="1300">
                <a:solidFill>
                  <a:schemeClr val="lt1"/>
                </a:solidFill>
                <a:latin typeface="Manrope"/>
                <a:ea typeface="Manrope"/>
                <a:cs typeface="Manrope"/>
                <a:sym typeface="Manrope"/>
              </a:rPr>
              <a:t>I beidio bod yn anodd ar fy hun yn ystod sefyllfaoedd lle mae coreograffi neu llinell o gan ddim yn aros </a:t>
            </a:r>
            <a:endParaRPr sz="1300">
              <a:solidFill>
                <a:schemeClr val="lt1"/>
              </a:solidFill>
              <a:latin typeface="Manrope"/>
              <a:ea typeface="Manrope"/>
              <a:cs typeface="Manrope"/>
              <a:sym typeface="Manrope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87" name="Shape 5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8" name="Google Shape;588;p59"/>
          <p:cNvSpPr txBox="1"/>
          <p:nvPr>
            <p:ph type="title"/>
          </p:nvPr>
        </p:nvSpPr>
        <p:spPr>
          <a:xfrm>
            <a:off x="720000" y="437700"/>
            <a:ext cx="7702800" cy="65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lt1"/>
                </a:solidFill>
              </a:rPr>
              <a:t>Lluniau Amazing Grace </a:t>
            </a:r>
            <a:endParaRPr>
              <a:solidFill>
                <a:schemeClr val="lt1"/>
              </a:solidFill>
            </a:endParaRPr>
          </a:p>
        </p:txBody>
      </p:sp>
      <p:pic>
        <p:nvPicPr>
          <p:cNvPr id="589" name="Google Shape;589;p59" title="original-979F6342-0EB5-4029-943F-F0EF124C60AA.jpe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80775" y="1265688"/>
            <a:ext cx="2457275" cy="1879699"/>
          </a:xfrm>
          <a:prstGeom prst="rect">
            <a:avLst/>
          </a:prstGeom>
          <a:noFill/>
          <a:ln>
            <a:noFill/>
          </a:ln>
        </p:spPr>
      </p:pic>
      <p:pic>
        <p:nvPicPr>
          <p:cNvPr id="590" name="Google Shape;590;p59" title="original-6C9D5874-3F6E-4C15-A784-7AF9625E21D2.jpeg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1998525" y="3493200"/>
            <a:ext cx="4456975" cy="1249475"/>
          </a:xfrm>
          <a:prstGeom prst="rect">
            <a:avLst/>
          </a:prstGeom>
          <a:noFill/>
          <a:ln>
            <a:noFill/>
          </a:ln>
        </p:spPr>
      </p:pic>
      <p:pic>
        <p:nvPicPr>
          <p:cNvPr id="591" name="Google Shape;591;p59" title="original-8093D772-6124-4F1E-80C8-F5294DE9C15D.jpeg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3159925" y="1265700"/>
            <a:ext cx="2822950" cy="1836126"/>
          </a:xfrm>
          <a:prstGeom prst="rect">
            <a:avLst/>
          </a:prstGeom>
          <a:noFill/>
          <a:ln>
            <a:noFill/>
          </a:ln>
        </p:spPr>
      </p:pic>
      <p:pic>
        <p:nvPicPr>
          <p:cNvPr id="592" name="Google Shape;592;p59" title="original-EA3F826C-E464-4DB3-A40E-D586C130F89F.jpeg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6135275" y="1248000"/>
            <a:ext cx="2856324" cy="187980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96" name="Shape 5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7" name="Google Shape;597;p60"/>
          <p:cNvSpPr txBox="1"/>
          <p:nvPr>
            <p:ph type="title"/>
          </p:nvPr>
        </p:nvSpPr>
        <p:spPr>
          <a:xfrm>
            <a:off x="720000" y="437700"/>
            <a:ext cx="7702800" cy="657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lt1"/>
                </a:solidFill>
              </a:rPr>
              <a:t>Lluniau Y Bwthyn </a:t>
            </a:r>
            <a:endParaRPr>
              <a:solidFill>
                <a:schemeClr val="lt1"/>
              </a:solidFill>
            </a:endParaRPr>
          </a:p>
        </p:txBody>
      </p:sp>
      <p:pic>
        <p:nvPicPr>
          <p:cNvPr id="598" name="Google Shape;598;p60" title="original-236FF4BE-FE90-44A5-AADD-C037AD53FDA3.jpe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912575" y="1198625"/>
            <a:ext cx="2615676" cy="1836126"/>
          </a:xfrm>
          <a:prstGeom prst="rect">
            <a:avLst/>
          </a:prstGeom>
          <a:noFill/>
          <a:ln>
            <a:noFill/>
          </a:ln>
        </p:spPr>
      </p:pic>
      <p:pic>
        <p:nvPicPr>
          <p:cNvPr id="599" name="Google Shape;599;p60" title="processed-E1100079-61C7-4633-BFC9-FD77E2FFC3BE.jpeg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684750" y="1095600"/>
            <a:ext cx="2200525" cy="1741724"/>
          </a:xfrm>
          <a:prstGeom prst="rect">
            <a:avLst/>
          </a:prstGeom>
          <a:noFill/>
          <a:ln>
            <a:noFill/>
          </a:ln>
        </p:spPr>
      </p:pic>
      <p:pic>
        <p:nvPicPr>
          <p:cNvPr id="600" name="Google Shape;600;p60" title="original-5BC5546E-F291-4103-A615-F8D80671D4FD.jpeg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5684750" y="3084125"/>
            <a:ext cx="2427700" cy="1895349"/>
          </a:xfrm>
          <a:prstGeom prst="rect">
            <a:avLst/>
          </a:prstGeom>
          <a:noFill/>
          <a:ln>
            <a:noFill/>
          </a:ln>
        </p:spPr>
      </p:pic>
      <p:pic>
        <p:nvPicPr>
          <p:cNvPr id="601" name="Google Shape;601;p60" title="original-1E157BC4-914A-4A4A-93D0-F6E4BC7FA0F0.jpeg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1015525" y="3137776"/>
            <a:ext cx="2705922" cy="180394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05" name="Shape 6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6" name="Google Shape;606;p61"/>
          <p:cNvSpPr txBox="1"/>
          <p:nvPr>
            <p:ph type="title"/>
          </p:nvPr>
        </p:nvSpPr>
        <p:spPr>
          <a:xfrm>
            <a:off x="1796850" y="1301800"/>
            <a:ext cx="5550300" cy="2539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lt1"/>
                </a:solidFill>
              </a:rPr>
              <a:t>Diolch</a:t>
            </a:r>
            <a:endParaRPr>
              <a:solidFill>
                <a:schemeClr val="lt1"/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Minimalist Korean Aesthetic Pitch Deck by Slidesgo">
  <a:themeElements>
    <a:clrScheme name="Simple Light">
      <a:dk1>
        <a:srgbClr val="1E1E1E"/>
      </a:dk1>
      <a:lt1>
        <a:srgbClr val="664B34"/>
      </a:lt1>
      <a:dk2>
        <a:srgbClr val="887C62"/>
      </a:dk2>
      <a:lt2>
        <a:srgbClr val="D4CBBB"/>
      </a:lt2>
      <a:accent1>
        <a:srgbClr val="E7E2D6"/>
      </a:accent1>
      <a:accent2>
        <a:srgbClr val="F3F3F3"/>
      </a:accent2>
      <a:accent3>
        <a:srgbClr val="E2B0A6"/>
      </a:accent3>
      <a:accent4>
        <a:srgbClr val="FFFFFF"/>
      </a:accent4>
      <a:accent5>
        <a:srgbClr val="FFFFFF"/>
      </a:accent5>
      <a:accent6>
        <a:srgbClr val="FFFFFF"/>
      </a:accent6>
      <a:hlink>
        <a:srgbClr val="1E1E1E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