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1"/>
  </p:sldMasterIdLst>
  <p:sldIdLst>
    <p:sldId id="256" r:id="rId2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D3F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2498513-37ED-9FCC-BA57-5D9551C581FA}" v="156" dt="2025-11-21T18:19:10.413"/>
    <p1510:client id="{C44112E5-4094-5C77-D9CA-A84A91CB5871}" v="123" dt="2025-11-21T18:10:18.479"/>
    <p1510:client id="{D2C2C0A3-9451-408E-893E-AD893269ABE7}" v="156" dt="2025-11-21T18:07:53.58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/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microsoft.com/office/2015/10/relationships/revisionInfo" Target="revisionInfo.xml"/><Relationship Id="rId3" Type="http://schemas.openxmlformats.org/officeDocument/2006/relationships/presProps" Target="presProps.xml"/><Relationship Id="rId7" Type="http://schemas.microsoft.com/office/2016/11/relationships/changesInfo" Target="changesInfos/changesInfo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ihaela Vlas (2510882)" userId="S::2510882@student.uwtsd.ac.uk::6085401b-e678-435c-998f-260f5a714ec8" providerId="AD" clId="Web-{92498513-37ED-9FCC-BA57-5D9551C581FA}"/>
    <pc:docChg chg="modSld">
      <pc:chgData name="Mihaela Vlas (2510882)" userId="S::2510882@student.uwtsd.ac.uk::6085401b-e678-435c-998f-260f5a714ec8" providerId="AD" clId="Web-{92498513-37ED-9FCC-BA57-5D9551C581FA}" dt="2025-11-21T18:19:10.413" v="89" actId="1076"/>
      <pc:docMkLst>
        <pc:docMk/>
      </pc:docMkLst>
      <pc:sldChg chg="modSp">
        <pc:chgData name="Mihaela Vlas (2510882)" userId="S::2510882@student.uwtsd.ac.uk::6085401b-e678-435c-998f-260f5a714ec8" providerId="AD" clId="Web-{92498513-37ED-9FCC-BA57-5D9551C581FA}" dt="2025-11-21T18:19:10.413" v="89" actId="1076"/>
        <pc:sldMkLst>
          <pc:docMk/>
          <pc:sldMk cId="109857222" sldId="256"/>
        </pc:sldMkLst>
        <pc:spChg chg="mod">
          <ac:chgData name="Mihaela Vlas (2510882)" userId="S::2510882@student.uwtsd.ac.uk::6085401b-e678-435c-998f-260f5a714ec8" providerId="AD" clId="Web-{92498513-37ED-9FCC-BA57-5D9551C581FA}" dt="2025-11-21T18:17:36.142" v="83" actId="1076"/>
          <ac:spMkLst>
            <pc:docMk/>
            <pc:sldMk cId="109857222" sldId="256"/>
            <ac:spMk id="9" creationId="{9B3A9019-AE0E-F834-F7DA-84EE3F62E088}"/>
          </ac:spMkLst>
        </pc:spChg>
        <pc:picChg chg="mod modCrop">
          <ac:chgData name="Mihaela Vlas (2510882)" userId="S::2510882@student.uwtsd.ac.uk::6085401b-e678-435c-998f-260f5a714ec8" providerId="AD" clId="Web-{92498513-37ED-9FCC-BA57-5D9551C581FA}" dt="2025-11-21T18:19:03.975" v="87" actId="1076"/>
          <ac:picMkLst>
            <pc:docMk/>
            <pc:sldMk cId="109857222" sldId="256"/>
            <ac:picMk id="7" creationId="{7CE0A705-4253-B54C-79F4-630563B79956}"/>
          </ac:picMkLst>
        </pc:picChg>
        <pc:picChg chg="mod">
          <ac:chgData name="Mihaela Vlas (2510882)" userId="S::2510882@student.uwtsd.ac.uk::6085401b-e678-435c-998f-260f5a714ec8" providerId="AD" clId="Web-{92498513-37ED-9FCC-BA57-5D9551C581FA}" dt="2025-11-21T18:19:10.413" v="89" actId="1076"/>
          <ac:picMkLst>
            <pc:docMk/>
            <pc:sldMk cId="109857222" sldId="256"/>
            <ac:picMk id="17" creationId="{F2C30F47-2819-A3FF-8AD8-CD6E77E47868}"/>
          </ac:picMkLst>
        </pc:picChg>
      </pc:sldChg>
    </pc:docChg>
  </pc:docChgLst>
  <pc:docChgLst>
    <pc:chgData name="Mihaela Vlas (2510882)" userId="S::2510882@student.uwtsd.ac.uk::6085401b-e678-435c-998f-260f5a714ec8" providerId="AD" clId="Web-{C44112E5-4094-5C77-D9CA-A84A91CB5871}"/>
    <pc:docChg chg="modSld">
      <pc:chgData name="Mihaela Vlas (2510882)" userId="S::2510882@student.uwtsd.ac.uk::6085401b-e678-435c-998f-260f5a714ec8" providerId="AD" clId="Web-{C44112E5-4094-5C77-D9CA-A84A91CB5871}" dt="2025-11-21T18:10:18.479" v="98" actId="20577"/>
      <pc:docMkLst>
        <pc:docMk/>
      </pc:docMkLst>
      <pc:sldChg chg="addSp delSp modSp">
        <pc:chgData name="Mihaela Vlas (2510882)" userId="S::2510882@student.uwtsd.ac.uk::6085401b-e678-435c-998f-260f5a714ec8" providerId="AD" clId="Web-{C44112E5-4094-5C77-D9CA-A84A91CB5871}" dt="2025-11-21T18:10:18.479" v="98" actId="20577"/>
        <pc:sldMkLst>
          <pc:docMk/>
          <pc:sldMk cId="109857222" sldId="256"/>
        </pc:sldMkLst>
        <pc:spChg chg="add del">
          <ac:chgData name="Mihaela Vlas (2510882)" userId="S::2510882@student.uwtsd.ac.uk::6085401b-e678-435c-998f-260f5a714ec8" providerId="AD" clId="Web-{C44112E5-4094-5C77-D9CA-A84A91CB5871}" dt="2025-11-21T18:05:35.722" v="87"/>
          <ac:spMkLst>
            <pc:docMk/>
            <pc:sldMk cId="109857222" sldId="256"/>
            <ac:spMk id="2" creationId="{05D035F2-F434-8AED-B4E3-90AA4A63BDFF}"/>
          </ac:spMkLst>
        </pc:spChg>
        <pc:spChg chg="mod">
          <ac:chgData name="Mihaela Vlas (2510882)" userId="S::2510882@student.uwtsd.ac.uk::6085401b-e678-435c-998f-260f5a714ec8" providerId="AD" clId="Web-{C44112E5-4094-5C77-D9CA-A84A91CB5871}" dt="2025-11-21T18:00:00.657" v="79" actId="20577"/>
          <ac:spMkLst>
            <pc:docMk/>
            <pc:sldMk cId="109857222" sldId="256"/>
            <ac:spMk id="3" creationId="{00000000-0000-0000-0000-000000000000}"/>
          </ac:spMkLst>
        </pc:spChg>
        <pc:spChg chg="add del">
          <ac:chgData name="Mihaela Vlas (2510882)" userId="S::2510882@student.uwtsd.ac.uk::6085401b-e678-435c-998f-260f5a714ec8" providerId="AD" clId="Web-{C44112E5-4094-5C77-D9CA-A84A91CB5871}" dt="2025-11-21T18:06:03.161" v="89"/>
          <ac:spMkLst>
            <pc:docMk/>
            <pc:sldMk cId="109857222" sldId="256"/>
            <ac:spMk id="5" creationId="{F03502AE-1E0E-C7D0-8F73-BBEE69B28139}"/>
          </ac:spMkLst>
        </pc:spChg>
        <pc:spChg chg="mod">
          <ac:chgData name="Mihaela Vlas (2510882)" userId="S::2510882@student.uwtsd.ac.uk::6085401b-e678-435c-998f-260f5a714ec8" providerId="AD" clId="Web-{C44112E5-4094-5C77-D9CA-A84A91CB5871}" dt="2025-11-21T17:54:01.011" v="65" actId="1076"/>
          <ac:spMkLst>
            <pc:docMk/>
            <pc:sldMk cId="109857222" sldId="256"/>
            <ac:spMk id="8" creationId="{D1E9BF11-7898-1704-E1D3-7603C65EFD5A}"/>
          </ac:spMkLst>
        </pc:spChg>
        <pc:spChg chg="add mod">
          <ac:chgData name="Mihaela Vlas (2510882)" userId="S::2510882@student.uwtsd.ac.uk::6085401b-e678-435c-998f-260f5a714ec8" providerId="AD" clId="Web-{C44112E5-4094-5C77-D9CA-A84A91CB5871}" dt="2025-11-21T18:10:18.479" v="98" actId="20577"/>
          <ac:spMkLst>
            <pc:docMk/>
            <pc:sldMk cId="109857222" sldId="256"/>
            <ac:spMk id="9" creationId="{9B3A9019-AE0E-F834-F7DA-84EE3F62E088}"/>
          </ac:spMkLst>
        </pc:spChg>
        <pc:spChg chg="del mod">
          <ac:chgData name="Mihaela Vlas (2510882)" userId="S::2510882@student.uwtsd.ac.uk::6085401b-e678-435c-998f-260f5a714ec8" providerId="AD" clId="Web-{C44112E5-4094-5C77-D9CA-A84A91CB5871}" dt="2025-11-21T17:52:17.899" v="52"/>
          <ac:spMkLst>
            <pc:docMk/>
            <pc:sldMk cId="109857222" sldId="256"/>
            <ac:spMk id="10" creationId="{1EC68052-BEC3-2F2C-705C-51D8F94C1CF0}"/>
          </ac:spMkLst>
        </pc:spChg>
        <pc:spChg chg="mod">
          <ac:chgData name="Mihaela Vlas (2510882)" userId="S::2510882@student.uwtsd.ac.uk::6085401b-e678-435c-998f-260f5a714ec8" providerId="AD" clId="Web-{C44112E5-4094-5C77-D9CA-A84A91CB5871}" dt="2025-11-21T18:04:29.861" v="85" actId="20577"/>
          <ac:spMkLst>
            <pc:docMk/>
            <pc:sldMk cId="109857222" sldId="256"/>
            <ac:spMk id="11" creationId="{FE19E21E-D980-1884-DF01-95F0AF658E93}"/>
          </ac:spMkLst>
        </pc:spChg>
        <pc:spChg chg="mod">
          <ac:chgData name="Mihaela Vlas (2510882)" userId="S::2510882@student.uwtsd.ac.uk::6085401b-e678-435c-998f-260f5a714ec8" providerId="AD" clId="Web-{C44112E5-4094-5C77-D9CA-A84A91CB5871}" dt="2025-11-21T17:53:22.135" v="61" actId="1076"/>
          <ac:spMkLst>
            <pc:docMk/>
            <pc:sldMk cId="109857222" sldId="256"/>
            <ac:spMk id="12" creationId="{65DF4539-D57C-2B01-F19C-B4659D40FD78}"/>
          </ac:spMkLst>
        </pc:spChg>
        <pc:picChg chg="mod">
          <ac:chgData name="Mihaela Vlas (2510882)" userId="S::2510882@student.uwtsd.ac.uk::6085401b-e678-435c-998f-260f5a714ec8" providerId="AD" clId="Web-{C44112E5-4094-5C77-D9CA-A84A91CB5871}" dt="2025-11-21T17:53:14.963" v="60" actId="1076"/>
          <ac:picMkLst>
            <pc:docMk/>
            <pc:sldMk cId="109857222" sldId="256"/>
            <ac:picMk id="4" creationId="{DBBF9EC0-F934-22BB-2419-D848E167C917}"/>
          </ac:picMkLst>
        </pc:picChg>
        <pc:picChg chg="add mod">
          <ac:chgData name="Mihaela Vlas (2510882)" userId="S::2510882@student.uwtsd.ac.uk::6085401b-e678-435c-998f-260f5a714ec8" providerId="AD" clId="Web-{C44112E5-4094-5C77-D9CA-A84A91CB5871}" dt="2025-11-21T18:08:04.242" v="92" actId="1076"/>
          <ac:picMkLst>
            <pc:docMk/>
            <pc:sldMk cId="109857222" sldId="256"/>
            <ac:picMk id="6" creationId="{8EA90B20-765C-88A6-93F0-C5BEEABBAB54}"/>
          </ac:picMkLst>
        </pc:picChg>
        <pc:picChg chg="mod">
          <ac:chgData name="Mihaela Vlas (2510882)" userId="S::2510882@student.uwtsd.ac.uk::6085401b-e678-435c-998f-260f5a714ec8" providerId="AD" clId="Web-{C44112E5-4094-5C77-D9CA-A84A91CB5871}" dt="2025-11-21T17:54:16.792" v="67" actId="1076"/>
          <ac:picMkLst>
            <pc:docMk/>
            <pc:sldMk cId="109857222" sldId="256"/>
            <ac:picMk id="7" creationId="{7CE0A705-4253-B54C-79F4-630563B79956}"/>
          </ac:picMkLst>
        </pc:picChg>
        <pc:picChg chg="mod modCrop">
          <ac:chgData name="Mihaela Vlas (2510882)" userId="S::2510882@student.uwtsd.ac.uk::6085401b-e678-435c-998f-260f5a714ec8" providerId="AD" clId="Web-{C44112E5-4094-5C77-D9CA-A84A91CB5871}" dt="2025-11-21T17:54:13.683" v="66" actId="1076"/>
          <ac:picMkLst>
            <pc:docMk/>
            <pc:sldMk cId="109857222" sldId="256"/>
            <ac:picMk id="17" creationId="{F2C30F47-2819-A3FF-8AD8-CD6E77E47868}"/>
          </ac:picMkLst>
        </pc:picChg>
      </pc:sldChg>
    </pc:docChg>
  </pc:docChgLst>
  <pc:docChgLst>
    <pc:chgData name="Mihaela Vlas (2510882)" userId="6085401b-e678-435c-998f-260f5a714ec8" providerId="ADAL" clId="{30E33D3C-FC05-4052-99F8-E17B87BD227C}"/>
    <pc:docChg chg="custSel modSld">
      <pc:chgData name="Mihaela Vlas (2510882)" userId="6085401b-e678-435c-998f-260f5a714ec8" providerId="ADAL" clId="{30E33D3C-FC05-4052-99F8-E17B87BD227C}" dt="2025-11-21T18:07:53.580" v="1463" actId="1076"/>
      <pc:docMkLst>
        <pc:docMk/>
      </pc:docMkLst>
      <pc:sldChg chg="addSp delSp modSp mod">
        <pc:chgData name="Mihaela Vlas (2510882)" userId="6085401b-e678-435c-998f-260f5a714ec8" providerId="ADAL" clId="{30E33D3C-FC05-4052-99F8-E17B87BD227C}" dt="2025-11-21T18:07:53.580" v="1463" actId="1076"/>
        <pc:sldMkLst>
          <pc:docMk/>
          <pc:sldMk cId="109857222" sldId="256"/>
        </pc:sldMkLst>
        <pc:spChg chg="mod">
          <ac:chgData name="Mihaela Vlas (2510882)" userId="6085401b-e678-435c-998f-260f5a714ec8" providerId="ADAL" clId="{30E33D3C-FC05-4052-99F8-E17B87BD227C}" dt="2025-11-21T17:28:12.063" v="1338" actId="1076"/>
          <ac:spMkLst>
            <pc:docMk/>
            <pc:sldMk cId="109857222" sldId="256"/>
            <ac:spMk id="3" creationId="{00000000-0000-0000-0000-000000000000}"/>
          </ac:spMkLst>
        </pc:spChg>
        <pc:spChg chg="add del">
          <ac:chgData name="Mihaela Vlas (2510882)" userId="6085401b-e678-435c-998f-260f5a714ec8" providerId="ADAL" clId="{30E33D3C-FC05-4052-99F8-E17B87BD227C}" dt="2025-11-20T01:04:20.098" v="6" actId="478"/>
          <ac:spMkLst>
            <pc:docMk/>
            <pc:sldMk cId="109857222" sldId="256"/>
            <ac:spMk id="5" creationId="{F02CCAB1-A1F0-4BEC-C828-57B1A5A0A621}"/>
          </ac:spMkLst>
        </pc:spChg>
        <pc:spChg chg="add del mod">
          <ac:chgData name="Mihaela Vlas (2510882)" userId="6085401b-e678-435c-998f-260f5a714ec8" providerId="ADAL" clId="{30E33D3C-FC05-4052-99F8-E17B87BD227C}" dt="2025-11-20T01:12:38.003" v="18" actId="478"/>
          <ac:spMkLst>
            <pc:docMk/>
            <pc:sldMk cId="109857222" sldId="256"/>
            <ac:spMk id="6" creationId="{6F01C754-AE22-1424-C40B-107860DDC2B0}"/>
          </ac:spMkLst>
        </pc:spChg>
        <pc:spChg chg="add mod">
          <ac:chgData name="Mihaela Vlas (2510882)" userId="6085401b-e678-435c-998f-260f5a714ec8" providerId="ADAL" clId="{30E33D3C-FC05-4052-99F8-E17B87BD227C}" dt="2025-11-21T17:23:42.696" v="1302" actId="1076"/>
          <ac:spMkLst>
            <pc:docMk/>
            <pc:sldMk cId="109857222" sldId="256"/>
            <ac:spMk id="8" creationId="{D1E9BF11-7898-1704-E1D3-7603C65EFD5A}"/>
          </ac:spMkLst>
        </pc:spChg>
        <pc:spChg chg="del">
          <ac:chgData name="Mihaela Vlas (2510882)" userId="6085401b-e678-435c-998f-260f5a714ec8" providerId="ADAL" clId="{30E33D3C-FC05-4052-99F8-E17B87BD227C}" dt="2025-11-21T12:48:56.547" v="97" actId="478"/>
          <ac:spMkLst>
            <pc:docMk/>
            <pc:sldMk cId="109857222" sldId="256"/>
            <ac:spMk id="9" creationId="{823F128A-6C87-942A-247C-908C46BFF29C}"/>
          </ac:spMkLst>
        </pc:spChg>
        <pc:spChg chg="add mod">
          <ac:chgData name="Mihaela Vlas (2510882)" userId="6085401b-e678-435c-998f-260f5a714ec8" providerId="ADAL" clId="{30E33D3C-FC05-4052-99F8-E17B87BD227C}" dt="2025-11-21T17:24:13.022" v="1305" actId="1076"/>
          <ac:spMkLst>
            <pc:docMk/>
            <pc:sldMk cId="109857222" sldId="256"/>
            <ac:spMk id="10" creationId="{1EC68052-BEC3-2F2C-705C-51D8F94C1CF0}"/>
          </ac:spMkLst>
        </pc:spChg>
        <pc:spChg chg="mod">
          <ac:chgData name="Mihaela Vlas (2510882)" userId="6085401b-e678-435c-998f-260f5a714ec8" providerId="ADAL" clId="{30E33D3C-FC05-4052-99F8-E17B87BD227C}" dt="2025-11-21T17:28:05.438" v="1337" actId="1076"/>
          <ac:spMkLst>
            <pc:docMk/>
            <pc:sldMk cId="109857222" sldId="256"/>
            <ac:spMk id="11" creationId="{FE19E21E-D980-1884-DF01-95F0AF658E93}"/>
          </ac:spMkLst>
        </pc:spChg>
        <pc:spChg chg="add mod">
          <ac:chgData name="Mihaela Vlas (2510882)" userId="6085401b-e678-435c-998f-260f5a714ec8" providerId="ADAL" clId="{30E33D3C-FC05-4052-99F8-E17B87BD227C}" dt="2025-11-21T17:24:06.182" v="1304" actId="1076"/>
          <ac:spMkLst>
            <pc:docMk/>
            <pc:sldMk cId="109857222" sldId="256"/>
            <ac:spMk id="12" creationId="{65DF4539-D57C-2B01-F19C-B4659D40FD78}"/>
          </ac:spMkLst>
        </pc:spChg>
        <pc:spChg chg="add del mod">
          <ac:chgData name="Mihaela Vlas (2510882)" userId="6085401b-e678-435c-998f-260f5a714ec8" providerId="ADAL" clId="{30E33D3C-FC05-4052-99F8-E17B87BD227C}" dt="2025-11-21T16:46:46.331" v="101" actId="478"/>
          <ac:spMkLst>
            <pc:docMk/>
            <pc:sldMk cId="109857222" sldId="256"/>
            <ac:spMk id="13" creationId="{24B32E4E-61D4-5E1D-1174-2567FB00E69A}"/>
          </ac:spMkLst>
        </pc:spChg>
        <pc:picChg chg="add mod">
          <ac:chgData name="Mihaela Vlas (2510882)" userId="6085401b-e678-435c-998f-260f5a714ec8" providerId="ADAL" clId="{30E33D3C-FC05-4052-99F8-E17B87BD227C}" dt="2025-11-21T17:49:18.204" v="1396" actId="1076"/>
          <ac:picMkLst>
            <pc:docMk/>
            <pc:sldMk cId="109857222" sldId="256"/>
            <ac:picMk id="4" creationId="{DBBF9EC0-F934-22BB-2419-D848E167C917}"/>
          </ac:picMkLst>
        </pc:picChg>
        <pc:picChg chg="mod">
          <ac:chgData name="Mihaela Vlas (2510882)" userId="6085401b-e678-435c-998f-260f5a714ec8" providerId="ADAL" clId="{30E33D3C-FC05-4052-99F8-E17B87BD227C}" dt="2025-11-21T18:07:53.580" v="1463" actId="1076"/>
          <ac:picMkLst>
            <pc:docMk/>
            <pc:sldMk cId="109857222" sldId="256"/>
            <ac:picMk id="6" creationId="{8EA90B20-765C-88A6-93F0-C5BEEABBAB54}"/>
          </ac:picMkLst>
        </pc:picChg>
        <pc:picChg chg="mod">
          <ac:chgData name="Mihaela Vlas (2510882)" userId="6085401b-e678-435c-998f-260f5a714ec8" providerId="ADAL" clId="{30E33D3C-FC05-4052-99F8-E17B87BD227C}" dt="2025-11-21T17:23:24.723" v="1299" actId="1076"/>
          <ac:picMkLst>
            <pc:docMk/>
            <pc:sldMk cId="109857222" sldId="256"/>
            <ac:picMk id="7" creationId="{7CE0A705-4253-B54C-79F4-630563B79956}"/>
          </ac:picMkLst>
        </pc:picChg>
        <pc:picChg chg="del mod">
          <ac:chgData name="Mihaela Vlas (2510882)" userId="6085401b-e678-435c-998f-260f5a714ec8" providerId="ADAL" clId="{30E33D3C-FC05-4052-99F8-E17B87BD227C}" dt="2025-11-20T00:59:32.645" v="1" actId="478"/>
          <ac:picMkLst>
            <pc:docMk/>
            <pc:sldMk cId="109857222" sldId="256"/>
            <ac:picMk id="14" creationId="{D19ACF95-CCB9-E6FC-9524-A9DBBD88CFE1}"/>
          </ac:picMkLst>
        </pc:picChg>
        <pc:picChg chg="mod">
          <ac:chgData name="Mihaela Vlas (2510882)" userId="6085401b-e678-435c-998f-260f5a714ec8" providerId="ADAL" clId="{30E33D3C-FC05-4052-99F8-E17B87BD227C}" dt="2025-11-21T17:49:23.718" v="1397" actId="1076"/>
          <ac:picMkLst>
            <pc:docMk/>
            <pc:sldMk cId="109857222" sldId="256"/>
            <ac:picMk id="17" creationId="{F2C30F47-2819-A3FF-8AD8-CD6E77E47868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336E9A-8E96-CD8C-7598-F87632CD81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301923" y="1122363"/>
            <a:ext cx="7588155" cy="2621154"/>
          </a:xfrm>
        </p:spPr>
        <p:txBody>
          <a:bodyPr anchor="b">
            <a:normAutofit/>
          </a:bodyPr>
          <a:lstStyle>
            <a:lvl1pPr algn="ctr">
              <a:defRPr sz="4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BDC76B8-60F6-62D3-9F73-E816622030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301923" y="3843708"/>
            <a:ext cx="7588155" cy="1414091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E2DAFA-435E-AAF9-8B67-495E5AFDCD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CA0979-F579-4E9B-A675-1F5ABBFF00DB}" type="datetimeFigureOut">
              <a:rPr lang="en-US" dirty="0"/>
              <a:t>11/21/2025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407A58-3351-E479-1A0C-2FF49FA427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789E10-2433-2ECB-9C92-571B583A4C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081603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orient="horz" pos="2160">
          <p15:clr>
            <a:srgbClr val="FBAE40"/>
          </p15:clr>
        </p15:guide>
        <p15:guide id="6" pos="3840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C2DD052-3E45-E789-01F8-33250024ECB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9485D1-E172-8F0A-A425-3097B3ABCF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E7156E-175E-4DBA-9D21-B772C320F342}" type="datetimeFigureOut">
              <a:rPr lang="en-US" dirty="0"/>
              <a:t>11/21/2025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7E6B5E-6174-FD5C-41E8-FFC44C650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F72154-F85B-E301-DA57-E314D731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79365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1D06AF-EF87-8489-2C82-DEB90B7EFE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3381" y="553616"/>
            <a:ext cx="8273140" cy="4008859"/>
          </a:xfrm>
        </p:spPr>
        <p:txBody>
          <a:bodyPr anchor="t">
            <a:normAutofit/>
          </a:bodyPr>
          <a:lstStyle>
            <a:lvl1pPr>
              <a:defRPr sz="5400" cap="all" baseline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08E5678-CA38-1318-9EA2-5E0A4F9A59B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03380" y="4589463"/>
            <a:ext cx="8273140" cy="1384617"/>
          </a:xfrm>
        </p:spPr>
        <p:txBody>
          <a:bodyPr anchor="b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4E99186-7E5A-60AF-DE69-5C7DA71611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895F6E-3D02-4292-95D1-C62B3126321B}" type="datetimeFigureOut">
              <a:rPr lang="en-US" dirty="0"/>
              <a:t>11/21/2025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2FA13D1-1FBA-E820-323B-77B41F1A66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B39BE85-85F6-4636-C651-D87CC969A4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13173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548640"/>
            <a:ext cx="10741152" cy="1132258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2E861E-DFBA-B4AA-9356-CDE3D3F57C0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12648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51D7538-EC5A-3EE7-176F-A58920C5079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CB5ACB-D10C-44A8-9570-124370F4CB38}" type="datetimeFigureOut">
              <a:rPr lang="en-US" dirty="0"/>
              <a:t>11/21/2025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71632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FEE969-634D-6E32-D227-18E9282C6F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547396"/>
            <a:ext cx="10745788" cy="1143292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1CD26D4-290A-F0ED-7D62-41EDA6FEC2B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09600" y="1685735"/>
            <a:ext cx="5157787" cy="559834"/>
          </a:xfrm>
        </p:spPr>
        <p:txBody>
          <a:bodyPr anchor="b">
            <a:normAutofit/>
          </a:bodyPr>
          <a:lstStyle>
            <a:lvl1pPr marL="0" indent="0">
              <a:lnSpc>
                <a:spcPct val="90000"/>
              </a:lnSpc>
              <a:buNone/>
              <a:defRPr sz="20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4DA52B0-7419-A946-4523-6D34BCAD26D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09600" y="2386894"/>
            <a:ext cx="5157787" cy="376508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6536620-C4F3-EEC3-DBF1-05196B1CBB5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5735"/>
            <a:ext cx="5183188" cy="559834"/>
          </a:xfrm>
        </p:spPr>
        <p:txBody>
          <a:bodyPr anchor="b">
            <a:normAutofit/>
          </a:bodyPr>
          <a:lstStyle>
            <a:lvl1pPr marL="0" indent="0">
              <a:lnSpc>
                <a:spcPct val="90000"/>
              </a:lnSpc>
              <a:buNone/>
              <a:defRPr sz="20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3BAE980-E611-98B5-04E9-DE4584B0E33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199" y="2386894"/>
            <a:ext cx="5183189" cy="376508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E3B3581-658A-8487-F9CB-E79F2BFF27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8D84F4-0E7A-4BDE-98C6-AE68FB974645}" type="datetimeFigureOut">
              <a:rPr lang="en-US" dirty="0"/>
              <a:t>11/21/2025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49D76D8-9033-26CF-BF4C-AECCC685C1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02A06B8-CC1D-542F-D8EB-7625046B91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83437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6A9F42-7FF7-F803-C075-BC4968D35E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89E8268-7232-2944-F1BD-399F9419B5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EFF1D8-9801-4C4B-92F3-66C9A863BD74}" type="datetimeFigureOut">
              <a:rPr lang="en-US" dirty="0"/>
              <a:t>11/21/2025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B968DDD-323F-89A1-84E3-DDBA626D93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8FBDC76-671D-1671-DCE2-D5658BD40E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23399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9BC4D82-0182-501C-9231-4676768047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1FE8FD-B23E-4E1A-83EF-0847EBEA0105}" type="datetimeFigureOut">
              <a:rPr lang="en-US" dirty="0"/>
              <a:t>11/21/2025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0EAA6C9-A7F3-19F1-D17C-A1D83FAF55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4EBB816-1B94-116F-92D4-6043AE9E0C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07953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50C37F-77BE-E128-4248-D001C39E79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7160" y="553616"/>
            <a:ext cx="3595634" cy="1757505"/>
          </a:xfrm>
        </p:spPr>
        <p:txBody>
          <a:bodyPr anchor="t">
            <a:normAutofit/>
          </a:bodyPr>
          <a:lstStyle>
            <a:lvl1pPr>
              <a:defRPr sz="28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F3B20A8-A604-C977-02C0-083BA866348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34708" y="553616"/>
            <a:ext cx="6279741" cy="5486400"/>
          </a:xfrm>
        </p:spPr>
        <p:txBody>
          <a:bodyPr>
            <a:normAutofit/>
          </a:bodyPr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C0EEBFB-2026-6A35-33ED-F008376B67A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97160" y="2311121"/>
            <a:ext cx="3595634" cy="3728895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3F05638-7A56-469A-825A-1DFA600254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DF891E-A7C2-465C-AD39-8EDCB0F58E3C}" type="datetimeFigureOut">
              <a:rPr lang="en-US" dirty="0"/>
              <a:t>11/21/2025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C85A215-184B-2105-0279-ED02F64458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2C7CA46-892B-253A-3A28-7414E17B83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22638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B06A09-98CF-FAC2-3708-AECC4360C6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4360" y="557784"/>
            <a:ext cx="3595634" cy="2212313"/>
          </a:xfrm>
        </p:spPr>
        <p:txBody>
          <a:bodyPr anchor="t">
            <a:normAutofit/>
          </a:bodyPr>
          <a:lstStyle>
            <a:lvl1pPr>
              <a:defRPr sz="28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571C769-CEC8-962A-01E6-15B0E056791E}"/>
              </a:ext>
            </a:extLst>
          </p:cNvPr>
          <p:cNvSpPr>
            <a:spLocks noGrp="1" noChangeAspect="1"/>
          </p:cNvSpPr>
          <p:nvPr>
            <p:ph type="pic" idx="1"/>
          </p:nvPr>
        </p:nvSpPr>
        <p:spPr>
          <a:xfrm>
            <a:off x="5063319" y="657103"/>
            <a:ext cx="6483687" cy="5555904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32C4A61-EF2A-C5A5-B150-4448600B39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09601" y="2826137"/>
            <a:ext cx="3585586" cy="3434638"/>
          </a:xfrm>
        </p:spPr>
        <p:txBody>
          <a:bodyPr anchor="b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20B235E-39C7-4C78-20EF-DB48ECD9CB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9F93E5-AFB6-485C-8E3C-32F92A07875F}" type="datetimeFigureOut">
              <a:rPr lang="en-US" dirty="0"/>
              <a:t>11/21/2025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FDC75DA-9A78-9AB9-7171-95A08CC51C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EFE1A03-DCCB-53C7-DBFE-2AD55C9059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31577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4E956D-CB73-C986-F100-46487310D1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548640"/>
            <a:ext cx="10515600" cy="1132258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E423E6A-A07C-BF0D-EA30-9A8A854E48F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12648" y="1680898"/>
            <a:ext cx="10515600" cy="449606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EDC9908-8F95-8DFC-72CC-158552B567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76D0F-5A12-4D0A-80B0-1A6122B61E7B}" type="datetimeFigureOut">
              <a:rPr lang="en-US" dirty="0"/>
              <a:t>11/21/2025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C26C9BE-9060-50CB-2BB7-07307FF89A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84A835B-97D3-BC22-F0B8-4986D46362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84466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85B0252-346C-F6F4-3642-19F571550D4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9634888" y="578497"/>
            <a:ext cx="2047037" cy="5598466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798DA36-7351-9D6A-518B-678AB8A507D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578497"/>
            <a:ext cx="8796688" cy="559846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46BDFF-D746-836C-04B8-CA89AD5D14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9E8C84-89CA-44AB-B0BE-5C91BAF75478}" type="datetimeFigureOut">
              <a:rPr lang="en-US" dirty="0"/>
              <a:t>11/21/2025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19AA929-A9E6-FF9C-0C59-177F892D6A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316D893-7E81-90DC-4139-7687B39C3A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96822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75BFB69-9245-EC58-F1DE-FEB625BD33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548640"/>
            <a:ext cx="10653578" cy="1132258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516AFD5-5144-C460-0CA4-644BC4A93C0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12647" y="1715532"/>
            <a:ext cx="10653579" cy="459382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995753E-AF8A-7E04-8A1A-205B755A021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37160" y="6453002"/>
            <a:ext cx="349431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fld id="{3A332BE1-279E-4118-9FE3-7952B079A510}" type="datetimeFigureOut">
              <a:rPr lang="en-US" dirty="0"/>
              <a:t>11/21/2025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4E1B7C8-DA74-800B-EE14-A39E9DB32DE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8876521" y="6453002"/>
            <a:ext cx="280540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/>
                </a:solidFill>
              </a:defRPr>
            </a:lvl1pPr>
          </a:lstStyle>
          <a:p>
            <a:r>
              <a:rPr lang="en-US"/>
              <a:t>
              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AC1647D-0DF0-CA1B-F723-EF7B8F508DB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632162" y="6453002"/>
            <a:ext cx="42920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/>
                </a:solidFill>
              </a:defRPr>
            </a:lvl1pPr>
          </a:lstStyle>
          <a:p>
            <a:fld id="{CC057153-B650-4DEB-B370-79DDCFDCE934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58810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5" orient="horz" pos="2160">
          <p15:clr>
            <a:srgbClr val="F26B43"/>
          </p15:clr>
        </p15:guide>
        <p15:guide id="6" pos="384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hwb.uwtsd.ac.uk/dashboard/london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D3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99850" y="5727949"/>
            <a:ext cx="5972417" cy="751821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sz="3200" i="1">
                <a:latin typeface="Walbaum Display SemiBold"/>
              </a:rPr>
              <a:t>Watch my video </a:t>
            </a:r>
            <a:r>
              <a:rPr lang="en-GB" sz="3200" i="1">
                <a:solidFill>
                  <a:srgbClr val="FF0000"/>
                </a:solidFill>
                <a:latin typeface="Walbaum Display SemiBold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HERE</a:t>
            </a:r>
          </a:p>
        </p:txBody>
      </p:sp>
      <p:pic>
        <p:nvPicPr>
          <p:cNvPr id="7" name="Imagine 6">
            <a:extLst>
              <a:ext uri="{FF2B5EF4-FFF2-40B4-BE49-F238E27FC236}">
                <a16:creationId xmlns:a16="http://schemas.microsoft.com/office/drawing/2014/main" id="{7CE0A705-4253-B54C-79F4-630563B79956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6538" r="-212" b="385"/>
          <a:stretch>
            <a:fillRect/>
          </a:stretch>
        </p:blipFill>
        <p:spPr>
          <a:xfrm>
            <a:off x="8415525" y="161990"/>
            <a:ext cx="3536678" cy="1806601"/>
          </a:xfrm>
          <a:prstGeom prst="rect">
            <a:avLst/>
          </a:prstGeom>
          <a:ln>
            <a:noFill/>
          </a:ln>
          <a:effectLst/>
          <a:scene3d>
            <a:camera prst="orthographicFront"/>
            <a:lightRig rig="threePt" dir="t"/>
          </a:scene3d>
          <a:sp3d extrusionH="76200" contourW="12700">
            <a:extrusionClr>
              <a:srgbClr val="002060"/>
            </a:extrusionClr>
            <a:contourClr>
              <a:srgbClr val="002060"/>
            </a:contourClr>
          </a:sp3d>
        </p:spPr>
      </p:pic>
      <p:sp>
        <p:nvSpPr>
          <p:cNvPr id="11" name="CasetăText 10">
            <a:extLst>
              <a:ext uri="{FF2B5EF4-FFF2-40B4-BE49-F238E27FC236}">
                <a16:creationId xmlns:a16="http://schemas.microsoft.com/office/drawing/2014/main" id="{FE19E21E-D980-1884-DF01-95F0AF658E93}"/>
              </a:ext>
            </a:extLst>
          </p:cNvPr>
          <p:cNvSpPr txBox="1"/>
          <p:nvPr/>
        </p:nvSpPr>
        <p:spPr>
          <a:xfrm>
            <a:off x="952327" y="1539924"/>
            <a:ext cx="6662401" cy="3447098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ro-RO" sz="2000" b="1"/>
              <a:t>Step 1.</a:t>
            </a:r>
            <a:r>
              <a:rPr lang="ro-RO" sz="2000"/>
              <a:t>Writing  </a:t>
            </a:r>
            <a:r>
              <a:rPr lang="ro-RO" sz="2000" noProof="1"/>
              <a:t>something</a:t>
            </a:r>
            <a:r>
              <a:rPr lang="ro-RO" sz="2000"/>
              <a:t> </a:t>
            </a:r>
            <a:r>
              <a:rPr lang="ro-RO" sz="2000" noProof="1"/>
              <a:t>where you need to </a:t>
            </a:r>
            <a:r>
              <a:rPr lang="ro-RO" sz="2000" u="sng"/>
              <a:t>hyperlink</a:t>
            </a:r>
          </a:p>
          <a:p>
            <a:endParaRPr lang="ro-RO"/>
          </a:p>
          <a:p>
            <a:r>
              <a:rPr lang="ro-RO" sz="2000" b="1"/>
              <a:t>Step 2.</a:t>
            </a:r>
            <a:r>
              <a:rPr lang="ro-RO" sz="2000"/>
              <a:t> </a:t>
            </a:r>
            <a:r>
              <a:rPr lang="ro-RO" sz="2000" noProof="1"/>
              <a:t>select the word for hyperlinking </a:t>
            </a:r>
          </a:p>
          <a:p>
            <a:endParaRPr lang="ro-RO" sz="2000" noProof="1"/>
          </a:p>
          <a:p>
            <a:r>
              <a:rPr lang="ro-RO" sz="2000" b="1" noProof="1"/>
              <a:t>Step 3. </a:t>
            </a:r>
            <a:r>
              <a:rPr lang="ro-RO" sz="2000" noProof="1"/>
              <a:t>copy the link from online/youtube </a:t>
            </a:r>
          </a:p>
          <a:p>
            <a:endParaRPr lang="ro-RO" sz="2000" noProof="1"/>
          </a:p>
          <a:p>
            <a:r>
              <a:rPr lang="ro-RO" sz="2000" b="1" noProof="1"/>
              <a:t>Step 4</a:t>
            </a:r>
            <a:r>
              <a:rPr lang="ro-RO" sz="2000" noProof="1"/>
              <a:t>. select the link tool to hyperlink</a:t>
            </a:r>
          </a:p>
          <a:p>
            <a:endParaRPr lang="ro-RO" sz="2000" noProof="1"/>
          </a:p>
          <a:p>
            <a:r>
              <a:rPr lang="ro-RO" sz="2000" b="1" noProof="1"/>
              <a:t>Step 5.</a:t>
            </a:r>
            <a:r>
              <a:rPr lang="ro-RO" sz="2000" noProof="1"/>
              <a:t> paste the link </a:t>
            </a:r>
            <a:r>
              <a:rPr lang="ro-RO" sz="2000" b="1" noProof="1">
                <a:solidFill>
                  <a:srgbClr val="FF0000"/>
                </a:solidFill>
              </a:rPr>
              <a:t>here</a:t>
            </a:r>
            <a:r>
              <a:rPr lang="ro-RO" sz="2000" noProof="1"/>
              <a:t> and press enter</a:t>
            </a:r>
            <a:r>
              <a:rPr lang="ro-RO" sz="2000"/>
              <a:t>.</a:t>
            </a:r>
          </a:p>
          <a:p>
            <a:endParaRPr lang="ro-RO" sz="2000"/>
          </a:p>
          <a:p>
            <a:r>
              <a:rPr lang="ro-RO" sz="2000" b="1"/>
              <a:t>Step 6. </a:t>
            </a:r>
            <a:r>
              <a:rPr lang="ro-RO" sz="2000"/>
              <a:t>Link </a:t>
            </a:r>
            <a:r>
              <a:rPr lang="ro-RO" sz="2000" err="1"/>
              <a:t>ready</a:t>
            </a:r>
          </a:p>
        </p:txBody>
      </p:sp>
      <p:pic>
        <p:nvPicPr>
          <p:cNvPr id="17" name="Imagine 16" descr="A screenshot of a computer&#10;&#10;AI-generated content may be incorrect.">
            <a:extLst>
              <a:ext uri="{FF2B5EF4-FFF2-40B4-BE49-F238E27FC236}">
                <a16:creationId xmlns:a16="http://schemas.microsoft.com/office/drawing/2014/main" id="{F2C30F47-2819-A3FF-8AD8-CD6E77E47868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776" t="1613" r="-621" b="806"/>
          <a:stretch>
            <a:fillRect/>
          </a:stretch>
        </p:blipFill>
        <p:spPr>
          <a:xfrm>
            <a:off x="8206093" y="2156006"/>
            <a:ext cx="3960000" cy="2232821"/>
          </a:xfrm>
          <a:prstGeom prst="rect">
            <a:avLst/>
          </a:prstGeom>
          <a:effectLst/>
        </p:spPr>
      </p:pic>
      <p:pic>
        <p:nvPicPr>
          <p:cNvPr id="4" name="Imagine 3" descr="A screenshot of a computer&#10;&#10;AI-generated content may be incorrect.">
            <a:extLst>
              <a:ext uri="{FF2B5EF4-FFF2-40B4-BE49-F238E27FC236}">
                <a16:creationId xmlns:a16="http://schemas.microsoft.com/office/drawing/2014/main" id="{DBBF9EC0-F934-22BB-2419-D848E167C91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415019" y="4429062"/>
            <a:ext cx="3307019" cy="2337273"/>
          </a:xfrm>
          <a:prstGeom prst="rect">
            <a:avLst/>
          </a:prstGeom>
          <a:effectLst/>
        </p:spPr>
      </p:pic>
      <p:sp>
        <p:nvSpPr>
          <p:cNvPr id="8" name="Oval 7">
            <a:extLst>
              <a:ext uri="{FF2B5EF4-FFF2-40B4-BE49-F238E27FC236}">
                <a16:creationId xmlns:a16="http://schemas.microsoft.com/office/drawing/2014/main" id="{D1E9BF11-7898-1704-E1D3-7603C65EFD5A}"/>
              </a:ext>
            </a:extLst>
          </p:cNvPr>
          <p:cNvSpPr/>
          <p:nvPr/>
        </p:nvSpPr>
        <p:spPr>
          <a:xfrm>
            <a:off x="10448472" y="5729235"/>
            <a:ext cx="593271" cy="161472"/>
          </a:xfrm>
          <a:prstGeom prst="ellipse">
            <a:avLst/>
          </a:prstGeom>
          <a:noFill/>
          <a:ln w="15875">
            <a:solidFill>
              <a:srgbClr val="C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MD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65DF4539-D57C-2B01-F19C-B4659D40FD78}"/>
              </a:ext>
            </a:extLst>
          </p:cNvPr>
          <p:cNvSpPr/>
          <p:nvPr/>
        </p:nvSpPr>
        <p:spPr>
          <a:xfrm>
            <a:off x="9783536" y="6463825"/>
            <a:ext cx="558800" cy="304800"/>
          </a:xfrm>
          <a:prstGeom prst="ellipse">
            <a:avLst/>
          </a:prstGeom>
          <a:noFill/>
          <a:ln w="15875">
            <a:solidFill>
              <a:srgbClr val="C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o-MD"/>
          </a:p>
        </p:txBody>
      </p:sp>
      <p:pic>
        <p:nvPicPr>
          <p:cNvPr id="6" name="Picture 5" descr="A logo with black text&#10;&#10;AI-generated content may be incorrect.">
            <a:extLst>
              <a:ext uri="{FF2B5EF4-FFF2-40B4-BE49-F238E27FC236}">
                <a16:creationId xmlns:a16="http://schemas.microsoft.com/office/drawing/2014/main" id="{8EA90B20-765C-88A6-93F0-C5BEEABBAB5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579"/>
            <a:ext cx="2556000" cy="1168767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9B3A9019-AE0E-F834-F7DA-84EE3F62E088}"/>
              </a:ext>
            </a:extLst>
          </p:cNvPr>
          <p:cNvSpPr txBox="1"/>
          <p:nvPr/>
        </p:nvSpPr>
        <p:spPr>
          <a:xfrm>
            <a:off x="2681300" y="106295"/>
            <a:ext cx="2668495" cy="95410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400">
                <a:latin typeface="Perpetua"/>
              </a:rPr>
              <a:t>Mihaela Vlas</a:t>
            </a:r>
          </a:p>
          <a:p>
            <a:endParaRPr lang="en-GB" sz="1400">
              <a:latin typeface="Perpetua"/>
            </a:endParaRPr>
          </a:p>
          <a:p>
            <a:r>
              <a:rPr lang="en-GB" sz="1400">
                <a:latin typeface="Perpetua"/>
              </a:rPr>
              <a:t>Digital skills/Business skills </a:t>
            </a:r>
          </a:p>
          <a:p>
            <a:r>
              <a:rPr lang="en-GB" sz="1400">
                <a:latin typeface="Perpetua"/>
              </a:rPr>
              <a:t>Mr Rejwan Bin Suliman</a:t>
            </a:r>
            <a:endParaRPr lang="en-GB" sz="1400" b="1" i="1">
              <a:latin typeface="Perpetua"/>
            </a:endParaRPr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theme/theme1.xml><?xml version="1.0" encoding="utf-8"?>
<a:theme xmlns:a="http://schemas.openxmlformats.org/drawingml/2006/main" name="VanillaVTI">
  <a:themeElements>
    <a:clrScheme name="VanillaVTI">
      <a:dk1>
        <a:sysClr val="windowText" lastClr="000000"/>
      </a:dk1>
      <a:lt1>
        <a:sysClr val="window" lastClr="FFFFFF"/>
      </a:lt1>
      <a:dk2>
        <a:srgbClr val="2C3932"/>
      </a:dk2>
      <a:lt2>
        <a:srgbClr val="FDF6EA"/>
      </a:lt2>
      <a:accent1>
        <a:srgbClr val="169C9A"/>
      </a:accent1>
      <a:accent2>
        <a:srgbClr val="FA9A42"/>
      </a:accent2>
      <a:accent3>
        <a:srgbClr val="E15C3D"/>
      </a:accent3>
      <a:accent4>
        <a:srgbClr val="E78A67"/>
      </a:accent4>
      <a:accent5>
        <a:srgbClr val="A74B40"/>
      </a:accent5>
      <a:accent6>
        <a:srgbClr val="3D9072"/>
      </a:accent6>
      <a:hlink>
        <a:srgbClr val="169C9A"/>
      </a:hlink>
      <a:folHlink>
        <a:srgbClr val="E15C3D"/>
      </a:folHlink>
    </a:clrScheme>
    <a:fontScheme name="VanillaVTI">
      <a:majorFont>
        <a:latin typeface="Neue Haas Grotesk Text Pro"/>
        <a:ea typeface=""/>
        <a:cs typeface=""/>
      </a:majorFont>
      <a:minorFont>
        <a:latin typeface="Neue Haas Grotesk Text Pro"/>
        <a:ea typeface=""/>
        <a:cs typeface=""/>
      </a:minorFont>
    </a:fontScheme>
    <a:fmtScheme name="VanillaVTI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anillaVTI" id="{AACC6CF0-9F86-48CC-9C4E-CA578EE0A0A0}" vid="{3BDE51FE-56D6-4100-AFB5-5B4AEDCE2EF6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Application>Microsoft Office PowerPoint</Application>
  <PresentationFormat>Widescreen</PresentationFormat>
  <Slides>1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VanillaVTI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revision>1</cp:revision>
  <dcterms:created xsi:type="dcterms:W3CDTF">2025-10-25T08:28:12Z</dcterms:created>
  <dcterms:modified xsi:type="dcterms:W3CDTF">2025-11-21T18:19:44Z</dcterms:modified>
</cp:coreProperties>
</file>