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69"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E2E792-3984-43A2-A312-B941F80D9632}" v="191" dt="2025-07-08T00:16:38.2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5033" autoAdjust="0"/>
  </p:normalViewPr>
  <p:slideViewPr>
    <p:cSldViewPr snapToGrid="0">
      <p:cViewPr varScale="1">
        <p:scale>
          <a:sx n="71" d="100"/>
          <a:sy n="71" d="100"/>
        </p:scale>
        <p:origin x="77"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da-Ionela Vica (2410012)" userId="5ebcc9d0-38e7-41e3-a9db-843d381273cd" providerId="ADAL" clId="{12E2E792-3984-43A2-A312-B941F80D9632}"/>
    <pc:docChg chg="undo redo custSel addSld delSld modSld">
      <pc:chgData name="Sanda-Ionela Vica (2410012)" userId="5ebcc9d0-38e7-41e3-a9db-843d381273cd" providerId="ADAL" clId="{12E2E792-3984-43A2-A312-B941F80D9632}" dt="2025-07-08T00:17:16.827" v="13472" actId="26606"/>
      <pc:docMkLst>
        <pc:docMk/>
      </pc:docMkLst>
      <pc:sldChg chg="addSp delSp modSp mod setClrOvrMap delDesignElem">
        <pc:chgData name="Sanda-Ionela Vica (2410012)" userId="5ebcc9d0-38e7-41e3-a9db-843d381273cd" providerId="ADAL" clId="{12E2E792-3984-43A2-A312-B941F80D9632}" dt="2025-07-08T00:16:38.372" v="13469" actId="27636"/>
        <pc:sldMkLst>
          <pc:docMk/>
          <pc:sldMk cId="1905008531" sldId="256"/>
        </pc:sldMkLst>
        <pc:spChg chg="mod">
          <ac:chgData name="Sanda-Ionela Vica (2410012)" userId="5ebcc9d0-38e7-41e3-a9db-843d381273cd" providerId="ADAL" clId="{12E2E792-3984-43A2-A312-B941F80D9632}" dt="2025-07-08T00:16:38.372" v="13469" actId="27636"/>
          <ac:spMkLst>
            <pc:docMk/>
            <pc:sldMk cId="1905008531" sldId="256"/>
            <ac:spMk id="2" creationId="{AB9627E2-3DDD-22BA-C826-087E3E6FBC2E}"/>
          </ac:spMkLst>
        </pc:spChg>
        <pc:spChg chg="mod">
          <ac:chgData name="Sanda-Ionela Vica (2410012)" userId="5ebcc9d0-38e7-41e3-a9db-843d381273cd" providerId="ADAL" clId="{12E2E792-3984-43A2-A312-B941F80D9632}" dt="2025-07-07T16:33:54.117" v="7083" actId="26606"/>
          <ac:spMkLst>
            <pc:docMk/>
            <pc:sldMk cId="1905008531" sldId="256"/>
            <ac:spMk id="3" creationId="{25717401-E980-4F9A-BFA3-11AFF8E324ED}"/>
          </ac:spMkLst>
        </pc:spChg>
        <pc:spChg chg="add del">
          <ac:chgData name="Sanda-Ionela Vica (2410012)" userId="5ebcc9d0-38e7-41e3-a9db-843d381273cd" providerId="ADAL" clId="{12E2E792-3984-43A2-A312-B941F80D9632}" dt="2025-07-07T16:33:54.117" v="7082" actId="26606"/>
          <ac:spMkLst>
            <pc:docMk/>
            <pc:sldMk cId="1905008531" sldId="256"/>
            <ac:spMk id="6" creationId="{6E448DB1-4196-18A6-15DA-C72635C1B11E}"/>
          </ac:spMkLst>
        </pc:spChg>
        <pc:spChg chg="add del">
          <ac:chgData name="Sanda-Ionela Vica (2410012)" userId="5ebcc9d0-38e7-41e3-a9db-843d381273cd" providerId="ADAL" clId="{12E2E792-3984-43A2-A312-B941F80D9632}" dt="2025-07-07T16:33:54.117" v="7082" actId="26606"/>
          <ac:spMkLst>
            <pc:docMk/>
            <pc:sldMk cId="1905008531" sldId="256"/>
            <ac:spMk id="7" creationId="{76A10D8F-D463-70E5-239B-17AD65EF433D}"/>
          </ac:spMkLst>
        </pc:spChg>
        <pc:spChg chg="add del">
          <ac:chgData name="Sanda-Ionela Vica (2410012)" userId="5ebcc9d0-38e7-41e3-a9db-843d381273cd" providerId="ADAL" clId="{12E2E792-3984-43A2-A312-B941F80D9632}" dt="2025-07-07T16:33:29.682" v="7077" actId="26606"/>
          <ac:spMkLst>
            <pc:docMk/>
            <pc:sldMk cId="1905008531" sldId="256"/>
            <ac:spMk id="9" creationId="{E01013C5-0169-8F8C-FA57-62D87022AD98}"/>
          </ac:spMkLst>
        </pc:spChg>
        <pc:spChg chg="add del">
          <ac:chgData name="Sanda-Ionela Vica (2410012)" userId="5ebcc9d0-38e7-41e3-a9db-843d381273cd" providerId="ADAL" clId="{12E2E792-3984-43A2-A312-B941F80D9632}" dt="2025-07-07T23:47:59.162" v="13040"/>
          <ac:spMkLst>
            <pc:docMk/>
            <pc:sldMk cId="1905008531" sldId="256"/>
            <ac:spMk id="10" creationId="{80B98925-0550-1AFB-C1DC-02792400FB71}"/>
          </ac:spMkLst>
        </pc:spChg>
        <pc:spChg chg="add del">
          <ac:chgData name="Sanda-Ionela Vica (2410012)" userId="5ebcc9d0-38e7-41e3-a9db-843d381273cd" providerId="ADAL" clId="{12E2E792-3984-43A2-A312-B941F80D9632}" dt="2025-07-07T16:33:29.682" v="7077" actId="26606"/>
          <ac:spMkLst>
            <pc:docMk/>
            <pc:sldMk cId="1905008531" sldId="256"/>
            <ac:spMk id="11" creationId="{A9CCD9CD-49AE-3D3E-923B-81ECD3FBF75F}"/>
          </ac:spMkLst>
        </pc:spChg>
        <pc:spChg chg="add del">
          <ac:chgData name="Sanda-Ionela Vica (2410012)" userId="5ebcc9d0-38e7-41e3-a9db-843d381273cd" providerId="ADAL" clId="{12E2E792-3984-43A2-A312-B941F80D9632}" dt="2025-07-07T23:47:59.162" v="13040"/>
          <ac:spMkLst>
            <pc:docMk/>
            <pc:sldMk cId="1905008531" sldId="256"/>
            <ac:spMk id="12" creationId="{0CCA9273-E74E-A306-1F74-BEF9EDA30500}"/>
          </ac:spMkLst>
        </pc:spChg>
        <pc:spChg chg="add del">
          <ac:chgData name="Sanda-Ionela Vica (2410012)" userId="5ebcc9d0-38e7-41e3-a9db-843d381273cd" providerId="ADAL" clId="{12E2E792-3984-43A2-A312-B941F80D9632}" dt="2025-07-07T16:33:37.081" v="7079" actId="26606"/>
          <ac:spMkLst>
            <pc:docMk/>
            <pc:sldMk cId="1905008531" sldId="256"/>
            <ac:spMk id="13" creationId="{ED587E41-605C-A8E4-8BA5-0E0B3797C9AA}"/>
          </ac:spMkLst>
        </pc:spChg>
        <pc:spChg chg="add del">
          <ac:chgData name="Sanda-Ionela Vica (2410012)" userId="5ebcc9d0-38e7-41e3-a9db-843d381273cd" providerId="ADAL" clId="{12E2E792-3984-43A2-A312-B941F80D9632}" dt="2025-07-07T16:33:37.081" v="7079" actId="26606"/>
          <ac:spMkLst>
            <pc:docMk/>
            <pc:sldMk cId="1905008531" sldId="256"/>
            <ac:spMk id="14" creationId="{EBD48A03-0DF9-3063-CB15-1BC2AEC79F1C}"/>
          </ac:spMkLst>
        </pc:spChg>
        <pc:picChg chg="mod">
          <ac:chgData name="Sanda-Ionela Vica (2410012)" userId="5ebcc9d0-38e7-41e3-a9db-843d381273cd" providerId="ADAL" clId="{12E2E792-3984-43A2-A312-B941F80D9632}" dt="2025-07-07T16:33:54.117" v="7083" actId="26606"/>
          <ac:picMkLst>
            <pc:docMk/>
            <pc:sldMk cId="1905008531" sldId="256"/>
            <ac:picMk id="4" creationId="{F16E683E-EF86-8363-4315-F869EA5C00D4}"/>
          </ac:picMkLst>
        </pc:picChg>
      </pc:sldChg>
      <pc:sldChg chg="addSp delSp modSp mod setBg delDesignElem">
        <pc:chgData name="Sanda-Ionela Vica (2410012)" userId="5ebcc9d0-38e7-41e3-a9db-843d381273cd" providerId="ADAL" clId="{12E2E792-3984-43A2-A312-B941F80D9632}" dt="2025-07-07T23:51:34.113" v="13094" actId="26606"/>
        <pc:sldMkLst>
          <pc:docMk/>
          <pc:sldMk cId="2400610888" sldId="257"/>
        </pc:sldMkLst>
        <pc:spChg chg="mod">
          <ac:chgData name="Sanda-Ionela Vica (2410012)" userId="5ebcc9d0-38e7-41e3-a9db-843d381273cd" providerId="ADAL" clId="{12E2E792-3984-43A2-A312-B941F80D9632}" dt="2025-07-07T23:51:34.113" v="13094" actId="26606"/>
          <ac:spMkLst>
            <pc:docMk/>
            <pc:sldMk cId="2400610888" sldId="257"/>
            <ac:spMk id="2" creationId="{78ED2F91-FAE5-91A5-A8AA-9B95C0C954C6}"/>
          </ac:spMkLst>
        </pc:spChg>
        <pc:spChg chg="add del mod">
          <ac:chgData name="Sanda-Ionela Vica (2410012)" userId="5ebcc9d0-38e7-41e3-a9db-843d381273cd" providerId="ADAL" clId="{12E2E792-3984-43A2-A312-B941F80D9632}" dt="2025-07-07T23:51:34.113" v="13094" actId="26606"/>
          <ac:spMkLst>
            <pc:docMk/>
            <pc:sldMk cId="2400610888" sldId="257"/>
            <ac:spMk id="27" creationId="{00FC61DE-BDC4-BA54-1908-A6828003E5D5}"/>
          </ac:spMkLst>
        </pc:spChg>
        <pc:spChg chg="add del">
          <ac:chgData name="Sanda-Ionela Vica (2410012)" userId="5ebcc9d0-38e7-41e3-a9db-843d381273cd" providerId="ADAL" clId="{12E2E792-3984-43A2-A312-B941F80D9632}" dt="2025-07-07T23:49:51.782" v="13060" actId="26606"/>
          <ac:spMkLst>
            <pc:docMk/>
            <pc:sldMk cId="2400610888" sldId="257"/>
            <ac:spMk id="29" creationId="{10419CA0-BFB4-4390-AB8F-5DBFCA45D4D0}"/>
          </ac:spMkLst>
        </pc:spChg>
        <pc:spChg chg="add del">
          <ac:chgData name="Sanda-Ionela Vica (2410012)" userId="5ebcc9d0-38e7-41e3-a9db-843d381273cd" providerId="ADAL" clId="{12E2E792-3984-43A2-A312-B941F80D9632}" dt="2025-07-07T16:31:01.966" v="7025"/>
          <ac:spMkLst>
            <pc:docMk/>
            <pc:sldMk cId="2400610888" sldId="257"/>
            <ac:spMk id="32" creationId="{5E8D3B17-7638-DFD3-18E4-8A6D611749CF}"/>
          </ac:spMkLst>
        </pc:spChg>
        <pc:spChg chg="add del">
          <ac:chgData name="Sanda-Ionela Vica (2410012)" userId="5ebcc9d0-38e7-41e3-a9db-843d381273cd" providerId="ADAL" clId="{12E2E792-3984-43A2-A312-B941F80D9632}" dt="2025-07-07T23:49:51.782" v="13060" actId="26606"/>
          <ac:spMkLst>
            <pc:docMk/>
            <pc:sldMk cId="2400610888" sldId="257"/>
            <ac:spMk id="36" creationId="{596E9C81-ACBE-459E-A7D5-2BB824B68FDA}"/>
          </ac:spMkLst>
        </pc:spChg>
        <pc:spChg chg="add del">
          <ac:chgData name="Sanda-Ionela Vica (2410012)" userId="5ebcc9d0-38e7-41e3-a9db-843d381273cd" providerId="ADAL" clId="{12E2E792-3984-43A2-A312-B941F80D9632}" dt="2025-07-07T23:50:04.581" v="13062" actId="26606"/>
          <ac:spMkLst>
            <pc:docMk/>
            <pc:sldMk cId="2400610888" sldId="257"/>
            <ac:spMk id="46" creationId="{368B8211-0B9F-4516-8771-3316E00DB965}"/>
          </ac:spMkLst>
        </pc:spChg>
        <pc:spChg chg="add del">
          <ac:chgData name="Sanda-Ionela Vica (2410012)" userId="5ebcc9d0-38e7-41e3-a9db-843d381273cd" providerId="ADAL" clId="{12E2E792-3984-43A2-A312-B941F80D9632}" dt="2025-07-07T23:51:34.113" v="13094" actId="26606"/>
          <ac:spMkLst>
            <pc:docMk/>
            <pc:sldMk cId="2400610888" sldId="257"/>
            <ac:spMk id="51" creationId="{35C3D674-3D59-4E93-80CA-0C0A9095E816}"/>
          </ac:spMkLst>
        </pc:spChg>
        <pc:spChg chg="add del">
          <ac:chgData name="Sanda-Ionela Vica (2410012)" userId="5ebcc9d0-38e7-41e3-a9db-843d381273cd" providerId="ADAL" clId="{12E2E792-3984-43A2-A312-B941F80D9632}" dt="2025-07-07T23:51:34.113" v="13094" actId="26606"/>
          <ac:spMkLst>
            <pc:docMk/>
            <pc:sldMk cId="2400610888" sldId="257"/>
            <ac:spMk id="53" creationId="{EF2A81E1-BCBE-426B-8C09-33274E69409D}"/>
          </ac:spMkLst>
        </pc:spChg>
        <pc:spChg chg="add del">
          <ac:chgData name="Sanda-Ionela Vica (2410012)" userId="5ebcc9d0-38e7-41e3-a9db-843d381273cd" providerId="ADAL" clId="{12E2E792-3984-43A2-A312-B941F80D9632}" dt="2025-07-07T23:51:34.113" v="13094" actId="26606"/>
          <ac:spMkLst>
            <pc:docMk/>
            <pc:sldMk cId="2400610888" sldId="257"/>
            <ac:spMk id="54" creationId="{00FC61DE-BDC4-BA54-1908-A6828003E5D5}"/>
          </ac:spMkLst>
        </pc:spChg>
        <pc:grpChg chg="add del">
          <ac:chgData name="Sanda-Ionela Vica (2410012)" userId="5ebcc9d0-38e7-41e3-a9db-843d381273cd" providerId="ADAL" clId="{12E2E792-3984-43A2-A312-B941F80D9632}" dt="2025-07-07T23:49:51.782" v="13060" actId="26606"/>
          <ac:grpSpMkLst>
            <pc:docMk/>
            <pc:sldMk cId="2400610888" sldId="257"/>
            <ac:grpSpMk id="38" creationId="{CEBDCB18-ABE5-43B0-8B68-89FEDAECB8B0}"/>
          </ac:grpSpMkLst>
        </pc:grpChg>
        <pc:graphicFrameChg chg="add del">
          <ac:chgData name="Sanda-Ionela Vica (2410012)" userId="5ebcc9d0-38e7-41e3-a9db-843d381273cd" providerId="ADAL" clId="{12E2E792-3984-43A2-A312-B941F80D9632}" dt="2025-07-07T23:50:08.870" v="13064" actId="26606"/>
          <ac:graphicFrameMkLst>
            <pc:docMk/>
            <pc:sldMk cId="2400610888" sldId="257"/>
            <ac:graphicFrameMk id="49" creationId="{4B3EC91B-291F-848A-29FE-25BD61C20165}"/>
          </ac:graphicFrameMkLst>
        </pc:graphicFrameChg>
        <pc:picChg chg="mod ord">
          <ac:chgData name="Sanda-Ionela Vica (2410012)" userId="5ebcc9d0-38e7-41e3-a9db-843d381273cd" providerId="ADAL" clId="{12E2E792-3984-43A2-A312-B941F80D9632}" dt="2025-07-07T23:51:34.113" v="13094" actId="26606"/>
          <ac:picMkLst>
            <pc:docMk/>
            <pc:sldMk cId="2400610888" sldId="257"/>
            <ac:picMk id="5" creationId="{2722EA53-2AA0-55FB-C7EC-8CEB8E8A0C4C}"/>
          </ac:picMkLst>
        </pc:picChg>
        <pc:picChg chg="add del">
          <ac:chgData name="Sanda-Ionela Vica (2410012)" userId="5ebcc9d0-38e7-41e3-a9db-843d381273cd" providerId="ADAL" clId="{12E2E792-3984-43A2-A312-B941F80D9632}" dt="2025-07-07T23:49:51.782" v="13060" actId="26606"/>
          <ac:picMkLst>
            <pc:docMk/>
            <pc:sldMk cId="2400610888" sldId="257"/>
            <ac:picMk id="42" creationId="{08EC5C75-E28F-4899-9C2E-39431B82B740}"/>
          </ac:picMkLst>
        </pc:picChg>
        <pc:picChg chg="add del">
          <ac:chgData name="Sanda-Ionela Vica (2410012)" userId="5ebcc9d0-38e7-41e3-a9db-843d381273cd" providerId="ADAL" clId="{12E2E792-3984-43A2-A312-B941F80D9632}" dt="2025-07-07T23:51:34.113" v="13094" actId="26606"/>
          <ac:picMkLst>
            <pc:docMk/>
            <pc:sldMk cId="2400610888" sldId="257"/>
            <ac:picMk id="55" creationId="{39D1DDD4-5BB3-45BA-B9B3-06B62299AD79}"/>
          </ac:picMkLst>
        </pc:picChg>
        <pc:cxnChg chg="add del">
          <ac:chgData name="Sanda-Ionela Vica (2410012)" userId="5ebcc9d0-38e7-41e3-a9db-843d381273cd" providerId="ADAL" clId="{12E2E792-3984-43A2-A312-B941F80D9632}" dt="2025-07-07T23:49:51.782" v="13060" actId="26606"/>
          <ac:cxnSpMkLst>
            <pc:docMk/>
            <pc:sldMk cId="2400610888" sldId="257"/>
            <ac:cxnSpMk id="34" creationId="{5CF4C623-16D7-4722-8EFB-A5B0E3BC077D}"/>
          </ac:cxnSpMkLst>
        </pc:cxnChg>
        <pc:cxnChg chg="add del">
          <ac:chgData name="Sanda-Ionela Vica (2410012)" userId="5ebcc9d0-38e7-41e3-a9db-843d381273cd" providerId="ADAL" clId="{12E2E792-3984-43A2-A312-B941F80D9632}" dt="2025-07-07T23:51:34.113" v="13094" actId="26606"/>
          <ac:cxnSpMkLst>
            <pc:docMk/>
            <pc:sldMk cId="2400610888" sldId="257"/>
            <ac:cxnSpMk id="40" creationId="{A24DAE64-2302-42EA-8239-F2F0775CA5AD}"/>
          </ac:cxnSpMkLst>
        </pc:cxnChg>
        <pc:cxnChg chg="add del">
          <ac:chgData name="Sanda-Ionela Vica (2410012)" userId="5ebcc9d0-38e7-41e3-a9db-843d381273cd" providerId="ADAL" clId="{12E2E792-3984-43A2-A312-B941F80D9632}" dt="2025-07-07T23:49:51.782" v="13060" actId="26606"/>
          <ac:cxnSpMkLst>
            <pc:docMk/>
            <pc:sldMk cId="2400610888" sldId="257"/>
            <ac:cxnSpMk id="44" creationId="{46AAE0A1-60AD-4190-B85D-2DD8148369C7}"/>
          </ac:cxnSpMkLst>
        </pc:cxnChg>
        <pc:cxnChg chg="add del">
          <ac:chgData name="Sanda-Ionela Vica (2410012)" userId="5ebcc9d0-38e7-41e3-a9db-843d381273cd" providerId="ADAL" clId="{12E2E792-3984-43A2-A312-B941F80D9632}" dt="2025-07-07T23:50:04.581" v="13062" actId="26606"/>
          <ac:cxnSpMkLst>
            <pc:docMk/>
            <pc:sldMk cId="2400610888" sldId="257"/>
            <ac:cxnSpMk id="47" creationId="{B7582E73-8B46-4A0E-944E-58357C80883F}"/>
          </ac:cxnSpMkLst>
        </pc:cxnChg>
        <pc:cxnChg chg="add del">
          <ac:chgData name="Sanda-Ionela Vica (2410012)" userId="5ebcc9d0-38e7-41e3-a9db-843d381273cd" providerId="ADAL" clId="{12E2E792-3984-43A2-A312-B941F80D9632}" dt="2025-07-07T23:51:34.113" v="13094" actId="26606"/>
          <ac:cxnSpMkLst>
            <pc:docMk/>
            <pc:sldMk cId="2400610888" sldId="257"/>
            <ac:cxnSpMk id="52" creationId="{C884B8F8-FDC9-498B-9960-5D7260AFCB03}"/>
          </ac:cxnSpMkLst>
        </pc:cxnChg>
      </pc:sldChg>
      <pc:sldChg chg="addSp delSp modSp mod delDesignElem">
        <pc:chgData name="Sanda-Ionela Vica (2410012)" userId="5ebcc9d0-38e7-41e3-a9db-843d381273cd" providerId="ADAL" clId="{12E2E792-3984-43A2-A312-B941F80D9632}" dt="2025-07-07T19:48:12.275" v="10568" actId="14100"/>
        <pc:sldMkLst>
          <pc:docMk/>
          <pc:sldMk cId="3457642509" sldId="258"/>
        </pc:sldMkLst>
        <pc:spChg chg="mod">
          <ac:chgData name="Sanda-Ionela Vica (2410012)" userId="5ebcc9d0-38e7-41e3-a9db-843d381273cd" providerId="ADAL" clId="{12E2E792-3984-43A2-A312-B941F80D9632}" dt="2025-07-07T13:12:37.519" v="1683" actId="26606"/>
          <ac:spMkLst>
            <pc:docMk/>
            <pc:sldMk cId="3457642509" sldId="258"/>
            <ac:spMk id="2" creationId="{867BF8C2-3082-1595-7C4B-829FCAC9B330}"/>
          </ac:spMkLst>
        </pc:spChg>
        <pc:spChg chg="add del">
          <ac:chgData name="Sanda-Ionela Vica (2410012)" userId="5ebcc9d0-38e7-41e3-a9db-843d381273cd" providerId="ADAL" clId="{12E2E792-3984-43A2-A312-B941F80D9632}" dt="2025-07-07T16:31:01.966" v="7025"/>
          <ac:spMkLst>
            <pc:docMk/>
            <pc:sldMk cId="3457642509" sldId="258"/>
            <ac:spMk id="9" creationId="{2961259D-605E-E200-FF9F-7C8C71D7C8E4}"/>
          </ac:spMkLst>
        </pc:spChg>
        <pc:spChg chg="add del">
          <ac:chgData name="Sanda-Ionela Vica (2410012)" userId="5ebcc9d0-38e7-41e3-a9db-843d381273cd" providerId="ADAL" clId="{12E2E792-3984-43A2-A312-B941F80D9632}" dt="2025-07-07T13:12:37.519" v="1683" actId="26606"/>
          <ac:spMkLst>
            <pc:docMk/>
            <pc:sldMk cId="3457642509" sldId="258"/>
            <ac:spMk id="20" creationId="{45D37F4E-DDB4-456B-97E0-9937730A039F}"/>
          </ac:spMkLst>
        </pc:spChg>
        <pc:spChg chg="add del">
          <ac:chgData name="Sanda-Ionela Vica (2410012)" userId="5ebcc9d0-38e7-41e3-a9db-843d381273cd" providerId="ADAL" clId="{12E2E792-3984-43A2-A312-B941F80D9632}" dt="2025-07-07T13:12:37.519" v="1683" actId="26606"/>
          <ac:spMkLst>
            <pc:docMk/>
            <pc:sldMk cId="3457642509" sldId="258"/>
            <ac:spMk id="22" creationId="{B2DD41CD-8F47-4F56-AD12-4E2FF7696987}"/>
          </ac:spMkLst>
        </pc:spChg>
        <pc:graphicFrameChg chg="mod ord modGraphic">
          <ac:chgData name="Sanda-Ionela Vica (2410012)" userId="5ebcc9d0-38e7-41e3-a9db-843d381273cd" providerId="ADAL" clId="{12E2E792-3984-43A2-A312-B941F80D9632}" dt="2025-07-07T19:48:12.275" v="10568" actId="14100"/>
          <ac:graphicFrameMkLst>
            <pc:docMk/>
            <pc:sldMk cId="3457642509" sldId="258"/>
            <ac:graphicFrameMk id="15" creationId="{C9A6D6E1-42D1-7340-F973-1EFA550B46E5}"/>
          </ac:graphicFrameMkLst>
        </pc:graphicFrameChg>
        <pc:picChg chg="mod">
          <ac:chgData name="Sanda-Ionela Vica (2410012)" userId="5ebcc9d0-38e7-41e3-a9db-843d381273cd" providerId="ADAL" clId="{12E2E792-3984-43A2-A312-B941F80D9632}" dt="2025-07-07T13:12:37.519" v="1683" actId="26606"/>
          <ac:picMkLst>
            <pc:docMk/>
            <pc:sldMk cId="3457642509" sldId="258"/>
            <ac:picMk id="6" creationId="{F369CDE6-AF10-CE21-C7F8-2053EA50F251}"/>
          </ac:picMkLst>
        </pc:picChg>
      </pc:sldChg>
      <pc:sldChg chg="addSp delSp modSp new mod setBg setClrOvrMap delDesignElem">
        <pc:chgData name="Sanda-Ionela Vica (2410012)" userId="5ebcc9d0-38e7-41e3-a9db-843d381273cd" providerId="ADAL" clId="{12E2E792-3984-43A2-A312-B941F80D9632}" dt="2025-07-08T00:17:16.827" v="13472" actId="26606"/>
        <pc:sldMkLst>
          <pc:docMk/>
          <pc:sldMk cId="389133468" sldId="259"/>
        </pc:sldMkLst>
        <pc:spChg chg="mod ord">
          <ac:chgData name="Sanda-Ionela Vica (2410012)" userId="5ebcc9d0-38e7-41e3-a9db-843d381273cd" providerId="ADAL" clId="{12E2E792-3984-43A2-A312-B941F80D9632}" dt="2025-07-08T00:17:16.827" v="13472" actId="26606"/>
          <ac:spMkLst>
            <pc:docMk/>
            <pc:sldMk cId="389133468" sldId="259"/>
            <ac:spMk id="2" creationId="{55FAC6AA-6E72-CD69-72A5-8A07161EA831}"/>
          </ac:spMkLst>
        </pc:spChg>
        <pc:spChg chg="add del mod">
          <ac:chgData name="Sanda-Ionela Vica (2410012)" userId="5ebcc9d0-38e7-41e3-a9db-843d381273cd" providerId="ADAL" clId="{12E2E792-3984-43A2-A312-B941F80D9632}" dt="2025-07-07T13:31:34.726" v="2490" actId="26606"/>
          <ac:spMkLst>
            <pc:docMk/>
            <pc:sldMk cId="389133468" sldId="259"/>
            <ac:spMk id="3" creationId="{CD5DDAD7-0BF1-C274-4E96-5BA20AC5D17C}"/>
          </ac:spMkLst>
        </pc:spChg>
        <pc:spChg chg="add del mod">
          <ac:chgData name="Sanda-Ionela Vica (2410012)" userId="5ebcc9d0-38e7-41e3-a9db-843d381273cd" providerId="ADAL" clId="{12E2E792-3984-43A2-A312-B941F80D9632}" dt="2025-07-07T13:12:38.853" v="1684" actId="478"/>
          <ac:spMkLst>
            <pc:docMk/>
            <pc:sldMk cId="389133468" sldId="259"/>
            <ac:spMk id="5" creationId="{E75279A2-D030-177D-5018-4440542ED0BA}"/>
          </ac:spMkLst>
        </pc:spChg>
        <pc:spChg chg="add del mod">
          <ac:chgData name="Sanda-Ionela Vica (2410012)" userId="5ebcc9d0-38e7-41e3-a9db-843d381273cd" providerId="ADAL" clId="{12E2E792-3984-43A2-A312-B941F80D9632}" dt="2025-07-07T13:17:50.164" v="2124" actId="478"/>
          <ac:spMkLst>
            <pc:docMk/>
            <pc:sldMk cId="389133468" sldId="259"/>
            <ac:spMk id="7" creationId="{2594F1E0-257E-DD56-BB7A-924184B24C4F}"/>
          </ac:spMkLst>
        </pc:spChg>
        <pc:spChg chg="add del">
          <ac:chgData name="Sanda-Ionela Vica (2410012)" userId="5ebcc9d0-38e7-41e3-a9db-843d381273cd" providerId="ADAL" clId="{12E2E792-3984-43A2-A312-B941F80D9632}" dt="2025-07-07T13:22:17.009" v="2418" actId="26606"/>
          <ac:spMkLst>
            <pc:docMk/>
            <pc:sldMk cId="389133468" sldId="259"/>
            <ac:spMk id="8" creationId="{095B79CA-1CB8-A133-67D7-E2B7AC1F9454}"/>
          </ac:spMkLst>
        </pc:spChg>
        <pc:spChg chg="add del">
          <ac:chgData name="Sanda-Ionela Vica (2410012)" userId="5ebcc9d0-38e7-41e3-a9db-843d381273cd" providerId="ADAL" clId="{12E2E792-3984-43A2-A312-B941F80D9632}" dt="2025-07-07T13:22:05.206" v="2414" actId="26606"/>
          <ac:spMkLst>
            <pc:docMk/>
            <pc:sldMk cId="389133468" sldId="259"/>
            <ac:spMk id="9" creationId="{5E8D3B17-7638-DFD3-18E4-8A6D611749CF}"/>
          </ac:spMkLst>
        </pc:spChg>
        <pc:spChg chg="add del">
          <ac:chgData name="Sanda-Ionela Vica (2410012)" userId="5ebcc9d0-38e7-41e3-a9db-843d381273cd" providerId="ADAL" clId="{12E2E792-3984-43A2-A312-B941F80D9632}" dt="2025-07-07T13:22:08.121" v="2416" actId="26606"/>
          <ac:spMkLst>
            <pc:docMk/>
            <pc:sldMk cId="389133468" sldId="259"/>
            <ac:spMk id="11" creationId="{2961259D-605E-E200-FF9F-7C8C71D7C8E4}"/>
          </ac:spMkLst>
        </pc:spChg>
        <pc:spChg chg="add mod">
          <ac:chgData name="Sanda-Ionela Vica (2410012)" userId="5ebcc9d0-38e7-41e3-a9db-843d381273cd" providerId="ADAL" clId="{12E2E792-3984-43A2-A312-B941F80D9632}" dt="2025-07-08T00:04:47.551" v="13353" actId="571"/>
          <ac:spMkLst>
            <pc:docMk/>
            <pc:sldMk cId="389133468" sldId="259"/>
            <ac:spMk id="14" creationId="{C64C7E44-0B53-5CC6-A83A-14EEA260E572}"/>
          </ac:spMkLst>
        </pc:spChg>
        <pc:spChg chg="add del">
          <ac:chgData name="Sanda-Ionela Vica (2410012)" userId="5ebcc9d0-38e7-41e3-a9db-843d381273cd" providerId="ADAL" clId="{12E2E792-3984-43A2-A312-B941F80D9632}" dt="2025-07-07T13:23:06.966" v="2426" actId="26606"/>
          <ac:spMkLst>
            <pc:docMk/>
            <pc:sldMk cId="389133468" sldId="259"/>
            <ac:spMk id="17" creationId="{095B79CA-1CB8-A133-67D7-E2B7AC1F9454}"/>
          </ac:spMkLst>
        </pc:spChg>
        <pc:spChg chg="add del">
          <ac:chgData name="Sanda-Ionela Vica (2410012)" userId="5ebcc9d0-38e7-41e3-a9db-843d381273cd" providerId="ADAL" clId="{12E2E792-3984-43A2-A312-B941F80D9632}" dt="2025-07-07T13:23:06.966" v="2426" actId="26606"/>
          <ac:spMkLst>
            <pc:docMk/>
            <pc:sldMk cId="389133468" sldId="259"/>
            <ac:spMk id="18" creationId="{CD5DDAD7-0BF1-C274-4E96-5BA20AC5D17C}"/>
          </ac:spMkLst>
        </pc:spChg>
        <pc:spChg chg="add del">
          <ac:chgData name="Sanda-Ionela Vica (2410012)" userId="5ebcc9d0-38e7-41e3-a9db-843d381273cd" providerId="ADAL" clId="{12E2E792-3984-43A2-A312-B941F80D9632}" dt="2025-07-07T13:31:41.454" v="2491" actId="26606"/>
          <ac:spMkLst>
            <pc:docMk/>
            <pc:sldMk cId="389133468" sldId="259"/>
            <ac:spMk id="24" creationId="{5E8D3B17-7638-DFD3-18E4-8A6D611749CF}"/>
          </ac:spMkLst>
        </pc:spChg>
        <pc:spChg chg="add del mod ord">
          <ac:chgData name="Sanda-Ionela Vica (2410012)" userId="5ebcc9d0-38e7-41e3-a9db-843d381273cd" providerId="ADAL" clId="{12E2E792-3984-43A2-A312-B941F80D9632}" dt="2025-07-08T00:17:16.827" v="13472" actId="26606"/>
          <ac:spMkLst>
            <pc:docMk/>
            <pc:sldMk cId="389133468" sldId="259"/>
            <ac:spMk id="26" creationId="{CD5DDAD7-0BF1-C274-4E96-5BA20AC5D17C}"/>
          </ac:spMkLst>
        </pc:spChg>
        <pc:spChg chg="add del">
          <ac:chgData name="Sanda-Ionela Vica (2410012)" userId="5ebcc9d0-38e7-41e3-a9db-843d381273cd" providerId="ADAL" clId="{12E2E792-3984-43A2-A312-B941F80D9632}" dt="2025-07-07T16:31:01.966" v="7025"/>
          <ac:spMkLst>
            <pc:docMk/>
            <pc:sldMk cId="389133468" sldId="259"/>
            <ac:spMk id="29" creationId="{9D905D5B-81A8-A5BA-F070-2788B26E0FA0}"/>
          </ac:spMkLst>
        </pc:spChg>
        <pc:spChg chg="add del">
          <ac:chgData name="Sanda-Ionela Vica (2410012)" userId="5ebcc9d0-38e7-41e3-a9db-843d381273cd" providerId="ADAL" clId="{12E2E792-3984-43A2-A312-B941F80D9632}" dt="2025-07-07T13:29:32.755" v="2470" actId="26606"/>
          <ac:spMkLst>
            <pc:docMk/>
            <pc:sldMk cId="389133468" sldId="259"/>
            <ac:spMk id="30" creationId="{CD5DDAD7-0BF1-C274-4E96-5BA20AC5D17C}"/>
          </ac:spMkLst>
        </pc:spChg>
        <pc:spChg chg="add del">
          <ac:chgData name="Sanda-Ionela Vica (2410012)" userId="5ebcc9d0-38e7-41e3-a9db-843d381273cd" providerId="ADAL" clId="{12E2E792-3984-43A2-A312-B941F80D9632}" dt="2025-07-07T13:29:39.376" v="2472" actId="26606"/>
          <ac:spMkLst>
            <pc:docMk/>
            <pc:sldMk cId="389133468" sldId="259"/>
            <ac:spMk id="32" creationId="{57D175FC-84CC-4D12-A5E2-FA27D934E9CE}"/>
          </ac:spMkLst>
        </pc:spChg>
        <pc:spChg chg="add del">
          <ac:chgData name="Sanda-Ionela Vica (2410012)" userId="5ebcc9d0-38e7-41e3-a9db-843d381273cd" providerId="ADAL" clId="{12E2E792-3984-43A2-A312-B941F80D9632}" dt="2025-07-07T13:29:18.901" v="2466" actId="26606"/>
          <ac:spMkLst>
            <pc:docMk/>
            <pc:sldMk cId="389133468" sldId="259"/>
            <ac:spMk id="33" creationId="{7E6D8249-E901-4E71-B15A-A7F5D7F7B0E1}"/>
          </ac:spMkLst>
        </pc:spChg>
        <pc:spChg chg="add del">
          <ac:chgData name="Sanda-Ionela Vica (2410012)" userId="5ebcc9d0-38e7-41e3-a9db-843d381273cd" providerId="ADAL" clId="{12E2E792-3984-43A2-A312-B941F80D9632}" dt="2025-07-07T13:29:18.901" v="2466" actId="26606"/>
          <ac:spMkLst>
            <pc:docMk/>
            <pc:sldMk cId="389133468" sldId="259"/>
            <ac:spMk id="34" creationId="{27B7C6F6-4579-4D42-9857-ED1B2EE07B99}"/>
          </ac:spMkLst>
        </pc:spChg>
        <pc:spChg chg="add del">
          <ac:chgData name="Sanda-Ionela Vica (2410012)" userId="5ebcc9d0-38e7-41e3-a9db-843d381273cd" providerId="ADAL" clId="{12E2E792-3984-43A2-A312-B941F80D9632}" dt="2025-07-07T13:29:39.376" v="2472" actId="26606"/>
          <ac:spMkLst>
            <pc:docMk/>
            <pc:sldMk cId="389133468" sldId="259"/>
            <ac:spMk id="36" creationId="{CD5DDAD7-0BF1-C274-4E96-5BA20AC5D17C}"/>
          </ac:spMkLst>
        </pc:spChg>
        <pc:spChg chg="add del">
          <ac:chgData name="Sanda-Ionela Vica (2410012)" userId="5ebcc9d0-38e7-41e3-a9db-843d381273cd" providerId="ADAL" clId="{12E2E792-3984-43A2-A312-B941F80D9632}" dt="2025-07-08T00:07:25.771" v="13374" actId="26606"/>
          <ac:spMkLst>
            <pc:docMk/>
            <pc:sldMk cId="389133468" sldId="259"/>
            <ac:spMk id="37" creationId="{EC8C6078-B9FC-62D3-82A6-AED0C1C0C03A}"/>
          </ac:spMkLst>
        </pc:spChg>
        <pc:spChg chg="add del">
          <ac:chgData name="Sanda-Ionela Vica (2410012)" userId="5ebcc9d0-38e7-41e3-a9db-843d381273cd" providerId="ADAL" clId="{12E2E792-3984-43A2-A312-B941F80D9632}" dt="2025-07-07T13:31:05.570" v="2474" actId="26606"/>
          <ac:spMkLst>
            <pc:docMk/>
            <pc:sldMk cId="389133468" sldId="259"/>
            <ac:spMk id="38" creationId="{CD5DDAD7-0BF1-C274-4E96-5BA20AC5D17C}"/>
          </ac:spMkLst>
        </pc:spChg>
        <pc:spChg chg="add del">
          <ac:chgData name="Sanda-Ionela Vica (2410012)" userId="5ebcc9d0-38e7-41e3-a9db-843d381273cd" providerId="ADAL" clId="{12E2E792-3984-43A2-A312-B941F80D9632}" dt="2025-07-08T00:07:25.771" v="13374" actId="26606"/>
          <ac:spMkLst>
            <pc:docMk/>
            <pc:sldMk cId="389133468" sldId="259"/>
            <ac:spMk id="39" creationId="{8323CF07-AAA9-DC0B-9E00-84313AE4538F}"/>
          </ac:spMkLst>
        </pc:spChg>
        <pc:spChg chg="add">
          <ac:chgData name="Sanda-Ionela Vica (2410012)" userId="5ebcc9d0-38e7-41e3-a9db-843d381273cd" providerId="ADAL" clId="{12E2E792-3984-43A2-A312-B941F80D9632}" dt="2025-07-08T00:17:16.827" v="13472" actId="26606"/>
          <ac:spMkLst>
            <pc:docMk/>
            <pc:sldMk cId="389133468" sldId="259"/>
            <ac:spMk id="40" creationId="{5E8D3B17-7638-DFD3-18E4-8A6D611749CF}"/>
          </ac:spMkLst>
        </pc:spChg>
        <pc:spChg chg="add del">
          <ac:chgData name="Sanda-Ionela Vica (2410012)" userId="5ebcc9d0-38e7-41e3-a9db-843d381273cd" providerId="ADAL" clId="{12E2E792-3984-43A2-A312-B941F80D9632}" dt="2025-07-08T00:07:42.772" v="13376" actId="26606"/>
          <ac:spMkLst>
            <pc:docMk/>
            <pc:sldMk cId="389133468" sldId="259"/>
            <ac:spMk id="41" creationId="{095B79CA-1CB8-A133-67D7-E2B7AC1F9454}"/>
          </ac:spMkLst>
        </pc:spChg>
        <pc:spChg chg="add del">
          <ac:chgData name="Sanda-Ionela Vica (2410012)" userId="5ebcc9d0-38e7-41e3-a9db-843d381273cd" providerId="ADAL" clId="{12E2E792-3984-43A2-A312-B941F80D9632}" dt="2025-07-08T00:08:28.709" v="13378" actId="26606"/>
          <ac:spMkLst>
            <pc:docMk/>
            <pc:sldMk cId="389133468" sldId="259"/>
            <ac:spMk id="43" creationId="{5E8D3B17-7638-DFD3-18E4-8A6D611749CF}"/>
          </ac:spMkLst>
        </pc:spChg>
        <pc:spChg chg="add del">
          <ac:chgData name="Sanda-Ionela Vica (2410012)" userId="5ebcc9d0-38e7-41e3-a9db-843d381273cd" providerId="ADAL" clId="{12E2E792-3984-43A2-A312-B941F80D9632}" dt="2025-07-08T00:08:45.003" v="13380" actId="26606"/>
          <ac:spMkLst>
            <pc:docMk/>
            <pc:sldMk cId="389133468" sldId="259"/>
            <ac:spMk id="46" creationId="{095B79CA-1CB8-A133-67D7-E2B7AC1F9454}"/>
          </ac:spMkLst>
        </pc:spChg>
        <pc:spChg chg="add del">
          <ac:chgData name="Sanda-Ionela Vica (2410012)" userId="5ebcc9d0-38e7-41e3-a9db-843d381273cd" providerId="ADAL" clId="{12E2E792-3984-43A2-A312-B941F80D9632}" dt="2025-07-08T00:08:49.722" v="13383"/>
          <ac:spMkLst>
            <pc:docMk/>
            <pc:sldMk cId="389133468" sldId="259"/>
            <ac:spMk id="48" creationId="{095B79CA-1CB8-A133-67D7-E2B7AC1F9454}"/>
          </ac:spMkLst>
        </pc:spChg>
        <pc:graphicFrameChg chg="add del">
          <ac:chgData name="Sanda-Ionela Vica (2410012)" userId="5ebcc9d0-38e7-41e3-a9db-843d381273cd" providerId="ADAL" clId="{12E2E792-3984-43A2-A312-B941F80D9632}" dt="2025-07-07T13:22:23.757" v="2420" actId="26606"/>
          <ac:graphicFrameMkLst>
            <pc:docMk/>
            <pc:sldMk cId="389133468" sldId="259"/>
            <ac:graphicFrameMk id="10" creationId="{E033A898-3931-C4C1-3F42-BA142ECD5765}"/>
          </ac:graphicFrameMkLst>
        </pc:graphicFrameChg>
        <pc:graphicFrameChg chg="add del">
          <ac:chgData name="Sanda-Ionela Vica (2410012)" userId="5ebcc9d0-38e7-41e3-a9db-843d381273cd" providerId="ADAL" clId="{12E2E792-3984-43A2-A312-B941F80D9632}" dt="2025-07-07T13:22:41.524" v="2422" actId="26606"/>
          <ac:graphicFrameMkLst>
            <pc:docMk/>
            <pc:sldMk cId="389133468" sldId="259"/>
            <ac:graphicFrameMk id="13" creationId="{6377A28E-C9DD-8C34-37B4-BDD791745E15}"/>
          </ac:graphicFrameMkLst>
        </pc:graphicFrameChg>
        <pc:graphicFrameChg chg="add del">
          <ac:chgData name="Sanda-Ionela Vica (2410012)" userId="5ebcc9d0-38e7-41e3-a9db-843d381273cd" providerId="ADAL" clId="{12E2E792-3984-43A2-A312-B941F80D9632}" dt="2025-07-07T13:22:45.108" v="2424" actId="26606"/>
          <ac:graphicFrameMkLst>
            <pc:docMk/>
            <pc:sldMk cId="389133468" sldId="259"/>
            <ac:graphicFrameMk id="15" creationId="{B0539674-7ABA-0235-72B5-1AEC3D0FC47A}"/>
          </ac:graphicFrameMkLst>
        </pc:graphicFrameChg>
        <pc:graphicFrameChg chg="add del">
          <ac:chgData name="Sanda-Ionela Vica (2410012)" userId="5ebcc9d0-38e7-41e3-a9db-843d381273cd" providerId="ADAL" clId="{12E2E792-3984-43A2-A312-B941F80D9632}" dt="2025-07-07T13:23:24.432" v="2428" actId="26606"/>
          <ac:graphicFrameMkLst>
            <pc:docMk/>
            <pc:sldMk cId="389133468" sldId="259"/>
            <ac:graphicFrameMk id="20" creationId="{6377A28E-C9DD-8C34-37B4-BDD791745E15}"/>
          </ac:graphicFrameMkLst>
        </pc:graphicFrameChg>
        <pc:graphicFrameChg chg="add del">
          <ac:chgData name="Sanda-Ionela Vica (2410012)" userId="5ebcc9d0-38e7-41e3-a9db-843d381273cd" providerId="ADAL" clId="{12E2E792-3984-43A2-A312-B941F80D9632}" dt="2025-07-07T13:23:39.624" v="2430" actId="26606"/>
          <ac:graphicFrameMkLst>
            <pc:docMk/>
            <pc:sldMk cId="389133468" sldId="259"/>
            <ac:graphicFrameMk id="22" creationId="{03E7B5D4-898C-D971-826F-BC010AACE2C8}"/>
          </ac:graphicFrameMkLst>
        </pc:graphicFrameChg>
        <pc:graphicFrameChg chg="add del">
          <ac:chgData name="Sanda-Ionela Vica (2410012)" userId="5ebcc9d0-38e7-41e3-a9db-843d381273cd" providerId="ADAL" clId="{12E2E792-3984-43A2-A312-B941F80D9632}" dt="2025-07-07T13:29:30.806" v="2468" actId="26606"/>
          <ac:graphicFrameMkLst>
            <pc:docMk/>
            <pc:sldMk cId="389133468" sldId="259"/>
            <ac:graphicFrameMk id="28" creationId="{372A0870-8D96-1844-860B-5B1530936ED8}"/>
          </ac:graphicFrameMkLst>
        </pc:graphicFrameChg>
        <pc:picChg chg="add del">
          <ac:chgData name="Sanda-Ionela Vica (2410012)" userId="5ebcc9d0-38e7-41e3-a9db-843d381273cd" providerId="ADAL" clId="{12E2E792-3984-43A2-A312-B941F80D9632}" dt="2025-07-07T13:22:05.206" v="2414" actId="26606"/>
          <ac:picMkLst>
            <pc:docMk/>
            <pc:sldMk cId="389133468" sldId="259"/>
            <ac:picMk id="6" creationId="{1F11A63B-D98F-E102-AA0D-EACD3A1C08DD}"/>
          </ac:picMkLst>
        </pc:picChg>
        <pc:picChg chg="add del">
          <ac:chgData name="Sanda-Ionela Vica (2410012)" userId="5ebcc9d0-38e7-41e3-a9db-843d381273cd" providerId="ADAL" clId="{12E2E792-3984-43A2-A312-B941F80D9632}" dt="2025-07-07T13:22:08.121" v="2416" actId="26606"/>
          <ac:picMkLst>
            <pc:docMk/>
            <pc:sldMk cId="389133468" sldId="259"/>
            <ac:picMk id="12" creationId="{1FEFF4BA-385F-9C7F-1003-893769EE0639}"/>
          </ac:picMkLst>
        </pc:picChg>
        <pc:picChg chg="add del mod ord">
          <ac:chgData name="Sanda-Ionela Vica (2410012)" userId="5ebcc9d0-38e7-41e3-a9db-843d381273cd" providerId="ADAL" clId="{12E2E792-3984-43A2-A312-B941F80D9632}" dt="2025-07-08T00:05:45.957" v="13359" actId="21"/>
          <ac:picMkLst>
            <pc:docMk/>
            <pc:sldMk cId="389133468" sldId="259"/>
            <ac:picMk id="25" creationId="{1F11A63B-D98F-E102-AA0D-EACD3A1C08DD}"/>
          </ac:picMkLst>
        </pc:picChg>
        <pc:picChg chg="add">
          <ac:chgData name="Sanda-Ionela Vica (2410012)" userId="5ebcc9d0-38e7-41e3-a9db-843d381273cd" providerId="ADAL" clId="{12E2E792-3984-43A2-A312-B941F80D9632}" dt="2025-07-08T00:17:16.827" v="13472" actId="26606"/>
          <ac:picMkLst>
            <pc:docMk/>
            <pc:sldMk cId="389133468" sldId="259"/>
            <ac:picMk id="42" creationId="{1A2E2F7A-0F3E-17D3-8272-D33B3C944672}"/>
          </ac:picMkLst>
        </pc:picChg>
        <pc:picChg chg="add del">
          <ac:chgData name="Sanda-Ionela Vica (2410012)" userId="5ebcc9d0-38e7-41e3-a9db-843d381273cd" providerId="ADAL" clId="{12E2E792-3984-43A2-A312-B941F80D9632}" dt="2025-07-08T00:08:28.709" v="13378" actId="26606"/>
          <ac:picMkLst>
            <pc:docMk/>
            <pc:sldMk cId="389133468" sldId="259"/>
            <ac:picMk id="44" creationId="{82536C9A-0BDB-B495-7B2E-4EE943C6DDE6}"/>
          </ac:picMkLst>
        </pc:picChg>
        <pc:cxnChg chg="add del">
          <ac:chgData name="Sanda-Ionela Vica (2410012)" userId="5ebcc9d0-38e7-41e3-a9db-843d381273cd" providerId="ADAL" clId="{12E2E792-3984-43A2-A312-B941F80D9632}" dt="2025-07-07T13:29:01.635" v="2464" actId="26606"/>
          <ac:cxnSpMkLst>
            <pc:docMk/>
            <pc:sldMk cId="389133468" sldId="259"/>
            <ac:cxnSpMk id="31" creationId="{5ECB1430-5CD1-470D-8F0F-7EDE4C790297}"/>
          </ac:cxnSpMkLst>
        </pc:cxnChg>
        <pc:cxnChg chg="add del">
          <ac:chgData name="Sanda-Ionela Vica (2410012)" userId="5ebcc9d0-38e7-41e3-a9db-843d381273cd" providerId="ADAL" clId="{12E2E792-3984-43A2-A312-B941F80D9632}" dt="2025-07-07T13:29:39.376" v="2472" actId="26606"/>
          <ac:cxnSpMkLst>
            <pc:docMk/>
            <pc:sldMk cId="389133468" sldId="259"/>
            <ac:cxnSpMk id="35" creationId="{8AC38328-2D50-4DDB-BD20-28DE12E4996E}"/>
          </ac:cxnSpMkLst>
        </pc:cxnChg>
      </pc:sldChg>
      <pc:sldChg chg="addSp delSp modSp del mod">
        <pc:chgData name="Sanda-Ionela Vica (2410012)" userId="5ebcc9d0-38e7-41e3-a9db-843d381273cd" providerId="ADAL" clId="{12E2E792-3984-43A2-A312-B941F80D9632}" dt="2025-07-07T10:34:19.274" v="2" actId="2696"/>
        <pc:sldMkLst>
          <pc:docMk/>
          <pc:sldMk cId="1694993692" sldId="259"/>
        </pc:sldMkLst>
        <pc:spChg chg="mod">
          <ac:chgData name="Sanda-Ionela Vica (2410012)" userId="5ebcc9d0-38e7-41e3-a9db-843d381273cd" providerId="ADAL" clId="{12E2E792-3984-43A2-A312-B941F80D9632}" dt="2025-07-07T10:33:56.475" v="1" actId="26606"/>
          <ac:spMkLst>
            <pc:docMk/>
            <pc:sldMk cId="1694993692" sldId="259"/>
            <ac:spMk id="2" creationId="{B8A55262-A7F0-4061-1924-21F7F39D9D39}"/>
          </ac:spMkLst>
        </pc:spChg>
        <pc:spChg chg="mod">
          <ac:chgData name="Sanda-Ionela Vica (2410012)" userId="5ebcc9d0-38e7-41e3-a9db-843d381273cd" providerId="ADAL" clId="{12E2E792-3984-43A2-A312-B941F80D9632}" dt="2025-07-07T10:33:56.475" v="1" actId="26606"/>
          <ac:spMkLst>
            <pc:docMk/>
            <pc:sldMk cId="1694993692" sldId="259"/>
            <ac:spMk id="3" creationId="{8F844D43-F74C-7B8A-66D1-8F913930C7A4}"/>
          </ac:spMkLst>
        </pc:spChg>
        <pc:spChg chg="add del">
          <ac:chgData name="Sanda-Ionela Vica (2410012)" userId="5ebcc9d0-38e7-41e3-a9db-843d381273cd" providerId="ADAL" clId="{12E2E792-3984-43A2-A312-B941F80D9632}" dt="2025-07-07T10:33:56.475" v="1" actId="26606"/>
          <ac:spMkLst>
            <pc:docMk/>
            <pc:sldMk cId="1694993692" sldId="259"/>
            <ac:spMk id="9" creationId="{C1DD1A8A-57D5-4A81-AD04-532B043C5611}"/>
          </ac:spMkLst>
        </pc:spChg>
        <pc:spChg chg="add del">
          <ac:chgData name="Sanda-Ionela Vica (2410012)" userId="5ebcc9d0-38e7-41e3-a9db-843d381273cd" providerId="ADAL" clId="{12E2E792-3984-43A2-A312-B941F80D9632}" dt="2025-07-07T10:33:56.475" v="1" actId="26606"/>
          <ac:spMkLst>
            <pc:docMk/>
            <pc:sldMk cId="1694993692" sldId="259"/>
            <ac:spMk id="11" creationId="{007891EC-4501-44ED-A8C8-B11B6DB767AB}"/>
          </ac:spMkLst>
        </pc:spChg>
        <pc:spChg chg="add">
          <ac:chgData name="Sanda-Ionela Vica (2410012)" userId="5ebcc9d0-38e7-41e3-a9db-843d381273cd" providerId="ADAL" clId="{12E2E792-3984-43A2-A312-B941F80D9632}" dt="2025-07-07T10:33:56.475" v="1" actId="26606"/>
          <ac:spMkLst>
            <pc:docMk/>
            <pc:sldMk cId="1694993692" sldId="259"/>
            <ac:spMk id="16" creationId="{FB5B0058-AF13-4859-B429-4EDDE2A26F7F}"/>
          </ac:spMkLst>
        </pc:spChg>
        <pc:spChg chg="add">
          <ac:chgData name="Sanda-Ionela Vica (2410012)" userId="5ebcc9d0-38e7-41e3-a9db-843d381273cd" providerId="ADAL" clId="{12E2E792-3984-43A2-A312-B941F80D9632}" dt="2025-07-07T10:33:56.475" v="1" actId="26606"/>
          <ac:spMkLst>
            <pc:docMk/>
            <pc:sldMk cId="1694993692" sldId="259"/>
            <ac:spMk id="18" creationId="{1A89CBBC-7743-43D9-A324-25CB472E9B2E}"/>
          </ac:spMkLst>
        </pc:spChg>
        <pc:spChg chg="del">
          <ac:chgData name="Sanda-Ionela Vica (2410012)" userId="5ebcc9d0-38e7-41e3-a9db-843d381273cd" providerId="ADAL" clId="{12E2E792-3984-43A2-A312-B941F80D9632}" dt="2025-07-07T10:33:56.466" v="0" actId="26606"/>
          <ac:spMkLst>
            <pc:docMk/>
            <pc:sldMk cId="1694993692" sldId="259"/>
            <ac:spMk id="28" creationId="{E2683E3F-F855-4549-84F8-42064EC0F247}"/>
          </ac:spMkLst>
        </pc:spChg>
        <pc:spChg chg="del">
          <ac:chgData name="Sanda-Ionela Vica (2410012)" userId="5ebcc9d0-38e7-41e3-a9db-843d381273cd" providerId="ADAL" clId="{12E2E792-3984-43A2-A312-B941F80D9632}" dt="2025-07-07T10:33:56.466" v="0" actId="26606"/>
          <ac:spMkLst>
            <pc:docMk/>
            <pc:sldMk cId="1694993692" sldId="259"/>
            <ac:spMk id="36" creationId="{832F3179-0CD5-40C8-9939-D8355006F7BA}"/>
          </ac:spMkLst>
        </pc:spChg>
        <pc:spChg chg="del">
          <ac:chgData name="Sanda-Ionela Vica (2410012)" userId="5ebcc9d0-38e7-41e3-a9db-843d381273cd" providerId="ADAL" clId="{12E2E792-3984-43A2-A312-B941F80D9632}" dt="2025-07-07T10:33:56.466" v="0" actId="26606"/>
          <ac:spMkLst>
            <pc:docMk/>
            <pc:sldMk cId="1694993692" sldId="259"/>
            <ac:spMk id="48" creationId="{94714483-7072-431F-9DBE-87F44E4D44BC}"/>
          </ac:spMkLst>
        </pc:spChg>
        <pc:spChg chg="del">
          <ac:chgData name="Sanda-Ionela Vica (2410012)" userId="5ebcc9d0-38e7-41e3-a9db-843d381273cd" providerId="ADAL" clId="{12E2E792-3984-43A2-A312-B941F80D9632}" dt="2025-07-07T10:33:56.466" v="0" actId="26606"/>
          <ac:spMkLst>
            <pc:docMk/>
            <pc:sldMk cId="1694993692" sldId="259"/>
            <ac:spMk id="49" creationId="{495892E1-F4A5-4991-AC52-4F417B14A2A2}"/>
          </ac:spMkLst>
        </pc:spChg>
        <pc:grpChg chg="del">
          <ac:chgData name="Sanda-Ionela Vica (2410012)" userId="5ebcc9d0-38e7-41e3-a9db-843d381273cd" providerId="ADAL" clId="{12E2E792-3984-43A2-A312-B941F80D9632}" dt="2025-07-07T10:33:56.466" v="0" actId="26606"/>
          <ac:grpSpMkLst>
            <pc:docMk/>
            <pc:sldMk cId="1694993692" sldId="259"/>
            <ac:grpSpMk id="30" creationId="{8FC90B1E-0223-4440-AF22-8F32F6F0C7D2}"/>
          </ac:grpSpMkLst>
        </pc:grpChg>
        <pc:picChg chg="mod ord">
          <ac:chgData name="Sanda-Ionela Vica (2410012)" userId="5ebcc9d0-38e7-41e3-a9db-843d381273cd" providerId="ADAL" clId="{12E2E792-3984-43A2-A312-B941F80D9632}" dt="2025-07-07T10:33:56.475" v="1" actId="26606"/>
          <ac:picMkLst>
            <pc:docMk/>
            <pc:sldMk cId="1694993692" sldId="259"/>
            <ac:picMk id="5" creationId="{4005A618-C836-F983-F45E-0D68B622F397}"/>
          </ac:picMkLst>
        </pc:picChg>
      </pc:sldChg>
      <pc:sldChg chg="addSp delSp modSp new mod setBg delDesignElem">
        <pc:chgData name="Sanda-Ionela Vica (2410012)" userId="5ebcc9d0-38e7-41e3-a9db-843d381273cd" providerId="ADAL" clId="{12E2E792-3984-43A2-A312-B941F80D9632}" dt="2025-07-08T00:16:38.216" v="13468"/>
        <pc:sldMkLst>
          <pc:docMk/>
          <pc:sldMk cId="1565732511" sldId="260"/>
        </pc:sldMkLst>
        <pc:spChg chg="mod">
          <ac:chgData name="Sanda-Ionela Vica (2410012)" userId="5ebcc9d0-38e7-41e3-a9db-843d381273cd" providerId="ADAL" clId="{12E2E792-3984-43A2-A312-B941F80D9632}" dt="2025-07-08T00:16:38.216" v="13468"/>
          <ac:spMkLst>
            <pc:docMk/>
            <pc:sldMk cId="1565732511" sldId="260"/>
            <ac:spMk id="2" creationId="{5AFD1088-F22F-EB9C-7834-D38D7F90B758}"/>
          </ac:spMkLst>
        </pc:spChg>
        <pc:spChg chg="add del mod">
          <ac:chgData name="Sanda-Ionela Vica (2410012)" userId="5ebcc9d0-38e7-41e3-a9db-843d381273cd" providerId="ADAL" clId="{12E2E792-3984-43A2-A312-B941F80D9632}" dt="2025-07-08T00:03:06.520" v="13325" actId="26606"/>
          <ac:spMkLst>
            <pc:docMk/>
            <pc:sldMk cId="1565732511" sldId="260"/>
            <ac:spMk id="3" creationId="{B7D7C13F-6D66-1D97-3DF0-BA694F0DC0F3}"/>
          </ac:spMkLst>
        </pc:spChg>
        <pc:spChg chg="add del">
          <ac:chgData name="Sanda-Ionela Vica (2410012)" userId="5ebcc9d0-38e7-41e3-a9db-843d381273cd" providerId="ADAL" clId="{12E2E792-3984-43A2-A312-B941F80D9632}" dt="2025-07-07T14:24:18.106" v="4085" actId="26606"/>
          <ac:spMkLst>
            <pc:docMk/>
            <pc:sldMk cId="1565732511" sldId="260"/>
            <ac:spMk id="6" creationId="{600DC1B0-7E1A-BD02-3F93-19E6B1B75075}"/>
          </ac:spMkLst>
        </pc:spChg>
        <pc:spChg chg="add del">
          <ac:chgData name="Sanda-Ionela Vica (2410012)" userId="5ebcc9d0-38e7-41e3-a9db-843d381273cd" providerId="ADAL" clId="{12E2E792-3984-43A2-A312-B941F80D9632}" dt="2025-07-07T14:12:08.047" v="4047" actId="26606"/>
          <ac:spMkLst>
            <pc:docMk/>
            <pc:sldMk cId="1565732511" sldId="260"/>
            <ac:spMk id="8" creationId="{DDD1D22E-5996-E45B-92B2-659F701A4A3B}"/>
          </ac:spMkLst>
        </pc:spChg>
        <pc:spChg chg="add del">
          <ac:chgData name="Sanda-Ionela Vica (2410012)" userId="5ebcc9d0-38e7-41e3-a9db-843d381273cd" providerId="ADAL" clId="{12E2E792-3984-43A2-A312-B941F80D9632}" dt="2025-07-07T14:15:13.642" v="4082" actId="26606"/>
          <ac:spMkLst>
            <pc:docMk/>
            <pc:sldMk cId="1565732511" sldId="260"/>
            <ac:spMk id="9" creationId="{600DC1B0-7E1A-BD02-3F93-19E6B1B75075}"/>
          </ac:spMkLst>
        </pc:spChg>
        <pc:spChg chg="add del">
          <ac:chgData name="Sanda-Ionela Vica (2410012)" userId="5ebcc9d0-38e7-41e3-a9db-843d381273cd" providerId="ADAL" clId="{12E2E792-3984-43A2-A312-B941F80D9632}" dt="2025-07-07T14:12:26.733" v="4049" actId="26606"/>
          <ac:spMkLst>
            <pc:docMk/>
            <pc:sldMk cId="1565732511" sldId="260"/>
            <ac:spMk id="10" creationId="{1A75348D-3376-10BB-E89D-A72720D88A92}"/>
          </ac:spMkLst>
        </pc:spChg>
        <pc:spChg chg="add del">
          <ac:chgData name="Sanda-Ionela Vica (2410012)" userId="5ebcc9d0-38e7-41e3-a9db-843d381273cd" providerId="ADAL" clId="{12E2E792-3984-43A2-A312-B941F80D9632}" dt="2025-07-07T14:12:26.733" v="4049" actId="26606"/>
          <ac:spMkLst>
            <pc:docMk/>
            <pc:sldMk cId="1565732511" sldId="260"/>
            <ac:spMk id="11" creationId="{20E7A827-4DD7-8A5A-4519-32BDA5CDBA31}"/>
          </ac:spMkLst>
        </pc:spChg>
        <pc:spChg chg="add del">
          <ac:chgData name="Sanda-Ionela Vica (2410012)" userId="5ebcc9d0-38e7-41e3-a9db-843d381273cd" providerId="ADAL" clId="{12E2E792-3984-43A2-A312-B941F80D9632}" dt="2025-07-07T23:49:24.559" v="13051" actId="26606"/>
          <ac:spMkLst>
            <pc:docMk/>
            <pc:sldMk cId="1565732511" sldId="260"/>
            <ac:spMk id="12" creationId="{01A22726-DA03-BCB0-F12E-98258FB7E5C0}"/>
          </ac:spMkLst>
        </pc:spChg>
        <pc:spChg chg="add del">
          <ac:chgData name="Sanda-Ionela Vica (2410012)" userId="5ebcc9d0-38e7-41e3-a9db-843d381273cd" providerId="ADAL" clId="{12E2E792-3984-43A2-A312-B941F80D9632}" dt="2025-07-07T14:12:28.711" v="4051" actId="26606"/>
          <ac:spMkLst>
            <pc:docMk/>
            <pc:sldMk cId="1565732511" sldId="260"/>
            <ac:spMk id="13" creationId="{095B79CA-1CB8-A133-67D7-E2B7AC1F9454}"/>
          </ac:spMkLst>
        </pc:spChg>
        <pc:spChg chg="add del">
          <ac:chgData name="Sanda-Ionela Vica (2410012)" userId="5ebcc9d0-38e7-41e3-a9db-843d381273cd" providerId="ADAL" clId="{12E2E792-3984-43A2-A312-B941F80D9632}" dt="2025-07-07T14:14:30.660" v="4067" actId="26606"/>
          <ac:spMkLst>
            <pc:docMk/>
            <pc:sldMk cId="1565732511" sldId="260"/>
            <ac:spMk id="14" creationId="{CBB0869A-0BE5-B3E9-F73D-2F3691E4D932}"/>
          </ac:spMkLst>
        </pc:spChg>
        <pc:spChg chg="add del">
          <ac:chgData name="Sanda-Ionela Vica (2410012)" userId="5ebcc9d0-38e7-41e3-a9db-843d381273cd" providerId="ADAL" clId="{12E2E792-3984-43A2-A312-B941F80D9632}" dt="2025-07-07T14:12:41.290" v="4053" actId="26606"/>
          <ac:spMkLst>
            <pc:docMk/>
            <pc:sldMk cId="1565732511" sldId="260"/>
            <ac:spMk id="15" creationId="{7DE271AA-B13D-127B-31C2-070146FFF072}"/>
          </ac:spMkLst>
        </pc:spChg>
        <pc:spChg chg="add del">
          <ac:chgData name="Sanda-Ionela Vica (2410012)" userId="5ebcc9d0-38e7-41e3-a9db-843d381273cd" providerId="ADAL" clId="{12E2E792-3984-43A2-A312-B941F80D9632}" dt="2025-07-07T14:14:32.933" v="4069" actId="26606"/>
          <ac:spMkLst>
            <pc:docMk/>
            <pc:sldMk cId="1565732511" sldId="260"/>
            <ac:spMk id="16" creationId="{5E8D3B17-7638-DFD3-18E4-8A6D611749CF}"/>
          </ac:spMkLst>
        </pc:spChg>
        <pc:spChg chg="add del">
          <ac:chgData name="Sanda-Ionela Vica (2410012)" userId="5ebcc9d0-38e7-41e3-a9db-843d381273cd" providerId="ADAL" clId="{12E2E792-3984-43A2-A312-B941F80D9632}" dt="2025-07-07T14:12:43.189" v="4055" actId="26606"/>
          <ac:spMkLst>
            <pc:docMk/>
            <pc:sldMk cId="1565732511" sldId="260"/>
            <ac:spMk id="17" creationId="{604B8143-3907-5396-F19C-4EDBFE8DED3F}"/>
          </ac:spMkLst>
        </pc:spChg>
        <pc:spChg chg="add del">
          <ac:chgData name="Sanda-Ionela Vica (2410012)" userId="5ebcc9d0-38e7-41e3-a9db-843d381273cd" providerId="ADAL" clId="{12E2E792-3984-43A2-A312-B941F80D9632}" dt="2025-07-07T14:14:41.272" v="4071" actId="26606"/>
          <ac:spMkLst>
            <pc:docMk/>
            <pc:sldMk cId="1565732511" sldId="260"/>
            <ac:spMk id="18" creationId="{ACA57B90-B92C-2765-7DEE-ADAF6DEF919B}"/>
          </ac:spMkLst>
        </pc:spChg>
        <pc:spChg chg="add del">
          <ac:chgData name="Sanda-Ionela Vica (2410012)" userId="5ebcc9d0-38e7-41e3-a9db-843d381273cd" providerId="ADAL" clId="{12E2E792-3984-43A2-A312-B941F80D9632}" dt="2025-07-07T14:12:59.117" v="4057" actId="26606"/>
          <ac:spMkLst>
            <pc:docMk/>
            <pc:sldMk cId="1565732511" sldId="260"/>
            <ac:spMk id="19" creationId="{20E7A827-4DD7-8A5A-4519-32BDA5CDBA31}"/>
          </ac:spMkLst>
        </pc:spChg>
        <pc:spChg chg="add del">
          <ac:chgData name="Sanda-Ionela Vica (2410012)" userId="5ebcc9d0-38e7-41e3-a9db-843d381273cd" providerId="ADAL" clId="{12E2E792-3984-43A2-A312-B941F80D9632}" dt="2025-07-07T14:12:59.117" v="4057" actId="26606"/>
          <ac:spMkLst>
            <pc:docMk/>
            <pc:sldMk cId="1565732511" sldId="260"/>
            <ac:spMk id="20" creationId="{1A75348D-3376-10BB-E89D-A72720D88A92}"/>
          </ac:spMkLst>
        </pc:spChg>
        <pc:spChg chg="add del">
          <ac:chgData name="Sanda-Ionela Vica (2410012)" userId="5ebcc9d0-38e7-41e3-a9db-843d381273cd" providerId="ADAL" clId="{12E2E792-3984-43A2-A312-B941F80D9632}" dt="2025-07-07T14:14:51.040" v="4073" actId="26606"/>
          <ac:spMkLst>
            <pc:docMk/>
            <pc:sldMk cId="1565732511" sldId="260"/>
            <ac:spMk id="21" creationId="{6ACA6F80-D392-A64E-3CF8-F28F1CCEE67B}"/>
          </ac:spMkLst>
        </pc:spChg>
        <pc:spChg chg="add del">
          <ac:chgData name="Sanda-Ionela Vica (2410012)" userId="5ebcc9d0-38e7-41e3-a9db-843d381273cd" providerId="ADAL" clId="{12E2E792-3984-43A2-A312-B941F80D9632}" dt="2025-07-07T14:13:00.829" v="4059" actId="26606"/>
          <ac:spMkLst>
            <pc:docMk/>
            <pc:sldMk cId="1565732511" sldId="260"/>
            <ac:spMk id="22" creationId="{095B79CA-1CB8-A133-67D7-E2B7AC1F9454}"/>
          </ac:spMkLst>
        </pc:spChg>
        <pc:spChg chg="add del">
          <ac:chgData name="Sanda-Ionela Vica (2410012)" userId="5ebcc9d0-38e7-41e3-a9db-843d381273cd" providerId="ADAL" clId="{12E2E792-3984-43A2-A312-B941F80D9632}" dt="2025-07-07T14:14:58.144" v="4075" actId="26606"/>
          <ac:spMkLst>
            <pc:docMk/>
            <pc:sldMk cId="1565732511" sldId="260"/>
            <ac:spMk id="23" creationId="{6ACA6F80-D392-A64E-3CF8-F28F1CCEE67B}"/>
          </ac:spMkLst>
        </pc:spChg>
        <pc:spChg chg="add del">
          <ac:chgData name="Sanda-Ionela Vica (2410012)" userId="5ebcc9d0-38e7-41e3-a9db-843d381273cd" providerId="ADAL" clId="{12E2E792-3984-43A2-A312-B941F80D9632}" dt="2025-07-07T14:13:14.817" v="4061" actId="26606"/>
          <ac:spMkLst>
            <pc:docMk/>
            <pc:sldMk cId="1565732511" sldId="260"/>
            <ac:spMk id="24" creationId="{7DE271AA-B13D-127B-31C2-070146FFF072}"/>
          </ac:spMkLst>
        </pc:spChg>
        <pc:spChg chg="add del">
          <ac:chgData name="Sanda-Ionela Vica (2410012)" userId="5ebcc9d0-38e7-41e3-a9db-843d381273cd" providerId="ADAL" clId="{12E2E792-3984-43A2-A312-B941F80D9632}" dt="2025-07-07T14:15:00.806" v="4077" actId="26606"/>
          <ac:spMkLst>
            <pc:docMk/>
            <pc:sldMk cId="1565732511" sldId="260"/>
            <ac:spMk id="25" creationId="{79A008B6-FCF1-F8E2-1EF1-EF310E8AF550}"/>
          </ac:spMkLst>
        </pc:spChg>
        <pc:spChg chg="add del">
          <ac:chgData name="Sanda-Ionela Vica (2410012)" userId="5ebcc9d0-38e7-41e3-a9db-843d381273cd" providerId="ADAL" clId="{12E2E792-3984-43A2-A312-B941F80D9632}" dt="2025-07-07T14:13:20.888" v="4063" actId="26606"/>
          <ac:spMkLst>
            <pc:docMk/>
            <pc:sldMk cId="1565732511" sldId="260"/>
            <ac:spMk id="26" creationId="{DDD1D22E-5996-E45B-92B2-659F701A4A3B}"/>
          </ac:spMkLst>
        </pc:spChg>
        <pc:spChg chg="add del">
          <ac:chgData name="Sanda-Ionela Vica (2410012)" userId="5ebcc9d0-38e7-41e3-a9db-843d381273cd" providerId="ADAL" clId="{12E2E792-3984-43A2-A312-B941F80D9632}" dt="2025-07-07T14:15:00.806" v="4077" actId="26606"/>
          <ac:spMkLst>
            <pc:docMk/>
            <pc:sldMk cId="1565732511" sldId="260"/>
            <ac:spMk id="27" creationId="{ADE76C0F-9C90-A83B-79C8-FD4794C11F47}"/>
          </ac:spMkLst>
        </pc:spChg>
        <pc:spChg chg="add del">
          <ac:chgData name="Sanda-Ionela Vica (2410012)" userId="5ebcc9d0-38e7-41e3-a9db-843d381273cd" providerId="ADAL" clId="{12E2E792-3984-43A2-A312-B941F80D9632}" dt="2025-07-07T14:15:08.982" v="4079" actId="26606"/>
          <ac:spMkLst>
            <pc:docMk/>
            <pc:sldMk cId="1565732511" sldId="260"/>
            <ac:spMk id="29" creationId="{6ACA6F80-D392-A64E-3CF8-F28F1CCEE67B}"/>
          </ac:spMkLst>
        </pc:spChg>
        <pc:spChg chg="add del">
          <ac:chgData name="Sanda-Ionela Vica (2410012)" userId="5ebcc9d0-38e7-41e3-a9db-843d381273cd" providerId="ADAL" clId="{12E2E792-3984-43A2-A312-B941F80D9632}" dt="2025-07-07T23:53:12.183" v="13118" actId="26606"/>
          <ac:spMkLst>
            <pc:docMk/>
            <pc:sldMk cId="1565732511" sldId="260"/>
            <ac:spMk id="30" creationId="{DDD1D22E-5996-E45B-92B2-659F701A4A3B}"/>
          </ac:spMkLst>
        </pc:spChg>
        <pc:spChg chg="add del">
          <ac:chgData name="Sanda-Ionela Vica (2410012)" userId="5ebcc9d0-38e7-41e3-a9db-843d381273cd" providerId="ADAL" clId="{12E2E792-3984-43A2-A312-B941F80D9632}" dt="2025-07-07T14:15:12.914" v="4081" actId="26606"/>
          <ac:spMkLst>
            <pc:docMk/>
            <pc:sldMk cId="1565732511" sldId="260"/>
            <ac:spMk id="31" creationId="{C20CE451-818C-E63D-258B-234B6C543D34}"/>
          </ac:spMkLst>
        </pc:spChg>
        <pc:spChg chg="add del mod">
          <ac:chgData name="Sanda-Ionela Vica (2410012)" userId="5ebcc9d0-38e7-41e3-a9db-843d381273cd" providerId="ADAL" clId="{12E2E792-3984-43A2-A312-B941F80D9632}" dt="2025-07-07T23:53:12.183" v="13118" actId="26606"/>
          <ac:spMkLst>
            <pc:docMk/>
            <pc:sldMk cId="1565732511" sldId="260"/>
            <ac:spMk id="32" creationId="{B7D7C13F-6D66-1D97-3DF0-BA694F0DC0F3}"/>
          </ac:spMkLst>
        </pc:spChg>
        <pc:spChg chg="add del">
          <ac:chgData name="Sanda-Ionela Vica (2410012)" userId="5ebcc9d0-38e7-41e3-a9db-843d381273cd" providerId="ADAL" clId="{12E2E792-3984-43A2-A312-B941F80D9632}" dt="2025-07-07T23:52:22.686" v="13102" actId="26606"/>
          <ac:spMkLst>
            <pc:docMk/>
            <pc:sldMk cId="1565732511" sldId="260"/>
            <ac:spMk id="37" creationId="{095B79CA-1CB8-A133-67D7-E2B7AC1F9454}"/>
          </ac:spMkLst>
        </pc:spChg>
        <pc:spChg chg="add del">
          <ac:chgData name="Sanda-Ionela Vica (2410012)" userId="5ebcc9d0-38e7-41e3-a9db-843d381273cd" providerId="ADAL" clId="{12E2E792-3984-43A2-A312-B941F80D9632}" dt="2025-07-07T23:52:46.107" v="13104" actId="26606"/>
          <ac:spMkLst>
            <pc:docMk/>
            <pc:sldMk cId="1565732511" sldId="260"/>
            <ac:spMk id="38" creationId="{600DC1B0-7E1A-BD02-3F93-19E6B1B75075}"/>
          </ac:spMkLst>
        </pc:spChg>
        <pc:spChg chg="add del">
          <ac:chgData name="Sanda-Ionela Vica (2410012)" userId="5ebcc9d0-38e7-41e3-a9db-843d381273cd" providerId="ADAL" clId="{12E2E792-3984-43A2-A312-B941F80D9632}" dt="2025-07-07T23:52:51.970" v="13106" actId="26606"/>
          <ac:spMkLst>
            <pc:docMk/>
            <pc:sldMk cId="1565732511" sldId="260"/>
            <ac:spMk id="39" creationId="{0008A3A5-CFEE-6C46-1790-319CDA5C688D}"/>
          </ac:spMkLst>
        </pc:spChg>
        <pc:spChg chg="add del">
          <ac:chgData name="Sanda-Ionela Vica (2410012)" userId="5ebcc9d0-38e7-41e3-a9db-843d381273cd" providerId="ADAL" clId="{12E2E792-3984-43A2-A312-B941F80D9632}" dt="2025-07-07T23:52:51.970" v="13106" actId="26606"/>
          <ac:spMkLst>
            <pc:docMk/>
            <pc:sldMk cId="1565732511" sldId="260"/>
            <ac:spMk id="40" creationId="{49511223-F73D-772B-6D44-F64267F3BC8A}"/>
          </ac:spMkLst>
        </pc:spChg>
        <pc:spChg chg="add del">
          <ac:chgData name="Sanda-Ionela Vica (2410012)" userId="5ebcc9d0-38e7-41e3-a9db-843d381273cd" providerId="ADAL" clId="{12E2E792-3984-43A2-A312-B941F80D9632}" dt="2025-07-07T23:52:51.970" v="13106" actId="26606"/>
          <ac:spMkLst>
            <pc:docMk/>
            <pc:sldMk cId="1565732511" sldId="260"/>
            <ac:spMk id="41" creationId="{B7D7C13F-6D66-1D97-3DF0-BA694F0DC0F3}"/>
          </ac:spMkLst>
        </pc:spChg>
        <pc:spChg chg="add del">
          <ac:chgData name="Sanda-Ionela Vica (2410012)" userId="5ebcc9d0-38e7-41e3-a9db-843d381273cd" providerId="ADAL" clId="{12E2E792-3984-43A2-A312-B941F80D9632}" dt="2025-07-07T23:52:56.961" v="13108" actId="26606"/>
          <ac:spMkLst>
            <pc:docMk/>
            <pc:sldMk cId="1565732511" sldId="260"/>
            <ac:spMk id="43" creationId="{DDD1D22E-5996-E45B-92B2-659F701A4A3B}"/>
          </ac:spMkLst>
        </pc:spChg>
        <pc:spChg chg="add del">
          <ac:chgData name="Sanda-Ionela Vica (2410012)" userId="5ebcc9d0-38e7-41e3-a9db-843d381273cd" providerId="ADAL" clId="{12E2E792-3984-43A2-A312-B941F80D9632}" dt="2025-07-07T23:52:56.961" v="13108" actId="26606"/>
          <ac:spMkLst>
            <pc:docMk/>
            <pc:sldMk cId="1565732511" sldId="260"/>
            <ac:spMk id="44" creationId="{B7D7C13F-6D66-1D97-3DF0-BA694F0DC0F3}"/>
          </ac:spMkLst>
        </pc:spChg>
        <pc:spChg chg="add del">
          <ac:chgData name="Sanda-Ionela Vica (2410012)" userId="5ebcc9d0-38e7-41e3-a9db-843d381273cd" providerId="ADAL" clId="{12E2E792-3984-43A2-A312-B941F80D9632}" dt="2025-07-07T23:52:58.621" v="13110" actId="26606"/>
          <ac:spMkLst>
            <pc:docMk/>
            <pc:sldMk cId="1565732511" sldId="260"/>
            <ac:spMk id="46" creationId="{49511223-F73D-772B-6D44-F64267F3BC8A}"/>
          </ac:spMkLst>
        </pc:spChg>
        <pc:spChg chg="add del">
          <ac:chgData name="Sanda-Ionela Vica (2410012)" userId="5ebcc9d0-38e7-41e3-a9db-843d381273cd" providerId="ADAL" clId="{12E2E792-3984-43A2-A312-B941F80D9632}" dt="2025-07-07T23:52:58.621" v="13110" actId="26606"/>
          <ac:spMkLst>
            <pc:docMk/>
            <pc:sldMk cId="1565732511" sldId="260"/>
            <ac:spMk id="47" creationId="{0008A3A5-CFEE-6C46-1790-319CDA5C688D}"/>
          </ac:spMkLst>
        </pc:spChg>
        <pc:spChg chg="add del">
          <ac:chgData name="Sanda-Ionela Vica (2410012)" userId="5ebcc9d0-38e7-41e3-a9db-843d381273cd" providerId="ADAL" clId="{12E2E792-3984-43A2-A312-B941F80D9632}" dt="2025-07-07T23:52:58.621" v="13110" actId="26606"/>
          <ac:spMkLst>
            <pc:docMk/>
            <pc:sldMk cId="1565732511" sldId="260"/>
            <ac:spMk id="48" creationId="{B7D7C13F-6D66-1D97-3DF0-BA694F0DC0F3}"/>
          </ac:spMkLst>
        </pc:spChg>
        <pc:spChg chg="add del">
          <ac:chgData name="Sanda-Ionela Vica (2410012)" userId="5ebcc9d0-38e7-41e3-a9db-843d381273cd" providerId="ADAL" clId="{12E2E792-3984-43A2-A312-B941F80D9632}" dt="2025-07-07T23:53:06.287" v="13112" actId="26606"/>
          <ac:spMkLst>
            <pc:docMk/>
            <pc:sldMk cId="1565732511" sldId="260"/>
            <ac:spMk id="50" creationId="{DDD1D22E-5996-E45B-92B2-659F701A4A3B}"/>
          </ac:spMkLst>
        </pc:spChg>
        <pc:spChg chg="add del">
          <ac:chgData name="Sanda-Ionela Vica (2410012)" userId="5ebcc9d0-38e7-41e3-a9db-843d381273cd" providerId="ADAL" clId="{12E2E792-3984-43A2-A312-B941F80D9632}" dt="2025-07-07T23:53:06.287" v="13112" actId="26606"/>
          <ac:spMkLst>
            <pc:docMk/>
            <pc:sldMk cId="1565732511" sldId="260"/>
            <ac:spMk id="51" creationId="{B7D7C13F-6D66-1D97-3DF0-BA694F0DC0F3}"/>
          </ac:spMkLst>
        </pc:spChg>
        <pc:graphicFrameChg chg="add del mod modGraphic">
          <ac:chgData name="Sanda-Ionela Vica (2410012)" userId="5ebcc9d0-38e7-41e3-a9db-843d381273cd" providerId="ADAL" clId="{12E2E792-3984-43A2-A312-B941F80D9632}" dt="2025-07-07T14:15:13.642" v="4082" actId="26606"/>
          <ac:graphicFrameMkLst>
            <pc:docMk/>
            <pc:sldMk cId="1565732511" sldId="260"/>
            <ac:graphicFrameMk id="5" creationId="{2AADD4D5-BCA9-397F-AAEA-9FC374BB174A}"/>
          </ac:graphicFrameMkLst>
        </pc:graphicFrameChg>
        <pc:graphicFrameChg chg="add del">
          <ac:chgData name="Sanda-Ionela Vica (2410012)" userId="5ebcc9d0-38e7-41e3-a9db-843d381273cd" providerId="ADAL" clId="{12E2E792-3984-43A2-A312-B941F80D9632}" dt="2025-07-07T14:24:18.106" v="4085" actId="26606"/>
          <ac:graphicFrameMkLst>
            <pc:docMk/>
            <pc:sldMk cId="1565732511" sldId="260"/>
            <ac:graphicFrameMk id="7" creationId="{C6EB94E5-404D-DDCA-A85B-ABB469CA16F1}"/>
          </ac:graphicFrameMkLst>
        </pc:graphicFrameChg>
        <pc:graphicFrameChg chg="add del">
          <ac:chgData name="Sanda-Ionela Vica (2410012)" userId="5ebcc9d0-38e7-41e3-a9db-843d381273cd" providerId="ADAL" clId="{12E2E792-3984-43A2-A312-B941F80D9632}" dt="2025-07-07T23:49:24.559" v="13051" actId="26606"/>
          <ac:graphicFrameMkLst>
            <pc:docMk/>
            <pc:sldMk cId="1565732511" sldId="260"/>
            <ac:graphicFrameMk id="28" creationId="{6026111D-B5E6-CC3D-830B-5CBD7CE149E4}"/>
          </ac:graphicFrameMkLst>
        </pc:graphicFrameChg>
        <pc:graphicFrameChg chg="add del">
          <ac:chgData name="Sanda-Ionela Vica (2410012)" userId="5ebcc9d0-38e7-41e3-a9db-843d381273cd" providerId="ADAL" clId="{12E2E792-3984-43A2-A312-B941F80D9632}" dt="2025-07-08T00:03:06.520" v="13325" actId="26606"/>
          <ac:graphicFrameMkLst>
            <pc:docMk/>
            <pc:sldMk cId="1565732511" sldId="260"/>
            <ac:graphicFrameMk id="33" creationId="{7FFCE800-84B9-DA78-BC37-82DCAA60FA84}"/>
          </ac:graphicFrameMkLst>
        </pc:graphicFrameChg>
        <pc:graphicFrameChg chg="add del">
          <ac:chgData name="Sanda-Ionela Vica (2410012)" userId="5ebcc9d0-38e7-41e3-a9db-843d381273cd" providerId="ADAL" clId="{12E2E792-3984-43A2-A312-B941F80D9632}" dt="2025-07-07T23:52:46.107" v="13104" actId="26606"/>
          <ac:graphicFrameMkLst>
            <pc:docMk/>
            <pc:sldMk cId="1565732511" sldId="260"/>
            <ac:graphicFrameMk id="34" creationId="{D4C54BF8-C020-A811-A9B8-35F8AAAEB9BB}"/>
          </ac:graphicFrameMkLst>
        </pc:graphicFrameChg>
      </pc:sldChg>
      <pc:sldChg chg="modSp new del mod">
        <pc:chgData name="Sanda-Ionela Vica (2410012)" userId="5ebcc9d0-38e7-41e3-a9db-843d381273cd" providerId="ADAL" clId="{12E2E792-3984-43A2-A312-B941F80D9632}" dt="2025-07-07T13:31:11.674" v="2480" actId="680"/>
        <pc:sldMkLst>
          <pc:docMk/>
          <pc:sldMk cId="2116808000" sldId="260"/>
        </pc:sldMkLst>
        <pc:spChg chg="mod">
          <ac:chgData name="Sanda-Ionela Vica (2410012)" userId="5ebcc9d0-38e7-41e3-a9db-843d381273cd" providerId="ADAL" clId="{12E2E792-3984-43A2-A312-B941F80D9632}" dt="2025-07-07T13:31:10.998" v="2479" actId="20577"/>
          <ac:spMkLst>
            <pc:docMk/>
            <pc:sldMk cId="2116808000" sldId="260"/>
            <ac:spMk id="2" creationId="{3A272A52-7969-2B8F-BE0B-5FF49E7A8147}"/>
          </ac:spMkLst>
        </pc:spChg>
        <pc:spChg chg="mod">
          <ac:chgData name="Sanda-Ionela Vica (2410012)" userId="5ebcc9d0-38e7-41e3-a9db-843d381273cd" providerId="ADAL" clId="{12E2E792-3984-43A2-A312-B941F80D9632}" dt="2025-07-07T13:31:06.599" v="2475"/>
          <ac:spMkLst>
            <pc:docMk/>
            <pc:sldMk cId="2116808000" sldId="260"/>
            <ac:spMk id="3" creationId="{461FC0FB-F212-9D96-E9A6-A4A1C18126C5}"/>
          </ac:spMkLst>
        </pc:spChg>
      </pc:sldChg>
      <pc:sldChg chg="new del">
        <pc:chgData name="Sanda-Ionela Vica (2410012)" userId="5ebcc9d0-38e7-41e3-a9db-843d381273cd" providerId="ADAL" clId="{12E2E792-3984-43A2-A312-B941F80D9632}" dt="2025-07-07T14:36:55.972" v="4252" actId="2696"/>
        <pc:sldMkLst>
          <pc:docMk/>
          <pc:sldMk cId="580659378" sldId="261"/>
        </pc:sldMkLst>
      </pc:sldChg>
      <pc:sldChg chg="new del">
        <pc:chgData name="Sanda-Ionela Vica (2410012)" userId="5ebcc9d0-38e7-41e3-a9db-843d381273cd" providerId="ADAL" clId="{12E2E792-3984-43A2-A312-B941F80D9632}" dt="2025-07-07T14:42:09.665" v="4532" actId="2696"/>
        <pc:sldMkLst>
          <pc:docMk/>
          <pc:sldMk cId="1402842525" sldId="261"/>
        </pc:sldMkLst>
      </pc:sldChg>
      <pc:sldChg chg="addSp delSp modSp new mod">
        <pc:chgData name="Sanda-Ionela Vica (2410012)" userId="5ebcc9d0-38e7-41e3-a9db-843d381273cd" providerId="ADAL" clId="{12E2E792-3984-43A2-A312-B941F80D9632}" dt="2025-07-08T00:16:38.216" v="13468"/>
        <pc:sldMkLst>
          <pc:docMk/>
          <pc:sldMk cId="3565556007" sldId="261"/>
        </pc:sldMkLst>
        <pc:spChg chg="mod">
          <ac:chgData name="Sanda-Ionela Vica (2410012)" userId="5ebcc9d0-38e7-41e3-a9db-843d381273cd" providerId="ADAL" clId="{12E2E792-3984-43A2-A312-B941F80D9632}" dt="2025-07-08T00:16:38.216" v="13468"/>
          <ac:spMkLst>
            <pc:docMk/>
            <pc:sldMk cId="3565556007" sldId="261"/>
            <ac:spMk id="2" creationId="{254684CF-A903-FA2B-89CE-2621CE958855}"/>
          </ac:spMkLst>
        </pc:spChg>
        <pc:spChg chg="mod">
          <ac:chgData name="Sanda-Ionela Vica (2410012)" userId="5ebcc9d0-38e7-41e3-a9db-843d381273cd" providerId="ADAL" clId="{12E2E792-3984-43A2-A312-B941F80D9632}" dt="2025-07-07T15:09:52.486" v="4804" actId="14100"/>
          <ac:spMkLst>
            <pc:docMk/>
            <pc:sldMk cId="3565556007" sldId="261"/>
            <ac:spMk id="3" creationId="{249DD4E7-7710-3E84-CFF5-0D0E7443A9CA}"/>
          </ac:spMkLst>
        </pc:spChg>
        <pc:spChg chg="del">
          <ac:chgData name="Sanda-Ionela Vica (2410012)" userId="5ebcc9d0-38e7-41e3-a9db-843d381273cd" providerId="ADAL" clId="{12E2E792-3984-43A2-A312-B941F80D9632}" dt="2025-07-07T14:44:44.051" v="4634"/>
          <ac:spMkLst>
            <pc:docMk/>
            <pc:sldMk cId="3565556007" sldId="261"/>
            <ac:spMk id="4" creationId="{EF41F1DA-2559-EDBB-F902-BFBA87356396}"/>
          </ac:spMkLst>
        </pc:spChg>
        <pc:spChg chg="del mod">
          <ac:chgData name="Sanda-Ionela Vica (2410012)" userId="5ebcc9d0-38e7-41e3-a9db-843d381273cd" providerId="ADAL" clId="{12E2E792-3984-43A2-A312-B941F80D9632}" dt="2025-07-07T15:08:24.386" v="4783" actId="478"/>
          <ac:spMkLst>
            <pc:docMk/>
            <pc:sldMk cId="3565556007" sldId="261"/>
            <ac:spMk id="5" creationId="{238A482E-11E5-9E39-43BD-D8C4F6C68107}"/>
          </ac:spMkLst>
        </pc:spChg>
        <pc:spChg chg="del">
          <ac:chgData name="Sanda-Ionela Vica (2410012)" userId="5ebcc9d0-38e7-41e3-a9db-843d381273cd" providerId="ADAL" clId="{12E2E792-3984-43A2-A312-B941F80D9632}" dt="2025-07-07T14:44:25.829" v="4631" actId="931"/>
          <ac:spMkLst>
            <pc:docMk/>
            <pc:sldMk cId="3565556007" sldId="261"/>
            <ac:spMk id="6" creationId="{493C0BEE-E97C-8E53-06C5-6BE0E40AE92A}"/>
          </ac:spMkLst>
        </pc:spChg>
        <pc:spChg chg="add del mod">
          <ac:chgData name="Sanda-Ionela Vica (2410012)" userId="5ebcc9d0-38e7-41e3-a9db-843d381273cd" providerId="ADAL" clId="{12E2E792-3984-43A2-A312-B941F80D9632}" dt="2025-07-07T14:48:03.387" v="4637" actId="931"/>
          <ac:spMkLst>
            <pc:docMk/>
            <pc:sldMk cId="3565556007" sldId="261"/>
            <ac:spMk id="11" creationId="{930AE84F-8F91-9FDC-68D4-868E970F1960}"/>
          </ac:spMkLst>
        </pc:spChg>
        <pc:spChg chg="add del mod">
          <ac:chgData name="Sanda-Ionela Vica (2410012)" userId="5ebcc9d0-38e7-41e3-a9db-843d381273cd" providerId="ADAL" clId="{12E2E792-3984-43A2-A312-B941F80D9632}" dt="2025-07-07T14:58:36.839" v="4646" actId="931"/>
          <ac:spMkLst>
            <pc:docMk/>
            <pc:sldMk cId="3565556007" sldId="261"/>
            <ac:spMk id="13" creationId="{925B07D4-340B-F376-3179-9D0AF7994563}"/>
          </ac:spMkLst>
        </pc:spChg>
        <pc:spChg chg="add del mod">
          <ac:chgData name="Sanda-Ionela Vica (2410012)" userId="5ebcc9d0-38e7-41e3-a9db-843d381273cd" providerId="ADAL" clId="{12E2E792-3984-43A2-A312-B941F80D9632}" dt="2025-07-07T14:49:46.922" v="4641" actId="931"/>
          <ac:spMkLst>
            <pc:docMk/>
            <pc:sldMk cId="3565556007" sldId="261"/>
            <ac:spMk id="17" creationId="{AD7D3C69-DCCA-FD21-347D-4D4B155A4E85}"/>
          </ac:spMkLst>
        </pc:spChg>
        <pc:spChg chg="add del mod">
          <ac:chgData name="Sanda-Ionela Vica (2410012)" userId="5ebcc9d0-38e7-41e3-a9db-843d381273cd" providerId="ADAL" clId="{12E2E792-3984-43A2-A312-B941F80D9632}" dt="2025-07-07T15:08:07.497" v="4779" actId="931"/>
          <ac:spMkLst>
            <pc:docMk/>
            <pc:sldMk cId="3565556007" sldId="261"/>
            <ac:spMk id="23" creationId="{EC93DAFD-9136-77AA-56ED-ED0E99F9252E}"/>
          </ac:spMkLst>
        </pc:spChg>
        <pc:spChg chg="add mod">
          <ac:chgData name="Sanda-Ionela Vica (2410012)" userId="5ebcc9d0-38e7-41e3-a9db-843d381273cd" providerId="ADAL" clId="{12E2E792-3984-43A2-A312-B941F80D9632}" dt="2025-07-07T15:09:30.209" v="4803" actId="14100"/>
          <ac:spMkLst>
            <pc:docMk/>
            <pc:sldMk cId="3565556007" sldId="261"/>
            <ac:spMk id="27" creationId="{85A78921-BBEA-0381-4937-C2453395A16D}"/>
          </ac:spMkLst>
        </pc:spChg>
        <pc:picChg chg="add del mod">
          <ac:chgData name="Sanda-Ionela Vica (2410012)" userId="5ebcc9d0-38e7-41e3-a9db-843d381273cd" providerId="ADAL" clId="{12E2E792-3984-43A2-A312-B941F80D9632}" dt="2025-07-07T14:45:05.252" v="4636" actId="21"/>
          <ac:picMkLst>
            <pc:docMk/>
            <pc:sldMk cId="3565556007" sldId="261"/>
            <ac:picMk id="8" creationId="{F94C4F9D-97D1-D57F-6258-721007DD13B1}"/>
          </ac:picMkLst>
        </pc:picChg>
        <pc:picChg chg="add del mod">
          <ac:chgData name="Sanda-Ionela Vica (2410012)" userId="5ebcc9d0-38e7-41e3-a9db-843d381273cd" providerId="ADAL" clId="{12E2E792-3984-43A2-A312-B941F80D9632}" dt="2025-07-07T14:44:56.782" v="4635" actId="21"/>
          <ac:picMkLst>
            <pc:docMk/>
            <pc:sldMk cId="3565556007" sldId="261"/>
            <ac:picMk id="9" creationId="{ED7609BA-5C8A-2F7B-77C4-0ACA02F90E6E}"/>
          </ac:picMkLst>
        </pc:picChg>
        <pc:picChg chg="add del mod">
          <ac:chgData name="Sanda-Ionela Vica (2410012)" userId="5ebcc9d0-38e7-41e3-a9db-843d381273cd" providerId="ADAL" clId="{12E2E792-3984-43A2-A312-B941F80D9632}" dt="2025-07-07T14:48:29.497" v="4640" actId="21"/>
          <ac:picMkLst>
            <pc:docMk/>
            <pc:sldMk cId="3565556007" sldId="261"/>
            <ac:picMk id="15" creationId="{BBAAE9A3-3235-A4D8-8F6C-6DB077798A72}"/>
          </ac:picMkLst>
        </pc:picChg>
        <pc:picChg chg="add mod">
          <ac:chgData name="Sanda-Ionela Vica (2410012)" userId="5ebcc9d0-38e7-41e3-a9db-843d381273cd" providerId="ADAL" clId="{12E2E792-3984-43A2-A312-B941F80D9632}" dt="2025-07-07T14:50:00.204" v="4645" actId="1076"/>
          <ac:picMkLst>
            <pc:docMk/>
            <pc:sldMk cId="3565556007" sldId="261"/>
            <ac:picMk id="19" creationId="{6B840308-856A-15C8-5F26-9CB9ACAF22FB}"/>
          </ac:picMkLst>
        </pc:picChg>
        <pc:picChg chg="add del mod">
          <ac:chgData name="Sanda-Ionela Vica (2410012)" userId="5ebcc9d0-38e7-41e3-a9db-843d381273cd" providerId="ADAL" clId="{12E2E792-3984-43A2-A312-B941F80D9632}" dt="2025-07-07T15:05:14.974" v="4662" actId="21"/>
          <ac:picMkLst>
            <pc:docMk/>
            <pc:sldMk cId="3565556007" sldId="261"/>
            <ac:picMk id="21" creationId="{0807CB69-C173-0819-A598-CD7C3122562F}"/>
          </ac:picMkLst>
        </pc:picChg>
        <pc:picChg chg="add mod">
          <ac:chgData name="Sanda-Ionela Vica (2410012)" userId="5ebcc9d0-38e7-41e3-a9db-843d381273cd" providerId="ADAL" clId="{12E2E792-3984-43A2-A312-B941F80D9632}" dt="2025-07-07T15:08:13.294" v="4782" actId="1076"/>
          <ac:picMkLst>
            <pc:docMk/>
            <pc:sldMk cId="3565556007" sldId="261"/>
            <ac:picMk id="25" creationId="{764849EF-EF91-CDBC-EC28-A3B0A1DB8F20}"/>
          </ac:picMkLst>
        </pc:picChg>
      </pc:sldChg>
      <pc:sldChg chg="modSp new del mod">
        <pc:chgData name="Sanda-Ionela Vica (2410012)" userId="5ebcc9d0-38e7-41e3-a9db-843d381273cd" providerId="ADAL" clId="{12E2E792-3984-43A2-A312-B941F80D9632}" dt="2025-07-07T14:41:31.794" v="4528" actId="2696"/>
        <pc:sldMkLst>
          <pc:docMk/>
          <pc:sldMk cId="3729912568" sldId="261"/>
        </pc:sldMkLst>
        <pc:spChg chg="mod">
          <ac:chgData name="Sanda-Ionela Vica (2410012)" userId="5ebcc9d0-38e7-41e3-a9db-843d381273cd" providerId="ADAL" clId="{12E2E792-3984-43A2-A312-B941F80D9632}" dt="2025-07-07T14:37:40.674" v="4269" actId="20577"/>
          <ac:spMkLst>
            <pc:docMk/>
            <pc:sldMk cId="3729912568" sldId="261"/>
            <ac:spMk id="2" creationId="{7B965409-7CCD-EEA7-F481-062818AC0F0E}"/>
          </ac:spMkLst>
        </pc:spChg>
        <pc:spChg chg="mod">
          <ac:chgData name="Sanda-Ionela Vica (2410012)" userId="5ebcc9d0-38e7-41e3-a9db-843d381273cd" providerId="ADAL" clId="{12E2E792-3984-43A2-A312-B941F80D9632}" dt="2025-07-07T14:41:22.327" v="4527" actId="20577"/>
          <ac:spMkLst>
            <pc:docMk/>
            <pc:sldMk cId="3729912568" sldId="261"/>
            <ac:spMk id="4" creationId="{6F21879F-02CC-C47E-619A-DE5E397807BC}"/>
          </ac:spMkLst>
        </pc:spChg>
      </pc:sldChg>
      <pc:sldChg chg="addSp delSp modSp new mod setBg addAnim delDesignElem">
        <pc:chgData name="Sanda-Ionela Vica (2410012)" userId="5ebcc9d0-38e7-41e3-a9db-843d381273cd" providerId="ADAL" clId="{12E2E792-3984-43A2-A312-B941F80D9632}" dt="2025-07-07T23:56:59.146" v="13147"/>
        <pc:sldMkLst>
          <pc:docMk/>
          <pc:sldMk cId="3463239264" sldId="262"/>
        </pc:sldMkLst>
        <pc:spChg chg="mod">
          <ac:chgData name="Sanda-Ionela Vica (2410012)" userId="5ebcc9d0-38e7-41e3-a9db-843d381273cd" providerId="ADAL" clId="{12E2E792-3984-43A2-A312-B941F80D9632}" dt="2025-07-07T23:56:45.587" v="13145" actId="26606"/>
          <ac:spMkLst>
            <pc:docMk/>
            <pc:sldMk cId="3463239264" sldId="262"/>
            <ac:spMk id="2" creationId="{7C46A591-2291-E439-BF83-98A80FE197AB}"/>
          </ac:spMkLst>
        </pc:spChg>
        <pc:spChg chg="mod">
          <ac:chgData name="Sanda-Ionela Vica (2410012)" userId="5ebcc9d0-38e7-41e3-a9db-843d381273cd" providerId="ADAL" clId="{12E2E792-3984-43A2-A312-B941F80D9632}" dt="2025-07-07T23:56:45.587" v="13145" actId="26606"/>
          <ac:spMkLst>
            <pc:docMk/>
            <pc:sldMk cId="3463239264" sldId="262"/>
            <ac:spMk id="3" creationId="{805D31BD-8A02-32C5-7D7D-D940453BC96A}"/>
          </ac:spMkLst>
        </pc:spChg>
        <pc:spChg chg="del">
          <ac:chgData name="Sanda-Ionela Vica (2410012)" userId="5ebcc9d0-38e7-41e3-a9db-843d381273cd" providerId="ADAL" clId="{12E2E792-3984-43A2-A312-B941F80D9632}" dt="2025-07-07T15:10:50.405" v="4831" actId="931"/>
          <ac:spMkLst>
            <pc:docMk/>
            <pc:sldMk cId="3463239264" sldId="262"/>
            <ac:spMk id="4" creationId="{004665E7-5B9D-ECBF-CE9B-79A9D7FC6EA0}"/>
          </ac:spMkLst>
        </pc:spChg>
        <pc:spChg chg="del mod">
          <ac:chgData name="Sanda-Ionela Vica (2410012)" userId="5ebcc9d0-38e7-41e3-a9db-843d381273cd" providerId="ADAL" clId="{12E2E792-3984-43A2-A312-B941F80D9632}" dt="2025-07-07T17:22:07.325" v="8973" actId="21"/>
          <ac:spMkLst>
            <pc:docMk/>
            <pc:sldMk cId="3463239264" sldId="262"/>
            <ac:spMk id="5" creationId="{98602978-D916-7CAF-6D10-81826359103D}"/>
          </ac:spMkLst>
        </pc:spChg>
        <pc:spChg chg="del">
          <ac:chgData name="Sanda-Ionela Vica (2410012)" userId="5ebcc9d0-38e7-41e3-a9db-843d381273cd" providerId="ADAL" clId="{12E2E792-3984-43A2-A312-B941F80D9632}" dt="2025-07-07T15:14:04.995" v="4839" actId="931"/>
          <ac:spMkLst>
            <pc:docMk/>
            <pc:sldMk cId="3463239264" sldId="262"/>
            <ac:spMk id="6" creationId="{1B46E558-D733-78E5-885B-DC2FCFA1FED3}"/>
          </ac:spMkLst>
        </pc:spChg>
        <pc:spChg chg="add del">
          <ac:chgData name="Sanda-Ionela Vica (2410012)" userId="5ebcc9d0-38e7-41e3-a9db-843d381273cd" providerId="ADAL" clId="{12E2E792-3984-43A2-A312-B941F80D9632}" dt="2025-07-07T23:56:59.146" v="13147"/>
          <ac:spMkLst>
            <pc:docMk/>
            <pc:sldMk cId="3463239264" sldId="262"/>
            <ac:spMk id="14" creationId="{D42CF425-7213-4F89-B0FF-4C2BDDD9C680}"/>
          </ac:spMkLst>
        </pc:spChg>
        <pc:spChg chg="add del">
          <ac:chgData name="Sanda-Ionela Vica (2410012)" userId="5ebcc9d0-38e7-41e3-a9db-843d381273cd" providerId="ADAL" clId="{12E2E792-3984-43A2-A312-B941F80D9632}" dt="2025-07-07T23:55:51.461" v="13126"/>
          <ac:spMkLst>
            <pc:docMk/>
            <pc:sldMk cId="3463239264" sldId="262"/>
            <ac:spMk id="20" creationId="{5B9CE10B-7217-4727-A3A7-5DF664DEB4F7}"/>
          </ac:spMkLst>
        </pc:spChg>
        <pc:spChg chg="add del">
          <ac:chgData name="Sanda-Ionela Vica (2410012)" userId="5ebcc9d0-38e7-41e3-a9db-843d381273cd" providerId="ADAL" clId="{12E2E792-3984-43A2-A312-B941F80D9632}" dt="2025-07-07T23:55:51.461" v="13126"/>
          <ac:spMkLst>
            <pc:docMk/>
            <pc:sldMk cId="3463239264" sldId="262"/>
            <ac:spMk id="21" creationId="{04357C93-F0CB-4A1C-8F77-4E9063789819}"/>
          </ac:spMkLst>
        </pc:spChg>
        <pc:spChg chg="add del">
          <ac:chgData name="Sanda-Ionela Vica (2410012)" userId="5ebcc9d0-38e7-41e3-a9db-843d381273cd" providerId="ADAL" clId="{12E2E792-3984-43A2-A312-B941F80D9632}" dt="2025-07-07T23:56:59.146" v="13147"/>
          <ac:spMkLst>
            <pc:docMk/>
            <pc:sldMk cId="3463239264" sldId="262"/>
            <ac:spMk id="25" creationId="{202A25CB-1ED1-4C87-AB49-8D3BC684D1CE}"/>
          </ac:spMkLst>
        </pc:spChg>
        <pc:spChg chg="add del">
          <ac:chgData name="Sanda-Ionela Vica (2410012)" userId="5ebcc9d0-38e7-41e3-a9db-843d381273cd" providerId="ADAL" clId="{12E2E792-3984-43A2-A312-B941F80D9632}" dt="2025-07-07T23:56:59.146" v="13147"/>
          <ac:spMkLst>
            <pc:docMk/>
            <pc:sldMk cId="3463239264" sldId="262"/>
            <ac:spMk id="27" creationId="{3950DF00-F110-48E6-8876-4F7E3E6BF64A}"/>
          </ac:spMkLst>
        </pc:spChg>
        <pc:grpChg chg="add del">
          <ac:chgData name="Sanda-Ionela Vica (2410012)" userId="5ebcc9d0-38e7-41e3-a9db-843d381273cd" providerId="ADAL" clId="{12E2E792-3984-43A2-A312-B941F80D9632}" dt="2025-07-07T23:55:51.461" v="13126"/>
          <ac:grpSpMkLst>
            <pc:docMk/>
            <pc:sldMk cId="3463239264" sldId="262"/>
            <ac:grpSpMk id="17" creationId="{3AF6A671-C637-4547-85F4-51B6D1881399}"/>
          </ac:grpSpMkLst>
        </pc:grpChg>
        <pc:picChg chg="add mod ord">
          <ac:chgData name="Sanda-Ionela Vica (2410012)" userId="5ebcc9d0-38e7-41e3-a9db-843d381273cd" providerId="ADAL" clId="{12E2E792-3984-43A2-A312-B941F80D9632}" dt="2025-07-07T23:56:45.587" v="13145" actId="26606"/>
          <ac:picMkLst>
            <pc:docMk/>
            <pc:sldMk cId="3463239264" sldId="262"/>
            <ac:picMk id="8" creationId="{036778BE-C898-7A24-2883-BA2AE617813D}"/>
          </ac:picMkLst>
        </pc:picChg>
        <pc:picChg chg="add mod">
          <ac:chgData name="Sanda-Ionela Vica (2410012)" userId="5ebcc9d0-38e7-41e3-a9db-843d381273cd" providerId="ADAL" clId="{12E2E792-3984-43A2-A312-B941F80D9632}" dt="2025-07-07T23:56:45.587" v="13145" actId="26606"/>
          <ac:picMkLst>
            <pc:docMk/>
            <pc:sldMk cId="3463239264" sldId="262"/>
            <ac:picMk id="10" creationId="{63176C22-E518-E4F8-D430-573377CB1A4D}"/>
          </ac:picMkLst>
        </pc:picChg>
        <pc:picChg chg="del">
          <ac:chgData name="Sanda-Ionela Vica (2410012)" userId="5ebcc9d0-38e7-41e3-a9db-843d381273cd" providerId="ADAL" clId="{12E2E792-3984-43A2-A312-B941F80D9632}" dt="2025-07-07T23:56:59.146" v="13147"/>
          <ac:picMkLst>
            <pc:docMk/>
            <pc:sldMk cId="3463239264" sldId="262"/>
            <ac:picMk id="12" creationId="{412E3267-7ABE-412B-8580-47EC0D1F61FE}"/>
          </ac:picMkLst>
        </pc:picChg>
        <pc:picChg chg="add del">
          <ac:chgData name="Sanda-Ionela Vica (2410012)" userId="5ebcc9d0-38e7-41e3-a9db-843d381273cd" providerId="ADAL" clId="{12E2E792-3984-43A2-A312-B941F80D9632}" dt="2025-07-07T23:56:59.146" v="13147"/>
          <ac:picMkLst>
            <pc:docMk/>
            <pc:sldMk cId="3463239264" sldId="262"/>
            <ac:picMk id="13" creationId="{20B62C5A-2250-4380-AB23-DB87446CCED0}"/>
          </ac:picMkLst>
        </pc:picChg>
        <pc:picChg chg="add del">
          <ac:chgData name="Sanda-Ionela Vica (2410012)" userId="5ebcc9d0-38e7-41e3-a9db-843d381273cd" providerId="ADAL" clId="{12E2E792-3984-43A2-A312-B941F80D9632}" dt="2025-07-07T23:56:59.146" v="13147"/>
          <ac:picMkLst>
            <pc:docMk/>
            <pc:sldMk cId="3463239264" sldId="262"/>
            <ac:picMk id="16" creationId="{D35DA97D-88F8-4249-B650-4FC9FD50A382}"/>
          </ac:picMkLst>
        </pc:picChg>
        <pc:picChg chg="add del">
          <ac:chgData name="Sanda-Ionela Vica (2410012)" userId="5ebcc9d0-38e7-41e3-a9db-843d381273cd" providerId="ADAL" clId="{12E2E792-3984-43A2-A312-B941F80D9632}" dt="2025-07-07T23:56:59.146" v="13147"/>
          <ac:picMkLst>
            <pc:docMk/>
            <pc:sldMk cId="3463239264" sldId="262"/>
            <ac:picMk id="23" creationId="{43F38673-6E30-4BAE-AC67-0B283EBF4291}"/>
          </ac:picMkLst>
        </pc:picChg>
        <pc:cxnChg chg="add del">
          <ac:chgData name="Sanda-Ionela Vica (2410012)" userId="5ebcc9d0-38e7-41e3-a9db-843d381273cd" providerId="ADAL" clId="{12E2E792-3984-43A2-A312-B941F80D9632}" dt="2025-07-07T23:53:58.819" v="13121" actId="26606"/>
          <ac:cxnSpMkLst>
            <pc:docMk/>
            <pc:sldMk cId="3463239264" sldId="262"/>
            <ac:cxnSpMk id="15" creationId="{192712F8-36FA-35DF-0CE8-4098D93322A3}"/>
          </ac:cxnSpMkLst>
        </pc:cxnChg>
      </pc:sldChg>
      <pc:sldChg chg="new del">
        <pc:chgData name="Sanda-Ionela Vica (2410012)" userId="5ebcc9d0-38e7-41e3-a9db-843d381273cd" providerId="ADAL" clId="{12E2E792-3984-43A2-A312-B941F80D9632}" dt="2025-07-07T14:42:14.219" v="4533" actId="2696"/>
        <pc:sldMkLst>
          <pc:docMk/>
          <pc:sldMk cId="3992523651" sldId="262"/>
        </pc:sldMkLst>
      </pc:sldChg>
      <pc:sldChg chg="new del">
        <pc:chgData name="Sanda-Ionela Vica (2410012)" userId="5ebcc9d0-38e7-41e3-a9db-843d381273cd" providerId="ADAL" clId="{12E2E792-3984-43A2-A312-B941F80D9632}" dt="2025-07-07T15:28:30.508" v="4851" actId="2696"/>
        <pc:sldMkLst>
          <pc:docMk/>
          <pc:sldMk cId="330320126" sldId="263"/>
        </pc:sldMkLst>
      </pc:sldChg>
      <pc:sldChg chg="new del">
        <pc:chgData name="Sanda-Ionela Vica (2410012)" userId="5ebcc9d0-38e7-41e3-a9db-843d381273cd" providerId="ADAL" clId="{12E2E792-3984-43A2-A312-B941F80D9632}" dt="2025-07-07T15:16:52.210" v="4847" actId="2696"/>
        <pc:sldMkLst>
          <pc:docMk/>
          <pc:sldMk cId="1125866176" sldId="263"/>
        </pc:sldMkLst>
      </pc:sldChg>
      <pc:sldChg chg="new del">
        <pc:chgData name="Sanda-Ionela Vica (2410012)" userId="5ebcc9d0-38e7-41e3-a9db-843d381273cd" providerId="ADAL" clId="{12E2E792-3984-43A2-A312-B941F80D9632}" dt="2025-07-07T15:27:35.728" v="4849" actId="2696"/>
        <pc:sldMkLst>
          <pc:docMk/>
          <pc:sldMk cId="1427193596" sldId="263"/>
        </pc:sldMkLst>
      </pc:sldChg>
      <pc:sldChg chg="addSp delSp modSp new mod setBg delDesignElem">
        <pc:chgData name="Sanda-Ionela Vica (2410012)" userId="5ebcc9d0-38e7-41e3-a9db-843d381273cd" providerId="ADAL" clId="{12E2E792-3984-43A2-A312-B941F80D9632}" dt="2025-07-08T00:16:38.216" v="13468"/>
        <pc:sldMkLst>
          <pc:docMk/>
          <pc:sldMk cId="1590312525" sldId="263"/>
        </pc:sldMkLst>
        <pc:spChg chg="mod">
          <ac:chgData name="Sanda-Ionela Vica (2410012)" userId="5ebcc9d0-38e7-41e3-a9db-843d381273cd" providerId="ADAL" clId="{12E2E792-3984-43A2-A312-B941F80D9632}" dt="2025-07-08T00:16:38.216" v="13468"/>
          <ac:spMkLst>
            <pc:docMk/>
            <pc:sldMk cId="1590312525" sldId="263"/>
            <ac:spMk id="2" creationId="{56ECF612-B8A4-75B4-AE7E-66B56E67AC32}"/>
          </ac:spMkLst>
        </pc:spChg>
        <pc:spChg chg="add del mod">
          <ac:chgData name="Sanda-Ionela Vica (2410012)" userId="5ebcc9d0-38e7-41e3-a9db-843d381273cd" providerId="ADAL" clId="{12E2E792-3984-43A2-A312-B941F80D9632}" dt="2025-07-08T00:01:25.715" v="13252" actId="26606"/>
          <ac:spMkLst>
            <pc:docMk/>
            <pc:sldMk cId="1590312525" sldId="263"/>
            <ac:spMk id="3" creationId="{ED7B61EB-6927-C61F-ADDF-065E9941AE6E}"/>
          </ac:spMkLst>
        </pc:spChg>
        <pc:spChg chg="add del">
          <ac:chgData name="Sanda-Ionela Vica (2410012)" userId="5ebcc9d0-38e7-41e3-a9db-843d381273cd" providerId="ADAL" clId="{12E2E792-3984-43A2-A312-B941F80D9632}" dt="2025-07-07T17:34:06.260" v="9072" actId="22"/>
          <ac:spMkLst>
            <pc:docMk/>
            <pc:sldMk cId="1590312525" sldId="263"/>
            <ac:spMk id="6" creationId="{DAA9B2C8-B654-B2A5-1981-635F96736432}"/>
          </ac:spMkLst>
        </pc:spChg>
        <pc:spChg chg="add del">
          <ac:chgData name="Sanda-Ionela Vica (2410012)" userId="5ebcc9d0-38e7-41e3-a9db-843d381273cd" providerId="ADAL" clId="{12E2E792-3984-43A2-A312-B941F80D9632}" dt="2025-07-07T23:51:27.194" v="13093" actId="26606"/>
          <ac:spMkLst>
            <pc:docMk/>
            <pc:sldMk cId="1590312525" sldId="263"/>
            <ac:spMk id="8" creationId="{FD6EDB49-211E-499D-9A08-6C5FF3D060F7}"/>
          </ac:spMkLst>
        </pc:spChg>
        <pc:spChg chg="add del">
          <ac:chgData name="Sanda-Ionela Vica (2410012)" userId="5ebcc9d0-38e7-41e3-a9db-843d381273cd" providerId="ADAL" clId="{12E2E792-3984-43A2-A312-B941F80D9632}" dt="2025-07-07T16:32:34.444" v="7075" actId="26606"/>
          <ac:spMkLst>
            <pc:docMk/>
            <pc:sldMk cId="1590312525" sldId="263"/>
            <ac:spMk id="9" creationId="{600DC1B0-7E1A-BD02-3F93-19E6B1B75075}"/>
          </ac:spMkLst>
        </pc:spChg>
        <pc:spChg chg="add del">
          <ac:chgData name="Sanda-Ionela Vica (2410012)" userId="5ebcc9d0-38e7-41e3-a9db-843d381273cd" providerId="ADAL" clId="{12E2E792-3984-43A2-A312-B941F80D9632}" dt="2025-07-07T23:50:54.115" v="13069" actId="26606"/>
          <ac:spMkLst>
            <pc:docMk/>
            <pc:sldMk cId="1590312525" sldId="263"/>
            <ac:spMk id="10" creationId="{482E7304-2AC2-4A5C-924D-A6AC3FFC5EAC}"/>
          </ac:spMkLst>
        </pc:spChg>
        <pc:spChg chg="add del">
          <ac:chgData name="Sanda-Ionela Vica (2410012)" userId="5ebcc9d0-38e7-41e3-a9db-843d381273cd" providerId="ADAL" clId="{12E2E792-3984-43A2-A312-B941F80D9632}" dt="2025-07-07T23:50:54.115" v="13069" actId="26606"/>
          <ac:spMkLst>
            <pc:docMk/>
            <pc:sldMk cId="1590312525" sldId="263"/>
            <ac:spMk id="13" creationId="{A3C183B1-1D4B-4E3D-A02E-A426E3BFA016}"/>
          </ac:spMkLst>
        </pc:spChg>
        <pc:spChg chg="add del">
          <ac:chgData name="Sanda-Ionela Vica (2410012)" userId="5ebcc9d0-38e7-41e3-a9db-843d381273cd" providerId="ADAL" clId="{12E2E792-3984-43A2-A312-B941F80D9632}" dt="2025-07-07T23:51:27.194" v="13093" actId="26606"/>
          <ac:spMkLst>
            <pc:docMk/>
            <pc:sldMk cId="1590312525" sldId="263"/>
            <ac:spMk id="14" creationId="{E69F39E1-619D-4D9E-8823-8BD8CC3206B6}"/>
          </ac:spMkLst>
        </pc:spChg>
        <pc:spChg chg="add del">
          <ac:chgData name="Sanda-Ionela Vica (2410012)" userId="5ebcc9d0-38e7-41e3-a9db-843d381273cd" providerId="ADAL" clId="{12E2E792-3984-43A2-A312-B941F80D9632}" dt="2025-07-07T23:51:03.048" v="13071" actId="26606"/>
          <ac:spMkLst>
            <pc:docMk/>
            <pc:sldMk cId="1590312525" sldId="263"/>
            <ac:spMk id="15" creationId="{482E7304-2AC2-4A5C-924D-A6AC3FFC5EAC}"/>
          </ac:spMkLst>
        </pc:spChg>
        <pc:spChg chg="add del">
          <ac:chgData name="Sanda-Ionela Vica (2410012)" userId="5ebcc9d0-38e7-41e3-a9db-843d381273cd" providerId="ADAL" clId="{12E2E792-3984-43A2-A312-B941F80D9632}" dt="2025-07-07T23:51:03.048" v="13071" actId="26606"/>
          <ac:spMkLst>
            <pc:docMk/>
            <pc:sldMk cId="1590312525" sldId="263"/>
            <ac:spMk id="17" creationId="{A3C183B1-1D4B-4E3D-A02E-A426E3BFA016}"/>
          </ac:spMkLst>
        </pc:spChg>
        <pc:spChg chg="add del">
          <ac:chgData name="Sanda-Ionela Vica (2410012)" userId="5ebcc9d0-38e7-41e3-a9db-843d381273cd" providerId="ADAL" clId="{12E2E792-3984-43A2-A312-B941F80D9632}" dt="2025-07-07T23:51:27.194" v="13093" actId="26606"/>
          <ac:spMkLst>
            <pc:docMk/>
            <pc:sldMk cId="1590312525" sldId="263"/>
            <ac:spMk id="20" creationId="{38F9F37E-D3CF-4F3D-96C2-25307819DF2D}"/>
          </ac:spMkLst>
        </pc:spChg>
        <pc:spChg chg="add del">
          <ac:chgData name="Sanda-Ionela Vica (2410012)" userId="5ebcc9d0-38e7-41e3-a9db-843d381273cd" providerId="ADAL" clId="{12E2E792-3984-43A2-A312-B941F80D9632}" dt="2025-07-07T23:51:27.194" v="13093" actId="26606"/>
          <ac:spMkLst>
            <pc:docMk/>
            <pc:sldMk cId="1590312525" sldId="263"/>
            <ac:spMk id="21" creationId="{C5FFF17D-767C-40E7-8C89-962F1F54BCD0}"/>
          </ac:spMkLst>
        </pc:spChg>
        <pc:spChg chg="add del">
          <ac:chgData name="Sanda-Ionela Vica (2410012)" userId="5ebcc9d0-38e7-41e3-a9db-843d381273cd" providerId="ADAL" clId="{12E2E792-3984-43A2-A312-B941F80D9632}" dt="2025-07-07T23:51:27.194" v="13093" actId="26606"/>
          <ac:spMkLst>
            <pc:docMk/>
            <pc:sldMk cId="1590312525" sldId="263"/>
            <ac:spMk id="22" creationId="{C8C53F47-DF50-454F-A5A6-6B969748D972}"/>
          </ac:spMkLst>
        </pc:spChg>
        <pc:spChg chg="add del mod">
          <ac:chgData name="Sanda-Ionela Vica (2410012)" userId="5ebcc9d0-38e7-41e3-a9db-843d381273cd" providerId="ADAL" clId="{12E2E792-3984-43A2-A312-B941F80D9632}" dt="2025-07-07T23:51:27.194" v="13093" actId="26606"/>
          <ac:spMkLst>
            <pc:docMk/>
            <pc:sldMk cId="1590312525" sldId="263"/>
            <ac:spMk id="23" creationId="{ED7B61EB-6927-C61F-ADDF-065E9941AE6E}"/>
          </ac:spMkLst>
        </pc:spChg>
        <pc:spChg chg="add del">
          <ac:chgData name="Sanda-Ionela Vica (2410012)" userId="5ebcc9d0-38e7-41e3-a9db-843d381273cd" providerId="ADAL" clId="{12E2E792-3984-43A2-A312-B941F80D9632}" dt="2025-07-07T23:51:13.995" v="13084" actId="26606"/>
          <ac:spMkLst>
            <pc:docMk/>
            <pc:sldMk cId="1590312525" sldId="263"/>
            <ac:spMk id="28" creationId="{604B8143-3907-5396-F19C-4EDBFE8DED3F}"/>
          </ac:spMkLst>
        </pc:spChg>
        <pc:spChg chg="add del">
          <ac:chgData name="Sanda-Ionela Vica (2410012)" userId="5ebcc9d0-38e7-41e3-a9db-843d381273cd" providerId="ADAL" clId="{12E2E792-3984-43A2-A312-B941F80D9632}" dt="2025-07-07T23:51:24.638" v="13089" actId="26606"/>
          <ac:spMkLst>
            <pc:docMk/>
            <pc:sldMk cId="1590312525" sldId="263"/>
            <ac:spMk id="30" creationId="{1A75348D-3376-10BB-E89D-A72720D88A92}"/>
          </ac:spMkLst>
        </pc:spChg>
        <pc:spChg chg="add del">
          <ac:chgData name="Sanda-Ionela Vica (2410012)" userId="5ebcc9d0-38e7-41e3-a9db-843d381273cd" providerId="ADAL" clId="{12E2E792-3984-43A2-A312-B941F80D9632}" dt="2025-07-07T23:51:24.638" v="13089" actId="26606"/>
          <ac:spMkLst>
            <pc:docMk/>
            <pc:sldMk cId="1590312525" sldId="263"/>
            <ac:spMk id="31" creationId="{20E7A827-4DD7-8A5A-4519-32BDA5CDBA31}"/>
          </ac:spMkLst>
        </pc:spChg>
        <pc:graphicFrameChg chg="add del">
          <ac:chgData name="Sanda-Ionela Vica (2410012)" userId="5ebcc9d0-38e7-41e3-a9db-843d381273cd" providerId="ADAL" clId="{12E2E792-3984-43A2-A312-B941F80D9632}" dt="2025-07-07T16:32:34.444" v="7075" actId="26606"/>
          <ac:graphicFrameMkLst>
            <pc:docMk/>
            <pc:sldMk cId="1590312525" sldId="263"/>
            <ac:graphicFrameMk id="5" creationId="{3F529ECC-0DCC-C911-D3D4-7AA9525A29FD}"/>
          </ac:graphicFrameMkLst>
        </pc:graphicFrameChg>
        <pc:graphicFrameChg chg="add del">
          <ac:chgData name="Sanda-Ionela Vica (2410012)" userId="5ebcc9d0-38e7-41e3-a9db-843d381273cd" providerId="ADAL" clId="{12E2E792-3984-43A2-A312-B941F80D9632}" dt="2025-07-07T23:50:48.927" v="13067" actId="26606"/>
          <ac:graphicFrameMkLst>
            <pc:docMk/>
            <pc:sldMk cId="1590312525" sldId="263"/>
            <ac:graphicFrameMk id="7" creationId="{C58D62F3-9D0E-D9F0-A85C-EDC50B055D7B}"/>
          </ac:graphicFrameMkLst>
        </pc:graphicFrameChg>
        <pc:graphicFrameChg chg="add del">
          <ac:chgData name="Sanda-Ionela Vica (2410012)" userId="5ebcc9d0-38e7-41e3-a9db-843d381273cd" providerId="ADAL" clId="{12E2E792-3984-43A2-A312-B941F80D9632}" dt="2025-07-07T23:50:54.115" v="13069" actId="26606"/>
          <ac:graphicFrameMkLst>
            <pc:docMk/>
            <pc:sldMk cId="1590312525" sldId="263"/>
            <ac:graphicFrameMk id="12" creationId="{1DECCB1A-AE75-1B24-2EE4-4688943CEB34}"/>
          </ac:graphicFrameMkLst>
        </pc:graphicFrameChg>
        <pc:graphicFrameChg chg="add del">
          <ac:chgData name="Sanda-Ionela Vica (2410012)" userId="5ebcc9d0-38e7-41e3-a9db-843d381273cd" providerId="ADAL" clId="{12E2E792-3984-43A2-A312-B941F80D9632}" dt="2025-07-07T23:51:03.048" v="13071" actId="26606"/>
          <ac:graphicFrameMkLst>
            <pc:docMk/>
            <pc:sldMk cId="1590312525" sldId="263"/>
            <ac:graphicFrameMk id="18" creationId="{DE3AB972-F11C-CEE1-132C-F26AD3E250E9}"/>
          </ac:graphicFrameMkLst>
        </pc:graphicFrameChg>
        <pc:graphicFrameChg chg="add del">
          <ac:chgData name="Sanda-Ionela Vica (2410012)" userId="5ebcc9d0-38e7-41e3-a9db-843d381273cd" providerId="ADAL" clId="{12E2E792-3984-43A2-A312-B941F80D9632}" dt="2025-07-08T00:01:25.715" v="13252" actId="26606"/>
          <ac:graphicFrameMkLst>
            <pc:docMk/>
            <pc:sldMk cId="1590312525" sldId="263"/>
            <ac:graphicFrameMk id="19" creationId="{BA6F085E-F957-3A3D-27C7-9AC092FAEC39}"/>
          </ac:graphicFrameMkLst>
        </pc:graphicFrameChg>
        <pc:picChg chg="add del">
          <ac:chgData name="Sanda-Ionela Vica (2410012)" userId="5ebcc9d0-38e7-41e3-a9db-843d381273cd" providerId="ADAL" clId="{12E2E792-3984-43A2-A312-B941F80D9632}" dt="2025-07-07T23:51:27.194" v="13093" actId="26606"/>
          <ac:picMkLst>
            <pc:docMk/>
            <pc:sldMk cId="1590312525" sldId="263"/>
            <ac:picMk id="24" creationId="{6A26901A-BC62-4A3A-A07A-65E1F3DDDEC6}"/>
          </ac:picMkLst>
        </pc:picChg>
        <pc:cxnChg chg="add del">
          <ac:chgData name="Sanda-Ionela Vica (2410012)" userId="5ebcc9d0-38e7-41e3-a9db-843d381273cd" providerId="ADAL" clId="{12E2E792-3984-43A2-A312-B941F80D9632}" dt="2025-07-07T23:50:54.115" v="13069" actId="26606"/>
          <ac:cxnSpMkLst>
            <pc:docMk/>
            <pc:sldMk cId="1590312525" sldId="263"/>
            <ac:cxnSpMk id="11" creationId="{D259FEF2-F6A5-442F-BA10-4E39EECD0ABE}"/>
          </ac:cxnSpMkLst>
        </pc:cxnChg>
        <pc:cxnChg chg="add del">
          <ac:chgData name="Sanda-Ionela Vica (2410012)" userId="5ebcc9d0-38e7-41e3-a9db-843d381273cd" providerId="ADAL" clId="{12E2E792-3984-43A2-A312-B941F80D9632}" dt="2025-07-07T23:51:03.048" v="13071" actId="26606"/>
          <ac:cxnSpMkLst>
            <pc:docMk/>
            <pc:sldMk cId="1590312525" sldId="263"/>
            <ac:cxnSpMk id="16" creationId="{D259FEF2-F6A5-442F-BA10-4E39EECD0ABE}"/>
          </ac:cxnSpMkLst>
        </pc:cxnChg>
      </pc:sldChg>
      <pc:sldChg chg="new del">
        <pc:chgData name="Sanda-Ionela Vica (2410012)" userId="5ebcc9d0-38e7-41e3-a9db-843d381273cd" providerId="ADAL" clId="{12E2E792-3984-43A2-A312-B941F80D9632}" dt="2025-07-07T14:42:17.481" v="4534" actId="2696"/>
        <pc:sldMkLst>
          <pc:docMk/>
          <pc:sldMk cId="4293612593" sldId="263"/>
        </pc:sldMkLst>
      </pc:sldChg>
      <pc:sldChg chg="addSp delSp modSp new mod setBg delDesignElem">
        <pc:chgData name="Sanda-Ionela Vica (2410012)" userId="5ebcc9d0-38e7-41e3-a9db-843d381273cd" providerId="ADAL" clId="{12E2E792-3984-43A2-A312-B941F80D9632}" dt="2025-07-08T00:16:28.738" v="13465" actId="26606"/>
        <pc:sldMkLst>
          <pc:docMk/>
          <pc:sldMk cId="3915273136" sldId="264"/>
        </pc:sldMkLst>
        <pc:spChg chg="mod">
          <ac:chgData name="Sanda-Ionela Vica (2410012)" userId="5ebcc9d0-38e7-41e3-a9db-843d381273cd" providerId="ADAL" clId="{12E2E792-3984-43A2-A312-B941F80D9632}" dt="2025-07-08T00:16:28.738" v="13465" actId="26606"/>
          <ac:spMkLst>
            <pc:docMk/>
            <pc:sldMk cId="3915273136" sldId="264"/>
            <ac:spMk id="2" creationId="{CFCD8FD6-168A-C401-7B42-2DFE8D85EF75}"/>
          </ac:spMkLst>
        </pc:spChg>
        <pc:spChg chg="del mod">
          <ac:chgData name="Sanda-Ionela Vica (2410012)" userId="5ebcc9d0-38e7-41e3-a9db-843d381273cd" providerId="ADAL" clId="{12E2E792-3984-43A2-A312-B941F80D9632}" dt="2025-07-07T23:55:40.640" v="13124" actId="26606"/>
          <ac:spMkLst>
            <pc:docMk/>
            <pc:sldMk cId="3915273136" sldId="264"/>
            <ac:spMk id="3" creationId="{326DCAC4-102A-DF46-3BEC-A5B583B5CC09}"/>
          </ac:spMkLst>
        </pc:spChg>
        <pc:spChg chg="add del">
          <ac:chgData name="Sanda-Ionela Vica (2410012)" userId="5ebcc9d0-38e7-41e3-a9db-843d381273cd" providerId="ADAL" clId="{12E2E792-3984-43A2-A312-B941F80D9632}" dt="2025-07-07T17:21:09.108" v="8972" actId="26606"/>
          <ac:spMkLst>
            <pc:docMk/>
            <pc:sldMk cId="3915273136" sldId="264"/>
            <ac:spMk id="6" creationId="{2961259D-605E-E200-FF9F-7C8C71D7C8E4}"/>
          </ac:spMkLst>
        </pc:spChg>
        <pc:spChg chg="add del">
          <ac:chgData name="Sanda-Ionela Vica (2410012)" userId="5ebcc9d0-38e7-41e3-a9db-843d381273cd" providerId="ADAL" clId="{12E2E792-3984-43A2-A312-B941F80D9632}" dt="2025-07-07T17:15:48.364" v="8802" actId="26606"/>
          <ac:spMkLst>
            <pc:docMk/>
            <pc:sldMk cId="3915273136" sldId="264"/>
            <ac:spMk id="9" creationId="{2961259D-605E-E200-FF9F-7C8C71D7C8E4}"/>
          </ac:spMkLst>
        </pc:spChg>
        <pc:spChg chg="add del">
          <ac:chgData name="Sanda-Ionela Vica (2410012)" userId="5ebcc9d0-38e7-41e3-a9db-843d381273cd" providerId="ADAL" clId="{12E2E792-3984-43A2-A312-B941F80D9632}" dt="2025-07-07T23:57:16.253" v="13152" actId="26606"/>
          <ac:spMkLst>
            <pc:docMk/>
            <pc:sldMk cId="3915273136" sldId="264"/>
            <ac:spMk id="10" creationId="{01A22726-DA03-BCB0-F12E-98258FB7E5C0}"/>
          </ac:spMkLst>
        </pc:spChg>
        <pc:spChg chg="add del">
          <ac:chgData name="Sanda-Ionela Vica (2410012)" userId="5ebcc9d0-38e7-41e3-a9db-843d381273cd" providerId="ADAL" clId="{12E2E792-3984-43A2-A312-B941F80D9632}" dt="2025-07-08T00:02:57.441" v="13324" actId="26606"/>
          <ac:spMkLst>
            <pc:docMk/>
            <pc:sldMk cId="3915273136" sldId="264"/>
            <ac:spMk id="11" creationId="{883F9AA6-0DA9-4F38-AA8A-C355838EB933}"/>
          </ac:spMkLst>
        </pc:spChg>
        <pc:spChg chg="add del">
          <ac:chgData name="Sanda-Ionela Vica (2410012)" userId="5ebcc9d0-38e7-41e3-a9db-843d381273cd" providerId="ADAL" clId="{12E2E792-3984-43A2-A312-B941F80D9632}" dt="2025-07-07T23:59:17.535" v="13234"/>
          <ac:spMkLst>
            <pc:docMk/>
            <pc:sldMk cId="3915273136" sldId="264"/>
            <ac:spMk id="12" creationId="{01A22726-DA03-BCB0-F12E-98258FB7E5C0}"/>
          </ac:spMkLst>
        </pc:spChg>
        <pc:spChg chg="add del">
          <ac:chgData name="Sanda-Ionela Vica (2410012)" userId="5ebcc9d0-38e7-41e3-a9db-843d381273cd" providerId="ADAL" clId="{12E2E792-3984-43A2-A312-B941F80D9632}" dt="2025-07-07T23:56:05.631" v="13132" actId="26606"/>
          <ac:spMkLst>
            <pc:docMk/>
            <pc:sldMk cId="3915273136" sldId="264"/>
            <ac:spMk id="13" creationId="{482E7304-2AC2-4A5C-924D-A6AC3FFC5EAC}"/>
          </ac:spMkLst>
        </pc:spChg>
        <pc:spChg chg="add del">
          <ac:chgData name="Sanda-Ionela Vica (2410012)" userId="5ebcc9d0-38e7-41e3-a9db-843d381273cd" providerId="ADAL" clId="{12E2E792-3984-43A2-A312-B941F80D9632}" dt="2025-07-08T00:14:20.702" v="13439" actId="26606"/>
          <ac:spMkLst>
            <pc:docMk/>
            <pc:sldMk cId="3915273136" sldId="264"/>
            <ac:spMk id="16" creationId="{01A22726-DA03-BCB0-F12E-98258FB7E5C0}"/>
          </ac:spMkLst>
        </pc:spChg>
        <pc:spChg chg="add del">
          <ac:chgData name="Sanda-Ionela Vica (2410012)" userId="5ebcc9d0-38e7-41e3-a9db-843d381273cd" providerId="ADAL" clId="{12E2E792-3984-43A2-A312-B941F80D9632}" dt="2025-07-07T23:56:05.631" v="13132" actId="26606"/>
          <ac:spMkLst>
            <pc:docMk/>
            <pc:sldMk cId="3915273136" sldId="264"/>
            <ac:spMk id="17" creationId="{A3C183B1-1D4B-4E3D-A02E-A426E3BFA016}"/>
          </ac:spMkLst>
        </pc:spChg>
        <pc:spChg chg="add del">
          <ac:chgData name="Sanda-Ionela Vica (2410012)" userId="5ebcc9d0-38e7-41e3-a9db-843d381273cd" providerId="ADAL" clId="{12E2E792-3984-43A2-A312-B941F80D9632}" dt="2025-07-08T00:14:28.689" v="13441" actId="26606"/>
          <ac:spMkLst>
            <pc:docMk/>
            <pc:sldMk cId="3915273136" sldId="264"/>
            <ac:spMk id="18" creationId="{353CF00F-82D0-0DBA-75D5-1D01B4526C68}"/>
          </ac:spMkLst>
        </pc:spChg>
        <pc:spChg chg="add del">
          <ac:chgData name="Sanda-Ionela Vica (2410012)" userId="5ebcc9d0-38e7-41e3-a9db-843d381273cd" providerId="ADAL" clId="{12E2E792-3984-43A2-A312-B941F80D9632}" dt="2025-07-07T23:56:13.270" v="13135"/>
          <ac:spMkLst>
            <pc:docMk/>
            <pc:sldMk cId="3915273136" sldId="264"/>
            <ac:spMk id="19" creationId="{482E7304-2AC2-4A5C-924D-A6AC3FFC5EAC}"/>
          </ac:spMkLst>
        </pc:spChg>
        <pc:spChg chg="add del">
          <ac:chgData name="Sanda-Ionela Vica (2410012)" userId="5ebcc9d0-38e7-41e3-a9db-843d381273cd" providerId="ADAL" clId="{12E2E792-3984-43A2-A312-B941F80D9632}" dt="2025-07-07T23:56:13.270" v="13135"/>
          <ac:spMkLst>
            <pc:docMk/>
            <pc:sldMk cId="3915273136" sldId="264"/>
            <ac:spMk id="21" creationId="{A3C183B1-1D4B-4E3D-A02E-A426E3BFA016}"/>
          </ac:spMkLst>
        </pc:spChg>
        <pc:spChg chg="add del">
          <ac:chgData name="Sanda-Ionela Vica (2410012)" userId="5ebcc9d0-38e7-41e3-a9db-843d381273cd" providerId="ADAL" clId="{12E2E792-3984-43A2-A312-B941F80D9632}" dt="2025-07-08T00:14:38.513" v="13443" actId="26606"/>
          <ac:spMkLst>
            <pc:docMk/>
            <pc:sldMk cId="3915273136" sldId="264"/>
            <ac:spMk id="22" creationId="{1A466FCC-26A6-AD0C-513D-472AAABEC282}"/>
          </ac:spMkLst>
        </pc:spChg>
        <pc:spChg chg="add del">
          <ac:chgData name="Sanda-Ionela Vica (2410012)" userId="5ebcc9d0-38e7-41e3-a9db-843d381273cd" providerId="ADAL" clId="{12E2E792-3984-43A2-A312-B941F80D9632}" dt="2025-07-08T00:15:39.771" v="13449" actId="26606"/>
          <ac:spMkLst>
            <pc:docMk/>
            <pc:sldMk cId="3915273136" sldId="264"/>
            <ac:spMk id="23" creationId="{35D3817B-01DA-DCDA-FA18-49D6FF003762}"/>
          </ac:spMkLst>
        </pc:spChg>
        <pc:spChg chg="add del">
          <ac:chgData name="Sanda-Ionela Vica (2410012)" userId="5ebcc9d0-38e7-41e3-a9db-843d381273cd" providerId="ADAL" clId="{12E2E792-3984-43A2-A312-B941F80D9632}" dt="2025-07-08T00:15:54.411" v="13454" actId="26606"/>
          <ac:spMkLst>
            <pc:docMk/>
            <pc:sldMk cId="3915273136" sldId="264"/>
            <ac:spMk id="24" creationId="{280D3096-E106-FD85-BFC6-72357402FF48}"/>
          </ac:spMkLst>
        </pc:spChg>
        <pc:spChg chg="add del">
          <ac:chgData name="Sanda-Ionela Vica (2410012)" userId="5ebcc9d0-38e7-41e3-a9db-843d381273cd" providerId="ADAL" clId="{12E2E792-3984-43A2-A312-B941F80D9632}" dt="2025-07-08T00:16:28.738" v="13465" actId="26606"/>
          <ac:spMkLst>
            <pc:docMk/>
            <pc:sldMk cId="3915273136" sldId="264"/>
            <ac:spMk id="25" creationId="{600DC1B0-7E1A-BD02-3F93-19E6B1B75075}"/>
          </ac:spMkLst>
        </pc:spChg>
        <pc:spChg chg="add del">
          <ac:chgData name="Sanda-Ionela Vica (2410012)" userId="5ebcc9d0-38e7-41e3-a9db-843d381273cd" providerId="ADAL" clId="{12E2E792-3984-43A2-A312-B941F80D9632}" dt="2025-07-08T00:15:55.624" v="13456" actId="26606"/>
          <ac:spMkLst>
            <pc:docMk/>
            <pc:sldMk cId="3915273136" sldId="264"/>
            <ac:spMk id="26" creationId="{8207B083-EAC0-A5BB-C369-C9589EC7F2F0}"/>
          </ac:spMkLst>
        </pc:spChg>
        <pc:spChg chg="add del">
          <ac:chgData name="Sanda-Ionela Vica (2410012)" userId="5ebcc9d0-38e7-41e3-a9db-843d381273cd" providerId="ADAL" clId="{12E2E792-3984-43A2-A312-B941F80D9632}" dt="2025-07-08T00:16:26.419" v="13463" actId="26606"/>
          <ac:spMkLst>
            <pc:docMk/>
            <pc:sldMk cId="3915273136" sldId="264"/>
            <ac:spMk id="28" creationId="{35D3817B-01DA-DCDA-FA18-49D6FF003762}"/>
          </ac:spMkLst>
        </pc:spChg>
        <pc:graphicFrameChg chg="add mod modGraphic">
          <ac:chgData name="Sanda-Ionela Vica (2410012)" userId="5ebcc9d0-38e7-41e3-a9db-843d381273cd" providerId="ADAL" clId="{12E2E792-3984-43A2-A312-B941F80D9632}" dt="2025-07-08T00:16:28.738" v="13465" actId="26606"/>
          <ac:graphicFrameMkLst>
            <pc:docMk/>
            <pc:sldMk cId="3915273136" sldId="264"/>
            <ac:graphicFrameMk id="8" creationId="{AA6334DD-5888-ACD7-25DE-82B1F0802F47}"/>
          </ac:graphicFrameMkLst>
        </pc:graphicFrameChg>
        <pc:picChg chg="add del">
          <ac:chgData name="Sanda-Ionela Vica (2410012)" userId="5ebcc9d0-38e7-41e3-a9db-843d381273cd" providerId="ADAL" clId="{12E2E792-3984-43A2-A312-B941F80D9632}" dt="2025-07-07T17:15:48.364" v="8802" actId="26606"/>
          <ac:picMkLst>
            <pc:docMk/>
            <pc:sldMk cId="3915273136" sldId="264"/>
            <ac:picMk id="5" creationId="{0F49F8B2-81B6-0531-7C90-91EAB09985AD}"/>
          </ac:picMkLst>
        </pc:picChg>
        <pc:picChg chg="add del">
          <ac:chgData name="Sanda-Ionela Vica (2410012)" userId="5ebcc9d0-38e7-41e3-a9db-843d381273cd" providerId="ADAL" clId="{12E2E792-3984-43A2-A312-B941F80D9632}" dt="2025-07-07T17:21:09.108" v="8972" actId="26606"/>
          <ac:picMkLst>
            <pc:docMk/>
            <pc:sldMk cId="3915273136" sldId="264"/>
            <ac:picMk id="7" creationId="{1CCFFE6D-2179-1EEE-7333-17F4DA066F34}"/>
          </ac:picMkLst>
        </pc:picChg>
        <pc:cxnChg chg="add del">
          <ac:chgData name="Sanda-Ionela Vica (2410012)" userId="5ebcc9d0-38e7-41e3-a9db-843d381273cd" providerId="ADAL" clId="{12E2E792-3984-43A2-A312-B941F80D9632}" dt="2025-07-08T00:02:57.441" v="13324" actId="26606"/>
          <ac:cxnSpMkLst>
            <pc:docMk/>
            <pc:sldMk cId="3915273136" sldId="264"/>
            <ac:cxnSpMk id="14" creationId="{5C45FA27-EB18-4E04-8C96-68F7A0BC1DD9}"/>
          </ac:cxnSpMkLst>
        </pc:cxnChg>
        <pc:cxnChg chg="add del">
          <ac:chgData name="Sanda-Ionela Vica (2410012)" userId="5ebcc9d0-38e7-41e3-a9db-843d381273cd" providerId="ADAL" clId="{12E2E792-3984-43A2-A312-B941F80D9632}" dt="2025-07-07T23:56:05.631" v="13132" actId="26606"/>
          <ac:cxnSpMkLst>
            <pc:docMk/>
            <pc:sldMk cId="3915273136" sldId="264"/>
            <ac:cxnSpMk id="15" creationId="{D259FEF2-F6A5-442F-BA10-4E39EECD0ABE}"/>
          </ac:cxnSpMkLst>
        </pc:cxnChg>
        <pc:cxnChg chg="add del">
          <ac:chgData name="Sanda-Ionela Vica (2410012)" userId="5ebcc9d0-38e7-41e3-a9db-843d381273cd" providerId="ADAL" clId="{12E2E792-3984-43A2-A312-B941F80D9632}" dt="2025-07-07T23:56:13.270" v="13135"/>
          <ac:cxnSpMkLst>
            <pc:docMk/>
            <pc:sldMk cId="3915273136" sldId="264"/>
            <ac:cxnSpMk id="20" creationId="{D259FEF2-F6A5-442F-BA10-4E39EECD0ABE}"/>
          </ac:cxnSpMkLst>
        </pc:cxnChg>
      </pc:sldChg>
      <pc:sldChg chg="addSp delSp modSp new mod setBg">
        <pc:chgData name="Sanda-Ionela Vica (2410012)" userId="5ebcc9d0-38e7-41e3-a9db-843d381273cd" providerId="ADAL" clId="{12E2E792-3984-43A2-A312-B941F80D9632}" dt="2025-07-08T00:16:38.404" v="13471" actId="27636"/>
        <pc:sldMkLst>
          <pc:docMk/>
          <pc:sldMk cId="1846864966" sldId="265"/>
        </pc:sldMkLst>
        <pc:spChg chg="mod">
          <ac:chgData name="Sanda-Ionela Vica (2410012)" userId="5ebcc9d0-38e7-41e3-a9db-843d381273cd" providerId="ADAL" clId="{12E2E792-3984-43A2-A312-B941F80D9632}" dt="2025-07-08T00:16:38.216" v="13468"/>
          <ac:spMkLst>
            <pc:docMk/>
            <pc:sldMk cId="1846864966" sldId="265"/>
            <ac:spMk id="2" creationId="{63B8E5F0-506F-64FE-41D0-77AF678C9BEB}"/>
          </ac:spMkLst>
        </pc:spChg>
        <pc:spChg chg="add del mod">
          <ac:chgData name="Sanda-Ionela Vica (2410012)" userId="5ebcc9d0-38e7-41e3-a9db-843d381273cd" providerId="ADAL" clId="{12E2E792-3984-43A2-A312-B941F80D9632}" dt="2025-07-08T00:16:38.404" v="13471" actId="27636"/>
          <ac:spMkLst>
            <pc:docMk/>
            <pc:sldMk cId="1846864966" sldId="265"/>
            <ac:spMk id="3" creationId="{ABD2E80F-EBD7-7491-75CD-0E582CC25683}"/>
          </ac:spMkLst>
        </pc:spChg>
        <pc:graphicFrameChg chg="add del">
          <ac:chgData name="Sanda-Ionela Vica (2410012)" userId="5ebcc9d0-38e7-41e3-a9db-843d381273cd" providerId="ADAL" clId="{12E2E792-3984-43A2-A312-B941F80D9632}" dt="2025-07-08T00:02:18.587" v="13322" actId="26606"/>
          <ac:graphicFrameMkLst>
            <pc:docMk/>
            <pc:sldMk cId="1846864966" sldId="265"/>
            <ac:graphicFrameMk id="5" creationId="{A4C6C5FB-83EE-8FA0-D811-5AF8F8C3B91E}"/>
          </ac:graphicFrameMkLst>
        </pc:graphicFrameChg>
      </pc:sldChg>
      <pc:sldChg chg="new del">
        <pc:chgData name="Sanda-Ionela Vica (2410012)" userId="5ebcc9d0-38e7-41e3-a9db-843d381273cd" providerId="ADAL" clId="{12E2E792-3984-43A2-A312-B941F80D9632}" dt="2025-07-07T17:22:38.562" v="8975" actId="2696"/>
        <pc:sldMkLst>
          <pc:docMk/>
          <pc:sldMk cId="3346784622" sldId="265"/>
        </pc:sldMkLst>
      </pc:sldChg>
      <pc:sldChg chg="addSp delSp modSp new mod setBg addAnim delAnim setClrOvrMap delDesignElem">
        <pc:chgData name="Sanda-Ionela Vica (2410012)" userId="5ebcc9d0-38e7-41e3-a9db-843d381273cd" providerId="ADAL" clId="{12E2E792-3984-43A2-A312-B941F80D9632}" dt="2025-07-08T00:03:10.961" v="13332" actId="26606"/>
        <pc:sldMkLst>
          <pc:docMk/>
          <pc:sldMk cId="2404254731" sldId="266"/>
        </pc:sldMkLst>
        <pc:spChg chg="mod">
          <ac:chgData name="Sanda-Ionela Vica (2410012)" userId="5ebcc9d0-38e7-41e3-a9db-843d381273cd" providerId="ADAL" clId="{12E2E792-3984-43A2-A312-B941F80D9632}" dt="2025-07-08T00:03:10.961" v="13332" actId="26606"/>
          <ac:spMkLst>
            <pc:docMk/>
            <pc:sldMk cId="2404254731" sldId="266"/>
            <ac:spMk id="2" creationId="{D76F5878-ED4D-D34D-301A-5220C87DA852}"/>
          </ac:spMkLst>
        </pc:spChg>
        <pc:spChg chg="mod">
          <ac:chgData name="Sanda-Ionela Vica (2410012)" userId="5ebcc9d0-38e7-41e3-a9db-843d381273cd" providerId="ADAL" clId="{12E2E792-3984-43A2-A312-B941F80D9632}" dt="2025-07-08T00:03:10.961" v="13332" actId="26606"/>
          <ac:spMkLst>
            <pc:docMk/>
            <pc:sldMk cId="2404254731" sldId="266"/>
            <ac:spMk id="3" creationId="{388779B9-C244-28A4-46B2-DAFDE7CA5EAC}"/>
          </ac:spMkLst>
        </pc:spChg>
        <pc:spChg chg="add del">
          <ac:chgData name="Sanda-Ionela Vica (2410012)" userId="5ebcc9d0-38e7-41e3-a9db-843d381273cd" providerId="ADAL" clId="{12E2E792-3984-43A2-A312-B941F80D9632}" dt="2025-07-07T23:58:06.510" v="13213" actId="26606"/>
          <ac:spMkLst>
            <pc:docMk/>
            <pc:sldMk cId="2404254731" sldId="266"/>
            <ac:spMk id="9" creationId="{6E448DB1-4196-18A6-15DA-C72635C1B11E}"/>
          </ac:spMkLst>
        </pc:spChg>
        <pc:spChg chg="add del">
          <ac:chgData name="Sanda-Ionela Vica (2410012)" userId="5ebcc9d0-38e7-41e3-a9db-843d381273cd" providerId="ADAL" clId="{12E2E792-3984-43A2-A312-B941F80D9632}" dt="2025-07-07T23:58:07.894" v="13217" actId="26606"/>
          <ac:spMkLst>
            <pc:docMk/>
            <pc:sldMk cId="2404254731" sldId="266"/>
            <ac:spMk id="10" creationId="{6DA9942F-A18C-9E9D-BF08-9291C54E1CC4}"/>
          </ac:spMkLst>
        </pc:spChg>
        <pc:spChg chg="add del">
          <ac:chgData name="Sanda-Ionela Vica (2410012)" userId="5ebcc9d0-38e7-41e3-a9db-843d381273cd" providerId="ADAL" clId="{12E2E792-3984-43A2-A312-B941F80D9632}" dt="2025-07-07T23:58:06.510" v="13213" actId="26606"/>
          <ac:spMkLst>
            <pc:docMk/>
            <pc:sldMk cId="2404254731" sldId="266"/>
            <ac:spMk id="11" creationId="{B7D064F0-6D2A-219C-C000-14ABD99ECEE9}"/>
          </ac:spMkLst>
        </pc:spChg>
        <pc:spChg chg="add del">
          <ac:chgData name="Sanda-Ionela Vica (2410012)" userId="5ebcc9d0-38e7-41e3-a9db-843d381273cd" providerId="ADAL" clId="{12E2E792-3984-43A2-A312-B941F80D9632}" dt="2025-07-07T23:58:12.785" v="13219" actId="26606"/>
          <ac:spMkLst>
            <pc:docMk/>
            <pc:sldMk cId="2404254731" sldId="266"/>
            <ac:spMk id="12" creationId="{9B65F7F7-2FCE-8F01-53DE-15C39342BE99}"/>
          </ac:spMkLst>
        </pc:spChg>
        <pc:spChg chg="add del">
          <ac:chgData name="Sanda-Ionela Vica (2410012)" userId="5ebcc9d0-38e7-41e3-a9db-843d381273cd" providerId="ADAL" clId="{12E2E792-3984-43A2-A312-B941F80D9632}" dt="2025-07-07T23:58:20.655" v="13222" actId="26606"/>
          <ac:spMkLst>
            <pc:docMk/>
            <pc:sldMk cId="2404254731" sldId="266"/>
            <ac:spMk id="15" creationId="{6E448DB1-4196-18A6-15DA-C72635C1B11E}"/>
          </ac:spMkLst>
        </pc:spChg>
        <pc:spChg chg="add del">
          <ac:chgData name="Sanda-Ionela Vica (2410012)" userId="5ebcc9d0-38e7-41e3-a9db-843d381273cd" providerId="ADAL" clId="{12E2E792-3984-43A2-A312-B941F80D9632}" dt="2025-07-07T23:58:20.655" v="13222" actId="26606"/>
          <ac:spMkLst>
            <pc:docMk/>
            <pc:sldMk cId="2404254731" sldId="266"/>
            <ac:spMk id="17" creationId="{B7D064F0-6D2A-219C-C000-14ABD99ECEE9}"/>
          </ac:spMkLst>
        </pc:spChg>
        <pc:spChg chg="add del">
          <ac:chgData name="Sanda-Ionela Vica (2410012)" userId="5ebcc9d0-38e7-41e3-a9db-843d381273cd" providerId="ADAL" clId="{12E2E792-3984-43A2-A312-B941F80D9632}" dt="2025-07-07T23:58:31.268" v="13224" actId="26606"/>
          <ac:spMkLst>
            <pc:docMk/>
            <pc:sldMk cId="2404254731" sldId="266"/>
            <ac:spMk id="19" creationId="{9B65F7F7-2FCE-8F01-53DE-15C39342BE99}"/>
          </ac:spMkLst>
        </pc:spChg>
        <pc:spChg chg="add del">
          <ac:chgData name="Sanda-Ionela Vica (2410012)" userId="5ebcc9d0-38e7-41e3-a9db-843d381273cd" providerId="ADAL" clId="{12E2E792-3984-43A2-A312-B941F80D9632}" dt="2025-07-07T23:58:52.006" v="13231" actId="26606"/>
          <ac:spMkLst>
            <pc:docMk/>
            <pc:sldMk cId="2404254731" sldId="266"/>
            <ac:spMk id="22" creationId="{CBB0869A-0BE5-B3E9-F73D-2F3691E4D932}"/>
          </ac:spMkLst>
        </pc:spChg>
        <pc:spChg chg="add del">
          <ac:chgData name="Sanda-Ionela Vica (2410012)" userId="5ebcc9d0-38e7-41e3-a9db-843d381273cd" providerId="ADAL" clId="{12E2E792-3984-43A2-A312-B941F80D9632}" dt="2025-07-08T00:03:10.961" v="13332" actId="26606"/>
          <ac:spMkLst>
            <pc:docMk/>
            <pc:sldMk cId="2404254731" sldId="266"/>
            <ac:spMk id="25" creationId="{0CABCAE3-64FC-4149-819F-2C1812824154}"/>
          </ac:spMkLst>
        </pc:spChg>
        <pc:spChg chg="add del">
          <ac:chgData name="Sanda-Ionela Vica (2410012)" userId="5ebcc9d0-38e7-41e3-a9db-843d381273cd" providerId="ADAL" clId="{12E2E792-3984-43A2-A312-B941F80D9632}" dt="2025-07-07T23:58:52.006" v="13230" actId="26606"/>
          <ac:spMkLst>
            <pc:docMk/>
            <pc:sldMk cId="2404254731" sldId="266"/>
            <ac:spMk id="28" creationId="{87B4472A-332B-71E5-8009-33841E7C3F0B}"/>
          </ac:spMkLst>
        </pc:spChg>
        <pc:spChg chg="add del">
          <ac:chgData name="Sanda-Ionela Vica (2410012)" userId="5ebcc9d0-38e7-41e3-a9db-843d381273cd" providerId="ADAL" clId="{12E2E792-3984-43A2-A312-B941F80D9632}" dt="2025-07-07T23:59:17.535" v="13234"/>
          <ac:spMkLst>
            <pc:docMk/>
            <pc:sldMk cId="2404254731" sldId="266"/>
            <ac:spMk id="30" creationId="{14D27876-614E-CCD5-5142-A650DBF0B099}"/>
          </ac:spMkLst>
        </pc:spChg>
        <pc:spChg chg="add del">
          <ac:chgData name="Sanda-Ionela Vica (2410012)" userId="5ebcc9d0-38e7-41e3-a9db-843d381273cd" providerId="ADAL" clId="{12E2E792-3984-43A2-A312-B941F80D9632}" dt="2025-07-08T00:03:10.961" v="13332" actId="26606"/>
          <ac:spMkLst>
            <pc:docMk/>
            <pc:sldMk cId="2404254731" sldId="266"/>
            <ac:spMk id="36" creationId="{8BC298DB-2D5C-40A1-9A78-6B4A12198A9B}"/>
          </ac:spMkLst>
        </pc:spChg>
        <pc:spChg chg="add del">
          <ac:chgData name="Sanda-Ionela Vica (2410012)" userId="5ebcc9d0-38e7-41e3-a9db-843d381273cd" providerId="ADAL" clId="{12E2E792-3984-43A2-A312-B941F80D9632}" dt="2025-07-08T00:03:10.961" v="13332" actId="26606"/>
          <ac:spMkLst>
            <pc:docMk/>
            <pc:sldMk cId="2404254731" sldId="266"/>
            <ac:spMk id="38" creationId="{35C2355B-7CE9-4192-9142-A41CA0A0C08B}"/>
          </ac:spMkLst>
        </pc:spChg>
        <pc:picChg chg="add del">
          <ac:chgData name="Sanda-Ionela Vica (2410012)" userId="5ebcc9d0-38e7-41e3-a9db-843d381273cd" providerId="ADAL" clId="{12E2E792-3984-43A2-A312-B941F80D9632}" dt="2025-07-07T23:58:06.510" v="13213" actId="26606"/>
          <ac:picMkLst>
            <pc:docMk/>
            <pc:sldMk cId="2404254731" sldId="266"/>
            <ac:picMk id="5" creationId="{B9566FB5-3090-E6D9-A45A-A419BFA44679}"/>
          </ac:picMkLst>
        </pc:picChg>
        <pc:picChg chg="add del">
          <ac:chgData name="Sanda-Ionela Vica (2410012)" userId="5ebcc9d0-38e7-41e3-a9db-843d381273cd" providerId="ADAL" clId="{12E2E792-3984-43A2-A312-B941F80D9632}" dt="2025-07-07T23:58:07.894" v="13217" actId="26606"/>
          <ac:picMkLst>
            <pc:docMk/>
            <pc:sldMk cId="2404254731" sldId="266"/>
            <ac:picMk id="7" creationId="{23BFEFE6-F0C7-27B8-2C30-6A486DA6E0CB}"/>
          </ac:picMkLst>
        </pc:picChg>
        <pc:picChg chg="add del">
          <ac:chgData name="Sanda-Ionela Vica (2410012)" userId="5ebcc9d0-38e7-41e3-a9db-843d381273cd" providerId="ADAL" clId="{12E2E792-3984-43A2-A312-B941F80D9632}" dt="2025-07-07T23:58:12.785" v="13219" actId="26606"/>
          <ac:picMkLst>
            <pc:docMk/>
            <pc:sldMk cId="2404254731" sldId="266"/>
            <ac:picMk id="13" creationId="{01D9C461-FC57-F132-5102-B124B891523C}"/>
          </ac:picMkLst>
        </pc:picChg>
        <pc:picChg chg="add del">
          <ac:chgData name="Sanda-Ionela Vica (2410012)" userId="5ebcc9d0-38e7-41e3-a9db-843d381273cd" providerId="ADAL" clId="{12E2E792-3984-43A2-A312-B941F80D9632}" dt="2025-07-07T23:58:20.655" v="13222" actId="26606"/>
          <ac:picMkLst>
            <pc:docMk/>
            <pc:sldMk cId="2404254731" sldId="266"/>
            <ac:picMk id="16" creationId="{B9566FB5-3090-E6D9-A45A-A419BFA44679}"/>
          </ac:picMkLst>
        </pc:picChg>
        <pc:picChg chg="add del">
          <ac:chgData name="Sanda-Ionela Vica (2410012)" userId="5ebcc9d0-38e7-41e3-a9db-843d381273cd" providerId="ADAL" clId="{12E2E792-3984-43A2-A312-B941F80D9632}" dt="2025-07-07T23:58:31.268" v="13224" actId="26606"/>
          <ac:picMkLst>
            <pc:docMk/>
            <pc:sldMk cId="2404254731" sldId="266"/>
            <ac:picMk id="20" creationId="{01D9C461-FC57-F132-5102-B124B891523C}"/>
          </ac:picMkLst>
        </pc:picChg>
        <pc:picChg chg="add mod">
          <ac:chgData name="Sanda-Ionela Vica (2410012)" userId="5ebcc9d0-38e7-41e3-a9db-843d381273cd" providerId="ADAL" clId="{12E2E792-3984-43A2-A312-B941F80D9632}" dt="2025-07-08T00:03:10.961" v="13332" actId="26606"/>
          <ac:picMkLst>
            <pc:docMk/>
            <pc:sldMk cId="2404254731" sldId="266"/>
            <ac:picMk id="23" creationId="{3EA73FE4-9C21-F7ED-7E68-30B52EBAA5D3}"/>
          </ac:picMkLst>
        </pc:picChg>
        <pc:picChg chg="add del">
          <ac:chgData name="Sanda-Ionela Vica (2410012)" userId="5ebcc9d0-38e7-41e3-a9db-843d381273cd" providerId="ADAL" clId="{12E2E792-3984-43A2-A312-B941F80D9632}" dt="2025-07-08T00:03:10.961" v="13332" actId="26606"/>
          <ac:picMkLst>
            <pc:docMk/>
            <pc:sldMk cId="2404254731" sldId="266"/>
            <ac:picMk id="26" creationId="{012FDCFE-9AD2-4D8A-8CBF-B3AA37EBF6DD}"/>
          </ac:picMkLst>
        </pc:picChg>
        <pc:picChg chg="add del">
          <ac:chgData name="Sanda-Ionela Vica (2410012)" userId="5ebcc9d0-38e7-41e3-a9db-843d381273cd" providerId="ADAL" clId="{12E2E792-3984-43A2-A312-B941F80D9632}" dt="2025-07-08T00:03:10.961" v="13332" actId="26606"/>
          <ac:picMkLst>
            <pc:docMk/>
            <pc:sldMk cId="2404254731" sldId="266"/>
            <ac:picMk id="42" creationId="{45CE2E7C-6AA3-4710-825D-4CDDF788C7BC}"/>
          </ac:picMkLst>
        </pc:picChg>
        <pc:cxnChg chg="add del">
          <ac:chgData name="Sanda-Ionela Vica (2410012)" userId="5ebcc9d0-38e7-41e3-a9db-843d381273cd" providerId="ADAL" clId="{12E2E792-3984-43A2-A312-B941F80D9632}" dt="2025-07-08T00:03:09.848" v="13331"/>
          <ac:cxnSpMkLst>
            <pc:docMk/>
            <pc:sldMk cId="2404254731" sldId="266"/>
            <ac:cxnSpMk id="32" creationId="{FBD463FC-4CA8-4FF4-85A3-AF9F4B98D210}"/>
          </ac:cxnSpMkLst>
        </pc:cxnChg>
        <pc:cxnChg chg="add del">
          <ac:chgData name="Sanda-Ionela Vica (2410012)" userId="5ebcc9d0-38e7-41e3-a9db-843d381273cd" providerId="ADAL" clId="{12E2E792-3984-43A2-A312-B941F80D9632}" dt="2025-07-08T00:03:09.848" v="13331"/>
          <ac:cxnSpMkLst>
            <pc:docMk/>
            <pc:sldMk cId="2404254731" sldId="266"/>
            <ac:cxnSpMk id="34" creationId="{BECF35C3-8B44-4F4B-BD25-4C01823DB22A}"/>
          </ac:cxnSpMkLst>
        </pc:cxnChg>
        <pc:cxnChg chg="add del">
          <ac:chgData name="Sanda-Ionela Vica (2410012)" userId="5ebcc9d0-38e7-41e3-a9db-843d381273cd" providerId="ADAL" clId="{12E2E792-3984-43A2-A312-B941F80D9632}" dt="2025-07-08T00:03:10.961" v="13332" actId="26606"/>
          <ac:cxnSpMkLst>
            <pc:docMk/>
            <pc:sldMk cId="2404254731" sldId="266"/>
            <ac:cxnSpMk id="40" creationId="{06D05ED8-39E4-42F8-92CB-704C2BD0D215}"/>
          </ac:cxnSpMkLst>
        </pc:cxnChg>
        <pc:cxnChg chg="add del">
          <ac:chgData name="Sanda-Ionela Vica (2410012)" userId="5ebcc9d0-38e7-41e3-a9db-843d381273cd" providerId="ADAL" clId="{12E2E792-3984-43A2-A312-B941F80D9632}" dt="2025-07-08T00:03:10.961" v="13332" actId="26606"/>
          <ac:cxnSpMkLst>
            <pc:docMk/>
            <pc:sldMk cId="2404254731" sldId="266"/>
            <ac:cxnSpMk id="44" creationId="{3256C6C3-0EDC-4651-AB37-9F26CFAA6C86}"/>
          </ac:cxnSpMkLst>
        </pc:cxn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FD55C5-FC96-4EF6-AF79-F0D061B2573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32B58BE-3671-455B-B13C-AB4C9A5AA9AE}">
      <dgm:prSet/>
      <dgm:spPr/>
      <dgm:t>
        <a:bodyPr/>
        <a:lstStyle/>
        <a:p>
          <a:pPr>
            <a:lnSpc>
              <a:spcPct val="100000"/>
            </a:lnSpc>
          </a:pPr>
          <a:r>
            <a:rPr lang="en-GB"/>
            <a:t>The USP of Royal Chair Studio is that I don’t just rent chairs – I help stylists build their own businesses. </a:t>
          </a:r>
          <a:endParaRPr lang="en-US"/>
        </a:p>
      </dgm:t>
    </dgm:pt>
    <dgm:pt modelId="{B4377577-924C-44F3-A4AF-5CC98C8AFAB7}" type="parTrans" cxnId="{20AE3BF6-9BC1-45AC-848B-0674E27FF591}">
      <dgm:prSet/>
      <dgm:spPr/>
      <dgm:t>
        <a:bodyPr/>
        <a:lstStyle/>
        <a:p>
          <a:endParaRPr lang="en-US"/>
        </a:p>
      </dgm:t>
    </dgm:pt>
    <dgm:pt modelId="{61F9D9FF-83FA-4078-9C38-301660EF7927}" type="sibTrans" cxnId="{20AE3BF6-9BC1-45AC-848B-0674E27FF591}">
      <dgm:prSet/>
      <dgm:spPr/>
      <dgm:t>
        <a:bodyPr/>
        <a:lstStyle/>
        <a:p>
          <a:endParaRPr lang="en-US"/>
        </a:p>
      </dgm:t>
    </dgm:pt>
    <dgm:pt modelId="{1DD5404E-0B5E-46C1-9813-AF67D2A3DA96}">
      <dgm:prSet/>
      <dgm:spPr/>
      <dgm:t>
        <a:bodyPr/>
        <a:lstStyle/>
        <a:p>
          <a:pPr>
            <a:lnSpc>
              <a:spcPct val="100000"/>
            </a:lnSpc>
          </a:pPr>
          <a:r>
            <a:rPr lang="en-GB" dirty="0"/>
            <a:t>I offer free marketing support, including help with social media promotion, designing and sharing flyers, showcasing their work in the salon website. </a:t>
          </a:r>
          <a:endParaRPr lang="en-US" dirty="0"/>
        </a:p>
      </dgm:t>
    </dgm:pt>
    <dgm:pt modelId="{65E7610F-51BA-4BD2-90C4-8DBAFF184DB9}" type="parTrans" cxnId="{C40E9998-1B77-47C6-B0FB-F0F2BE3BF016}">
      <dgm:prSet/>
      <dgm:spPr/>
      <dgm:t>
        <a:bodyPr/>
        <a:lstStyle/>
        <a:p>
          <a:endParaRPr lang="en-US"/>
        </a:p>
      </dgm:t>
    </dgm:pt>
    <dgm:pt modelId="{E8695F01-B429-4E3B-914A-139BCFD44162}" type="sibTrans" cxnId="{C40E9998-1B77-47C6-B0FB-F0F2BE3BF016}">
      <dgm:prSet/>
      <dgm:spPr/>
      <dgm:t>
        <a:bodyPr/>
        <a:lstStyle/>
        <a:p>
          <a:endParaRPr lang="en-US"/>
        </a:p>
      </dgm:t>
    </dgm:pt>
    <dgm:pt modelId="{303FD693-CE7A-45AC-BF99-12C3980CD091}">
      <dgm:prSet/>
      <dgm:spPr/>
      <dgm:t>
        <a:bodyPr/>
        <a:lstStyle/>
        <a:p>
          <a:pPr>
            <a:lnSpc>
              <a:spcPct val="100000"/>
            </a:lnSpc>
          </a:pPr>
          <a:r>
            <a:rPr lang="en-GB"/>
            <a:t>This extra support reflects the view of Gronroos, C. (2007, p.27), who highlights that businesses succeed when they focus on building long-term relationships and creating real value for customers.</a:t>
          </a:r>
          <a:endParaRPr lang="en-US"/>
        </a:p>
      </dgm:t>
    </dgm:pt>
    <dgm:pt modelId="{839CD264-5312-4CED-9349-E6A42BC6156F}" type="parTrans" cxnId="{57BFE101-5FE9-4D0A-8AFC-2ADDC99B2D30}">
      <dgm:prSet/>
      <dgm:spPr/>
      <dgm:t>
        <a:bodyPr/>
        <a:lstStyle/>
        <a:p>
          <a:endParaRPr lang="en-US"/>
        </a:p>
      </dgm:t>
    </dgm:pt>
    <dgm:pt modelId="{7BC4205E-F756-4EB6-9B88-E0F631353DDB}" type="sibTrans" cxnId="{57BFE101-5FE9-4D0A-8AFC-2ADDC99B2D30}">
      <dgm:prSet/>
      <dgm:spPr/>
      <dgm:t>
        <a:bodyPr/>
        <a:lstStyle/>
        <a:p>
          <a:endParaRPr lang="en-US"/>
        </a:p>
      </dgm:t>
    </dgm:pt>
    <dgm:pt modelId="{23992263-0427-4A88-B320-9EE6BAF3ED22}">
      <dgm:prSet/>
      <dgm:spPr/>
      <dgm:t>
        <a:bodyPr/>
        <a:lstStyle/>
        <a:p>
          <a:pPr>
            <a:lnSpc>
              <a:spcPct val="100000"/>
            </a:lnSpc>
          </a:pPr>
          <a:r>
            <a:rPr lang="en-GB" dirty="0"/>
            <a:t>I choose Cardiff Bay as the location offers high footfall, excellent transport links, and a diverse customer base – all key factors in building a successful business. As Porter ( 2000, p.262) points out, choosing the right location is crucial for competitive advantage and long-term success. </a:t>
          </a:r>
          <a:endParaRPr lang="en-US" dirty="0"/>
        </a:p>
      </dgm:t>
    </dgm:pt>
    <dgm:pt modelId="{83752FAF-E341-4789-9B72-578BBD681FFB}" type="parTrans" cxnId="{3AE86E9E-CBC2-4FD5-8DD0-7F76277C9C8A}">
      <dgm:prSet/>
      <dgm:spPr/>
      <dgm:t>
        <a:bodyPr/>
        <a:lstStyle/>
        <a:p>
          <a:endParaRPr lang="en-US"/>
        </a:p>
      </dgm:t>
    </dgm:pt>
    <dgm:pt modelId="{C7F59D55-CFAC-4128-AFF0-FC9AD6F0095B}" type="sibTrans" cxnId="{3AE86E9E-CBC2-4FD5-8DD0-7F76277C9C8A}">
      <dgm:prSet/>
      <dgm:spPr/>
      <dgm:t>
        <a:bodyPr/>
        <a:lstStyle/>
        <a:p>
          <a:endParaRPr lang="en-US"/>
        </a:p>
      </dgm:t>
    </dgm:pt>
    <dgm:pt modelId="{76177C21-4798-47A1-811E-04513B7838F7}" type="pres">
      <dgm:prSet presAssocID="{6BFD55C5-FC96-4EF6-AF79-F0D061B2573D}" presName="root" presStyleCnt="0">
        <dgm:presLayoutVars>
          <dgm:dir/>
          <dgm:resizeHandles val="exact"/>
        </dgm:presLayoutVars>
      </dgm:prSet>
      <dgm:spPr/>
    </dgm:pt>
    <dgm:pt modelId="{74843D3E-C941-4443-86DA-E3F52F3AB03B}" type="pres">
      <dgm:prSet presAssocID="{D32B58BE-3671-455B-B13C-AB4C9A5AA9AE}" presName="compNode" presStyleCnt="0"/>
      <dgm:spPr/>
    </dgm:pt>
    <dgm:pt modelId="{F52CE2E2-F2A1-4E19-BE52-C4FF2536ECA9}" type="pres">
      <dgm:prSet presAssocID="{D32B58BE-3671-455B-B13C-AB4C9A5AA9AE}" presName="bgRect" presStyleLbl="bgShp" presStyleIdx="0" presStyleCnt="4" custLinFactNeighborX="8059" custLinFactNeighborY="5553"/>
      <dgm:spPr/>
    </dgm:pt>
    <dgm:pt modelId="{C50B7A0A-5B83-41C0-AF6B-74A609563C19}" type="pres">
      <dgm:prSet presAssocID="{D32B58BE-3671-455B-B13C-AB4C9A5AA9A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rtist"/>
        </a:ext>
      </dgm:extLst>
    </dgm:pt>
    <dgm:pt modelId="{9B4E06A8-D7D1-480E-9453-707F634B040E}" type="pres">
      <dgm:prSet presAssocID="{D32B58BE-3671-455B-B13C-AB4C9A5AA9AE}" presName="spaceRect" presStyleCnt="0"/>
      <dgm:spPr/>
    </dgm:pt>
    <dgm:pt modelId="{D418650C-C3A0-418A-AD8F-30E577B6C481}" type="pres">
      <dgm:prSet presAssocID="{D32B58BE-3671-455B-B13C-AB4C9A5AA9AE}" presName="parTx" presStyleLbl="revTx" presStyleIdx="0" presStyleCnt="4">
        <dgm:presLayoutVars>
          <dgm:chMax val="0"/>
          <dgm:chPref val="0"/>
        </dgm:presLayoutVars>
      </dgm:prSet>
      <dgm:spPr/>
    </dgm:pt>
    <dgm:pt modelId="{89170F2A-68C4-4AD8-919C-F2F3CF32228F}" type="pres">
      <dgm:prSet presAssocID="{61F9D9FF-83FA-4078-9C38-301660EF7927}" presName="sibTrans" presStyleCnt="0"/>
      <dgm:spPr/>
    </dgm:pt>
    <dgm:pt modelId="{F11DED6D-7340-4588-8502-2321EC5777C0}" type="pres">
      <dgm:prSet presAssocID="{1DD5404E-0B5E-46C1-9813-AF67D2A3DA96}" presName="compNode" presStyleCnt="0"/>
      <dgm:spPr/>
    </dgm:pt>
    <dgm:pt modelId="{2673AD4C-59BA-497A-A8DB-62E6F0D4A846}" type="pres">
      <dgm:prSet presAssocID="{1DD5404E-0B5E-46C1-9813-AF67D2A3DA96}" presName="bgRect" presStyleLbl="bgShp" presStyleIdx="1" presStyleCnt="4"/>
      <dgm:spPr/>
    </dgm:pt>
    <dgm:pt modelId="{05470DB5-45E1-4F28-ACE7-3D338F85E2C4}" type="pres">
      <dgm:prSet presAssocID="{1DD5404E-0B5E-46C1-9813-AF67D2A3DA9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dvertising"/>
        </a:ext>
      </dgm:extLst>
    </dgm:pt>
    <dgm:pt modelId="{D3BACD7C-C80B-4234-9156-41F94E99BFA2}" type="pres">
      <dgm:prSet presAssocID="{1DD5404E-0B5E-46C1-9813-AF67D2A3DA96}" presName="spaceRect" presStyleCnt="0"/>
      <dgm:spPr/>
    </dgm:pt>
    <dgm:pt modelId="{8A981303-16F3-4032-9172-2EAA3C1A7E58}" type="pres">
      <dgm:prSet presAssocID="{1DD5404E-0B5E-46C1-9813-AF67D2A3DA96}" presName="parTx" presStyleLbl="revTx" presStyleIdx="1" presStyleCnt="4">
        <dgm:presLayoutVars>
          <dgm:chMax val="0"/>
          <dgm:chPref val="0"/>
        </dgm:presLayoutVars>
      </dgm:prSet>
      <dgm:spPr/>
    </dgm:pt>
    <dgm:pt modelId="{AC683DB0-172B-4DAD-A87C-146E18C990F2}" type="pres">
      <dgm:prSet presAssocID="{E8695F01-B429-4E3B-914A-139BCFD44162}" presName="sibTrans" presStyleCnt="0"/>
      <dgm:spPr/>
    </dgm:pt>
    <dgm:pt modelId="{0278D882-65F4-40E2-8824-51CB0F5DFE2D}" type="pres">
      <dgm:prSet presAssocID="{303FD693-CE7A-45AC-BF99-12C3980CD091}" presName="compNode" presStyleCnt="0"/>
      <dgm:spPr/>
    </dgm:pt>
    <dgm:pt modelId="{9DC2037F-B87B-479B-B097-67731D227E08}" type="pres">
      <dgm:prSet presAssocID="{303FD693-CE7A-45AC-BF99-12C3980CD091}" presName="bgRect" presStyleLbl="bgShp" presStyleIdx="2" presStyleCnt="4"/>
      <dgm:spPr/>
    </dgm:pt>
    <dgm:pt modelId="{A99D5F70-AAFD-4DF9-8F4E-6F2D931BCBEB}" type="pres">
      <dgm:prSet presAssocID="{303FD693-CE7A-45AC-BF99-12C3980CD09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Yuan"/>
        </a:ext>
      </dgm:extLst>
    </dgm:pt>
    <dgm:pt modelId="{78F5E7BE-08C8-41CD-8D2B-0ED80A0CA13D}" type="pres">
      <dgm:prSet presAssocID="{303FD693-CE7A-45AC-BF99-12C3980CD091}" presName="spaceRect" presStyleCnt="0"/>
      <dgm:spPr/>
    </dgm:pt>
    <dgm:pt modelId="{642C9DCD-3770-4F39-AAD9-87294A717084}" type="pres">
      <dgm:prSet presAssocID="{303FD693-CE7A-45AC-BF99-12C3980CD091}" presName="parTx" presStyleLbl="revTx" presStyleIdx="2" presStyleCnt="4">
        <dgm:presLayoutVars>
          <dgm:chMax val="0"/>
          <dgm:chPref val="0"/>
        </dgm:presLayoutVars>
      </dgm:prSet>
      <dgm:spPr/>
    </dgm:pt>
    <dgm:pt modelId="{5A93C30F-234F-47DC-9CAA-0AB1C325AB25}" type="pres">
      <dgm:prSet presAssocID="{7BC4205E-F756-4EB6-9B88-E0F631353DDB}" presName="sibTrans" presStyleCnt="0"/>
      <dgm:spPr/>
    </dgm:pt>
    <dgm:pt modelId="{2AC2C5A6-581F-45A3-9361-BD5FE8EC050C}" type="pres">
      <dgm:prSet presAssocID="{23992263-0427-4A88-B320-9EE6BAF3ED22}" presName="compNode" presStyleCnt="0"/>
      <dgm:spPr/>
    </dgm:pt>
    <dgm:pt modelId="{10FB1CE3-8986-4F8E-AF9A-7A8A1EF7C876}" type="pres">
      <dgm:prSet presAssocID="{23992263-0427-4A88-B320-9EE6BAF3ED22}" presName="bgRect" presStyleLbl="bgShp" presStyleIdx="3" presStyleCnt="4"/>
      <dgm:spPr/>
    </dgm:pt>
    <dgm:pt modelId="{6265FA44-8DFD-4A44-9007-112F4E9EA86B}" type="pres">
      <dgm:prSet presAssocID="{23992263-0427-4A88-B320-9EE6BAF3ED2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rain"/>
        </a:ext>
      </dgm:extLst>
    </dgm:pt>
    <dgm:pt modelId="{9915B2CE-1070-4441-8D74-C490EB8A82D2}" type="pres">
      <dgm:prSet presAssocID="{23992263-0427-4A88-B320-9EE6BAF3ED22}" presName="spaceRect" presStyleCnt="0"/>
      <dgm:spPr/>
    </dgm:pt>
    <dgm:pt modelId="{A30784F1-DAE2-4A9B-B979-C99C96C5A923}" type="pres">
      <dgm:prSet presAssocID="{23992263-0427-4A88-B320-9EE6BAF3ED22}" presName="parTx" presStyleLbl="revTx" presStyleIdx="3" presStyleCnt="4">
        <dgm:presLayoutVars>
          <dgm:chMax val="0"/>
          <dgm:chPref val="0"/>
        </dgm:presLayoutVars>
      </dgm:prSet>
      <dgm:spPr/>
    </dgm:pt>
  </dgm:ptLst>
  <dgm:cxnLst>
    <dgm:cxn modelId="{57BFE101-5FE9-4D0A-8AFC-2ADDC99B2D30}" srcId="{6BFD55C5-FC96-4EF6-AF79-F0D061B2573D}" destId="{303FD693-CE7A-45AC-BF99-12C3980CD091}" srcOrd="2" destOrd="0" parTransId="{839CD264-5312-4CED-9349-E6A42BC6156F}" sibTransId="{7BC4205E-F756-4EB6-9B88-E0F631353DDB}"/>
    <dgm:cxn modelId="{2BCC2F0C-531B-4272-8A99-1695723D7426}" type="presOf" srcId="{1DD5404E-0B5E-46C1-9813-AF67D2A3DA96}" destId="{8A981303-16F3-4032-9172-2EAA3C1A7E58}" srcOrd="0" destOrd="0" presId="urn:microsoft.com/office/officeart/2018/2/layout/IconVerticalSolidList"/>
    <dgm:cxn modelId="{EF478E33-0612-4878-9DFE-E24FD2E997CD}" type="presOf" srcId="{303FD693-CE7A-45AC-BF99-12C3980CD091}" destId="{642C9DCD-3770-4F39-AAD9-87294A717084}" srcOrd="0" destOrd="0" presId="urn:microsoft.com/office/officeart/2018/2/layout/IconVerticalSolidList"/>
    <dgm:cxn modelId="{81ADBE8F-D81F-4627-8E6B-8C158118142F}" type="presOf" srcId="{6BFD55C5-FC96-4EF6-AF79-F0D061B2573D}" destId="{76177C21-4798-47A1-811E-04513B7838F7}" srcOrd="0" destOrd="0" presId="urn:microsoft.com/office/officeart/2018/2/layout/IconVerticalSolidList"/>
    <dgm:cxn modelId="{C40E9998-1B77-47C6-B0FB-F0F2BE3BF016}" srcId="{6BFD55C5-FC96-4EF6-AF79-F0D061B2573D}" destId="{1DD5404E-0B5E-46C1-9813-AF67D2A3DA96}" srcOrd="1" destOrd="0" parTransId="{65E7610F-51BA-4BD2-90C4-8DBAFF184DB9}" sibTransId="{E8695F01-B429-4E3B-914A-139BCFD44162}"/>
    <dgm:cxn modelId="{3AE86E9E-CBC2-4FD5-8DD0-7F76277C9C8A}" srcId="{6BFD55C5-FC96-4EF6-AF79-F0D061B2573D}" destId="{23992263-0427-4A88-B320-9EE6BAF3ED22}" srcOrd="3" destOrd="0" parTransId="{83752FAF-E341-4789-9B72-578BBD681FFB}" sibTransId="{C7F59D55-CFAC-4128-AFF0-FC9AD6F0095B}"/>
    <dgm:cxn modelId="{317516D0-F9DC-4D04-83FB-88537149DEEB}" type="presOf" srcId="{D32B58BE-3671-455B-B13C-AB4C9A5AA9AE}" destId="{D418650C-C3A0-418A-AD8F-30E577B6C481}" srcOrd="0" destOrd="0" presId="urn:microsoft.com/office/officeart/2018/2/layout/IconVerticalSolidList"/>
    <dgm:cxn modelId="{87AC1DD7-CDC0-4293-930B-201C7B886637}" type="presOf" srcId="{23992263-0427-4A88-B320-9EE6BAF3ED22}" destId="{A30784F1-DAE2-4A9B-B979-C99C96C5A923}" srcOrd="0" destOrd="0" presId="urn:microsoft.com/office/officeart/2018/2/layout/IconVerticalSolidList"/>
    <dgm:cxn modelId="{20AE3BF6-9BC1-45AC-848B-0674E27FF591}" srcId="{6BFD55C5-FC96-4EF6-AF79-F0D061B2573D}" destId="{D32B58BE-3671-455B-B13C-AB4C9A5AA9AE}" srcOrd="0" destOrd="0" parTransId="{B4377577-924C-44F3-A4AF-5CC98C8AFAB7}" sibTransId="{61F9D9FF-83FA-4078-9C38-301660EF7927}"/>
    <dgm:cxn modelId="{0870A62B-785E-4E81-80FA-9DF9C6B9EB0D}" type="presParOf" srcId="{76177C21-4798-47A1-811E-04513B7838F7}" destId="{74843D3E-C941-4443-86DA-E3F52F3AB03B}" srcOrd="0" destOrd="0" presId="urn:microsoft.com/office/officeart/2018/2/layout/IconVerticalSolidList"/>
    <dgm:cxn modelId="{F76DDA21-0A7C-46C0-AB92-12DB6100C603}" type="presParOf" srcId="{74843D3E-C941-4443-86DA-E3F52F3AB03B}" destId="{F52CE2E2-F2A1-4E19-BE52-C4FF2536ECA9}" srcOrd="0" destOrd="0" presId="urn:microsoft.com/office/officeart/2018/2/layout/IconVerticalSolidList"/>
    <dgm:cxn modelId="{B09DFC7E-5492-4F3B-A068-5F17CB7085A1}" type="presParOf" srcId="{74843D3E-C941-4443-86DA-E3F52F3AB03B}" destId="{C50B7A0A-5B83-41C0-AF6B-74A609563C19}" srcOrd="1" destOrd="0" presId="urn:microsoft.com/office/officeart/2018/2/layout/IconVerticalSolidList"/>
    <dgm:cxn modelId="{39CFEF0F-E6F8-4A8F-865A-473B10D58A97}" type="presParOf" srcId="{74843D3E-C941-4443-86DA-E3F52F3AB03B}" destId="{9B4E06A8-D7D1-480E-9453-707F634B040E}" srcOrd="2" destOrd="0" presId="urn:microsoft.com/office/officeart/2018/2/layout/IconVerticalSolidList"/>
    <dgm:cxn modelId="{A53BDC16-54AE-4093-BED1-C3265672546B}" type="presParOf" srcId="{74843D3E-C941-4443-86DA-E3F52F3AB03B}" destId="{D418650C-C3A0-418A-AD8F-30E577B6C481}" srcOrd="3" destOrd="0" presId="urn:microsoft.com/office/officeart/2018/2/layout/IconVerticalSolidList"/>
    <dgm:cxn modelId="{C04F5D50-7C51-4316-8D5F-5350F697FC3C}" type="presParOf" srcId="{76177C21-4798-47A1-811E-04513B7838F7}" destId="{89170F2A-68C4-4AD8-919C-F2F3CF32228F}" srcOrd="1" destOrd="0" presId="urn:microsoft.com/office/officeart/2018/2/layout/IconVerticalSolidList"/>
    <dgm:cxn modelId="{66BA48C1-4683-40CB-A369-D84ACA9B63EB}" type="presParOf" srcId="{76177C21-4798-47A1-811E-04513B7838F7}" destId="{F11DED6D-7340-4588-8502-2321EC5777C0}" srcOrd="2" destOrd="0" presId="urn:microsoft.com/office/officeart/2018/2/layout/IconVerticalSolidList"/>
    <dgm:cxn modelId="{46B34B6F-BBAD-42F3-9F13-C788617F1E91}" type="presParOf" srcId="{F11DED6D-7340-4588-8502-2321EC5777C0}" destId="{2673AD4C-59BA-497A-A8DB-62E6F0D4A846}" srcOrd="0" destOrd="0" presId="urn:microsoft.com/office/officeart/2018/2/layout/IconVerticalSolidList"/>
    <dgm:cxn modelId="{A0C83690-C4E1-4069-BA4C-330EA28D88C2}" type="presParOf" srcId="{F11DED6D-7340-4588-8502-2321EC5777C0}" destId="{05470DB5-45E1-4F28-ACE7-3D338F85E2C4}" srcOrd="1" destOrd="0" presId="urn:microsoft.com/office/officeart/2018/2/layout/IconVerticalSolidList"/>
    <dgm:cxn modelId="{1E92B3DD-BC52-4BBD-BB01-2CA1206DBD94}" type="presParOf" srcId="{F11DED6D-7340-4588-8502-2321EC5777C0}" destId="{D3BACD7C-C80B-4234-9156-41F94E99BFA2}" srcOrd="2" destOrd="0" presId="urn:microsoft.com/office/officeart/2018/2/layout/IconVerticalSolidList"/>
    <dgm:cxn modelId="{E469363F-4EA9-4543-809E-A4CDBC5A998F}" type="presParOf" srcId="{F11DED6D-7340-4588-8502-2321EC5777C0}" destId="{8A981303-16F3-4032-9172-2EAA3C1A7E58}" srcOrd="3" destOrd="0" presId="urn:microsoft.com/office/officeart/2018/2/layout/IconVerticalSolidList"/>
    <dgm:cxn modelId="{8ABE490B-8FEB-4C1C-965C-E746D8916FBD}" type="presParOf" srcId="{76177C21-4798-47A1-811E-04513B7838F7}" destId="{AC683DB0-172B-4DAD-A87C-146E18C990F2}" srcOrd="3" destOrd="0" presId="urn:microsoft.com/office/officeart/2018/2/layout/IconVerticalSolidList"/>
    <dgm:cxn modelId="{A71FDE97-A5E0-44FC-835C-02C1399475FB}" type="presParOf" srcId="{76177C21-4798-47A1-811E-04513B7838F7}" destId="{0278D882-65F4-40E2-8824-51CB0F5DFE2D}" srcOrd="4" destOrd="0" presId="urn:microsoft.com/office/officeart/2018/2/layout/IconVerticalSolidList"/>
    <dgm:cxn modelId="{6C281792-1929-42C4-8B4B-8CDDEC786101}" type="presParOf" srcId="{0278D882-65F4-40E2-8824-51CB0F5DFE2D}" destId="{9DC2037F-B87B-479B-B097-67731D227E08}" srcOrd="0" destOrd="0" presId="urn:microsoft.com/office/officeart/2018/2/layout/IconVerticalSolidList"/>
    <dgm:cxn modelId="{3B6B6874-F90D-415D-B68F-F8EEB6575219}" type="presParOf" srcId="{0278D882-65F4-40E2-8824-51CB0F5DFE2D}" destId="{A99D5F70-AAFD-4DF9-8F4E-6F2D931BCBEB}" srcOrd="1" destOrd="0" presId="urn:microsoft.com/office/officeart/2018/2/layout/IconVerticalSolidList"/>
    <dgm:cxn modelId="{93A4A7D9-9538-4B71-ABDD-5D2181A4FE98}" type="presParOf" srcId="{0278D882-65F4-40E2-8824-51CB0F5DFE2D}" destId="{78F5E7BE-08C8-41CD-8D2B-0ED80A0CA13D}" srcOrd="2" destOrd="0" presId="urn:microsoft.com/office/officeart/2018/2/layout/IconVerticalSolidList"/>
    <dgm:cxn modelId="{32511EBD-6162-4999-93D6-037F2DBEBD9B}" type="presParOf" srcId="{0278D882-65F4-40E2-8824-51CB0F5DFE2D}" destId="{642C9DCD-3770-4F39-AAD9-87294A717084}" srcOrd="3" destOrd="0" presId="urn:microsoft.com/office/officeart/2018/2/layout/IconVerticalSolidList"/>
    <dgm:cxn modelId="{5C66B21F-41DE-4FF9-9F67-08CDF76C7411}" type="presParOf" srcId="{76177C21-4798-47A1-811E-04513B7838F7}" destId="{5A93C30F-234F-47DC-9CAA-0AB1C325AB25}" srcOrd="5" destOrd="0" presId="urn:microsoft.com/office/officeart/2018/2/layout/IconVerticalSolidList"/>
    <dgm:cxn modelId="{01D3477C-91C5-478B-AA17-6905FF49F687}" type="presParOf" srcId="{76177C21-4798-47A1-811E-04513B7838F7}" destId="{2AC2C5A6-581F-45A3-9361-BD5FE8EC050C}" srcOrd="6" destOrd="0" presId="urn:microsoft.com/office/officeart/2018/2/layout/IconVerticalSolidList"/>
    <dgm:cxn modelId="{F4E34384-342C-4CD3-B651-1223CDF9B8D4}" type="presParOf" srcId="{2AC2C5A6-581F-45A3-9361-BD5FE8EC050C}" destId="{10FB1CE3-8986-4F8E-AF9A-7A8A1EF7C876}" srcOrd="0" destOrd="0" presId="urn:microsoft.com/office/officeart/2018/2/layout/IconVerticalSolidList"/>
    <dgm:cxn modelId="{50C036BC-6884-48D7-95D6-F907EBFC29F5}" type="presParOf" srcId="{2AC2C5A6-581F-45A3-9361-BD5FE8EC050C}" destId="{6265FA44-8DFD-4A44-9007-112F4E9EA86B}" srcOrd="1" destOrd="0" presId="urn:microsoft.com/office/officeart/2018/2/layout/IconVerticalSolidList"/>
    <dgm:cxn modelId="{D5C8C21E-2E69-4A84-AF77-7873950ED377}" type="presParOf" srcId="{2AC2C5A6-581F-45A3-9361-BD5FE8EC050C}" destId="{9915B2CE-1070-4441-8D74-C490EB8A82D2}" srcOrd="2" destOrd="0" presId="urn:microsoft.com/office/officeart/2018/2/layout/IconVerticalSolidList"/>
    <dgm:cxn modelId="{E331A968-BA23-43F7-8BDD-AE1682EB51CD}" type="presParOf" srcId="{2AC2C5A6-581F-45A3-9361-BD5FE8EC050C}" destId="{A30784F1-DAE2-4A9B-B979-C99C96C5A92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832464-A6FC-477F-A9DB-89BCD85896E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D2A6A2B4-6062-44E9-98C0-4ACCA7FEB110}">
      <dgm:prSet/>
      <dgm:spPr/>
      <dgm:t>
        <a:bodyPr/>
        <a:lstStyle/>
        <a:p>
          <a:r>
            <a:rPr lang="en-GB" b="1"/>
            <a:t>Meeting a growing demand: </a:t>
          </a:r>
          <a:endParaRPr lang="en-US"/>
        </a:p>
      </dgm:t>
    </dgm:pt>
    <dgm:pt modelId="{56B70F4E-88E1-4762-8A04-54261EDB123E}" type="parTrans" cxnId="{DF2D9AAE-420F-4943-A001-E7A21F75FC69}">
      <dgm:prSet/>
      <dgm:spPr/>
      <dgm:t>
        <a:bodyPr/>
        <a:lstStyle/>
        <a:p>
          <a:endParaRPr lang="en-US"/>
        </a:p>
      </dgm:t>
    </dgm:pt>
    <dgm:pt modelId="{06CFA6DB-C747-458A-8117-706F0764008E}" type="sibTrans" cxnId="{DF2D9AAE-420F-4943-A001-E7A21F75FC69}">
      <dgm:prSet/>
      <dgm:spPr/>
      <dgm:t>
        <a:bodyPr/>
        <a:lstStyle/>
        <a:p>
          <a:endParaRPr lang="en-US"/>
        </a:p>
      </dgm:t>
    </dgm:pt>
    <dgm:pt modelId="{1426090C-E653-4D6F-BFD9-77E8063A7E6E}">
      <dgm:prSet/>
      <dgm:spPr/>
      <dgm:t>
        <a:bodyPr/>
        <a:lstStyle/>
        <a:p>
          <a:r>
            <a:rPr lang="en-GB"/>
            <a:t>The beauty industry is changing – more people are choosing self-employment over traditional salon jobs. By offering flexible chair rentals, Royal Chair Studio gives stylists the freedom they want while creating a steady income for the business. </a:t>
          </a:r>
          <a:endParaRPr lang="en-US"/>
        </a:p>
      </dgm:t>
    </dgm:pt>
    <dgm:pt modelId="{8669A436-62FE-40F1-A612-211F88FBBF43}" type="parTrans" cxnId="{38D1BA86-08DC-435B-A9A7-6F6E57CE54B1}">
      <dgm:prSet/>
      <dgm:spPr/>
      <dgm:t>
        <a:bodyPr/>
        <a:lstStyle/>
        <a:p>
          <a:endParaRPr lang="en-US"/>
        </a:p>
      </dgm:t>
    </dgm:pt>
    <dgm:pt modelId="{BB353524-051B-4A90-950E-8449F2D7FB21}" type="sibTrans" cxnId="{38D1BA86-08DC-435B-A9A7-6F6E57CE54B1}">
      <dgm:prSet/>
      <dgm:spPr/>
      <dgm:t>
        <a:bodyPr/>
        <a:lstStyle/>
        <a:p>
          <a:endParaRPr lang="en-US"/>
        </a:p>
      </dgm:t>
    </dgm:pt>
    <dgm:pt modelId="{74CFD9D0-C8C1-4893-8B71-3B2CF7D79C6B}">
      <dgm:prSet/>
      <dgm:spPr/>
      <dgm:t>
        <a:bodyPr/>
        <a:lstStyle/>
        <a:p>
          <a:r>
            <a:rPr lang="en-GB" b="1"/>
            <a:t>What makes us different:</a:t>
          </a:r>
          <a:endParaRPr lang="en-US"/>
        </a:p>
      </dgm:t>
    </dgm:pt>
    <dgm:pt modelId="{0D30B076-CDC1-4934-B454-94592791555F}" type="parTrans" cxnId="{C3ACCDAF-EAF4-409B-AFDF-51CB218B6C48}">
      <dgm:prSet/>
      <dgm:spPr/>
      <dgm:t>
        <a:bodyPr/>
        <a:lstStyle/>
        <a:p>
          <a:endParaRPr lang="en-US"/>
        </a:p>
      </dgm:t>
    </dgm:pt>
    <dgm:pt modelId="{3F4F0FFA-E8E5-4AFF-B50B-8679BBB1E0A5}" type="sibTrans" cxnId="{C3ACCDAF-EAF4-409B-AFDF-51CB218B6C48}">
      <dgm:prSet/>
      <dgm:spPr/>
      <dgm:t>
        <a:bodyPr/>
        <a:lstStyle/>
        <a:p>
          <a:endParaRPr lang="en-US"/>
        </a:p>
      </dgm:t>
    </dgm:pt>
    <dgm:pt modelId="{6AE8CD93-B739-4EE8-9478-DC4B0EC0E52F}">
      <dgm:prSet/>
      <dgm:spPr/>
      <dgm:t>
        <a:bodyPr/>
        <a:lstStyle/>
        <a:p>
          <a:r>
            <a:rPr lang="en-GB"/>
            <a:t>I don’t just rent chairs – I also offer free marketing support to help stylist build their client base through social media, testimonials, and promotions. They keep stylist loyal and helps the business remain stable and profitable.</a:t>
          </a:r>
          <a:endParaRPr lang="en-US"/>
        </a:p>
      </dgm:t>
    </dgm:pt>
    <dgm:pt modelId="{D1CF1607-8326-4CE6-9DE6-B4FBB55DD13A}" type="parTrans" cxnId="{9DE2E859-3979-49DC-859A-1F9EC9A322CA}">
      <dgm:prSet/>
      <dgm:spPr/>
      <dgm:t>
        <a:bodyPr/>
        <a:lstStyle/>
        <a:p>
          <a:endParaRPr lang="en-US"/>
        </a:p>
      </dgm:t>
    </dgm:pt>
    <dgm:pt modelId="{65733245-3613-409F-8DCC-BD98427DA9FB}" type="sibTrans" cxnId="{9DE2E859-3979-49DC-859A-1F9EC9A322CA}">
      <dgm:prSet/>
      <dgm:spPr/>
      <dgm:t>
        <a:bodyPr/>
        <a:lstStyle/>
        <a:p>
          <a:endParaRPr lang="en-US"/>
        </a:p>
      </dgm:t>
    </dgm:pt>
    <dgm:pt modelId="{5206CADC-D675-4E3C-ADD6-CD402F27D155}">
      <dgm:prSet/>
      <dgm:spPr/>
      <dgm:t>
        <a:bodyPr/>
        <a:lstStyle/>
        <a:p>
          <a:r>
            <a:rPr lang="en-GB" b="1"/>
            <a:t>The investment opportunity:</a:t>
          </a:r>
          <a:endParaRPr lang="en-US"/>
        </a:p>
      </dgm:t>
    </dgm:pt>
    <dgm:pt modelId="{CFCE6616-B775-4FBD-B584-50EE60F8CCFE}" type="parTrans" cxnId="{A9AAA4AC-D221-43A3-9AD5-1F45AC9A5934}">
      <dgm:prSet/>
      <dgm:spPr/>
      <dgm:t>
        <a:bodyPr/>
        <a:lstStyle/>
        <a:p>
          <a:endParaRPr lang="en-US"/>
        </a:p>
      </dgm:t>
    </dgm:pt>
    <dgm:pt modelId="{CBF8B457-3313-47EA-9E24-414E350284F7}" type="sibTrans" cxnId="{A9AAA4AC-D221-43A3-9AD5-1F45AC9A5934}">
      <dgm:prSet/>
      <dgm:spPr/>
      <dgm:t>
        <a:bodyPr/>
        <a:lstStyle/>
        <a:p>
          <a:endParaRPr lang="en-US"/>
        </a:p>
      </dgm:t>
    </dgm:pt>
    <dgm:pt modelId="{66911924-4452-4089-B9F0-5A7D69F46E73}">
      <dgm:prSet/>
      <dgm:spPr/>
      <dgm:t>
        <a:bodyPr/>
        <a:lstStyle/>
        <a:p>
          <a:r>
            <a:rPr lang="en-GB"/>
            <a:t>To make the most of the investment and take the business even further, I also plan to introduce a second location and boost digital marketing </a:t>
          </a:r>
          <a:endParaRPr lang="en-US"/>
        </a:p>
      </dgm:t>
    </dgm:pt>
    <dgm:pt modelId="{65E84917-C0DC-4912-884B-D9906115140D}" type="parTrans" cxnId="{CFECB285-508D-43F5-B8AE-218917EF0C9F}">
      <dgm:prSet/>
      <dgm:spPr/>
      <dgm:t>
        <a:bodyPr/>
        <a:lstStyle/>
        <a:p>
          <a:endParaRPr lang="en-US"/>
        </a:p>
      </dgm:t>
    </dgm:pt>
    <dgm:pt modelId="{901A5D57-7573-491B-B2E7-614FF1151EC8}" type="sibTrans" cxnId="{CFECB285-508D-43F5-B8AE-218917EF0C9F}">
      <dgm:prSet/>
      <dgm:spPr/>
      <dgm:t>
        <a:bodyPr/>
        <a:lstStyle/>
        <a:p>
          <a:endParaRPr lang="en-US"/>
        </a:p>
      </dgm:t>
    </dgm:pt>
    <dgm:pt modelId="{B3901FF0-738E-47C6-9EFD-DA26601C2FC7}">
      <dgm:prSet/>
      <dgm:spPr/>
      <dgm:t>
        <a:bodyPr/>
        <a:lstStyle/>
        <a:p>
          <a:r>
            <a:rPr lang="en-GB" b="1"/>
            <a:t>Low risk and Growth opportunity</a:t>
          </a:r>
          <a:endParaRPr lang="en-US"/>
        </a:p>
      </dgm:t>
    </dgm:pt>
    <dgm:pt modelId="{3564D370-0859-4D18-91B7-3B1C54EC08B0}" type="parTrans" cxnId="{4B4D6815-78AA-4B29-A9D1-709D6F6CC064}">
      <dgm:prSet/>
      <dgm:spPr/>
      <dgm:t>
        <a:bodyPr/>
        <a:lstStyle/>
        <a:p>
          <a:endParaRPr lang="en-US"/>
        </a:p>
      </dgm:t>
    </dgm:pt>
    <dgm:pt modelId="{727875C1-07C7-43E9-A1B9-030EFDF513B8}" type="sibTrans" cxnId="{4B4D6815-78AA-4B29-A9D1-709D6F6CC064}">
      <dgm:prSet/>
      <dgm:spPr/>
      <dgm:t>
        <a:bodyPr/>
        <a:lstStyle/>
        <a:p>
          <a:endParaRPr lang="en-US"/>
        </a:p>
      </dgm:t>
    </dgm:pt>
    <dgm:pt modelId="{B26BA387-0018-4032-901B-D54B3E3599A5}">
      <dgm:prSet/>
      <dgm:spPr/>
      <dgm:t>
        <a:bodyPr/>
        <a:lstStyle/>
        <a:p>
          <a:r>
            <a:rPr lang="en-GB"/>
            <a:t>This is a simple model with low overheads, no risky stock, and clear potential to grow step by step.</a:t>
          </a:r>
          <a:endParaRPr lang="en-US"/>
        </a:p>
      </dgm:t>
    </dgm:pt>
    <dgm:pt modelId="{42430D34-0BC7-4A6C-9003-73867575FC86}" type="parTrans" cxnId="{48FBB282-3B15-4241-9366-F72BE8DA641D}">
      <dgm:prSet/>
      <dgm:spPr/>
      <dgm:t>
        <a:bodyPr/>
        <a:lstStyle/>
        <a:p>
          <a:endParaRPr lang="en-US"/>
        </a:p>
      </dgm:t>
    </dgm:pt>
    <dgm:pt modelId="{317B5A1B-9890-43E0-9F8A-806A4BB75550}" type="sibTrans" cxnId="{48FBB282-3B15-4241-9366-F72BE8DA641D}">
      <dgm:prSet/>
      <dgm:spPr/>
      <dgm:t>
        <a:bodyPr/>
        <a:lstStyle/>
        <a:p>
          <a:endParaRPr lang="en-US"/>
        </a:p>
      </dgm:t>
    </dgm:pt>
    <dgm:pt modelId="{D19939B6-1861-46DA-952B-88726970AD1D}">
      <dgm:prSet/>
      <dgm:spPr/>
      <dgm:t>
        <a:bodyPr/>
        <a:lstStyle/>
        <a:p>
          <a:r>
            <a:rPr lang="en-GB" b="1"/>
            <a:t>Market research support this idea:</a:t>
          </a:r>
          <a:endParaRPr lang="en-US"/>
        </a:p>
      </dgm:t>
    </dgm:pt>
    <dgm:pt modelId="{66533D45-A261-44A4-80EC-390F4B9041E4}" type="parTrans" cxnId="{14EC5008-CE22-46BB-9D3D-83002B20C956}">
      <dgm:prSet/>
      <dgm:spPr/>
      <dgm:t>
        <a:bodyPr/>
        <a:lstStyle/>
        <a:p>
          <a:endParaRPr lang="en-US"/>
        </a:p>
      </dgm:t>
    </dgm:pt>
    <dgm:pt modelId="{000032D8-A7A3-456B-B53D-53BB38DB29B2}" type="sibTrans" cxnId="{14EC5008-CE22-46BB-9D3D-83002B20C956}">
      <dgm:prSet/>
      <dgm:spPr/>
      <dgm:t>
        <a:bodyPr/>
        <a:lstStyle/>
        <a:p>
          <a:endParaRPr lang="en-US"/>
        </a:p>
      </dgm:t>
    </dgm:pt>
    <dgm:pt modelId="{C38FD4AE-D3CC-4A02-847C-5A8D2995C76D}">
      <dgm:prSet/>
      <dgm:spPr/>
      <dgm:t>
        <a:bodyPr/>
        <a:lstStyle/>
        <a:p>
          <a:r>
            <a:rPr lang="en-GB"/>
            <a:t>According to Burke (2019,p. 23), the freelance economy is growing fast, with more people looking for flexible working spaces like this.</a:t>
          </a:r>
          <a:endParaRPr lang="en-US"/>
        </a:p>
      </dgm:t>
    </dgm:pt>
    <dgm:pt modelId="{0580A679-FA68-4128-94EF-2CB5F07015A6}" type="parTrans" cxnId="{0FA449D8-D422-4549-B6C0-29F7A2E194DD}">
      <dgm:prSet/>
      <dgm:spPr/>
      <dgm:t>
        <a:bodyPr/>
        <a:lstStyle/>
        <a:p>
          <a:endParaRPr lang="en-US"/>
        </a:p>
      </dgm:t>
    </dgm:pt>
    <dgm:pt modelId="{6B1C74F2-D362-401F-B4CE-631B9462B866}" type="sibTrans" cxnId="{0FA449D8-D422-4549-B6C0-29F7A2E194DD}">
      <dgm:prSet/>
      <dgm:spPr/>
      <dgm:t>
        <a:bodyPr/>
        <a:lstStyle/>
        <a:p>
          <a:endParaRPr lang="en-US"/>
        </a:p>
      </dgm:t>
    </dgm:pt>
    <dgm:pt modelId="{F6F81554-5D9B-47C9-A997-B7D6C2529603}">
      <dgm:prSet/>
      <dgm:spPr/>
      <dgm:t>
        <a:bodyPr/>
        <a:lstStyle/>
        <a:p>
          <a:r>
            <a:rPr lang="en-GB"/>
            <a:t>As Scarborough and Cornwall (2018, p. 72) explain, business with low costs and grow potential are more likely to succeed in the long term. </a:t>
          </a:r>
          <a:endParaRPr lang="en-US"/>
        </a:p>
      </dgm:t>
    </dgm:pt>
    <dgm:pt modelId="{425D67B1-D094-49FE-923E-3AD1B1D70F19}" type="parTrans" cxnId="{3F222A23-B673-4092-A831-4CC9373281DA}">
      <dgm:prSet/>
      <dgm:spPr/>
      <dgm:t>
        <a:bodyPr/>
        <a:lstStyle/>
        <a:p>
          <a:endParaRPr lang="en-US"/>
        </a:p>
      </dgm:t>
    </dgm:pt>
    <dgm:pt modelId="{7C377893-D233-4846-94F0-0878367812CB}" type="sibTrans" cxnId="{3F222A23-B673-4092-A831-4CC9373281DA}">
      <dgm:prSet/>
      <dgm:spPr/>
      <dgm:t>
        <a:bodyPr/>
        <a:lstStyle/>
        <a:p>
          <a:endParaRPr lang="en-US"/>
        </a:p>
      </dgm:t>
    </dgm:pt>
    <dgm:pt modelId="{8DF0DCCC-0E85-4742-A7F6-4DF7C7BB13E9}">
      <dgm:prSet/>
      <dgm:spPr/>
      <dgm:t>
        <a:bodyPr/>
        <a:lstStyle/>
        <a:p>
          <a:r>
            <a:rPr lang="en-GB"/>
            <a:t>With passion, careful planning, and the right support, Royal Chair Studio is ready to grow into a successful and rewarding business for everyone involved!</a:t>
          </a:r>
          <a:endParaRPr lang="en-US"/>
        </a:p>
      </dgm:t>
    </dgm:pt>
    <dgm:pt modelId="{F8BDA05B-554B-49B8-B040-36FADE17589B}" type="parTrans" cxnId="{6267CD4B-5A1A-4065-AF66-B0E04BC0D979}">
      <dgm:prSet/>
      <dgm:spPr/>
      <dgm:t>
        <a:bodyPr/>
        <a:lstStyle/>
        <a:p>
          <a:endParaRPr lang="en-US"/>
        </a:p>
      </dgm:t>
    </dgm:pt>
    <dgm:pt modelId="{D400D915-2696-4B09-9F0F-F440740DF47A}" type="sibTrans" cxnId="{6267CD4B-5A1A-4065-AF66-B0E04BC0D979}">
      <dgm:prSet/>
      <dgm:spPr/>
      <dgm:t>
        <a:bodyPr/>
        <a:lstStyle/>
        <a:p>
          <a:endParaRPr lang="en-US"/>
        </a:p>
      </dgm:t>
    </dgm:pt>
    <dgm:pt modelId="{9D168D67-6E5B-45D9-B54C-3C30417EEDAF}" type="pres">
      <dgm:prSet presAssocID="{23832464-A6FC-477F-A9DB-89BCD85896E5}" presName="diagram" presStyleCnt="0">
        <dgm:presLayoutVars>
          <dgm:dir/>
          <dgm:resizeHandles val="exact"/>
        </dgm:presLayoutVars>
      </dgm:prSet>
      <dgm:spPr/>
    </dgm:pt>
    <dgm:pt modelId="{0B488A8F-5540-4989-9537-29AC3E946B1C}" type="pres">
      <dgm:prSet presAssocID="{D2A6A2B4-6062-44E9-98C0-4ACCA7FEB110}" presName="node" presStyleLbl="node1" presStyleIdx="0" presStyleCnt="12">
        <dgm:presLayoutVars>
          <dgm:bulletEnabled val="1"/>
        </dgm:presLayoutVars>
      </dgm:prSet>
      <dgm:spPr/>
    </dgm:pt>
    <dgm:pt modelId="{27D1251C-DFD8-4109-8551-63278093D9CE}" type="pres">
      <dgm:prSet presAssocID="{06CFA6DB-C747-458A-8117-706F0764008E}" presName="sibTrans" presStyleCnt="0"/>
      <dgm:spPr/>
    </dgm:pt>
    <dgm:pt modelId="{1FD082FD-5A61-4A83-AE6C-A5C79B14258A}" type="pres">
      <dgm:prSet presAssocID="{1426090C-E653-4D6F-BFD9-77E8063A7E6E}" presName="node" presStyleLbl="node1" presStyleIdx="1" presStyleCnt="12">
        <dgm:presLayoutVars>
          <dgm:bulletEnabled val="1"/>
        </dgm:presLayoutVars>
      </dgm:prSet>
      <dgm:spPr/>
    </dgm:pt>
    <dgm:pt modelId="{7D44C706-3C1C-4980-AC73-9E04010E74DD}" type="pres">
      <dgm:prSet presAssocID="{BB353524-051B-4A90-950E-8449F2D7FB21}" presName="sibTrans" presStyleCnt="0"/>
      <dgm:spPr/>
    </dgm:pt>
    <dgm:pt modelId="{018BCA25-090C-421C-9F12-A160DC5F4C4A}" type="pres">
      <dgm:prSet presAssocID="{74CFD9D0-C8C1-4893-8B71-3B2CF7D79C6B}" presName="node" presStyleLbl="node1" presStyleIdx="2" presStyleCnt="12">
        <dgm:presLayoutVars>
          <dgm:bulletEnabled val="1"/>
        </dgm:presLayoutVars>
      </dgm:prSet>
      <dgm:spPr/>
    </dgm:pt>
    <dgm:pt modelId="{BC6994E9-DB54-4FBB-80CE-331DA51D49D2}" type="pres">
      <dgm:prSet presAssocID="{3F4F0FFA-E8E5-4AFF-B50B-8679BBB1E0A5}" presName="sibTrans" presStyleCnt="0"/>
      <dgm:spPr/>
    </dgm:pt>
    <dgm:pt modelId="{81A51CF3-648E-4BD6-A2B5-0F37F6CC886B}" type="pres">
      <dgm:prSet presAssocID="{6AE8CD93-B739-4EE8-9478-DC4B0EC0E52F}" presName="node" presStyleLbl="node1" presStyleIdx="3" presStyleCnt="12">
        <dgm:presLayoutVars>
          <dgm:bulletEnabled val="1"/>
        </dgm:presLayoutVars>
      </dgm:prSet>
      <dgm:spPr/>
    </dgm:pt>
    <dgm:pt modelId="{353FE8A1-4AE2-45AC-A064-E915857FB950}" type="pres">
      <dgm:prSet presAssocID="{65733245-3613-409F-8DCC-BD98427DA9FB}" presName="sibTrans" presStyleCnt="0"/>
      <dgm:spPr/>
    </dgm:pt>
    <dgm:pt modelId="{BBE1838B-6E78-4391-9C2D-C09C52750B66}" type="pres">
      <dgm:prSet presAssocID="{5206CADC-D675-4E3C-ADD6-CD402F27D155}" presName="node" presStyleLbl="node1" presStyleIdx="4" presStyleCnt="12">
        <dgm:presLayoutVars>
          <dgm:bulletEnabled val="1"/>
        </dgm:presLayoutVars>
      </dgm:prSet>
      <dgm:spPr/>
    </dgm:pt>
    <dgm:pt modelId="{BE93DFF0-FE35-4619-9DD8-77F3E57696BA}" type="pres">
      <dgm:prSet presAssocID="{CBF8B457-3313-47EA-9E24-414E350284F7}" presName="sibTrans" presStyleCnt="0"/>
      <dgm:spPr/>
    </dgm:pt>
    <dgm:pt modelId="{39804DFF-093A-4FA3-AFCB-3F9EEBE7A616}" type="pres">
      <dgm:prSet presAssocID="{66911924-4452-4089-B9F0-5A7D69F46E73}" presName="node" presStyleLbl="node1" presStyleIdx="5" presStyleCnt="12">
        <dgm:presLayoutVars>
          <dgm:bulletEnabled val="1"/>
        </dgm:presLayoutVars>
      </dgm:prSet>
      <dgm:spPr/>
    </dgm:pt>
    <dgm:pt modelId="{05D31D78-3DDE-4667-8714-4DCC700DE8BA}" type="pres">
      <dgm:prSet presAssocID="{901A5D57-7573-491B-B2E7-614FF1151EC8}" presName="sibTrans" presStyleCnt="0"/>
      <dgm:spPr/>
    </dgm:pt>
    <dgm:pt modelId="{0AEEB9DA-820F-4A53-A492-714B9B6BB0D0}" type="pres">
      <dgm:prSet presAssocID="{B3901FF0-738E-47C6-9EFD-DA26601C2FC7}" presName="node" presStyleLbl="node1" presStyleIdx="6" presStyleCnt="12">
        <dgm:presLayoutVars>
          <dgm:bulletEnabled val="1"/>
        </dgm:presLayoutVars>
      </dgm:prSet>
      <dgm:spPr/>
    </dgm:pt>
    <dgm:pt modelId="{94C07750-CA4E-4BF8-8C18-C0DE6B7B1916}" type="pres">
      <dgm:prSet presAssocID="{727875C1-07C7-43E9-A1B9-030EFDF513B8}" presName="sibTrans" presStyleCnt="0"/>
      <dgm:spPr/>
    </dgm:pt>
    <dgm:pt modelId="{0F186A7F-4FFB-4669-AB6E-0F63B0B5E923}" type="pres">
      <dgm:prSet presAssocID="{B26BA387-0018-4032-901B-D54B3E3599A5}" presName="node" presStyleLbl="node1" presStyleIdx="7" presStyleCnt="12">
        <dgm:presLayoutVars>
          <dgm:bulletEnabled val="1"/>
        </dgm:presLayoutVars>
      </dgm:prSet>
      <dgm:spPr/>
    </dgm:pt>
    <dgm:pt modelId="{06316B4F-3047-4A2F-8695-B9E08D08E9CC}" type="pres">
      <dgm:prSet presAssocID="{317B5A1B-9890-43E0-9F8A-806A4BB75550}" presName="sibTrans" presStyleCnt="0"/>
      <dgm:spPr/>
    </dgm:pt>
    <dgm:pt modelId="{99082FF4-6BC1-47B4-8673-9A23532046C9}" type="pres">
      <dgm:prSet presAssocID="{D19939B6-1861-46DA-952B-88726970AD1D}" presName="node" presStyleLbl="node1" presStyleIdx="8" presStyleCnt="12">
        <dgm:presLayoutVars>
          <dgm:bulletEnabled val="1"/>
        </dgm:presLayoutVars>
      </dgm:prSet>
      <dgm:spPr/>
    </dgm:pt>
    <dgm:pt modelId="{FE9C29DB-E279-4DF8-9DE4-65EBF2122672}" type="pres">
      <dgm:prSet presAssocID="{000032D8-A7A3-456B-B53D-53BB38DB29B2}" presName="sibTrans" presStyleCnt="0"/>
      <dgm:spPr/>
    </dgm:pt>
    <dgm:pt modelId="{112A5D5F-5A4F-4F22-8881-2E6FF980B5CA}" type="pres">
      <dgm:prSet presAssocID="{C38FD4AE-D3CC-4A02-847C-5A8D2995C76D}" presName="node" presStyleLbl="node1" presStyleIdx="9" presStyleCnt="12">
        <dgm:presLayoutVars>
          <dgm:bulletEnabled val="1"/>
        </dgm:presLayoutVars>
      </dgm:prSet>
      <dgm:spPr/>
    </dgm:pt>
    <dgm:pt modelId="{3F497B1D-A05A-40D9-BF97-163C282803EE}" type="pres">
      <dgm:prSet presAssocID="{6B1C74F2-D362-401F-B4CE-631B9462B866}" presName="sibTrans" presStyleCnt="0"/>
      <dgm:spPr/>
    </dgm:pt>
    <dgm:pt modelId="{4EE1A8DC-55E8-48E1-956F-FEB7E0C5B821}" type="pres">
      <dgm:prSet presAssocID="{F6F81554-5D9B-47C9-A997-B7D6C2529603}" presName="node" presStyleLbl="node1" presStyleIdx="10" presStyleCnt="12">
        <dgm:presLayoutVars>
          <dgm:bulletEnabled val="1"/>
        </dgm:presLayoutVars>
      </dgm:prSet>
      <dgm:spPr/>
    </dgm:pt>
    <dgm:pt modelId="{BDDF9CA7-5069-4893-AFD3-71535B707817}" type="pres">
      <dgm:prSet presAssocID="{7C377893-D233-4846-94F0-0878367812CB}" presName="sibTrans" presStyleCnt="0"/>
      <dgm:spPr/>
    </dgm:pt>
    <dgm:pt modelId="{78AD08B6-76DE-47AE-8ED0-EB5FCF4F877D}" type="pres">
      <dgm:prSet presAssocID="{8DF0DCCC-0E85-4742-A7F6-4DF7C7BB13E9}" presName="node" presStyleLbl="node1" presStyleIdx="11" presStyleCnt="12">
        <dgm:presLayoutVars>
          <dgm:bulletEnabled val="1"/>
        </dgm:presLayoutVars>
      </dgm:prSet>
      <dgm:spPr/>
    </dgm:pt>
  </dgm:ptLst>
  <dgm:cxnLst>
    <dgm:cxn modelId="{D3FF0E00-0B6A-46FA-8685-9CA84062B2C4}" type="presOf" srcId="{D2A6A2B4-6062-44E9-98C0-4ACCA7FEB110}" destId="{0B488A8F-5540-4989-9537-29AC3E946B1C}" srcOrd="0" destOrd="0" presId="urn:microsoft.com/office/officeart/2005/8/layout/default"/>
    <dgm:cxn modelId="{FE426F04-C258-4FFA-87B4-19966458CB2A}" type="presOf" srcId="{F6F81554-5D9B-47C9-A997-B7D6C2529603}" destId="{4EE1A8DC-55E8-48E1-956F-FEB7E0C5B821}" srcOrd="0" destOrd="0" presId="urn:microsoft.com/office/officeart/2005/8/layout/default"/>
    <dgm:cxn modelId="{DFA05304-5234-4988-8639-66B0F5D8C2AF}" type="presOf" srcId="{1426090C-E653-4D6F-BFD9-77E8063A7E6E}" destId="{1FD082FD-5A61-4A83-AE6C-A5C79B14258A}" srcOrd="0" destOrd="0" presId="urn:microsoft.com/office/officeart/2005/8/layout/default"/>
    <dgm:cxn modelId="{14EC5008-CE22-46BB-9D3D-83002B20C956}" srcId="{23832464-A6FC-477F-A9DB-89BCD85896E5}" destId="{D19939B6-1861-46DA-952B-88726970AD1D}" srcOrd="8" destOrd="0" parTransId="{66533D45-A261-44A4-80EC-390F4B9041E4}" sibTransId="{000032D8-A7A3-456B-B53D-53BB38DB29B2}"/>
    <dgm:cxn modelId="{67E6F912-B1FC-4448-807A-E1FC98095989}" type="presOf" srcId="{8DF0DCCC-0E85-4742-A7F6-4DF7C7BB13E9}" destId="{78AD08B6-76DE-47AE-8ED0-EB5FCF4F877D}" srcOrd="0" destOrd="0" presId="urn:microsoft.com/office/officeart/2005/8/layout/default"/>
    <dgm:cxn modelId="{CF089C13-46A6-4FCE-AF7A-1BD96C18CC1C}" type="presOf" srcId="{B3901FF0-738E-47C6-9EFD-DA26601C2FC7}" destId="{0AEEB9DA-820F-4A53-A492-714B9B6BB0D0}" srcOrd="0" destOrd="0" presId="urn:microsoft.com/office/officeart/2005/8/layout/default"/>
    <dgm:cxn modelId="{4B4D6815-78AA-4B29-A9D1-709D6F6CC064}" srcId="{23832464-A6FC-477F-A9DB-89BCD85896E5}" destId="{B3901FF0-738E-47C6-9EFD-DA26601C2FC7}" srcOrd="6" destOrd="0" parTransId="{3564D370-0859-4D18-91B7-3B1C54EC08B0}" sibTransId="{727875C1-07C7-43E9-A1B9-030EFDF513B8}"/>
    <dgm:cxn modelId="{3F222A23-B673-4092-A831-4CC9373281DA}" srcId="{23832464-A6FC-477F-A9DB-89BCD85896E5}" destId="{F6F81554-5D9B-47C9-A997-B7D6C2529603}" srcOrd="10" destOrd="0" parTransId="{425D67B1-D094-49FE-923E-3AD1B1D70F19}" sibTransId="{7C377893-D233-4846-94F0-0878367812CB}"/>
    <dgm:cxn modelId="{EDBC5A27-765D-40A7-8ED2-44CB486411BF}" type="presOf" srcId="{74CFD9D0-C8C1-4893-8B71-3B2CF7D79C6B}" destId="{018BCA25-090C-421C-9F12-A160DC5F4C4A}" srcOrd="0" destOrd="0" presId="urn:microsoft.com/office/officeart/2005/8/layout/default"/>
    <dgm:cxn modelId="{F1F83D2A-F0E7-4AEA-8359-1B0E9E993C2A}" type="presOf" srcId="{5206CADC-D675-4E3C-ADD6-CD402F27D155}" destId="{BBE1838B-6E78-4391-9C2D-C09C52750B66}" srcOrd="0" destOrd="0" presId="urn:microsoft.com/office/officeart/2005/8/layout/default"/>
    <dgm:cxn modelId="{10D94B3E-04E9-4ADF-A341-8EFFD46A9E07}" type="presOf" srcId="{B26BA387-0018-4032-901B-D54B3E3599A5}" destId="{0F186A7F-4FFB-4669-AB6E-0F63B0B5E923}" srcOrd="0" destOrd="0" presId="urn:microsoft.com/office/officeart/2005/8/layout/default"/>
    <dgm:cxn modelId="{6267CD4B-5A1A-4065-AF66-B0E04BC0D979}" srcId="{23832464-A6FC-477F-A9DB-89BCD85896E5}" destId="{8DF0DCCC-0E85-4742-A7F6-4DF7C7BB13E9}" srcOrd="11" destOrd="0" parTransId="{F8BDA05B-554B-49B8-B040-36FADE17589B}" sibTransId="{D400D915-2696-4B09-9F0F-F440740DF47A}"/>
    <dgm:cxn modelId="{9DE2E859-3979-49DC-859A-1F9EC9A322CA}" srcId="{23832464-A6FC-477F-A9DB-89BCD85896E5}" destId="{6AE8CD93-B739-4EE8-9478-DC4B0EC0E52F}" srcOrd="3" destOrd="0" parTransId="{D1CF1607-8326-4CE6-9DE6-B4FBB55DD13A}" sibTransId="{65733245-3613-409F-8DCC-BD98427DA9FB}"/>
    <dgm:cxn modelId="{6345B77E-93B9-4572-95E8-0C7031CDE7C9}" type="presOf" srcId="{66911924-4452-4089-B9F0-5A7D69F46E73}" destId="{39804DFF-093A-4FA3-AFCB-3F9EEBE7A616}" srcOrd="0" destOrd="0" presId="urn:microsoft.com/office/officeart/2005/8/layout/default"/>
    <dgm:cxn modelId="{48FBB282-3B15-4241-9366-F72BE8DA641D}" srcId="{23832464-A6FC-477F-A9DB-89BCD85896E5}" destId="{B26BA387-0018-4032-901B-D54B3E3599A5}" srcOrd="7" destOrd="0" parTransId="{42430D34-0BC7-4A6C-9003-73867575FC86}" sibTransId="{317B5A1B-9890-43E0-9F8A-806A4BB75550}"/>
    <dgm:cxn modelId="{CFECB285-508D-43F5-B8AE-218917EF0C9F}" srcId="{23832464-A6FC-477F-A9DB-89BCD85896E5}" destId="{66911924-4452-4089-B9F0-5A7D69F46E73}" srcOrd="5" destOrd="0" parTransId="{65E84917-C0DC-4912-884B-D9906115140D}" sibTransId="{901A5D57-7573-491B-B2E7-614FF1151EC8}"/>
    <dgm:cxn modelId="{38D1BA86-08DC-435B-A9A7-6F6E57CE54B1}" srcId="{23832464-A6FC-477F-A9DB-89BCD85896E5}" destId="{1426090C-E653-4D6F-BFD9-77E8063A7E6E}" srcOrd="1" destOrd="0" parTransId="{8669A436-62FE-40F1-A612-211F88FBBF43}" sibTransId="{BB353524-051B-4A90-950E-8449F2D7FB21}"/>
    <dgm:cxn modelId="{A1560090-C3C9-425B-8089-A772E122255E}" type="presOf" srcId="{23832464-A6FC-477F-A9DB-89BCD85896E5}" destId="{9D168D67-6E5B-45D9-B54C-3C30417EEDAF}" srcOrd="0" destOrd="0" presId="urn:microsoft.com/office/officeart/2005/8/layout/default"/>
    <dgm:cxn modelId="{A9AAA4AC-D221-43A3-9AD5-1F45AC9A5934}" srcId="{23832464-A6FC-477F-A9DB-89BCD85896E5}" destId="{5206CADC-D675-4E3C-ADD6-CD402F27D155}" srcOrd="4" destOrd="0" parTransId="{CFCE6616-B775-4FBD-B584-50EE60F8CCFE}" sibTransId="{CBF8B457-3313-47EA-9E24-414E350284F7}"/>
    <dgm:cxn modelId="{DF2D9AAE-420F-4943-A001-E7A21F75FC69}" srcId="{23832464-A6FC-477F-A9DB-89BCD85896E5}" destId="{D2A6A2B4-6062-44E9-98C0-4ACCA7FEB110}" srcOrd="0" destOrd="0" parTransId="{56B70F4E-88E1-4762-8A04-54261EDB123E}" sibTransId="{06CFA6DB-C747-458A-8117-706F0764008E}"/>
    <dgm:cxn modelId="{C3ACCDAF-EAF4-409B-AFDF-51CB218B6C48}" srcId="{23832464-A6FC-477F-A9DB-89BCD85896E5}" destId="{74CFD9D0-C8C1-4893-8B71-3B2CF7D79C6B}" srcOrd="2" destOrd="0" parTransId="{0D30B076-CDC1-4934-B454-94592791555F}" sibTransId="{3F4F0FFA-E8E5-4AFF-B50B-8679BBB1E0A5}"/>
    <dgm:cxn modelId="{72472DD8-B6AE-4F3F-B686-B30CA8377EE1}" type="presOf" srcId="{D19939B6-1861-46DA-952B-88726970AD1D}" destId="{99082FF4-6BC1-47B4-8673-9A23532046C9}" srcOrd="0" destOrd="0" presId="urn:microsoft.com/office/officeart/2005/8/layout/default"/>
    <dgm:cxn modelId="{0FA449D8-D422-4549-B6C0-29F7A2E194DD}" srcId="{23832464-A6FC-477F-A9DB-89BCD85896E5}" destId="{C38FD4AE-D3CC-4A02-847C-5A8D2995C76D}" srcOrd="9" destOrd="0" parTransId="{0580A679-FA68-4128-94EF-2CB5F07015A6}" sibTransId="{6B1C74F2-D362-401F-B4CE-631B9462B866}"/>
    <dgm:cxn modelId="{6EBE70F6-F2AD-4748-9AF8-99E9FAA7CECD}" type="presOf" srcId="{6AE8CD93-B739-4EE8-9478-DC4B0EC0E52F}" destId="{81A51CF3-648E-4BD6-A2B5-0F37F6CC886B}" srcOrd="0" destOrd="0" presId="urn:microsoft.com/office/officeart/2005/8/layout/default"/>
    <dgm:cxn modelId="{2BA121F8-F87D-4FFE-8C8C-88AA6CA4D4D5}" type="presOf" srcId="{C38FD4AE-D3CC-4A02-847C-5A8D2995C76D}" destId="{112A5D5F-5A4F-4F22-8881-2E6FF980B5CA}" srcOrd="0" destOrd="0" presId="urn:microsoft.com/office/officeart/2005/8/layout/default"/>
    <dgm:cxn modelId="{7DB3FDA4-6473-4479-A1E7-8FEE12A68FDE}" type="presParOf" srcId="{9D168D67-6E5B-45D9-B54C-3C30417EEDAF}" destId="{0B488A8F-5540-4989-9537-29AC3E946B1C}" srcOrd="0" destOrd="0" presId="urn:microsoft.com/office/officeart/2005/8/layout/default"/>
    <dgm:cxn modelId="{1455981B-2474-4242-9E02-C1C131D0AF28}" type="presParOf" srcId="{9D168D67-6E5B-45D9-B54C-3C30417EEDAF}" destId="{27D1251C-DFD8-4109-8551-63278093D9CE}" srcOrd="1" destOrd="0" presId="urn:microsoft.com/office/officeart/2005/8/layout/default"/>
    <dgm:cxn modelId="{CCF8C853-2EC7-4721-B5C5-D3B981EB6D6B}" type="presParOf" srcId="{9D168D67-6E5B-45D9-B54C-3C30417EEDAF}" destId="{1FD082FD-5A61-4A83-AE6C-A5C79B14258A}" srcOrd="2" destOrd="0" presId="urn:microsoft.com/office/officeart/2005/8/layout/default"/>
    <dgm:cxn modelId="{9BBCDB65-2E20-4D47-8B24-D5CA2AF36FF2}" type="presParOf" srcId="{9D168D67-6E5B-45D9-B54C-3C30417EEDAF}" destId="{7D44C706-3C1C-4980-AC73-9E04010E74DD}" srcOrd="3" destOrd="0" presId="urn:microsoft.com/office/officeart/2005/8/layout/default"/>
    <dgm:cxn modelId="{2635181E-190B-498B-B131-1AFD0B28A15B}" type="presParOf" srcId="{9D168D67-6E5B-45D9-B54C-3C30417EEDAF}" destId="{018BCA25-090C-421C-9F12-A160DC5F4C4A}" srcOrd="4" destOrd="0" presId="urn:microsoft.com/office/officeart/2005/8/layout/default"/>
    <dgm:cxn modelId="{30A01187-C346-4BEE-97E8-C3B28103B5E2}" type="presParOf" srcId="{9D168D67-6E5B-45D9-B54C-3C30417EEDAF}" destId="{BC6994E9-DB54-4FBB-80CE-331DA51D49D2}" srcOrd="5" destOrd="0" presId="urn:microsoft.com/office/officeart/2005/8/layout/default"/>
    <dgm:cxn modelId="{18EB471B-5A15-4C9D-AEA3-73ED6DF931A4}" type="presParOf" srcId="{9D168D67-6E5B-45D9-B54C-3C30417EEDAF}" destId="{81A51CF3-648E-4BD6-A2B5-0F37F6CC886B}" srcOrd="6" destOrd="0" presId="urn:microsoft.com/office/officeart/2005/8/layout/default"/>
    <dgm:cxn modelId="{28759B50-088D-4658-B86D-B5AE68FF02FA}" type="presParOf" srcId="{9D168D67-6E5B-45D9-B54C-3C30417EEDAF}" destId="{353FE8A1-4AE2-45AC-A064-E915857FB950}" srcOrd="7" destOrd="0" presId="urn:microsoft.com/office/officeart/2005/8/layout/default"/>
    <dgm:cxn modelId="{C4DF0B26-0198-4B82-A1B6-0A855E3D113F}" type="presParOf" srcId="{9D168D67-6E5B-45D9-B54C-3C30417EEDAF}" destId="{BBE1838B-6E78-4391-9C2D-C09C52750B66}" srcOrd="8" destOrd="0" presId="urn:microsoft.com/office/officeart/2005/8/layout/default"/>
    <dgm:cxn modelId="{BD649183-D75D-435D-B406-BF9700AD0E01}" type="presParOf" srcId="{9D168D67-6E5B-45D9-B54C-3C30417EEDAF}" destId="{BE93DFF0-FE35-4619-9DD8-77F3E57696BA}" srcOrd="9" destOrd="0" presId="urn:microsoft.com/office/officeart/2005/8/layout/default"/>
    <dgm:cxn modelId="{8454E481-C83A-4EC9-8BAF-34DA8A3B5FF8}" type="presParOf" srcId="{9D168D67-6E5B-45D9-B54C-3C30417EEDAF}" destId="{39804DFF-093A-4FA3-AFCB-3F9EEBE7A616}" srcOrd="10" destOrd="0" presId="urn:microsoft.com/office/officeart/2005/8/layout/default"/>
    <dgm:cxn modelId="{C1295F62-A97E-4D46-A608-133864AC26C7}" type="presParOf" srcId="{9D168D67-6E5B-45D9-B54C-3C30417EEDAF}" destId="{05D31D78-3DDE-4667-8714-4DCC700DE8BA}" srcOrd="11" destOrd="0" presId="urn:microsoft.com/office/officeart/2005/8/layout/default"/>
    <dgm:cxn modelId="{91621A2B-4219-4CBC-AA69-8105B1DD500A}" type="presParOf" srcId="{9D168D67-6E5B-45D9-B54C-3C30417EEDAF}" destId="{0AEEB9DA-820F-4A53-A492-714B9B6BB0D0}" srcOrd="12" destOrd="0" presId="urn:microsoft.com/office/officeart/2005/8/layout/default"/>
    <dgm:cxn modelId="{9907050C-3E55-4B63-91B0-C0DDEC37391C}" type="presParOf" srcId="{9D168D67-6E5B-45D9-B54C-3C30417EEDAF}" destId="{94C07750-CA4E-4BF8-8C18-C0DE6B7B1916}" srcOrd="13" destOrd="0" presId="urn:microsoft.com/office/officeart/2005/8/layout/default"/>
    <dgm:cxn modelId="{60277F91-060E-4B68-A721-DEA37C49396E}" type="presParOf" srcId="{9D168D67-6E5B-45D9-B54C-3C30417EEDAF}" destId="{0F186A7F-4FFB-4669-AB6E-0F63B0B5E923}" srcOrd="14" destOrd="0" presId="urn:microsoft.com/office/officeart/2005/8/layout/default"/>
    <dgm:cxn modelId="{E281BC32-AC27-40AD-AA46-C9324D2CCF39}" type="presParOf" srcId="{9D168D67-6E5B-45D9-B54C-3C30417EEDAF}" destId="{06316B4F-3047-4A2F-8695-B9E08D08E9CC}" srcOrd="15" destOrd="0" presId="urn:microsoft.com/office/officeart/2005/8/layout/default"/>
    <dgm:cxn modelId="{A331B09B-3EBA-487B-BB3C-FCE7FCA99C1E}" type="presParOf" srcId="{9D168D67-6E5B-45D9-B54C-3C30417EEDAF}" destId="{99082FF4-6BC1-47B4-8673-9A23532046C9}" srcOrd="16" destOrd="0" presId="urn:microsoft.com/office/officeart/2005/8/layout/default"/>
    <dgm:cxn modelId="{BB4F4851-A849-443A-A812-C4B981772235}" type="presParOf" srcId="{9D168D67-6E5B-45D9-B54C-3C30417EEDAF}" destId="{FE9C29DB-E279-4DF8-9DE4-65EBF2122672}" srcOrd="17" destOrd="0" presId="urn:microsoft.com/office/officeart/2005/8/layout/default"/>
    <dgm:cxn modelId="{BF7BBD90-34D1-42D7-AA55-D77DAC0A0D8F}" type="presParOf" srcId="{9D168D67-6E5B-45D9-B54C-3C30417EEDAF}" destId="{112A5D5F-5A4F-4F22-8881-2E6FF980B5CA}" srcOrd="18" destOrd="0" presId="urn:microsoft.com/office/officeart/2005/8/layout/default"/>
    <dgm:cxn modelId="{430846BB-E31D-4849-9D62-3B9AD2674146}" type="presParOf" srcId="{9D168D67-6E5B-45D9-B54C-3C30417EEDAF}" destId="{3F497B1D-A05A-40D9-BF97-163C282803EE}" srcOrd="19" destOrd="0" presId="urn:microsoft.com/office/officeart/2005/8/layout/default"/>
    <dgm:cxn modelId="{AFAF64BD-B8B1-4B1E-96CF-C2B23E212672}" type="presParOf" srcId="{9D168D67-6E5B-45D9-B54C-3C30417EEDAF}" destId="{4EE1A8DC-55E8-48E1-956F-FEB7E0C5B821}" srcOrd="20" destOrd="0" presId="urn:microsoft.com/office/officeart/2005/8/layout/default"/>
    <dgm:cxn modelId="{9565B1FB-8261-4C4E-89B4-B949669A4626}" type="presParOf" srcId="{9D168D67-6E5B-45D9-B54C-3C30417EEDAF}" destId="{BDDF9CA7-5069-4893-AFD3-71535B707817}" srcOrd="21" destOrd="0" presId="urn:microsoft.com/office/officeart/2005/8/layout/default"/>
    <dgm:cxn modelId="{6E87F8BF-CE5B-4718-AF2F-B6432A4063CE}" type="presParOf" srcId="{9D168D67-6E5B-45D9-B54C-3C30417EEDAF}" destId="{78AD08B6-76DE-47AE-8ED0-EB5FCF4F877D}"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2CE2E2-F2A1-4E19-BE52-C4FF2536ECA9}">
      <dsp:nvSpPr>
        <dsp:cNvPr id="0" name=""/>
        <dsp:cNvSpPr/>
      </dsp:nvSpPr>
      <dsp:spPr>
        <a:xfrm>
          <a:off x="0" y="51435"/>
          <a:ext cx="6035039" cy="8442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0B7A0A-5B83-41C0-AF6B-74A609563C19}">
      <dsp:nvSpPr>
        <dsp:cNvPr id="0" name=""/>
        <dsp:cNvSpPr/>
      </dsp:nvSpPr>
      <dsp:spPr>
        <a:xfrm>
          <a:off x="255372" y="194502"/>
          <a:ext cx="464767" cy="4643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18650C-C3A0-418A-AD8F-30E577B6C481}">
      <dsp:nvSpPr>
        <dsp:cNvPr id="0" name=""/>
        <dsp:cNvSpPr/>
      </dsp:nvSpPr>
      <dsp:spPr>
        <a:xfrm>
          <a:off x="975512" y="4556"/>
          <a:ext cx="4595827" cy="976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305" tIns="103305" rIns="103305" bIns="103305" numCol="1" spcCol="1270" anchor="ctr" anchorCtr="0">
          <a:noAutofit/>
        </a:bodyPr>
        <a:lstStyle/>
        <a:p>
          <a:pPr marL="0" lvl="0" indent="0" algn="l" defTabSz="622300">
            <a:lnSpc>
              <a:spcPct val="100000"/>
            </a:lnSpc>
            <a:spcBef>
              <a:spcPct val="0"/>
            </a:spcBef>
            <a:spcAft>
              <a:spcPct val="35000"/>
            </a:spcAft>
            <a:buNone/>
          </a:pPr>
          <a:r>
            <a:rPr lang="en-GB" sz="1400" kern="1200"/>
            <a:t>The USP of Royal Chair Studio is that I don’t just rent chairs – I help stylists build their own businesses. </a:t>
          </a:r>
          <a:endParaRPr lang="en-US" sz="1400" kern="1200"/>
        </a:p>
      </dsp:txBody>
      <dsp:txXfrm>
        <a:off x="975512" y="4556"/>
        <a:ext cx="4595827" cy="976114"/>
      </dsp:txXfrm>
    </dsp:sp>
    <dsp:sp modelId="{2673AD4C-59BA-497A-A8DB-62E6F0D4A846}">
      <dsp:nvSpPr>
        <dsp:cNvPr id="0" name=""/>
        <dsp:cNvSpPr/>
      </dsp:nvSpPr>
      <dsp:spPr>
        <a:xfrm>
          <a:off x="0" y="1175893"/>
          <a:ext cx="6035039" cy="8442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470DB5-45E1-4F28-ACE7-3D338F85E2C4}">
      <dsp:nvSpPr>
        <dsp:cNvPr id="0" name=""/>
        <dsp:cNvSpPr/>
      </dsp:nvSpPr>
      <dsp:spPr>
        <a:xfrm>
          <a:off x="255372" y="1365839"/>
          <a:ext cx="464767" cy="4643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981303-16F3-4032-9172-2EAA3C1A7E58}">
      <dsp:nvSpPr>
        <dsp:cNvPr id="0" name=""/>
        <dsp:cNvSpPr/>
      </dsp:nvSpPr>
      <dsp:spPr>
        <a:xfrm>
          <a:off x="975512" y="1175893"/>
          <a:ext cx="4595827" cy="976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305" tIns="103305" rIns="103305" bIns="103305" numCol="1" spcCol="1270" anchor="ctr" anchorCtr="0">
          <a:noAutofit/>
        </a:bodyPr>
        <a:lstStyle/>
        <a:p>
          <a:pPr marL="0" lvl="0" indent="0" algn="l" defTabSz="622300">
            <a:lnSpc>
              <a:spcPct val="100000"/>
            </a:lnSpc>
            <a:spcBef>
              <a:spcPct val="0"/>
            </a:spcBef>
            <a:spcAft>
              <a:spcPct val="35000"/>
            </a:spcAft>
            <a:buNone/>
          </a:pPr>
          <a:r>
            <a:rPr lang="en-GB" sz="1400" kern="1200" dirty="0"/>
            <a:t>I offer free marketing support, including help with social media promotion, designing and sharing flyers, showcasing their work in the salon website. </a:t>
          </a:r>
          <a:endParaRPr lang="en-US" sz="1400" kern="1200" dirty="0"/>
        </a:p>
      </dsp:txBody>
      <dsp:txXfrm>
        <a:off x="975512" y="1175893"/>
        <a:ext cx="4595827" cy="976114"/>
      </dsp:txXfrm>
    </dsp:sp>
    <dsp:sp modelId="{9DC2037F-B87B-479B-B097-67731D227E08}">
      <dsp:nvSpPr>
        <dsp:cNvPr id="0" name=""/>
        <dsp:cNvSpPr/>
      </dsp:nvSpPr>
      <dsp:spPr>
        <a:xfrm>
          <a:off x="0" y="2347230"/>
          <a:ext cx="6035039" cy="8442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9D5F70-AAFD-4DF9-8F4E-6F2D931BCBEB}">
      <dsp:nvSpPr>
        <dsp:cNvPr id="0" name=""/>
        <dsp:cNvSpPr/>
      </dsp:nvSpPr>
      <dsp:spPr>
        <a:xfrm>
          <a:off x="255372" y="2537176"/>
          <a:ext cx="464767" cy="4643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2C9DCD-3770-4F39-AAD9-87294A717084}">
      <dsp:nvSpPr>
        <dsp:cNvPr id="0" name=""/>
        <dsp:cNvSpPr/>
      </dsp:nvSpPr>
      <dsp:spPr>
        <a:xfrm>
          <a:off x="975512" y="2347230"/>
          <a:ext cx="4595827" cy="976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305" tIns="103305" rIns="103305" bIns="103305" numCol="1" spcCol="1270" anchor="ctr" anchorCtr="0">
          <a:noAutofit/>
        </a:bodyPr>
        <a:lstStyle/>
        <a:p>
          <a:pPr marL="0" lvl="0" indent="0" algn="l" defTabSz="622300">
            <a:lnSpc>
              <a:spcPct val="100000"/>
            </a:lnSpc>
            <a:spcBef>
              <a:spcPct val="0"/>
            </a:spcBef>
            <a:spcAft>
              <a:spcPct val="35000"/>
            </a:spcAft>
            <a:buNone/>
          </a:pPr>
          <a:r>
            <a:rPr lang="en-GB" sz="1400" kern="1200"/>
            <a:t>This extra support reflects the view of Gronroos, C. (2007, p.27), who highlights that businesses succeed when they focus on building long-term relationships and creating real value for customers.</a:t>
          </a:r>
          <a:endParaRPr lang="en-US" sz="1400" kern="1200"/>
        </a:p>
      </dsp:txBody>
      <dsp:txXfrm>
        <a:off x="975512" y="2347230"/>
        <a:ext cx="4595827" cy="976114"/>
      </dsp:txXfrm>
    </dsp:sp>
    <dsp:sp modelId="{10FB1CE3-8986-4F8E-AF9A-7A8A1EF7C876}">
      <dsp:nvSpPr>
        <dsp:cNvPr id="0" name=""/>
        <dsp:cNvSpPr/>
      </dsp:nvSpPr>
      <dsp:spPr>
        <a:xfrm>
          <a:off x="0" y="3518567"/>
          <a:ext cx="6035039" cy="8442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65FA44-8DFD-4A44-9007-112F4E9EA86B}">
      <dsp:nvSpPr>
        <dsp:cNvPr id="0" name=""/>
        <dsp:cNvSpPr/>
      </dsp:nvSpPr>
      <dsp:spPr>
        <a:xfrm>
          <a:off x="255372" y="3708514"/>
          <a:ext cx="464767" cy="4643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0784F1-DAE2-4A9B-B979-C99C96C5A923}">
      <dsp:nvSpPr>
        <dsp:cNvPr id="0" name=""/>
        <dsp:cNvSpPr/>
      </dsp:nvSpPr>
      <dsp:spPr>
        <a:xfrm>
          <a:off x="975512" y="3518567"/>
          <a:ext cx="4595827" cy="976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305" tIns="103305" rIns="103305" bIns="103305" numCol="1" spcCol="1270" anchor="ctr" anchorCtr="0">
          <a:noAutofit/>
        </a:bodyPr>
        <a:lstStyle/>
        <a:p>
          <a:pPr marL="0" lvl="0" indent="0" algn="l" defTabSz="622300">
            <a:lnSpc>
              <a:spcPct val="100000"/>
            </a:lnSpc>
            <a:spcBef>
              <a:spcPct val="0"/>
            </a:spcBef>
            <a:spcAft>
              <a:spcPct val="35000"/>
            </a:spcAft>
            <a:buNone/>
          </a:pPr>
          <a:r>
            <a:rPr lang="en-GB" sz="1400" kern="1200" dirty="0"/>
            <a:t>I choose Cardiff Bay as the location offers high footfall, excellent transport links, and a diverse customer base – all key factors in building a successful business. As Porter ( 2000, p.262) points out, choosing the right location is crucial for competitive advantage and long-term success. </a:t>
          </a:r>
          <a:endParaRPr lang="en-US" sz="1400" kern="1200" dirty="0"/>
        </a:p>
      </dsp:txBody>
      <dsp:txXfrm>
        <a:off x="975512" y="3518567"/>
        <a:ext cx="4595827" cy="9761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488A8F-5540-4989-9537-29AC3E946B1C}">
      <dsp:nvSpPr>
        <dsp:cNvPr id="0" name=""/>
        <dsp:cNvSpPr/>
      </dsp:nvSpPr>
      <dsp:spPr>
        <a:xfrm>
          <a:off x="800510" y="1976"/>
          <a:ext cx="2031239" cy="121874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t>Meeting a growing demand: </a:t>
          </a:r>
          <a:endParaRPr lang="en-US" sz="1000" kern="1200"/>
        </a:p>
      </dsp:txBody>
      <dsp:txXfrm>
        <a:off x="800510" y="1976"/>
        <a:ext cx="2031239" cy="1218743"/>
      </dsp:txXfrm>
    </dsp:sp>
    <dsp:sp modelId="{1FD082FD-5A61-4A83-AE6C-A5C79B14258A}">
      <dsp:nvSpPr>
        <dsp:cNvPr id="0" name=""/>
        <dsp:cNvSpPr/>
      </dsp:nvSpPr>
      <dsp:spPr>
        <a:xfrm>
          <a:off x="3034873" y="1976"/>
          <a:ext cx="2031239" cy="121874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 beauty industry is changing – more people are choosing self-employment over traditional salon jobs. By offering flexible chair rentals, Royal Chair Studio gives stylists the freedom they want while creating a steady income for the business. </a:t>
          </a:r>
          <a:endParaRPr lang="en-US" sz="1000" kern="1200"/>
        </a:p>
      </dsp:txBody>
      <dsp:txXfrm>
        <a:off x="3034873" y="1976"/>
        <a:ext cx="2031239" cy="1218743"/>
      </dsp:txXfrm>
    </dsp:sp>
    <dsp:sp modelId="{018BCA25-090C-421C-9F12-A160DC5F4C4A}">
      <dsp:nvSpPr>
        <dsp:cNvPr id="0" name=""/>
        <dsp:cNvSpPr/>
      </dsp:nvSpPr>
      <dsp:spPr>
        <a:xfrm>
          <a:off x="5269236" y="1976"/>
          <a:ext cx="2031239" cy="121874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t>What makes us different:</a:t>
          </a:r>
          <a:endParaRPr lang="en-US" sz="1000" kern="1200"/>
        </a:p>
      </dsp:txBody>
      <dsp:txXfrm>
        <a:off x="5269236" y="1976"/>
        <a:ext cx="2031239" cy="1218743"/>
      </dsp:txXfrm>
    </dsp:sp>
    <dsp:sp modelId="{81A51CF3-648E-4BD6-A2B5-0F37F6CC886B}">
      <dsp:nvSpPr>
        <dsp:cNvPr id="0" name=""/>
        <dsp:cNvSpPr/>
      </dsp:nvSpPr>
      <dsp:spPr>
        <a:xfrm>
          <a:off x="7503600" y="1976"/>
          <a:ext cx="2031239" cy="121874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 don’t just rent chairs – I also offer free marketing support to help stylist build their client base through social media, testimonials, and promotions. They keep stylist loyal and helps the business remain stable and profitable.</a:t>
          </a:r>
          <a:endParaRPr lang="en-US" sz="1000" kern="1200"/>
        </a:p>
      </dsp:txBody>
      <dsp:txXfrm>
        <a:off x="7503600" y="1976"/>
        <a:ext cx="2031239" cy="1218743"/>
      </dsp:txXfrm>
    </dsp:sp>
    <dsp:sp modelId="{BBE1838B-6E78-4391-9C2D-C09C52750B66}">
      <dsp:nvSpPr>
        <dsp:cNvPr id="0" name=""/>
        <dsp:cNvSpPr/>
      </dsp:nvSpPr>
      <dsp:spPr>
        <a:xfrm>
          <a:off x="800510" y="1423843"/>
          <a:ext cx="2031239" cy="121874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t>The investment opportunity:</a:t>
          </a:r>
          <a:endParaRPr lang="en-US" sz="1000" kern="1200"/>
        </a:p>
      </dsp:txBody>
      <dsp:txXfrm>
        <a:off x="800510" y="1423843"/>
        <a:ext cx="2031239" cy="1218743"/>
      </dsp:txXfrm>
    </dsp:sp>
    <dsp:sp modelId="{39804DFF-093A-4FA3-AFCB-3F9EEBE7A616}">
      <dsp:nvSpPr>
        <dsp:cNvPr id="0" name=""/>
        <dsp:cNvSpPr/>
      </dsp:nvSpPr>
      <dsp:spPr>
        <a:xfrm>
          <a:off x="3034873" y="1423843"/>
          <a:ext cx="2031239" cy="121874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To make the most of the investment and take the business even further, I also plan to introduce a second location and boost digital marketing </a:t>
          </a:r>
          <a:endParaRPr lang="en-US" sz="1000" kern="1200"/>
        </a:p>
      </dsp:txBody>
      <dsp:txXfrm>
        <a:off x="3034873" y="1423843"/>
        <a:ext cx="2031239" cy="1218743"/>
      </dsp:txXfrm>
    </dsp:sp>
    <dsp:sp modelId="{0AEEB9DA-820F-4A53-A492-714B9B6BB0D0}">
      <dsp:nvSpPr>
        <dsp:cNvPr id="0" name=""/>
        <dsp:cNvSpPr/>
      </dsp:nvSpPr>
      <dsp:spPr>
        <a:xfrm>
          <a:off x="5269236" y="1423843"/>
          <a:ext cx="2031239" cy="121874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t>Low risk and Growth opportunity</a:t>
          </a:r>
          <a:endParaRPr lang="en-US" sz="1000" kern="1200"/>
        </a:p>
      </dsp:txBody>
      <dsp:txXfrm>
        <a:off x="5269236" y="1423843"/>
        <a:ext cx="2031239" cy="1218743"/>
      </dsp:txXfrm>
    </dsp:sp>
    <dsp:sp modelId="{0F186A7F-4FFB-4669-AB6E-0F63B0B5E923}">
      <dsp:nvSpPr>
        <dsp:cNvPr id="0" name=""/>
        <dsp:cNvSpPr/>
      </dsp:nvSpPr>
      <dsp:spPr>
        <a:xfrm>
          <a:off x="7503600" y="1423843"/>
          <a:ext cx="2031239" cy="121874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This is a simple model with low overheads, no risky stock, and clear potential to grow step by step.</a:t>
          </a:r>
          <a:endParaRPr lang="en-US" sz="1000" kern="1200"/>
        </a:p>
      </dsp:txBody>
      <dsp:txXfrm>
        <a:off x="7503600" y="1423843"/>
        <a:ext cx="2031239" cy="1218743"/>
      </dsp:txXfrm>
    </dsp:sp>
    <dsp:sp modelId="{99082FF4-6BC1-47B4-8673-9A23532046C9}">
      <dsp:nvSpPr>
        <dsp:cNvPr id="0" name=""/>
        <dsp:cNvSpPr/>
      </dsp:nvSpPr>
      <dsp:spPr>
        <a:xfrm>
          <a:off x="800510" y="2845711"/>
          <a:ext cx="2031239" cy="121874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t>Market research support this idea:</a:t>
          </a:r>
          <a:endParaRPr lang="en-US" sz="1000" kern="1200"/>
        </a:p>
      </dsp:txBody>
      <dsp:txXfrm>
        <a:off x="800510" y="2845711"/>
        <a:ext cx="2031239" cy="1218743"/>
      </dsp:txXfrm>
    </dsp:sp>
    <dsp:sp modelId="{112A5D5F-5A4F-4F22-8881-2E6FF980B5CA}">
      <dsp:nvSpPr>
        <dsp:cNvPr id="0" name=""/>
        <dsp:cNvSpPr/>
      </dsp:nvSpPr>
      <dsp:spPr>
        <a:xfrm>
          <a:off x="3034873" y="2845711"/>
          <a:ext cx="2031239" cy="121874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According to Burke (2019,p. 23), the freelance economy is growing fast, with more people looking for flexible working spaces like this.</a:t>
          </a:r>
          <a:endParaRPr lang="en-US" sz="1000" kern="1200"/>
        </a:p>
      </dsp:txBody>
      <dsp:txXfrm>
        <a:off x="3034873" y="2845711"/>
        <a:ext cx="2031239" cy="1218743"/>
      </dsp:txXfrm>
    </dsp:sp>
    <dsp:sp modelId="{4EE1A8DC-55E8-48E1-956F-FEB7E0C5B821}">
      <dsp:nvSpPr>
        <dsp:cNvPr id="0" name=""/>
        <dsp:cNvSpPr/>
      </dsp:nvSpPr>
      <dsp:spPr>
        <a:xfrm>
          <a:off x="5269236" y="2845711"/>
          <a:ext cx="2031239" cy="121874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As Scarborough and Cornwall (2018, p. 72) explain, business with low costs and grow potential are more likely to succeed in the long term. </a:t>
          </a:r>
          <a:endParaRPr lang="en-US" sz="1000" kern="1200"/>
        </a:p>
      </dsp:txBody>
      <dsp:txXfrm>
        <a:off x="5269236" y="2845711"/>
        <a:ext cx="2031239" cy="1218743"/>
      </dsp:txXfrm>
    </dsp:sp>
    <dsp:sp modelId="{78AD08B6-76DE-47AE-8ED0-EB5FCF4F877D}">
      <dsp:nvSpPr>
        <dsp:cNvPr id="0" name=""/>
        <dsp:cNvSpPr/>
      </dsp:nvSpPr>
      <dsp:spPr>
        <a:xfrm>
          <a:off x="7503600" y="2845711"/>
          <a:ext cx="2031239" cy="121874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With passion, careful planning, and the right support, Royal Chair Studio is ready to grow into a successful and rewarding business for everyone involved!</a:t>
          </a:r>
          <a:endParaRPr lang="en-US" sz="1000" kern="1200"/>
        </a:p>
      </dsp:txBody>
      <dsp:txXfrm>
        <a:off x="7503600" y="2845711"/>
        <a:ext cx="2031239" cy="121874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5225E4-D688-498F-BF7A-27CCC90B9C46}" type="datetimeFigureOut">
              <a:rPr lang="en-GB" smtClean="0"/>
              <a:t>07/07/2025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82C529-A1E5-4F4C-AEB8-9A7023C5449F}" type="slidenum">
              <a:rPr lang="en-GB" smtClean="0"/>
              <a:t>‹#›</a:t>
            </a:fld>
            <a:endParaRPr lang="en-GB"/>
          </a:p>
        </p:txBody>
      </p:sp>
    </p:spTree>
    <p:extLst>
      <p:ext uri="{BB962C8B-B14F-4D97-AF65-F5344CB8AC3E}">
        <p14:creationId xmlns:p14="http://schemas.microsoft.com/office/powerpoint/2010/main" val="13534106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82C529-A1E5-4F4C-AEB8-9A7023C5449F}" type="slidenum">
              <a:rPr lang="en-GB" smtClean="0"/>
              <a:t>3</a:t>
            </a:fld>
            <a:endParaRPr lang="en-GB"/>
          </a:p>
        </p:txBody>
      </p:sp>
    </p:spTree>
    <p:extLst>
      <p:ext uri="{BB962C8B-B14F-4D97-AF65-F5344CB8AC3E}">
        <p14:creationId xmlns:p14="http://schemas.microsoft.com/office/powerpoint/2010/main" val="8138618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B490E-FAF0-0F4E-1714-4DB5AC1BC5F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4DC9708-7234-4785-6B0B-C2FAB372B1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D897927-EE2D-B14E-1576-EF811FD748FA}"/>
              </a:ext>
            </a:extLst>
          </p:cNvPr>
          <p:cNvSpPr>
            <a:spLocks noGrp="1"/>
          </p:cNvSpPr>
          <p:nvPr>
            <p:ph type="dt" sz="half" idx="10"/>
          </p:nvPr>
        </p:nvSpPr>
        <p:spPr/>
        <p:txBody>
          <a:bodyPr/>
          <a:lstStyle/>
          <a:p>
            <a:fld id="{D1D1EADE-8E88-4C7C-8AC5-FB148DE4940E}" type="datetime1">
              <a:rPr lang="en-US" smtClean="0"/>
              <a:t>7/7/2025</a:t>
            </a:fld>
            <a:endParaRPr lang="en-US" dirty="0"/>
          </a:p>
        </p:txBody>
      </p:sp>
      <p:sp>
        <p:nvSpPr>
          <p:cNvPr id="5" name="Footer Placeholder 4">
            <a:extLst>
              <a:ext uri="{FF2B5EF4-FFF2-40B4-BE49-F238E27FC236}">
                <a16:creationId xmlns:a16="http://schemas.microsoft.com/office/drawing/2014/main" id="{CC00167E-9C98-5084-030B-D0B1DF0D94F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512A23E-E07E-DDE7-7D54-DDBDD2944A23}"/>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997676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A0696-D940-97BE-3BAE-D2F62469FA9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070D431-3DB1-DE1D-411F-FEA4162E64C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37111AD-7E86-9E5B-DC2C-3C087FEF5EC1}"/>
              </a:ext>
            </a:extLst>
          </p:cNvPr>
          <p:cNvSpPr>
            <a:spLocks noGrp="1"/>
          </p:cNvSpPr>
          <p:nvPr>
            <p:ph type="dt" sz="half" idx="10"/>
          </p:nvPr>
        </p:nvSpPr>
        <p:spPr/>
        <p:txBody>
          <a:bodyPr/>
          <a:lstStyle/>
          <a:p>
            <a:fld id="{157B6794-849E-4626-908B-D15793550EFB}" type="datetime1">
              <a:rPr lang="en-US" smtClean="0"/>
              <a:t>7/7/2025</a:t>
            </a:fld>
            <a:endParaRPr lang="en-US" dirty="0"/>
          </a:p>
        </p:txBody>
      </p:sp>
      <p:sp>
        <p:nvSpPr>
          <p:cNvPr id="5" name="Footer Placeholder 4">
            <a:extLst>
              <a:ext uri="{FF2B5EF4-FFF2-40B4-BE49-F238E27FC236}">
                <a16:creationId xmlns:a16="http://schemas.microsoft.com/office/drawing/2014/main" id="{B68EB348-7C65-8158-79B8-0B984CA9BC3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1A6136B-F828-AFEA-D6E6-F99CD037BEE3}"/>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786406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94560-D5B2-93C5-8825-22244A9E042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DCA1A03-F017-14D5-57A3-0062D2A4431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ADDFD26-CFDB-4904-939A-170CEF7CC452}"/>
              </a:ext>
            </a:extLst>
          </p:cNvPr>
          <p:cNvSpPr>
            <a:spLocks noGrp="1"/>
          </p:cNvSpPr>
          <p:nvPr>
            <p:ph type="dt" sz="half" idx="10"/>
          </p:nvPr>
        </p:nvSpPr>
        <p:spPr/>
        <p:txBody>
          <a:bodyPr/>
          <a:lstStyle/>
          <a:p>
            <a:fld id="{63DB64E7-5594-42A3-ADBF-E95A7ACEAD64}" type="datetime1">
              <a:rPr lang="en-US" smtClean="0"/>
              <a:t>7/7/2025</a:t>
            </a:fld>
            <a:endParaRPr lang="en-US" dirty="0"/>
          </a:p>
        </p:txBody>
      </p:sp>
      <p:sp>
        <p:nvSpPr>
          <p:cNvPr id="5" name="Footer Placeholder 4">
            <a:extLst>
              <a:ext uri="{FF2B5EF4-FFF2-40B4-BE49-F238E27FC236}">
                <a16:creationId xmlns:a16="http://schemas.microsoft.com/office/drawing/2014/main" id="{28621487-D56F-E214-4F10-21701E6217D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1ED261D-3C67-8741-F515-471027009C68}"/>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2518397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44C44-85D1-5695-629E-AC291C77666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7E610C1-76D0-25CA-4C67-179150794C8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530E1EA-544D-33B4-3149-FB12A0B006D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4F510ED-F61E-4C63-AF7E-F1944CD02096}"/>
              </a:ext>
            </a:extLst>
          </p:cNvPr>
          <p:cNvSpPr>
            <a:spLocks noGrp="1"/>
          </p:cNvSpPr>
          <p:nvPr>
            <p:ph type="dt" sz="half" idx="10"/>
          </p:nvPr>
        </p:nvSpPr>
        <p:spPr/>
        <p:txBody>
          <a:bodyPr/>
          <a:lstStyle/>
          <a:p>
            <a:fld id="{18462B0B-D248-4FFB-8695-AD7FA4B1284A}" type="datetime1">
              <a:rPr lang="en-US" smtClean="0"/>
              <a:t>7/7/2025</a:t>
            </a:fld>
            <a:endParaRPr lang="en-US" dirty="0"/>
          </a:p>
        </p:txBody>
      </p:sp>
      <p:sp>
        <p:nvSpPr>
          <p:cNvPr id="6" name="Footer Placeholder 5">
            <a:extLst>
              <a:ext uri="{FF2B5EF4-FFF2-40B4-BE49-F238E27FC236}">
                <a16:creationId xmlns:a16="http://schemas.microsoft.com/office/drawing/2014/main" id="{4EB22421-EDC4-AD94-C674-4BAE428E4C5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6998AB2-54C1-2770-CF6A-A25799A513EB}"/>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427671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02DD9-4CCD-C25E-234E-0DD76019747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BB70565-5BFC-2325-F93A-0663E7C2AA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099232A-CFCA-96E3-1033-D4EAA8B3D46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A1F9DDD-CD4C-98A3-E621-E0049CF1DA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B3F90AE-8313-3C7F-2150-8870F762994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457A18F-CDF6-1BE2-F97C-7CAA10A86781}"/>
              </a:ext>
            </a:extLst>
          </p:cNvPr>
          <p:cNvSpPr>
            <a:spLocks noGrp="1"/>
          </p:cNvSpPr>
          <p:nvPr>
            <p:ph type="dt" sz="half" idx="10"/>
          </p:nvPr>
        </p:nvSpPr>
        <p:spPr/>
        <p:txBody>
          <a:bodyPr/>
          <a:lstStyle/>
          <a:p>
            <a:fld id="{D0378EFB-9159-4510-B73F-4F0409ADE937}" type="datetime1">
              <a:rPr lang="en-US" smtClean="0"/>
              <a:t>7/7/2025</a:t>
            </a:fld>
            <a:endParaRPr lang="en-US" dirty="0"/>
          </a:p>
        </p:txBody>
      </p:sp>
      <p:sp>
        <p:nvSpPr>
          <p:cNvPr id="8" name="Footer Placeholder 7">
            <a:extLst>
              <a:ext uri="{FF2B5EF4-FFF2-40B4-BE49-F238E27FC236}">
                <a16:creationId xmlns:a16="http://schemas.microsoft.com/office/drawing/2014/main" id="{516C0BFF-172A-D266-35C7-D9CA15C9262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3B4DC61-31DB-11C4-9AFB-B8A4F7337AC0}"/>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4256730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9B479-2322-1542-3FEC-28B1942A00D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5A09CC6-0BF9-A534-BBBA-C2E70621341C}"/>
              </a:ext>
            </a:extLst>
          </p:cNvPr>
          <p:cNvSpPr>
            <a:spLocks noGrp="1"/>
          </p:cNvSpPr>
          <p:nvPr>
            <p:ph type="dt" sz="half" idx="10"/>
          </p:nvPr>
        </p:nvSpPr>
        <p:spPr/>
        <p:txBody>
          <a:bodyPr/>
          <a:lstStyle/>
          <a:p>
            <a:fld id="{89BC9412-2452-4BED-A324-9D8C115361AD}" type="datetime1">
              <a:rPr lang="en-US" smtClean="0"/>
              <a:t>7/7/2025</a:t>
            </a:fld>
            <a:endParaRPr lang="en-US" dirty="0"/>
          </a:p>
        </p:txBody>
      </p:sp>
      <p:sp>
        <p:nvSpPr>
          <p:cNvPr id="4" name="Footer Placeholder 3">
            <a:extLst>
              <a:ext uri="{FF2B5EF4-FFF2-40B4-BE49-F238E27FC236}">
                <a16:creationId xmlns:a16="http://schemas.microsoft.com/office/drawing/2014/main" id="{69402726-B591-3785-DBFC-CE1EAFAE281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EBEA0FB-EADF-FE35-7527-BEB2023FA19E}"/>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644199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6B6568-FAE7-203D-F6E2-62E9683CAA75}"/>
              </a:ext>
            </a:extLst>
          </p:cNvPr>
          <p:cNvSpPr>
            <a:spLocks noGrp="1"/>
          </p:cNvSpPr>
          <p:nvPr>
            <p:ph type="dt" sz="half" idx="10"/>
          </p:nvPr>
        </p:nvSpPr>
        <p:spPr/>
        <p:txBody>
          <a:bodyPr/>
          <a:lstStyle/>
          <a:p>
            <a:fld id="{F5318F62-D251-40E8-A23C-F4CFE9FEAB41}" type="datetime1">
              <a:rPr lang="en-US" smtClean="0"/>
              <a:t>7/7/2025</a:t>
            </a:fld>
            <a:endParaRPr lang="en-US" dirty="0"/>
          </a:p>
        </p:txBody>
      </p:sp>
      <p:sp>
        <p:nvSpPr>
          <p:cNvPr id="3" name="Footer Placeholder 2">
            <a:extLst>
              <a:ext uri="{FF2B5EF4-FFF2-40B4-BE49-F238E27FC236}">
                <a16:creationId xmlns:a16="http://schemas.microsoft.com/office/drawing/2014/main" id="{F46729BE-E60A-4494-92A1-CBEC89C6958D}"/>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B732517-B3A3-AEA7-C45D-49255ECF83DC}"/>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561805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4F8D8-BDE3-1388-E9DF-B43F14A35EA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B554685-0D53-5BCB-C329-EB7CCC520A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5B7CA6C-3D8B-1CEA-9F2B-95ACE3DF1F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2102ECF-D389-CC9B-E777-34D9953EB713}"/>
              </a:ext>
            </a:extLst>
          </p:cNvPr>
          <p:cNvSpPr>
            <a:spLocks noGrp="1"/>
          </p:cNvSpPr>
          <p:nvPr>
            <p:ph type="dt" sz="half" idx="10"/>
          </p:nvPr>
        </p:nvSpPr>
        <p:spPr/>
        <p:txBody>
          <a:bodyPr/>
          <a:lstStyle/>
          <a:p>
            <a:fld id="{44F76144-149E-4874-93A5-554A0357CF82}" type="datetime1">
              <a:rPr lang="en-US" smtClean="0"/>
              <a:t>7/7/2025</a:t>
            </a:fld>
            <a:endParaRPr lang="en-US" dirty="0"/>
          </a:p>
        </p:txBody>
      </p:sp>
      <p:sp>
        <p:nvSpPr>
          <p:cNvPr id="6" name="Footer Placeholder 5">
            <a:extLst>
              <a:ext uri="{FF2B5EF4-FFF2-40B4-BE49-F238E27FC236}">
                <a16:creationId xmlns:a16="http://schemas.microsoft.com/office/drawing/2014/main" id="{9E1EE801-7E7A-9F3D-7169-844ED2F71AD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902F6A-78FE-114A-B88E-6F8B604D21EA}"/>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1485354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E41F4-B9A9-1C24-E5FF-219D3A48C66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9C88F0A-E3E4-5C0B-36CF-DB9C478C0C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5C900A5-F945-EFE4-B3A5-2125545312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474083A-7B63-ED99-ABD4-26D1CC82360D}"/>
              </a:ext>
            </a:extLst>
          </p:cNvPr>
          <p:cNvSpPr>
            <a:spLocks noGrp="1"/>
          </p:cNvSpPr>
          <p:nvPr>
            <p:ph type="dt" sz="half" idx="10"/>
          </p:nvPr>
        </p:nvSpPr>
        <p:spPr/>
        <p:txBody>
          <a:bodyPr/>
          <a:lstStyle/>
          <a:p>
            <a:fld id="{50BA65D8-0540-4835-AE5C-25D29DBA01BE}" type="datetime1">
              <a:rPr lang="en-US" smtClean="0"/>
              <a:t>7/7/2025</a:t>
            </a:fld>
            <a:endParaRPr lang="en-US" dirty="0"/>
          </a:p>
        </p:txBody>
      </p:sp>
      <p:sp>
        <p:nvSpPr>
          <p:cNvPr id="6" name="Footer Placeholder 5">
            <a:extLst>
              <a:ext uri="{FF2B5EF4-FFF2-40B4-BE49-F238E27FC236}">
                <a16:creationId xmlns:a16="http://schemas.microsoft.com/office/drawing/2014/main" id="{7B13EE3E-2559-10BA-EAD3-6B4564D9794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0E2EC09-E0C4-0339-695A-B4DC4ECD481E}"/>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857301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E61FA-BDB3-F833-EC91-68413C3A472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21C21FB-88B8-A8B2-6214-BD3422873AE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C5E04CE-8D5C-0C5C-467A-2B21351978F8}"/>
              </a:ext>
            </a:extLst>
          </p:cNvPr>
          <p:cNvSpPr>
            <a:spLocks noGrp="1"/>
          </p:cNvSpPr>
          <p:nvPr>
            <p:ph type="dt" sz="half" idx="10"/>
          </p:nvPr>
        </p:nvSpPr>
        <p:spPr/>
        <p:txBody>
          <a:bodyPr/>
          <a:lstStyle/>
          <a:p>
            <a:fld id="{EC3C8B9C-477D-492A-96AD-1FC2CC997A73}" type="datetime1">
              <a:rPr lang="en-US" smtClean="0"/>
              <a:t>7/7/2025</a:t>
            </a:fld>
            <a:endParaRPr lang="en-US" dirty="0"/>
          </a:p>
        </p:txBody>
      </p:sp>
      <p:sp>
        <p:nvSpPr>
          <p:cNvPr id="5" name="Footer Placeholder 4">
            <a:extLst>
              <a:ext uri="{FF2B5EF4-FFF2-40B4-BE49-F238E27FC236}">
                <a16:creationId xmlns:a16="http://schemas.microsoft.com/office/drawing/2014/main" id="{BB1D17C8-BA4A-7F15-6FED-E12833AD1D1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04FD799-DDBC-0D98-D567-578EA3DA1652}"/>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458041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51BC00-42FB-1AD3-E8B2-F3A5A804E62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2B5DFC2-D2EF-0E40-0A72-D85F73CD402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19B9396-8BCE-5CB5-FC2B-3D50A5A06683}"/>
              </a:ext>
            </a:extLst>
          </p:cNvPr>
          <p:cNvSpPr>
            <a:spLocks noGrp="1"/>
          </p:cNvSpPr>
          <p:nvPr>
            <p:ph type="dt" sz="half" idx="10"/>
          </p:nvPr>
        </p:nvSpPr>
        <p:spPr/>
        <p:txBody>
          <a:bodyPr/>
          <a:lstStyle/>
          <a:p>
            <a:fld id="{42D3AED5-E26D-4E29-B1B3-7847B6779594}" type="datetime1">
              <a:rPr lang="en-US" smtClean="0"/>
              <a:t>7/7/2025</a:t>
            </a:fld>
            <a:endParaRPr lang="en-US" dirty="0"/>
          </a:p>
        </p:txBody>
      </p:sp>
      <p:sp>
        <p:nvSpPr>
          <p:cNvPr id="5" name="Footer Placeholder 4">
            <a:extLst>
              <a:ext uri="{FF2B5EF4-FFF2-40B4-BE49-F238E27FC236}">
                <a16:creationId xmlns:a16="http://schemas.microsoft.com/office/drawing/2014/main" id="{82D221D5-9A66-C9A3-850A-B8997CFA07A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853F450-3F7D-86EE-A972-511E6891F4D5}"/>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950969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3DE5BD-E9AF-F2DB-4434-8C60B38482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00DAC7B-CC0B-3108-3B61-8025ABED8A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01D7B6E-A330-046F-9773-D18327A262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1BA835-12AC-4E8F-955A-EA3F4DE2791F}" type="datetime1">
              <a:rPr lang="en-US" smtClean="0"/>
              <a:t>7/7/2025</a:t>
            </a:fld>
            <a:endParaRPr lang="en-US" dirty="0"/>
          </a:p>
        </p:txBody>
      </p:sp>
      <p:sp>
        <p:nvSpPr>
          <p:cNvPr id="5" name="Footer Placeholder 4">
            <a:extLst>
              <a:ext uri="{FF2B5EF4-FFF2-40B4-BE49-F238E27FC236}">
                <a16:creationId xmlns:a16="http://schemas.microsoft.com/office/drawing/2014/main" id="{17754D01-6809-5F36-1FE6-0BF8FAE207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C868E639-160D-3E71-04A6-77F3A1FEF6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E7843D-FF13-4365-9478-9625B70A2705}" type="slidenum">
              <a:rPr lang="en-US" smtClean="0"/>
              <a:t>‹#›</a:t>
            </a:fld>
            <a:endParaRPr lang="en-US" dirty="0"/>
          </a:p>
        </p:txBody>
      </p:sp>
    </p:spTree>
    <p:extLst>
      <p:ext uri="{BB962C8B-B14F-4D97-AF65-F5344CB8AC3E}">
        <p14:creationId xmlns:p14="http://schemas.microsoft.com/office/powerpoint/2010/main" val="2806929398"/>
      </p:ext>
    </p:extLst>
  </p:cSld>
  <p:clrMap bg1="lt1" tx1="dk1" bg2="lt2" tx2="dk2" accent1="accent1" accent2="accent2" accent3="accent3" accent4="accent4" accent5="accent5" accent6="accent6" hlink="hlink" folHlink="folHlink"/>
  <p:sldLayoutIdLst>
    <p:sldLayoutId id="2147484470" r:id="rId1"/>
    <p:sldLayoutId id="2147484471" r:id="rId2"/>
    <p:sldLayoutId id="2147484472" r:id="rId3"/>
    <p:sldLayoutId id="2147484473" r:id="rId4"/>
    <p:sldLayoutId id="2147484474" r:id="rId5"/>
    <p:sldLayoutId id="2147484475" r:id="rId6"/>
    <p:sldLayoutId id="2147484476" r:id="rId7"/>
    <p:sldLayoutId id="2147484477" r:id="rId8"/>
    <p:sldLayoutId id="2147484478" r:id="rId9"/>
    <p:sldLayoutId id="2147484479" r:id="rId10"/>
    <p:sldLayoutId id="2147484480"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5.xml"/><Relationship Id="rId4" Type="http://schemas.openxmlformats.org/officeDocument/2006/relationships/image" Target="../media/image17.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Elegant velvet chairs in theatre">
            <a:extLst>
              <a:ext uri="{FF2B5EF4-FFF2-40B4-BE49-F238E27FC236}">
                <a16:creationId xmlns:a16="http://schemas.microsoft.com/office/drawing/2014/main" id="{F16E683E-EF86-8363-4315-F869EA5C00D4}"/>
              </a:ext>
            </a:extLst>
          </p:cNvPr>
          <p:cNvPicPr>
            <a:picLocks noChangeAspect="1"/>
          </p:cNvPicPr>
          <p:nvPr/>
        </p:nvPicPr>
        <p:blipFill>
          <a:blip r:embed="rId2"/>
          <a:srcRect l="5944" r="3147" b="23391"/>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AB9627E2-3DDD-22BA-C826-087E3E6FBC2E}"/>
              </a:ext>
            </a:extLst>
          </p:cNvPr>
          <p:cNvSpPr>
            <a:spLocks noGrp="1"/>
          </p:cNvSpPr>
          <p:nvPr>
            <p:ph type="ctrTitle"/>
          </p:nvPr>
        </p:nvSpPr>
        <p:spPr>
          <a:xfrm>
            <a:off x="320039" y="255830"/>
            <a:ext cx="8138160" cy="1061981"/>
          </a:xfrm>
        </p:spPr>
        <p:txBody>
          <a:bodyPr anchor="t">
            <a:normAutofit/>
          </a:bodyPr>
          <a:lstStyle/>
          <a:p>
            <a:pPr algn="l"/>
            <a:r>
              <a:rPr lang="en-GB" sz="4400"/>
              <a:t>Welcome to Royal Chair studio </a:t>
            </a:r>
          </a:p>
        </p:txBody>
      </p:sp>
      <p:sp>
        <p:nvSpPr>
          <p:cNvPr id="3" name="Subtitle 2">
            <a:extLst>
              <a:ext uri="{FF2B5EF4-FFF2-40B4-BE49-F238E27FC236}">
                <a16:creationId xmlns:a16="http://schemas.microsoft.com/office/drawing/2014/main" id="{25717401-E980-4F9A-BFA3-11AFF8E324ED}"/>
              </a:ext>
            </a:extLst>
          </p:cNvPr>
          <p:cNvSpPr>
            <a:spLocks noGrp="1"/>
          </p:cNvSpPr>
          <p:nvPr>
            <p:ph type="subTitle" idx="1"/>
          </p:nvPr>
        </p:nvSpPr>
        <p:spPr>
          <a:xfrm>
            <a:off x="8458199" y="255831"/>
            <a:ext cx="3538728" cy="960120"/>
          </a:xfrm>
        </p:spPr>
        <p:txBody>
          <a:bodyPr anchor="t">
            <a:normAutofit/>
          </a:bodyPr>
          <a:lstStyle/>
          <a:p>
            <a:pPr algn="r"/>
            <a:r>
              <a:rPr lang="en-GB" sz="2000"/>
              <a:t>Your Chair,  Your Craft,  your Crown </a:t>
            </a:r>
          </a:p>
        </p:txBody>
      </p:sp>
    </p:spTree>
    <p:extLst>
      <p:ext uri="{BB962C8B-B14F-4D97-AF65-F5344CB8AC3E}">
        <p14:creationId xmlns:p14="http://schemas.microsoft.com/office/powerpoint/2010/main" val="19050085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D2F91-FAE5-91A5-A8AA-9B95C0C954C6}"/>
              </a:ext>
            </a:extLst>
          </p:cNvPr>
          <p:cNvSpPr>
            <a:spLocks noGrp="1"/>
          </p:cNvSpPr>
          <p:nvPr>
            <p:ph type="title"/>
          </p:nvPr>
        </p:nvSpPr>
        <p:spPr>
          <a:xfrm>
            <a:off x="5568534" y="603504"/>
            <a:ext cx="5916169" cy="1527048"/>
          </a:xfrm>
        </p:spPr>
        <p:txBody>
          <a:bodyPr anchor="b">
            <a:normAutofit/>
          </a:bodyPr>
          <a:lstStyle/>
          <a:p>
            <a:r>
              <a:rPr lang="en-GB"/>
              <a:t>Business Introduction </a:t>
            </a:r>
            <a:endParaRPr lang="en-GB" dirty="0"/>
          </a:p>
        </p:txBody>
      </p:sp>
      <p:sp>
        <p:nvSpPr>
          <p:cNvPr id="27" name="Content Placeholder 2">
            <a:extLst>
              <a:ext uri="{FF2B5EF4-FFF2-40B4-BE49-F238E27FC236}">
                <a16:creationId xmlns:a16="http://schemas.microsoft.com/office/drawing/2014/main" id="{00FC61DE-BDC4-BA54-1908-A6828003E5D5}"/>
              </a:ext>
            </a:extLst>
          </p:cNvPr>
          <p:cNvSpPr>
            <a:spLocks noGrp="1"/>
          </p:cNvSpPr>
          <p:nvPr>
            <p:ph idx="1"/>
          </p:nvPr>
        </p:nvSpPr>
        <p:spPr>
          <a:xfrm>
            <a:off x="5568533" y="2214282"/>
            <a:ext cx="5916169" cy="4095078"/>
          </a:xfrm>
        </p:spPr>
        <p:txBody>
          <a:bodyPr>
            <a:normAutofit/>
          </a:bodyPr>
          <a:lstStyle/>
          <a:p>
            <a:pPr marL="0" indent="0">
              <a:buNone/>
            </a:pPr>
            <a:r>
              <a:rPr lang="en-GB" sz="1300">
                <a:latin typeface="Arial" panose="020B0604020202020204" pitchFamily="34" charset="0"/>
                <a:cs typeface="Arial" panose="020B0604020202020204" pitchFamily="34" charset="0"/>
              </a:rPr>
              <a:t>Royal Chair Studio is a salon chair rental service based in Cardiff Bay, offering flexible workspace for self-employed hairdressers and beauty professionals.</a:t>
            </a:r>
          </a:p>
          <a:p>
            <a:pPr marL="0" indent="0">
              <a:buNone/>
            </a:pPr>
            <a:r>
              <a:rPr lang="en-GB" sz="1300">
                <a:latin typeface="Arial" panose="020B0604020202020204" pitchFamily="34" charset="0"/>
                <a:cs typeface="Arial" panose="020B0604020202020204" pitchFamily="34" charset="0"/>
              </a:rPr>
              <a:t>We are based in Cardiff Bay. The aim is to help people who want to work freelance in the beauty industry. We give them the chance to have their own space without the high cost or stress of owning a full salon. </a:t>
            </a:r>
          </a:p>
          <a:p>
            <a:pPr marL="0" indent="0">
              <a:buNone/>
            </a:pPr>
            <a:r>
              <a:rPr lang="en-GB" sz="1300">
                <a:latin typeface="Arial" panose="020B0604020202020204" pitchFamily="34" charset="0"/>
                <a:cs typeface="Arial" panose="020B0604020202020204" pitchFamily="34" charset="0"/>
              </a:rPr>
              <a:t>The mission is to create a space that is flexible, affordable, and supportive, helping stylists to succeed while building a steady income for the business.</a:t>
            </a:r>
          </a:p>
          <a:p>
            <a:pPr marL="0" indent="0">
              <a:buNone/>
            </a:pPr>
            <a:r>
              <a:rPr lang="en-GB" sz="1300">
                <a:latin typeface="Arial" panose="020B0604020202020204" pitchFamily="34" charset="0"/>
                <a:cs typeface="Arial" panose="020B0604020202020204" pitchFamily="34" charset="0"/>
              </a:rPr>
              <a:t>As explain by Kotler and Armstrong (2018, p. 10), successful businesses focus on creating value for their customers, and that’s exactly what Royal Chair Studio is designed to do. </a:t>
            </a:r>
          </a:p>
          <a:p>
            <a:pPr marL="0" indent="0">
              <a:buNone/>
            </a:pPr>
            <a:r>
              <a:rPr lang="en-GB" sz="1300">
                <a:latin typeface="Arial" panose="020B0604020202020204" pitchFamily="34" charset="0"/>
                <a:cs typeface="Arial" panose="020B0604020202020204" pitchFamily="34" charset="0"/>
              </a:rPr>
              <a:t>To ensure legal protection and business credibility, the business is set up as limited company, following the guidance of Atrill and McLaney (2019, p. 67), who highlight the importance of choosing the right structure for long-term stability. </a:t>
            </a:r>
          </a:p>
          <a:p>
            <a:pPr marL="0" indent="0">
              <a:buNone/>
            </a:pPr>
            <a:endParaRPr lang="en-GB" sz="1700" dirty="0"/>
          </a:p>
        </p:txBody>
      </p:sp>
      <p:pic>
        <p:nvPicPr>
          <p:cNvPr id="5" name="Picture 4" descr="Light bulb over people discussing">
            <a:extLst>
              <a:ext uri="{FF2B5EF4-FFF2-40B4-BE49-F238E27FC236}">
                <a16:creationId xmlns:a16="http://schemas.microsoft.com/office/drawing/2014/main" id="{2722EA53-2AA0-55FB-C7EC-8CEB8E8A0C4C}"/>
              </a:ext>
            </a:extLst>
          </p:cNvPr>
          <p:cNvPicPr>
            <a:picLocks noChangeAspect="1"/>
          </p:cNvPicPr>
          <p:nvPr/>
        </p:nvPicPr>
        <p:blipFill>
          <a:blip r:embed="rId2"/>
          <a:srcRect l="32270" r="19937" b="-1"/>
          <a:stretch>
            <a:fillRect/>
          </a:stretch>
        </p:blipFill>
        <p:spPr>
          <a:xfrm>
            <a:off x="20" y="10"/>
            <a:ext cx="4910308" cy="6857990"/>
          </a:xfrm>
          <a:prstGeom prst="rect">
            <a:avLst/>
          </a:prstGeom>
        </p:spPr>
      </p:pic>
    </p:spTree>
    <p:extLst>
      <p:ext uri="{BB962C8B-B14F-4D97-AF65-F5344CB8AC3E}">
        <p14:creationId xmlns:p14="http://schemas.microsoft.com/office/powerpoint/2010/main" val="2400610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BF8C2-3082-1595-7C4B-829FCAC9B330}"/>
              </a:ext>
            </a:extLst>
          </p:cNvPr>
          <p:cNvSpPr>
            <a:spLocks noGrp="1"/>
          </p:cNvSpPr>
          <p:nvPr>
            <p:ph type="title"/>
          </p:nvPr>
        </p:nvSpPr>
        <p:spPr>
          <a:xfrm>
            <a:off x="612648" y="600074"/>
            <a:ext cx="6035040" cy="1529932"/>
          </a:xfrm>
        </p:spPr>
        <p:txBody>
          <a:bodyPr anchor="b">
            <a:normAutofit/>
          </a:bodyPr>
          <a:lstStyle/>
          <a:p>
            <a:r>
              <a:rPr lang="en-GB" dirty="0"/>
              <a:t>Unique selling points &amp; Location</a:t>
            </a:r>
          </a:p>
        </p:txBody>
      </p:sp>
      <p:graphicFrame>
        <p:nvGraphicFramePr>
          <p:cNvPr id="15" name="Content Placeholder 2">
            <a:extLst>
              <a:ext uri="{FF2B5EF4-FFF2-40B4-BE49-F238E27FC236}">
                <a16:creationId xmlns:a16="http://schemas.microsoft.com/office/drawing/2014/main" id="{C9A6D6E1-42D1-7340-F973-1EFA550B46E5}"/>
              </a:ext>
            </a:extLst>
          </p:cNvPr>
          <p:cNvGraphicFramePr>
            <a:graphicFrameLocks noGrp="1"/>
          </p:cNvGraphicFramePr>
          <p:nvPr>
            <p:ph idx="1"/>
            <p:extLst>
              <p:ext uri="{D42A27DB-BD31-4B8C-83A1-F6EECF244321}">
                <p14:modId xmlns:p14="http://schemas.microsoft.com/office/powerpoint/2010/main" val="597858428"/>
              </p:ext>
            </p:extLst>
          </p:nvPr>
        </p:nvGraphicFramePr>
        <p:xfrm>
          <a:off x="612648" y="2212847"/>
          <a:ext cx="6035040" cy="4499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Multi-coloured chairs">
            <a:extLst>
              <a:ext uri="{FF2B5EF4-FFF2-40B4-BE49-F238E27FC236}">
                <a16:creationId xmlns:a16="http://schemas.microsoft.com/office/drawing/2014/main" id="{F369CDE6-AF10-CE21-C7F8-2053EA50F251}"/>
              </a:ext>
            </a:extLst>
          </p:cNvPr>
          <p:cNvPicPr>
            <a:picLocks noChangeAspect="1"/>
          </p:cNvPicPr>
          <p:nvPr/>
        </p:nvPicPr>
        <p:blipFill>
          <a:blip r:embed="rId8"/>
          <a:srcRect l="25117" r="19057" b="2"/>
          <a:stretch>
            <a:fillRect/>
          </a:stretch>
        </p:blipFill>
        <p:spPr>
          <a:xfrm>
            <a:off x="7345680" y="10"/>
            <a:ext cx="4846320" cy="6857990"/>
          </a:xfrm>
          <a:prstGeom prst="rect">
            <a:avLst/>
          </a:prstGeom>
        </p:spPr>
      </p:pic>
    </p:spTree>
    <p:extLst>
      <p:ext uri="{BB962C8B-B14F-4D97-AF65-F5344CB8AC3E}">
        <p14:creationId xmlns:p14="http://schemas.microsoft.com/office/powerpoint/2010/main" val="3457642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FAC6AA-6E72-CD69-72A5-8A07161EA831}"/>
              </a:ext>
            </a:extLst>
          </p:cNvPr>
          <p:cNvSpPr>
            <a:spLocks noGrp="1"/>
          </p:cNvSpPr>
          <p:nvPr>
            <p:ph type="title"/>
          </p:nvPr>
        </p:nvSpPr>
        <p:spPr>
          <a:xfrm>
            <a:off x="5568534" y="603504"/>
            <a:ext cx="5916169" cy="1527048"/>
          </a:xfrm>
        </p:spPr>
        <p:txBody>
          <a:bodyPr anchor="b">
            <a:normAutofit/>
          </a:bodyPr>
          <a:lstStyle/>
          <a:p>
            <a:r>
              <a:rPr lang="en-GB" dirty="0"/>
              <a:t>Financial Plan &amp; Start-Up Strategy </a:t>
            </a:r>
          </a:p>
        </p:txBody>
      </p:sp>
      <p:pic>
        <p:nvPicPr>
          <p:cNvPr id="42" name="Picture 41" descr="Empty orange chairs forming a circle">
            <a:extLst>
              <a:ext uri="{FF2B5EF4-FFF2-40B4-BE49-F238E27FC236}">
                <a16:creationId xmlns:a16="http://schemas.microsoft.com/office/drawing/2014/main" id="{1A2E2F7A-0F3E-17D3-8272-D33B3C944672}"/>
              </a:ext>
            </a:extLst>
          </p:cNvPr>
          <p:cNvPicPr>
            <a:picLocks noChangeAspect="1"/>
          </p:cNvPicPr>
          <p:nvPr/>
        </p:nvPicPr>
        <p:blipFill>
          <a:blip r:embed="rId2"/>
          <a:srcRect l="11252" r="36121" b="-2"/>
          <a:stretch>
            <a:fillRect/>
          </a:stretch>
        </p:blipFill>
        <p:spPr>
          <a:xfrm>
            <a:off x="20" y="10"/>
            <a:ext cx="4910308" cy="6857990"/>
          </a:xfrm>
          <a:prstGeom prst="rect">
            <a:avLst/>
          </a:prstGeom>
        </p:spPr>
      </p:pic>
      <p:sp>
        <p:nvSpPr>
          <p:cNvPr id="26" name="Content Placeholder 2">
            <a:extLst>
              <a:ext uri="{FF2B5EF4-FFF2-40B4-BE49-F238E27FC236}">
                <a16:creationId xmlns:a16="http://schemas.microsoft.com/office/drawing/2014/main" id="{CD5DDAD7-0BF1-C274-4E96-5BA20AC5D17C}"/>
              </a:ext>
            </a:extLst>
          </p:cNvPr>
          <p:cNvSpPr>
            <a:spLocks noGrp="1"/>
          </p:cNvSpPr>
          <p:nvPr>
            <p:ph idx="1"/>
          </p:nvPr>
        </p:nvSpPr>
        <p:spPr>
          <a:xfrm>
            <a:off x="5568533" y="2214282"/>
            <a:ext cx="5916169" cy="4095078"/>
          </a:xfrm>
        </p:spPr>
        <p:txBody>
          <a:bodyPr>
            <a:normAutofit/>
          </a:bodyPr>
          <a:lstStyle/>
          <a:p>
            <a:pPr marL="0" indent="0">
              <a:buNone/>
            </a:pPr>
            <a:r>
              <a:rPr lang="en-GB" sz="1100">
                <a:latin typeface="Arial" panose="020B0604020202020204" pitchFamily="34" charset="0"/>
                <a:cs typeface="Arial" panose="020B0604020202020204" pitchFamily="34" charset="0"/>
              </a:rPr>
              <a:t>The main income for the business will come from renting out  salon chairs to self-employed hairdressers.</a:t>
            </a:r>
          </a:p>
          <a:p>
            <a:pPr marL="0" indent="0">
              <a:buNone/>
            </a:pPr>
            <a:r>
              <a:rPr lang="en-GB" sz="1100">
                <a:latin typeface="Arial" panose="020B0604020202020204" pitchFamily="34" charset="0"/>
                <a:cs typeface="Arial" panose="020B0604020202020204" pitchFamily="34" charset="0"/>
              </a:rPr>
              <a:t>The flexible rental options will include: </a:t>
            </a:r>
          </a:p>
          <a:p>
            <a:r>
              <a:rPr lang="en-GB" sz="1100">
                <a:latin typeface="Arial" panose="020B0604020202020204" pitchFamily="34" charset="0"/>
                <a:cs typeface="Arial" panose="020B0604020202020204" pitchFamily="34" charset="0"/>
              </a:rPr>
              <a:t> £40 per day – perfect for part-time stylists or beginners.</a:t>
            </a:r>
          </a:p>
          <a:p>
            <a:r>
              <a:rPr lang="en-GB" sz="1100">
                <a:latin typeface="Arial" panose="020B0604020202020204" pitchFamily="34" charset="0"/>
                <a:cs typeface="Arial" panose="020B0604020202020204" pitchFamily="34" charset="0"/>
              </a:rPr>
              <a:t>£149 per week – for regular freelancers. </a:t>
            </a:r>
          </a:p>
          <a:p>
            <a:r>
              <a:rPr lang="en-GB" sz="1100">
                <a:latin typeface="Arial" panose="020B0604020202020204" pitchFamily="34" charset="0"/>
                <a:cs typeface="Arial" panose="020B0604020202020204" pitchFamily="34" charset="0"/>
              </a:rPr>
              <a:t>£499 per month – for full time stylists looking for the best value. </a:t>
            </a:r>
          </a:p>
          <a:p>
            <a:pPr marL="0" indent="0">
              <a:buNone/>
            </a:pPr>
            <a:r>
              <a:rPr lang="en-GB" sz="1100">
                <a:latin typeface="Arial" panose="020B0604020202020204" pitchFamily="34" charset="0"/>
                <a:cs typeface="Arial" panose="020B0604020202020204" pitchFamily="34" charset="0"/>
              </a:rPr>
              <a:t>This flexible pricing makes the business attractive to a wide range of professionals. </a:t>
            </a:r>
          </a:p>
          <a:p>
            <a:pPr marL="0" indent="0">
              <a:buNone/>
            </a:pPr>
            <a:endParaRPr lang="en-GB" sz="1100">
              <a:latin typeface="Arial" panose="020B0604020202020204" pitchFamily="34" charset="0"/>
              <a:cs typeface="Arial" panose="020B0604020202020204" pitchFamily="34" charset="0"/>
            </a:endParaRPr>
          </a:p>
          <a:p>
            <a:pPr marL="0" indent="0">
              <a:buNone/>
            </a:pPr>
            <a:r>
              <a:rPr lang="en-GB" sz="1100">
                <a:latin typeface="Arial" panose="020B0604020202020204" pitchFamily="34" charset="0"/>
                <a:cs typeface="Arial" panose="020B0604020202020204" pitchFamily="34" charset="0"/>
              </a:rPr>
              <a:t>I will use my personal savings to cover the initial expenses, such as equipment, marketing, and set-up costs (décor, insurance, utilities).  </a:t>
            </a:r>
          </a:p>
          <a:p>
            <a:pPr marL="0" indent="0">
              <a:buNone/>
            </a:pPr>
            <a:r>
              <a:rPr lang="en-GB" sz="1100">
                <a:latin typeface="Arial" panose="020B0604020202020204" pitchFamily="34" charset="0"/>
                <a:cs typeface="Arial" panose="020B0604020202020204" pitchFamily="34" charset="0"/>
              </a:rPr>
              <a:t>To keep the business stable until the business become profitable, I may also take a small loan and apply for a start-up business grant.</a:t>
            </a:r>
          </a:p>
          <a:p>
            <a:pPr marL="0" indent="0">
              <a:buNone/>
            </a:pPr>
            <a:r>
              <a:rPr lang="en-GB" sz="1100">
                <a:latin typeface="Arial" panose="020B0604020202020204" pitchFamily="34" charset="0"/>
                <a:cs typeface="Arial" panose="020B0604020202020204" pitchFamily="34" charset="0"/>
              </a:rPr>
              <a:t>The aim is to keep costs low and start earning profit through steady chair rentals. </a:t>
            </a:r>
          </a:p>
          <a:p>
            <a:pPr marL="0" indent="0">
              <a:buNone/>
            </a:pPr>
            <a:r>
              <a:rPr lang="en-GB" sz="1100">
                <a:latin typeface="Arial" panose="020B0604020202020204" pitchFamily="34" charset="0"/>
                <a:cs typeface="Arial" panose="020B0604020202020204" pitchFamily="34" charset="0"/>
              </a:rPr>
              <a:t>I will manage everything myself at first- bookings, marketing, and admin – to save costs. Once income is stable, I plan to hire a receptionist to help with daily tasks. </a:t>
            </a:r>
          </a:p>
        </p:txBody>
      </p:sp>
    </p:spTree>
    <p:extLst>
      <p:ext uri="{BB962C8B-B14F-4D97-AF65-F5344CB8AC3E}">
        <p14:creationId xmlns:p14="http://schemas.microsoft.com/office/powerpoint/2010/main" val="389133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D1088-F22F-EB9C-7834-D38D7F90B758}"/>
              </a:ext>
            </a:extLst>
          </p:cNvPr>
          <p:cNvSpPr>
            <a:spLocks noGrp="1"/>
          </p:cNvSpPr>
          <p:nvPr>
            <p:ph type="title"/>
          </p:nvPr>
        </p:nvSpPr>
        <p:spPr/>
        <p:txBody>
          <a:bodyPr/>
          <a:lstStyle/>
          <a:p>
            <a:r>
              <a:rPr lang="en-GB"/>
              <a:t>    SWOT Analysis</a:t>
            </a:r>
            <a:endParaRPr lang="en-GB" dirty="0"/>
          </a:p>
        </p:txBody>
      </p:sp>
      <p:sp>
        <p:nvSpPr>
          <p:cNvPr id="3" name="Content Placeholder 2">
            <a:extLst>
              <a:ext uri="{FF2B5EF4-FFF2-40B4-BE49-F238E27FC236}">
                <a16:creationId xmlns:a16="http://schemas.microsoft.com/office/drawing/2014/main" id="{B7D7C13F-6D66-1D97-3DF0-BA694F0DC0F3}"/>
              </a:ext>
            </a:extLst>
          </p:cNvPr>
          <p:cNvSpPr>
            <a:spLocks noGrp="1"/>
          </p:cNvSpPr>
          <p:nvPr>
            <p:ph idx="1"/>
          </p:nvPr>
        </p:nvSpPr>
        <p:spPr>
          <a:xfrm>
            <a:off x="772160" y="1657033"/>
            <a:ext cx="10515600" cy="4351338"/>
          </a:xfrm>
        </p:spPr>
        <p:txBody>
          <a:bodyPr>
            <a:normAutofit fontScale="25000" lnSpcReduction="20000"/>
          </a:bodyPr>
          <a:lstStyle/>
          <a:p>
            <a:pPr marL="0" indent="0">
              <a:buNone/>
            </a:pPr>
            <a:r>
              <a:rPr lang="en-GB" sz="4900" b="1" dirty="0">
                <a:latin typeface="Arial" panose="020B0604020202020204" pitchFamily="34" charset="0"/>
                <a:cs typeface="Arial" panose="020B0604020202020204" pitchFamily="34" charset="0"/>
              </a:rPr>
              <a:t>       Strengths</a:t>
            </a:r>
          </a:p>
          <a:p>
            <a:r>
              <a:rPr lang="en-GB" sz="4900" dirty="0">
                <a:latin typeface="Arial" panose="020B0604020202020204" pitchFamily="34" charset="0"/>
                <a:cs typeface="Arial" panose="020B0604020202020204" pitchFamily="34" charset="0"/>
              </a:rPr>
              <a:t>Flexible and affordable chair rental model for self-employed stylists</a:t>
            </a:r>
          </a:p>
          <a:p>
            <a:r>
              <a:rPr lang="en-GB" sz="4900" dirty="0">
                <a:latin typeface="Arial" panose="020B0604020202020204" pitchFamily="34" charset="0"/>
                <a:cs typeface="Arial" panose="020B0604020202020204" pitchFamily="34" charset="0"/>
              </a:rPr>
              <a:t>Free marketing support (social media, flyers, website) to help stylists grow</a:t>
            </a:r>
          </a:p>
          <a:p>
            <a:pPr marL="0" indent="0">
              <a:buNone/>
            </a:pPr>
            <a:r>
              <a:rPr lang="en-GB" sz="4900" dirty="0">
                <a:latin typeface="Arial" panose="020B0604020202020204" pitchFamily="34" charset="0"/>
                <a:cs typeface="Arial" panose="020B0604020202020204" pitchFamily="34" charset="0"/>
              </a:rPr>
              <a:t>Focus on understanding and meeting customer needs, as Gurel and Tat (2017, p. 997) explain, businesses succeed when they align their strengths with market opportunities.</a:t>
            </a:r>
          </a:p>
          <a:p>
            <a:pPr marL="0" indent="0">
              <a:buNone/>
            </a:pPr>
            <a:r>
              <a:rPr lang="en-GB" sz="4900" b="1" dirty="0">
                <a:latin typeface="Arial" panose="020B0604020202020204" pitchFamily="34" charset="0"/>
                <a:cs typeface="Arial" panose="020B0604020202020204" pitchFamily="34" charset="0"/>
              </a:rPr>
              <a:t>       Weaknesses</a:t>
            </a:r>
          </a:p>
          <a:p>
            <a:r>
              <a:rPr lang="en-GB" sz="4900" dirty="0">
                <a:latin typeface="Arial" panose="020B0604020202020204" pitchFamily="34" charset="0"/>
                <a:cs typeface="Arial" panose="020B0604020202020204" pitchFamily="34" charset="0"/>
              </a:rPr>
              <a:t>The business is new and not yet establish, which may make it harder to build trust. </a:t>
            </a:r>
          </a:p>
          <a:p>
            <a:r>
              <a:rPr lang="en-GB" sz="4900" dirty="0">
                <a:latin typeface="Arial" panose="020B0604020202020204" pitchFamily="34" charset="0"/>
                <a:cs typeface="Arial" panose="020B0604020202020204" pitchFamily="34" charset="0"/>
              </a:rPr>
              <a:t>The owner will manage all responsibilities initially, which could be demanding. </a:t>
            </a:r>
          </a:p>
          <a:p>
            <a:pPr marL="0" indent="0">
              <a:buNone/>
            </a:pPr>
            <a:r>
              <a:rPr lang="en-GB" sz="4900" b="1" dirty="0">
                <a:latin typeface="Arial" panose="020B0604020202020204" pitchFamily="34" charset="0"/>
                <a:cs typeface="Arial" panose="020B0604020202020204" pitchFamily="34" charset="0"/>
              </a:rPr>
              <a:t>       Opportunities</a:t>
            </a:r>
          </a:p>
          <a:p>
            <a:r>
              <a:rPr lang="en-GB" sz="4900" dirty="0">
                <a:latin typeface="Arial" panose="020B0604020202020204" pitchFamily="34" charset="0"/>
                <a:cs typeface="Arial" panose="020B0604020202020204" pitchFamily="34" charset="0"/>
              </a:rPr>
              <a:t>The freelance beauty sector is growing, creating more demand for independent salon spaces. </a:t>
            </a:r>
          </a:p>
          <a:p>
            <a:r>
              <a:rPr lang="en-GB" sz="4900" dirty="0">
                <a:latin typeface="Arial" panose="020B0604020202020204" pitchFamily="34" charset="0"/>
                <a:cs typeface="Arial" panose="020B0604020202020204" pitchFamily="34" charset="0"/>
              </a:rPr>
              <a:t>Potential to expand into new locations in the future, as the business grows and builds its reputation.</a:t>
            </a:r>
          </a:p>
          <a:p>
            <a:pPr marL="0" indent="0">
              <a:buNone/>
            </a:pPr>
            <a:r>
              <a:rPr lang="en-GB" sz="4900" dirty="0">
                <a:latin typeface="Arial" panose="020B0604020202020204" pitchFamily="34" charset="0"/>
                <a:cs typeface="Arial" panose="020B0604020202020204" pitchFamily="34" charset="0"/>
              </a:rPr>
              <a:t>Luo and Child (2015, p. 380) explain that business growth often depends on how well companies leverage their environment and adapt to market changes – advantages that Cardiff Bay can offer as the business expand. </a:t>
            </a:r>
          </a:p>
          <a:p>
            <a:pPr marL="0" indent="0">
              <a:buNone/>
            </a:pPr>
            <a:r>
              <a:rPr lang="en-GB" sz="4900" b="1" dirty="0">
                <a:latin typeface="Arial" panose="020B0604020202020204" pitchFamily="34" charset="0"/>
                <a:cs typeface="Arial" panose="020B0604020202020204" pitchFamily="34" charset="0"/>
              </a:rPr>
              <a:t>       Threats </a:t>
            </a:r>
          </a:p>
          <a:p>
            <a:r>
              <a:rPr lang="en-GB" sz="4900" dirty="0">
                <a:latin typeface="Arial" panose="020B0604020202020204" pitchFamily="34" charset="0"/>
                <a:cs typeface="Arial" panose="020B0604020202020204" pitchFamily="34" charset="0"/>
              </a:rPr>
              <a:t>Competition from established salons may affect chair occupancy.</a:t>
            </a:r>
          </a:p>
          <a:p>
            <a:r>
              <a:rPr lang="en-GB" sz="4900" dirty="0">
                <a:latin typeface="Arial" panose="020B0604020202020204" pitchFamily="34" charset="0"/>
                <a:cs typeface="Arial" panose="020B0604020202020204" pitchFamily="34" charset="0"/>
              </a:rPr>
              <a:t>Economic downturns could reduce consumer spending on beauty services. </a:t>
            </a:r>
          </a:p>
          <a:p>
            <a:pPr marL="0" indent="0">
              <a:buNone/>
            </a:pPr>
            <a:r>
              <a:rPr lang="en-GB" sz="4900" dirty="0">
                <a:latin typeface="Arial" panose="020B0604020202020204" pitchFamily="34" charset="0"/>
                <a:cs typeface="Arial" panose="020B0604020202020204" pitchFamily="34" charset="0"/>
              </a:rPr>
              <a:t>Ensuring consistent chair rentals is essential to maintaining income stability. </a:t>
            </a:r>
          </a:p>
          <a:p>
            <a:endParaRPr lang="en-GB" sz="4900" dirty="0">
              <a:latin typeface="Arial" panose="020B0604020202020204" pitchFamily="34" charset="0"/>
              <a:cs typeface="Arial" panose="020B0604020202020204" pitchFamily="34" charset="0"/>
            </a:endParaRPr>
          </a:p>
          <a:p>
            <a:endParaRPr lang="en-GB" b="1" dirty="0"/>
          </a:p>
        </p:txBody>
      </p:sp>
    </p:spTree>
    <p:extLst>
      <p:ext uri="{BB962C8B-B14F-4D97-AF65-F5344CB8AC3E}">
        <p14:creationId xmlns:p14="http://schemas.microsoft.com/office/powerpoint/2010/main" val="1565732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684CF-A903-FA2B-89CE-2621CE958855}"/>
              </a:ext>
            </a:extLst>
          </p:cNvPr>
          <p:cNvSpPr>
            <a:spLocks noGrp="1"/>
          </p:cNvSpPr>
          <p:nvPr>
            <p:ph type="title"/>
          </p:nvPr>
        </p:nvSpPr>
        <p:spPr/>
        <p:txBody>
          <a:bodyPr/>
          <a:lstStyle/>
          <a:p>
            <a:r>
              <a:rPr lang="en-GB" dirty="0"/>
              <a:t>Marketing tools</a:t>
            </a:r>
          </a:p>
        </p:txBody>
      </p:sp>
      <p:sp>
        <p:nvSpPr>
          <p:cNvPr id="3" name="Text Placeholder 2">
            <a:extLst>
              <a:ext uri="{FF2B5EF4-FFF2-40B4-BE49-F238E27FC236}">
                <a16:creationId xmlns:a16="http://schemas.microsoft.com/office/drawing/2014/main" id="{249DD4E7-7710-3E84-CFF5-0D0E7443A9CA}"/>
              </a:ext>
            </a:extLst>
          </p:cNvPr>
          <p:cNvSpPr>
            <a:spLocks noGrp="1"/>
          </p:cNvSpPr>
          <p:nvPr>
            <p:ph type="body" idx="1"/>
          </p:nvPr>
        </p:nvSpPr>
        <p:spPr>
          <a:xfrm>
            <a:off x="839788" y="1681163"/>
            <a:ext cx="5157787" cy="696277"/>
          </a:xfrm>
        </p:spPr>
        <p:txBody>
          <a:bodyPr/>
          <a:lstStyle/>
          <a:p>
            <a:r>
              <a:rPr lang="en-GB" b="0" dirty="0"/>
              <a:t>FACEBOOK BUSINESS PAGE </a:t>
            </a:r>
          </a:p>
        </p:txBody>
      </p:sp>
      <p:pic>
        <p:nvPicPr>
          <p:cNvPr id="19" name="Content Placeholder 18" descr="A screenshot of a phone&#10;&#10;AI-generated content may be incorrect.">
            <a:extLst>
              <a:ext uri="{FF2B5EF4-FFF2-40B4-BE49-F238E27FC236}">
                <a16:creationId xmlns:a16="http://schemas.microsoft.com/office/drawing/2014/main" id="{6B840308-856A-15C8-5F26-9CB9ACAF22F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440303" y="2505075"/>
            <a:ext cx="2778196" cy="3684588"/>
          </a:xfrm>
        </p:spPr>
      </p:pic>
      <p:sp>
        <p:nvSpPr>
          <p:cNvPr id="27" name="Text Placeholder 26">
            <a:extLst>
              <a:ext uri="{FF2B5EF4-FFF2-40B4-BE49-F238E27FC236}">
                <a16:creationId xmlns:a16="http://schemas.microsoft.com/office/drawing/2014/main" id="{85A78921-BBEA-0381-4937-C2453395A16D}"/>
              </a:ext>
            </a:extLst>
          </p:cNvPr>
          <p:cNvSpPr>
            <a:spLocks noGrp="1"/>
          </p:cNvSpPr>
          <p:nvPr>
            <p:ph type="body" sz="quarter" idx="3"/>
          </p:nvPr>
        </p:nvSpPr>
        <p:spPr>
          <a:xfrm>
            <a:off x="6259512" y="1798320"/>
            <a:ext cx="5183188" cy="579120"/>
          </a:xfrm>
        </p:spPr>
        <p:txBody>
          <a:bodyPr/>
          <a:lstStyle/>
          <a:p>
            <a:r>
              <a:rPr lang="en-GB" b="0" dirty="0"/>
              <a:t>FLYER ADVERT </a:t>
            </a:r>
          </a:p>
        </p:txBody>
      </p:sp>
      <p:pic>
        <p:nvPicPr>
          <p:cNvPr id="25" name="Content Placeholder 24" descr="A black and gold sign&#10;&#10;AI-generated content may be incorrect.">
            <a:extLst>
              <a:ext uri="{FF2B5EF4-FFF2-40B4-BE49-F238E27FC236}">
                <a16:creationId xmlns:a16="http://schemas.microsoft.com/office/drawing/2014/main" id="{764849EF-EF91-CDBC-EC28-A3B0A1DB8F20}"/>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6756979" y="2505075"/>
            <a:ext cx="2164510" cy="3684588"/>
          </a:xfrm>
        </p:spPr>
      </p:pic>
    </p:spTree>
    <p:extLst>
      <p:ext uri="{BB962C8B-B14F-4D97-AF65-F5344CB8AC3E}">
        <p14:creationId xmlns:p14="http://schemas.microsoft.com/office/powerpoint/2010/main" val="3565556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6A591-2291-E439-BF83-98A80FE197AB}"/>
              </a:ext>
            </a:extLst>
          </p:cNvPr>
          <p:cNvSpPr>
            <a:spLocks noGrp="1"/>
          </p:cNvSpPr>
          <p:nvPr>
            <p:ph type="title"/>
          </p:nvPr>
        </p:nvSpPr>
        <p:spPr>
          <a:xfrm>
            <a:off x="8210623" y="1447800"/>
            <a:ext cx="3333676" cy="3096987"/>
          </a:xfrm>
        </p:spPr>
        <p:txBody>
          <a:bodyPr vert="horz" lIns="91440" tIns="45720" rIns="91440" bIns="45720" rtlCol="0" anchor="b">
            <a:normAutofit/>
          </a:bodyPr>
          <a:lstStyle/>
          <a:p>
            <a:r>
              <a:rPr lang="en-US" sz="5000"/>
              <a:t>Marketing tools </a:t>
            </a:r>
          </a:p>
        </p:txBody>
      </p:sp>
      <p:sp>
        <p:nvSpPr>
          <p:cNvPr id="3" name="Text Placeholder 2">
            <a:extLst>
              <a:ext uri="{FF2B5EF4-FFF2-40B4-BE49-F238E27FC236}">
                <a16:creationId xmlns:a16="http://schemas.microsoft.com/office/drawing/2014/main" id="{805D31BD-8A02-32C5-7D7D-D940453BC96A}"/>
              </a:ext>
            </a:extLst>
          </p:cNvPr>
          <p:cNvSpPr>
            <a:spLocks noGrp="1"/>
          </p:cNvSpPr>
          <p:nvPr>
            <p:ph type="body" idx="1"/>
          </p:nvPr>
        </p:nvSpPr>
        <p:spPr>
          <a:xfrm>
            <a:off x="8210623" y="4740729"/>
            <a:ext cx="3333676" cy="1469570"/>
          </a:xfrm>
        </p:spPr>
        <p:txBody>
          <a:bodyPr vert="horz" lIns="91440" tIns="45720" rIns="91440" bIns="45720" rtlCol="0" anchor="t">
            <a:normAutofit/>
          </a:bodyPr>
          <a:lstStyle/>
          <a:p>
            <a:r>
              <a:rPr lang="en-US" sz="1800" cap="all"/>
              <a:t>Website </a:t>
            </a:r>
          </a:p>
        </p:txBody>
      </p:sp>
      <p:pic>
        <p:nvPicPr>
          <p:cNvPr id="8" name="Content Placeholder 7" descr="A person getting her hair done">
            <a:extLst>
              <a:ext uri="{FF2B5EF4-FFF2-40B4-BE49-F238E27FC236}">
                <a16:creationId xmlns:a16="http://schemas.microsoft.com/office/drawing/2014/main" id="{036778BE-C898-7A24-2883-BA2AE617813D}"/>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r="-2" b="25773"/>
          <a:stretch>
            <a:fillRect/>
          </a:stretch>
        </p:blipFill>
        <p:spPr>
          <a:xfrm>
            <a:off x="955392" y="1163983"/>
            <a:ext cx="3038259" cy="4532990"/>
          </a:xfrm>
          <a:prstGeom prst="rect">
            <a:avLst/>
          </a:prstGeom>
          <a:effectLst/>
        </p:spPr>
      </p:pic>
      <p:pic>
        <p:nvPicPr>
          <p:cNvPr id="10" name="Content Placeholder 9" descr="A screenshot of a website&#10;&#10;AI-generated content may be incorrect.">
            <a:extLst>
              <a:ext uri="{FF2B5EF4-FFF2-40B4-BE49-F238E27FC236}">
                <a16:creationId xmlns:a16="http://schemas.microsoft.com/office/drawing/2014/main" id="{63176C22-E518-E4F8-D430-573377CB1A4D}"/>
              </a:ext>
            </a:extLst>
          </p:cNvPr>
          <p:cNvPicPr>
            <a:picLocks noGrp="1" noChangeAspect="1"/>
          </p:cNvPicPr>
          <p:nvPr>
            <p:ph sz="quarter" idx="4"/>
          </p:nvPr>
        </p:nvPicPr>
        <p:blipFill>
          <a:blip r:embed="rId4">
            <a:extLst>
              <a:ext uri="{28A0092B-C50C-407E-A947-70E740481C1C}">
                <a14:useLocalDpi xmlns:a14="http://schemas.microsoft.com/office/drawing/2010/main" val="0"/>
              </a:ext>
            </a:extLst>
          </a:blip>
          <a:srcRect r="1066" b="-3"/>
          <a:stretch>
            <a:fillRect/>
          </a:stretch>
        </p:blipFill>
        <p:spPr>
          <a:xfrm>
            <a:off x="4191156" y="1162829"/>
            <a:ext cx="3039820" cy="4535300"/>
          </a:xfrm>
          <a:prstGeom prst="rect">
            <a:avLst/>
          </a:prstGeom>
          <a:effectLst/>
        </p:spPr>
      </p:pic>
    </p:spTree>
    <p:extLst>
      <p:ext uri="{BB962C8B-B14F-4D97-AF65-F5344CB8AC3E}">
        <p14:creationId xmlns:p14="http://schemas.microsoft.com/office/powerpoint/2010/main" val="3463239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CF612-B8A4-75B4-AE7E-66B56E67AC32}"/>
              </a:ext>
            </a:extLst>
          </p:cNvPr>
          <p:cNvSpPr>
            <a:spLocks noGrp="1"/>
          </p:cNvSpPr>
          <p:nvPr>
            <p:ph type="title"/>
          </p:nvPr>
        </p:nvSpPr>
        <p:spPr/>
        <p:txBody>
          <a:bodyPr/>
          <a:lstStyle/>
          <a:p>
            <a:r>
              <a:rPr lang="en-GB" dirty="0"/>
              <a:t> 12 Months Marketing Strategy </a:t>
            </a:r>
          </a:p>
        </p:txBody>
      </p:sp>
      <p:sp>
        <p:nvSpPr>
          <p:cNvPr id="3" name="Content Placeholder 2">
            <a:extLst>
              <a:ext uri="{FF2B5EF4-FFF2-40B4-BE49-F238E27FC236}">
                <a16:creationId xmlns:a16="http://schemas.microsoft.com/office/drawing/2014/main" id="{ED7B61EB-6927-C61F-ADDF-065E9941AE6E}"/>
              </a:ext>
            </a:extLst>
          </p:cNvPr>
          <p:cNvSpPr>
            <a:spLocks noGrp="1"/>
          </p:cNvSpPr>
          <p:nvPr>
            <p:ph idx="1"/>
          </p:nvPr>
        </p:nvSpPr>
        <p:spPr>
          <a:xfrm>
            <a:off x="661481" y="1498060"/>
            <a:ext cx="10692319" cy="6332706"/>
          </a:xfrm>
        </p:spPr>
        <p:txBody>
          <a:bodyPr>
            <a:noAutofit/>
          </a:bodyPr>
          <a:lstStyle/>
          <a:p>
            <a:pPr marL="0" indent="0">
              <a:buNone/>
            </a:pPr>
            <a:r>
              <a:rPr lang="en-GB" sz="1200" b="1" dirty="0">
                <a:latin typeface="Arial" panose="020B0604020202020204" pitchFamily="34" charset="0"/>
                <a:cs typeface="Arial" panose="020B0604020202020204" pitchFamily="34" charset="0"/>
              </a:rPr>
              <a:t>Month 1-3: Build Awareness </a:t>
            </a:r>
          </a:p>
          <a:p>
            <a:r>
              <a:rPr lang="en-GB" sz="1200" dirty="0">
                <a:latin typeface="Arial" panose="020B0604020202020204" pitchFamily="34" charset="0"/>
                <a:cs typeface="Arial" panose="020B0604020202020204" pitchFamily="34" charset="0"/>
              </a:rPr>
              <a:t>Let people know the business exists through Facebook posts, the flyer, and the website.</a:t>
            </a:r>
          </a:p>
          <a:p>
            <a:r>
              <a:rPr lang="en-GB" sz="1200" dirty="0">
                <a:latin typeface="Arial" panose="020B0604020202020204" pitchFamily="34" charset="0"/>
                <a:cs typeface="Arial" panose="020B0604020202020204" pitchFamily="34" charset="0"/>
              </a:rPr>
              <a:t>Post regular updates, salon photos, and stylists highlights.</a:t>
            </a:r>
          </a:p>
          <a:p>
            <a:pPr marL="0" indent="0">
              <a:buNone/>
            </a:pPr>
            <a:r>
              <a:rPr lang="en-GB" sz="1200" dirty="0">
                <a:latin typeface="Arial" panose="020B0604020202020204" pitchFamily="34" charset="0"/>
                <a:cs typeface="Arial" panose="020B0604020202020204" pitchFamily="34" charset="0"/>
              </a:rPr>
              <a:t>As Chaffey and Smith (2017, p. 49) explain, using online channels is a low-cost way for small businesses to reach new customers. </a:t>
            </a:r>
          </a:p>
          <a:p>
            <a:pPr marL="0" indent="0">
              <a:buNone/>
            </a:pP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Month 4-6</a:t>
            </a: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Build trust </a:t>
            </a:r>
          </a:p>
          <a:p>
            <a:r>
              <a:rPr lang="en-GB" sz="1200" dirty="0">
                <a:latin typeface="Arial" panose="020B0604020202020204" pitchFamily="34" charset="0"/>
                <a:cs typeface="Arial" panose="020B0604020202020204" pitchFamily="34" charset="0"/>
              </a:rPr>
              <a:t>Get reviews from happy clients and stylists on Facebook, Google, and the website. </a:t>
            </a:r>
          </a:p>
          <a:p>
            <a:r>
              <a:rPr lang="en-GB" sz="1200" dirty="0">
                <a:latin typeface="Arial" panose="020B0604020202020204" pitchFamily="34" charset="0"/>
                <a:cs typeface="Arial" panose="020B0604020202020204" pitchFamily="34" charset="0"/>
              </a:rPr>
              <a:t>Share client stories and stylist success to show the business is trustworthy.</a:t>
            </a:r>
          </a:p>
          <a:p>
            <a:pPr marL="0" indent="0">
              <a:buNone/>
            </a:pPr>
            <a:r>
              <a:rPr lang="en-GB" sz="1200" dirty="0">
                <a:latin typeface="Arial" panose="020B0604020202020204" pitchFamily="34" charset="0"/>
                <a:cs typeface="Arial" panose="020B0604020202020204" pitchFamily="34" charset="0"/>
              </a:rPr>
              <a:t>According to Ketler and Keller (2016, p. 580), trust is key for building long-term customer relationships. </a:t>
            </a:r>
          </a:p>
          <a:p>
            <a:pPr marL="0" indent="0">
              <a:buNone/>
            </a:pPr>
            <a:r>
              <a:rPr lang="en-GB" sz="1200" b="1" dirty="0">
                <a:latin typeface="Arial" panose="020B0604020202020204" pitchFamily="34" charset="0"/>
                <a:cs typeface="Arial" panose="020B0604020202020204" pitchFamily="34" charset="0"/>
              </a:rPr>
              <a:t>Month 7-9: Community Engagement </a:t>
            </a:r>
          </a:p>
          <a:p>
            <a:pPr algn="just"/>
            <a:r>
              <a:rPr lang="en-GB" sz="1200" dirty="0">
                <a:latin typeface="Arial" panose="020B0604020202020204" pitchFamily="34" charset="0"/>
                <a:cs typeface="Arial" panose="020B0604020202020204" pitchFamily="34" charset="0"/>
              </a:rPr>
              <a:t>Run “Bring a Friend” offers or small discounts to attract new clients.</a:t>
            </a:r>
          </a:p>
          <a:p>
            <a:r>
              <a:rPr lang="en-GB" sz="1200" dirty="0">
                <a:latin typeface="Arial" panose="020B0604020202020204" pitchFamily="34" charset="0"/>
                <a:cs typeface="Arial" panose="020B0604020202020204" pitchFamily="34" charset="0"/>
              </a:rPr>
              <a:t>Take part in local events or partner with nearby businesses to stay visible. </a:t>
            </a:r>
          </a:p>
          <a:p>
            <a:pPr marL="0" indent="0">
              <a:buNone/>
            </a:pPr>
            <a:r>
              <a:rPr lang="en-GB" sz="1200" dirty="0">
                <a:latin typeface="Arial" panose="020B0604020202020204" pitchFamily="34" charset="0"/>
                <a:cs typeface="Arial" panose="020B0604020202020204" pitchFamily="34" charset="0"/>
              </a:rPr>
              <a:t>As Tuten and Solomon (2017, p. 35) explain, combining online and offline engagement helps businesses create stronger emotional connections and memorable customer experiences. </a:t>
            </a:r>
          </a:p>
          <a:p>
            <a:pPr marL="0" indent="0">
              <a:buNone/>
            </a:pPr>
            <a:r>
              <a:rPr lang="en-GB" sz="1200" b="1" dirty="0">
                <a:latin typeface="Arial" panose="020B0604020202020204" pitchFamily="34" charset="0"/>
                <a:cs typeface="Arial" panose="020B0604020202020204" pitchFamily="34" charset="0"/>
              </a:rPr>
              <a:t>Month 10-12 Review and expand </a:t>
            </a:r>
          </a:p>
          <a:p>
            <a:r>
              <a:rPr lang="en-GB" sz="1200" dirty="0">
                <a:latin typeface="Arial" panose="020B0604020202020204" pitchFamily="34" charset="0"/>
                <a:cs typeface="Arial" panose="020B0604020202020204" pitchFamily="34" charset="0"/>
              </a:rPr>
              <a:t>Look at what marketing worked best (social media, worth of mouth, flyers).</a:t>
            </a:r>
          </a:p>
          <a:p>
            <a:r>
              <a:rPr lang="en-GB" sz="1200" dirty="0">
                <a:latin typeface="Arial" panose="020B0604020202020204" pitchFamily="34" charset="0"/>
                <a:cs typeface="Arial" panose="020B0604020202020204" pitchFamily="34" charset="0"/>
              </a:rPr>
              <a:t>Start using Facebook ads to reach more people.</a:t>
            </a:r>
          </a:p>
          <a:p>
            <a:r>
              <a:rPr lang="en-GB" sz="1200" dirty="0">
                <a:latin typeface="Arial" panose="020B0604020202020204" pitchFamily="34" charset="0"/>
                <a:cs typeface="Arial" panose="020B0604020202020204" pitchFamily="34" charset="0"/>
              </a:rPr>
              <a:t>Plan for future growth, maybe even a second location.  </a:t>
            </a: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03125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D8FD6-168A-C401-7B42-2DFE8D85EF75}"/>
              </a:ext>
            </a:extLst>
          </p:cNvPr>
          <p:cNvSpPr>
            <a:spLocks noGrp="1"/>
          </p:cNvSpPr>
          <p:nvPr>
            <p:ph type="title"/>
          </p:nvPr>
        </p:nvSpPr>
        <p:spPr>
          <a:xfrm>
            <a:off x="1524000" y="548640"/>
            <a:ext cx="9160475" cy="1132258"/>
          </a:xfrm>
        </p:spPr>
        <p:txBody>
          <a:bodyPr anchor="ctr">
            <a:normAutofit/>
          </a:bodyPr>
          <a:lstStyle/>
          <a:p>
            <a:pPr algn="ctr"/>
            <a:r>
              <a:rPr lang="en-GB"/>
              <a:t>Why Invest in Royal Chair Studio?</a:t>
            </a:r>
          </a:p>
        </p:txBody>
      </p:sp>
      <p:graphicFrame>
        <p:nvGraphicFramePr>
          <p:cNvPr id="8" name="Content Placeholder 2">
            <a:extLst>
              <a:ext uri="{FF2B5EF4-FFF2-40B4-BE49-F238E27FC236}">
                <a16:creationId xmlns:a16="http://schemas.microsoft.com/office/drawing/2014/main" id="{AA6334DD-5888-ACD7-25DE-82B1F0802F47}"/>
              </a:ext>
            </a:extLst>
          </p:cNvPr>
          <p:cNvGraphicFramePr>
            <a:graphicFrameLocks noGrp="1"/>
          </p:cNvGraphicFramePr>
          <p:nvPr>
            <p:ph idx="1"/>
            <p:extLst>
              <p:ext uri="{D42A27DB-BD31-4B8C-83A1-F6EECF244321}">
                <p14:modId xmlns:p14="http://schemas.microsoft.com/office/powerpoint/2010/main" val="3428899846"/>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5273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8E5F0-506F-64FE-41D0-77AF678C9BEB}"/>
              </a:ext>
            </a:extLst>
          </p:cNvPr>
          <p:cNvSpPr>
            <a:spLocks noGrp="1"/>
          </p:cNvSpPr>
          <p:nvPr>
            <p:ph type="title"/>
          </p:nvPr>
        </p:nvSpPr>
        <p:spPr/>
        <p:txBody>
          <a:bodyPr/>
          <a:lstStyle/>
          <a:p>
            <a:r>
              <a:rPr lang="en-GB" dirty="0"/>
              <a:t>   References </a:t>
            </a:r>
          </a:p>
        </p:txBody>
      </p:sp>
      <p:sp>
        <p:nvSpPr>
          <p:cNvPr id="3" name="Content Placeholder 2">
            <a:extLst>
              <a:ext uri="{FF2B5EF4-FFF2-40B4-BE49-F238E27FC236}">
                <a16:creationId xmlns:a16="http://schemas.microsoft.com/office/drawing/2014/main" id="{ABD2E80F-EBD7-7491-75CD-0E582CC25683}"/>
              </a:ext>
            </a:extLst>
          </p:cNvPr>
          <p:cNvSpPr>
            <a:spLocks noGrp="1"/>
          </p:cNvSpPr>
          <p:nvPr>
            <p:ph idx="1"/>
          </p:nvPr>
        </p:nvSpPr>
        <p:spPr>
          <a:xfrm>
            <a:off x="838200" y="1825624"/>
            <a:ext cx="10515600" cy="4847549"/>
          </a:xfrm>
        </p:spPr>
        <p:txBody>
          <a:bodyPr>
            <a:normAutofit fontScale="62500" lnSpcReduction="20000"/>
          </a:bodyPr>
          <a:lstStyle/>
          <a:p>
            <a:pPr marL="0" indent="0">
              <a:buNone/>
            </a:pPr>
            <a:r>
              <a:rPr lang="en-GB" dirty="0" err="1"/>
              <a:t>Atrill</a:t>
            </a:r>
            <a:r>
              <a:rPr lang="en-GB" dirty="0"/>
              <a:t>, P. and McLaney, E. (2019) </a:t>
            </a:r>
            <a:r>
              <a:rPr lang="en-GB" i="1" dirty="0"/>
              <a:t>Accounting and Finance for Non-Specialists. </a:t>
            </a:r>
            <a:r>
              <a:rPr lang="en-GB" dirty="0"/>
              <a:t>11</a:t>
            </a:r>
            <a:r>
              <a:rPr lang="en-GB" baseline="30000" dirty="0"/>
              <a:t>th</a:t>
            </a:r>
            <a:r>
              <a:rPr lang="en-GB" dirty="0"/>
              <a:t> </a:t>
            </a:r>
            <a:r>
              <a:rPr lang="en-GB" dirty="0" err="1"/>
              <a:t>edn</a:t>
            </a:r>
            <a:r>
              <a:rPr lang="en-GB" dirty="0"/>
              <a:t>. Harlow: Pearson</a:t>
            </a:r>
            <a:r>
              <a:rPr lang="en-GB" i="1" dirty="0"/>
              <a:t>.</a:t>
            </a:r>
          </a:p>
          <a:p>
            <a:pPr marL="0" indent="0">
              <a:buNone/>
            </a:pPr>
            <a:r>
              <a:rPr lang="en-GB" i="1" dirty="0"/>
              <a:t>Burke, A. </a:t>
            </a:r>
            <a:r>
              <a:rPr lang="en-GB" dirty="0"/>
              <a:t>(2019) </a:t>
            </a:r>
            <a:r>
              <a:rPr lang="en-GB" i="1" dirty="0"/>
              <a:t>The Handbook of Research on Freelancing and Self-Employment. </a:t>
            </a:r>
            <a:r>
              <a:rPr lang="en-GB" dirty="0"/>
              <a:t>1st </a:t>
            </a:r>
            <a:r>
              <a:rPr lang="en-GB" dirty="0" err="1"/>
              <a:t>edn</a:t>
            </a:r>
            <a:r>
              <a:rPr lang="en-GB" dirty="0"/>
              <a:t>. London: Senate Hall Academic Publishing.</a:t>
            </a:r>
          </a:p>
          <a:p>
            <a:pPr marL="0" indent="0">
              <a:buNone/>
            </a:pPr>
            <a:r>
              <a:rPr lang="en-GB" dirty="0"/>
              <a:t>Chaffey, D. and Smith, P.R. (2017) </a:t>
            </a:r>
            <a:r>
              <a:rPr lang="en-GB" i="1" dirty="0"/>
              <a:t>Digital Marketing Excellence: Planning, Optimizing and Integrating Online Marketing. </a:t>
            </a:r>
            <a:r>
              <a:rPr lang="en-GB" dirty="0"/>
              <a:t>5</a:t>
            </a:r>
            <a:r>
              <a:rPr lang="en-GB" baseline="30000" dirty="0"/>
              <a:t>th</a:t>
            </a:r>
            <a:r>
              <a:rPr lang="en-GB" dirty="0"/>
              <a:t> </a:t>
            </a:r>
            <a:r>
              <a:rPr lang="en-GB" dirty="0" err="1"/>
              <a:t>edn</a:t>
            </a:r>
            <a:r>
              <a:rPr lang="en-GB" dirty="0"/>
              <a:t>. London: Routledge.</a:t>
            </a:r>
          </a:p>
          <a:p>
            <a:pPr marL="0" indent="0">
              <a:buNone/>
            </a:pPr>
            <a:r>
              <a:rPr lang="en-GB" dirty="0"/>
              <a:t>Gronroos, C. (2007) </a:t>
            </a:r>
            <a:r>
              <a:rPr lang="en-GB" i="1" dirty="0"/>
              <a:t>Service Management and Marketing: Customer Management in in Service Competition. </a:t>
            </a:r>
            <a:r>
              <a:rPr lang="en-GB" dirty="0"/>
              <a:t>3</a:t>
            </a:r>
            <a:r>
              <a:rPr lang="en-GB" baseline="30000" dirty="0"/>
              <a:t>rd</a:t>
            </a:r>
            <a:r>
              <a:rPr lang="en-GB" dirty="0"/>
              <a:t> </a:t>
            </a:r>
            <a:r>
              <a:rPr lang="en-GB" dirty="0" err="1"/>
              <a:t>edn</a:t>
            </a:r>
            <a:r>
              <a:rPr lang="en-GB" dirty="0"/>
              <a:t>. Chichester: John Wiley &amp; Sons. </a:t>
            </a:r>
          </a:p>
          <a:p>
            <a:pPr marL="0" indent="0">
              <a:buNone/>
            </a:pPr>
            <a:r>
              <a:rPr lang="en-GB" dirty="0"/>
              <a:t>Gurel, E. and Tat, M. (2017) “SWOT Analysis: A theoretical Review”, </a:t>
            </a:r>
            <a:r>
              <a:rPr lang="en-GB" i="1" dirty="0"/>
              <a:t>The Journal of International Social Research, </a:t>
            </a:r>
            <a:r>
              <a:rPr lang="en-GB" dirty="0"/>
              <a:t>10(51), pp. 994-1006.</a:t>
            </a:r>
          </a:p>
          <a:p>
            <a:pPr marL="0" indent="0">
              <a:buNone/>
            </a:pPr>
            <a:r>
              <a:rPr lang="en-GB" dirty="0"/>
              <a:t>Kotler, P. and Armstrong, G.(2018)</a:t>
            </a:r>
            <a:r>
              <a:rPr lang="en-GB" i="1" dirty="0"/>
              <a:t> Principles of Marketing. </a:t>
            </a:r>
            <a:r>
              <a:rPr lang="en-GB" dirty="0"/>
              <a:t>17</a:t>
            </a:r>
            <a:r>
              <a:rPr lang="en-GB" baseline="30000" dirty="0"/>
              <a:t>th</a:t>
            </a:r>
            <a:r>
              <a:rPr lang="en-GB" dirty="0"/>
              <a:t> </a:t>
            </a:r>
            <a:r>
              <a:rPr lang="en-GB" dirty="0" err="1"/>
              <a:t>edn</a:t>
            </a:r>
            <a:r>
              <a:rPr lang="en-GB" dirty="0"/>
              <a:t>. Harlow: Pearson. </a:t>
            </a:r>
          </a:p>
          <a:p>
            <a:pPr marL="0" indent="0">
              <a:buNone/>
            </a:pPr>
            <a:r>
              <a:rPr lang="en-GB" dirty="0"/>
              <a:t>Kotler, P. and Keller, K. L. (2016) </a:t>
            </a:r>
            <a:r>
              <a:rPr lang="en-GB" i="1" dirty="0"/>
              <a:t>Marketing Management. </a:t>
            </a:r>
            <a:r>
              <a:rPr lang="en-GB" dirty="0"/>
              <a:t>15</a:t>
            </a:r>
            <a:r>
              <a:rPr lang="en-GB" baseline="30000" dirty="0"/>
              <a:t>th</a:t>
            </a:r>
            <a:r>
              <a:rPr lang="en-GB" dirty="0"/>
              <a:t> </a:t>
            </a:r>
            <a:r>
              <a:rPr lang="en-GB" dirty="0" err="1"/>
              <a:t>edn</a:t>
            </a:r>
            <a:r>
              <a:rPr lang="en-GB" dirty="0"/>
              <a:t>. Harlow: Pearson. </a:t>
            </a:r>
          </a:p>
          <a:p>
            <a:pPr marL="0" indent="0">
              <a:buNone/>
            </a:pPr>
            <a:r>
              <a:rPr lang="en-GB" dirty="0"/>
              <a:t>Luo, Y. and Child, J. (2015) “ A composition-Based View of Firm Growth”, </a:t>
            </a:r>
            <a:r>
              <a:rPr lang="en-GB" i="1" dirty="0"/>
              <a:t>Management and Organisation Review, </a:t>
            </a:r>
            <a:r>
              <a:rPr lang="en-GB" dirty="0"/>
              <a:t>11(3), pp. 379-411. </a:t>
            </a:r>
          </a:p>
          <a:p>
            <a:pPr marL="0" indent="0">
              <a:buNone/>
            </a:pPr>
            <a:r>
              <a:rPr lang="en-GB" dirty="0"/>
              <a:t>Porter, M.E. (2000) “Location, Competition, and Economic Development: Local Clusters in a Global Economy”, </a:t>
            </a:r>
            <a:r>
              <a:rPr lang="en-GB" i="1" dirty="0"/>
              <a:t>Economic Development Quarterly, </a:t>
            </a:r>
            <a:r>
              <a:rPr lang="en-GB" dirty="0"/>
              <a:t>14(1), p. 15-34.</a:t>
            </a:r>
          </a:p>
          <a:p>
            <a:pPr marL="0" indent="0">
              <a:buNone/>
            </a:pPr>
            <a:r>
              <a:rPr lang="en-GB" dirty="0"/>
              <a:t>Scarborough, N.M. and Cornwall, J.R.(2018) </a:t>
            </a:r>
            <a:r>
              <a:rPr lang="en-GB" i="1" dirty="0"/>
              <a:t>Entrepreneurship and Effective Small Business Management. </a:t>
            </a:r>
            <a:r>
              <a:rPr lang="en-GB" dirty="0"/>
              <a:t>12</a:t>
            </a:r>
            <a:r>
              <a:rPr lang="en-GB" baseline="30000" dirty="0"/>
              <a:t>th</a:t>
            </a:r>
            <a:r>
              <a:rPr lang="en-GB" dirty="0"/>
              <a:t> </a:t>
            </a:r>
            <a:r>
              <a:rPr lang="en-GB" dirty="0" err="1"/>
              <a:t>edn</a:t>
            </a:r>
            <a:r>
              <a:rPr lang="en-GB" dirty="0"/>
              <a:t>. Harlow: Pearson.</a:t>
            </a:r>
          </a:p>
          <a:p>
            <a:pPr marL="0" indent="0">
              <a:buNone/>
            </a:pPr>
            <a:r>
              <a:rPr lang="en-GB" dirty="0"/>
              <a:t>Tuten, T.L. and Solomon, M.R. (2017) </a:t>
            </a:r>
            <a:r>
              <a:rPr lang="en-GB" i="1" dirty="0"/>
              <a:t>Social Media Marketing. </a:t>
            </a:r>
            <a:r>
              <a:rPr lang="en-GB" dirty="0"/>
              <a:t>3</a:t>
            </a:r>
            <a:r>
              <a:rPr lang="en-GB" baseline="30000" dirty="0"/>
              <a:t>rd</a:t>
            </a:r>
            <a:r>
              <a:rPr lang="en-GB" dirty="0"/>
              <a:t> </a:t>
            </a:r>
            <a:r>
              <a:rPr lang="en-GB" dirty="0" err="1"/>
              <a:t>edn</a:t>
            </a:r>
            <a:r>
              <a:rPr lang="en-GB" dirty="0"/>
              <a:t>. London: Sage Publications</a:t>
            </a:r>
          </a:p>
        </p:txBody>
      </p:sp>
    </p:spTree>
    <p:extLst>
      <p:ext uri="{BB962C8B-B14F-4D97-AF65-F5344CB8AC3E}">
        <p14:creationId xmlns:p14="http://schemas.microsoft.com/office/powerpoint/2010/main" val="18468649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F5878-ED4D-D34D-301A-5220C87DA852}"/>
              </a:ext>
            </a:extLst>
          </p:cNvPr>
          <p:cNvSpPr>
            <a:spLocks noGrp="1"/>
          </p:cNvSpPr>
          <p:nvPr>
            <p:ph type="title"/>
          </p:nvPr>
        </p:nvSpPr>
        <p:spPr>
          <a:xfrm>
            <a:off x="1994140" y="5137536"/>
            <a:ext cx="8203720" cy="732129"/>
          </a:xfrm>
        </p:spPr>
        <p:txBody>
          <a:bodyPr vert="horz" lIns="91440" tIns="45720" rIns="91440" bIns="45720" rtlCol="0" anchor="b">
            <a:normAutofit/>
          </a:bodyPr>
          <a:lstStyle/>
          <a:p>
            <a:pPr algn="ctr"/>
            <a:r>
              <a:rPr lang="en-US" sz="3600" b="1"/>
              <a:t>Thank you</a:t>
            </a:r>
          </a:p>
        </p:txBody>
      </p:sp>
      <p:sp>
        <p:nvSpPr>
          <p:cNvPr id="3" name="Content Placeholder 2">
            <a:extLst>
              <a:ext uri="{FF2B5EF4-FFF2-40B4-BE49-F238E27FC236}">
                <a16:creationId xmlns:a16="http://schemas.microsoft.com/office/drawing/2014/main" id="{388779B9-C244-28A4-46B2-DAFDE7CA5EAC}"/>
              </a:ext>
            </a:extLst>
          </p:cNvPr>
          <p:cNvSpPr>
            <a:spLocks noGrp="1"/>
          </p:cNvSpPr>
          <p:nvPr>
            <p:ph idx="1"/>
          </p:nvPr>
        </p:nvSpPr>
        <p:spPr>
          <a:xfrm>
            <a:off x="1994916" y="5914356"/>
            <a:ext cx="8202168" cy="481521"/>
          </a:xfrm>
        </p:spPr>
        <p:txBody>
          <a:bodyPr vert="horz" lIns="91440" tIns="45720" rIns="91440" bIns="45720" rtlCol="0">
            <a:normAutofit/>
          </a:bodyPr>
          <a:lstStyle/>
          <a:p>
            <a:pPr marL="0" indent="0" algn="ctr">
              <a:lnSpc>
                <a:spcPct val="120000"/>
              </a:lnSpc>
              <a:buNone/>
            </a:pPr>
            <a:r>
              <a:rPr lang="en-US" sz="1800"/>
              <a:t>     </a:t>
            </a:r>
          </a:p>
        </p:txBody>
      </p:sp>
      <p:pic>
        <p:nvPicPr>
          <p:cNvPr id="23" name="Graphic 22" descr="Smiling Face with No Fill">
            <a:extLst>
              <a:ext uri="{FF2B5EF4-FFF2-40B4-BE49-F238E27FC236}">
                <a16:creationId xmlns:a16="http://schemas.microsoft.com/office/drawing/2014/main" id="{3EA73FE4-9C21-F7ED-7E68-30B52EBAA5D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11686" y="418089"/>
            <a:ext cx="4567076" cy="4567076"/>
          </a:xfrm>
          <a:prstGeom prst="rect">
            <a:avLst/>
          </a:prstGeom>
        </p:spPr>
      </p:pic>
    </p:spTree>
    <p:extLst>
      <p:ext uri="{BB962C8B-B14F-4D97-AF65-F5344CB8AC3E}">
        <p14:creationId xmlns:p14="http://schemas.microsoft.com/office/powerpoint/2010/main" val="2404254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23"/>
                                        </p:tgtEl>
                                        <p:attrNameLst>
                                          <p:attrName>style.visibility</p:attrName>
                                        </p:attrNameLst>
                                      </p:cBhvr>
                                      <p:to>
                                        <p:strVal val="visible"/>
                                      </p:to>
                                    </p:set>
                                    <p:animEffect transition="in" filter="fade">
                                      <p:cBhvr>
                                        <p:cTn id="10" dur="7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932</TotalTime>
  <Words>1527</Words>
  <Application>Microsoft Office PowerPoint</Application>
  <PresentationFormat>Widescreen</PresentationFormat>
  <Paragraphs>91</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Welcome to Royal Chair studio </vt:lpstr>
      <vt:lpstr>Business Introduction </vt:lpstr>
      <vt:lpstr>Unique selling points &amp; Location</vt:lpstr>
      <vt:lpstr>Financial Plan &amp; Start-Up Strategy </vt:lpstr>
      <vt:lpstr>    SWOT Analysis</vt:lpstr>
      <vt:lpstr>Marketing tools</vt:lpstr>
      <vt:lpstr>Marketing tools </vt:lpstr>
      <vt:lpstr> 12 Months Marketing Strategy </vt:lpstr>
      <vt:lpstr>Why Invest in Royal Chair Studio?</vt:lpstr>
      <vt:lpstr>   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Sanda-Ionela Vica (2410012)</dc:creator>
  <cp:lastModifiedBy>Sanda-Ionela Vica (2410012)</cp:lastModifiedBy>
  <cp:revision>1</cp:revision>
  <dcterms:created xsi:type="dcterms:W3CDTF">2025-07-07T08:44:32Z</dcterms:created>
  <dcterms:modified xsi:type="dcterms:W3CDTF">2025-07-08T00:17:25Z</dcterms:modified>
</cp:coreProperties>
</file>