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  <a:srgbClr val="FFCC66"/>
    <a:srgbClr val="FFA54B"/>
    <a:srgbClr val="FF99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>
        <p:scale>
          <a:sx n="70" d="100"/>
          <a:sy n="70" d="100"/>
        </p:scale>
        <p:origin x="66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40FDFF-CAAA-4DF2-84EB-68AE783C891B}"/>
              </a:ext>
            </a:extLst>
          </p:cNvPr>
          <p:cNvSpPr txBox="1"/>
          <p:nvPr/>
        </p:nvSpPr>
        <p:spPr>
          <a:xfrm>
            <a:off x="3654961" y="0"/>
            <a:ext cx="3389251" cy="243143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Amdana i – About me</a:t>
            </a:r>
          </a:p>
          <a:p>
            <a:r>
              <a:rPr lang="en-GB" sz="1600" b="1" dirty="0"/>
              <a:t>Name: </a:t>
            </a:r>
            <a:r>
              <a:rPr lang="en-GB" sz="1600" dirty="0"/>
              <a:t>Amy Davies</a:t>
            </a:r>
          </a:p>
          <a:p>
            <a:r>
              <a:rPr lang="en-GB" sz="1600" b="1" dirty="0"/>
              <a:t>Course: </a:t>
            </a:r>
            <a:r>
              <a:rPr lang="en-GB" sz="1600" dirty="0"/>
              <a:t>PGCE Secondary History</a:t>
            </a:r>
          </a:p>
          <a:p>
            <a:r>
              <a:rPr lang="en-GB" sz="1600" b="1" dirty="0"/>
              <a:t>D.O.B: </a:t>
            </a:r>
            <a:r>
              <a:rPr lang="en-GB" sz="1600" dirty="0"/>
              <a:t>27/03/98</a:t>
            </a:r>
          </a:p>
          <a:p>
            <a:r>
              <a:rPr lang="en-GB" sz="1600" b="1" dirty="0"/>
              <a:t>Home: </a:t>
            </a:r>
            <a:r>
              <a:rPr lang="en-GB" sz="1600" dirty="0"/>
              <a:t>Between St. Davids and Fishguard, Pembrokeshire</a:t>
            </a:r>
            <a:endParaRPr lang="en-GB" sz="1600" b="1" dirty="0"/>
          </a:p>
          <a:p>
            <a:r>
              <a:rPr lang="en-GB" sz="1600" b="1" dirty="0"/>
              <a:t>Hobbies: </a:t>
            </a:r>
            <a:r>
              <a:rPr lang="en-GB" sz="1600" dirty="0"/>
              <a:t>Reading, watching films, baking and watching rugby</a:t>
            </a:r>
            <a:endParaRPr lang="en-GB" sz="16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A69267-EE09-446C-94AF-A167BEDAE20C}"/>
              </a:ext>
            </a:extLst>
          </p:cNvPr>
          <p:cNvSpPr txBox="1"/>
          <p:nvPr/>
        </p:nvSpPr>
        <p:spPr>
          <a:xfrm>
            <a:off x="8129021" y="3208387"/>
            <a:ext cx="4235893" cy="28931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Profiad addysgu blaenorol – Previous teaching experiences </a:t>
            </a:r>
          </a:p>
          <a:p>
            <a:r>
              <a:rPr lang="en-GB" sz="1600" dirty="0"/>
              <a:t>For my Welsh Baccalaureate at both GCSE and A Level, I spent a week in two primary schools. Additionally, in my final year of university, I went back to my old secondary school for two weeks of work experience, where I assisted in the History, Humanities and English Literature classes. </a:t>
            </a:r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1C8C5D-DD8E-4D7F-A6E1-B1F443C5E4A0}"/>
              </a:ext>
            </a:extLst>
          </p:cNvPr>
          <p:cNvSpPr txBox="1"/>
          <p:nvPr/>
        </p:nvSpPr>
        <p:spPr>
          <a:xfrm>
            <a:off x="8907964" y="94331"/>
            <a:ext cx="3137096" cy="215443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Cefndir academaidd – Academic history</a:t>
            </a:r>
          </a:p>
          <a:p>
            <a:r>
              <a:rPr lang="en-GB" sz="1600" dirty="0"/>
              <a:t>Ysgol Croesgoch Primary School- 2003-2009</a:t>
            </a:r>
          </a:p>
          <a:p>
            <a:r>
              <a:rPr lang="en-GB" sz="1600" dirty="0"/>
              <a:t>Ysgol Dewi Sant Secondary School- 2009-2016</a:t>
            </a:r>
          </a:p>
          <a:p>
            <a:r>
              <a:rPr lang="en-GB" sz="1600" dirty="0"/>
              <a:t>Cardiff University- 2016-2019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13E6FD-C226-44AA-99D7-B59C2CE004C5}"/>
              </a:ext>
            </a:extLst>
          </p:cNvPr>
          <p:cNvSpPr txBox="1"/>
          <p:nvPr/>
        </p:nvSpPr>
        <p:spPr>
          <a:xfrm>
            <a:off x="140676" y="3267558"/>
            <a:ext cx="3781864" cy="286232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Rhesymau dros ddewis addysgu fel proffesiwn – Reasons for entering the teaching profession </a:t>
            </a:r>
          </a:p>
          <a:p>
            <a:r>
              <a:rPr lang="en-GB" sz="1600" dirty="0"/>
              <a:t>I’ve always loved History, and whenever I learn something, I have to share it with someone else. I especially enjoyed helping pupils make connections and being able to complete their tasks in class whilst I was on work experience. </a:t>
            </a:r>
            <a:endParaRPr lang="en-GB" sz="1200" dirty="0"/>
          </a:p>
          <a:p>
            <a:pPr marL="228600" indent="-228600">
              <a:buAutoNum type="arabicParenR"/>
            </a:pP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61F0CF-0F31-495F-BC1D-092E229B981D}"/>
              </a:ext>
            </a:extLst>
          </p:cNvPr>
          <p:cNvSpPr txBox="1"/>
          <p:nvPr/>
        </p:nvSpPr>
        <p:spPr>
          <a:xfrm>
            <a:off x="4134848" y="3941374"/>
            <a:ext cx="3781865" cy="26776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Meysydd / pynciau medraf eu haddysgu – Areas / subjects I could teach</a:t>
            </a:r>
          </a:p>
          <a:p>
            <a:r>
              <a:rPr lang="en-GB" sz="1600" dirty="0"/>
              <a:t>My main subject is History, but I could additionally teach Religious Studies or Geography, as part of the Humanities department. I also have an A Level in English Literature, so could possibly teach that as well.</a:t>
            </a:r>
          </a:p>
          <a:p>
            <a:endParaRPr lang="en-GB" b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04A5C8-37B2-40CC-BA7C-E2E2FEF7BC7E}"/>
              </a:ext>
            </a:extLst>
          </p:cNvPr>
          <p:cNvSpPr txBox="1"/>
          <p:nvPr/>
        </p:nvSpPr>
        <p:spPr>
          <a:xfrm>
            <a:off x="79014" y="94331"/>
            <a:ext cx="3389251" cy="28931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Y math o athro hoffaf bod – The kind of teacher I aspire to be</a:t>
            </a:r>
            <a:br>
              <a:rPr lang="en-GB" b="1" u="sng" dirty="0"/>
            </a:br>
            <a:r>
              <a:rPr lang="en-GB" sz="1600" dirty="0"/>
              <a:t>I aspire to be an engaging, encouraging and enthusiastic teacher, who inspires her pupils. </a:t>
            </a:r>
          </a:p>
          <a:p>
            <a:r>
              <a:rPr lang="en-GB" sz="1600" dirty="0"/>
              <a:t>I also want to be approachable to pupils, when it comes to both classroom and work related issues, as well as any personal problems.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B7D57B-8914-4633-998F-8A3BC66FD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032" y="2101978"/>
            <a:ext cx="2569497" cy="1445342"/>
          </a:xfrm>
          <a:prstGeom prst="rect">
            <a:avLst/>
          </a:prstGeom>
          <a:ln>
            <a:noFill/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B6FF2AF-8C44-4065-8B92-B395E02C7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62" t="-1" r="44" b="46981"/>
          <a:stretch/>
        </p:blipFill>
        <p:spPr bwMode="auto">
          <a:xfrm>
            <a:off x="6941989" y="809107"/>
            <a:ext cx="2042927" cy="219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22927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403</TotalTime>
  <Words>250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Amy Davies</cp:lastModifiedBy>
  <cp:revision>19</cp:revision>
  <dcterms:created xsi:type="dcterms:W3CDTF">2019-09-05T20:58:34Z</dcterms:created>
  <dcterms:modified xsi:type="dcterms:W3CDTF">2019-09-21T20:27:36Z</dcterms:modified>
</cp:coreProperties>
</file>