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6"/>
  </p:notesMasterIdLst>
  <p:sldIdLst>
    <p:sldId id="719" r:id="rId24"/>
    <p:sldId id="756" r:id="rId25"/>
    <p:sldId id="787" r:id="rId26"/>
    <p:sldId id="760" r:id="rId27"/>
    <p:sldId id="761" r:id="rId28"/>
    <p:sldId id="762" r:id="rId29"/>
    <p:sldId id="780" r:id="rId30"/>
    <p:sldId id="781" r:id="rId31"/>
    <p:sldId id="782" r:id="rId32"/>
    <p:sldId id="783" r:id="rId33"/>
    <p:sldId id="784" r:id="rId34"/>
    <p:sldId id="732" r:id="rId35"/>
  </p:sldIdLst>
  <p:sldSz cx="12192000" cy="6858000"/>
  <p:notesSz cx="6858000" cy="9144000"/>
  <p:custDataLst>
    <p:tags r:id="rId3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0050994-D4A5-4350-8F6B-700073D7DE32}" v="1" dt="2025-02-28T11:02:39.19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4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viewProps" Target="viewProp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tags" Target="tags/tag1.xml"/><Relationship Id="rId40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notesMaster" Target="notesMasters/notesMaster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microsoft.com/office/2015/10/relationships/revisionInfo" Target="revisionInfo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60050994-D4A5-4350-8F6B-700073D7DE32}"/>
    <pc:docChg chg="undo custSel addSld delSld modSld">
      <pc:chgData name="Jenifer Prince Devaraj" userId="c3fb109c-09d1-42a6-93f4-69472d709861" providerId="ADAL" clId="{60050994-D4A5-4350-8F6B-700073D7DE32}" dt="2025-02-28T11:07:29.670" v="194" actId="20577"/>
      <pc:docMkLst>
        <pc:docMk/>
      </pc:docMkLst>
      <pc:sldChg chg="modSp mod">
        <pc:chgData name="Jenifer Prince Devaraj" userId="c3fb109c-09d1-42a6-93f4-69472d709861" providerId="ADAL" clId="{60050994-D4A5-4350-8F6B-700073D7DE32}" dt="2025-02-26T13:55:18.611" v="6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60050994-D4A5-4350-8F6B-700073D7DE32}" dt="2025-02-26T13:55:18.611" v="6" actId="20577"/>
          <ac:spMkLst>
            <pc:docMk/>
            <pc:sldMk cId="3119007398" sldId="719"/>
            <ac:spMk id="3" creationId="{B8D71402-7CBC-DCA2-6899-47998E0C8857}"/>
          </ac:spMkLst>
        </pc:spChg>
      </pc:sldChg>
      <pc:sldChg chg="modSp mod">
        <pc:chgData name="Jenifer Prince Devaraj" userId="c3fb109c-09d1-42a6-93f4-69472d709861" providerId="ADAL" clId="{60050994-D4A5-4350-8F6B-700073D7DE32}" dt="2025-02-28T11:02:22.586" v="59" actId="313"/>
        <pc:sldMkLst>
          <pc:docMk/>
          <pc:sldMk cId="34574601" sldId="760"/>
        </pc:sldMkLst>
        <pc:spChg chg="mod">
          <ac:chgData name="Jenifer Prince Devaraj" userId="c3fb109c-09d1-42a6-93f4-69472d709861" providerId="ADAL" clId="{60050994-D4A5-4350-8F6B-700073D7DE32}" dt="2025-02-28T11:02:22.586" v="59" actId="313"/>
          <ac:spMkLst>
            <pc:docMk/>
            <pc:sldMk cId="34574601" sldId="760"/>
            <ac:spMk id="13" creationId="{259753DC-1B20-4671-E3BE-BE1D67C10966}"/>
          </ac:spMkLst>
        </pc:spChg>
      </pc:sldChg>
      <pc:sldChg chg="modSp mod">
        <pc:chgData name="Jenifer Prince Devaraj" userId="c3fb109c-09d1-42a6-93f4-69472d709861" providerId="ADAL" clId="{60050994-D4A5-4350-8F6B-700073D7DE32}" dt="2025-02-28T11:04:28.015" v="143" actId="1076"/>
        <pc:sldMkLst>
          <pc:docMk/>
          <pc:sldMk cId="777801352" sldId="761"/>
        </pc:sldMkLst>
        <pc:spChg chg="mod">
          <ac:chgData name="Jenifer Prince Devaraj" userId="c3fb109c-09d1-42a6-93f4-69472d709861" providerId="ADAL" clId="{60050994-D4A5-4350-8F6B-700073D7DE32}" dt="2025-02-28T11:04:26.577" v="142" actId="1076"/>
          <ac:spMkLst>
            <pc:docMk/>
            <pc:sldMk cId="777801352" sldId="761"/>
            <ac:spMk id="9" creationId="{DECB50D3-4A71-1832-16E3-9E0C7226FEAE}"/>
          </ac:spMkLst>
        </pc:spChg>
        <pc:picChg chg="mod">
          <ac:chgData name="Jenifer Prince Devaraj" userId="c3fb109c-09d1-42a6-93f4-69472d709861" providerId="ADAL" clId="{60050994-D4A5-4350-8F6B-700073D7DE32}" dt="2025-02-28T11:04:28.015" v="143" actId="1076"/>
          <ac:picMkLst>
            <pc:docMk/>
            <pc:sldMk cId="777801352" sldId="761"/>
            <ac:picMk id="7" creationId="{D44D9398-E4CA-4C85-8514-531D0A321DE2}"/>
          </ac:picMkLst>
        </pc:picChg>
      </pc:sldChg>
      <pc:sldChg chg="addSp delSp modSp mod">
        <pc:chgData name="Jenifer Prince Devaraj" userId="c3fb109c-09d1-42a6-93f4-69472d709861" providerId="ADAL" clId="{60050994-D4A5-4350-8F6B-700073D7DE32}" dt="2025-02-28T11:05:47.834" v="178" actId="1076"/>
        <pc:sldMkLst>
          <pc:docMk/>
          <pc:sldMk cId="597180771" sldId="762"/>
        </pc:sldMkLst>
        <pc:spChg chg="mod">
          <ac:chgData name="Jenifer Prince Devaraj" userId="c3fb109c-09d1-42a6-93f4-69472d709861" providerId="ADAL" clId="{60050994-D4A5-4350-8F6B-700073D7DE32}" dt="2025-02-28T11:05:36.089" v="174" actId="1076"/>
          <ac:spMkLst>
            <pc:docMk/>
            <pc:sldMk cId="597180771" sldId="762"/>
            <ac:spMk id="6" creationId="{F8786BAD-055B-38E9-EC08-3B03BEB46516}"/>
          </ac:spMkLst>
        </pc:spChg>
        <pc:spChg chg="add mod">
          <ac:chgData name="Jenifer Prince Devaraj" userId="c3fb109c-09d1-42a6-93f4-69472d709861" providerId="ADAL" clId="{60050994-D4A5-4350-8F6B-700073D7DE32}" dt="2025-02-28T11:05:47.834" v="178" actId="1076"/>
          <ac:spMkLst>
            <pc:docMk/>
            <pc:sldMk cId="597180771" sldId="762"/>
            <ac:spMk id="8" creationId="{EF509CE6-D422-49CD-B3F3-14A431E93830}"/>
          </ac:spMkLst>
        </pc:spChg>
        <pc:picChg chg="add mod">
          <ac:chgData name="Jenifer Prince Devaraj" userId="c3fb109c-09d1-42a6-93f4-69472d709861" providerId="ADAL" clId="{60050994-D4A5-4350-8F6B-700073D7DE32}" dt="2025-02-28T11:05:30.554" v="172" actId="1076"/>
          <ac:picMkLst>
            <pc:docMk/>
            <pc:sldMk cId="597180771" sldId="762"/>
            <ac:picMk id="4" creationId="{B1F3719B-AD72-49F0-BC9C-0128C6952927}"/>
          </ac:picMkLst>
        </pc:picChg>
        <pc:picChg chg="del">
          <ac:chgData name="Jenifer Prince Devaraj" userId="c3fb109c-09d1-42a6-93f4-69472d709861" providerId="ADAL" clId="{60050994-D4A5-4350-8F6B-700073D7DE32}" dt="2025-02-27T23:50:15.153" v="7" actId="478"/>
          <ac:picMkLst>
            <pc:docMk/>
            <pc:sldMk cId="597180771" sldId="762"/>
            <ac:picMk id="7" creationId="{E7EC91CB-004C-4A6A-BBB7-E3F886FE53DB}"/>
          </ac:picMkLst>
        </pc:picChg>
      </pc:sldChg>
      <pc:sldChg chg="addSp delSp modSp mod">
        <pc:chgData name="Jenifer Prince Devaraj" userId="c3fb109c-09d1-42a6-93f4-69472d709861" providerId="ADAL" clId="{60050994-D4A5-4350-8F6B-700073D7DE32}" dt="2025-02-28T11:06:36.309" v="180"/>
        <pc:sldMkLst>
          <pc:docMk/>
          <pc:sldMk cId="3303267734" sldId="780"/>
        </pc:sldMkLst>
        <pc:spChg chg="mod">
          <ac:chgData name="Jenifer Prince Devaraj" userId="c3fb109c-09d1-42a6-93f4-69472d709861" providerId="ADAL" clId="{60050994-D4A5-4350-8F6B-700073D7DE32}" dt="2025-02-28T11:06:36.309" v="180"/>
          <ac:spMkLst>
            <pc:docMk/>
            <pc:sldMk cId="3303267734" sldId="780"/>
            <ac:spMk id="6" creationId="{F8786BAD-055B-38E9-EC08-3B03BEB46516}"/>
          </ac:spMkLst>
        </pc:spChg>
        <pc:picChg chg="add mod">
          <ac:chgData name="Jenifer Prince Devaraj" userId="c3fb109c-09d1-42a6-93f4-69472d709861" providerId="ADAL" clId="{60050994-D4A5-4350-8F6B-700073D7DE32}" dt="2025-02-27T23:50:38.684" v="12" actId="1076"/>
          <ac:picMkLst>
            <pc:docMk/>
            <pc:sldMk cId="3303267734" sldId="780"/>
            <ac:picMk id="4" creationId="{2CE69DA7-B707-4922-BD19-50AE86530BDD}"/>
          </ac:picMkLst>
        </pc:picChg>
        <pc:picChg chg="del">
          <ac:chgData name="Jenifer Prince Devaraj" userId="c3fb109c-09d1-42a6-93f4-69472d709861" providerId="ADAL" clId="{60050994-D4A5-4350-8F6B-700073D7DE32}" dt="2025-02-27T23:50:26.342" v="10" actId="478"/>
          <ac:picMkLst>
            <pc:docMk/>
            <pc:sldMk cId="3303267734" sldId="780"/>
            <ac:picMk id="7" creationId="{2673E204-EF8E-4F6E-B66C-497E8E32ACC4}"/>
          </ac:picMkLst>
        </pc:picChg>
      </pc:sldChg>
      <pc:sldChg chg="addSp delSp modSp mod">
        <pc:chgData name="Jenifer Prince Devaraj" userId="c3fb109c-09d1-42a6-93f4-69472d709861" providerId="ADAL" clId="{60050994-D4A5-4350-8F6B-700073D7DE32}" dt="2025-02-28T11:06:57.009" v="185" actId="1076"/>
        <pc:sldMkLst>
          <pc:docMk/>
          <pc:sldMk cId="26688939" sldId="781"/>
        </pc:sldMkLst>
        <pc:spChg chg="mod">
          <ac:chgData name="Jenifer Prince Devaraj" userId="c3fb109c-09d1-42a6-93f4-69472d709861" providerId="ADAL" clId="{60050994-D4A5-4350-8F6B-700073D7DE32}" dt="2025-02-28T11:06:57.009" v="185" actId="1076"/>
          <ac:spMkLst>
            <pc:docMk/>
            <pc:sldMk cId="26688939" sldId="781"/>
            <ac:spMk id="6" creationId="{F8786BAD-055B-38E9-EC08-3B03BEB46516}"/>
          </ac:spMkLst>
        </pc:spChg>
        <pc:picChg chg="add mod">
          <ac:chgData name="Jenifer Prince Devaraj" userId="c3fb109c-09d1-42a6-93f4-69472d709861" providerId="ADAL" clId="{60050994-D4A5-4350-8F6B-700073D7DE32}" dt="2025-02-27T23:51:00.994" v="15" actId="1076"/>
          <ac:picMkLst>
            <pc:docMk/>
            <pc:sldMk cId="26688939" sldId="781"/>
            <ac:picMk id="4" creationId="{A118A85B-C13F-40B3-98D8-F522EF4997C0}"/>
          </ac:picMkLst>
        </pc:picChg>
        <pc:picChg chg="del">
          <ac:chgData name="Jenifer Prince Devaraj" userId="c3fb109c-09d1-42a6-93f4-69472d709861" providerId="ADAL" clId="{60050994-D4A5-4350-8F6B-700073D7DE32}" dt="2025-02-27T23:50:43.453" v="13" actId="478"/>
          <ac:picMkLst>
            <pc:docMk/>
            <pc:sldMk cId="26688939" sldId="781"/>
            <ac:picMk id="7" creationId="{D3D20A42-5CF2-424C-B601-06F6D79E6AC5}"/>
          </ac:picMkLst>
        </pc:picChg>
      </pc:sldChg>
      <pc:sldChg chg="addSp delSp modSp add del mod">
        <pc:chgData name="Jenifer Prince Devaraj" userId="c3fb109c-09d1-42a6-93f4-69472d709861" providerId="ADAL" clId="{60050994-D4A5-4350-8F6B-700073D7DE32}" dt="2025-02-28T11:07:15.449" v="189" actId="1076"/>
        <pc:sldMkLst>
          <pc:docMk/>
          <pc:sldMk cId="1043953624" sldId="782"/>
        </pc:sldMkLst>
        <pc:spChg chg="mod">
          <ac:chgData name="Jenifer Prince Devaraj" userId="c3fb109c-09d1-42a6-93f4-69472d709861" providerId="ADAL" clId="{60050994-D4A5-4350-8F6B-700073D7DE32}" dt="2025-02-28T11:07:12.024" v="188" actId="20577"/>
          <ac:spMkLst>
            <pc:docMk/>
            <pc:sldMk cId="1043953624" sldId="782"/>
            <ac:spMk id="6" creationId="{F8786BAD-055B-38E9-EC08-3B03BEB46516}"/>
          </ac:spMkLst>
        </pc:spChg>
        <pc:picChg chg="add mod">
          <ac:chgData name="Jenifer Prince Devaraj" userId="c3fb109c-09d1-42a6-93f4-69472d709861" providerId="ADAL" clId="{60050994-D4A5-4350-8F6B-700073D7DE32}" dt="2025-02-28T11:07:15.449" v="189" actId="1076"/>
          <ac:picMkLst>
            <pc:docMk/>
            <pc:sldMk cId="1043953624" sldId="782"/>
            <ac:picMk id="4" creationId="{B0942AB9-3075-4860-A5A4-293DABD59413}"/>
          </ac:picMkLst>
        </pc:picChg>
        <pc:picChg chg="del">
          <ac:chgData name="Jenifer Prince Devaraj" userId="c3fb109c-09d1-42a6-93f4-69472d709861" providerId="ADAL" clId="{60050994-D4A5-4350-8F6B-700073D7DE32}" dt="2025-02-27T23:51:13.732" v="18" actId="478"/>
          <ac:picMkLst>
            <pc:docMk/>
            <pc:sldMk cId="1043953624" sldId="782"/>
            <ac:picMk id="7" creationId="{2EC0E7C5-0D22-402A-AB4C-C69607CBF658}"/>
          </ac:picMkLst>
        </pc:picChg>
      </pc:sldChg>
      <pc:sldChg chg="addSp delSp modSp mod">
        <pc:chgData name="Jenifer Prince Devaraj" userId="c3fb109c-09d1-42a6-93f4-69472d709861" providerId="ADAL" clId="{60050994-D4A5-4350-8F6B-700073D7DE32}" dt="2025-02-28T11:07:29.670" v="194" actId="20577"/>
        <pc:sldMkLst>
          <pc:docMk/>
          <pc:sldMk cId="3583799862" sldId="783"/>
        </pc:sldMkLst>
        <pc:spChg chg="mod">
          <ac:chgData name="Jenifer Prince Devaraj" userId="c3fb109c-09d1-42a6-93f4-69472d709861" providerId="ADAL" clId="{60050994-D4A5-4350-8F6B-700073D7DE32}" dt="2025-02-28T11:07:29.670" v="194" actId="20577"/>
          <ac:spMkLst>
            <pc:docMk/>
            <pc:sldMk cId="3583799862" sldId="783"/>
            <ac:spMk id="6" creationId="{F8786BAD-055B-38E9-EC08-3B03BEB46516}"/>
          </ac:spMkLst>
        </pc:spChg>
        <pc:picChg chg="add mod">
          <ac:chgData name="Jenifer Prince Devaraj" userId="c3fb109c-09d1-42a6-93f4-69472d709861" providerId="ADAL" clId="{60050994-D4A5-4350-8F6B-700073D7DE32}" dt="2025-02-27T23:51:48.020" v="23" actId="1076"/>
          <ac:picMkLst>
            <pc:docMk/>
            <pc:sldMk cId="3583799862" sldId="783"/>
            <ac:picMk id="4" creationId="{A5EC79AA-F71A-422A-886C-3D64D8B4824A}"/>
          </ac:picMkLst>
        </pc:picChg>
        <pc:picChg chg="del">
          <ac:chgData name="Jenifer Prince Devaraj" userId="c3fb109c-09d1-42a6-93f4-69472d709861" providerId="ADAL" clId="{60050994-D4A5-4350-8F6B-700073D7DE32}" dt="2025-02-27T23:51:34.010" v="21" actId="478"/>
          <ac:picMkLst>
            <pc:docMk/>
            <pc:sldMk cId="3583799862" sldId="783"/>
            <ac:picMk id="7" creationId="{46BF0055-B068-46A0-BDA4-FD2EC7364151}"/>
          </ac:picMkLst>
        </pc:picChg>
      </pc:sldChg>
      <pc:sldChg chg="addSp delSp modSp mod">
        <pc:chgData name="Jenifer Prince Devaraj" userId="c3fb109c-09d1-42a6-93f4-69472d709861" providerId="ADAL" clId="{60050994-D4A5-4350-8F6B-700073D7DE32}" dt="2025-02-28T11:01:58.414" v="49" actId="1076"/>
        <pc:sldMkLst>
          <pc:docMk/>
          <pc:sldMk cId="1551871415" sldId="787"/>
        </pc:sldMkLst>
        <pc:spChg chg="mod">
          <ac:chgData name="Jenifer Prince Devaraj" userId="c3fb109c-09d1-42a6-93f4-69472d709861" providerId="ADAL" clId="{60050994-D4A5-4350-8F6B-700073D7DE32}" dt="2025-02-28T11:01:57.035" v="48" actId="1076"/>
          <ac:spMkLst>
            <pc:docMk/>
            <pc:sldMk cId="1551871415" sldId="787"/>
            <ac:spMk id="6" creationId="{CC9EC73A-4BD5-5B99-9B98-05D3458F6079}"/>
          </ac:spMkLst>
        </pc:spChg>
        <pc:picChg chg="del">
          <ac:chgData name="Jenifer Prince Devaraj" userId="c3fb109c-09d1-42a6-93f4-69472d709861" providerId="ADAL" clId="{60050994-D4A5-4350-8F6B-700073D7DE32}" dt="2025-02-28T11:01:03.796" v="24" actId="478"/>
          <ac:picMkLst>
            <pc:docMk/>
            <pc:sldMk cId="1551871415" sldId="787"/>
            <ac:picMk id="4" creationId="{6C1C74B0-7786-4E10-9B75-240C61ED56F9}"/>
          </ac:picMkLst>
        </pc:picChg>
        <pc:picChg chg="add mod">
          <ac:chgData name="Jenifer Prince Devaraj" userId="c3fb109c-09d1-42a6-93f4-69472d709861" providerId="ADAL" clId="{60050994-D4A5-4350-8F6B-700073D7DE32}" dt="2025-02-28T11:01:58.414" v="49" actId="1076"/>
          <ac:picMkLst>
            <pc:docMk/>
            <pc:sldMk cId="1551871415" sldId="787"/>
            <ac:picMk id="7" creationId="{3DF25A7B-2D46-46D1-A2D3-4EF5E556E544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28/02/2025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4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3" y="1587536"/>
            <a:ext cx="7678083" cy="2896177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Traffic Light- T  junction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			   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- Practical 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Example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20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5387" y="7611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Light- T  junction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10540" y="2370157"/>
            <a:ext cx="11272520" cy="168578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At the end of this session, the students will be able to </a:t>
            </a:r>
          </a:p>
          <a:p>
            <a:pPr marL="808038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Understand the requirements outlined in the assignment brief related to microcontroller-based circuit design.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16840" y="1401677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Learning Objectives</a:t>
            </a:r>
          </a:p>
        </p:txBody>
      </p:sp>
    </p:spTree>
    <p:extLst>
      <p:ext uri="{BB962C8B-B14F-4D97-AF65-F5344CB8AC3E}">
        <p14:creationId xmlns:p14="http://schemas.microsoft.com/office/powerpoint/2010/main" val="1856619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EAFCC6E-2423-E6BA-EFDA-B62FDFBF5A3B}"/>
              </a:ext>
            </a:extLst>
          </p:cNvPr>
          <p:cNvSpPr txBox="1"/>
          <p:nvPr/>
        </p:nvSpPr>
        <p:spPr>
          <a:xfrm>
            <a:off x="172941" y="1423562"/>
            <a:ext cx="1055878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Defining the variables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C9EC73A-4BD5-5B99-9B98-05D3458F6079}"/>
              </a:ext>
            </a:extLst>
          </p:cNvPr>
          <p:cNvSpPr txBox="1"/>
          <p:nvPr/>
        </p:nvSpPr>
        <p:spPr>
          <a:xfrm>
            <a:off x="5719729" y="3083233"/>
            <a:ext cx="6289566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600" b="1" dirty="0"/>
              <a:t>Define :</a:t>
            </a:r>
            <a:r>
              <a:rPr lang="en-GB" sz="2600" dirty="0"/>
              <a:t>used to declare a single bit 	variable.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600" b="1" dirty="0"/>
              <a:t>LED_1 :</a:t>
            </a:r>
            <a:r>
              <a:rPr lang="en-GB" sz="2600" dirty="0"/>
              <a:t>name given to the single bit 	           variable.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600" b="1" dirty="0"/>
              <a:t>B0 : </a:t>
            </a:r>
            <a:r>
              <a:rPr lang="en-GB" sz="2600" dirty="0"/>
              <a:t>the port and bit position to   	   which the variable is assigned 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9CE83461-4B22-F9EA-BED6-F6730B48012E}"/>
              </a:ext>
            </a:extLst>
          </p:cNvPr>
          <p:cNvSpPr txBox="1">
            <a:spLocks/>
          </p:cNvSpPr>
          <p:nvPr/>
        </p:nvSpPr>
        <p:spPr>
          <a:xfrm>
            <a:off x="3572143" y="181932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Light- T  junction</a:t>
            </a:r>
          </a:p>
          <a:p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DF25A7B-2D46-46D1-A2D3-4EF5E556E5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6608" y="2681747"/>
            <a:ext cx="4486901" cy="2276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18714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EAFCC6E-2423-E6BA-EFDA-B62FDFBF5A3B}"/>
              </a:ext>
            </a:extLst>
          </p:cNvPr>
          <p:cNvSpPr txBox="1"/>
          <p:nvPr/>
        </p:nvSpPr>
        <p:spPr>
          <a:xfrm>
            <a:off x="86581" y="1225732"/>
            <a:ext cx="1055878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Declaring 7- segment Patterns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59753DC-1B20-4671-E3BE-BE1D67C10966}"/>
              </a:ext>
            </a:extLst>
          </p:cNvPr>
          <p:cNvSpPr txBox="1"/>
          <p:nvPr/>
        </p:nvSpPr>
        <p:spPr>
          <a:xfrm>
            <a:off x="895395" y="3514904"/>
            <a:ext cx="9342646" cy="2239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int i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: Declares an integer variable named ‘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’.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unsigned int display[] :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Declares an unsigned array 					 	 named ‘display’ and initializes it with 				  	  10 hexadecimal values.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A1CBAE25-3D59-8BD3-18B5-84B6E3766EC7}"/>
              </a:ext>
            </a:extLst>
          </p:cNvPr>
          <p:cNvSpPr txBox="1">
            <a:spLocks/>
          </p:cNvSpPr>
          <p:nvPr/>
        </p:nvSpPr>
        <p:spPr>
          <a:xfrm>
            <a:off x="3721210" y="202654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Light- T  junction</a:t>
            </a:r>
          </a:p>
          <a:p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08377AF-E55C-4E4F-BFE9-CAB3092239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939" y="2418303"/>
            <a:ext cx="8983329" cy="600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746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0" y="1194297"/>
            <a:ext cx="790702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Initialization of Ports and Pins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ECB50D3-4A71-1832-16E3-9E0C7226FEAE}"/>
              </a:ext>
            </a:extLst>
          </p:cNvPr>
          <p:cNvSpPr txBox="1"/>
          <p:nvPr/>
        </p:nvSpPr>
        <p:spPr>
          <a:xfrm>
            <a:off x="794583" y="4196125"/>
            <a:ext cx="11756872" cy="3347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Declaring the Output Port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: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trisb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,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trisc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,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trisd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Initialize ‘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output_b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’ , ’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output_c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’ and ‘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output_d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’ to be ‘0’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Port D : used to display the first value and Port C is used to display the second value.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PORTB : used to assign Traffic Light Modules.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380BE789-54E6-3192-1D97-6DF15DCC5B11}"/>
              </a:ext>
            </a:extLst>
          </p:cNvPr>
          <p:cNvSpPr txBox="1">
            <a:spLocks/>
          </p:cNvSpPr>
          <p:nvPr/>
        </p:nvSpPr>
        <p:spPr>
          <a:xfrm>
            <a:off x="3515387" y="76114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Light- T  junction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44D9398-E4CA-4C85-8514-531D0A321D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0866" y="1861256"/>
            <a:ext cx="6916115" cy="2248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78013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443886" y="4378196"/>
            <a:ext cx="11594969" cy="2060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‘0’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output_d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=&gt; 0xC0’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0xC0. (to display ‘0’)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output_c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=&gt; display[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]’ suggests that there is an array called display containing at least 10 elements. Also, it specifies the traffic Light sequence and the pedestrian LED status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B0058A21-C224-F967-6501-3341E9EDD79F}"/>
              </a:ext>
            </a:extLst>
          </p:cNvPr>
          <p:cNvSpPr txBox="1">
            <a:spLocks/>
          </p:cNvSpPr>
          <p:nvPr/>
        </p:nvSpPr>
        <p:spPr>
          <a:xfrm>
            <a:off x="3515387" y="76114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Light- T  junction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1F3719B-AD72-49F0-BC9C-0128C69529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3598" y="1280085"/>
            <a:ext cx="7001852" cy="292458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F509CE6-D422-49CD-B3F3-14A431E93830}"/>
              </a:ext>
            </a:extLst>
          </p:cNvPr>
          <p:cNvSpPr txBox="1"/>
          <p:nvPr/>
        </p:nvSpPr>
        <p:spPr>
          <a:xfrm>
            <a:off x="0" y="1344372"/>
            <a:ext cx="762420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do- while Loop</a:t>
            </a:r>
          </a:p>
        </p:txBody>
      </p:sp>
    </p:spTree>
    <p:extLst>
      <p:ext uri="{BB962C8B-B14F-4D97-AF65-F5344CB8AC3E}">
        <p14:creationId xmlns:p14="http://schemas.microsoft.com/office/powerpoint/2010/main" val="5971807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172941" y="1307144"/>
            <a:ext cx="11549808" cy="27379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do- while Loop</a:t>
            </a:r>
          </a:p>
          <a:p>
            <a:endParaRPr lang="en-GB" sz="2200" b="1" i="0" dirty="0">
              <a:solidFill>
                <a:srgbClr val="0F0F0F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‘1’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output_d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=&gt; = 0xF9’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0xF9. (to display ‘1’)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Also, ‘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output_c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=&gt; display[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]’ suggests that there is an array called display containing at least 10 elements.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C8FA28CA-4486-ABD2-3071-8FC26C688A04}"/>
              </a:ext>
            </a:extLst>
          </p:cNvPr>
          <p:cNvSpPr txBox="1">
            <a:spLocks/>
          </p:cNvSpPr>
          <p:nvPr/>
        </p:nvSpPr>
        <p:spPr>
          <a:xfrm>
            <a:off x="3515387" y="76114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Light- T  junction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CE69DA7-B707-4922-BD19-50AE86530B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6352" y="3661803"/>
            <a:ext cx="6639852" cy="2838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32677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172941" y="1481104"/>
            <a:ext cx="10676048" cy="1722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do- while Loop</a:t>
            </a:r>
          </a:p>
          <a:p>
            <a:endParaRPr lang="en-GB" sz="2200" b="1" i="0" dirty="0">
              <a:solidFill>
                <a:srgbClr val="0F0F0F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‘2’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output_d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=&gt; 0xA4’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0xA4. (to display ‘2’)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5CC193C7-0529-A42B-3B6A-FE17A786F002}"/>
              </a:ext>
            </a:extLst>
          </p:cNvPr>
          <p:cNvSpPr txBox="1">
            <a:spLocks/>
          </p:cNvSpPr>
          <p:nvPr/>
        </p:nvSpPr>
        <p:spPr>
          <a:xfrm>
            <a:off x="3515387" y="9536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Light- T  junction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18A85B-C13F-40B3-98D8-F522EF4997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0337" y="3890099"/>
            <a:ext cx="6811326" cy="2667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889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222303" y="1365024"/>
            <a:ext cx="11204368" cy="1722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do- while Loop</a:t>
            </a:r>
          </a:p>
          <a:p>
            <a:endParaRPr lang="en-GB" sz="2200" b="1" i="0" dirty="0">
              <a:solidFill>
                <a:srgbClr val="0F0F0F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‘3’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output_d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=&gt; 0xB0’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0xB0. (to display ‘3’)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D7C441EA-51BD-3ECE-50EA-30AF6FE0B221}"/>
              </a:ext>
            </a:extLst>
          </p:cNvPr>
          <p:cNvSpPr txBox="1">
            <a:spLocks/>
          </p:cNvSpPr>
          <p:nvPr/>
        </p:nvSpPr>
        <p:spPr>
          <a:xfrm>
            <a:off x="3515387" y="9536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Light- T  junction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0942AB9-3075-4860-A5A4-293DABD594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2019" y="3510638"/>
            <a:ext cx="6820852" cy="2495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39536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97267" y="1297224"/>
            <a:ext cx="11224688" cy="1722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do- </a:t>
            </a:r>
            <a:r>
              <a:rPr lang="en-GB" sz="2200" b="1" i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while Loop</a:t>
            </a:r>
          </a:p>
          <a:p>
            <a:endParaRPr lang="en-GB" sz="2200" b="1" i="0" dirty="0">
              <a:solidFill>
                <a:srgbClr val="0F0F0F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‘4’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output_d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=&gt; 0x99’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0x99. (to display ‘4’)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2C4E6746-2EA0-3C29-B4EB-E67E3A907CB2}"/>
              </a:ext>
            </a:extLst>
          </p:cNvPr>
          <p:cNvSpPr txBox="1">
            <a:spLocks/>
          </p:cNvSpPr>
          <p:nvPr/>
        </p:nvSpPr>
        <p:spPr>
          <a:xfrm>
            <a:off x="3515387" y="76114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Light- T  junction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5EC79AA-F71A-422A-886C-3D64D8B482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9035" y="3412613"/>
            <a:ext cx="7144747" cy="301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37998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Simulation</a:t>
            </a:r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7C2C8A8A-46DE-5615-D9A2-CC706C2C2498}"/>
              </a:ext>
            </a:extLst>
          </p:cNvPr>
          <p:cNvSpPr txBox="1">
            <a:spLocks/>
          </p:cNvSpPr>
          <p:nvPr/>
        </p:nvSpPr>
        <p:spPr>
          <a:xfrm>
            <a:off x="3515387" y="76114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Light- T  junction</a:t>
            </a:r>
          </a:p>
        </p:txBody>
      </p:sp>
      <p:pic>
        <p:nvPicPr>
          <p:cNvPr id="2" name="Screen Recording 1">
            <a:hlinkClick r:id="" action="ppaction://media"/>
            <a:extLst>
              <a:ext uri="{FF2B5EF4-FFF2-40B4-BE49-F238E27FC236}">
                <a16:creationId xmlns:a16="http://schemas.microsoft.com/office/drawing/2014/main" id="{3EE27799-D126-4884-97F5-EF5E8E750F6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57632" y="1906961"/>
            <a:ext cx="8074047" cy="4533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3589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803"/>
    </mc:Choice>
    <mc:Fallback xmlns="">
      <p:transition spd="slow" advTm="218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91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723</TotalTime>
  <Words>652</Words>
  <Application>Microsoft Office PowerPoint</Application>
  <PresentationFormat>Widescreen</PresentationFormat>
  <Paragraphs>89</Paragraphs>
  <Slides>12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12</vt:i4>
      </vt:variant>
    </vt:vector>
  </HeadingPairs>
  <TitlesOfParts>
    <vt:vector size="36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Traffic Light- T  junction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8</cp:revision>
  <dcterms:created xsi:type="dcterms:W3CDTF">2021-03-09T15:35:42Z</dcterms:created>
  <dcterms:modified xsi:type="dcterms:W3CDTF">2025-02-28T11:07:30Z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