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96" y="1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BDA9DD-D2B7-427F-7BA5-58A1C892B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E5F12E-DDEC-1D1E-C0A3-66C1FD0B6A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A75504-50EF-7698-76AD-A2A852DA08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4A9B8-1E17-44DE-B8C5-5567CD04A6CC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B5C179-066B-70A1-E5D2-0E208E4733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6C9C9B-4F55-B3EE-394B-275D128EAC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F621B-CB9A-40C1-B409-B2CC2D4CE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5230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AB6676-F997-D5E3-EECF-34BDE65E31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C99133-A965-B721-CBD3-475C38C016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8EE510-22ED-331E-459C-5103F0186F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4A9B8-1E17-44DE-B8C5-5567CD04A6CC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017266-5D28-2918-AB1D-BA22509DA6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3FD6-6936-3109-292A-C6FAB469D8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F621B-CB9A-40C1-B409-B2CC2D4CE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701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229D3-7185-C387-FF60-427444C876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834C2C-635D-21F4-5958-94412B0C73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25C309-37D9-ADF6-0A6D-2C43D2508A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4A9B8-1E17-44DE-B8C5-5567CD04A6CC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21D5B8-133F-D29C-D3BE-33C52D3B67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3EB741-6C46-1C49-E9E3-7BD8827B7B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F621B-CB9A-40C1-B409-B2CC2D4CE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452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7B3C20-E8F2-9184-4D6A-2E17DCA01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76FEFB-0F8F-414A-F7B5-1DD0A9258C5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C2419B-85FC-B665-94CB-4B7AACE8EC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DD6A0A-4C1E-A049-2D40-347AEB93AC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4A9B8-1E17-44DE-B8C5-5567CD04A6CC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3D5301-C84D-E76A-DD63-02ADBFBFD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341E5E-D5A9-2C96-01B8-FDA39D5FEA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F621B-CB9A-40C1-B409-B2CC2D4CE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0083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AB29C-C95A-BC79-DBD4-4FBFC5D41D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739E92-369A-8757-AB81-4E9761629E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99D1A5-F4B0-5A55-7662-FE506898B4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607CFBA-BDC5-E73D-8BBE-5EB1D7BE510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B7EFB4-247E-3323-4A28-1D7DC2710B8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7438F8-8E54-8DCA-C3EA-F053E3BC7F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4A9B8-1E17-44DE-B8C5-5567CD04A6CC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49151B7-59CE-FB43-3117-BB36EE222B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3341BEB-4E78-3A3F-FE0F-FAAE89AE39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F621B-CB9A-40C1-B409-B2CC2D4CE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30611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B7B10-2242-9324-9A5B-DF45DABCFC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6D45C7-3A4F-3BAE-9189-C28740C760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4A9B8-1E17-44DE-B8C5-5567CD04A6CC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9C0B16-CB4E-2BD2-20BE-E75086E034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D0C67D-BF7B-D199-EEBE-C96DD64E3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F621B-CB9A-40C1-B409-B2CC2D4CE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2897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BC21298-3AC9-9883-E8FA-DCE725E949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4A9B8-1E17-44DE-B8C5-5567CD04A6CC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4799EFB-BEC2-B0D6-60FD-10F2397299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C0EFF6-2A7B-146A-250E-A363DBF898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F621B-CB9A-40C1-B409-B2CC2D4CE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56274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F96A60-1684-B19A-41E1-D75C881A5D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20D5D4-D1C6-5DBE-0B4D-48F3B83F6D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F0AEA0-244A-55F2-C968-2205125F58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49BAC2-0A8F-780B-0B7E-A6184133C7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4A9B8-1E17-44DE-B8C5-5567CD04A6CC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44E655-74B0-0ABB-670B-8A9B986CF8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93B91B-844E-C180-2ACE-1401A5E9C5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F621B-CB9A-40C1-B409-B2CC2D4CE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692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75A673-0C9D-C2F8-719C-1333B974C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40FFB23-83C7-B5AF-E415-8E50C3A9D4C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1CECE8-CE48-6796-E12D-8B2CC2AB94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EEC171-9171-772F-A2E9-7B790B802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4A9B8-1E17-44DE-B8C5-5567CD04A6CC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5F7A78-93A1-466B-48EF-D101ED58CF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38DD24-881E-71A7-A5F6-08DC7899BD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F621B-CB9A-40C1-B409-B2CC2D4CE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658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81D8F-743F-CE42-3EE9-F4CF812154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3F0DC8E-A80D-41AE-C5B0-15D3E79DA3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BF31C6-4305-1624-7149-59A54930EF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4A9B8-1E17-44DE-B8C5-5567CD04A6CC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F7E92E-63A4-8F65-509F-78A2709391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79F5C6-8185-50A6-8C48-49D80625D4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F621B-CB9A-40C1-B409-B2CC2D4CE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9780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9E1B831-F467-0E90-6FF0-532F4D7AF00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6AEE08-643E-A0F0-753A-5866AF55CD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3F9AE3-3217-0675-6D94-83A613FD8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4A9B8-1E17-44DE-B8C5-5567CD04A6CC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E3CC13-5A6E-1B89-D182-C7DFC10F23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48B903-885E-1DF5-DE12-47DDDE073D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5F621B-CB9A-40C1-B409-B2CC2D4CE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7667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E01051B-F8C5-3F11-9CBF-F05E416D4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3A4807-4524-80DF-2A34-F0E1C54984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F40997-5A92-2789-4762-0AE5DB379CB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3C4A9B8-1E17-44DE-B8C5-5567CD04A6CC}" type="datetimeFigureOut">
              <a:rPr lang="en-GB" smtClean="0"/>
              <a:t>22/01/2026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761D4C-4622-9B50-C2EC-FCD8B5719D1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170C54-C3D2-4F7D-FA47-4338AEF220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35F621B-CB9A-40C1-B409-B2CC2D4CE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269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2A6738-B1DD-CC26-5952-8BE247DA2F1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Enterprise Network Security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A43D12-BFD6-6F01-14D7-45A2A0B95CC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Daniel James</a:t>
            </a:r>
          </a:p>
        </p:txBody>
      </p:sp>
    </p:spTree>
    <p:extLst>
      <p:ext uri="{BB962C8B-B14F-4D97-AF65-F5344CB8AC3E}">
        <p14:creationId xmlns:p14="http://schemas.microsoft.com/office/powerpoint/2010/main" val="13762639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CF62C-55C2-9F26-EFC6-7C8D87E724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Firewall Design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F937E89-E8A9-E280-1406-79E1C8E69C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1020" y="2543765"/>
            <a:ext cx="8849960" cy="2915057"/>
          </a:xfrm>
        </p:spPr>
      </p:pic>
    </p:spTree>
    <p:extLst>
      <p:ext uri="{BB962C8B-B14F-4D97-AF65-F5344CB8AC3E}">
        <p14:creationId xmlns:p14="http://schemas.microsoft.com/office/powerpoint/2010/main" val="485043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65347-A067-894D-A87F-2A6EB27613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Firewall Justification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7B6BCA-B2CE-1794-9140-E40A04CD42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Management Zone</a:t>
            </a:r>
          </a:p>
          <a:p>
            <a:r>
              <a:rPr lang="en-GB" dirty="0"/>
              <a:t>Swansea Zone</a:t>
            </a:r>
          </a:p>
          <a:p>
            <a:r>
              <a:rPr lang="en-GB" dirty="0"/>
              <a:t>London Zone</a:t>
            </a:r>
          </a:p>
          <a:p>
            <a:r>
              <a:rPr lang="en-GB" dirty="0"/>
              <a:t>External Zone</a:t>
            </a:r>
          </a:p>
        </p:txBody>
      </p:sp>
    </p:spTree>
    <p:extLst>
      <p:ext uri="{BB962C8B-B14F-4D97-AF65-F5344CB8AC3E}">
        <p14:creationId xmlns:p14="http://schemas.microsoft.com/office/powerpoint/2010/main" val="19102870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DE848-427E-0062-EAA2-F3B00705F8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Firewall Installation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24ED979-D546-C839-7B3E-4BA9E06A7D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28144" y="1825625"/>
            <a:ext cx="773571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45796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2A39D1-B46C-FAD4-C46C-A37C1AD72C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Firewall Rule Enforcement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ECC2FDC-99A6-30CD-E8BA-0F8C404EAA7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28144" y="1825625"/>
            <a:ext cx="773571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63993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0A542-8914-805B-0174-094381B988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Threat Prevention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CABD7E6-8AE7-3FAF-9FCE-611659C374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28144" y="1825625"/>
            <a:ext cx="773571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41806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09D10C-5E9D-4A9F-7A4C-873C03A74A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IPS &amp; Anti-Malware and Anti-Bot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3F0FB86-6681-C801-6BB5-290638F32F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28144" y="1825625"/>
            <a:ext cx="773571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98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B9E15-6345-1221-BF9F-6D722D5E8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Application Control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5EF088C-38AF-6DB8-45F4-050742573B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28144" y="1825625"/>
            <a:ext cx="773571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80025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90F5C4-CF67-3DFE-6292-E1603EF4B0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Security Impact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395AA-32DE-14E2-1164-BF4E0046F2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Reduced attack surface</a:t>
            </a:r>
          </a:p>
          <a:p>
            <a:r>
              <a:rPr lang="en-GB" dirty="0"/>
              <a:t>Controlled inter-site communication</a:t>
            </a:r>
          </a:p>
          <a:p>
            <a:r>
              <a:rPr lang="en-GB" dirty="0"/>
              <a:t>Protection against known exploits</a:t>
            </a:r>
          </a:p>
          <a:p>
            <a:r>
              <a:rPr lang="en-GB" dirty="0"/>
              <a:t>Mitigation of malware and botnet threats</a:t>
            </a:r>
          </a:p>
          <a:p>
            <a:r>
              <a:rPr lang="en-GB" dirty="0"/>
              <a:t>Improved visibility into application usage</a:t>
            </a:r>
          </a:p>
        </p:txBody>
      </p:sp>
    </p:spTree>
    <p:extLst>
      <p:ext uri="{BB962C8B-B14F-4D97-AF65-F5344CB8AC3E}">
        <p14:creationId xmlns:p14="http://schemas.microsoft.com/office/powerpoint/2010/main" val="27059261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47043-BF4D-074E-C574-0BFAB30418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F2DF38-D0E7-1E06-55AA-0053E1B125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Virtualised lab environment</a:t>
            </a:r>
          </a:p>
          <a:p>
            <a:r>
              <a:rPr lang="en-GB" dirty="0"/>
              <a:t>No external Internet access</a:t>
            </a:r>
          </a:p>
          <a:p>
            <a:r>
              <a:rPr lang="en-GB" dirty="0"/>
              <a:t>Application control enforcement</a:t>
            </a:r>
          </a:p>
          <a:p>
            <a:r>
              <a:rPr lang="en-GB" dirty="0"/>
              <a:t>Default security profile</a:t>
            </a:r>
          </a:p>
          <a:p>
            <a:r>
              <a:rPr lang="en-GB" dirty="0"/>
              <a:t>Production deployment </a:t>
            </a:r>
          </a:p>
        </p:txBody>
      </p:sp>
    </p:spTree>
    <p:extLst>
      <p:ext uri="{BB962C8B-B14F-4D97-AF65-F5344CB8AC3E}">
        <p14:creationId xmlns:p14="http://schemas.microsoft.com/office/powerpoint/2010/main" val="14725848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008821-F559-F1BD-5ABF-DD30DD46AF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34F9A4-8A13-BD64-9EA8-6167611D36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Enterprise network secured using a layered approach</a:t>
            </a:r>
          </a:p>
          <a:p>
            <a:r>
              <a:rPr lang="en-GB" dirty="0"/>
              <a:t>Least-privilege firewall policy enforced across segmented network zones</a:t>
            </a:r>
          </a:p>
          <a:p>
            <a:r>
              <a:rPr lang="en-GB" dirty="0"/>
              <a:t>Advanced threat prevention controls implemented at the gateway</a:t>
            </a:r>
          </a:p>
          <a:p>
            <a:r>
              <a:rPr lang="en-GB" dirty="0"/>
              <a:t>Design reflects enterprise best practices and production ready principles</a:t>
            </a:r>
          </a:p>
        </p:txBody>
      </p:sp>
    </p:spTree>
    <p:extLst>
      <p:ext uri="{BB962C8B-B14F-4D97-AF65-F5344CB8AC3E}">
        <p14:creationId xmlns:p14="http://schemas.microsoft.com/office/powerpoint/2010/main" val="13159502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104</Words>
  <Application>Microsoft Office PowerPoint</Application>
  <PresentationFormat>Widescreen</PresentationFormat>
  <Paragraphs>30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Enterprise Network Security</vt:lpstr>
      <vt:lpstr>Firewall Design</vt:lpstr>
      <vt:lpstr>Firewall Justification </vt:lpstr>
      <vt:lpstr>Firewall Installation</vt:lpstr>
      <vt:lpstr>Firewall Rule Enforcement</vt:lpstr>
      <vt:lpstr>Threat Prevention</vt:lpstr>
      <vt:lpstr>IPS &amp; Anti-Malware and Anti-Bot</vt:lpstr>
      <vt:lpstr>Application Control</vt:lpstr>
      <vt:lpstr>Security Impact</vt:lpstr>
      <vt:lpstr>Limitations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Daniel James (2218766)</dc:creator>
  <cp:lastModifiedBy>Daniel James (2218766)</cp:lastModifiedBy>
  <cp:revision>1</cp:revision>
  <dcterms:created xsi:type="dcterms:W3CDTF">2026-01-22T04:11:40Z</dcterms:created>
  <dcterms:modified xsi:type="dcterms:W3CDTF">2026-01-22T04:26:44Z</dcterms:modified>
</cp:coreProperties>
</file>