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5" r:id="rId4"/>
  </p:sldMasterIdLst>
  <p:notesMasterIdLst>
    <p:notesMasterId r:id="rId21"/>
  </p:notesMasterIdLst>
  <p:handoutMasterIdLst>
    <p:handoutMasterId r:id="rId22"/>
  </p:handoutMasterIdLst>
  <p:sldIdLst>
    <p:sldId id="257" r:id="rId5"/>
    <p:sldId id="258" r:id="rId6"/>
    <p:sldId id="264" r:id="rId7"/>
    <p:sldId id="275" r:id="rId8"/>
    <p:sldId id="265" r:id="rId9"/>
    <p:sldId id="276" r:id="rId10"/>
    <p:sldId id="277" r:id="rId11"/>
    <p:sldId id="269" r:id="rId12"/>
    <p:sldId id="271" r:id="rId13"/>
    <p:sldId id="272" r:id="rId14"/>
    <p:sldId id="273" r:id="rId15"/>
    <p:sldId id="268" r:id="rId16"/>
    <p:sldId id="274" r:id="rId17"/>
    <p:sldId id="278" r:id="rId18"/>
    <p:sldId id="262" r:id="rId19"/>
    <p:sldId id="270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75155-ED83-43DC-9038-D96643E079CE}" v="1443" dt="2025-10-09T12:55:14.7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09" autoAdjust="0"/>
    <p:restoredTop sz="94660"/>
  </p:normalViewPr>
  <p:slideViewPr>
    <p:cSldViewPr snapToGrid="0">
      <p:cViewPr>
        <p:scale>
          <a:sx n="46" d="100"/>
          <a:sy n="46" d="100"/>
        </p:scale>
        <p:origin x="1164" y="324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an OConnor  (Welsh Ambulance Service NHS Trust)" userId="740b7a9d-fbf5-420e-b116-fdf900c96463" providerId="ADAL" clId="{00D75155-ED83-43DC-9038-D96643E079CE}"/>
    <pc:docChg chg="undo redo custSel addSld delSld modSld sldOrd modMainMaster">
      <pc:chgData name="Sean OConnor  (Welsh Ambulance Service NHS Trust)" userId="740b7a9d-fbf5-420e-b116-fdf900c96463" providerId="ADAL" clId="{00D75155-ED83-43DC-9038-D96643E079CE}" dt="2025-10-09T12:55:23.489" v="15290" actId="20577"/>
      <pc:docMkLst>
        <pc:docMk/>
      </pc:docMkLst>
      <pc:sldChg chg="addSp delSp modSp mod modNotesTx">
        <pc:chgData name="Sean OConnor  (Welsh Ambulance Service NHS Trust)" userId="740b7a9d-fbf5-420e-b116-fdf900c96463" providerId="ADAL" clId="{00D75155-ED83-43DC-9038-D96643E079CE}" dt="2025-10-08T20:08:09.816" v="14580" actId="20577"/>
        <pc:sldMkLst>
          <pc:docMk/>
          <pc:sldMk cId="1297645743" sldId="257"/>
        </pc:sldMkLst>
        <pc:spChg chg="mod">
          <ac:chgData name="Sean OConnor  (Welsh Ambulance Service NHS Trust)" userId="740b7a9d-fbf5-420e-b116-fdf900c96463" providerId="ADAL" clId="{00D75155-ED83-43DC-9038-D96643E079CE}" dt="2025-10-08T20:08:09.816" v="14580" actId="20577"/>
          <ac:spMkLst>
            <pc:docMk/>
            <pc:sldMk cId="1297645743" sldId="257"/>
            <ac:spMk id="2" creationId="{00000000-0000-0000-0000-000000000000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20:04:15.535" v="14563" actId="120"/>
          <ac:spMkLst>
            <pc:docMk/>
            <pc:sldMk cId="1297645743" sldId="257"/>
            <ac:spMk id="5" creationId="{2FBB6922-60C8-3F2F-2BDD-7189DA57149A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20:04:08.731" v="14562" actId="20577"/>
          <ac:spMkLst>
            <pc:docMk/>
            <pc:sldMk cId="1297645743" sldId="257"/>
            <ac:spMk id="12" creationId="{8D118168-D581-C1AC-5200-93B373E1A096}"/>
          </ac:spMkLst>
        </pc:spChg>
        <pc:picChg chg="mod">
          <ac:chgData name="Sean OConnor  (Welsh Ambulance Service NHS Trust)" userId="740b7a9d-fbf5-420e-b116-fdf900c96463" providerId="ADAL" clId="{00D75155-ED83-43DC-9038-D96643E079CE}" dt="2025-10-04T15:11:40.366" v="8847" actId="14100"/>
          <ac:picMkLst>
            <pc:docMk/>
            <pc:sldMk cId="1297645743" sldId="257"/>
            <ac:picMk id="8" creationId="{6820E08E-447F-0529-230F-E78D09D62F70}"/>
          </ac:picMkLst>
        </pc:picChg>
      </pc:sldChg>
      <pc:sldChg chg="addSp delSp modSp mod modTransition chgLayout">
        <pc:chgData name="Sean OConnor  (Welsh Ambulance Service NHS Trust)" userId="740b7a9d-fbf5-420e-b116-fdf900c96463" providerId="ADAL" clId="{00D75155-ED83-43DC-9038-D96643E079CE}" dt="2025-10-08T19:46:42.183" v="14511"/>
        <pc:sldMkLst>
          <pc:docMk/>
          <pc:sldMk cId="435519843" sldId="258"/>
        </pc:sldMkLst>
        <pc:spChg chg="mod or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435519843" sldId="258"/>
            <ac:spMk id="13" creationId="{00000000-0000-0000-0000-000000000000}"/>
          </ac:spMkLst>
        </pc:spChg>
        <pc:spChg chg="mod or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435519843" sldId="258"/>
            <ac:spMk id="14" creationId="{00000000-0000-0000-0000-000000000000}"/>
          </ac:spMkLst>
        </pc:spChg>
      </pc:sldChg>
      <pc:sldChg chg="del">
        <pc:chgData name="Sean OConnor  (Welsh Ambulance Service NHS Trust)" userId="740b7a9d-fbf5-420e-b116-fdf900c96463" providerId="ADAL" clId="{00D75155-ED83-43DC-9038-D96643E079CE}" dt="2025-08-29T09:15:55.098" v="385" actId="2696"/>
        <pc:sldMkLst>
          <pc:docMk/>
          <pc:sldMk cId="3191102788" sldId="259"/>
        </pc:sldMkLst>
      </pc:sldChg>
      <pc:sldChg chg="del">
        <pc:chgData name="Sean OConnor  (Welsh Ambulance Service NHS Trust)" userId="740b7a9d-fbf5-420e-b116-fdf900c96463" providerId="ADAL" clId="{00D75155-ED83-43DC-9038-D96643E079CE}" dt="2025-08-29T09:16:00.526" v="386" actId="2696"/>
        <pc:sldMkLst>
          <pc:docMk/>
          <pc:sldMk cId="4183894660" sldId="260"/>
        </pc:sldMkLst>
      </pc:sldChg>
      <pc:sldChg chg="del">
        <pc:chgData name="Sean OConnor  (Welsh Ambulance Service NHS Trust)" userId="740b7a9d-fbf5-420e-b116-fdf900c96463" providerId="ADAL" clId="{00D75155-ED83-43DC-9038-D96643E079CE}" dt="2025-08-29T09:16:09.178" v="387" actId="2696"/>
        <pc:sldMkLst>
          <pc:docMk/>
          <pc:sldMk cId="1949880991" sldId="261"/>
        </pc:sldMkLst>
      </pc:sldChg>
      <pc:sldChg chg="addSp delSp modSp mod">
        <pc:chgData name="Sean OConnor  (Welsh Ambulance Service NHS Trust)" userId="740b7a9d-fbf5-420e-b116-fdf900c96463" providerId="ADAL" clId="{00D75155-ED83-43DC-9038-D96643E079CE}" dt="2025-10-08T19:21:35.773" v="14191" actId="21"/>
        <pc:sldMkLst>
          <pc:docMk/>
          <pc:sldMk cId="2330691298" sldId="262"/>
        </pc:sldMkLst>
        <pc:spChg chg="add del mod">
          <ac:chgData name="Sean OConnor  (Welsh Ambulance Service NHS Trust)" userId="740b7a9d-fbf5-420e-b116-fdf900c96463" providerId="ADAL" clId="{00D75155-ED83-43DC-9038-D96643E079CE}" dt="2025-10-08T19:21:35.773" v="14191" actId="21"/>
          <ac:spMkLst>
            <pc:docMk/>
            <pc:sldMk cId="2330691298" sldId="262"/>
            <ac:spMk id="2" creationId="{AE824CD9-EAB2-879E-6208-9EADE0661048}"/>
          </ac:spMkLst>
        </pc:spChg>
      </pc:sldChg>
      <pc:sldChg chg="addSp modSp new del mod">
        <pc:chgData name="Sean OConnor  (Welsh Ambulance Service NHS Trust)" userId="740b7a9d-fbf5-420e-b116-fdf900c96463" providerId="ADAL" clId="{00D75155-ED83-43DC-9038-D96643E079CE}" dt="2025-08-29T11:06:01.290" v="2536" actId="2696"/>
        <pc:sldMkLst>
          <pc:docMk/>
          <pc:sldMk cId="21675069" sldId="263"/>
        </pc:sldMkLst>
      </pc:sldChg>
      <pc:sldChg chg="addSp delSp modSp new mod ord modTransition modClrScheme chgLayout">
        <pc:chgData name="Sean OConnor  (Welsh Ambulance Service NHS Trust)" userId="740b7a9d-fbf5-420e-b116-fdf900c96463" providerId="ADAL" clId="{00D75155-ED83-43DC-9038-D96643E079CE}" dt="2025-10-08T19:59:38.384" v="14558" actId="14100"/>
        <pc:sldMkLst>
          <pc:docMk/>
          <pc:sldMk cId="1059277063" sldId="264"/>
        </pc:sldMkLst>
        <pc:spChg chg="mod">
          <ac:chgData name="Sean OConnor  (Welsh Ambulance Service NHS Trust)" userId="740b7a9d-fbf5-420e-b116-fdf900c96463" providerId="ADAL" clId="{00D75155-ED83-43DC-9038-D96643E079CE}" dt="2025-10-04T14:27:11.814" v="8382" actId="14100"/>
          <ac:spMkLst>
            <pc:docMk/>
            <pc:sldMk cId="1059277063" sldId="264"/>
            <ac:spMk id="3" creationId="{A696FB95-2B9A-1226-1CEE-A7B9B6BCEAE3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1059277063" sldId="264"/>
            <ac:spMk id="12" creationId="{BBC24C0E-FEAC-9653-5D01-971C986CC773}"/>
          </ac:spMkLst>
        </pc:spChg>
        <pc:picChg chg="mod">
          <ac:chgData name="Sean OConnor  (Welsh Ambulance Service NHS Trust)" userId="740b7a9d-fbf5-420e-b116-fdf900c96463" providerId="ADAL" clId="{00D75155-ED83-43DC-9038-D96643E079CE}" dt="2025-10-08T19:59:38.384" v="14558" actId="14100"/>
          <ac:picMkLst>
            <pc:docMk/>
            <pc:sldMk cId="1059277063" sldId="264"/>
            <ac:picMk id="5" creationId="{A9627A26-DF53-B468-F292-F75FEAD39EE0}"/>
          </ac:picMkLst>
        </pc:picChg>
      </pc:sldChg>
      <pc:sldChg chg="new del">
        <pc:chgData name="Sean OConnor  (Welsh Ambulance Service NHS Trust)" userId="740b7a9d-fbf5-420e-b116-fdf900c96463" providerId="ADAL" clId="{00D75155-ED83-43DC-9038-D96643E079CE}" dt="2025-08-29T11:06:08.233" v="2537" actId="2696"/>
        <pc:sldMkLst>
          <pc:docMk/>
          <pc:sldMk cId="2153419476" sldId="265"/>
        </pc:sldMkLst>
      </pc:sldChg>
      <pc:sldChg chg="addSp delSp modSp new mod ord modTransition modClrScheme chgLayout">
        <pc:chgData name="Sean OConnor  (Welsh Ambulance Service NHS Trust)" userId="740b7a9d-fbf5-420e-b116-fdf900c96463" providerId="ADAL" clId="{00D75155-ED83-43DC-9038-D96643E079CE}" dt="2025-10-08T19:46:42.183" v="14511"/>
        <pc:sldMkLst>
          <pc:docMk/>
          <pc:sldMk cId="2967066472" sldId="265"/>
        </pc:sldMkLst>
        <pc:spChg chg="add mod">
          <ac:chgData name="Sean OConnor  (Welsh Ambulance Service NHS Trust)" userId="740b7a9d-fbf5-420e-b116-fdf900c96463" providerId="ADAL" clId="{00D75155-ED83-43DC-9038-D96643E079CE}" dt="2025-10-06T12:14:21.802" v="12192" actId="121"/>
          <ac:spMkLst>
            <pc:docMk/>
            <pc:sldMk cId="2967066472" sldId="265"/>
            <ac:spMk id="2" creationId="{4A3F9D21-D12F-454A-22FF-C2FA55FE4D48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2967066472" sldId="265"/>
            <ac:spMk id="3" creationId="{38632008-4DED-8010-46F2-43DB993A7EAF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2967066472" sldId="265"/>
            <ac:spMk id="4" creationId="{434AEEE7-9800-B02A-E4F8-D54F944FF0F5}"/>
          </ac:spMkLst>
        </pc:spChg>
        <pc:picChg chg="mod">
          <ac:chgData name="Sean OConnor  (Welsh Ambulance Service NHS Trust)" userId="740b7a9d-fbf5-420e-b116-fdf900c96463" providerId="ADAL" clId="{00D75155-ED83-43DC-9038-D96643E079CE}" dt="2025-10-06T12:10:31.808" v="12111" actId="14100"/>
          <ac:picMkLst>
            <pc:docMk/>
            <pc:sldMk cId="2967066472" sldId="265"/>
            <ac:picMk id="6" creationId="{869B7EC4-74D3-DD13-BADF-A87AD023F180}"/>
          </ac:picMkLst>
        </pc:picChg>
      </pc:sldChg>
      <pc:sldChg chg="addSp delSp modSp new del mod ord">
        <pc:chgData name="Sean OConnor  (Welsh Ambulance Service NHS Trust)" userId="740b7a9d-fbf5-420e-b116-fdf900c96463" providerId="ADAL" clId="{00D75155-ED83-43DC-9038-D96643E079CE}" dt="2025-10-05T14:18:08.314" v="9797" actId="2696"/>
        <pc:sldMkLst>
          <pc:docMk/>
          <pc:sldMk cId="2109816832" sldId="266"/>
        </pc:sldMkLst>
      </pc:sldChg>
      <pc:sldChg chg="modSp new del">
        <pc:chgData name="Sean OConnor  (Welsh Ambulance Service NHS Trust)" userId="740b7a9d-fbf5-420e-b116-fdf900c96463" providerId="ADAL" clId="{00D75155-ED83-43DC-9038-D96643E079CE}" dt="2025-10-04T15:19:21.715" v="8848" actId="2696"/>
        <pc:sldMkLst>
          <pc:docMk/>
          <pc:sldMk cId="1665773090" sldId="267"/>
        </pc:sldMkLst>
      </pc:sldChg>
      <pc:sldChg chg="new del">
        <pc:chgData name="Sean OConnor  (Welsh Ambulance Service NHS Trust)" userId="740b7a9d-fbf5-420e-b116-fdf900c96463" providerId="ADAL" clId="{00D75155-ED83-43DC-9038-D96643E079CE}" dt="2025-10-02T14:22:39.172" v="2821" actId="2696"/>
        <pc:sldMkLst>
          <pc:docMk/>
          <pc:sldMk cId="3027590821" sldId="267"/>
        </pc:sldMkLst>
      </pc:sldChg>
      <pc:sldChg chg="addSp delSp modSp new mod modTransition modClrScheme chgLayout">
        <pc:chgData name="Sean OConnor  (Welsh Ambulance Service NHS Trust)" userId="740b7a9d-fbf5-420e-b116-fdf900c96463" providerId="ADAL" clId="{00D75155-ED83-43DC-9038-D96643E079CE}" dt="2025-10-08T19:42:52.826" v="14493"/>
        <pc:sldMkLst>
          <pc:docMk/>
          <pc:sldMk cId="100514426" sldId="268"/>
        </pc:sldMkLst>
        <pc:spChg chg="mod ord">
          <ac:chgData name="Sean OConnor  (Welsh Ambulance Service NHS Trust)" userId="740b7a9d-fbf5-420e-b116-fdf900c96463" providerId="ADAL" clId="{00D75155-ED83-43DC-9038-D96643E079CE}" dt="2025-10-04T14:47:52.904" v="8554" actId="1076"/>
          <ac:spMkLst>
            <pc:docMk/>
            <pc:sldMk cId="100514426" sldId="268"/>
            <ac:spMk id="3" creationId="{8DB64606-6A4E-2754-590A-34408B08A969}"/>
          </ac:spMkLst>
        </pc:spChg>
        <pc:spChg chg="mod ord">
          <ac:chgData name="Sean OConnor  (Welsh Ambulance Service NHS Trust)" userId="740b7a9d-fbf5-420e-b116-fdf900c96463" providerId="ADAL" clId="{00D75155-ED83-43DC-9038-D96643E079CE}" dt="2025-10-04T14:42:15.347" v="8543" actId="14100"/>
          <ac:spMkLst>
            <pc:docMk/>
            <pc:sldMk cId="100514426" sldId="268"/>
            <ac:spMk id="4" creationId="{A2DCAD21-0CF2-8C99-7DF4-937249635DF6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5:09:14.150" v="8824" actId="688"/>
          <ac:spMkLst>
            <pc:docMk/>
            <pc:sldMk cId="100514426" sldId="268"/>
            <ac:spMk id="11" creationId="{589C7B41-8D3F-DD7B-B36E-7A96C91A9893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5:03:52.493" v="8773" actId="1076"/>
          <ac:spMkLst>
            <pc:docMk/>
            <pc:sldMk cId="100514426" sldId="268"/>
            <ac:spMk id="13" creationId="{B5EC77F8-B711-8A95-6B01-9FEC160C29EB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5:08:56.447" v="8823" actId="20577"/>
          <ac:spMkLst>
            <pc:docMk/>
            <pc:sldMk cId="100514426" sldId="268"/>
            <ac:spMk id="14" creationId="{6A8BEF94-D762-31D6-340D-36FC4221C9A4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4T14:38:13.102" v="8506" actId="14100"/>
          <ac:graphicFrameMkLst>
            <pc:docMk/>
            <pc:sldMk cId="100514426" sldId="268"/>
            <ac:graphicFrameMk id="7" creationId="{C9F821F1-858C-3993-D7E5-0EF22564A32F}"/>
          </ac:graphicFrameMkLst>
        </pc:graphicFrameChg>
        <pc:picChg chg="add mod ord">
          <ac:chgData name="Sean OConnor  (Welsh Ambulance Service NHS Trust)" userId="740b7a9d-fbf5-420e-b116-fdf900c96463" providerId="ADAL" clId="{00D75155-ED83-43DC-9038-D96643E079CE}" dt="2025-10-04T15:07:08.680" v="8783" actId="1076"/>
          <ac:picMkLst>
            <pc:docMk/>
            <pc:sldMk cId="100514426" sldId="268"/>
            <ac:picMk id="6" creationId="{6A1CACAB-B5DA-6304-5A2D-D19E3D7568CD}"/>
          </ac:picMkLst>
        </pc:picChg>
        <pc:picChg chg="add mod">
          <ac:chgData name="Sean OConnor  (Welsh Ambulance Service NHS Trust)" userId="740b7a9d-fbf5-420e-b116-fdf900c96463" providerId="ADAL" clId="{00D75155-ED83-43DC-9038-D96643E079CE}" dt="2025-10-04T15:09:22.788" v="8825" actId="1076"/>
          <ac:picMkLst>
            <pc:docMk/>
            <pc:sldMk cId="100514426" sldId="268"/>
            <ac:picMk id="9" creationId="{5610A754-5C3A-8D70-945B-B5F21452718E}"/>
          </ac:picMkLst>
        </pc:picChg>
      </pc:sldChg>
      <pc:sldChg chg="new del">
        <pc:chgData name="Sean OConnor  (Welsh Ambulance Service NHS Trust)" userId="740b7a9d-fbf5-420e-b116-fdf900c96463" providerId="ADAL" clId="{00D75155-ED83-43DC-9038-D96643E079CE}" dt="2025-10-02T14:23:03.624" v="2822" actId="2696"/>
        <pc:sldMkLst>
          <pc:docMk/>
          <pc:sldMk cId="3271249933" sldId="268"/>
        </pc:sldMkLst>
      </pc:sldChg>
      <pc:sldChg chg="new del">
        <pc:chgData name="Sean OConnor  (Welsh Ambulance Service NHS Trust)" userId="740b7a9d-fbf5-420e-b116-fdf900c96463" providerId="ADAL" clId="{00D75155-ED83-43DC-9038-D96643E079CE}" dt="2025-10-02T15:52:11.099" v="3796" actId="2696"/>
        <pc:sldMkLst>
          <pc:docMk/>
          <pc:sldMk cId="519487416" sldId="269"/>
        </pc:sldMkLst>
      </pc:sldChg>
      <pc:sldChg chg="new del">
        <pc:chgData name="Sean OConnor  (Welsh Ambulance Service NHS Trust)" userId="740b7a9d-fbf5-420e-b116-fdf900c96463" providerId="ADAL" clId="{00D75155-ED83-43DC-9038-D96643E079CE}" dt="2025-10-02T15:42:33.171" v="3728" actId="680"/>
        <pc:sldMkLst>
          <pc:docMk/>
          <pc:sldMk cId="579960400" sldId="269"/>
        </pc:sldMkLst>
      </pc:sldChg>
      <pc:sldChg chg="new del">
        <pc:chgData name="Sean OConnor  (Welsh Ambulance Service NHS Trust)" userId="740b7a9d-fbf5-420e-b116-fdf900c96463" providerId="ADAL" clId="{00D75155-ED83-43DC-9038-D96643E079CE}" dt="2025-10-02T15:41:18.258" v="3724" actId="680"/>
        <pc:sldMkLst>
          <pc:docMk/>
          <pc:sldMk cId="1107028786" sldId="269"/>
        </pc:sldMkLst>
      </pc:sldChg>
      <pc:sldChg chg="addSp delSp modSp new mod modClrScheme chgLayout">
        <pc:chgData name="Sean OConnor  (Welsh Ambulance Service NHS Trust)" userId="740b7a9d-fbf5-420e-b116-fdf900c96463" providerId="ADAL" clId="{00D75155-ED83-43DC-9038-D96643E079CE}" dt="2025-10-04T15:00:14.785" v="8748" actId="14100"/>
        <pc:sldMkLst>
          <pc:docMk/>
          <pc:sldMk cId="2527406265" sldId="269"/>
        </pc:sldMkLst>
        <pc:spChg chg="add mod">
          <ac:chgData name="Sean OConnor  (Welsh Ambulance Service NHS Trust)" userId="740b7a9d-fbf5-420e-b116-fdf900c96463" providerId="ADAL" clId="{00D75155-ED83-43DC-9038-D96643E079CE}" dt="2025-10-04T13:49:27.227" v="7325" actId="12"/>
          <ac:spMkLst>
            <pc:docMk/>
            <pc:sldMk cId="2527406265" sldId="269"/>
            <ac:spMk id="6" creationId="{9F5492A8-4796-5AD6-9772-DFA07EE0ACE1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5:00:14.785" v="8748" actId="14100"/>
          <ac:spMkLst>
            <pc:docMk/>
            <pc:sldMk cId="2527406265" sldId="269"/>
            <ac:spMk id="7" creationId="{6C54FC57-6783-A8EF-1E7C-FB3042EF6129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4T12:47:27.044" v="6750" actId="14100"/>
          <ac:graphicFrameMkLst>
            <pc:docMk/>
            <pc:sldMk cId="2527406265" sldId="269"/>
            <ac:graphicFrameMk id="2" creationId="{AE6E8775-8A73-E4C8-853E-E06DDBBDA482}"/>
          </ac:graphicFrameMkLst>
        </pc:graphicFrameChg>
      </pc:sldChg>
      <pc:sldChg chg="new del">
        <pc:chgData name="Sean OConnor  (Welsh Ambulance Service NHS Trust)" userId="740b7a9d-fbf5-420e-b116-fdf900c96463" providerId="ADAL" clId="{00D75155-ED83-43DC-9038-D96643E079CE}" dt="2025-10-02T15:52:49.351" v="3798" actId="680"/>
        <pc:sldMkLst>
          <pc:docMk/>
          <pc:sldMk cId="3460082451" sldId="269"/>
        </pc:sldMkLst>
      </pc:sldChg>
      <pc:sldChg chg="addSp delSp modSp new mod">
        <pc:chgData name="Sean OConnor  (Welsh Ambulance Service NHS Trust)" userId="740b7a9d-fbf5-420e-b116-fdf900c96463" providerId="ADAL" clId="{00D75155-ED83-43DC-9038-D96643E079CE}" dt="2025-10-08T19:22:00.689" v="14195"/>
        <pc:sldMkLst>
          <pc:docMk/>
          <pc:sldMk cId="4277920230" sldId="270"/>
        </pc:sldMkLst>
        <pc:spChg chg="add mod">
          <ac:chgData name="Sean OConnor  (Welsh Ambulance Service NHS Trust)" userId="740b7a9d-fbf5-420e-b116-fdf900c96463" providerId="ADAL" clId="{00D75155-ED83-43DC-9038-D96643E079CE}" dt="2025-10-08T19:22:00.689" v="14195"/>
          <ac:spMkLst>
            <pc:docMk/>
            <pc:sldMk cId="4277920230" sldId="270"/>
            <ac:spMk id="4" creationId="{D9550684-E188-464C-1631-E2380BD218FB}"/>
          </ac:spMkLst>
        </pc:spChg>
      </pc:sldChg>
      <pc:sldChg chg="addSp delSp modSp new mod ord modTransition modClrScheme chgLayout">
        <pc:chgData name="Sean OConnor  (Welsh Ambulance Service NHS Trust)" userId="740b7a9d-fbf5-420e-b116-fdf900c96463" providerId="ADAL" clId="{00D75155-ED83-43DC-9038-D96643E079CE}" dt="2025-10-08T19:46:42.183" v="14511"/>
        <pc:sldMkLst>
          <pc:docMk/>
          <pc:sldMk cId="2130761564" sldId="271"/>
        </pc:sldMkLst>
        <pc:spChg chg="add mod ord">
          <ac:chgData name="Sean OConnor  (Welsh Ambulance Service NHS Trust)" userId="740b7a9d-fbf5-420e-b116-fdf900c96463" providerId="ADAL" clId="{00D75155-ED83-43DC-9038-D96643E079CE}" dt="2025-10-04T14:10:46.191" v="7995" actId="313"/>
          <ac:spMkLst>
            <pc:docMk/>
            <pc:sldMk cId="2130761564" sldId="271"/>
            <ac:spMk id="2" creationId="{03B79C56-E637-7A2C-D35B-8F16F194C484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2:21:56.500" v="6635" actId="14100"/>
          <ac:spMkLst>
            <pc:docMk/>
            <pc:sldMk cId="2130761564" sldId="271"/>
            <ac:spMk id="5" creationId="{4E2E7205-1154-ED62-8B9A-18643B28C532}"/>
          </ac:spMkLst>
        </pc:spChg>
        <pc:spChg chg="add del mo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2130761564" sldId="271"/>
            <ac:spMk id="8" creationId="{1B146B42-75AC-4092-06EA-91A22ADE4E1C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4T13:30:32.086" v="7119" actId="14100"/>
          <ac:spMkLst>
            <pc:docMk/>
            <pc:sldMk cId="2130761564" sldId="271"/>
            <ac:spMk id="11" creationId="{70E04968-40C5-77A7-C9E4-B8AA442EF3AE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4T13:50:25.861" v="7331" actId="20577"/>
          <ac:graphicFrameMkLst>
            <pc:docMk/>
            <pc:sldMk cId="2130761564" sldId="271"/>
            <ac:graphicFrameMk id="15" creationId="{62B1EB0F-E078-EFF5-4E89-5C2AC5ED20D2}"/>
          </ac:graphicFrameMkLst>
        </pc:graphicFrameChg>
      </pc:sldChg>
      <pc:sldChg chg="new del">
        <pc:chgData name="Sean OConnor  (Welsh Ambulance Service NHS Trust)" userId="740b7a9d-fbf5-420e-b116-fdf900c96463" providerId="ADAL" clId="{00D75155-ED83-43DC-9038-D96643E079CE}" dt="2025-10-04T11:24:51.073" v="6407" actId="680"/>
        <pc:sldMkLst>
          <pc:docMk/>
          <pc:sldMk cId="708768481" sldId="272"/>
        </pc:sldMkLst>
      </pc:sldChg>
      <pc:sldChg chg="addSp delSp modSp new mod ord">
        <pc:chgData name="Sean OConnor  (Welsh Ambulance Service NHS Trust)" userId="740b7a9d-fbf5-420e-b116-fdf900c96463" providerId="ADAL" clId="{00D75155-ED83-43DC-9038-D96643E079CE}" dt="2025-10-06T12:20:07.023" v="12253" actId="20577"/>
        <pc:sldMkLst>
          <pc:docMk/>
          <pc:sldMk cId="3323001150" sldId="272"/>
        </pc:sldMkLst>
        <pc:spChg chg="add mod">
          <ac:chgData name="Sean OConnor  (Welsh Ambulance Service NHS Trust)" userId="740b7a9d-fbf5-420e-b116-fdf900c96463" providerId="ADAL" clId="{00D75155-ED83-43DC-9038-D96643E079CE}" dt="2025-10-06T12:20:07.023" v="12253" actId="20577"/>
          <ac:spMkLst>
            <pc:docMk/>
            <pc:sldMk cId="3323001150" sldId="272"/>
            <ac:spMk id="2" creationId="{2B726331-4360-6E53-43D4-7351ED4FEAAF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6T12:19:41.737" v="12247" actId="14100"/>
          <ac:graphicFrameMkLst>
            <pc:docMk/>
            <pc:sldMk cId="3323001150" sldId="272"/>
            <ac:graphicFrameMk id="5" creationId="{4097B63E-87B5-60C3-652C-B893116531B6}"/>
          </ac:graphicFrameMkLst>
        </pc:graphicFrameChg>
      </pc:sldChg>
      <pc:sldChg chg="addSp delSp modSp new mod">
        <pc:chgData name="Sean OConnor  (Welsh Ambulance Service NHS Trust)" userId="740b7a9d-fbf5-420e-b116-fdf900c96463" providerId="ADAL" clId="{00D75155-ED83-43DC-9038-D96643E079CE}" dt="2025-10-06T12:35:59.960" v="12776" actId="20577"/>
        <pc:sldMkLst>
          <pc:docMk/>
          <pc:sldMk cId="533157092" sldId="273"/>
        </pc:sldMkLst>
        <pc:spChg chg="add mod">
          <ac:chgData name="Sean OConnor  (Welsh Ambulance Service NHS Trust)" userId="740b7a9d-fbf5-420e-b116-fdf900c96463" providerId="ADAL" clId="{00D75155-ED83-43DC-9038-D96643E079CE}" dt="2025-10-06T12:35:59.960" v="12776" actId="20577"/>
          <ac:spMkLst>
            <pc:docMk/>
            <pc:sldMk cId="533157092" sldId="273"/>
            <ac:spMk id="11" creationId="{43DE7C3F-C0AB-F714-682D-E8FADA09D1FE}"/>
          </ac:spMkLst>
        </pc:spChg>
      </pc:sldChg>
      <pc:sldChg chg="addSp delSp modSp new mod ord">
        <pc:chgData name="Sean OConnor  (Welsh Ambulance Service NHS Trust)" userId="740b7a9d-fbf5-420e-b116-fdf900c96463" providerId="ADAL" clId="{00D75155-ED83-43DC-9038-D96643E079CE}" dt="2025-10-08T19:46:42.183" v="14511"/>
        <pc:sldMkLst>
          <pc:docMk/>
          <pc:sldMk cId="2261234613" sldId="274"/>
        </pc:sldMkLst>
        <pc:spChg chg="mod">
          <ac:chgData name="Sean OConnor  (Welsh Ambulance Service NHS Trust)" userId="740b7a9d-fbf5-420e-b116-fdf900c96463" providerId="ADAL" clId="{00D75155-ED83-43DC-9038-D96643E079CE}" dt="2025-10-08T19:46:42.183" v="14511"/>
          <ac:spMkLst>
            <pc:docMk/>
            <pc:sldMk cId="2261234613" sldId="274"/>
            <ac:spMk id="2" creationId="{E2A98872-9BD8-F31B-AFDF-F88F977D1215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5T15:38:40.107" v="9888" actId="20577"/>
          <ac:spMkLst>
            <pc:docMk/>
            <pc:sldMk cId="2261234613" sldId="274"/>
            <ac:spMk id="3" creationId="{A2CD0362-0EC4-BF5C-A41C-A6B321B8677D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8T18:18:49.892" v="14012" actId="20577"/>
          <ac:graphicFrameMkLst>
            <pc:docMk/>
            <pc:sldMk cId="2261234613" sldId="274"/>
            <ac:graphicFrameMk id="8" creationId="{C72362D4-DD56-D39A-9F61-C7E2CD47132F}"/>
          </ac:graphicFrameMkLst>
        </pc:graphicFrameChg>
      </pc:sldChg>
      <pc:sldChg chg="addSp delSp modSp new mod">
        <pc:chgData name="Sean OConnor  (Welsh Ambulance Service NHS Trust)" userId="740b7a9d-fbf5-420e-b116-fdf900c96463" providerId="ADAL" clId="{00D75155-ED83-43DC-9038-D96643E079CE}" dt="2025-10-08T19:50:55.957" v="14555" actId="255"/>
        <pc:sldMkLst>
          <pc:docMk/>
          <pc:sldMk cId="838329173" sldId="275"/>
        </pc:sldMkLst>
        <pc:spChg chg="add del mod">
          <ac:chgData name="Sean OConnor  (Welsh Ambulance Service NHS Trust)" userId="740b7a9d-fbf5-420e-b116-fdf900c96463" providerId="ADAL" clId="{00D75155-ED83-43DC-9038-D96643E079CE}" dt="2025-10-08T14:37:07.440" v="12890" actId="14100"/>
          <ac:spMkLst>
            <pc:docMk/>
            <pc:sldMk cId="838329173" sldId="275"/>
            <ac:spMk id="2" creationId="{677F6EFA-FA9F-3855-96FD-BE9DD63F2243}"/>
          </ac:spMkLst>
        </pc:spChg>
        <pc:spChg chg="add del mod">
          <ac:chgData name="Sean OConnor  (Welsh Ambulance Service NHS Trust)" userId="740b7a9d-fbf5-420e-b116-fdf900c96463" providerId="ADAL" clId="{00D75155-ED83-43DC-9038-D96643E079CE}" dt="2025-10-08T14:37:26.746" v="12893" actId="14100"/>
          <ac:spMkLst>
            <pc:docMk/>
            <pc:sldMk cId="838329173" sldId="275"/>
            <ac:spMk id="4" creationId="{A38AF076-B77C-B023-4D74-388771EF0F2F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8" creationId="{78AB81F7-700B-A41D-CBB1-6ED22ECAE594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10" creationId="{0EA22658-7D71-69AB-B58D-52F26D164923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11" creationId="{FC97F01C-B750-F2CF-4441-DD43E0BA8FF5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12" creationId="{A26DFED5-CEF7-A139-9626-DC1173AEAB91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13" creationId="{B49E28F6-7325-D183-A0DB-63DA3E518564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4:32:50.252" v="12886"/>
          <ac:spMkLst>
            <pc:docMk/>
            <pc:sldMk cId="838329173" sldId="275"/>
            <ac:spMk id="16" creationId="{5594C506-5FED-9CC0-76DF-74BF8619EEB1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6:43:19.602" v="13694" actId="20577"/>
          <ac:spMkLst>
            <pc:docMk/>
            <pc:sldMk cId="838329173" sldId="275"/>
            <ac:spMk id="18" creationId="{5F824B93-37BE-0B80-1CB0-9C243BDF6A16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9:50:55.957" v="14555" actId="255"/>
          <ac:spMkLst>
            <pc:docMk/>
            <pc:sldMk cId="838329173" sldId="275"/>
            <ac:spMk id="19" creationId="{F064FC4D-B300-E5F3-DECF-5D270B3A8A18}"/>
          </ac:spMkLst>
        </pc:spChg>
        <pc:grpChg chg="mod">
          <ac:chgData name="Sean OConnor  (Welsh Ambulance Service NHS Trust)" userId="740b7a9d-fbf5-420e-b116-fdf900c96463" providerId="ADAL" clId="{00D75155-ED83-43DC-9038-D96643E079CE}" dt="2025-10-08T14:32:50.252" v="12886"/>
          <ac:grpSpMkLst>
            <pc:docMk/>
            <pc:sldMk cId="838329173" sldId="275"/>
            <ac:grpSpMk id="9" creationId="{B2940C53-545D-31D0-BD58-349727C5965C}"/>
          </ac:grpSpMkLst>
        </pc:grpChg>
        <pc:graphicFrameChg chg="add del mod modGraphic">
          <ac:chgData name="Sean OConnor  (Welsh Ambulance Service NHS Trust)" userId="740b7a9d-fbf5-420e-b116-fdf900c96463" providerId="ADAL" clId="{00D75155-ED83-43DC-9038-D96643E079CE}" dt="2025-10-08T14:17:37.766" v="12877" actId="3680"/>
          <ac:graphicFrameMkLst>
            <pc:docMk/>
            <pc:sldMk cId="838329173" sldId="275"/>
            <ac:graphicFrameMk id="3" creationId="{5FEE9596-0C3A-91A4-86D2-B40AE9A1083E}"/>
          </ac:graphicFrameMkLst>
        </pc:graphicFrameChg>
        <pc:graphicFrameChg chg="add mod">
          <ac:chgData name="Sean OConnor  (Welsh Ambulance Service NHS Trust)" userId="740b7a9d-fbf5-420e-b116-fdf900c96463" providerId="ADAL" clId="{00D75155-ED83-43DC-9038-D96643E079CE}" dt="2025-10-08T14:32:08.516" v="12883"/>
          <ac:graphicFrameMkLst>
            <pc:docMk/>
            <pc:sldMk cId="838329173" sldId="275"/>
            <ac:graphicFrameMk id="6" creationId="{836610C1-A103-B229-DC6F-01D6AB224FE3}"/>
          </ac:graphicFrameMkLst>
        </pc:graphicFrameChg>
        <pc:graphicFrameChg chg="add mod modGraphic">
          <ac:chgData name="Sean OConnor  (Welsh Ambulance Service NHS Trust)" userId="740b7a9d-fbf5-420e-b116-fdf900c96463" providerId="ADAL" clId="{00D75155-ED83-43DC-9038-D96643E079CE}" dt="2025-10-08T14:32:47.248" v="12885" actId="14100"/>
          <ac:graphicFrameMkLst>
            <pc:docMk/>
            <pc:sldMk cId="838329173" sldId="275"/>
            <ac:graphicFrameMk id="7" creationId="{D1C3CB75-1D85-4D33-6C5C-92C504738FBD}"/>
          </ac:graphicFrameMkLst>
        </pc:graphicFrameChg>
        <pc:graphicFrameChg chg="add mod modGraphic">
          <ac:chgData name="Sean OConnor  (Welsh Ambulance Service NHS Trust)" userId="740b7a9d-fbf5-420e-b116-fdf900c96463" providerId="ADAL" clId="{00D75155-ED83-43DC-9038-D96643E079CE}" dt="2025-10-08T19:50:08.431" v="14515" actId="14100"/>
          <ac:graphicFrameMkLst>
            <pc:docMk/>
            <pc:sldMk cId="838329173" sldId="275"/>
            <ac:graphicFrameMk id="17" creationId="{DB9D3AA7-2FA9-DB72-A64A-BDB0EA4EF332}"/>
          </ac:graphicFrameMkLst>
        </pc:graphicFrameChg>
        <pc:picChg chg="add mod">
          <ac:chgData name="Sean OConnor  (Welsh Ambulance Service NHS Trust)" userId="740b7a9d-fbf5-420e-b116-fdf900c96463" providerId="ADAL" clId="{00D75155-ED83-43DC-9038-D96643E079CE}" dt="2025-10-08T14:29:07.981" v="12880"/>
          <ac:picMkLst>
            <pc:docMk/>
            <pc:sldMk cId="838329173" sldId="275"/>
            <ac:picMk id="5" creationId="{FCE18A82-36BD-DFE1-2F52-1E21D664DBF1}"/>
          </ac:picMkLst>
        </pc:picChg>
        <pc:picChg chg="mod">
          <ac:chgData name="Sean OConnor  (Welsh Ambulance Service NHS Trust)" userId="740b7a9d-fbf5-420e-b116-fdf900c96463" providerId="ADAL" clId="{00D75155-ED83-43DC-9038-D96643E079CE}" dt="2025-10-08T14:32:50.252" v="12886"/>
          <ac:picMkLst>
            <pc:docMk/>
            <pc:sldMk cId="838329173" sldId="275"/>
            <ac:picMk id="14" creationId="{E4B5F177-C175-10CB-8916-BC17DF2AC814}"/>
          </ac:picMkLst>
        </pc:picChg>
        <pc:picChg chg="mod">
          <ac:chgData name="Sean OConnor  (Welsh Ambulance Service NHS Trust)" userId="740b7a9d-fbf5-420e-b116-fdf900c96463" providerId="ADAL" clId="{00D75155-ED83-43DC-9038-D96643E079CE}" dt="2025-10-08T14:32:50.252" v="12886"/>
          <ac:picMkLst>
            <pc:docMk/>
            <pc:sldMk cId="838329173" sldId="275"/>
            <ac:picMk id="15" creationId="{7FBF2144-7F83-831F-6010-B49CF3E2F40F}"/>
          </ac:picMkLst>
        </pc:picChg>
      </pc:sldChg>
      <pc:sldChg chg="addSp delSp modSp new add del mod">
        <pc:chgData name="Sean OConnor  (Welsh Ambulance Service NHS Trust)" userId="740b7a9d-fbf5-420e-b116-fdf900c96463" providerId="ADAL" clId="{00D75155-ED83-43DC-9038-D96643E079CE}" dt="2025-10-08T13:58:39.497" v="12860" actId="2696"/>
        <pc:sldMkLst>
          <pc:docMk/>
          <pc:sldMk cId="1292999770" sldId="275"/>
        </pc:sldMkLst>
        <pc:spChg chg="mod">
          <ac:chgData name="Sean OConnor  (Welsh Ambulance Service NHS Trust)" userId="740b7a9d-fbf5-420e-b116-fdf900c96463" providerId="ADAL" clId="{00D75155-ED83-43DC-9038-D96643E079CE}" dt="2025-10-08T13:58:26.990" v="12857" actId="20577"/>
          <ac:spMkLst>
            <pc:docMk/>
            <pc:sldMk cId="1292999770" sldId="275"/>
            <ac:spMk id="2" creationId="{920F404D-2E3B-E59D-211C-CE8610B7F34E}"/>
          </ac:spMkLst>
        </pc:spChg>
        <pc:spChg chg="add del mod">
          <ac:chgData name="Sean OConnor  (Welsh Ambulance Service NHS Trust)" userId="740b7a9d-fbf5-420e-b116-fdf900c96463" providerId="ADAL" clId="{00D75155-ED83-43DC-9038-D96643E079CE}" dt="2025-10-08T13:58:24.510" v="12854" actId="5793"/>
          <ac:spMkLst>
            <pc:docMk/>
            <pc:sldMk cId="1292999770" sldId="275"/>
            <ac:spMk id="3" creationId="{82A6927D-7C2B-2185-E47D-0BD3F5549FB0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6" creationId="{033B0E4A-931D-F792-68F9-8507E1DC2A2E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8" creationId="{5FEDC91E-7F4E-C570-EB97-95821273CDAA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9" creationId="{DAD2A249-F460-87F0-D4E0-5DC14536268C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10" creationId="{4DB8FF79-5567-72DE-C70B-63AB8051B21E}"/>
          </ac:spMkLst>
        </pc:spChg>
        <pc:spChg chg="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11" creationId="{90A9E457-0A23-C802-45A5-623FB753D1F8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3:56:18.852" v="12850"/>
          <ac:spMkLst>
            <pc:docMk/>
            <pc:sldMk cId="1292999770" sldId="275"/>
            <ac:spMk id="14" creationId="{78389405-96C4-BD99-ED46-368990AAE089}"/>
          </ac:spMkLst>
        </pc:spChg>
        <pc:grpChg chg="mod">
          <ac:chgData name="Sean OConnor  (Welsh Ambulance Service NHS Trust)" userId="740b7a9d-fbf5-420e-b116-fdf900c96463" providerId="ADAL" clId="{00D75155-ED83-43DC-9038-D96643E079CE}" dt="2025-10-08T13:56:17.514" v="12849" actId="14100"/>
          <ac:grpSpMkLst>
            <pc:docMk/>
            <pc:sldMk cId="1292999770" sldId="275"/>
            <ac:grpSpMk id="7" creationId="{B2DE8B73-7D1D-DB3B-F5A1-92109A586D9D}"/>
          </ac:grpSpMkLst>
        </pc:grpChg>
        <pc:graphicFrameChg chg="mod">
          <ac:chgData name="Sean OConnor  (Welsh Ambulance Service NHS Trust)" userId="740b7a9d-fbf5-420e-b116-fdf900c96463" providerId="ADAL" clId="{00D75155-ED83-43DC-9038-D96643E079CE}" dt="2025-10-08T13:56:18.852" v="12850"/>
          <ac:graphicFrameMkLst>
            <pc:docMk/>
            <pc:sldMk cId="1292999770" sldId="275"/>
            <ac:graphicFrameMk id="4" creationId="{CF8E95A9-6FAB-49E2-3B1F-B98B3E63BA6D}"/>
          </ac:graphicFrameMkLst>
        </pc:graphicFrameChg>
        <pc:graphicFrameChg chg="add mod modGraphic">
          <ac:chgData name="Sean OConnor  (Welsh Ambulance Service NHS Trust)" userId="740b7a9d-fbf5-420e-b116-fdf900c96463" providerId="ADAL" clId="{00D75155-ED83-43DC-9038-D96643E079CE}" dt="2025-10-08T13:56:16.531" v="12848" actId="1076"/>
          <ac:graphicFrameMkLst>
            <pc:docMk/>
            <pc:sldMk cId="1292999770" sldId="275"/>
            <ac:graphicFrameMk id="5" creationId="{CCA1DA02-F429-332B-4FEA-B7F86BB62352}"/>
          </ac:graphicFrameMkLst>
        </pc:graphicFrameChg>
        <pc:picChg chg="mod">
          <ac:chgData name="Sean OConnor  (Welsh Ambulance Service NHS Trust)" userId="740b7a9d-fbf5-420e-b116-fdf900c96463" providerId="ADAL" clId="{00D75155-ED83-43DC-9038-D96643E079CE}" dt="2025-10-08T13:56:18.852" v="12850"/>
          <ac:picMkLst>
            <pc:docMk/>
            <pc:sldMk cId="1292999770" sldId="275"/>
            <ac:picMk id="12" creationId="{0DFD7480-26C5-D7DB-AA16-1FBB1BABE9C0}"/>
          </ac:picMkLst>
        </pc:picChg>
        <pc:picChg chg="mod">
          <ac:chgData name="Sean OConnor  (Welsh Ambulance Service NHS Trust)" userId="740b7a9d-fbf5-420e-b116-fdf900c96463" providerId="ADAL" clId="{00D75155-ED83-43DC-9038-D96643E079CE}" dt="2025-10-08T13:56:18.852" v="12850"/>
          <ac:picMkLst>
            <pc:docMk/>
            <pc:sldMk cId="1292999770" sldId="275"/>
            <ac:picMk id="13" creationId="{9F16E03F-5F7B-DDD2-BC0D-A4ECCB33688A}"/>
          </ac:picMkLst>
        </pc:picChg>
      </pc:sldChg>
      <pc:sldChg chg="addSp delSp modSp new del mod">
        <pc:chgData name="Sean OConnor  (Welsh Ambulance Service NHS Trust)" userId="740b7a9d-fbf5-420e-b116-fdf900c96463" providerId="ADAL" clId="{00D75155-ED83-43DC-9038-D96643E079CE}" dt="2025-10-08T16:50:12.546" v="13729" actId="680"/>
        <pc:sldMkLst>
          <pc:docMk/>
          <pc:sldMk cId="2007931455" sldId="276"/>
        </pc:sldMkLst>
        <pc:spChg chg="add del">
          <ac:chgData name="Sean OConnor  (Welsh Ambulance Service NHS Trust)" userId="740b7a9d-fbf5-420e-b116-fdf900c96463" providerId="ADAL" clId="{00D75155-ED83-43DC-9038-D96643E079CE}" dt="2025-10-08T16:50:11.352" v="13728"/>
          <ac:spMkLst>
            <pc:docMk/>
            <pc:sldMk cId="2007931455" sldId="276"/>
            <ac:spMk id="3" creationId="{E67BAE1E-4043-BACD-87A4-C9761E185DD6}"/>
          </ac:spMkLst>
        </pc:spChg>
        <pc:picChg chg="add mod">
          <ac:chgData name="Sean OConnor  (Welsh Ambulance Service NHS Trust)" userId="740b7a9d-fbf5-420e-b116-fdf900c96463" providerId="ADAL" clId="{00D75155-ED83-43DC-9038-D96643E079CE}" dt="2025-10-08T16:50:11.352" v="13728"/>
          <ac:picMkLst>
            <pc:docMk/>
            <pc:sldMk cId="2007931455" sldId="276"/>
            <ac:picMk id="4" creationId="{04226DCD-F643-8DBD-A843-0D45B063D4B2}"/>
          </ac:picMkLst>
        </pc:picChg>
      </pc:sldChg>
      <pc:sldChg chg="add del">
        <pc:chgData name="Sean OConnor  (Welsh Ambulance Service NHS Trust)" userId="740b7a9d-fbf5-420e-b116-fdf900c96463" providerId="ADAL" clId="{00D75155-ED83-43DC-9038-D96643E079CE}" dt="2025-10-08T13:59:26.063" v="12867"/>
        <pc:sldMkLst>
          <pc:docMk/>
          <pc:sldMk cId="2485395482" sldId="276"/>
        </pc:sldMkLst>
      </pc:sldChg>
      <pc:sldChg chg="addSp delSp modSp new mod">
        <pc:chgData name="Sean OConnor  (Welsh Ambulance Service NHS Trust)" userId="740b7a9d-fbf5-420e-b116-fdf900c96463" providerId="ADAL" clId="{00D75155-ED83-43DC-9038-D96643E079CE}" dt="2025-10-08T16:59:16.671" v="13858" actId="20577"/>
        <pc:sldMkLst>
          <pc:docMk/>
          <pc:sldMk cId="3065855128" sldId="276"/>
        </pc:sldMkLst>
        <pc:spChg chg="add mod">
          <ac:chgData name="Sean OConnor  (Welsh Ambulance Service NHS Trust)" userId="740b7a9d-fbf5-420e-b116-fdf900c96463" providerId="ADAL" clId="{00D75155-ED83-43DC-9038-D96643E079CE}" dt="2025-10-08T16:59:16.671" v="13858" actId="20577"/>
          <ac:spMkLst>
            <pc:docMk/>
            <pc:sldMk cId="3065855128" sldId="276"/>
            <ac:spMk id="2" creationId="{7B0AD80E-FAD8-B8AA-8DE3-4ACAB90D2EFC}"/>
          </ac:spMkLst>
        </pc:spChg>
        <pc:spChg chg="add del mod">
          <ac:chgData name="Sean OConnor  (Welsh Ambulance Service NHS Trust)" userId="740b7a9d-fbf5-420e-b116-fdf900c96463" providerId="ADAL" clId="{00D75155-ED83-43DC-9038-D96643E079CE}" dt="2025-10-08T16:55:17.204" v="13745"/>
          <ac:spMkLst>
            <pc:docMk/>
            <pc:sldMk cId="3065855128" sldId="276"/>
            <ac:spMk id="4" creationId="{D0DE0E16-A39B-7457-4472-2875E93B6747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8T16:59:01.252" v="13835" actId="20577"/>
          <ac:graphicFrameMkLst>
            <pc:docMk/>
            <pc:sldMk cId="3065855128" sldId="276"/>
            <ac:graphicFrameMk id="5" creationId="{CC931777-0F3B-C235-B004-7F21FE98846B}"/>
          </ac:graphicFrameMkLst>
        </pc:graphicFrameChg>
        <pc:picChg chg="add mod">
          <ac:chgData name="Sean OConnor  (Welsh Ambulance Service NHS Trust)" userId="740b7a9d-fbf5-420e-b116-fdf900c96463" providerId="ADAL" clId="{00D75155-ED83-43DC-9038-D96643E079CE}" dt="2025-10-08T16:55:31.281" v="13746" actId="1076"/>
          <ac:picMkLst>
            <pc:docMk/>
            <pc:sldMk cId="3065855128" sldId="276"/>
            <ac:picMk id="3" creationId="{D76FC517-1EE8-08F9-878F-C0FBA8102568}"/>
          </ac:picMkLst>
        </pc:picChg>
      </pc:sldChg>
      <pc:sldChg chg="addSp delSp modSp new mod">
        <pc:chgData name="Sean OConnor  (Welsh Ambulance Service NHS Trust)" userId="740b7a9d-fbf5-420e-b116-fdf900c96463" providerId="ADAL" clId="{00D75155-ED83-43DC-9038-D96643E079CE}" dt="2025-10-09T12:55:23.489" v="15290" actId="20577"/>
        <pc:sldMkLst>
          <pc:docMk/>
          <pc:sldMk cId="2753577892" sldId="277"/>
        </pc:sldMkLst>
        <pc:spChg chg="add del mod">
          <ac:chgData name="Sean OConnor  (Welsh Ambulance Service NHS Trust)" userId="740b7a9d-fbf5-420e-b116-fdf900c96463" providerId="ADAL" clId="{00D75155-ED83-43DC-9038-D96643E079CE}" dt="2025-10-08T17:05:17.251" v="13871"/>
          <ac:spMkLst>
            <pc:docMk/>
            <pc:sldMk cId="2753577892" sldId="277"/>
            <ac:spMk id="2" creationId="{CF4BE542-AF4D-8908-799C-F9F9B82499D8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9T12:55:14.742" v="15288" actId="14100"/>
          <ac:spMkLst>
            <pc:docMk/>
            <pc:sldMk cId="2753577892" sldId="277"/>
            <ac:spMk id="4" creationId="{4DF2E5FA-F6EB-63CA-7EF4-471A8302CC72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7:12:33.783" v="13942" actId="20577"/>
          <ac:spMkLst>
            <pc:docMk/>
            <pc:sldMk cId="2753577892" sldId="277"/>
            <ac:spMk id="5" creationId="{0E220F20-15DB-BEA7-F7D6-8F8D94CE4306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9T12:55:23.489" v="15290" actId="20577"/>
          <ac:spMkLst>
            <pc:docMk/>
            <pc:sldMk cId="2753577892" sldId="277"/>
            <ac:spMk id="6" creationId="{AC66EBEB-ACA6-58E9-A745-F44A0BE79EC8}"/>
          </ac:spMkLst>
        </pc:spChg>
        <pc:graphicFrameChg chg="add mod modGraphic">
          <ac:chgData name="Sean OConnor  (Welsh Ambulance Service NHS Trust)" userId="740b7a9d-fbf5-420e-b116-fdf900c96463" providerId="ADAL" clId="{00D75155-ED83-43DC-9038-D96643E079CE}" dt="2025-10-08T17:12:58.294" v="13945" actId="14100"/>
          <ac:graphicFrameMkLst>
            <pc:docMk/>
            <pc:sldMk cId="2753577892" sldId="277"/>
            <ac:graphicFrameMk id="3" creationId="{1698EC54-F6BF-C8CB-F0EA-4BA9F12B598A}"/>
          </ac:graphicFrameMkLst>
        </pc:graphicFrameChg>
      </pc:sldChg>
      <pc:sldChg chg="addSp delSp modSp new mod">
        <pc:chgData name="Sean OConnor  (Welsh Ambulance Service NHS Trust)" userId="740b7a9d-fbf5-420e-b116-fdf900c96463" providerId="ADAL" clId="{00D75155-ED83-43DC-9038-D96643E079CE}" dt="2025-10-09T12:53:41.939" v="15272" actId="20577"/>
        <pc:sldMkLst>
          <pc:docMk/>
          <pc:sldMk cId="1961788835" sldId="278"/>
        </pc:sldMkLst>
        <pc:spChg chg="add del mod">
          <ac:chgData name="Sean OConnor  (Welsh Ambulance Service NHS Trust)" userId="740b7a9d-fbf5-420e-b116-fdf900c96463" providerId="ADAL" clId="{00D75155-ED83-43DC-9038-D96643E079CE}" dt="2025-10-08T19:26:52.258" v="14204"/>
          <ac:spMkLst>
            <pc:docMk/>
            <pc:sldMk cId="1961788835" sldId="278"/>
            <ac:spMk id="8" creationId="{CFBF93CF-599D-A9D6-32E6-F0FB0225452D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9:28:44.909" v="14240" actId="2711"/>
          <ac:spMkLst>
            <pc:docMk/>
            <pc:sldMk cId="1961788835" sldId="278"/>
            <ac:spMk id="9" creationId="{127261FD-D6CA-E27F-FD31-6398E534A78A}"/>
          </ac:spMkLst>
        </pc:spChg>
        <pc:spChg chg="add del mod">
          <ac:chgData name="Sean OConnor  (Welsh Ambulance Service NHS Trust)" userId="740b7a9d-fbf5-420e-b116-fdf900c96463" providerId="ADAL" clId="{00D75155-ED83-43DC-9038-D96643E079CE}" dt="2025-10-08T19:29:17.894" v="14245"/>
          <ac:spMkLst>
            <pc:docMk/>
            <pc:sldMk cId="1961788835" sldId="278"/>
            <ac:spMk id="10" creationId="{D688DF8E-AA07-90D3-8E0C-B046A319B801}"/>
          </ac:spMkLst>
        </pc:spChg>
        <pc:spChg chg="add mod">
          <ac:chgData name="Sean OConnor  (Welsh Ambulance Service NHS Trust)" userId="740b7a9d-fbf5-420e-b116-fdf900c96463" providerId="ADAL" clId="{00D75155-ED83-43DC-9038-D96643E079CE}" dt="2025-10-08T19:35:31.460" v="14407" actId="20577"/>
          <ac:spMkLst>
            <pc:docMk/>
            <pc:sldMk cId="1961788835" sldId="278"/>
            <ac:spMk id="12" creationId="{221AB52B-6EF6-5034-7FE1-7E0D93A00A2E}"/>
          </ac:spMkLst>
        </pc:spChg>
        <pc:graphicFrameChg chg="add del mod modGraphic">
          <ac:chgData name="Sean OConnor  (Welsh Ambulance Service NHS Trust)" userId="740b7a9d-fbf5-420e-b116-fdf900c96463" providerId="ADAL" clId="{00D75155-ED83-43DC-9038-D96643E079CE}" dt="2025-10-08T18:48:10.567" v="14096" actId="21"/>
          <ac:graphicFrameMkLst>
            <pc:docMk/>
            <pc:sldMk cId="1961788835" sldId="278"/>
            <ac:graphicFrameMk id="2" creationId="{99449884-564F-4A8C-4BCA-6410A4D50112}"/>
          </ac:graphicFrameMkLst>
        </pc:graphicFrameChg>
        <pc:graphicFrameChg chg="add del mod modGraphic">
          <ac:chgData name="Sean OConnor  (Welsh Ambulance Service NHS Trust)" userId="740b7a9d-fbf5-420e-b116-fdf900c96463" providerId="ADAL" clId="{00D75155-ED83-43DC-9038-D96643E079CE}" dt="2025-10-08T18:34:46.026" v="14021" actId="478"/>
          <ac:graphicFrameMkLst>
            <pc:docMk/>
            <pc:sldMk cId="1961788835" sldId="278"/>
            <ac:graphicFrameMk id="3" creationId="{D95781D3-61A8-55B7-277A-2309095B4EAF}"/>
          </ac:graphicFrameMkLst>
        </pc:graphicFrameChg>
        <pc:graphicFrameChg chg="add del modGraphic">
          <ac:chgData name="Sean OConnor  (Welsh Ambulance Service NHS Trust)" userId="740b7a9d-fbf5-420e-b116-fdf900c96463" providerId="ADAL" clId="{00D75155-ED83-43DC-9038-D96643E079CE}" dt="2025-10-08T18:42:07.353" v="14091" actId="1032"/>
          <ac:graphicFrameMkLst>
            <pc:docMk/>
            <pc:sldMk cId="1961788835" sldId="278"/>
            <ac:graphicFrameMk id="6" creationId="{21C0FA8B-B061-B46B-33CB-A14327473317}"/>
          </ac:graphicFrameMkLst>
        </pc:graphicFrameChg>
        <pc:graphicFrameChg chg="add del mod modGraphic">
          <ac:chgData name="Sean OConnor  (Welsh Ambulance Service NHS Trust)" userId="740b7a9d-fbf5-420e-b116-fdf900c96463" providerId="ADAL" clId="{00D75155-ED83-43DC-9038-D96643E079CE}" dt="2025-10-08T18:47:25.550" v="14095" actId="1032"/>
          <ac:graphicFrameMkLst>
            <pc:docMk/>
            <pc:sldMk cId="1961788835" sldId="278"/>
            <ac:graphicFrameMk id="7" creationId="{02A2389B-8860-43C4-B0D2-F781CF3060EA}"/>
          </ac:graphicFrameMkLst>
        </pc:graphicFrameChg>
        <pc:graphicFrameChg chg="add mod modGraphic">
          <ac:chgData name="Sean OConnor  (Welsh Ambulance Service NHS Trust)" userId="740b7a9d-fbf5-420e-b116-fdf900c96463" providerId="ADAL" clId="{00D75155-ED83-43DC-9038-D96643E079CE}" dt="2025-10-09T12:53:41.939" v="15272" actId="20577"/>
          <ac:graphicFrameMkLst>
            <pc:docMk/>
            <pc:sldMk cId="1961788835" sldId="278"/>
            <ac:graphicFrameMk id="11" creationId="{77F68C74-2026-7B06-CC5B-66902167AE5D}"/>
          </ac:graphicFrameMkLst>
        </pc:graphicFrameChg>
        <pc:picChg chg="add mod">
          <ac:chgData name="Sean OConnor  (Welsh Ambulance Service NHS Trust)" userId="740b7a9d-fbf5-420e-b116-fdf900c96463" providerId="ADAL" clId="{00D75155-ED83-43DC-9038-D96643E079CE}" dt="2025-10-09T12:23:43.274" v="14590" actId="14100"/>
          <ac:picMkLst>
            <pc:docMk/>
            <pc:sldMk cId="1961788835" sldId="278"/>
            <ac:picMk id="1026" creationId="{E2B73564-25E1-8648-F819-0E5B90132345}"/>
          </ac:picMkLst>
        </pc:picChg>
      </pc:sldChg>
      <pc:sldMasterChg chg="modTransition modSldLayout">
        <pc:chgData name="Sean OConnor  (Welsh Ambulance Service NHS Trust)" userId="740b7a9d-fbf5-420e-b116-fdf900c96463" providerId="ADAL" clId="{00D75155-ED83-43DC-9038-D96643E079CE}" dt="2025-10-04T13:22:31.115" v="6997"/>
        <pc:sldMasterMkLst>
          <pc:docMk/>
          <pc:sldMasterMk cId="346449735" sldId="2147483708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1608977198" sldId="214748370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2166284457" sldId="214748371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4226114229" sldId="214748371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1516176190" sldId="214748371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1316386593" sldId="214748371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3202359634" sldId="214748371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293488805" sldId="214748371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2708738750" sldId="214748371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4098262033" sldId="214748371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1369962089" sldId="214748371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1.115" v="6997"/>
          <pc:sldLayoutMkLst>
            <pc:docMk/>
            <pc:sldMasterMk cId="346449735" sldId="2147483708"/>
            <pc:sldLayoutMk cId="3029535779" sldId="2147483719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33.363" v="7000"/>
        <pc:sldMasterMkLst>
          <pc:docMk/>
          <pc:sldMasterMk cId="518519180" sldId="2147483720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1156811988" sldId="214748372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4104093515" sldId="214748372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3800439451" sldId="214748372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3690167833" sldId="214748372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4082846501" sldId="214748372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2543237049" sldId="214748372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889691782" sldId="214748372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3633261263" sldId="214748372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3395027068" sldId="214748372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1139540335" sldId="214748373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3.363" v="7000"/>
          <pc:sldLayoutMkLst>
            <pc:docMk/>
            <pc:sldMasterMk cId="518519180" sldId="2147483720"/>
            <pc:sldLayoutMk cId="3212552213" sldId="214748373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36.490" v="7004"/>
        <pc:sldMasterMkLst>
          <pc:docMk/>
          <pc:sldMasterMk cId="3110309886" sldId="214748373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1715370062" sldId="214748373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3539513615" sldId="214748373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1937467804" sldId="214748374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634223192" sldId="214748374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2275982876" sldId="214748374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2466702680" sldId="214748374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298779585" sldId="214748374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3914834122" sldId="214748374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1551229129" sldId="214748374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1695053002" sldId="214748374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6.490" v="7004"/>
          <pc:sldLayoutMkLst>
            <pc:docMk/>
            <pc:sldMasterMk cId="3110309886" sldId="2147483737"/>
            <pc:sldLayoutMk cId="2676037649" sldId="2147483748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38.973" v="7008"/>
        <pc:sldMasterMkLst>
          <pc:docMk/>
          <pc:sldMasterMk cId="742285234" sldId="2147483749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3851779049" sldId="214748375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4020195360" sldId="214748375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1694463187" sldId="214748375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1735727963" sldId="214748375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1046734918" sldId="214748375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68873161" sldId="214748375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3497390116" sldId="214748375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1131439642" sldId="214748375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834111445" sldId="214748375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824626178" sldId="214748375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38.973" v="7008"/>
          <pc:sldLayoutMkLst>
            <pc:docMk/>
            <pc:sldMasterMk cId="742285234" sldId="2147483749"/>
            <pc:sldLayoutMk cId="294904556" sldId="2147483760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42.303" v="7012"/>
        <pc:sldMasterMkLst>
          <pc:docMk/>
          <pc:sldMasterMk cId="1013324859" sldId="2147483761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2711651464" sldId="214748376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760255243" sldId="214748376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3408461066" sldId="214748376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3633077291" sldId="214748376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1379573843" sldId="214748376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1810497092" sldId="214748376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1015219227" sldId="214748376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2148819208" sldId="214748376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899363090" sldId="214748377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3966965386" sldId="214748377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2.303" v="7012"/>
          <pc:sldLayoutMkLst>
            <pc:docMk/>
            <pc:sldMasterMk cId="1013324859" sldId="2147483761"/>
            <pc:sldLayoutMk cId="2521547407" sldId="2147483772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44.560" v="7013"/>
        <pc:sldMasterMkLst>
          <pc:docMk/>
          <pc:sldMasterMk cId="3014435708" sldId="2147483773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566782942" sldId="214748377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3715563049" sldId="214748377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3666741183" sldId="214748377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1981776077" sldId="214748377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456749756" sldId="214748377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3745658871" sldId="214748377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123084907" sldId="214748378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3234540251" sldId="214748378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2420438352" sldId="214748378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393613221" sldId="214748378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4.560" v="7013"/>
          <pc:sldLayoutMkLst>
            <pc:docMk/>
            <pc:sldMasterMk cId="3014435708" sldId="2147483773"/>
            <pc:sldLayoutMk cId="677934567" sldId="214748378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2:47.457" v="7014"/>
        <pc:sldMasterMkLst>
          <pc:docMk/>
          <pc:sldMasterMk cId="1507445386" sldId="214748378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3045335186" sldId="214748378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141558823" sldId="214748378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2054805556" sldId="214748378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1432800060" sldId="214748378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1993386212" sldId="214748379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4130424659" sldId="214748379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51860097" sldId="214748379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3010287100" sldId="214748379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145395412" sldId="214748379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188711050" sldId="214748379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2:47.457" v="7014"/>
          <pc:sldLayoutMkLst>
            <pc:docMk/>
            <pc:sldMasterMk cId="1507445386" sldId="2147483785"/>
            <pc:sldLayoutMk cId="2496478722" sldId="214748379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3:01.670" v="7015"/>
        <pc:sldMasterMkLst>
          <pc:docMk/>
          <pc:sldMasterMk cId="2284394934" sldId="214748379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1350292720" sldId="214748379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3568835769" sldId="214748379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2269053917" sldId="214748380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4187627704" sldId="214748380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3707176028" sldId="214748380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1441615167" sldId="214748380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218045861" sldId="214748380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343347826" sldId="214748380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4247047666" sldId="214748380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4135781959" sldId="214748380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1.670" v="7015"/>
          <pc:sldLayoutMkLst>
            <pc:docMk/>
            <pc:sldMasterMk cId="2284394934" sldId="2147483797"/>
            <pc:sldLayoutMk cId="2386617774" sldId="2147483808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3:04.794" v="7018"/>
        <pc:sldMasterMkLst>
          <pc:docMk/>
          <pc:sldMasterMk cId="54463169" sldId="2147483809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4152635573" sldId="214748381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3842289688" sldId="214748381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341092318" sldId="214748381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1976969470" sldId="214748381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3343896602" sldId="214748381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3055841173" sldId="214748381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289195741" sldId="214748381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918541586" sldId="214748381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78546151" sldId="214748381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3160453826" sldId="214748381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4.794" v="7018"/>
          <pc:sldLayoutMkLst>
            <pc:docMk/>
            <pc:sldMasterMk cId="54463169" sldId="2147483809"/>
            <pc:sldLayoutMk cId="1398282058" sldId="2147483820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3:07.003" v="7019"/>
        <pc:sldMasterMkLst>
          <pc:docMk/>
          <pc:sldMasterMk cId="3457924475" sldId="2147483821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3715361875" sldId="214748382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2224209777" sldId="214748382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2253650707" sldId="214748382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2251428675" sldId="214748382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2315854842" sldId="214748382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1221555345" sldId="214748382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3743262640" sldId="214748382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4271917883" sldId="214748382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2397068547" sldId="214748383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3773849259" sldId="214748383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07.003" v="7019"/>
          <pc:sldLayoutMkLst>
            <pc:docMk/>
            <pc:sldMasterMk cId="3457924475" sldId="2147483821"/>
            <pc:sldLayoutMk cId="3915062818" sldId="2147483837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4T13:23:29.106" v="7023"/>
        <pc:sldMasterMkLst>
          <pc:docMk/>
          <pc:sldMasterMk cId="4276298775" sldId="2147483838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1998941501" sldId="214748383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3605124314" sldId="214748384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283520217" sldId="214748384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1635434766" sldId="214748384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2267264401" sldId="214748384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3743282721" sldId="214748384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1398181775" sldId="214748384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3617973375" sldId="214748384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3181146151" sldId="214748384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2468455287" sldId="214748385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4T13:23:29.106" v="7023"/>
          <pc:sldLayoutMkLst>
            <pc:docMk/>
            <pc:sldMasterMk cId="4276298775" sldId="2147483838"/>
            <pc:sldLayoutMk cId="359391879" sldId="214748385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30.787" v="14466"/>
        <pc:sldMasterMkLst>
          <pc:docMk/>
          <pc:sldMasterMk cId="1871097398" sldId="214748385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2837108533" sldId="214748385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141780444" sldId="214748385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3984041585" sldId="214748385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3542755464" sldId="214748385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522167692" sldId="214748386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930074687" sldId="214748386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44207083" sldId="214748386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418920634" sldId="214748386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1442227680" sldId="214748386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2522865771" sldId="214748386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0.787" v="14466"/>
          <pc:sldLayoutMkLst>
            <pc:docMk/>
            <pc:sldMasterMk cId="1871097398" sldId="2147483855"/>
            <pc:sldLayoutMk cId="2519936581" sldId="214748386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33.581" v="14467"/>
        <pc:sldMasterMkLst>
          <pc:docMk/>
          <pc:sldMasterMk cId="3299233" sldId="214748386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4250369315" sldId="214748386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2550029760" sldId="214748386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3749872828" sldId="214748387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1711242773" sldId="214748387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3319704409" sldId="214748387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744943206" sldId="214748387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2999618906" sldId="214748387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631071240" sldId="214748387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2986380149" sldId="214748387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2932656401" sldId="214748387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3.581" v="14467"/>
          <pc:sldLayoutMkLst>
            <pc:docMk/>
            <pc:sldMasterMk cId="3299233" sldId="2147483867"/>
            <pc:sldLayoutMk cId="2270843429" sldId="2147483878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39.370" v="14468"/>
        <pc:sldMasterMkLst>
          <pc:docMk/>
          <pc:sldMasterMk cId="4051788145" sldId="2147483879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2893051585" sldId="214748388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2825672190" sldId="214748388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1482354069" sldId="214748388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2143451097" sldId="214748388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23477384" sldId="214748388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128976792" sldId="214748388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1929211725" sldId="214748388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2433589938" sldId="214748388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1542631543" sldId="214748388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3675859004" sldId="214748388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39.370" v="14468"/>
          <pc:sldLayoutMkLst>
            <pc:docMk/>
            <pc:sldMasterMk cId="4051788145" sldId="2147483879"/>
            <pc:sldLayoutMk cId="785301341" sldId="2147483890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43.398" v="14469"/>
        <pc:sldMasterMkLst>
          <pc:docMk/>
          <pc:sldMasterMk cId="119638408" sldId="2147483891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3910796576" sldId="214748389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3348701246" sldId="214748389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2703721028" sldId="214748389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3709466164" sldId="214748389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1576265679" sldId="214748389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4259625822" sldId="214748389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3811392343" sldId="214748389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3481529329" sldId="214748389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742508610" sldId="214748390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859642714" sldId="214748390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3.398" v="14469"/>
          <pc:sldLayoutMkLst>
            <pc:docMk/>
            <pc:sldMasterMk cId="119638408" sldId="2147483891"/>
            <pc:sldLayoutMk cId="2987431025" sldId="2147483902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46.065" v="14470"/>
        <pc:sldMasterMkLst>
          <pc:docMk/>
          <pc:sldMasterMk cId="1033919525" sldId="2147483903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3817268369" sldId="214748390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1277999757" sldId="214748390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2123146120" sldId="214748390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53226978" sldId="214748390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1519506550" sldId="214748390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907754698" sldId="214748390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2748247897" sldId="214748391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2633286707" sldId="214748391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566800714" sldId="214748391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4000685464" sldId="214748391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6.065" v="14470"/>
          <pc:sldLayoutMkLst>
            <pc:docMk/>
            <pc:sldMasterMk cId="1033919525" sldId="2147483903"/>
            <pc:sldLayoutMk cId="1102070382" sldId="214748391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48.153" v="14471"/>
        <pc:sldMasterMkLst>
          <pc:docMk/>
          <pc:sldMasterMk cId="3455529379" sldId="214748391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1581218721" sldId="214748391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3112185606" sldId="214748391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3341764617" sldId="214748391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1965013766" sldId="214748391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2900937793" sldId="214748392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3955429842" sldId="214748392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2643177762" sldId="214748392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28286082" sldId="214748392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1839314592" sldId="214748392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4019076225" sldId="214748392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48.153" v="14471"/>
          <pc:sldLayoutMkLst>
            <pc:docMk/>
            <pc:sldMasterMk cId="3455529379" sldId="2147483915"/>
            <pc:sldLayoutMk cId="203639699" sldId="214748392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52.096" v="14472"/>
        <pc:sldMasterMkLst>
          <pc:docMk/>
          <pc:sldMasterMk cId="3585271748" sldId="214748392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1818318783" sldId="214748392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491343880" sldId="214748392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3404231889" sldId="214748393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4491980" sldId="214748393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1346064827" sldId="214748393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4225465977" sldId="214748393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1626892457" sldId="214748393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2020487967" sldId="214748393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197653365" sldId="214748393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1669272790" sldId="214748393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2.096" v="14472"/>
          <pc:sldLayoutMkLst>
            <pc:docMk/>
            <pc:sldMasterMk cId="3585271748" sldId="2147483927"/>
            <pc:sldLayoutMk cId="3262493056" sldId="2147483938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7:56.236" v="14473"/>
        <pc:sldMasterMkLst>
          <pc:docMk/>
          <pc:sldMasterMk cId="275979758" sldId="2147483939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3093256508" sldId="214748394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54739736" sldId="214748394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1878571977" sldId="214748394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4119172132" sldId="214748394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2857634944" sldId="214748394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251484100" sldId="214748394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1603273230" sldId="214748394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4063105701" sldId="214748394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1179252766" sldId="214748394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2053204640" sldId="214748394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7:56.236" v="14473"/>
          <pc:sldLayoutMkLst>
            <pc:docMk/>
            <pc:sldMasterMk cId="275979758" sldId="2147483939"/>
            <pc:sldLayoutMk cId="266817381" sldId="2147483950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8:06.139" v="14474"/>
        <pc:sldMasterMkLst>
          <pc:docMk/>
          <pc:sldMasterMk cId="1560264245" sldId="2147483951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2565770258" sldId="214748395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358555038" sldId="214748395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3259704138" sldId="214748395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1508518981" sldId="214748395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2191602449" sldId="214748395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3094856998" sldId="214748395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784878655" sldId="214748395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2190527035" sldId="214748395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585632484" sldId="214748396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3906406598" sldId="214748396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06.139" v="14474"/>
          <pc:sldLayoutMkLst>
            <pc:docMk/>
            <pc:sldMasterMk cId="1560264245" sldId="2147483951"/>
            <pc:sldLayoutMk cId="2077725880" sldId="2147483962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8:14.407" v="14475"/>
        <pc:sldMasterMkLst>
          <pc:docMk/>
          <pc:sldMasterMk cId="1132766083" sldId="2147483963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3714062316" sldId="214748396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3652806780" sldId="214748396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3021262917" sldId="214748396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1159053572" sldId="214748396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2122912643" sldId="214748396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482553028" sldId="214748396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1203109458" sldId="214748397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475380170" sldId="214748397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2609129904" sldId="214748397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2916935748" sldId="214748397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8:14.407" v="14475"/>
          <pc:sldLayoutMkLst>
            <pc:docMk/>
            <pc:sldMasterMk cId="1132766083" sldId="2147483963"/>
            <pc:sldLayoutMk cId="2941205" sldId="214748397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10.729" v="14479"/>
        <pc:sldMasterMkLst>
          <pc:docMk/>
          <pc:sldMasterMk cId="1337227075" sldId="214748397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256885502" sldId="214748397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3062335780" sldId="214748397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884596944" sldId="214748397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2272905296" sldId="214748397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2413247861" sldId="214748398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694770347" sldId="214748398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1580606375" sldId="214748398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2144001183" sldId="214748398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2087422027" sldId="214748398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3680408161" sldId="214748398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0.729" v="14479"/>
          <pc:sldLayoutMkLst>
            <pc:docMk/>
            <pc:sldMasterMk cId="1337227075" sldId="2147483975"/>
            <pc:sldLayoutMk cId="3454319176" sldId="214748398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13.026" v="14480"/>
        <pc:sldMasterMkLst>
          <pc:docMk/>
          <pc:sldMasterMk cId="3275121102" sldId="214748398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1487790918" sldId="214748398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367425677" sldId="214748398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1961016916" sldId="214748399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1208329907" sldId="214748399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4203342459" sldId="214748399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2228068921" sldId="214748399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3313416276" sldId="214748399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481461319" sldId="214748399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2588278816" sldId="214748399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436248982" sldId="214748400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3.026" v="14480"/>
          <pc:sldLayoutMkLst>
            <pc:docMk/>
            <pc:sldMasterMk cId="3275121102" sldId="2147483987"/>
            <pc:sldLayoutMk cId="3661459452" sldId="2147484003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16.118" v="14481"/>
        <pc:sldMasterMkLst>
          <pc:docMk/>
          <pc:sldMasterMk cId="3933761810" sldId="2147484004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2517263409" sldId="214748400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231752980" sldId="214748400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488083012" sldId="214748400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2977615735" sldId="214748400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2200113041" sldId="214748400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056194829" sldId="214748401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442971571" sldId="214748401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845081591" sldId="214748401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857943121" sldId="214748401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723085218" sldId="214748401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16.118" v="14481"/>
          <pc:sldLayoutMkLst>
            <pc:docMk/>
            <pc:sldMasterMk cId="3933761810" sldId="2147484004"/>
            <pc:sldLayoutMk cId="3231133310" sldId="2147484015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39.873" v="14484"/>
        <pc:sldMasterMkLst>
          <pc:docMk/>
          <pc:sldMasterMk cId="117778515" sldId="2147484016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817210663" sldId="214748401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882530518" sldId="214748401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179529358" sldId="214748401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05304131" sldId="214748402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1666948920" sldId="214748402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860553016" sldId="214748402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1572778578" sldId="214748402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052506194" sldId="214748402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501581685" sldId="214748402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3432693137" sldId="214748402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39.873" v="14484"/>
          <pc:sldLayoutMkLst>
            <pc:docMk/>
            <pc:sldMasterMk cId="117778515" sldId="2147484016"/>
            <pc:sldLayoutMk cId="1888993783" sldId="2147484027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48.017" v="14485"/>
        <pc:sldMasterMkLst>
          <pc:docMk/>
          <pc:sldMasterMk cId="1377365236" sldId="2147484028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2733443217" sldId="214748402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1962676891" sldId="214748403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1542022972" sldId="214748403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2613623449" sldId="214748403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3889985533" sldId="214748403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3910098631" sldId="214748403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1711072786" sldId="214748403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1586778445" sldId="214748403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4044226863" sldId="214748403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1994707344" sldId="214748404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48.017" v="14485"/>
          <pc:sldLayoutMkLst>
            <pc:docMk/>
            <pc:sldMasterMk cId="1377365236" sldId="2147484028"/>
            <pc:sldLayoutMk cId="4266927986" sldId="214748404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53.342" v="14486"/>
        <pc:sldMasterMkLst>
          <pc:docMk/>
          <pc:sldMasterMk cId="2922662928" sldId="214748404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068148267" sldId="214748404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325630973" sldId="214748404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080316156" sldId="214748404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2958136304" sldId="214748404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921396563" sldId="214748405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2541161583" sldId="214748405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444055806" sldId="214748405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1594150450" sldId="214748405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1419119563" sldId="214748405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061172243" sldId="214748405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3.342" v="14486"/>
          <pc:sldLayoutMkLst>
            <pc:docMk/>
            <pc:sldMasterMk cId="2922662928" sldId="2147484045"/>
            <pc:sldLayoutMk cId="3901079858" sldId="214748405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39:56.928" v="14487"/>
        <pc:sldMasterMkLst>
          <pc:docMk/>
          <pc:sldMasterMk cId="3977579725" sldId="214748405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2594765900" sldId="214748405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4169445968" sldId="214748405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2304787515" sldId="214748406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2264956500" sldId="214748406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1089062168" sldId="214748406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2365692256" sldId="214748406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3036118229" sldId="214748406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4102127752" sldId="214748406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3392090581" sldId="214748406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1530217968" sldId="214748406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39:56.928" v="14487"/>
          <pc:sldLayoutMkLst>
            <pc:docMk/>
            <pc:sldMasterMk cId="3977579725" sldId="2147484057"/>
            <pc:sldLayoutMk cId="3527016532" sldId="2147484068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0:03.317" v="14488"/>
        <pc:sldMasterMkLst>
          <pc:docMk/>
          <pc:sldMasterMk cId="4130840813" sldId="2147484069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3697232258" sldId="214748407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2731112788" sldId="214748407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1809484142" sldId="214748407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1479475442" sldId="214748407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1811242240" sldId="214748407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2484685076" sldId="214748407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480807961" sldId="214748407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2011915149" sldId="214748407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3291387328" sldId="214748407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2475351129" sldId="214748408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03.317" v="14488"/>
          <pc:sldLayoutMkLst>
            <pc:docMk/>
            <pc:sldMasterMk cId="4130840813" sldId="2147484069"/>
            <pc:sldLayoutMk cId="3998911197" sldId="2147484086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0:12.408" v="14489"/>
        <pc:sldMasterMkLst>
          <pc:docMk/>
          <pc:sldMasterMk cId="3243255533" sldId="2147484087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1371298401" sldId="214748408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2989732551" sldId="214748408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1947268595" sldId="214748409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464161495" sldId="214748409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164893882" sldId="214748409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1446044558" sldId="214748409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3090539855" sldId="214748409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281601480" sldId="214748409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87515494" sldId="214748409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2677265025" sldId="214748410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12.408" v="14489"/>
          <pc:sldLayoutMkLst>
            <pc:docMk/>
            <pc:sldMasterMk cId="3243255533" sldId="2147484087"/>
            <pc:sldLayoutMk cId="950137531" sldId="214748410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0:23.734" v="14490"/>
        <pc:sldMasterMkLst>
          <pc:docMk/>
          <pc:sldMasterMk cId="2544669156" sldId="214748410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159977732" sldId="214748410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4004483344" sldId="214748410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4130338311" sldId="214748410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930187811" sldId="214748410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2968584260" sldId="214748411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4285642841" sldId="214748411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186114866" sldId="214748411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3335541186" sldId="214748411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3214886857" sldId="214748411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3224878909" sldId="214748412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23.734" v="14490"/>
          <pc:sldLayoutMkLst>
            <pc:docMk/>
            <pc:sldMasterMk cId="2544669156" sldId="2147484105"/>
            <pc:sldLayoutMk cId="2005845109" sldId="2147484122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0:42.003" v="14491"/>
        <pc:sldMasterMkLst>
          <pc:docMk/>
          <pc:sldMasterMk cId="184568062" sldId="2147484123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1694699160" sldId="214748412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3275720821" sldId="214748412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1417690670" sldId="214748412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3075915038" sldId="214748412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1760086737" sldId="214748412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2082202220" sldId="214748412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653476608" sldId="214748413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1001716823" sldId="214748413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3032984093" sldId="214748413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1904226268" sldId="214748413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42.003" v="14491"/>
          <pc:sldLayoutMkLst>
            <pc:docMk/>
            <pc:sldMasterMk cId="184568062" sldId="2147484123"/>
            <pc:sldLayoutMk cId="583464159" sldId="2147484140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0:58.583" v="14492"/>
        <pc:sldMasterMkLst>
          <pc:docMk/>
          <pc:sldMasterMk cId="391814062" sldId="2147484141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2212857046" sldId="214748414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2853934930" sldId="214748414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4015908285" sldId="214748414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2644360087" sldId="214748414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1376518549" sldId="2147484150"/>
          </pc:sldLayoutMkLst>
        </pc:sldLayoutChg>
        <pc:sldLayoutChg chg="delSp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3657954735" sldId="2147484159"/>
          </pc:sldLayoutMkLst>
          <pc:cxnChg chg="del">
            <ac:chgData name="Sean OConnor  (Welsh Ambulance Service NHS Trust)" userId="740b7a9d-fbf5-420e-b116-fdf900c96463" providerId="ADAL" clId="{00D75155-ED83-43DC-9038-D96643E079CE}" dt="2025-10-08T19:40:58.583" v="14492"/>
            <ac:cxnSpMkLst>
              <pc:docMk/>
              <pc:sldMasterMk cId="391814062" sldId="2147484141"/>
              <pc:sldLayoutMk cId="3657954735" sldId="2147484159"/>
              <ac:cxnSpMk id="7" creationId="{00000000-0000-0000-0000-000000000000}"/>
            </ac:cxnSpMkLst>
          </pc:cxnChg>
        </pc:sldLayoutChg>
        <pc:sldLayoutChg chg="delSp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741748186" sldId="2147484160"/>
          </pc:sldLayoutMkLst>
          <pc:cxnChg chg="del">
            <ac:chgData name="Sean OConnor  (Welsh Ambulance Service NHS Trust)" userId="740b7a9d-fbf5-420e-b116-fdf900c96463" providerId="ADAL" clId="{00D75155-ED83-43DC-9038-D96643E079CE}" dt="2025-10-08T19:40:58.583" v="14492"/>
            <ac:cxnSpMkLst>
              <pc:docMk/>
              <pc:sldMasterMk cId="391814062" sldId="2147484141"/>
              <pc:sldLayoutMk cId="741748186" sldId="2147484160"/>
              <ac:cxnSpMk id="8" creationId="{00000000-0000-0000-0000-000000000000}"/>
            </ac:cxnSpMkLst>
          </pc:cxnChg>
        </pc:sldLayoutChg>
        <pc:sldLayoutChg chg="delSp">
          <pc:chgData name="Sean OConnor  (Welsh Ambulance Service NHS Trust)" userId="740b7a9d-fbf5-420e-b116-fdf900c96463" providerId="ADAL" clId="{00D75155-ED83-43DC-9038-D96643E079CE}" dt="2025-10-08T19:40:58.583" v="14492"/>
          <pc:sldLayoutMkLst>
            <pc:docMk/>
            <pc:sldMasterMk cId="391814062" sldId="2147484141"/>
            <pc:sldLayoutMk cId="2130076105" sldId="2147484161"/>
          </pc:sldLayoutMkLst>
          <pc:cxnChg chg="del">
            <ac:chgData name="Sean OConnor  (Welsh Ambulance Service NHS Trust)" userId="740b7a9d-fbf5-420e-b116-fdf900c96463" providerId="ADAL" clId="{00D75155-ED83-43DC-9038-D96643E079CE}" dt="2025-10-08T19:40:58.583" v="14492"/>
            <ac:cxnSpMkLst>
              <pc:docMk/>
              <pc:sldMasterMk cId="391814062" sldId="2147484141"/>
              <pc:sldLayoutMk cId="2130076105" sldId="2147484161"/>
              <ac:cxnSpMk id="16" creationId="{00000000-0000-0000-0000-000000000000}"/>
            </ac:cxnSpMkLst>
          </pc:cxnChg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2:52.826" v="14493"/>
        <pc:sldMasterMkLst>
          <pc:docMk/>
          <pc:sldMasterMk cId="3343919628" sldId="2147484162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2:52.826" v="14493"/>
          <pc:sldLayoutMkLst>
            <pc:docMk/>
            <pc:sldMasterMk cId="3343919628" sldId="2147484162"/>
            <pc:sldLayoutMk cId="3433663275" sldId="214748416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2:52.826" v="14493"/>
          <pc:sldLayoutMkLst>
            <pc:docMk/>
            <pc:sldMasterMk cId="3343919628" sldId="2147484162"/>
            <pc:sldLayoutMk cId="4026716356" sldId="214748416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2:52.826" v="14493"/>
          <pc:sldLayoutMkLst>
            <pc:docMk/>
            <pc:sldMasterMk cId="3343919628" sldId="2147484162"/>
            <pc:sldLayoutMk cId="373606911" sldId="214748416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2:52.826" v="14493"/>
          <pc:sldLayoutMkLst>
            <pc:docMk/>
            <pc:sldMasterMk cId="3343919628" sldId="2147484162"/>
            <pc:sldLayoutMk cId="651555244" sldId="214748416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2:52.826" v="14493"/>
          <pc:sldLayoutMkLst>
            <pc:docMk/>
            <pc:sldMasterMk cId="3343919628" sldId="2147484162"/>
            <pc:sldLayoutMk cId="749363938" sldId="2147484171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5:05.463" v="14494"/>
        <pc:sldMasterMkLst>
          <pc:docMk/>
          <pc:sldMasterMk cId="1552897668" sldId="2147484174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5:05.463" v="14494"/>
          <pc:sldLayoutMkLst>
            <pc:docMk/>
            <pc:sldMasterMk cId="1552897668" sldId="2147484174"/>
            <pc:sldLayoutMk cId="4134534724" sldId="214748417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5.463" v="14494"/>
          <pc:sldLayoutMkLst>
            <pc:docMk/>
            <pc:sldMasterMk cId="1552897668" sldId="2147484174"/>
            <pc:sldLayoutMk cId="2816762762" sldId="214748417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5.463" v="14494"/>
          <pc:sldLayoutMkLst>
            <pc:docMk/>
            <pc:sldMasterMk cId="1552897668" sldId="2147484174"/>
            <pc:sldLayoutMk cId="1526238991" sldId="2147484180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5.463" v="14494"/>
          <pc:sldLayoutMkLst>
            <pc:docMk/>
            <pc:sldMasterMk cId="1552897668" sldId="2147484174"/>
            <pc:sldLayoutMk cId="2285137499" sldId="214748418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5.463" v="14494"/>
          <pc:sldLayoutMkLst>
            <pc:docMk/>
            <pc:sldMasterMk cId="1552897668" sldId="2147484174"/>
            <pc:sldLayoutMk cId="1796187399" sldId="2147484183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5:07.730" v="14498"/>
        <pc:sldMasterMkLst>
          <pc:docMk/>
          <pc:sldMasterMk cId="2479356414" sldId="2147484186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5:07.730" v="14498"/>
          <pc:sldLayoutMkLst>
            <pc:docMk/>
            <pc:sldMasterMk cId="2479356414" sldId="2147484186"/>
            <pc:sldLayoutMk cId="839680087" sldId="2147484187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7.730" v="14498"/>
          <pc:sldLayoutMkLst>
            <pc:docMk/>
            <pc:sldMasterMk cId="2479356414" sldId="2147484186"/>
            <pc:sldLayoutMk cId="3244131431" sldId="214748418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7.730" v="14498"/>
          <pc:sldLayoutMkLst>
            <pc:docMk/>
            <pc:sldMasterMk cId="2479356414" sldId="2147484186"/>
            <pc:sldLayoutMk cId="4059228197" sldId="214748419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7.730" v="14498"/>
          <pc:sldLayoutMkLst>
            <pc:docMk/>
            <pc:sldMasterMk cId="2479356414" sldId="2147484186"/>
            <pc:sldLayoutMk cId="2571703684" sldId="214748419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07.730" v="14498"/>
          <pc:sldLayoutMkLst>
            <pc:docMk/>
            <pc:sldMasterMk cId="2479356414" sldId="2147484186"/>
            <pc:sldLayoutMk cId="149202211" sldId="2147484195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5:12.320" v="14499"/>
        <pc:sldMasterMkLst>
          <pc:docMk/>
          <pc:sldMasterMk cId="1623067921" sldId="2147484198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5:12.320" v="14499"/>
          <pc:sldLayoutMkLst>
            <pc:docMk/>
            <pc:sldMasterMk cId="1623067921" sldId="2147484198"/>
            <pc:sldLayoutMk cId="1322829649" sldId="214748419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2.320" v="14499"/>
          <pc:sldLayoutMkLst>
            <pc:docMk/>
            <pc:sldMasterMk cId="1623067921" sldId="2147484198"/>
            <pc:sldLayoutMk cId="1893994130" sldId="214748420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2.320" v="14499"/>
          <pc:sldLayoutMkLst>
            <pc:docMk/>
            <pc:sldMasterMk cId="1623067921" sldId="2147484198"/>
            <pc:sldLayoutMk cId="379391222" sldId="2147484204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2.320" v="14499"/>
          <pc:sldLayoutMkLst>
            <pc:docMk/>
            <pc:sldMasterMk cId="1623067921" sldId="2147484198"/>
            <pc:sldLayoutMk cId="2028563492" sldId="214748420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2.320" v="14499"/>
          <pc:sldLayoutMkLst>
            <pc:docMk/>
            <pc:sldMasterMk cId="1623067921" sldId="2147484198"/>
            <pc:sldLayoutMk cId="756056262" sldId="2147484207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5:14.827" v="14503"/>
        <pc:sldMasterMkLst>
          <pc:docMk/>
          <pc:sldMasterMk cId="3508731283" sldId="2147484215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5:14.827" v="14503"/>
          <pc:sldLayoutMkLst>
            <pc:docMk/>
            <pc:sldMasterMk cId="3508731283" sldId="2147484215"/>
            <pc:sldLayoutMk cId="1615547474" sldId="2147484216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4.827" v="14503"/>
          <pc:sldLayoutMkLst>
            <pc:docMk/>
            <pc:sldMasterMk cId="3508731283" sldId="2147484215"/>
            <pc:sldLayoutMk cId="905385211" sldId="214748421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4.827" v="14503"/>
          <pc:sldLayoutMkLst>
            <pc:docMk/>
            <pc:sldMasterMk cId="3508731283" sldId="2147484215"/>
            <pc:sldLayoutMk cId="854640998" sldId="2147484221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4.827" v="14503"/>
          <pc:sldLayoutMkLst>
            <pc:docMk/>
            <pc:sldMasterMk cId="3508731283" sldId="2147484215"/>
            <pc:sldLayoutMk cId="861271760" sldId="2147484222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5:14.827" v="14503"/>
          <pc:sldLayoutMkLst>
            <pc:docMk/>
            <pc:sldMasterMk cId="3508731283" sldId="2147484215"/>
            <pc:sldLayoutMk cId="3913189001" sldId="2147484224"/>
          </pc:sldLayoutMkLst>
        </pc:sldLayoutChg>
      </pc:sldMasterChg>
      <pc:sldMasterChg chg="modTransition modSldLayout">
        <pc:chgData name="Sean OConnor  (Welsh Ambulance Service NHS Trust)" userId="740b7a9d-fbf5-420e-b116-fdf900c96463" providerId="ADAL" clId="{00D75155-ED83-43DC-9038-D96643E079CE}" dt="2025-10-08T19:46:42.183" v="14511"/>
        <pc:sldMasterMkLst>
          <pc:docMk/>
          <pc:sldMasterMk cId="1846421924" sldId="2147484232"/>
        </pc:sldMasterMkLst>
        <pc:sldLayoutChg chg="modTransition">
          <pc:chgData name="Sean OConnor  (Welsh Ambulance Service NHS Trust)" userId="740b7a9d-fbf5-420e-b116-fdf900c96463" providerId="ADAL" clId="{00D75155-ED83-43DC-9038-D96643E079CE}" dt="2025-10-08T19:46:42.183" v="14511"/>
          <pc:sldLayoutMkLst>
            <pc:docMk/>
            <pc:sldMasterMk cId="1846421924" sldId="2147484232"/>
            <pc:sldLayoutMk cId="1052437662" sldId="2147484233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6:42.183" v="14511"/>
          <pc:sldLayoutMkLst>
            <pc:docMk/>
            <pc:sldMasterMk cId="1846421924" sldId="2147484232"/>
            <pc:sldLayoutMk cId="514352152" sldId="2147484235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6:42.183" v="14511"/>
          <pc:sldLayoutMkLst>
            <pc:docMk/>
            <pc:sldMasterMk cId="1846421924" sldId="2147484232"/>
            <pc:sldLayoutMk cId="3081294240" sldId="2147484238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6:42.183" v="14511"/>
          <pc:sldLayoutMkLst>
            <pc:docMk/>
            <pc:sldMasterMk cId="1846421924" sldId="2147484232"/>
            <pc:sldLayoutMk cId="863498663" sldId="2147484239"/>
          </pc:sldLayoutMkLst>
        </pc:sldLayoutChg>
        <pc:sldLayoutChg chg="modTransition">
          <pc:chgData name="Sean OConnor  (Welsh Ambulance Service NHS Trust)" userId="740b7a9d-fbf5-420e-b116-fdf900c96463" providerId="ADAL" clId="{00D75155-ED83-43DC-9038-D96643E079CE}" dt="2025-10-08T19:46:42.183" v="14511"/>
          <pc:sldLayoutMkLst>
            <pc:docMk/>
            <pc:sldMasterMk cId="1846421924" sldId="2147484232"/>
            <pc:sldLayoutMk cId="1475467439" sldId="2147484241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jpeg"/><Relationship Id="rId4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jpe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BEA7FC-BB35-42BD-AA62-DBC88ED2A120}" type="doc">
      <dgm:prSet loTypeId="urn:microsoft.com/office/officeart/2005/8/layout/chart3" loCatId="cycle" qsTypeId="urn:microsoft.com/office/officeart/2005/8/quickstyle/simple1" qsCatId="simple" csTypeId="urn:microsoft.com/office/officeart/2005/8/colors/accent1_3" csCatId="accent1" phldr="1"/>
      <dgm:spPr/>
    </dgm:pt>
    <dgm:pt modelId="{222A84F8-A009-4203-B2E6-50E171C342A4}">
      <dgm:prSet phldrT="[Text]" custT="1"/>
      <dgm:spPr/>
      <dgm:t>
        <a:bodyPr/>
        <a:lstStyle/>
        <a:p>
          <a:pPr algn="ctr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Kurt Lewin</a:t>
          </a:r>
        </a:p>
        <a:p>
          <a:pPr algn="ctr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(Unfreeze &amp; freeze again model)</a:t>
          </a:r>
        </a:p>
        <a:p>
          <a:pPr algn="ctr"/>
          <a:endParaRPr lang="en-GB" sz="2000" dirty="0"/>
        </a:p>
      </dgm:t>
    </dgm:pt>
    <dgm:pt modelId="{72AA46F0-4ADE-42BF-8868-FF5FA309657C}" type="parTrans" cxnId="{F87761EE-3576-4D73-A16F-51C35BD6283D}">
      <dgm:prSet/>
      <dgm:spPr/>
      <dgm:t>
        <a:bodyPr/>
        <a:lstStyle/>
        <a:p>
          <a:pPr algn="ctr"/>
          <a:endParaRPr lang="en-GB"/>
        </a:p>
      </dgm:t>
    </dgm:pt>
    <dgm:pt modelId="{EF2954D4-B360-474A-AE9C-5B6829002BA5}" type="sibTrans" cxnId="{F87761EE-3576-4D73-A16F-51C35BD6283D}">
      <dgm:prSet/>
      <dgm:spPr/>
      <dgm:t>
        <a:bodyPr/>
        <a:lstStyle/>
        <a:p>
          <a:pPr algn="ctr"/>
          <a:endParaRPr lang="en-GB"/>
        </a:p>
      </dgm:t>
    </dgm:pt>
    <dgm:pt modelId="{593666D0-1C08-4656-964F-2E515DD6980E}">
      <dgm:prSet phldrT="[Text]" custT="1"/>
      <dgm:spPr/>
      <dgm:t>
        <a:bodyPr/>
        <a:lstStyle/>
        <a:p>
          <a:pPr algn="l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John Kotter</a:t>
          </a:r>
        </a:p>
        <a:p>
          <a:pPr algn="l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(Eight Step model)</a:t>
          </a:r>
        </a:p>
      </dgm:t>
    </dgm:pt>
    <dgm:pt modelId="{9630B064-32FA-415F-BD81-F1834B1695F9}" type="parTrans" cxnId="{911B29B7-5D40-4F02-9D36-AE8C63BC267C}">
      <dgm:prSet/>
      <dgm:spPr/>
      <dgm:t>
        <a:bodyPr/>
        <a:lstStyle/>
        <a:p>
          <a:pPr algn="ctr"/>
          <a:endParaRPr lang="en-GB"/>
        </a:p>
      </dgm:t>
    </dgm:pt>
    <dgm:pt modelId="{9866D427-CCD7-43F2-8DC8-B4CC3DF1544B}" type="sibTrans" cxnId="{911B29B7-5D40-4F02-9D36-AE8C63BC267C}">
      <dgm:prSet/>
      <dgm:spPr/>
      <dgm:t>
        <a:bodyPr/>
        <a:lstStyle/>
        <a:p>
          <a:pPr algn="ctr"/>
          <a:endParaRPr lang="en-GB"/>
        </a:p>
      </dgm:t>
    </dgm:pt>
    <dgm:pt modelId="{8355A703-C85E-4E75-A871-4F2A73923271}">
      <dgm:prSet phldrT="[Text]" custT="1"/>
      <dgm:spPr/>
      <dgm:t>
        <a:bodyPr/>
        <a:lstStyle/>
        <a:p>
          <a:pPr algn="l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Jeff Hiatt</a:t>
          </a:r>
        </a:p>
        <a:p>
          <a:pPr algn="l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(ADKHAR model)</a:t>
          </a:r>
        </a:p>
      </dgm:t>
    </dgm:pt>
    <dgm:pt modelId="{B9C987EC-3933-48FF-A36A-6D10BF9BA883}" type="parTrans" cxnId="{C0FF22B6-AC00-421D-8F2F-540405D6DC51}">
      <dgm:prSet/>
      <dgm:spPr/>
      <dgm:t>
        <a:bodyPr/>
        <a:lstStyle/>
        <a:p>
          <a:pPr algn="ctr"/>
          <a:endParaRPr lang="en-GB"/>
        </a:p>
      </dgm:t>
    </dgm:pt>
    <dgm:pt modelId="{6F4A721F-3132-4E5F-8538-22316FF351C8}" type="sibTrans" cxnId="{C0FF22B6-AC00-421D-8F2F-540405D6DC51}">
      <dgm:prSet/>
      <dgm:spPr/>
      <dgm:t>
        <a:bodyPr/>
        <a:lstStyle/>
        <a:p>
          <a:pPr algn="ctr"/>
          <a:endParaRPr lang="en-GB"/>
        </a:p>
      </dgm:t>
    </dgm:pt>
    <dgm:pt modelId="{B450C657-56BB-46AE-9AA5-7F93691DB35E}" type="pres">
      <dgm:prSet presAssocID="{06BEA7FC-BB35-42BD-AA62-DBC88ED2A120}" presName="compositeShape" presStyleCnt="0">
        <dgm:presLayoutVars>
          <dgm:chMax val="7"/>
          <dgm:dir/>
          <dgm:resizeHandles val="exact"/>
        </dgm:presLayoutVars>
      </dgm:prSet>
      <dgm:spPr/>
    </dgm:pt>
    <dgm:pt modelId="{D34D2F2E-C7F2-46EA-B1C6-370BAE7C60A4}" type="pres">
      <dgm:prSet presAssocID="{06BEA7FC-BB35-42BD-AA62-DBC88ED2A120}" presName="wedge1" presStyleLbl="node1" presStyleIdx="0" presStyleCnt="3" custScaleX="104884" custScaleY="105346"/>
      <dgm:spPr/>
    </dgm:pt>
    <dgm:pt modelId="{90EB73DE-F611-4DF8-A222-CFC37A2E3D73}" type="pres">
      <dgm:prSet presAssocID="{06BEA7FC-BB35-42BD-AA62-DBC88ED2A120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2735395D-0124-4BDD-897A-6661C06945DC}" type="pres">
      <dgm:prSet presAssocID="{06BEA7FC-BB35-42BD-AA62-DBC88ED2A120}" presName="wedge2" presStyleLbl="node1" presStyleIdx="1" presStyleCnt="3"/>
      <dgm:spPr/>
    </dgm:pt>
    <dgm:pt modelId="{8D2170B8-87B0-454E-A669-0533318C7F78}" type="pres">
      <dgm:prSet presAssocID="{06BEA7FC-BB35-42BD-AA62-DBC88ED2A120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B12D9976-C83F-422F-9740-346638F87FCE}" type="pres">
      <dgm:prSet presAssocID="{06BEA7FC-BB35-42BD-AA62-DBC88ED2A120}" presName="wedge3" presStyleLbl="node1" presStyleIdx="2" presStyleCnt="3" custScaleX="99720" custScaleY="99239"/>
      <dgm:spPr/>
    </dgm:pt>
    <dgm:pt modelId="{A31CA674-D082-4218-9E79-4D1C206E9DEB}" type="pres">
      <dgm:prSet presAssocID="{06BEA7FC-BB35-42BD-AA62-DBC88ED2A120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1B5F0022-98DA-4694-82F9-77C4829A958B}" type="presOf" srcId="{593666D0-1C08-4656-964F-2E515DD6980E}" destId="{2735395D-0124-4BDD-897A-6661C06945DC}" srcOrd="0" destOrd="0" presId="urn:microsoft.com/office/officeart/2005/8/layout/chart3"/>
    <dgm:cxn modelId="{3EB4B822-65B4-4086-9D90-4E4669D60C27}" type="presOf" srcId="{8355A703-C85E-4E75-A871-4F2A73923271}" destId="{B12D9976-C83F-422F-9740-346638F87FCE}" srcOrd="0" destOrd="0" presId="urn:microsoft.com/office/officeart/2005/8/layout/chart3"/>
    <dgm:cxn modelId="{21F03C49-EC38-4F42-940F-3D4424E8997F}" type="presOf" srcId="{06BEA7FC-BB35-42BD-AA62-DBC88ED2A120}" destId="{B450C657-56BB-46AE-9AA5-7F93691DB35E}" srcOrd="0" destOrd="0" presId="urn:microsoft.com/office/officeart/2005/8/layout/chart3"/>
    <dgm:cxn modelId="{2A6FC04D-BB84-4EF4-A81E-FD103FC18AE2}" type="presOf" srcId="{222A84F8-A009-4203-B2E6-50E171C342A4}" destId="{D34D2F2E-C7F2-46EA-B1C6-370BAE7C60A4}" srcOrd="0" destOrd="0" presId="urn:microsoft.com/office/officeart/2005/8/layout/chart3"/>
    <dgm:cxn modelId="{C273CB73-7BFE-4AE8-9472-D38E0F48FD82}" type="presOf" srcId="{8355A703-C85E-4E75-A871-4F2A73923271}" destId="{A31CA674-D082-4218-9E79-4D1C206E9DEB}" srcOrd="1" destOrd="0" presId="urn:microsoft.com/office/officeart/2005/8/layout/chart3"/>
    <dgm:cxn modelId="{2F5A989F-7DAB-4506-A9A0-D6907835C5CD}" type="presOf" srcId="{222A84F8-A009-4203-B2E6-50E171C342A4}" destId="{90EB73DE-F611-4DF8-A222-CFC37A2E3D73}" srcOrd="1" destOrd="0" presId="urn:microsoft.com/office/officeart/2005/8/layout/chart3"/>
    <dgm:cxn modelId="{C0FF22B6-AC00-421D-8F2F-540405D6DC51}" srcId="{06BEA7FC-BB35-42BD-AA62-DBC88ED2A120}" destId="{8355A703-C85E-4E75-A871-4F2A73923271}" srcOrd="2" destOrd="0" parTransId="{B9C987EC-3933-48FF-A36A-6D10BF9BA883}" sibTransId="{6F4A721F-3132-4E5F-8538-22316FF351C8}"/>
    <dgm:cxn modelId="{911B29B7-5D40-4F02-9D36-AE8C63BC267C}" srcId="{06BEA7FC-BB35-42BD-AA62-DBC88ED2A120}" destId="{593666D0-1C08-4656-964F-2E515DD6980E}" srcOrd="1" destOrd="0" parTransId="{9630B064-32FA-415F-BD81-F1834B1695F9}" sibTransId="{9866D427-CCD7-43F2-8DC8-B4CC3DF1544B}"/>
    <dgm:cxn modelId="{E6C492C6-97F5-4597-AB6F-6C5203821B9B}" type="presOf" srcId="{593666D0-1C08-4656-964F-2E515DD6980E}" destId="{8D2170B8-87B0-454E-A669-0533318C7F78}" srcOrd="1" destOrd="0" presId="urn:microsoft.com/office/officeart/2005/8/layout/chart3"/>
    <dgm:cxn modelId="{F87761EE-3576-4D73-A16F-51C35BD6283D}" srcId="{06BEA7FC-BB35-42BD-AA62-DBC88ED2A120}" destId="{222A84F8-A009-4203-B2E6-50E171C342A4}" srcOrd="0" destOrd="0" parTransId="{72AA46F0-4ADE-42BF-8868-FF5FA309657C}" sibTransId="{EF2954D4-B360-474A-AE9C-5B6829002BA5}"/>
    <dgm:cxn modelId="{98A99743-9498-4744-8146-F497969608E9}" type="presParOf" srcId="{B450C657-56BB-46AE-9AA5-7F93691DB35E}" destId="{D34D2F2E-C7F2-46EA-B1C6-370BAE7C60A4}" srcOrd="0" destOrd="0" presId="urn:microsoft.com/office/officeart/2005/8/layout/chart3"/>
    <dgm:cxn modelId="{B33A9C64-8BAD-438E-92FF-670E8B4A1928}" type="presParOf" srcId="{B450C657-56BB-46AE-9AA5-7F93691DB35E}" destId="{90EB73DE-F611-4DF8-A222-CFC37A2E3D73}" srcOrd="1" destOrd="0" presId="urn:microsoft.com/office/officeart/2005/8/layout/chart3"/>
    <dgm:cxn modelId="{0D9ADF85-3472-4B22-AA91-5CA8A505886A}" type="presParOf" srcId="{B450C657-56BB-46AE-9AA5-7F93691DB35E}" destId="{2735395D-0124-4BDD-897A-6661C06945DC}" srcOrd="2" destOrd="0" presId="urn:microsoft.com/office/officeart/2005/8/layout/chart3"/>
    <dgm:cxn modelId="{37436128-E989-4BF5-9A5E-6EEB178F89F5}" type="presParOf" srcId="{B450C657-56BB-46AE-9AA5-7F93691DB35E}" destId="{8D2170B8-87B0-454E-A669-0533318C7F78}" srcOrd="3" destOrd="0" presId="urn:microsoft.com/office/officeart/2005/8/layout/chart3"/>
    <dgm:cxn modelId="{6C4B77DC-F11C-4B48-B58D-1F6B12C081CD}" type="presParOf" srcId="{B450C657-56BB-46AE-9AA5-7F93691DB35E}" destId="{B12D9976-C83F-422F-9740-346638F87FCE}" srcOrd="4" destOrd="0" presId="urn:microsoft.com/office/officeart/2005/8/layout/chart3"/>
    <dgm:cxn modelId="{317D130E-9148-4254-BA25-F613AD15A441}" type="presParOf" srcId="{B450C657-56BB-46AE-9AA5-7F93691DB35E}" destId="{A31CA674-D082-4218-9E79-4D1C206E9DE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2B0728-04F9-4205-89E3-26CE22F9AC85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20993B-C4E0-4BE2-8628-90FAA4AC0B01}">
      <dgm:prSet phldrT="[Text]" custT="1"/>
      <dgm:spPr>
        <a:blipFill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                          </a:t>
          </a: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Kurt Lewin</a:t>
          </a:r>
        </a:p>
      </dgm:t>
    </dgm:pt>
    <dgm:pt modelId="{B0C49524-E6B0-49A2-A11E-5B9460905B50}" type="parTrans" cxnId="{7DE2BD07-BC36-4D40-BB10-4922AD1C4D81}">
      <dgm:prSet/>
      <dgm:spPr/>
      <dgm:t>
        <a:bodyPr/>
        <a:lstStyle/>
        <a:p>
          <a:endParaRPr lang="en-GB"/>
        </a:p>
      </dgm:t>
    </dgm:pt>
    <dgm:pt modelId="{2E706C4B-BA20-4A36-8413-00C2855DB62A}" type="sibTrans" cxnId="{7DE2BD07-BC36-4D40-BB10-4922AD1C4D81}">
      <dgm:prSet/>
      <dgm:spPr/>
      <dgm:t>
        <a:bodyPr/>
        <a:lstStyle/>
        <a:p>
          <a:endParaRPr lang="en-GB"/>
        </a:p>
      </dgm:t>
    </dgm:pt>
    <dgm:pt modelId="{F36A6044-D569-4940-A8DD-4F2BBC994E6F}">
      <dgm:prSet phldrT="[Text]"/>
      <dgm:spPr>
        <a:blipFill rotWithShape="0">
          <a:blip xmlns:r="http://schemas.openxmlformats.org/officeDocument/2006/relationships" r:embed="rId2"/>
          <a:srcRect/>
          <a:stretch>
            <a:fillRect l="-36000" r="-36000"/>
          </a:stretch>
        </a:blipFill>
      </dgm:spPr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Change</a:t>
          </a:r>
        </a:p>
      </dgm:t>
    </dgm:pt>
    <dgm:pt modelId="{BF8EFB93-30C0-47C8-BFD5-EE4C2C74254D}" type="parTrans" cxnId="{85E273FE-E7DC-474F-A822-F8B5F34D886D}">
      <dgm:prSet/>
      <dgm:spPr/>
      <dgm:t>
        <a:bodyPr/>
        <a:lstStyle/>
        <a:p>
          <a:endParaRPr lang="en-GB"/>
        </a:p>
      </dgm:t>
    </dgm:pt>
    <dgm:pt modelId="{655C1716-1948-4DEF-867F-ABB8615BFFCE}" type="sibTrans" cxnId="{85E273FE-E7DC-474F-A822-F8B5F34D886D}">
      <dgm:prSet/>
      <dgm:spPr/>
      <dgm:t>
        <a:bodyPr/>
        <a:lstStyle/>
        <a:p>
          <a:endParaRPr lang="en-GB"/>
        </a:p>
      </dgm:t>
    </dgm:pt>
    <dgm:pt modelId="{05B5AB11-7058-46F2-B22D-483958630DEC}">
      <dgm:prSet phldrT="[Text]"/>
      <dgm:spPr>
        <a:blipFill rotWithShape="0">
          <a:blip xmlns:r="http://schemas.openxmlformats.org/officeDocument/2006/relationships" r:embed="rId3"/>
          <a:srcRect/>
          <a:stretch>
            <a:fillRect l="-6000" r="-6000"/>
          </a:stretch>
        </a:blipFill>
      </dgm:spPr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Refreeze </a:t>
          </a:r>
        </a:p>
      </dgm:t>
    </dgm:pt>
    <dgm:pt modelId="{A9B8ACB0-DBF2-4C83-BFC3-4AEFE8BFE33A}" type="parTrans" cxnId="{803B3843-EBBE-43AD-B3CB-A25FFAD11DC2}">
      <dgm:prSet/>
      <dgm:spPr/>
      <dgm:t>
        <a:bodyPr/>
        <a:lstStyle/>
        <a:p>
          <a:endParaRPr lang="en-GB"/>
        </a:p>
      </dgm:t>
    </dgm:pt>
    <dgm:pt modelId="{55C75CD4-6B92-4C8B-85FA-941CB06AB136}" type="sibTrans" cxnId="{803B3843-EBBE-43AD-B3CB-A25FFAD11DC2}">
      <dgm:prSet/>
      <dgm:spPr/>
      <dgm:t>
        <a:bodyPr/>
        <a:lstStyle/>
        <a:p>
          <a:endParaRPr lang="en-GB"/>
        </a:p>
      </dgm:t>
    </dgm:pt>
    <dgm:pt modelId="{9C97A484-AEA1-4337-821B-EA16D51A5F86}">
      <dgm:prSet phldrT="[Text]"/>
      <dgm:spPr>
        <a:blipFill rotWithShape="0">
          <a:blip xmlns:r="http://schemas.openxmlformats.org/officeDocument/2006/relationships" r:embed="rId4"/>
          <a:srcRect/>
          <a:stretch>
            <a:fillRect l="-9000" r="-9000"/>
          </a:stretch>
        </a:blipFill>
      </dgm:spPr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Unfreeze </a:t>
          </a:r>
        </a:p>
      </dgm:t>
    </dgm:pt>
    <dgm:pt modelId="{01454F6E-2389-4A1F-84A5-3EFE36F38B59}" type="parTrans" cxnId="{B52C9578-6E97-4274-9AB7-F77FA01336E6}">
      <dgm:prSet/>
      <dgm:spPr/>
      <dgm:t>
        <a:bodyPr/>
        <a:lstStyle/>
        <a:p>
          <a:endParaRPr lang="en-GB"/>
        </a:p>
      </dgm:t>
    </dgm:pt>
    <dgm:pt modelId="{BC1B85B1-3A94-4B4F-87BB-E5312698D406}" type="sibTrans" cxnId="{B52C9578-6E97-4274-9AB7-F77FA01336E6}">
      <dgm:prSet/>
      <dgm:spPr/>
      <dgm:t>
        <a:bodyPr/>
        <a:lstStyle/>
        <a:p>
          <a:endParaRPr lang="en-GB"/>
        </a:p>
      </dgm:t>
    </dgm:pt>
    <dgm:pt modelId="{F7D6BBF4-B40F-41AC-A795-6E743334E8D3}" type="pres">
      <dgm:prSet presAssocID="{D72B0728-04F9-4205-89E3-26CE22F9AC85}" presName="composite" presStyleCnt="0">
        <dgm:presLayoutVars>
          <dgm:chMax val="1"/>
          <dgm:dir/>
          <dgm:resizeHandles val="exact"/>
        </dgm:presLayoutVars>
      </dgm:prSet>
      <dgm:spPr/>
    </dgm:pt>
    <dgm:pt modelId="{CDEB6DEB-5DF6-49A2-95F4-BAA3C71F4746}" type="pres">
      <dgm:prSet presAssocID="{D72B0728-04F9-4205-89E3-26CE22F9AC85}" presName="radial" presStyleCnt="0">
        <dgm:presLayoutVars>
          <dgm:animLvl val="ctr"/>
        </dgm:presLayoutVars>
      </dgm:prSet>
      <dgm:spPr/>
    </dgm:pt>
    <dgm:pt modelId="{A9829DCF-AFFE-477F-AD29-F9412693C71A}" type="pres">
      <dgm:prSet presAssocID="{DF20993B-C4E0-4BE2-8628-90FAA4AC0B01}" presName="centerShape" presStyleLbl="vennNode1" presStyleIdx="0" presStyleCnt="4" custScaleX="86121" custScaleY="82328"/>
      <dgm:spPr/>
    </dgm:pt>
    <dgm:pt modelId="{A494AFD1-371B-4241-89B3-F69391CC6742}" type="pres">
      <dgm:prSet presAssocID="{F36A6044-D569-4940-A8DD-4F2BBC994E6F}" presName="node" presStyleLbl="vennNode1" presStyleIdx="1" presStyleCnt="4">
        <dgm:presLayoutVars>
          <dgm:bulletEnabled val="1"/>
        </dgm:presLayoutVars>
      </dgm:prSet>
      <dgm:spPr/>
    </dgm:pt>
    <dgm:pt modelId="{5877E9CA-F094-4A98-AE52-17F1892046D5}" type="pres">
      <dgm:prSet presAssocID="{05B5AB11-7058-46F2-B22D-483958630DEC}" presName="node" presStyleLbl="vennNode1" presStyleIdx="2" presStyleCnt="4">
        <dgm:presLayoutVars>
          <dgm:bulletEnabled val="1"/>
        </dgm:presLayoutVars>
      </dgm:prSet>
      <dgm:spPr/>
    </dgm:pt>
    <dgm:pt modelId="{7AAB9928-8B4E-48FB-BC19-5A80C1B5FBD8}" type="pres">
      <dgm:prSet presAssocID="{9C97A484-AEA1-4337-821B-EA16D51A5F86}" presName="node" presStyleLbl="vennNode1" presStyleIdx="3" presStyleCnt="4">
        <dgm:presLayoutVars>
          <dgm:bulletEnabled val="1"/>
        </dgm:presLayoutVars>
      </dgm:prSet>
      <dgm:spPr/>
    </dgm:pt>
  </dgm:ptLst>
  <dgm:cxnLst>
    <dgm:cxn modelId="{7DE2BD07-BC36-4D40-BB10-4922AD1C4D81}" srcId="{D72B0728-04F9-4205-89E3-26CE22F9AC85}" destId="{DF20993B-C4E0-4BE2-8628-90FAA4AC0B01}" srcOrd="0" destOrd="0" parTransId="{B0C49524-E6B0-49A2-A11E-5B9460905B50}" sibTransId="{2E706C4B-BA20-4A36-8413-00C2855DB62A}"/>
    <dgm:cxn modelId="{803B3843-EBBE-43AD-B3CB-A25FFAD11DC2}" srcId="{DF20993B-C4E0-4BE2-8628-90FAA4AC0B01}" destId="{05B5AB11-7058-46F2-B22D-483958630DEC}" srcOrd="1" destOrd="0" parTransId="{A9B8ACB0-DBF2-4C83-BFC3-4AEFE8BFE33A}" sibTransId="{55C75CD4-6B92-4C8B-85FA-941CB06AB136}"/>
    <dgm:cxn modelId="{82A56949-2D50-40B5-944D-0A415134B847}" type="presOf" srcId="{9C97A484-AEA1-4337-821B-EA16D51A5F86}" destId="{7AAB9928-8B4E-48FB-BC19-5A80C1B5FBD8}" srcOrd="0" destOrd="0" presId="urn:microsoft.com/office/officeart/2005/8/layout/radial3"/>
    <dgm:cxn modelId="{B52C9578-6E97-4274-9AB7-F77FA01336E6}" srcId="{DF20993B-C4E0-4BE2-8628-90FAA4AC0B01}" destId="{9C97A484-AEA1-4337-821B-EA16D51A5F86}" srcOrd="2" destOrd="0" parTransId="{01454F6E-2389-4A1F-84A5-3EFE36F38B59}" sibTransId="{BC1B85B1-3A94-4B4F-87BB-E5312698D406}"/>
    <dgm:cxn modelId="{81F1B8CB-9FDE-48C1-979D-4951F76A02ED}" type="presOf" srcId="{D72B0728-04F9-4205-89E3-26CE22F9AC85}" destId="{F7D6BBF4-B40F-41AC-A795-6E743334E8D3}" srcOrd="0" destOrd="0" presId="urn:microsoft.com/office/officeart/2005/8/layout/radial3"/>
    <dgm:cxn modelId="{CA67BEDC-2C87-484E-9A16-0D6C9D2849F2}" type="presOf" srcId="{05B5AB11-7058-46F2-B22D-483958630DEC}" destId="{5877E9CA-F094-4A98-AE52-17F1892046D5}" srcOrd="0" destOrd="0" presId="urn:microsoft.com/office/officeart/2005/8/layout/radial3"/>
    <dgm:cxn modelId="{026EE4E2-4C21-4036-8D17-1A9226FECDB5}" type="presOf" srcId="{F36A6044-D569-4940-A8DD-4F2BBC994E6F}" destId="{A494AFD1-371B-4241-89B3-F69391CC6742}" srcOrd="0" destOrd="0" presId="urn:microsoft.com/office/officeart/2005/8/layout/radial3"/>
    <dgm:cxn modelId="{61B76EF1-DA72-4C09-A10B-6F4694606D71}" type="presOf" srcId="{DF20993B-C4E0-4BE2-8628-90FAA4AC0B01}" destId="{A9829DCF-AFFE-477F-AD29-F9412693C71A}" srcOrd="0" destOrd="0" presId="urn:microsoft.com/office/officeart/2005/8/layout/radial3"/>
    <dgm:cxn modelId="{85E273FE-E7DC-474F-A822-F8B5F34D886D}" srcId="{DF20993B-C4E0-4BE2-8628-90FAA4AC0B01}" destId="{F36A6044-D569-4940-A8DD-4F2BBC994E6F}" srcOrd="0" destOrd="0" parTransId="{BF8EFB93-30C0-47C8-BFD5-EE4C2C74254D}" sibTransId="{655C1716-1948-4DEF-867F-ABB8615BFFCE}"/>
    <dgm:cxn modelId="{85A8110F-2B1C-4C26-A7B2-C4E6620CD698}" type="presParOf" srcId="{F7D6BBF4-B40F-41AC-A795-6E743334E8D3}" destId="{CDEB6DEB-5DF6-49A2-95F4-BAA3C71F4746}" srcOrd="0" destOrd="0" presId="urn:microsoft.com/office/officeart/2005/8/layout/radial3"/>
    <dgm:cxn modelId="{1C8BD687-C9DD-4C2A-9514-CB842993E538}" type="presParOf" srcId="{CDEB6DEB-5DF6-49A2-95F4-BAA3C71F4746}" destId="{A9829DCF-AFFE-477F-AD29-F9412693C71A}" srcOrd="0" destOrd="0" presId="urn:microsoft.com/office/officeart/2005/8/layout/radial3"/>
    <dgm:cxn modelId="{7FDC9DF0-1385-4BEB-A4C5-A2AD9E06A841}" type="presParOf" srcId="{CDEB6DEB-5DF6-49A2-95F4-BAA3C71F4746}" destId="{A494AFD1-371B-4241-89B3-F69391CC6742}" srcOrd="1" destOrd="0" presId="urn:microsoft.com/office/officeart/2005/8/layout/radial3"/>
    <dgm:cxn modelId="{6032FD7F-4DB7-4509-8589-2B2460A02D41}" type="presParOf" srcId="{CDEB6DEB-5DF6-49A2-95F4-BAA3C71F4746}" destId="{5877E9CA-F094-4A98-AE52-17F1892046D5}" srcOrd="2" destOrd="0" presId="urn:microsoft.com/office/officeart/2005/8/layout/radial3"/>
    <dgm:cxn modelId="{1CB9E6DD-E53A-4665-B1E6-8FD7D498AEE4}" type="presParOf" srcId="{CDEB6DEB-5DF6-49A2-95F4-BAA3C71F4746}" destId="{7AAB9928-8B4E-48FB-BC19-5A80C1B5FBD8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B5C24A-6B1A-49ED-AD2A-D090955A02F2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46AE39B-B69B-49E8-8A72-2F7350644197}">
      <dgm:prSet phldrT="[Text]"/>
      <dgm:spPr/>
      <dgm:t>
        <a:bodyPr/>
        <a:lstStyle/>
        <a:p>
          <a:pPr algn="ctr"/>
          <a:r>
            <a:rPr lang="en-GB" dirty="0"/>
            <a:t>Self Referral</a:t>
          </a:r>
        </a:p>
      </dgm:t>
    </dgm:pt>
    <dgm:pt modelId="{91204AE0-957D-48B9-871D-941795B7DCD5}" type="parTrans" cxnId="{BDE845EA-E003-48E8-9135-AA2AC13E1C64}">
      <dgm:prSet/>
      <dgm:spPr/>
      <dgm:t>
        <a:bodyPr/>
        <a:lstStyle/>
        <a:p>
          <a:pPr algn="ctr"/>
          <a:endParaRPr lang="en-GB"/>
        </a:p>
      </dgm:t>
    </dgm:pt>
    <dgm:pt modelId="{41310431-B9E3-47B9-8132-6A7B5B7EA2B7}" type="sibTrans" cxnId="{BDE845EA-E003-48E8-9135-AA2AC13E1C64}">
      <dgm:prSet/>
      <dgm:spPr/>
      <dgm:t>
        <a:bodyPr/>
        <a:lstStyle/>
        <a:p>
          <a:pPr algn="ctr"/>
          <a:endParaRPr lang="en-GB"/>
        </a:p>
      </dgm:t>
    </dgm:pt>
    <dgm:pt modelId="{2D329E16-BBA4-4EE7-BD10-F43635DE2B4D}">
      <dgm:prSet phldrT="[Text]"/>
      <dgm:spPr/>
      <dgm:t>
        <a:bodyPr/>
        <a:lstStyle/>
        <a:p>
          <a:pPr algn="ctr"/>
          <a:r>
            <a:rPr lang="en-GB" dirty="0"/>
            <a:t>Via OH or line manager</a:t>
          </a:r>
        </a:p>
      </dgm:t>
    </dgm:pt>
    <dgm:pt modelId="{3FF38CF3-7E14-4D7F-B4DF-3128CB02B60F}" type="parTrans" cxnId="{AF39CC8A-39FF-4378-8E4E-A719A62DED7B}">
      <dgm:prSet/>
      <dgm:spPr/>
      <dgm:t>
        <a:bodyPr/>
        <a:lstStyle/>
        <a:p>
          <a:pPr algn="ctr"/>
          <a:endParaRPr lang="en-GB"/>
        </a:p>
      </dgm:t>
    </dgm:pt>
    <dgm:pt modelId="{44A58D8E-D698-429F-813B-28EE72CF99EB}" type="sibTrans" cxnId="{AF39CC8A-39FF-4378-8E4E-A719A62DED7B}">
      <dgm:prSet/>
      <dgm:spPr/>
      <dgm:t>
        <a:bodyPr/>
        <a:lstStyle/>
        <a:p>
          <a:pPr algn="ctr"/>
          <a:endParaRPr lang="en-GB"/>
        </a:p>
      </dgm:t>
    </dgm:pt>
    <dgm:pt modelId="{3647DACA-B0C5-4BA4-8F44-26E20F6E503C}">
      <dgm:prSet phldrT="[Text]"/>
      <dgm:spPr/>
      <dgm:t>
        <a:bodyPr/>
        <a:lstStyle/>
        <a:p>
          <a:pPr algn="ctr"/>
          <a:r>
            <a:rPr lang="en-GB" dirty="0"/>
            <a:t>Manager Referral</a:t>
          </a:r>
        </a:p>
      </dgm:t>
    </dgm:pt>
    <dgm:pt modelId="{8DD2D210-AFF6-4D02-8E21-60FE2713E3F3}" type="parTrans" cxnId="{890DABA0-9C97-4552-83DA-3074636C46C0}">
      <dgm:prSet/>
      <dgm:spPr/>
      <dgm:t>
        <a:bodyPr/>
        <a:lstStyle/>
        <a:p>
          <a:pPr algn="ctr"/>
          <a:endParaRPr lang="en-GB"/>
        </a:p>
      </dgm:t>
    </dgm:pt>
    <dgm:pt modelId="{8B243DE2-6AF1-49C6-8013-5C3B7DB725F9}" type="sibTrans" cxnId="{890DABA0-9C97-4552-83DA-3074636C46C0}">
      <dgm:prSet/>
      <dgm:spPr/>
      <dgm:t>
        <a:bodyPr/>
        <a:lstStyle/>
        <a:p>
          <a:pPr algn="ctr"/>
          <a:endParaRPr lang="en-GB"/>
        </a:p>
      </dgm:t>
    </dgm:pt>
    <dgm:pt modelId="{6D18B91E-75F5-4C0C-BC2E-70774D7B8F50}">
      <dgm:prSet phldrT="[Text]"/>
      <dgm:spPr/>
      <dgm:t>
        <a:bodyPr/>
        <a:lstStyle/>
        <a:p>
          <a:pPr algn="ctr"/>
          <a:r>
            <a:rPr lang="en-GB" dirty="0"/>
            <a:t>Signed off by LM</a:t>
          </a:r>
        </a:p>
      </dgm:t>
    </dgm:pt>
    <dgm:pt modelId="{E67BBDD3-2750-418A-8FEF-582AFA171D5C}" type="parTrans" cxnId="{6A675F5A-0319-4B7D-ABA9-FA3F033A9FA3}">
      <dgm:prSet/>
      <dgm:spPr/>
      <dgm:t>
        <a:bodyPr/>
        <a:lstStyle/>
        <a:p>
          <a:pPr algn="ctr"/>
          <a:endParaRPr lang="en-GB"/>
        </a:p>
      </dgm:t>
    </dgm:pt>
    <dgm:pt modelId="{C178F175-3D7F-4676-884B-7549D4208510}" type="sibTrans" cxnId="{6A675F5A-0319-4B7D-ABA9-FA3F033A9FA3}">
      <dgm:prSet/>
      <dgm:spPr/>
      <dgm:t>
        <a:bodyPr/>
        <a:lstStyle/>
        <a:p>
          <a:pPr algn="ctr"/>
          <a:endParaRPr lang="en-GB"/>
        </a:p>
      </dgm:t>
    </dgm:pt>
    <dgm:pt modelId="{74F2A7A4-1CC1-4475-A39F-6390BDB43830}">
      <dgm:prSet phldrT="[Text]"/>
      <dgm:spPr/>
      <dgm:t>
        <a:bodyPr/>
        <a:lstStyle/>
        <a:p>
          <a:pPr algn="ctr"/>
          <a:r>
            <a:rPr lang="en-GB" dirty="0"/>
            <a:t>GYM </a:t>
          </a:r>
        </a:p>
      </dgm:t>
    </dgm:pt>
    <dgm:pt modelId="{42208EC4-CB18-4DB9-9C6E-3511536180D8}" type="parTrans" cxnId="{CEBBBF09-CA60-4DEA-B542-828022ADC320}">
      <dgm:prSet/>
      <dgm:spPr/>
      <dgm:t>
        <a:bodyPr/>
        <a:lstStyle/>
        <a:p>
          <a:pPr algn="ctr"/>
          <a:endParaRPr lang="en-GB"/>
        </a:p>
      </dgm:t>
    </dgm:pt>
    <dgm:pt modelId="{16128CFD-370E-40F4-B31C-4316F141E736}" type="sibTrans" cxnId="{CEBBBF09-CA60-4DEA-B542-828022ADC320}">
      <dgm:prSet/>
      <dgm:spPr/>
      <dgm:t>
        <a:bodyPr/>
        <a:lstStyle/>
        <a:p>
          <a:pPr algn="ctr"/>
          <a:endParaRPr lang="en-GB"/>
        </a:p>
      </dgm:t>
    </dgm:pt>
    <dgm:pt modelId="{2F1E216E-D286-452A-9905-1B05C739C89A}">
      <dgm:prSet phldrT="[Text]"/>
      <dgm:spPr/>
      <dgm:t>
        <a:bodyPr/>
        <a:lstStyle/>
        <a:p>
          <a:pPr algn="ctr"/>
          <a:r>
            <a:rPr lang="en-GB" dirty="0" err="1"/>
            <a:t>Occ</a:t>
          </a:r>
          <a:r>
            <a:rPr lang="en-GB" dirty="0"/>
            <a:t> Health</a:t>
          </a:r>
        </a:p>
      </dgm:t>
    </dgm:pt>
    <dgm:pt modelId="{11C4FB3B-5FAA-4B13-A4DB-5EA8B4D0C14A}" type="parTrans" cxnId="{34B13367-1E0B-4966-82C3-7B7EA6789D01}">
      <dgm:prSet/>
      <dgm:spPr/>
      <dgm:t>
        <a:bodyPr/>
        <a:lstStyle/>
        <a:p>
          <a:pPr algn="ctr"/>
          <a:endParaRPr lang="en-GB"/>
        </a:p>
      </dgm:t>
    </dgm:pt>
    <dgm:pt modelId="{174459CE-E57F-4D84-9139-17BAE295610D}" type="sibTrans" cxnId="{34B13367-1E0B-4966-82C3-7B7EA6789D01}">
      <dgm:prSet/>
      <dgm:spPr/>
      <dgm:t>
        <a:bodyPr/>
        <a:lstStyle/>
        <a:p>
          <a:pPr algn="ctr"/>
          <a:endParaRPr lang="en-GB"/>
        </a:p>
      </dgm:t>
    </dgm:pt>
    <dgm:pt modelId="{BC2CCF0D-BBDA-40FF-B237-D1A882D04061}">
      <dgm:prSet phldrT="[Text]"/>
      <dgm:spPr/>
      <dgm:t>
        <a:bodyPr/>
        <a:lstStyle/>
        <a:p>
          <a:pPr algn="ctr"/>
          <a:r>
            <a:rPr lang="en-GB" dirty="0"/>
            <a:t>Inform line manager</a:t>
          </a:r>
        </a:p>
      </dgm:t>
    </dgm:pt>
    <dgm:pt modelId="{195870F4-07FF-4062-A4C4-D3BEACE15859}" type="parTrans" cxnId="{5A95F1EA-320B-47CC-B364-461FE4D00F10}">
      <dgm:prSet/>
      <dgm:spPr/>
      <dgm:t>
        <a:bodyPr/>
        <a:lstStyle/>
        <a:p>
          <a:pPr algn="ctr"/>
          <a:endParaRPr lang="en-GB"/>
        </a:p>
      </dgm:t>
    </dgm:pt>
    <dgm:pt modelId="{A7815C0F-FAA5-4885-82AC-93C6638B26B1}" type="sibTrans" cxnId="{5A95F1EA-320B-47CC-B364-461FE4D00F10}">
      <dgm:prSet/>
      <dgm:spPr/>
      <dgm:t>
        <a:bodyPr/>
        <a:lstStyle/>
        <a:p>
          <a:pPr algn="ctr"/>
          <a:endParaRPr lang="en-GB"/>
        </a:p>
      </dgm:t>
    </dgm:pt>
    <dgm:pt modelId="{AC984E1C-6F53-4632-9227-3C7EAEF02FF5}">
      <dgm:prSet phldrT="[Text]"/>
      <dgm:spPr/>
      <dgm:t>
        <a:bodyPr/>
        <a:lstStyle/>
        <a:p>
          <a:pPr algn="ctr"/>
          <a:r>
            <a:rPr lang="en-GB" dirty="0"/>
            <a:t>GYM</a:t>
          </a:r>
        </a:p>
      </dgm:t>
    </dgm:pt>
    <dgm:pt modelId="{F413AA83-DAE6-4BF7-86BE-F0DCD956EAD4}" type="sibTrans" cxnId="{A928EE44-11A9-401F-AC16-68877EBA87F4}">
      <dgm:prSet/>
      <dgm:spPr/>
      <dgm:t>
        <a:bodyPr/>
        <a:lstStyle/>
        <a:p>
          <a:pPr algn="ctr"/>
          <a:endParaRPr lang="en-GB"/>
        </a:p>
      </dgm:t>
    </dgm:pt>
    <dgm:pt modelId="{A0189310-BF58-4E0F-A07A-C867742366CC}" type="parTrans" cxnId="{A928EE44-11A9-401F-AC16-68877EBA87F4}">
      <dgm:prSet/>
      <dgm:spPr/>
      <dgm:t>
        <a:bodyPr/>
        <a:lstStyle/>
        <a:p>
          <a:pPr algn="ctr"/>
          <a:endParaRPr lang="en-GB"/>
        </a:p>
      </dgm:t>
    </dgm:pt>
    <dgm:pt modelId="{08796446-2CEF-41DF-91E2-AF6D93026AF0}">
      <dgm:prSet phldrT="[Text]"/>
      <dgm:spPr/>
      <dgm:t>
        <a:bodyPr/>
        <a:lstStyle/>
        <a:p>
          <a:pPr algn="ctr"/>
          <a:r>
            <a:rPr lang="en-GB" dirty="0"/>
            <a:t>GYM</a:t>
          </a:r>
        </a:p>
      </dgm:t>
    </dgm:pt>
    <dgm:pt modelId="{9E561408-8077-4F60-9A86-22F74830F4DC}" type="sibTrans" cxnId="{EFAC0A5E-4ABD-4215-BCFD-B4BF2A9DC109}">
      <dgm:prSet/>
      <dgm:spPr/>
      <dgm:t>
        <a:bodyPr/>
        <a:lstStyle/>
        <a:p>
          <a:pPr algn="ctr"/>
          <a:endParaRPr lang="en-GB"/>
        </a:p>
      </dgm:t>
    </dgm:pt>
    <dgm:pt modelId="{6ABEF884-E46B-4B40-B370-DF7C3D814B88}" type="parTrans" cxnId="{EFAC0A5E-4ABD-4215-BCFD-B4BF2A9DC109}">
      <dgm:prSet/>
      <dgm:spPr/>
      <dgm:t>
        <a:bodyPr/>
        <a:lstStyle/>
        <a:p>
          <a:pPr algn="ctr"/>
          <a:endParaRPr lang="en-GB"/>
        </a:p>
      </dgm:t>
    </dgm:pt>
    <dgm:pt modelId="{B84EE01D-CAD7-4315-9E67-49AF0F06611A}" type="pres">
      <dgm:prSet presAssocID="{61B5C24A-6B1A-49ED-AD2A-D090955A02F2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F51584FA-C18F-44B6-BDC1-CF0A251C2020}" type="pres">
      <dgm:prSet presAssocID="{846AE39B-B69B-49E8-8A72-2F7350644197}" presName="horFlow" presStyleCnt="0"/>
      <dgm:spPr/>
    </dgm:pt>
    <dgm:pt modelId="{A0A76F64-D614-4B0A-996E-94F0D055BD86}" type="pres">
      <dgm:prSet presAssocID="{846AE39B-B69B-49E8-8A72-2F7350644197}" presName="bigChev" presStyleLbl="node1" presStyleIdx="0" presStyleCnt="3"/>
      <dgm:spPr/>
    </dgm:pt>
    <dgm:pt modelId="{9F048F7B-39FE-43F8-B0F1-9108DE14AF4E}" type="pres">
      <dgm:prSet presAssocID="{3FF38CF3-7E14-4D7F-B4DF-3128CB02B60F}" presName="parTrans" presStyleCnt="0"/>
      <dgm:spPr/>
    </dgm:pt>
    <dgm:pt modelId="{AD768643-8820-4D15-A50C-A274CBF3882E}" type="pres">
      <dgm:prSet presAssocID="{2D329E16-BBA4-4EE7-BD10-F43635DE2B4D}" presName="node" presStyleLbl="alignAccFollowNode1" presStyleIdx="0" presStyleCnt="6">
        <dgm:presLayoutVars>
          <dgm:bulletEnabled val="1"/>
        </dgm:presLayoutVars>
      </dgm:prSet>
      <dgm:spPr/>
    </dgm:pt>
    <dgm:pt modelId="{15091316-D5C7-42F6-8D1F-68B89B113BEA}" type="pres">
      <dgm:prSet presAssocID="{44A58D8E-D698-429F-813B-28EE72CF99EB}" presName="sibTrans" presStyleCnt="0"/>
      <dgm:spPr/>
    </dgm:pt>
    <dgm:pt modelId="{1F5C64DC-1911-431B-9B36-96CBEB16982B}" type="pres">
      <dgm:prSet presAssocID="{AC984E1C-6F53-4632-9227-3C7EAEF02FF5}" presName="node" presStyleLbl="alignAccFollowNode1" presStyleIdx="1" presStyleCnt="6">
        <dgm:presLayoutVars>
          <dgm:bulletEnabled val="1"/>
        </dgm:presLayoutVars>
      </dgm:prSet>
      <dgm:spPr/>
    </dgm:pt>
    <dgm:pt modelId="{46D46A35-21AB-4140-86E1-33E296A606BF}" type="pres">
      <dgm:prSet presAssocID="{846AE39B-B69B-49E8-8A72-2F7350644197}" presName="vSp" presStyleCnt="0"/>
      <dgm:spPr/>
    </dgm:pt>
    <dgm:pt modelId="{743C2326-20C2-438E-B781-BD87D33C550D}" type="pres">
      <dgm:prSet presAssocID="{3647DACA-B0C5-4BA4-8F44-26E20F6E503C}" presName="horFlow" presStyleCnt="0"/>
      <dgm:spPr/>
    </dgm:pt>
    <dgm:pt modelId="{2603490C-9A04-451C-A616-A740A7683DE0}" type="pres">
      <dgm:prSet presAssocID="{3647DACA-B0C5-4BA4-8F44-26E20F6E503C}" presName="bigChev" presStyleLbl="node1" presStyleIdx="1" presStyleCnt="3"/>
      <dgm:spPr/>
    </dgm:pt>
    <dgm:pt modelId="{C41C1A52-C4E1-477B-995B-987063A9E528}" type="pres">
      <dgm:prSet presAssocID="{E67BBDD3-2750-418A-8FEF-582AFA171D5C}" presName="parTrans" presStyleCnt="0"/>
      <dgm:spPr/>
    </dgm:pt>
    <dgm:pt modelId="{EDA55EA7-FD87-42F8-9944-C4CA84A6220E}" type="pres">
      <dgm:prSet presAssocID="{6D18B91E-75F5-4C0C-BC2E-70774D7B8F50}" presName="node" presStyleLbl="alignAccFollowNode1" presStyleIdx="2" presStyleCnt="6">
        <dgm:presLayoutVars>
          <dgm:bulletEnabled val="1"/>
        </dgm:presLayoutVars>
      </dgm:prSet>
      <dgm:spPr/>
    </dgm:pt>
    <dgm:pt modelId="{0C5BCE6B-9A3A-4838-8C38-B1F0D2BA9BE6}" type="pres">
      <dgm:prSet presAssocID="{C178F175-3D7F-4676-884B-7549D4208510}" presName="sibTrans" presStyleCnt="0"/>
      <dgm:spPr/>
    </dgm:pt>
    <dgm:pt modelId="{44B5ED0D-B5CB-47B2-905D-DEEF214949A8}" type="pres">
      <dgm:prSet presAssocID="{74F2A7A4-1CC1-4475-A39F-6390BDB43830}" presName="node" presStyleLbl="alignAccFollowNode1" presStyleIdx="3" presStyleCnt="6">
        <dgm:presLayoutVars>
          <dgm:bulletEnabled val="1"/>
        </dgm:presLayoutVars>
      </dgm:prSet>
      <dgm:spPr/>
    </dgm:pt>
    <dgm:pt modelId="{5C25530A-C9E8-4716-8C42-138F60073564}" type="pres">
      <dgm:prSet presAssocID="{3647DACA-B0C5-4BA4-8F44-26E20F6E503C}" presName="vSp" presStyleCnt="0"/>
      <dgm:spPr/>
    </dgm:pt>
    <dgm:pt modelId="{0D13A8E6-B926-4D68-8FE3-371B873D92F5}" type="pres">
      <dgm:prSet presAssocID="{2F1E216E-D286-452A-9905-1B05C739C89A}" presName="horFlow" presStyleCnt="0"/>
      <dgm:spPr/>
    </dgm:pt>
    <dgm:pt modelId="{00F40D24-2653-408A-8113-49DB513FC8F4}" type="pres">
      <dgm:prSet presAssocID="{2F1E216E-D286-452A-9905-1B05C739C89A}" presName="bigChev" presStyleLbl="node1" presStyleIdx="2" presStyleCnt="3"/>
      <dgm:spPr/>
    </dgm:pt>
    <dgm:pt modelId="{06B7CC51-CF36-4949-952D-4E0B2FA40F33}" type="pres">
      <dgm:prSet presAssocID="{195870F4-07FF-4062-A4C4-D3BEACE15859}" presName="parTrans" presStyleCnt="0"/>
      <dgm:spPr/>
    </dgm:pt>
    <dgm:pt modelId="{B6A9FA29-5C7C-45AD-A51E-3BEB8AA4D56C}" type="pres">
      <dgm:prSet presAssocID="{BC2CCF0D-BBDA-40FF-B237-D1A882D04061}" presName="node" presStyleLbl="alignAccFollowNode1" presStyleIdx="4" presStyleCnt="6">
        <dgm:presLayoutVars>
          <dgm:bulletEnabled val="1"/>
        </dgm:presLayoutVars>
      </dgm:prSet>
      <dgm:spPr/>
    </dgm:pt>
    <dgm:pt modelId="{B583E3CD-F041-4DF6-AF52-8B734BC6FF0D}" type="pres">
      <dgm:prSet presAssocID="{A7815C0F-FAA5-4885-82AC-93C6638B26B1}" presName="sibTrans" presStyleCnt="0"/>
      <dgm:spPr/>
    </dgm:pt>
    <dgm:pt modelId="{1C314D82-68BC-46B0-8FE1-B621A1303666}" type="pres">
      <dgm:prSet presAssocID="{08796446-2CEF-41DF-91E2-AF6D93026AF0}" presName="node" presStyleLbl="alignAccFollowNode1" presStyleIdx="5" presStyleCnt="6">
        <dgm:presLayoutVars>
          <dgm:bulletEnabled val="1"/>
        </dgm:presLayoutVars>
      </dgm:prSet>
      <dgm:spPr/>
    </dgm:pt>
  </dgm:ptLst>
  <dgm:cxnLst>
    <dgm:cxn modelId="{CEBBBF09-CA60-4DEA-B542-828022ADC320}" srcId="{3647DACA-B0C5-4BA4-8F44-26E20F6E503C}" destId="{74F2A7A4-1CC1-4475-A39F-6390BDB43830}" srcOrd="1" destOrd="0" parTransId="{42208EC4-CB18-4DB9-9C6E-3511536180D8}" sibTransId="{16128CFD-370E-40F4-B31C-4316F141E736}"/>
    <dgm:cxn modelId="{5AFCC037-A0CB-4595-B81D-D59E7E96A89F}" type="presOf" srcId="{61B5C24A-6B1A-49ED-AD2A-D090955A02F2}" destId="{B84EE01D-CAD7-4315-9E67-49AF0F06611A}" srcOrd="0" destOrd="0" presId="urn:microsoft.com/office/officeart/2005/8/layout/lProcess3"/>
    <dgm:cxn modelId="{14CD2B3B-3DBE-4C96-8CC8-10642D6D3440}" type="presOf" srcId="{6D18B91E-75F5-4C0C-BC2E-70774D7B8F50}" destId="{EDA55EA7-FD87-42F8-9944-C4CA84A6220E}" srcOrd="0" destOrd="0" presId="urn:microsoft.com/office/officeart/2005/8/layout/lProcess3"/>
    <dgm:cxn modelId="{EFAC0A5E-4ABD-4215-BCFD-B4BF2A9DC109}" srcId="{2F1E216E-D286-452A-9905-1B05C739C89A}" destId="{08796446-2CEF-41DF-91E2-AF6D93026AF0}" srcOrd="1" destOrd="0" parTransId="{6ABEF884-E46B-4B40-B370-DF7C3D814B88}" sibTransId="{9E561408-8077-4F60-9A86-22F74830F4DC}"/>
    <dgm:cxn modelId="{A928EE44-11A9-401F-AC16-68877EBA87F4}" srcId="{846AE39B-B69B-49E8-8A72-2F7350644197}" destId="{AC984E1C-6F53-4632-9227-3C7EAEF02FF5}" srcOrd="1" destOrd="0" parTransId="{A0189310-BF58-4E0F-A07A-C867742366CC}" sibTransId="{F413AA83-DAE6-4BF7-86BE-F0DCD956EAD4}"/>
    <dgm:cxn modelId="{34B13367-1E0B-4966-82C3-7B7EA6789D01}" srcId="{61B5C24A-6B1A-49ED-AD2A-D090955A02F2}" destId="{2F1E216E-D286-452A-9905-1B05C739C89A}" srcOrd="2" destOrd="0" parTransId="{11C4FB3B-5FAA-4B13-A4DB-5EA8B4D0C14A}" sibTransId="{174459CE-E57F-4D84-9139-17BAE295610D}"/>
    <dgm:cxn modelId="{F45A464A-7A0B-4776-8AB0-854EA1A9F58C}" type="presOf" srcId="{74F2A7A4-1CC1-4475-A39F-6390BDB43830}" destId="{44B5ED0D-B5CB-47B2-905D-DEEF214949A8}" srcOrd="0" destOrd="0" presId="urn:microsoft.com/office/officeart/2005/8/layout/lProcess3"/>
    <dgm:cxn modelId="{6A675F5A-0319-4B7D-ABA9-FA3F033A9FA3}" srcId="{3647DACA-B0C5-4BA4-8F44-26E20F6E503C}" destId="{6D18B91E-75F5-4C0C-BC2E-70774D7B8F50}" srcOrd="0" destOrd="0" parTransId="{E67BBDD3-2750-418A-8FEF-582AFA171D5C}" sibTransId="{C178F175-3D7F-4676-884B-7549D4208510}"/>
    <dgm:cxn modelId="{AF39CC8A-39FF-4378-8E4E-A719A62DED7B}" srcId="{846AE39B-B69B-49E8-8A72-2F7350644197}" destId="{2D329E16-BBA4-4EE7-BD10-F43635DE2B4D}" srcOrd="0" destOrd="0" parTransId="{3FF38CF3-7E14-4D7F-B4DF-3128CB02B60F}" sibTransId="{44A58D8E-D698-429F-813B-28EE72CF99EB}"/>
    <dgm:cxn modelId="{C4281BA0-8B2E-46A1-970A-2E6F819A7016}" type="presOf" srcId="{2F1E216E-D286-452A-9905-1B05C739C89A}" destId="{00F40D24-2653-408A-8113-49DB513FC8F4}" srcOrd="0" destOrd="0" presId="urn:microsoft.com/office/officeart/2005/8/layout/lProcess3"/>
    <dgm:cxn modelId="{890DABA0-9C97-4552-83DA-3074636C46C0}" srcId="{61B5C24A-6B1A-49ED-AD2A-D090955A02F2}" destId="{3647DACA-B0C5-4BA4-8F44-26E20F6E503C}" srcOrd="1" destOrd="0" parTransId="{8DD2D210-AFF6-4D02-8E21-60FE2713E3F3}" sibTransId="{8B243DE2-6AF1-49C6-8013-5C3B7DB725F9}"/>
    <dgm:cxn modelId="{FDBCC3A1-C891-47F2-92FE-3A109B1D99B9}" type="presOf" srcId="{AC984E1C-6F53-4632-9227-3C7EAEF02FF5}" destId="{1F5C64DC-1911-431B-9B36-96CBEB16982B}" srcOrd="0" destOrd="0" presId="urn:microsoft.com/office/officeart/2005/8/layout/lProcess3"/>
    <dgm:cxn modelId="{103093BD-D970-4923-9C3D-F05CF33EFE3D}" type="presOf" srcId="{BC2CCF0D-BBDA-40FF-B237-D1A882D04061}" destId="{B6A9FA29-5C7C-45AD-A51E-3BEB8AA4D56C}" srcOrd="0" destOrd="0" presId="urn:microsoft.com/office/officeart/2005/8/layout/lProcess3"/>
    <dgm:cxn modelId="{915799E1-F081-4C46-8370-6D8B2E57F7E7}" type="presOf" srcId="{3647DACA-B0C5-4BA4-8F44-26E20F6E503C}" destId="{2603490C-9A04-451C-A616-A740A7683DE0}" srcOrd="0" destOrd="0" presId="urn:microsoft.com/office/officeart/2005/8/layout/lProcess3"/>
    <dgm:cxn modelId="{C14DF9E1-D8F2-417A-9695-B6AF230510BF}" type="presOf" srcId="{846AE39B-B69B-49E8-8A72-2F7350644197}" destId="{A0A76F64-D614-4B0A-996E-94F0D055BD86}" srcOrd="0" destOrd="0" presId="urn:microsoft.com/office/officeart/2005/8/layout/lProcess3"/>
    <dgm:cxn modelId="{F406C6E4-8706-4A5C-98A8-0812EE89C2E2}" type="presOf" srcId="{08796446-2CEF-41DF-91E2-AF6D93026AF0}" destId="{1C314D82-68BC-46B0-8FE1-B621A1303666}" srcOrd="0" destOrd="0" presId="urn:microsoft.com/office/officeart/2005/8/layout/lProcess3"/>
    <dgm:cxn modelId="{BDE845EA-E003-48E8-9135-AA2AC13E1C64}" srcId="{61B5C24A-6B1A-49ED-AD2A-D090955A02F2}" destId="{846AE39B-B69B-49E8-8A72-2F7350644197}" srcOrd="0" destOrd="0" parTransId="{91204AE0-957D-48B9-871D-941795B7DCD5}" sibTransId="{41310431-B9E3-47B9-8132-6A7B5B7EA2B7}"/>
    <dgm:cxn modelId="{5A95F1EA-320B-47CC-B364-461FE4D00F10}" srcId="{2F1E216E-D286-452A-9905-1B05C739C89A}" destId="{BC2CCF0D-BBDA-40FF-B237-D1A882D04061}" srcOrd="0" destOrd="0" parTransId="{195870F4-07FF-4062-A4C4-D3BEACE15859}" sibTransId="{A7815C0F-FAA5-4885-82AC-93C6638B26B1}"/>
    <dgm:cxn modelId="{CBD44AFA-3F12-49AB-8399-508BEA01416B}" type="presOf" srcId="{2D329E16-BBA4-4EE7-BD10-F43635DE2B4D}" destId="{AD768643-8820-4D15-A50C-A274CBF3882E}" srcOrd="0" destOrd="0" presId="urn:microsoft.com/office/officeart/2005/8/layout/lProcess3"/>
    <dgm:cxn modelId="{AD768DE7-B5DC-43BE-92C8-31842E3D4A5E}" type="presParOf" srcId="{B84EE01D-CAD7-4315-9E67-49AF0F06611A}" destId="{F51584FA-C18F-44B6-BDC1-CF0A251C2020}" srcOrd="0" destOrd="0" presId="urn:microsoft.com/office/officeart/2005/8/layout/lProcess3"/>
    <dgm:cxn modelId="{EEF434D3-811C-4BA3-936D-B62C3F380E94}" type="presParOf" srcId="{F51584FA-C18F-44B6-BDC1-CF0A251C2020}" destId="{A0A76F64-D614-4B0A-996E-94F0D055BD86}" srcOrd="0" destOrd="0" presId="urn:microsoft.com/office/officeart/2005/8/layout/lProcess3"/>
    <dgm:cxn modelId="{A105C628-BAF9-4CEA-B973-C3D651B44A96}" type="presParOf" srcId="{F51584FA-C18F-44B6-BDC1-CF0A251C2020}" destId="{9F048F7B-39FE-43F8-B0F1-9108DE14AF4E}" srcOrd="1" destOrd="0" presId="urn:microsoft.com/office/officeart/2005/8/layout/lProcess3"/>
    <dgm:cxn modelId="{D4DA97AF-A0A1-45DA-AE53-E6A4F1A0C990}" type="presParOf" srcId="{F51584FA-C18F-44B6-BDC1-CF0A251C2020}" destId="{AD768643-8820-4D15-A50C-A274CBF3882E}" srcOrd="2" destOrd="0" presId="urn:microsoft.com/office/officeart/2005/8/layout/lProcess3"/>
    <dgm:cxn modelId="{E47967BF-0974-4941-9248-03139B2D853B}" type="presParOf" srcId="{F51584FA-C18F-44B6-BDC1-CF0A251C2020}" destId="{15091316-D5C7-42F6-8D1F-68B89B113BEA}" srcOrd="3" destOrd="0" presId="urn:microsoft.com/office/officeart/2005/8/layout/lProcess3"/>
    <dgm:cxn modelId="{2E9FBD23-426B-466A-8865-7B55E2D901E6}" type="presParOf" srcId="{F51584FA-C18F-44B6-BDC1-CF0A251C2020}" destId="{1F5C64DC-1911-431B-9B36-96CBEB16982B}" srcOrd="4" destOrd="0" presId="urn:microsoft.com/office/officeart/2005/8/layout/lProcess3"/>
    <dgm:cxn modelId="{61A86A6C-202E-4803-B5DD-64952887BA59}" type="presParOf" srcId="{B84EE01D-CAD7-4315-9E67-49AF0F06611A}" destId="{46D46A35-21AB-4140-86E1-33E296A606BF}" srcOrd="1" destOrd="0" presId="urn:microsoft.com/office/officeart/2005/8/layout/lProcess3"/>
    <dgm:cxn modelId="{9DBA017D-0322-4173-BCC8-36FA0D61BAF6}" type="presParOf" srcId="{B84EE01D-CAD7-4315-9E67-49AF0F06611A}" destId="{743C2326-20C2-438E-B781-BD87D33C550D}" srcOrd="2" destOrd="0" presId="urn:microsoft.com/office/officeart/2005/8/layout/lProcess3"/>
    <dgm:cxn modelId="{D023EF4F-3D01-4833-8C4D-4F4C6E1854A3}" type="presParOf" srcId="{743C2326-20C2-438E-B781-BD87D33C550D}" destId="{2603490C-9A04-451C-A616-A740A7683DE0}" srcOrd="0" destOrd="0" presId="urn:microsoft.com/office/officeart/2005/8/layout/lProcess3"/>
    <dgm:cxn modelId="{B3A5F07F-6A93-4BE8-B1AC-DF39A77F5F9B}" type="presParOf" srcId="{743C2326-20C2-438E-B781-BD87D33C550D}" destId="{C41C1A52-C4E1-477B-995B-987063A9E528}" srcOrd="1" destOrd="0" presId="urn:microsoft.com/office/officeart/2005/8/layout/lProcess3"/>
    <dgm:cxn modelId="{1BE86A55-1283-45EA-91C8-2058B9A66D10}" type="presParOf" srcId="{743C2326-20C2-438E-B781-BD87D33C550D}" destId="{EDA55EA7-FD87-42F8-9944-C4CA84A6220E}" srcOrd="2" destOrd="0" presId="urn:microsoft.com/office/officeart/2005/8/layout/lProcess3"/>
    <dgm:cxn modelId="{112BF009-AFEF-4FE5-923F-3CEAAA95D55A}" type="presParOf" srcId="{743C2326-20C2-438E-B781-BD87D33C550D}" destId="{0C5BCE6B-9A3A-4838-8C38-B1F0D2BA9BE6}" srcOrd="3" destOrd="0" presId="urn:microsoft.com/office/officeart/2005/8/layout/lProcess3"/>
    <dgm:cxn modelId="{090B40EB-7AF6-4B66-AB13-9B581FB22DAF}" type="presParOf" srcId="{743C2326-20C2-438E-B781-BD87D33C550D}" destId="{44B5ED0D-B5CB-47B2-905D-DEEF214949A8}" srcOrd="4" destOrd="0" presId="urn:microsoft.com/office/officeart/2005/8/layout/lProcess3"/>
    <dgm:cxn modelId="{09E2DD9C-1BD7-460D-A05C-D3098D3F3B59}" type="presParOf" srcId="{B84EE01D-CAD7-4315-9E67-49AF0F06611A}" destId="{5C25530A-C9E8-4716-8C42-138F60073564}" srcOrd="3" destOrd="0" presId="urn:microsoft.com/office/officeart/2005/8/layout/lProcess3"/>
    <dgm:cxn modelId="{6D34FAD8-C4A8-4D12-8291-8BD4524E8B08}" type="presParOf" srcId="{B84EE01D-CAD7-4315-9E67-49AF0F06611A}" destId="{0D13A8E6-B926-4D68-8FE3-371B873D92F5}" srcOrd="4" destOrd="0" presId="urn:microsoft.com/office/officeart/2005/8/layout/lProcess3"/>
    <dgm:cxn modelId="{D2DE7B01-6445-481C-A1B5-6ED5F63F4995}" type="presParOf" srcId="{0D13A8E6-B926-4D68-8FE3-371B873D92F5}" destId="{00F40D24-2653-408A-8113-49DB513FC8F4}" srcOrd="0" destOrd="0" presId="urn:microsoft.com/office/officeart/2005/8/layout/lProcess3"/>
    <dgm:cxn modelId="{646138CF-A975-4097-B2AA-4BA12A712DDC}" type="presParOf" srcId="{0D13A8E6-B926-4D68-8FE3-371B873D92F5}" destId="{06B7CC51-CF36-4949-952D-4E0B2FA40F33}" srcOrd="1" destOrd="0" presId="urn:microsoft.com/office/officeart/2005/8/layout/lProcess3"/>
    <dgm:cxn modelId="{1081EEAB-E2C9-445C-A83D-EADE3266178D}" type="presParOf" srcId="{0D13A8E6-B926-4D68-8FE3-371B873D92F5}" destId="{B6A9FA29-5C7C-45AD-A51E-3BEB8AA4D56C}" srcOrd="2" destOrd="0" presId="urn:microsoft.com/office/officeart/2005/8/layout/lProcess3"/>
    <dgm:cxn modelId="{FB804CC0-8C49-409A-BAF8-164E64E59277}" type="presParOf" srcId="{0D13A8E6-B926-4D68-8FE3-371B873D92F5}" destId="{B583E3CD-F041-4DF6-AF52-8B734BC6FF0D}" srcOrd="3" destOrd="0" presId="urn:microsoft.com/office/officeart/2005/8/layout/lProcess3"/>
    <dgm:cxn modelId="{BD0744B5-B39A-4C18-95CB-A5421D2D24A0}" type="presParOf" srcId="{0D13A8E6-B926-4D68-8FE3-371B873D92F5}" destId="{1C314D82-68BC-46B0-8FE1-B621A1303666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D2F2E-C7F2-46EA-B1C6-370BAE7C60A4}">
      <dsp:nvSpPr>
        <dsp:cNvPr id="0" name=""/>
        <dsp:cNvSpPr/>
      </dsp:nvSpPr>
      <dsp:spPr>
        <a:xfrm>
          <a:off x="411685" y="458076"/>
          <a:ext cx="5117113" cy="5139654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Kurt Lewin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(Unfreeze &amp; freeze again model)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3193811" y="1406464"/>
        <a:ext cx="1736163" cy="1713218"/>
      </dsp:txXfrm>
    </dsp:sp>
    <dsp:sp modelId="{2735395D-0124-4BDD-897A-6661C06945DC}">
      <dsp:nvSpPr>
        <dsp:cNvPr id="0" name=""/>
        <dsp:cNvSpPr/>
      </dsp:nvSpPr>
      <dsp:spPr>
        <a:xfrm>
          <a:off x="279334" y="733690"/>
          <a:ext cx="4878831" cy="4878831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shade val="80000"/>
            <a:hueOff val="225945"/>
            <a:satOff val="-12113"/>
            <a:lumOff val="154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John Kotter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(Eight Step model)</a:t>
          </a:r>
        </a:p>
      </dsp:txBody>
      <dsp:txXfrm>
        <a:off x="1615204" y="3812001"/>
        <a:ext cx="2207090" cy="1510114"/>
      </dsp:txXfrm>
    </dsp:sp>
    <dsp:sp modelId="{B12D9976-C83F-422F-9740-346638F87FCE}">
      <dsp:nvSpPr>
        <dsp:cNvPr id="0" name=""/>
        <dsp:cNvSpPr/>
      </dsp:nvSpPr>
      <dsp:spPr>
        <a:xfrm>
          <a:off x="286164" y="752254"/>
          <a:ext cx="4865170" cy="4841703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shade val="80000"/>
            <a:hueOff val="451889"/>
            <a:satOff val="-24226"/>
            <a:lumOff val="309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Jeff Hiatt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(ADKHAR model)</a:t>
          </a:r>
        </a:p>
      </dsp:txBody>
      <dsp:txXfrm>
        <a:off x="807432" y="1703303"/>
        <a:ext cx="1650683" cy="16139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829DCF-AFFE-477F-AD29-F9412693C71A}">
      <dsp:nvSpPr>
        <dsp:cNvPr id="0" name=""/>
        <dsp:cNvSpPr/>
      </dsp:nvSpPr>
      <dsp:spPr>
        <a:xfrm>
          <a:off x="1346537" y="2461955"/>
          <a:ext cx="3024766" cy="2891547"/>
        </a:xfrm>
        <a:prstGeom prst="ellipse">
          <a:avLst/>
        </a:prstGeom>
        <a:blipFill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                         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Kurt Lewin</a:t>
          </a:r>
        </a:p>
      </dsp:txBody>
      <dsp:txXfrm>
        <a:off x="1789504" y="2885412"/>
        <a:ext cx="2138832" cy="2044633"/>
      </dsp:txXfrm>
    </dsp:sp>
    <dsp:sp modelId="{A494AFD1-371B-4241-89B3-F69391CC6742}">
      <dsp:nvSpPr>
        <dsp:cNvPr id="0" name=""/>
        <dsp:cNvSpPr/>
      </dsp:nvSpPr>
      <dsp:spPr>
        <a:xfrm>
          <a:off x="1980863" y="744639"/>
          <a:ext cx="1756114" cy="1756114"/>
        </a:xfrm>
        <a:prstGeom prst="ellipse">
          <a:avLst/>
        </a:prstGeom>
        <a:blipFill rotWithShape="0">
          <a:blip xmlns:r="http://schemas.openxmlformats.org/officeDocument/2006/relationships" r:embed="rId2"/>
          <a:srcRect/>
          <a:stretch>
            <a:fillRect l="-36000" r="-36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Change</a:t>
          </a:r>
        </a:p>
      </dsp:txBody>
      <dsp:txXfrm>
        <a:off x="2238040" y="1001816"/>
        <a:ext cx="1241760" cy="1241760"/>
      </dsp:txXfrm>
    </dsp:sp>
    <dsp:sp modelId="{5877E9CA-F094-4A98-AE52-17F1892046D5}">
      <dsp:nvSpPr>
        <dsp:cNvPr id="0" name=""/>
        <dsp:cNvSpPr/>
      </dsp:nvSpPr>
      <dsp:spPr>
        <a:xfrm>
          <a:off x="3959760" y="4172189"/>
          <a:ext cx="1756114" cy="1756114"/>
        </a:xfrm>
        <a:prstGeom prst="ellipse">
          <a:avLst/>
        </a:prstGeom>
        <a:blipFill rotWithShape="0">
          <a:blip xmlns:r="http://schemas.openxmlformats.org/officeDocument/2006/relationships" r:embed="rId3"/>
          <a:srcRect/>
          <a:stretch>
            <a:fillRect l="-6000" r="-6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Refreeze </a:t>
          </a:r>
        </a:p>
      </dsp:txBody>
      <dsp:txXfrm>
        <a:off x="4216937" y="4429366"/>
        <a:ext cx="1241760" cy="1241760"/>
      </dsp:txXfrm>
    </dsp:sp>
    <dsp:sp modelId="{7AAB9928-8B4E-48FB-BC19-5A80C1B5FBD8}">
      <dsp:nvSpPr>
        <dsp:cNvPr id="0" name=""/>
        <dsp:cNvSpPr/>
      </dsp:nvSpPr>
      <dsp:spPr>
        <a:xfrm>
          <a:off x="1966" y="4172189"/>
          <a:ext cx="1756114" cy="1756114"/>
        </a:xfrm>
        <a:prstGeom prst="ellipse">
          <a:avLst/>
        </a:prstGeom>
        <a:blipFill rotWithShape="0">
          <a:blip xmlns:r="http://schemas.openxmlformats.org/officeDocument/2006/relationships" r:embed="rId4"/>
          <a:srcRect/>
          <a:stretch>
            <a:fillRect l="-9000" r="-9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 dirty="0"/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Unfreeze </a:t>
          </a:r>
        </a:p>
      </dsp:txBody>
      <dsp:txXfrm>
        <a:off x="259143" y="4429366"/>
        <a:ext cx="1241760" cy="12417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76F64-D614-4B0A-996E-94F0D055BD86}">
      <dsp:nvSpPr>
        <dsp:cNvPr id="0" name=""/>
        <dsp:cNvSpPr/>
      </dsp:nvSpPr>
      <dsp:spPr>
        <a:xfrm>
          <a:off x="315735" y="1722"/>
          <a:ext cx="2192251" cy="8769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Self Referral</a:t>
          </a:r>
        </a:p>
      </dsp:txBody>
      <dsp:txXfrm>
        <a:off x="754185" y="1722"/>
        <a:ext cx="1315351" cy="876900"/>
      </dsp:txXfrm>
    </dsp:sp>
    <dsp:sp modelId="{AD768643-8820-4D15-A50C-A274CBF3882E}">
      <dsp:nvSpPr>
        <dsp:cNvPr id="0" name=""/>
        <dsp:cNvSpPr/>
      </dsp:nvSpPr>
      <dsp:spPr>
        <a:xfrm>
          <a:off x="2222994" y="76258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Via OH or line manager</a:t>
          </a:r>
        </a:p>
      </dsp:txBody>
      <dsp:txXfrm>
        <a:off x="2586908" y="76258"/>
        <a:ext cx="1091741" cy="727827"/>
      </dsp:txXfrm>
    </dsp:sp>
    <dsp:sp modelId="{1F5C64DC-1911-431B-9B36-96CBEB16982B}">
      <dsp:nvSpPr>
        <dsp:cNvPr id="0" name=""/>
        <dsp:cNvSpPr/>
      </dsp:nvSpPr>
      <dsp:spPr>
        <a:xfrm>
          <a:off x="3787823" y="76258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GYM</a:t>
          </a:r>
        </a:p>
      </dsp:txBody>
      <dsp:txXfrm>
        <a:off x="4151737" y="76258"/>
        <a:ext cx="1091741" cy="727827"/>
      </dsp:txXfrm>
    </dsp:sp>
    <dsp:sp modelId="{2603490C-9A04-451C-A616-A740A7683DE0}">
      <dsp:nvSpPr>
        <dsp:cNvPr id="0" name=""/>
        <dsp:cNvSpPr/>
      </dsp:nvSpPr>
      <dsp:spPr>
        <a:xfrm>
          <a:off x="315735" y="1001388"/>
          <a:ext cx="2192251" cy="8769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Manager Referral</a:t>
          </a:r>
        </a:p>
      </dsp:txBody>
      <dsp:txXfrm>
        <a:off x="754185" y="1001388"/>
        <a:ext cx="1315351" cy="876900"/>
      </dsp:txXfrm>
    </dsp:sp>
    <dsp:sp modelId="{EDA55EA7-FD87-42F8-9944-C4CA84A6220E}">
      <dsp:nvSpPr>
        <dsp:cNvPr id="0" name=""/>
        <dsp:cNvSpPr/>
      </dsp:nvSpPr>
      <dsp:spPr>
        <a:xfrm>
          <a:off x="2222994" y="1075925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Signed off by LM</a:t>
          </a:r>
        </a:p>
      </dsp:txBody>
      <dsp:txXfrm>
        <a:off x="2586908" y="1075925"/>
        <a:ext cx="1091741" cy="727827"/>
      </dsp:txXfrm>
    </dsp:sp>
    <dsp:sp modelId="{44B5ED0D-B5CB-47B2-905D-DEEF214949A8}">
      <dsp:nvSpPr>
        <dsp:cNvPr id="0" name=""/>
        <dsp:cNvSpPr/>
      </dsp:nvSpPr>
      <dsp:spPr>
        <a:xfrm>
          <a:off x="3787823" y="1075925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GYM </a:t>
          </a:r>
        </a:p>
      </dsp:txBody>
      <dsp:txXfrm>
        <a:off x="4151737" y="1075925"/>
        <a:ext cx="1091741" cy="727827"/>
      </dsp:txXfrm>
    </dsp:sp>
    <dsp:sp modelId="{00F40D24-2653-408A-8113-49DB513FC8F4}">
      <dsp:nvSpPr>
        <dsp:cNvPr id="0" name=""/>
        <dsp:cNvSpPr/>
      </dsp:nvSpPr>
      <dsp:spPr>
        <a:xfrm>
          <a:off x="315735" y="2001055"/>
          <a:ext cx="2192251" cy="8769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16510" rIns="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Occ</a:t>
          </a:r>
          <a:r>
            <a:rPr lang="en-GB" sz="2600" kern="1200" dirty="0"/>
            <a:t> Health</a:t>
          </a:r>
        </a:p>
      </dsp:txBody>
      <dsp:txXfrm>
        <a:off x="754185" y="2001055"/>
        <a:ext cx="1315351" cy="876900"/>
      </dsp:txXfrm>
    </dsp:sp>
    <dsp:sp modelId="{B6A9FA29-5C7C-45AD-A51E-3BEB8AA4D56C}">
      <dsp:nvSpPr>
        <dsp:cNvPr id="0" name=""/>
        <dsp:cNvSpPr/>
      </dsp:nvSpPr>
      <dsp:spPr>
        <a:xfrm>
          <a:off x="2222994" y="2075591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Inform line manager</a:t>
          </a:r>
        </a:p>
      </dsp:txBody>
      <dsp:txXfrm>
        <a:off x="2586908" y="2075591"/>
        <a:ext cx="1091741" cy="727827"/>
      </dsp:txXfrm>
    </dsp:sp>
    <dsp:sp modelId="{1C314D82-68BC-46B0-8FE1-B621A1303666}">
      <dsp:nvSpPr>
        <dsp:cNvPr id="0" name=""/>
        <dsp:cNvSpPr/>
      </dsp:nvSpPr>
      <dsp:spPr>
        <a:xfrm>
          <a:off x="3787823" y="2075591"/>
          <a:ext cx="1819568" cy="72782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10795" rIns="0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GYM</a:t>
          </a:r>
        </a:p>
      </dsp:txBody>
      <dsp:txXfrm>
        <a:off x="4151737" y="2075591"/>
        <a:ext cx="1091741" cy="727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724F01D-5D45-40F8-B597-028B604D4754}" type="datetime1">
              <a:rPr lang="en-GB" smtClean="0"/>
              <a:t>09/10/2025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9B61BEE-A6B4-49DE-8859-2A55F155C5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93081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A7986-DF6C-41A7-9DF9-13D3C322D42C}" type="datetime1">
              <a:rPr lang="en-GB" smtClean="0"/>
              <a:pPr/>
              <a:t>09/10/2025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6E6A182-AF03-4CC8-94DC-C0726DF52A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0364011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The motto of WAST. We need to look inwards and support employee’s the same </a:t>
            </a:r>
            <a:r>
              <a:rPr lang="en-GB" dirty="0" err="1"/>
              <a:t>vigor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96E6A182-AF03-4CC8-94DC-C0726DF52A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5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6E6A182-AF03-4CC8-94DC-C0726DF52A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697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6E6A182-AF03-4CC8-94DC-C0726DF52A64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0321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6E6A182-AF03-4CC8-94DC-C0726DF52A64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3262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6E6A182-AF03-4CC8-94DC-C0726DF52A64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97402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6E6A182-AF03-4CC8-94DC-C0726DF52A64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94881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6E6A182-AF03-4CC8-94DC-C0726DF52A64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9988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FD2A6BD-288F-48BF-B823-9E7A3D180FA6}" type="datetime1">
              <a:rPr lang="en-GB" noProof="0" smtClean="0"/>
              <a:t>09/10/2025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554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23231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927EFBDC-2614-4E38-A9DF-7723D871002B}" type="datetime1">
              <a:rPr lang="en-GB" noProof="0" smtClean="0"/>
              <a:t>09/10/2025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538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653194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0975270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AB278CB-B521-4C87-8CC9-A43A90C04BBD}" type="datetime1">
              <a:rPr lang="en-GB" noProof="0" smtClean="0"/>
              <a:t>09/10/2025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464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DD5A312-1F49-4146-BF80-941B6032A2F3}" type="datetime1">
              <a:rPr lang="en-GB" noProof="0" smtClean="0"/>
              <a:t>09/10/2025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1271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5589370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F1E980D-B567-4DD8-AEC0-50A3934BF925}" type="datetime1">
              <a:rPr lang="en-GB" noProof="0" smtClean="0"/>
              <a:t>09/10/2025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318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2443970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94362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320766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401989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489287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5610601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542943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43F33F-3DC6-41DD-92F6-00F1CA1A7C21}" type="datetime1">
              <a:rPr lang="en-GB" noProof="0" smtClean="0"/>
              <a:t>09/10/2025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08731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6" r:id="rId1"/>
    <p:sldLayoutId id="2147484217" r:id="rId2"/>
    <p:sldLayoutId id="2147484218" r:id="rId3"/>
    <p:sldLayoutId id="2147484219" r:id="rId4"/>
    <p:sldLayoutId id="2147484220" r:id="rId5"/>
    <p:sldLayoutId id="2147484221" r:id="rId6"/>
    <p:sldLayoutId id="2147484222" r:id="rId7"/>
    <p:sldLayoutId id="2147484223" r:id="rId8"/>
    <p:sldLayoutId id="2147484224" r:id="rId9"/>
    <p:sldLayoutId id="2147484225" r:id="rId10"/>
    <p:sldLayoutId id="2147484226" r:id="rId11"/>
    <p:sldLayoutId id="2147484227" r:id="rId12"/>
    <p:sldLayoutId id="2147484228" r:id="rId13"/>
    <p:sldLayoutId id="2147484229" r:id="rId14"/>
    <p:sldLayoutId id="2147484230" r:id="rId15"/>
    <p:sldLayoutId id="2147484231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regym.com/gyms/blackwood/" TargetMode="External"/><Relationship Id="rId3" Type="http://schemas.openxmlformats.org/officeDocument/2006/relationships/hyperlink" Target="https://join-wast.co.uk/our-vision-aims-and-behaviours/" TargetMode="External"/><Relationship Id="rId7" Type="http://schemas.openxmlformats.org/officeDocument/2006/relationships/hyperlink" Target="https://publicsectorpay.org.uk/nhs-wales-pay-scales-agenda-for-change/#:~:text=This%20page%20has%20details%20of%20the%20NHS%20Wales,to%20those%20in%20England%2C%20Scotland%20and%20Northern%20Ireland." TargetMode="External"/><Relationship Id="rId2" Type="http://schemas.openxmlformats.org/officeDocument/2006/relationships/hyperlink" Target="file:///C:\Users\se140701\AppData\Local\Temp\MicrosoftEdgeDownloads\83ecee96-7745-4752-abf5-4b0fb359cf37\jpar.2023.15.8.322.pdf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wp-content/uploads/2021/11/NHS-health-and-wellbeing-framework-strategic-overview.pdf" TargetMode="External"/><Relationship Id="rId5" Type="http://schemas.openxmlformats.org/officeDocument/2006/relationships/hyperlink" Target="https://www.mindtools.com/ano9qiu/gibbs-reflective-cycle#google_vignette" TargetMode="External"/><Relationship Id="rId4" Type="http://schemas.openxmlformats.org/officeDocument/2006/relationships/hyperlink" Target="http://www.mindtools.com/rs/ForceFiel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ckness-absence-nhs-july-september-2024-html#167507" TargetMode="External"/><Relationship Id="rId2" Type="http://schemas.openxmlformats.org/officeDocument/2006/relationships/hyperlink" Target="https://www.theasc.org.uk/apply-for-support/i-need-help-with-my-physical-wellbeing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mbulance.nhs.wales/files/publications/strategies-and-plans/2025/integrated-medium-term-plan-imtp-2025-202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2012" y="627798"/>
            <a:ext cx="7814707" cy="1514901"/>
          </a:xfrm>
        </p:spPr>
        <p:txBody>
          <a:bodyPr rtlCol="0">
            <a:noAutofit/>
          </a:bodyPr>
          <a:lstStyle/>
          <a:p>
            <a:pPr algn="ctr"/>
            <a:r>
              <a:rPr lang="en-GB" sz="2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Introducing Health and Well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eing within The Welsh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mbulance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ervice. NHS Trust. (WAST)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FBB6922-60C8-3F2F-2BDD-7189DA5714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708" y="5973416"/>
            <a:ext cx="4516188" cy="705679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Student ID 2331105</a:t>
            </a:r>
          </a:p>
        </p:txBody>
      </p:sp>
      <p:pic>
        <p:nvPicPr>
          <p:cNvPr id="1036" name="Picture 12">
            <a:extLst>
              <a:ext uri="{FF2B5EF4-FFF2-40B4-BE49-F238E27FC236}">
                <a16:creationId xmlns:a16="http://schemas.microsoft.com/office/drawing/2014/main" id="{3673ED49-5992-0D96-1428-234F012CF9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6141" y="1389353"/>
            <a:ext cx="3562350" cy="200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NHS Wales | Welsh Ambulance Services University NHS Trust">
            <a:extLst>
              <a:ext uri="{FF2B5EF4-FFF2-40B4-BE49-F238E27FC236}">
                <a16:creationId xmlns:a16="http://schemas.microsoft.com/office/drawing/2014/main" id="{6820E08E-447F-0529-230F-E78D09D62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106" y="5516216"/>
            <a:ext cx="4989442" cy="103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WELSH AMBULANCE SERVICE">
            <a:extLst>
              <a:ext uri="{FF2B5EF4-FFF2-40B4-BE49-F238E27FC236}">
                <a16:creationId xmlns:a16="http://schemas.microsoft.com/office/drawing/2014/main" id="{EB8442A0-FE6A-2E13-B3CB-82B7731B07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6141" y="3514831"/>
            <a:ext cx="35623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D118168-D581-C1AC-5200-93B373E1A096}"/>
              </a:ext>
            </a:extLst>
          </p:cNvPr>
          <p:cNvSpPr txBox="1"/>
          <p:nvPr/>
        </p:nvSpPr>
        <p:spPr>
          <a:xfrm>
            <a:off x="109330" y="2522670"/>
            <a:ext cx="570506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“To Support, To Serve, To Save.”</a:t>
            </a:r>
          </a:p>
          <a:p>
            <a:endParaRPr lang="en-GB" sz="2000" dirty="0">
              <a:latin typeface="Blackadder ITC" panose="04020505051007020D02" pitchFamily="82" charset="0"/>
            </a:endParaRPr>
          </a:p>
          <a:p>
            <a:pPr algn="ctr"/>
            <a:r>
              <a:rPr lang="en-GB" sz="2000" dirty="0"/>
              <a:t>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Ambulance Service, 2023)</a:t>
            </a:r>
          </a:p>
        </p:txBody>
      </p:sp>
    </p:spTree>
    <p:extLst>
      <p:ext uri="{BB962C8B-B14F-4D97-AF65-F5344CB8AC3E}">
        <p14:creationId xmlns:p14="http://schemas.microsoft.com/office/powerpoint/2010/main" val="129764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77334" y="204716"/>
            <a:ext cx="8596668" cy="1351130"/>
          </a:xfrm>
        </p:spPr>
        <p:txBody>
          <a:bodyPr rtlCol="0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Introduction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609600" y="842482"/>
            <a:ext cx="10972800" cy="5466244"/>
          </a:xfrm>
        </p:spPr>
        <p:txBody>
          <a:bodyPr rtlCol="0">
            <a:normAutofit fontScale="40000" lnSpcReduction="20000"/>
          </a:bodyPr>
          <a:lstStyle/>
          <a:p>
            <a:pPr marL="585216" lvl="1" indent="0">
              <a:buNone/>
            </a:pPr>
            <a:endParaRPr lang="en-GB" sz="3200" dirty="0"/>
          </a:p>
          <a:p>
            <a:pPr marL="585216" lvl="1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Aims.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presentation is to discuss the risks of trauma exposure and  benefits of physical health and wellbeing as a coping mechanism. Achieved through proactive investment and Cultural and organisational change. </a:t>
            </a:r>
          </a:p>
          <a:p>
            <a:pPr lvl="0"/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Target the correct staff demographic within WAST. Crawford-Clark (2023) Suggests the prevalence of Post Traumatic Stress (PTSD) is ten times higher amongst Paramedics than both the Police and Fire Services in the United Kingdom. (UK)</a:t>
            </a:r>
          </a:p>
          <a:p>
            <a:pPr lvl="0"/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Discuss change methods and theory, whilst fostering a positive cultural shift.</a:t>
            </a:r>
          </a:p>
          <a:p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Mitigate the high prevalence of moral injury, alcohol &amp; substance misuse and burnout. Whilst improving retention. (</a:t>
            </a:r>
            <a:r>
              <a:rPr lang="pl-PL" sz="4200" dirty="0">
                <a:latin typeface="Arial" panose="020B0604020202020204" pitchFamily="34" charset="0"/>
                <a:cs typeface="Arial" panose="020B0604020202020204" pitchFamily="34" charset="0"/>
              </a:rPr>
              <a:t>Lawn et al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 lvl="0"/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q"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Research suggests physical exercise and increased Health and Well-being in the workplace improves productivity, reduces absenteeism and improves Patient Care. (National Health Service England, 2021).</a:t>
            </a:r>
          </a:p>
          <a:p>
            <a:pPr lvl="0"/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51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696FB95-2B9A-1226-1CEE-A7B9B6BCE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67" y="0"/>
            <a:ext cx="10048774" cy="816637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Change?</a:t>
            </a:r>
          </a:p>
        </p:txBody>
      </p:sp>
      <p:pic>
        <p:nvPicPr>
          <p:cNvPr id="5" name="Content Placeholder 4" descr="A graph of a number of people&#10;&#10;AI-generated content may be incorrect.">
            <a:extLst>
              <a:ext uri="{FF2B5EF4-FFF2-40B4-BE49-F238E27FC236}">
                <a16:creationId xmlns:a16="http://schemas.microsoft.com/office/drawing/2014/main" id="{A9627A26-DF53-B468-F292-F75FEAD39EE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5544" y="754660"/>
            <a:ext cx="5231219" cy="5287366"/>
          </a:xfrm>
          <a:prstGeom prst="rect">
            <a:avLst/>
          </a:prstGeom>
        </p:spPr>
      </p:pic>
      <p:sp>
        <p:nvSpPr>
          <p:cNvPr id="12" name="Content Placeholder 1">
            <a:extLst>
              <a:ext uri="{FF2B5EF4-FFF2-40B4-BE49-F238E27FC236}">
                <a16:creationId xmlns:a16="http://schemas.microsoft.com/office/drawing/2014/main" id="{BBC24C0E-FEAC-9653-5D01-971C986CC7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91175" y="423512"/>
            <a:ext cx="5091763" cy="607282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Wales Government (2024) highlights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WAST has a sickness and absence level of (7.7%), this being the highest in NHS Wales, however,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Health and Care Wales has the lowest levels of absenteeism. (2.9%) - This deviation in statistics suggests trauma exposure is the primary cause for increased sickness and absence.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England, (2021) suggested 44.1% of absences in the National Health Service (NHS) were due to work-related stress within a twelve-month period.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Stakeholder mapping and force field analysis identified a positive appetite for organisational and cultural change within WAST.</a:t>
            </a:r>
          </a:p>
          <a:p>
            <a:pPr algn="r"/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927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B9D3AA7-2FA9-DB72-A64A-BDB0EA4EF3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616041"/>
              </p:ext>
            </p:extLst>
          </p:nvPr>
        </p:nvGraphicFramePr>
        <p:xfrm>
          <a:off x="2029968" y="1112519"/>
          <a:ext cx="10030969" cy="5526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6192">
                  <a:extLst>
                    <a:ext uri="{9D8B030D-6E8A-4147-A177-3AD203B41FA5}">
                      <a16:colId xmlns:a16="http://schemas.microsoft.com/office/drawing/2014/main" val="1986585671"/>
                    </a:ext>
                  </a:extLst>
                </a:gridCol>
                <a:gridCol w="1013725">
                  <a:extLst>
                    <a:ext uri="{9D8B030D-6E8A-4147-A177-3AD203B41FA5}">
                      <a16:colId xmlns:a16="http://schemas.microsoft.com/office/drawing/2014/main" val="2632806686"/>
                    </a:ext>
                  </a:extLst>
                </a:gridCol>
                <a:gridCol w="2998663">
                  <a:extLst>
                    <a:ext uri="{9D8B030D-6E8A-4147-A177-3AD203B41FA5}">
                      <a16:colId xmlns:a16="http://schemas.microsoft.com/office/drawing/2014/main" val="1953057991"/>
                    </a:ext>
                  </a:extLst>
                </a:gridCol>
                <a:gridCol w="2691573">
                  <a:extLst>
                    <a:ext uri="{9D8B030D-6E8A-4147-A177-3AD203B41FA5}">
                      <a16:colId xmlns:a16="http://schemas.microsoft.com/office/drawing/2014/main" val="1986237963"/>
                    </a:ext>
                  </a:extLst>
                </a:gridCol>
                <a:gridCol w="1320816">
                  <a:extLst>
                    <a:ext uri="{9D8B030D-6E8A-4147-A177-3AD203B41FA5}">
                      <a16:colId xmlns:a16="http://schemas.microsoft.com/office/drawing/2014/main" val="687707168"/>
                    </a:ext>
                  </a:extLst>
                </a:gridCol>
              </a:tblGrid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Forces 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Forces 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506468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Reduced absenteeism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Exercise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absenteeism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8284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Staff Welfare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Staff Welfare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7725481"/>
                  </a:ext>
                </a:extLst>
              </a:tr>
              <a:tr h="310967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Increased physical fitness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physical fitness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776172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Staff Inclusiveness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Inclusiveness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536184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Mental Health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Mental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7674643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Trade Union Support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 Union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3045430"/>
                  </a:ext>
                </a:extLst>
              </a:tr>
              <a:tr h="480793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Positive Stake Holder Engagement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stake holder engagement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2908479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Financial Support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Financial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364376"/>
                  </a:ext>
                </a:extLst>
              </a:tr>
              <a:tr h="480793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Occupational Health Referrals / input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Occupational Health Referrals / 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146187"/>
                  </a:ext>
                </a:extLst>
              </a:tr>
              <a:tr h="480793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Human Resources and Policy Change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Human Resources and policy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047602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marL="38100"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Charity Input 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" marR="889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Charity 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350538"/>
                  </a:ext>
                </a:extLst>
              </a:tr>
              <a:tr h="480793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Gym and Health Spa engagement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 and Health Spa 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6612958"/>
                  </a:ext>
                </a:extLst>
              </a:tr>
              <a:tr h="288475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Self-Referral Opportunity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Self-Referral 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1820346"/>
                  </a:ext>
                </a:extLst>
              </a:tr>
              <a:tr h="310967">
                <a:tc>
                  <a:txBody>
                    <a:bodyPr/>
                    <a:lstStyle/>
                    <a:p>
                      <a:pPr algn="ctr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Management engagement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 engagement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382958"/>
                  </a:ext>
                </a:extLst>
              </a:tr>
              <a:tr h="384635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613032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5F824B93-37BE-0B80-1CB0-9C243BDF6A16}"/>
              </a:ext>
            </a:extLst>
          </p:cNvPr>
          <p:cNvSpPr txBox="1"/>
          <p:nvPr/>
        </p:nvSpPr>
        <p:spPr>
          <a:xfrm>
            <a:off x="131062" y="1399032"/>
            <a:ext cx="173431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(Mind Tools, 2011)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64FC4D-B300-E5F3-DECF-5D270B3A8A18}"/>
              </a:ext>
            </a:extLst>
          </p:cNvPr>
          <p:cNvSpPr txBox="1"/>
          <p:nvPr/>
        </p:nvSpPr>
        <p:spPr>
          <a:xfrm>
            <a:off x="1685544" y="134433"/>
            <a:ext cx="98663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Force field Analysis </a:t>
            </a:r>
          </a:p>
        </p:txBody>
      </p:sp>
    </p:spTree>
    <p:extLst>
      <p:ext uri="{BB962C8B-B14F-4D97-AF65-F5344CB8AC3E}">
        <p14:creationId xmlns:p14="http://schemas.microsoft.com/office/powerpoint/2010/main" val="83832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34AEEE7-9800-B02A-E4F8-D54F944FF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Integrated medium- term plan (IMTP) 20205 - 28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632008-4DED-8010-46F2-43DB993A7E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“Our People”, and the IMTP.</a:t>
            </a:r>
          </a:p>
          <a:p>
            <a:pPr marL="0" indent="0">
              <a:buNone/>
            </a:pPr>
            <a:r>
              <a:rPr lang="en-GB" dirty="0"/>
              <a:t>Introducing a health project to WAST aligns with five of the seven areas of the IMTP.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Leadership  - Introduce staff champions of the project. Encourage change.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Performance and support – Increased productivity, reduced sickness.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Wellbeing – Improved mental and physical health.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Culture – A positive, vibrant ‘can do’ ethos.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9B7EC4-74D3-DD13-BADF-A87AD023F1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9645" y="1722437"/>
            <a:ext cx="3240178" cy="4109745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A3F9D21-D12F-454A-22FF-C2FA55FE4D48}"/>
              </a:ext>
            </a:extLst>
          </p:cNvPr>
          <p:cNvSpPr txBox="1"/>
          <p:nvPr/>
        </p:nvSpPr>
        <p:spPr>
          <a:xfrm>
            <a:off x="6861842" y="5955126"/>
            <a:ext cx="4034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(IMTP, 2025)</a:t>
            </a:r>
          </a:p>
        </p:txBody>
      </p:sp>
    </p:spTree>
    <p:extLst>
      <p:ext uri="{BB962C8B-B14F-4D97-AF65-F5344CB8AC3E}">
        <p14:creationId xmlns:p14="http://schemas.microsoft.com/office/powerpoint/2010/main" val="296706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0AD80E-FAD8-B8AA-8DE3-4ACAB90D2EFC}"/>
              </a:ext>
            </a:extLst>
          </p:cNvPr>
          <p:cNvSpPr txBox="1"/>
          <p:nvPr/>
        </p:nvSpPr>
        <p:spPr>
          <a:xfrm>
            <a:off x="502920" y="320040"/>
            <a:ext cx="1105509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</a:t>
            </a:r>
          </a:p>
          <a:p>
            <a:r>
              <a:rPr lang="en-GB" dirty="0"/>
              <a:t>                      (Aguilar, 1967)</a:t>
            </a:r>
          </a:p>
        </p:txBody>
      </p:sp>
      <p:pic>
        <p:nvPicPr>
          <p:cNvPr id="3" name="Picture 2" descr="Pestel Framework Template">
            <a:extLst>
              <a:ext uri="{FF2B5EF4-FFF2-40B4-BE49-F238E27FC236}">
                <a16:creationId xmlns:a16="http://schemas.microsoft.com/office/drawing/2014/main" id="{D76FC517-1EE8-08F9-878F-C0FBA810256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511" y="320040"/>
            <a:ext cx="5236210" cy="1627631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C931777-0F3B-C235-B004-7F21FE9884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615586"/>
              </p:ext>
            </p:extLst>
          </p:nvPr>
        </p:nvGraphicFramePr>
        <p:xfrm>
          <a:off x="667512" y="2032159"/>
          <a:ext cx="10972800" cy="46298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972800">
                  <a:extLst>
                    <a:ext uri="{9D8B030D-6E8A-4147-A177-3AD203B41FA5}">
                      <a16:colId xmlns:a16="http://schemas.microsoft.com/office/drawing/2014/main" val="612605945"/>
                    </a:ext>
                  </a:extLst>
                </a:gridCol>
              </a:tblGrid>
              <a:tr h="811135">
                <a:tc>
                  <a:txBody>
                    <a:bodyPr/>
                    <a:lstStyle/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I considered current WAST policy when conducting my poll. All staff involved gave informed consent and made aware their names or clinical grade would not be published. 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724" marR="54724" marT="0" marB="0"/>
                </a:tc>
                <a:extLst>
                  <a:ext uri="{0D108BD9-81ED-4DB2-BD59-A6C34878D82A}">
                    <a16:rowId xmlns:a16="http://schemas.microsoft.com/office/drawing/2014/main" val="33938403"/>
                  </a:ext>
                </a:extLst>
              </a:tr>
              <a:tr h="990478">
                <a:tc>
                  <a:txBody>
                    <a:bodyPr/>
                    <a:lstStyle/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I did not require funding to produce the poll. I was also aware that those individuals who took part in the poll were in work, and therefore being paid whilst completing it. I sought guidance from People Services (PS) and senior management prior to conducting the poll. 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724" marR="54724" marT="0" marB="0"/>
                </a:tc>
                <a:extLst>
                  <a:ext uri="{0D108BD9-81ED-4DB2-BD59-A6C34878D82A}">
                    <a16:rowId xmlns:a16="http://schemas.microsoft.com/office/drawing/2014/main" val="3442555769"/>
                  </a:ext>
                </a:extLst>
              </a:tr>
              <a:tr h="990478">
                <a:tc>
                  <a:txBody>
                    <a:bodyPr/>
                    <a:lstStyle/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I considered several means of conducting the poll. Email, Survey Monkey and hard copy questionnaires. I determined for accuracy, the hard copy poll would be more efficient, and poll results instantaneous to be collated and published. 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724" marR="54724" marT="0" marB="0"/>
                </a:tc>
                <a:extLst>
                  <a:ext uri="{0D108BD9-81ED-4DB2-BD59-A6C34878D82A}">
                    <a16:rowId xmlns:a16="http://schemas.microsoft.com/office/drawing/2014/main" val="2427767544"/>
                  </a:ext>
                </a:extLst>
              </a:tr>
              <a:tr h="811135">
                <a:tc>
                  <a:txBody>
                    <a:bodyPr/>
                    <a:lstStyle/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The paper in which the poll was written were produced in the same number as staff on station. It was also recycled paper to reduce the impact on the environment. 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724" marR="54724" marT="0" marB="0"/>
                </a:tc>
                <a:extLst>
                  <a:ext uri="{0D108BD9-81ED-4DB2-BD59-A6C34878D82A}">
                    <a16:rowId xmlns:a16="http://schemas.microsoft.com/office/drawing/2014/main" val="1641577112"/>
                  </a:ext>
                </a:extLst>
              </a:tr>
              <a:tr h="8111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Legal</a:t>
                      </a: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Data Protection Law and regulations were considered and adhered to. Advertising standards were also considered ad consumer rights laws when collating personal data. </a:t>
                      </a:r>
                    </a:p>
                    <a:p>
                      <a:pPr marL="1016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4724" marR="54724" marT="0" marB="0"/>
                </a:tc>
                <a:extLst>
                  <a:ext uri="{0D108BD9-81ED-4DB2-BD59-A6C34878D82A}">
                    <a16:rowId xmlns:a16="http://schemas.microsoft.com/office/drawing/2014/main" val="3559293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585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698EC54-F6BF-C8CB-F0EA-4BA9F12B59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924454"/>
              </p:ext>
            </p:extLst>
          </p:nvPr>
        </p:nvGraphicFramePr>
        <p:xfrm>
          <a:off x="2819400" y="237067"/>
          <a:ext cx="9234714" cy="64540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1117">
                  <a:extLst>
                    <a:ext uri="{9D8B030D-6E8A-4147-A177-3AD203B41FA5}">
                      <a16:colId xmlns:a16="http://schemas.microsoft.com/office/drawing/2014/main" val="1018919878"/>
                    </a:ext>
                  </a:extLst>
                </a:gridCol>
                <a:gridCol w="7483597">
                  <a:extLst>
                    <a:ext uri="{9D8B030D-6E8A-4147-A177-3AD203B41FA5}">
                      <a16:colId xmlns:a16="http://schemas.microsoft.com/office/drawing/2014/main" val="14583467"/>
                    </a:ext>
                  </a:extLst>
                </a:gridCol>
              </a:tblGrid>
              <a:tr h="2450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</a:t>
                      </a: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1400" b="1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endParaRPr lang="en-GB" sz="12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Skilled and dedicated workforce.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Centrally funded by WAG.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from outside stake holders. Such as TASC and public donations.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for innovative concepts between public and private enterprise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 public reputation, promoting external stakeholders to be inclined to work with us.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engagement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on IMTP – Our People paragraph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extLst>
                  <a:ext uri="{0D108BD9-81ED-4DB2-BD59-A6C34878D82A}">
                    <a16:rowId xmlns:a16="http://schemas.microsoft.com/office/drawing/2014/main" val="2237854909"/>
                  </a:ext>
                </a:extLst>
              </a:tr>
              <a:tr h="1710819">
                <a:tc>
                  <a:txBody>
                    <a:bodyPr/>
                    <a:lstStyle/>
                    <a:p>
                      <a:pPr marL="5842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 </a:t>
                      </a:r>
                    </a:p>
                    <a:p>
                      <a:pPr marL="5842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 </a:t>
                      </a:r>
                      <a:endParaRPr lang="en-GB" sz="1400" b="1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endParaRPr lang="en-GB" sz="9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limitations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Priority to Legislation, such as the civil contingencies act and others….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Disconnect between senior management, TU’s and staff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Reoccurring funding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Appropriate referrals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stake holder engagement / buy in.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extLst>
                  <a:ext uri="{0D108BD9-81ED-4DB2-BD59-A6C34878D82A}">
                    <a16:rowId xmlns:a16="http://schemas.microsoft.com/office/drawing/2014/main" val="404750499"/>
                  </a:ext>
                </a:extLst>
              </a:tr>
              <a:tr h="15336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 </a:t>
                      </a:r>
                      <a:endParaRPr lang="en-GB" sz="1400" b="1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endParaRPr lang="en-GB" sz="9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workforce health demographic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saving / reduced sickness and absence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cultural change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 WAST reputation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gym equipment on ambulance stations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on staff and management relations 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extLst>
                  <a:ext uri="{0D108BD9-81ED-4DB2-BD59-A6C34878D82A}">
                    <a16:rowId xmlns:a16="http://schemas.microsoft.com/office/drawing/2014/main" val="1218186390"/>
                  </a:ext>
                </a:extLst>
              </a:tr>
              <a:tr h="759456">
                <a:tc>
                  <a:txBody>
                    <a:bodyPr/>
                    <a:lstStyle/>
                    <a:p>
                      <a:pPr marL="5842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100" dirty="0">
                          <a:effectLst/>
                        </a:rPr>
                        <a:t>    </a:t>
                      </a:r>
                      <a:r>
                        <a:rPr lang="en-GB" sz="1400" b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 </a:t>
                      </a:r>
                      <a:endParaRPr lang="en-GB" sz="1400" b="1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Funding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staff uptake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Demand on WAST external stake holder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9114" marR="49114" marT="0" marB="0"/>
                </a:tc>
                <a:extLst>
                  <a:ext uri="{0D108BD9-81ED-4DB2-BD59-A6C34878D82A}">
                    <a16:rowId xmlns:a16="http://schemas.microsoft.com/office/drawing/2014/main" val="664549764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4DF2E5FA-F6EB-63CA-7EF4-471A8302CC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45" y="3911191"/>
            <a:ext cx="177338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66EBEB-ACA6-58E9-A745-F44A0BE79EC8}"/>
              </a:ext>
            </a:extLst>
          </p:cNvPr>
          <p:cNvSpPr txBox="1"/>
          <p:nvPr/>
        </p:nvSpPr>
        <p:spPr>
          <a:xfrm>
            <a:off x="143933" y="381000"/>
            <a:ext cx="2565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(Humphrey, 2005) </a:t>
            </a:r>
          </a:p>
        </p:txBody>
      </p:sp>
    </p:spTree>
    <p:extLst>
      <p:ext uri="{BB962C8B-B14F-4D97-AF65-F5344CB8AC3E}">
        <p14:creationId xmlns:p14="http://schemas.microsoft.com/office/powerpoint/2010/main" val="2753577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E6E8775-8A73-E4C8-853E-E06DDBBDA4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3686316"/>
              </p:ext>
            </p:extLst>
          </p:nvPr>
        </p:nvGraphicFramePr>
        <p:xfrm>
          <a:off x="6383867" y="880533"/>
          <a:ext cx="5808133" cy="6070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F5492A8-4796-5AD6-9772-DFA07EE0ACE1}"/>
              </a:ext>
            </a:extLst>
          </p:cNvPr>
          <p:cNvSpPr txBox="1"/>
          <p:nvPr/>
        </p:nvSpPr>
        <p:spPr>
          <a:xfrm>
            <a:off x="208576" y="457200"/>
            <a:ext cx="5698067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CHANGE MODELS FOR CONSIDERATION.</a:t>
            </a:r>
          </a:p>
          <a:p>
            <a:endParaRPr lang="en-GB" dirty="0"/>
          </a:p>
          <a:p>
            <a:r>
              <a:rPr lang="en-GB" dirty="0"/>
              <a:t>I will not use. 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Jeff Hiatt’s, AKDAR model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(Hiat, 2006)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or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Kotters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eight step model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(Kotter and Rathgeber, 2016).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I will use;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Kurt Lewin’s, unfreeze and freeze again model.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(Lewin, 1951)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have decided to use Kurt Lewin’s model to implement my change initiative. This is due to it being a simple and effective model which is structured and understandable to utilise.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6C54FC57-6783-A8EF-1E7C-FB3042EF6129}"/>
              </a:ext>
            </a:extLst>
          </p:cNvPr>
          <p:cNvSpPr/>
          <p:nvPr/>
        </p:nvSpPr>
        <p:spPr>
          <a:xfrm rot="20408780">
            <a:off x="5742704" y="4049727"/>
            <a:ext cx="4082112" cy="2528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40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B79C56-E637-7A2C-D35B-8F16F194C484}"/>
              </a:ext>
            </a:extLst>
          </p:cNvPr>
          <p:cNvSpPr txBox="1"/>
          <p:nvPr/>
        </p:nvSpPr>
        <p:spPr>
          <a:xfrm>
            <a:off x="118533" y="924025"/>
            <a:ext cx="6271381" cy="611903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Stage One, ‘unfreeze’.</a:t>
            </a: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the need for change.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Lack of proactive targeting. High sickness levels, poor workforce health demographic.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 incidence of mental health, muscular skeletal injuries increase productivity &amp; improve moral. 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Communicate the need.</a:t>
            </a:r>
          </a:p>
          <a:p>
            <a:pPr marL="594360" indent="-4572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 the current method of managing stress and anxiety in the workplace. Employ a business case for a Positive, vibrant and</a:t>
            </a:r>
          </a:p>
          <a:p>
            <a:pPr marL="594360" indent="-4572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Healthy workforce - in line with IMTP (WAST, 2025)</a:t>
            </a:r>
          </a:p>
          <a:p>
            <a:pPr marL="422910" indent="-28575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22910" indent="-28575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Create a sense of urgency. 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Paramedic and Senior Management buy into initiative, challenging the status que. Identify need for change. Communicate my vision which correlates with CEO’s future concept. (WAST, 2020) </a:t>
            </a: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1B146B42-75AC-4092-06EA-91A22ADE4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74638"/>
            <a:ext cx="10642600" cy="783695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Kurt Lewin’s Change Model </a:t>
            </a:r>
          </a:p>
        </p:txBody>
      </p:sp>
      <p:sp>
        <p:nvSpPr>
          <p:cNvPr id="5" name="AutoShape 6" descr="Image result for Kurt Lewin second stage">
            <a:extLst>
              <a:ext uri="{FF2B5EF4-FFF2-40B4-BE49-F238E27FC236}">
                <a16:creationId xmlns:a16="http://schemas.microsoft.com/office/drawing/2014/main" id="{4E2E7205-1154-ED62-8B9A-18643B28C53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77890" y="3310890"/>
            <a:ext cx="270509" cy="27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E04968-40C5-77A7-C9E4-B8AA442EF3AE}"/>
              </a:ext>
            </a:extLst>
          </p:cNvPr>
          <p:cNvSpPr txBox="1"/>
          <p:nvPr/>
        </p:nvSpPr>
        <p:spPr>
          <a:xfrm>
            <a:off x="8556172" y="5246914"/>
            <a:ext cx="3517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endParaRPr lang="en-GB" dirty="0"/>
          </a:p>
          <a:p>
            <a:pPr algn="r"/>
            <a:r>
              <a:rPr lang="en-GB" dirty="0"/>
              <a:t>(Lewin, 1951)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62B1EB0F-E078-EFF5-4E89-5C2AC5ED20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3248095"/>
              </p:ext>
            </p:extLst>
          </p:nvPr>
        </p:nvGraphicFramePr>
        <p:xfrm>
          <a:off x="6389914" y="0"/>
          <a:ext cx="5717842" cy="6672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076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726331-4360-6E53-43D4-7351ED4FEAAF}"/>
              </a:ext>
            </a:extLst>
          </p:cNvPr>
          <p:cNvSpPr txBox="1"/>
          <p:nvPr/>
        </p:nvSpPr>
        <p:spPr>
          <a:xfrm>
            <a:off x="559558" y="341194"/>
            <a:ext cx="11126474" cy="5832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Stage two, Change -</a:t>
            </a: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Implement the plan – Funding via WAST or The Ambulance Staff Charity (TASC). Advertise to relevant staff demographic.  (The ambulance staff charity, 2025)</a:t>
            </a: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support -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Stay in touch, provide emotional support. Employ a servant leadership technique.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Empower action  </a:t>
            </a:r>
          </a:p>
          <a:p>
            <a:pPr marL="48006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Encourage, overcome obstacles and barriers. Rewarding effort and staff buy in.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097B63E-87B5-60C3-652C-B893116531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011897"/>
              </p:ext>
            </p:extLst>
          </p:nvPr>
        </p:nvGraphicFramePr>
        <p:xfrm>
          <a:off x="873458" y="1583140"/>
          <a:ext cx="5923128" cy="2879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300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43DE7C3F-C0AB-F714-682D-E8FADA09D1FE}"/>
              </a:ext>
            </a:extLst>
          </p:cNvPr>
          <p:cNvSpPr txBox="1"/>
          <p:nvPr/>
        </p:nvSpPr>
        <p:spPr>
          <a:xfrm>
            <a:off x="577516" y="808522"/>
            <a:ext cx="1064554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Stage three ‘Refreeze’.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 new practice -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Integrate health and fitness strategy. Update policy with stake holders.  Develop a clear vision and strategy. Prevent reversion.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Reinforce change initiative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 on staff feed back. Publish data on trust intranet and advertise success. Benchmark improvements and correlation to reduced absenteeism and improved moral.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Celebrate success.-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support. Interview staff and with consent publish stories on siren magazine.  Encourage staff to embrace new opportunities and cultural change. </a:t>
            </a:r>
          </a:p>
        </p:txBody>
      </p:sp>
    </p:spTree>
    <p:extLst>
      <p:ext uri="{BB962C8B-B14F-4D97-AF65-F5344CB8AC3E}">
        <p14:creationId xmlns:p14="http://schemas.microsoft.com/office/powerpoint/2010/main" val="53315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DCAD21-0CF2-8C99-7DF4-937249635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132" y="0"/>
            <a:ext cx="4252729" cy="105877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invest in staff health and fitness?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A1CACAB-B5DA-6304-5A2D-D19E3D7568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56635" y="416105"/>
            <a:ext cx="6333291" cy="235538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B64606-6A4E-2754-590A-34408B08A9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1450" y="933651"/>
            <a:ext cx="4445234" cy="4302740"/>
          </a:xfrm>
        </p:spPr>
        <p:txBody>
          <a:bodyPr>
            <a:no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Positive cultural change.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performance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Paramedic / Staff retention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Reduced sickness and absence.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physical and health demographic.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Annuel cost saving.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Improved company reputation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9F821F1-858C-3993-D7E5-0EF22564A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4614485"/>
              </p:ext>
            </p:extLst>
          </p:nvPr>
        </p:nvGraphicFramePr>
        <p:xfrm>
          <a:off x="9241972" y="3429002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12787669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3923967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5610A754-5C3A-8D70-945B-B5F2145271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117" y="2904930"/>
            <a:ext cx="7648743" cy="3093069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9C7B41-8D3F-DD7B-B36E-7A96C91A9893}"/>
              </a:ext>
            </a:extLst>
          </p:cNvPr>
          <p:cNvSpPr/>
          <p:nvPr/>
        </p:nvSpPr>
        <p:spPr>
          <a:xfrm>
            <a:off x="2775998" y="5699571"/>
            <a:ext cx="3095413" cy="31283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5EC77F8-B711-8A95-6B01-9FEC160C29EB}"/>
              </a:ext>
            </a:extLst>
          </p:cNvPr>
          <p:cNvSpPr/>
          <p:nvPr/>
        </p:nvSpPr>
        <p:spPr>
          <a:xfrm rot="3655624">
            <a:off x="6128729" y="-257853"/>
            <a:ext cx="357172" cy="8229461"/>
          </a:xfrm>
          <a:prstGeom prst="upArrow">
            <a:avLst>
              <a:gd name="adj1" fmla="val 45201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8BEF94-D762-31D6-340D-36FC4221C9A4}"/>
              </a:ext>
            </a:extLst>
          </p:cNvPr>
          <p:cNvSpPr txBox="1"/>
          <p:nvPr/>
        </p:nvSpPr>
        <p:spPr>
          <a:xfrm>
            <a:off x="8494776" y="6012402"/>
            <a:ext cx="3383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Puregym</a:t>
            </a:r>
            <a:r>
              <a:rPr lang="en-GB" dirty="0"/>
              <a:t>, 2025 and NHS Wales, 2024)</a:t>
            </a:r>
          </a:p>
        </p:txBody>
      </p:sp>
    </p:spTree>
    <p:extLst>
      <p:ext uri="{BB962C8B-B14F-4D97-AF65-F5344CB8AC3E}">
        <p14:creationId xmlns:p14="http://schemas.microsoft.com/office/powerpoint/2010/main" val="10051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98872-9BD8-F31B-AFDF-F88F977D1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Proforma.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D0362-0EC4-BF5C-A41C-A6B321B8677D}"/>
              </a:ext>
            </a:extLst>
          </p:cNvPr>
          <p:cNvSpPr txBox="1"/>
          <p:nvPr/>
        </p:nvSpPr>
        <p:spPr>
          <a:xfrm>
            <a:off x="677334" y="1490133"/>
            <a:ext cx="101261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Discuss fitness apps for discounted access.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2362D4-DD56-D39A-9F61-C7E2CD471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431600"/>
              </p:ext>
            </p:extLst>
          </p:nvPr>
        </p:nvGraphicFramePr>
        <p:xfrm>
          <a:off x="237067" y="1549399"/>
          <a:ext cx="11777136" cy="4681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2448">
                  <a:extLst>
                    <a:ext uri="{9D8B030D-6E8A-4147-A177-3AD203B41FA5}">
                      <a16:colId xmlns:a16="http://schemas.microsoft.com/office/drawing/2014/main" val="65841040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1331699577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15477855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3705461896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1044983684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1304181169"/>
                    </a:ext>
                  </a:extLst>
                </a:gridCol>
                <a:gridCol w="1682448">
                  <a:extLst>
                    <a:ext uri="{9D8B030D-6E8A-4147-A177-3AD203B41FA5}">
                      <a16:colId xmlns:a16="http://schemas.microsoft.com/office/drawing/2014/main" val="3599755825"/>
                    </a:ext>
                  </a:extLst>
                </a:gridCol>
              </a:tblGrid>
              <a:tr h="60266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Workout 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Workout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 assessment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 experienced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 faced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393837"/>
                  </a:ext>
                </a:extLst>
              </a:tr>
              <a:tr h="3698401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(    )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GENDER M/F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LOCALITY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GRADE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STATION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A0 1-2 times week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B) 3-4 times week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 or more.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lphaUcParenR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Pool</a:t>
                      </a:r>
                    </a:p>
                    <a:p>
                      <a:pPr marL="342900" indent="-342900">
                        <a:buAutoNum type="alphaUcParenR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B) Sauna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C) Strength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D) Group 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E) Cardio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Fitness level before and after gym referral.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1-10 Scale.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(1 = poor, 10 = excellent)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Before = (  )</a:t>
                      </a: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After    = (  )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A) Better sleep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B) Improved mood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C) Enhanced physical strength 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D) Weight loss</a:t>
                      </a:r>
                    </a:p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E) Increased energy levels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A) Time management </a:t>
                      </a:r>
                    </a:p>
                    <a:p>
                      <a:pPr marL="0" indent="0">
                        <a:buNone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B) Motivation</a:t>
                      </a:r>
                    </a:p>
                    <a:p>
                      <a:pPr marL="0" indent="0">
                        <a:buNone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C) Physical injuries </a:t>
                      </a:r>
                    </a:p>
                    <a:p>
                      <a:pPr marL="0" indent="0">
                        <a:buNone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D) Lack of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changes or improvement would you like to see moving.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425584"/>
                  </a:ext>
                </a:extLst>
              </a:tr>
              <a:tr h="38063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6981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123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E2B73564-25E1-8648-F819-0E5B90132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495" y="331847"/>
            <a:ext cx="5948037" cy="582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7261FD-D6CA-E27F-FD31-6398E534A78A}"/>
              </a:ext>
            </a:extLst>
          </p:cNvPr>
          <p:cNvSpPr txBox="1"/>
          <p:nvPr/>
        </p:nvSpPr>
        <p:spPr>
          <a:xfrm>
            <a:off x="7304314" y="6156821"/>
            <a:ext cx="4256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(Mind Tools, 2025)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7F68C74-2026-7B06-CC5B-66902167AE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787174"/>
              </p:ext>
            </p:extLst>
          </p:nvPr>
        </p:nvGraphicFramePr>
        <p:xfrm>
          <a:off x="96982" y="701178"/>
          <a:ext cx="6146513" cy="59499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5102">
                  <a:extLst>
                    <a:ext uri="{9D8B030D-6E8A-4147-A177-3AD203B41FA5}">
                      <a16:colId xmlns:a16="http://schemas.microsoft.com/office/drawing/2014/main" val="1791324117"/>
                    </a:ext>
                  </a:extLst>
                </a:gridCol>
                <a:gridCol w="4711411">
                  <a:extLst>
                    <a:ext uri="{9D8B030D-6E8A-4147-A177-3AD203B41FA5}">
                      <a16:colId xmlns:a16="http://schemas.microsoft.com/office/drawing/2014/main" val="3886831157"/>
                    </a:ext>
                  </a:extLst>
                </a:gridCol>
              </a:tblGrid>
              <a:tr h="94927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Happened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Introduced a method of accessing physical exercise to mitigate stress, anxiety and substance misuse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3923515"/>
                  </a:ext>
                </a:extLst>
              </a:tr>
              <a:tr h="94927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I feel hopeful, excited and happy. I’m also anxious and apprehensive.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992615"/>
                  </a:ext>
                </a:extLst>
              </a:tr>
              <a:tr h="94927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This concept could work and the results having positive results on the workforce and a cost benefit for WAST.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879272"/>
                  </a:ext>
                </a:extLst>
              </a:tr>
              <a:tr h="94927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pressure. Fear of  staff feeling coerced. Fear of sensitive health data being used against them. Prejudice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082569"/>
                  </a:ext>
                </a:extLst>
              </a:tr>
              <a:tr h="1234056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Using empowerment and not coercion of staff to buy in. Acting positively on staff feed back and making changes based on this.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0197870"/>
                  </a:ext>
                </a:extLst>
              </a:tr>
              <a:tr h="918841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 on staff feed back and participation. </a:t>
                      </a:r>
                    </a:p>
                    <a:p>
                      <a:r>
                        <a:rPr lang="en-GB" dirty="0"/>
                        <a:t>Maintain data protection</a:t>
                      </a:r>
                    </a:p>
                    <a:p>
                      <a:r>
                        <a:rPr lang="en-GB" dirty="0"/>
                        <a:t>Provide other options. Such as APP’s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785549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221AB52B-6EF6-5034-7FE1-7E0D93A00A2E}"/>
              </a:ext>
            </a:extLst>
          </p:cNvPr>
          <p:cNvSpPr txBox="1"/>
          <p:nvPr/>
        </p:nvSpPr>
        <p:spPr>
          <a:xfrm>
            <a:off x="304800" y="206830"/>
            <a:ext cx="5138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Gibbs’ Reflective Learning Cycle</a:t>
            </a:r>
          </a:p>
        </p:txBody>
      </p:sp>
    </p:spTree>
    <p:extLst>
      <p:ext uri="{BB962C8B-B14F-4D97-AF65-F5344CB8AC3E}">
        <p14:creationId xmlns:p14="http://schemas.microsoft.com/office/powerpoint/2010/main" val="196178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824CD9-EAB2-879E-6208-9EADE0661048}"/>
              </a:ext>
            </a:extLst>
          </p:cNvPr>
          <p:cNvSpPr txBox="1"/>
          <p:nvPr/>
        </p:nvSpPr>
        <p:spPr>
          <a:xfrm>
            <a:off x="925034" y="318978"/>
            <a:ext cx="10236610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Reference’s</a:t>
            </a:r>
          </a:p>
          <a:p>
            <a:pPr algn="ctr"/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Aguilar, F (1967) Scanning the Business Environment.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Studies of the Modern Corporation.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Macmillan, New York.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Crawford-Clark (2023) Raised levels of depression and PTSD in ambulance staff: causes and solutions. 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jpar.2023.15.8.322.pdf.pdf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(Online. Accessed 29.8.25)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Ambulance Service (2023) Our Visions, Aims and Behaviours. 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Our Vision, Aims and Behaviours | Welsh Ambulance Service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(Online. Accessed 27.8.25)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Hiatt, J (2006) ADKA. A Model for Change in Business, Government and Our Community. How to implement successful change in Our Personal Lives and Professional Career. First Edition.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Prosci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Learning Centre Publications.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Humphrey, A (2005) ‘SWOT Analysis for Management Consulting.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SRI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Alumni Association Newsletter, Dec. PP – 8.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Kotter J and Rathgeber H (2016) That’s Not How We Do it Here. Portfolio Penguin Publishers. United Kingdom.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Lewin, K (1951) Field Theory in Social Science:  Selected Theoretical Papers. Massachusetts Institute of Technology. Harper &amp; Brothers. New York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Mind Tools (2011) Force Field analysis. Essential Skills for an Excellent Career. 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www.mindtools.com/rs/ForceField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(Online. Accessed 8.10.25)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Mind Tools (2025) Gibbs Reflection Model. </a:t>
            </a:r>
            <a:r>
              <a:rPr lang="en-GB" sz="1200" dirty="0">
                <a:hlinkClick r:id="rId5"/>
              </a:rPr>
              <a:t>Gibbs' Reflective Cycle - Helping People Learn From Experience</a:t>
            </a:r>
            <a:r>
              <a:rPr lang="en-GB" sz="1200" dirty="0"/>
              <a:t> (Online. Accessed 8.10.25)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England (2021) NHS Health and Wellbeing strategic Overview. Creating a Health and wellbeing culture. 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NHS-health-and-wellbeing-framework-strategic-overview.pdf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(Online. Accessed 29.8.25)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Wales (2024) Public sector pay. Agenda for Change pay Scales.  </a:t>
            </a:r>
            <a:r>
              <a:rPr lang="en-GB" sz="1200" dirty="0">
                <a:hlinkClick r:id="rId7"/>
              </a:rPr>
              <a:t>NHS Wales Pay Scales 2023/24 – Agenda for Change – Public Sector Pay</a:t>
            </a:r>
            <a:r>
              <a:rPr lang="en-GB" sz="1200" dirty="0"/>
              <a:t> (Online, accessed 4.10.25)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Pure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(2025) No Contract, opening offer.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Blackwood Gym | Opening 17th October |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PureGym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(online, accessed 2.10.25)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/>
              <a:t>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69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550684-E188-464C-1631-E2380BD218FB}"/>
              </a:ext>
            </a:extLst>
          </p:cNvPr>
          <p:cNvSpPr txBox="1"/>
          <p:nvPr/>
        </p:nvSpPr>
        <p:spPr>
          <a:xfrm>
            <a:off x="474133" y="304800"/>
            <a:ext cx="1078169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Ambulance Staff Charity (2025) Caring for those who care for us. I need help for my physical wellbeing. </a:t>
            </a:r>
            <a:r>
              <a:rPr lang="en-GB" sz="1200" dirty="0">
                <a:hlinkClick r:id="rId2"/>
              </a:rPr>
              <a:t>I need help with my physical wellbeing – </a:t>
            </a:r>
            <a:r>
              <a:rPr lang="en-GB" sz="1200" dirty="0" err="1">
                <a:hlinkClick r:id="rId2"/>
              </a:rPr>
              <a:t>tasc</a:t>
            </a:r>
            <a:r>
              <a:rPr lang="en-GB" sz="1200" dirty="0"/>
              <a:t> (online, accessed 5.10.25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Wales Government (2024) Sickness and Absence NHS; July to September 2024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Sickness absence in the NHS: July to September 2024 [HTML] | GOV.WALES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(Online. Accessed 29.8.25)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Ambulance Service (2025 – 2028) Integrated Medium Term Plan. </a:t>
            </a:r>
            <a:r>
              <a:rPr lang="en-GB" sz="1200" dirty="0" err="1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ambulance.nhs.wales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/files/publications/strategies-and-plans/2025/integrated-medium-term-plan-imtp-2025-2028/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(Online, Accessed 28.8.25)</a:t>
            </a:r>
          </a:p>
          <a:p>
            <a:endParaRPr lang="en-GB" sz="1200" dirty="0">
              <a:solidFill>
                <a:schemeClr val="bg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ambulance service (2020-2024) Health and Wellbeing strategy.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Lawn, Roberts, Willis,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Couzner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Mohammadi and Goble (2020) The effects of emergency medical service work on the psychological, physical, and social well-being of ambulance personnel: a systematic review of qualitative research. BMC Psychiatry</a:t>
            </a:r>
            <a:r>
              <a:rPr lang="en-GB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l-PL" sz="12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l-PL" sz="1200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20:348 https://doi.org/10.1186/s12888-020-02752-4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(Online. Accessed 29.8.25)</a:t>
            </a:r>
          </a:p>
        </p:txBody>
      </p:sp>
    </p:spTree>
    <p:extLst>
      <p:ext uri="{BB962C8B-B14F-4D97-AF65-F5344CB8AC3E}">
        <p14:creationId xmlns:p14="http://schemas.microsoft.com/office/powerpoint/2010/main" val="427792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856783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2012-09-20T10:48:20+00:00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1622871</Value>
    </PublishStatusLookup>
    <APAuthor xmlns="4873beb7-5857-4685-be1f-d57550cc96cc">
      <UserInfo>
        <DisplayName>REDMOND\v-luannv</DisplayName>
        <AccountId>92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false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TP103460417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79EEAAAD-F811-4325-83A2-D14EDE05FB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0AC149-8447-4BE5-88C7-DBE24EA73E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D1C9B0-FE26-433B-8E1A-54CCDFA4EB1D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8084</TotalTime>
  <Words>2171</Words>
  <Application>Microsoft Office PowerPoint</Application>
  <PresentationFormat>Widescreen</PresentationFormat>
  <Paragraphs>417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Blackadder ITC</vt:lpstr>
      <vt:lpstr>Calibri</vt:lpstr>
      <vt:lpstr>Symbol</vt:lpstr>
      <vt:lpstr>Trebuchet MS</vt:lpstr>
      <vt:lpstr>Wingdings</vt:lpstr>
      <vt:lpstr>Wingdings 3</vt:lpstr>
      <vt:lpstr>Facet</vt:lpstr>
      <vt:lpstr>Introducing Health and Wellbeing within The Welsh Ambulance Service. NHS Trust. (WAST)</vt:lpstr>
      <vt:lpstr>                             Introduction</vt:lpstr>
      <vt:lpstr>Why Change?</vt:lpstr>
      <vt:lpstr>PowerPoint Presentation</vt:lpstr>
      <vt:lpstr>Integrated medium- term plan (IMTP) 20205 - 28</vt:lpstr>
      <vt:lpstr>PowerPoint Presentation</vt:lpstr>
      <vt:lpstr>PowerPoint Presentation</vt:lpstr>
      <vt:lpstr>PowerPoint Presentation</vt:lpstr>
      <vt:lpstr>Kurt Lewin’s Change Model </vt:lpstr>
      <vt:lpstr>PowerPoint Presentation</vt:lpstr>
      <vt:lpstr>PowerPoint Presentation</vt:lpstr>
      <vt:lpstr>Why invest in staff health and fitness?</vt:lpstr>
      <vt:lpstr>Feedback Proforma.   </vt:lpstr>
      <vt:lpstr>PowerPoint Presentation</vt:lpstr>
      <vt:lpstr>PowerPoint Presentation</vt:lpstr>
      <vt:lpstr>PowerPoint Presentation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Sean OConnor  (Welsh Ambulance Service NHS Trust)</dc:creator>
  <cp:lastModifiedBy>Sean OConnor  (Welsh Ambulance Service NHS Trust)</cp:lastModifiedBy>
  <cp:revision>2</cp:revision>
  <dcterms:created xsi:type="dcterms:W3CDTF">2025-08-18T21:37:48Z</dcterms:created>
  <dcterms:modified xsi:type="dcterms:W3CDTF">2025-10-09T12:55:27Z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Order">
    <vt:r8>74064500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