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7" r:id="rId1"/>
  </p:sldMasterIdLst>
  <p:notesMasterIdLst>
    <p:notesMasterId r:id="rId22"/>
  </p:notesMasterIdLst>
  <p:sldIdLst>
    <p:sldId id="27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9144000" cy="5143500" type="screen16x9"/>
  <p:notesSz cx="6858000" cy="9144000"/>
  <p:embeddedFontLst>
    <p:embeddedFont>
      <p:font typeface="Epilogue Light" panose="020B0604020202020204" charset="0"/>
      <p:regular r:id="rId23"/>
      <p:bold r:id="rId24"/>
      <p:italic r:id="rId25"/>
      <p:boldItalic r:id="rId26"/>
    </p:embeddedFont>
    <p:embeddedFont>
      <p:font typeface="Epilogue SemiBold" panose="020B0604020202020204" charset="0"/>
      <p:regular r:id="rId27"/>
      <p:bold r:id="rId28"/>
      <p:italic r:id="rId29"/>
      <p:boldItalic r:id="rId30"/>
    </p:embeddedFont>
    <p:embeddedFont>
      <p:font typeface="Old Standard TT" panose="020B0604020202020204" charset="0"/>
      <p:regular r:id="rId31"/>
      <p:bold r:id="rId32"/>
      <p: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4" d="100"/>
          <a:sy n="114" d="100"/>
        </p:scale>
        <p:origin x="72" y="31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14e38faca9_2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14e38faca9_2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cf1825631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cf1825631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ce293a1e66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ce293a1e66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ce293a1e66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ce293a1e66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cec5f07d93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cec5f07d93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cec5f07d93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cec5f07d93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ced57232e2_1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ced57232e2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cec5f07d93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cec5f07d93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cf18256317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cf18256317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cf1825631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cf1825631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cf18256317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cf18256317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cd176f2a8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cd176f2a8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cd176f2a85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cd176f2a85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cd1563427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cd1563427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d08d85349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d08d85349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d2542580c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d2542580c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d2542580c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d2542580c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d2542580cb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d2542580c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First Pag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855300" y="1819550"/>
            <a:ext cx="7433400" cy="1159800"/>
          </a:xfrm>
          <a:prstGeom prst="rect">
            <a:avLst/>
          </a:prstGeom>
        </p:spPr>
        <p:txBody>
          <a:bodyPr spcFirstLastPara="1" wrap="square" lIns="0" tIns="0" rIns="0" bIns="0" anchor="ctr" anchorCtr="0">
            <a:noAutofit/>
          </a:bodyPr>
          <a:lstStyle>
            <a:lvl1pPr lvl="0" rtl="0">
              <a:spcBef>
                <a:spcPts val="0"/>
              </a:spcBef>
              <a:spcAft>
                <a:spcPts val="0"/>
              </a:spcAft>
              <a:buSzPts val="6000"/>
              <a:buFont typeface="Epilogue SemiBold"/>
              <a:buNone/>
              <a:defRPr sz="6000">
                <a:latin typeface="Epilogue SemiBold"/>
                <a:ea typeface="Epilogue SemiBold"/>
                <a:cs typeface="Epilogue SemiBold"/>
                <a:sym typeface="Epilogue SemiBold"/>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pic>
        <p:nvPicPr>
          <p:cNvPr id="11" name="Google Shape;11;p2"/>
          <p:cNvPicPr preferRelativeResize="0"/>
          <p:nvPr/>
        </p:nvPicPr>
        <p:blipFill>
          <a:blip r:embed="rId2">
            <a:alphaModFix/>
          </a:blip>
          <a:stretch>
            <a:fillRect/>
          </a:stretch>
        </p:blipFill>
        <p:spPr>
          <a:xfrm>
            <a:off x="0" y="3775221"/>
            <a:ext cx="9144003" cy="1388554"/>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solidFill>
          <a:schemeClr val="dk1"/>
        </a:solidFill>
        <a:effectLst/>
      </p:bgPr>
    </p:bg>
    <p:spTree>
      <p:nvGrpSpPr>
        <p:cNvPr id="1" name="Shape 16"/>
        <p:cNvGrpSpPr/>
        <p:nvPr/>
      </p:nvGrpSpPr>
      <p:grpSpPr>
        <a:xfrm>
          <a:off x="0" y="0"/>
          <a:ext cx="0" cy="0"/>
          <a:chOff x="0" y="0"/>
          <a:chExt cx="0" cy="0"/>
        </a:xfrm>
      </p:grpSpPr>
      <p:sp>
        <p:nvSpPr>
          <p:cNvPr id="17" name="Google Shape;17;p4"/>
          <p:cNvSpPr txBox="1">
            <a:spLocks noGrp="1"/>
          </p:cNvSpPr>
          <p:nvPr>
            <p:ph type="ctrTitle"/>
          </p:nvPr>
        </p:nvSpPr>
        <p:spPr>
          <a:xfrm>
            <a:off x="855300" y="1669463"/>
            <a:ext cx="7433400" cy="1399800"/>
          </a:xfrm>
          <a:prstGeom prst="rect">
            <a:avLst/>
          </a:prstGeom>
          <a:solidFill>
            <a:srgbClr val="000000">
              <a:alpha val="0"/>
            </a:srgbClr>
          </a:solidFill>
        </p:spPr>
        <p:txBody>
          <a:bodyPr spcFirstLastPara="1" wrap="square" lIns="0" tIns="0" rIns="0" bIns="0" anchor="b" anchorCtr="0">
            <a:noAutofit/>
          </a:bodyPr>
          <a:lstStyle>
            <a:lvl1pPr lvl="0" rtl="0">
              <a:spcBef>
                <a:spcPts val="0"/>
              </a:spcBef>
              <a:spcAft>
                <a:spcPts val="0"/>
              </a:spcAft>
              <a:buClr>
                <a:srgbClr val="FAD506"/>
              </a:buClr>
              <a:buSzPts val="4800"/>
              <a:buFont typeface="Epilogue SemiBold"/>
              <a:buNone/>
              <a:defRPr sz="4800">
                <a:solidFill>
                  <a:srgbClr val="FAD506"/>
                </a:solidFill>
                <a:latin typeface="Epilogue SemiBold"/>
                <a:ea typeface="Epilogue SemiBold"/>
                <a:cs typeface="Epilogue SemiBold"/>
                <a:sym typeface="Epilogue SemiBold"/>
              </a:defRPr>
            </a:lvl1pPr>
            <a:lvl2pPr lvl="1" rtl="0">
              <a:spcBef>
                <a:spcPts val="0"/>
              </a:spcBef>
              <a:spcAft>
                <a:spcPts val="0"/>
              </a:spcAft>
              <a:buClr>
                <a:schemeClr val="accent1"/>
              </a:buClr>
              <a:buSzPts val="4800"/>
              <a:buNone/>
              <a:defRPr sz="4800">
                <a:solidFill>
                  <a:schemeClr val="accent1"/>
                </a:solidFill>
              </a:defRPr>
            </a:lvl2pPr>
            <a:lvl3pPr lvl="2" rtl="0">
              <a:spcBef>
                <a:spcPts val="0"/>
              </a:spcBef>
              <a:spcAft>
                <a:spcPts val="0"/>
              </a:spcAft>
              <a:buClr>
                <a:schemeClr val="accent1"/>
              </a:buClr>
              <a:buSzPts val="4800"/>
              <a:buNone/>
              <a:defRPr sz="4800">
                <a:solidFill>
                  <a:schemeClr val="accent1"/>
                </a:solidFill>
              </a:defRPr>
            </a:lvl3pPr>
            <a:lvl4pPr lvl="3" rtl="0">
              <a:spcBef>
                <a:spcPts val="0"/>
              </a:spcBef>
              <a:spcAft>
                <a:spcPts val="0"/>
              </a:spcAft>
              <a:buClr>
                <a:schemeClr val="accent1"/>
              </a:buClr>
              <a:buSzPts val="4800"/>
              <a:buNone/>
              <a:defRPr sz="4800">
                <a:solidFill>
                  <a:schemeClr val="accent1"/>
                </a:solidFill>
              </a:defRPr>
            </a:lvl4pPr>
            <a:lvl5pPr lvl="4" rtl="0">
              <a:spcBef>
                <a:spcPts val="0"/>
              </a:spcBef>
              <a:spcAft>
                <a:spcPts val="0"/>
              </a:spcAft>
              <a:buClr>
                <a:schemeClr val="accent1"/>
              </a:buClr>
              <a:buSzPts val="4800"/>
              <a:buNone/>
              <a:defRPr sz="4800">
                <a:solidFill>
                  <a:schemeClr val="accent1"/>
                </a:solidFill>
              </a:defRPr>
            </a:lvl5pPr>
            <a:lvl6pPr lvl="5" rtl="0">
              <a:spcBef>
                <a:spcPts val="0"/>
              </a:spcBef>
              <a:spcAft>
                <a:spcPts val="0"/>
              </a:spcAft>
              <a:buClr>
                <a:schemeClr val="accent1"/>
              </a:buClr>
              <a:buSzPts val="4800"/>
              <a:buNone/>
              <a:defRPr sz="4800">
                <a:solidFill>
                  <a:schemeClr val="accent1"/>
                </a:solidFill>
              </a:defRPr>
            </a:lvl6pPr>
            <a:lvl7pPr lvl="6" rtl="0">
              <a:spcBef>
                <a:spcPts val="0"/>
              </a:spcBef>
              <a:spcAft>
                <a:spcPts val="0"/>
              </a:spcAft>
              <a:buClr>
                <a:schemeClr val="accent1"/>
              </a:buClr>
              <a:buSzPts val="4800"/>
              <a:buNone/>
              <a:defRPr sz="4800">
                <a:solidFill>
                  <a:schemeClr val="accent1"/>
                </a:solidFill>
              </a:defRPr>
            </a:lvl7pPr>
            <a:lvl8pPr lvl="7" rtl="0">
              <a:spcBef>
                <a:spcPts val="0"/>
              </a:spcBef>
              <a:spcAft>
                <a:spcPts val="0"/>
              </a:spcAft>
              <a:buClr>
                <a:schemeClr val="accent1"/>
              </a:buClr>
              <a:buSzPts val="4800"/>
              <a:buNone/>
              <a:defRPr sz="4800">
                <a:solidFill>
                  <a:schemeClr val="accent1"/>
                </a:solidFill>
              </a:defRPr>
            </a:lvl8pPr>
            <a:lvl9pPr lvl="8" rtl="0">
              <a:spcBef>
                <a:spcPts val="0"/>
              </a:spcBef>
              <a:spcAft>
                <a:spcPts val="0"/>
              </a:spcAft>
              <a:buClr>
                <a:schemeClr val="accent1"/>
              </a:buClr>
              <a:buSzPts val="4800"/>
              <a:buNone/>
              <a:defRPr sz="4800">
                <a:solidFill>
                  <a:schemeClr val="accent1"/>
                </a:solidFill>
              </a:defRPr>
            </a:lvl9pPr>
          </a:lstStyle>
          <a:p>
            <a:endParaRPr/>
          </a:p>
        </p:txBody>
      </p:sp>
      <p:sp>
        <p:nvSpPr>
          <p:cNvPr id="18" name="Google Shape;18;p4"/>
          <p:cNvSpPr txBox="1">
            <a:spLocks noGrp="1"/>
          </p:cNvSpPr>
          <p:nvPr>
            <p:ph type="subTitle" idx="1"/>
          </p:nvPr>
        </p:nvSpPr>
        <p:spPr>
          <a:xfrm>
            <a:off x="855300" y="3166240"/>
            <a:ext cx="7433400" cy="307800"/>
          </a:xfrm>
          <a:prstGeom prst="rect">
            <a:avLst/>
          </a:prstGeom>
        </p:spPr>
        <p:txBody>
          <a:bodyPr spcFirstLastPara="1" wrap="square" lIns="0" tIns="0" rIns="0" bIns="0" anchor="t" anchorCtr="0">
            <a:noAutofit/>
          </a:bodyPr>
          <a:lstStyle>
            <a:lvl1pPr lvl="0" rtl="0">
              <a:spcBef>
                <a:spcPts val="0"/>
              </a:spcBef>
              <a:spcAft>
                <a:spcPts val="0"/>
              </a:spcAft>
              <a:buClr>
                <a:schemeClr val="lt1"/>
              </a:buClr>
              <a:buSzPts val="2000"/>
              <a:buFont typeface="Epilogue Light"/>
              <a:buNone/>
              <a:defRPr>
                <a:solidFill>
                  <a:schemeClr val="lt1"/>
                </a:solidFill>
                <a:latin typeface="Epilogue Light"/>
                <a:ea typeface="Epilogue Light"/>
                <a:cs typeface="Epilogue Light"/>
                <a:sym typeface="Epilogue Light"/>
              </a:defRPr>
            </a:lvl1pPr>
            <a:lvl2pPr lvl="1" rtl="0">
              <a:spcBef>
                <a:spcPts val="800"/>
              </a:spcBef>
              <a:spcAft>
                <a:spcPts val="0"/>
              </a:spcAft>
              <a:buClr>
                <a:schemeClr val="lt2"/>
              </a:buClr>
              <a:buSzPts val="3000"/>
              <a:buNone/>
              <a:defRPr sz="3000">
                <a:solidFill>
                  <a:schemeClr val="lt2"/>
                </a:solidFill>
              </a:defRPr>
            </a:lvl2pPr>
            <a:lvl3pPr lvl="2" rtl="0">
              <a:spcBef>
                <a:spcPts val="800"/>
              </a:spcBef>
              <a:spcAft>
                <a:spcPts val="0"/>
              </a:spcAft>
              <a:buClr>
                <a:schemeClr val="lt2"/>
              </a:buClr>
              <a:buSzPts val="3000"/>
              <a:buNone/>
              <a:defRPr sz="3000">
                <a:solidFill>
                  <a:schemeClr val="lt2"/>
                </a:solidFill>
              </a:defRPr>
            </a:lvl3pPr>
            <a:lvl4pPr lvl="3" rtl="0">
              <a:spcBef>
                <a:spcPts val="800"/>
              </a:spcBef>
              <a:spcAft>
                <a:spcPts val="0"/>
              </a:spcAft>
              <a:buClr>
                <a:schemeClr val="lt2"/>
              </a:buClr>
              <a:buSzPts val="3000"/>
              <a:buNone/>
              <a:defRPr sz="3000">
                <a:solidFill>
                  <a:schemeClr val="lt2"/>
                </a:solidFill>
              </a:defRPr>
            </a:lvl4pPr>
            <a:lvl5pPr lvl="4" rtl="0">
              <a:spcBef>
                <a:spcPts val="800"/>
              </a:spcBef>
              <a:spcAft>
                <a:spcPts val="0"/>
              </a:spcAft>
              <a:buClr>
                <a:schemeClr val="lt2"/>
              </a:buClr>
              <a:buSzPts val="3000"/>
              <a:buNone/>
              <a:defRPr sz="3000">
                <a:solidFill>
                  <a:schemeClr val="lt2"/>
                </a:solidFill>
              </a:defRPr>
            </a:lvl5pPr>
            <a:lvl6pPr lvl="5" rtl="0">
              <a:spcBef>
                <a:spcPts val="800"/>
              </a:spcBef>
              <a:spcAft>
                <a:spcPts val="0"/>
              </a:spcAft>
              <a:buClr>
                <a:schemeClr val="lt2"/>
              </a:buClr>
              <a:buSzPts val="3000"/>
              <a:buNone/>
              <a:defRPr sz="3000">
                <a:solidFill>
                  <a:schemeClr val="lt2"/>
                </a:solidFill>
              </a:defRPr>
            </a:lvl6pPr>
            <a:lvl7pPr lvl="6" rtl="0">
              <a:spcBef>
                <a:spcPts val="800"/>
              </a:spcBef>
              <a:spcAft>
                <a:spcPts val="0"/>
              </a:spcAft>
              <a:buClr>
                <a:schemeClr val="lt2"/>
              </a:buClr>
              <a:buSzPts val="3000"/>
              <a:buNone/>
              <a:defRPr sz="3000">
                <a:solidFill>
                  <a:schemeClr val="lt2"/>
                </a:solidFill>
              </a:defRPr>
            </a:lvl7pPr>
            <a:lvl8pPr lvl="7" rtl="0">
              <a:spcBef>
                <a:spcPts val="800"/>
              </a:spcBef>
              <a:spcAft>
                <a:spcPts val="0"/>
              </a:spcAft>
              <a:buClr>
                <a:schemeClr val="lt2"/>
              </a:buClr>
              <a:buSzPts val="3000"/>
              <a:buNone/>
              <a:defRPr sz="3000">
                <a:solidFill>
                  <a:schemeClr val="lt2"/>
                </a:solidFill>
              </a:defRPr>
            </a:lvl8pPr>
            <a:lvl9pPr lvl="8" rtl="0">
              <a:spcBef>
                <a:spcPts val="800"/>
              </a:spcBef>
              <a:spcAft>
                <a:spcPts val="800"/>
              </a:spcAft>
              <a:buClr>
                <a:schemeClr val="lt2"/>
              </a:buClr>
              <a:buSzPts val="3000"/>
              <a:buNone/>
              <a:defRPr sz="3000">
                <a:solidFill>
                  <a:schemeClr val="lt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Quote Plain">
  <p:cSld name="TITLE_1_1_2">
    <p:bg>
      <p:bgPr>
        <a:solidFill>
          <a:srgbClr val="FAD506"/>
        </a:solid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body" idx="1"/>
          </p:nvPr>
        </p:nvSpPr>
        <p:spPr>
          <a:xfrm>
            <a:off x="855300" y="1093650"/>
            <a:ext cx="6476100" cy="3057600"/>
          </a:xfrm>
          <a:prstGeom prst="rect">
            <a:avLst/>
          </a:prstGeom>
        </p:spPr>
        <p:txBody>
          <a:bodyPr spcFirstLastPara="1" wrap="square" lIns="0" tIns="0" rIns="0" bIns="0" anchor="t" anchorCtr="0">
            <a:noAutofit/>
          </a:bodyPr>
          <a:lstStyle>
            <a:lvl1pPr marL="457200" lvl="0" indent="-450850" rtl="0">
              <a:spcBef>
                <a:spcPts val="0"/>
              </a:spcBef>
              <a:spcAft>
                <a:spcPts val="0"/>
              </a:spcAft>
              <a:buClr>
                <a:srgbClr val="FC0168"/>
              </a:buClr>
              <a:buSzPts val="3500"/>
              <a:buFont typeface="Epilogue Light"/>
              <a:buChar char="➔"/>
              <a:defRPr sz="3500">
                <a:latin typeface="Epilogue Light"/>
                <a:ea typeface="Epilogue Light"/>
                <a:cs typeface="Epilogue Light"/>
                <a:sym typeface="Epilogue Light"/>
              </a:defRPr>
            </a:lvl1pPr>
            <a:lvl2pPr marL="914400" lvl="1" indent="-450850" rtl="0">
              <a:spcBef>
                <a:spcPts val="800"/>
              </a:spcBef>
              <a:spcAft>
                <a:spcPts val="0"/>
              </a:spcAft>
              <a:buClr>
                <a:srgbClr val="FC0168"/>
              </a:buClr>
              <a:buSzPts val="3500"/>
              <a:buFont typeface="Epilogue Light"/>
              <a:buChar char="⇾"/>
              <a:defRPr sz="3500">
                <a:latin typeface="Epilogue Light"/>
                <a:ea typeface="Epilogue Light"/>
                <a:cs typeface="Epilogue Light"/>
                <a:sym typeface="Epilogue Light"/>
              </a:defRPr>
            </a:lvl2pPr>
            <a:lvl3pPr marL="1371600" lvl="2" indent="-450850" rtl="0">
              <a:spcBef>
                <a:spcPts val="800"/>
              </a:spcBef>
              <a:spcAft>
                <a:spcPts val="0"/>
              </a:spcAft>
              <a:buClr>
                <a:srgbClr val="FC0168"/>
              </a:buClr>
              <a:buSzPts val="3500"/>
              <a:buFont typeface="Epilogue Light"/>
              <a:buChar char="■"/>
              <a:defRPr sz="3500">
                <a:latin typeface="Epilogue Light"/>
                <a:ea typeface="Epilogue Light"/>
                <a:cs typeface="Epilogue Light"/>
                <a:sym typeface="Epilogue Light"/>
              </a:defRPr>
            </a:lvl3pPr>
            <a:lvl4pPr marL="1828800" lvl="3" indent="-450850" rtl="0">
              <a:spcBef>
                <a:spcPts val="800"/>
              </a:spcBef>
              <a:spcAft>
                <a:spcPts val="0"/>
              </a:spcAft>
              <a:buClr>
                <a:srgbClr val="FC0168"/>
              </a:buClr>
              <a:buSzPts val="3500"/>
              <a:buFont typeface="Epilogue Light"/>
              <a:buChar char="●"/>
              <a:defRPr sz="3500">
                <a:latin typeface="Epilogue Light"/>
                <a:ea typeface="Epilogue Light"/>
                <a:cs typeface="Epilogue Light"/>
                <a:sym typeface="Epilogue Light"/>
              </a:defRPr>
            </a:lvl4pPr>
            <a:lvl5pPr marL="2286000" lvl="4" indent="-450850" rtl="0">
              <a:spcBef>
                <a:spcPts val="800"/>
              </a:spcBef>
              <a:spcAft>
                <a:spcPts val="0"/>
              </a:spcAft>
              <a:buClr>
                <a:srgbClr val="FC0168"/>
              </a:buClr>
              <a:buSzPts val="3500"/>
              <a:buFont typeface="Epilogue Light"/>
              <a:buChar char="○"/>
              <a:defRPr sz="3500">
                <a:latin typeface="Epilogue Light"/>
                <a:ea typeface="Epilogue Light"/>
                <a:cs typeface="Epilogue Light"/>
                <a:sym typeface="Epilogue Light"/>
              </a:defRPr>
            </a:lvl5pPr>
            <a:lvl6pPr marL="2743200" lvl="5" indent="-450850" rtl="0">
              <a:spcBef>
                <a:spcPts val="800"/>
              </a:spcBef>
              <a:spcAft>
                <a:spcPts val="0"/>
              </a:spcAft>
              <a:buClr>
                <a:srgbClr val="FC0168"/>
              </a:buClr>
              <a:buSzPts val="3500"/>
              <a:buFont typeface="Epilogue Light"/>
              <a:buChar char="■"/>
              <a:defRPr sz="3500">
                <a:latin typeface="Epilogue Light"/>
                <a:ea typeface="Epilogue Light"/>
                <a:cs typeface="Epilogue Light"/>
                <a:sym typeface="Epilogue Light"/>
              </a:defRPr>
            </a:lvl6pPr>
            <a:lvl7pPr marL="3200400" lvl="6" indent="-450850" rtl="0">
              <a:spcBef>
                <a:spcPts val="800"/>
              </a:spcBef>
              <a:spcAft>
                <a:spcPts val="0"/>
              </a:spcAft>
              <a:buSzPts val="3500"/>
              <a:buChar char="●"/>
              <a:defRPr sz="3500"/>
            </a:lvl7pPr>
            <a:lvl8pPr marL="3657600" lvl="7" indent="-450850" rtl="0">
              <a:spcBef>
                <a:spcPts val="800"/>
              </a:spcBef>
              <a:spcAft>
                <a:spcPts val="0"/>
              </a:spcAft>
              <a:buSzPts val="3500"/>
              <a:buChar char="○"/>
              <a:defRPr sz="3500"/>
            </a:lvl8pPr>
            <a:lvl9pPr marL="4114800" lvl="8" indent="-450850" rtl="0">
              <a:spcBef>
                <a:spcPts val="800"/>
              </a:spcBef>
              <a:spcAft>
                <a:spcPts val="800"/>
              </a:spcAft>
              <a:buSzPts val="3500"/>
              <a:buChar char="■"/>
              <a:defRPr sz="3500"/>
            </a:lvl9pPr>
          </a:lstStyle>
          <a:p>
            <a:endParaRPr/>
          </a:p>
        </p:txBody>
      </p:sp>
      <p:sp>
        <p:nvSpPr>
          <p:cNvPr id="21" name="Google Shape;21;p5"/>
          <p:cNvSpPr txBox="1"/>
          <p:nvPr/>
        </p:nvSpPr>
        <p:spPr>
          <a:xfrm>
            <a:off x="324225" y="855550"/>
            <a:ext cx="654900" cy="6537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9600">
                <a:latin typeface="Spartan"/>
                <a:ea typeface="Spartan"/>
                <a:cs typeface="Spartan"/>
                <a:sym typeface="Spartan"/>
              </a:rPr>
              <a:t>“</a:t>
            </a:r>
            <a:endParaRPr sz="9600">
              <a:latin typeface="Spartan"/>
              <a:ea typeface="Spartan"/>
              <a:cs typeface="Spartan"/>
              <a:sym typeface="Spart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ext plain pink">
  <p:cSld name="TITLE_1_1_1_1">
    <p:bg>
      <p:bgPr>
        <a:solidFill>
          <a:srgbClr val="FC0168"/>
        </a:solidFill>
        <a:effectLst/>
      </p:bgPr>
    </p:bg>
    <p:spTree>
      <p:nvGrpSpPr>
        <p:cNvPr id="1" name="Shape 22"/>
        <p:cNvGrpSpPr/>
        <p:nvPr/>
      </p:nvGrpSpPr>
      <p:grpSpPr>
        <a:xfrm>
          <a:off x="0" y="0"/>
          <a:ext cx="0" cy="0"/>
          <a:chOff x="0" y="0"/>
          <a:chExt cx="0" cy="0"/>
        </a:xfrm>
      </p:grpSpPr>
      <p:sp>
        <p:nvSpPr>
          <p:cNvPr id="23" name="Google Shape;23;p6"/>
          <p:cNvSpPr txBox="1">
            <a:spLocks noGrp="1"/>
          </p:cNvSpPr>
          <p:nvPr>
            <p:ph type="body" idx="1"/>
          </p:nvPr>
        </p:nvSpPr>
        <p:spPr>
          <a:xfrm>
            <a:off x="855300" y="1093650"/>
            <a:ext cx="6476100" cy="3057600"/>
          </a:xfrm>
          <a:prstGeom prst="rect">
            <a:avLst/>
          </a:prstGeom>
        </p:spPr>
        <p:txBody>
          <a:bodyPr spcFirstLastPara="1" wrap="square" lIns="0" tIns="0" rIns="0" bIns="0" anchor="t" anchorCtr="0">
            <a:noAutofit/>
          </a:bodyPr>
          <a:lstStyle>
            <a:lvl1pPr marL="457200" lvl="0" indent="-450850" rtl="0">
              <a:spcBef>
                <a:spcPts val="0"/>
              </a:spcBef>
              <a:spcAft>
                <a:spcPts val="0"/>
              </a:spcAft>
              <a:buClr>
                <a:srgbClr val="FFFFFF"/>
              </a:buClr>
              <a:buSzPts val="3500"/>
              <a:buFont typeface="Epilogue Light"/>
              <a:buChar char="➔"/>
              <a:defRPr sz="3500">
                <a:latin typeface="Epilogue Light"/>
                <a:ea typeface="Epilogue Light"/>
                <a:cs typeface="Epilogue Light"/>
                <a:sym typeface="Epilogue Light"/>
              </a:defRPr>
            </a:lvl1pPr>
            <a:lvl2pPr marL="914400" lvl="1" indent="-450850" rtl="0">
              <a:spcBef>
                <a:spcPts val="800"/>
              </a:spcBef>
              <a:spcAft>
                <a:spcPts val="0"/>
              </a:spcAft>
              <a:buClr>
                <a:srgbClr val="FFFFFF"/>
              </a:buClr>
              <a:buSzPts val="3500"/>
              <a:buFont typeface="Epilogue Light"/>
              <a:buChar char="⇾"/>
              <a:defRPr sz="3500">
                <a:latin typeface="Epilogue Light"/>
                <a:ea typeface="Epilogue Light"/>
                <a:cs typeface="Epilogue Light"/>
                <a:sym typeface="Epilogue Light"/>
              </a:defRPr>
            </a:lvl2pPr>
            <a:lvl3pPr marL="1371600" lvl="2" indent="-450850" rtl="0">
              <a:spcBef>
                <a:spcPts val="800"/>
              </a:spcBef>
              <a:spcAft>
                <a:spcPts val="0"/>
              </a:spcAft>
              <a:buClr>
                <a:srgbClr val="FFFFFF"/>
              </a:buClr>
              <a:buSzPts val="3500"/>
              <a:buFont typeface="Epilogue Light"/>
              <a:buChar char="■"/>
              <a:defRPr sz="3500">
                <a:latin typeface="Epilogue Light"/>
                <a:ea typeface="Epilogue Light"/>
                <a:cs typeface="Epilogue Light"/>
                <a:sym typeface="Epilogue Light"/>
              </a:defRPr>
            </a:lvl3pPr>
            <a:lvl4pPr marL="1828800" lvl="3" indent="-450850" rtl="0">
              <a:spcBef>
                <a:spcPts val="800"/>
              </a:spcBef>
              <a:spcAft>
                <a:spcPts val="0"/>
              </a:spcAft>
              <a:buClr>
                <a:srgbClr val="FFFFFF"/>
              </a:buClr>
              <a:buSzPts val="3500"/>
              <a:buFont typeface="Epilogue Light"/>
              <a:buChar char="●"/>
              <a:defRPr sz="3500">
                <a:latin typeface="Epilogue Light"/>
                <a:ea typeface="Epilogue Light"/>
                <a:cs typeface="Epilogue Light"/>
                <a:sym typeface="Epilogue Light"/>
              </a:defRPr>
            </a:lvl4pPr>
            <a:lvl5pPr marL="2286000" lvl="4" indent="-450850" rtl="0">
              <a:spcBef>
                <a:spcPts val="800"/>
              </a:spcBef>
              <a:spcAft>
                <a:spcPts val="0"/>
              </a:spcAft>
              <a:buClr>
                <a:schemeClr val="lt1"/>
              </a:buClr>
              <a:buSzPts val="3500"/>
              <a:buFont typeface="Epilogue Light"/>
              <a:buChar char="○"/>
              <a:defRPr sz="3500">
                <a:latin typeface="Epilogue Light"/>
                <a:ea typeface="Epilogue Light"/>
                <a:cs typeface="Epilogue Light"/>
                <a:sym typeface="Epilogue Light"/>
              </a:defRPr>
            </a:lvl5pPr>
            <a:lvl6pPr marL="2743200" lvl="5" indent="-450850" rtl="0">
              <a:spcBef>
                <a:spcPts val="800"/>
              </a:spcBef>
              <a:spcAft>
                <a:spcPts val="0"/>
              </a:spcAft>
              <a:buClr>
                <a:srgbClr val="FFFFFF"/>
              </a:buClr>
              <a:buSzPts val="3500"/>
              <a:buChar char="■"/>
              <a:defRPr sz="3500"/>
            </a:lvl6pPr>
            <a:lvl7pPr marL="3200400" lvl="6" indent="-450850" rtl="0">
              <a:spcBef>
                <a:spcPts val="800"/>
              </a:spcBef>
              <a:spcAft>
                <a:spcPts val="0"/>
              </a:spcAft>
              <a:buSzPts val="3500"/>
              <a:buChar char="●"/>
              <a:defRPr sz="3500"/>
            </a:lvl7pPr>
            <a:lvl8pPr marL="3657600" lvl="7" indent="-450850" rtl="0">
              <a:spcBef>
                <a:spcPts val="800"/>
              </a:spcBef>
              <a:spcAft>
                <a:spcPts val="0"/>
              </a:spcAft>
              <a:buSzPts val="3500"/>
              <a:buChar char="○"/>
              <a:defRPr sz="3500"/>
            </a:lvl8pPr>
            <a:lvl9pPr marL="4114800" lvl="8" indent="-450850" rtl="0">
              <a:spcBef>
                <a:spcPts val="800"/>
              </a:spcBef>
              <a:spcAft>
                <a:spcPts val="800"/>
              </a:spcAft>
              <a:buSzPts val="3500"/>
              <a:buChar char="■"/>
              <a:defRPr sz="3500"/>
            </a:lvl9pPr>
          </a:lstStyle>
          <a:p>
            <a:endParaRPr/>
          </a:p>
        </p:txBody>
      </p:sp>
      <p:sp>
        <p:nvSpPr>
          <p:cNvPr id="24" name="Google Shape;24;p6"/>
          <p:cNvSpPr txBox="1"/>
          <p:nvPr/>
        </p:nvSpPr>
        <p:spPr>
          <a:xfrm>
            <a:off x="324225" y="855550"/>
            <a:ext cx="654900" cy="6537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9600">
                <a:latin typeface="Spartan"/>
                <a:ea typeface="Spartan"/>
                <a:cs typeface="Spartan"/>
                <a:sym typeface="Spartan"/>
              </a:rPr>
              <a:t>“</a:t>
            </a:r>
            <a:endParaRPr sz="9600">
              <a:latin typeface="Spartan"/>
              <a:ea typeface="Spartan"/>
              <a:cs typeface="Spartan"/>
              <a:sym typeface="Spart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1 column Blue">
  <p:cSld name="TITLE_AND_BODY_1">
    <p:spTree>
      <p:nvGrpSpPr>
        <p:cNvPr id="1" name="Shape 25"/>
        <p:cNvGrpSpPr/>
        <p:nvPr/>
      </p:nvGrpSpPr>
      <p:grpSpPr>
        <a:xfrm>
          <a:off x="0" y="0"/>
          <a:ext cx="0" cy="0"/>
          <a:chOff x="0" y="0"/>
          <a:chExt cx="0" cy="0"/>
        </a:xfrm>
      </p:grpSpPr>
      <p:sp>
        <p:nvSpPr>
          <p:cNvPr id="26" name="Google Shape;26;p7"/>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lvl1pPr lvl="0" rtl="0">
              <a:spcBef>
                <a:spcPts val="0"/>
              </a:spcBef>
              <a:spcAft>
                <a:spcPts val="0"/>
              </a:spcAft>
              <a:buClr>
                <a:srgbClr val="106DB6"/>
              </a:buClr>
              <a:buSzPts val="3600"/>
              <a:buFont typeface="Epilogue SemiBold"/>
              <a:buNone/>
              <a:defRPr>
                <a:solidFill>
                  <a:srgbClr val="106DB6"/>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7" name="Google Shape;27;p7"/>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lvl1pPr marL="457200" lvl="0" indent="-355600" rtl="0">
              <a:spcBef>
                <a:spcPts val="0"/>
              </a:spcBef>
              <a:spcAft>
                <a:spcPts val="0"/>
              </a:spcAft>
              <a:buClr>
                <a:srgbClr val="FAD506"/>
              </a:buClr>
              <a:buSzPts val="2000"/>
              <a:buFont typeface="Epilogue Light"/>
              <a:buChar char="➔"/>
              <a:defRPr>
                <a:latin typeface="Epilogue Light"/>
                <a:ea typeface="Epilogue Light"/>
                <a:cs typeface="Epilogue Light"/>
                <a:sym typeface="Epilogue Light"/>
              </a:defRPr>
            </a:lvl1pPr>
            <a:lvl2pPr marL="914400" lvl="1"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2pPr>
            <a:lvl3pPr marL="1371600" lvl="2"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3pPr>
            <a:lvl4pPr marL="1828800" lvl="3"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4pPr>
            <a:lvl5pPr marL="2286000" lvl="4"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5pPr>
            <a:lvl6pPr marL="2743200" lvl="5"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6pPr>
            <a:lvl7pPr marL="3200400" lvl="6"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28" name="Google Shape;28;p7"/>
          <p:cNvSpPr/>
          <p:nvPr/>
        </p:nvSpPr>
        <p:spPr>
          <a:xfrm>
            <a:off x="150" y="4922650"/>
            <a:ext cx="9144000" cy="220800"/>
          </a:xfrm>
          <a:prstGeom prst="rect">
            <a:avLst/>
          </a:prstGeom>
          <a:solidFill>
            <a:schemeClr val="lt2"/>
          </a:solidFill>
          <a:ln w="9525" cap="flat" cmpd="sng">
            <a:solidFill>
              <a:srgbClr val="106DB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 1 column yellow">
  <p:cSld name="TITLE_AND_BODY_1_2">
    <p:spTree>
      <p:nvGrpSpPr>
        <p:cNvPr id="1" name="Shape 29"/>
        <p:cNvGrpSpPr/>
        <p:nvPr/>
      </p:nvGrpSpPr>
      <p:grpSpPr>
        <a:xfrm>
          <a:off x="0" y="0"/>
          <a:ext cx="0" cy="0"/>
          <a:chOff x="0" y="0"/>
          <a:chExt cx="0" cy="0"/>
        </a:xfrm>
      </p:grpSpPr>
      <p:sp>
        <p:nvSpPr>
          <p:cNvPr id="30" name="Google Shape;30;p8"/>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lvl1pPr lvl="0" rtl="0">
              <a:spcBef>
                <a:spcPts val="0"/>
              </a:spcBef>
              <a:spcAft>
                <a:spcPts val="0"/>
              </a:spcAft>
              <a:buClr>
                <a:srgbClr val="E9DC21"/>
              </a:buClr>
              <a:buSzPts val="3600"/>
              <a:buFont typeface="Epilogue SemiBold"/>
              <a:buNone/>
              <a:defRPr>
                <a:solidFill>
                  <a:srgbClr val="E9DC21"/>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1" name="Google Shape;31;p8"/>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lvl1pPr marL="457200" lvl="0" indent="-355600" rtl="0">
              <a:spcBef>
                <a:spcPts val="0"/>
              </a:spcBef>
              <a:spcAft>
                <a:spcPts val="0"/>
              </a:spcAft>
              <a:buClr>
                <a:srgbClr val="FAD506"/>
              </a:buClr>
              <a:buSzPts val="2000"/>
              <a:buFont typeface="Epilogue Light"/>
              <a:buChar char="➔"/>
              <a:defRPr>
                <a:latin typeface="Epilogue Light"/>
                <a:ea typeface="Epilogue Light"/>
                <a:cs typeface="Epilogue Light"/>
                <a:sym typeface="Epilogue Light"/>
              </a:defRPr>
            </a:lvl1pPr>
            <a:lvl2pPr marL="914400" lvl="1"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2pPr>
            <a:lvl3pPr marL="1371600" lvl="2"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3pPr>
            <a:lvl4pPr marL="1828800" lvl="3"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4pPr>
            <a:lvl5pPr marL="2286000" lvl="4"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5pPr>
            <a:lvl6pPr marL="2743200" lvl="5"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6pPr>
            <a:lvl7pPr marL="3200400" lvl="6"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32" name="Google Shape;32;p8"/>
          <p:cNvSpPr/>
          <p:nvPr/>
        </p:nvSpPr>
        <p:spPr>
          <a:xfrm>
            <a:off x="150" y="4922650"/>
            <a:ext cx="9144000" cy="220800"/>
          </a:xfrm>
          <a:prstGeom prst="rect">
            <a:avLst/>
          </a:prstGeom>
          <a:solidFill>
            <a:srgbClr val="E9DC21"/>
          </a:solidFill>
          <a:ln w="9525" cap="flat" cmpd="sng">
            <a:solidFill>
              <a:srgbClr val="E9DC2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E9DC21"/>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 1 column pink">
  <p:cSld name="TITLE_AND_BODY_1_1">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lvl1pPr lvl="0" rtl="0">
              <a:spcBef>
                <a:spcPts val="0"/>
              </a:spcBef>
              <a:spcAft>
                <a:spcPts val="0"/>
              </a:spcAft>
              <a:buClr>
                <a:srgbClr val="FC0168"/>
              </a:buClr>
              <a:buSzPts val="3600"/>
              <a:buFont typeface="Epilogue SemiBold"/>
              <a:buNone/>
              <a:defRPr>
                <a:solidFill>
                  <a:srgbClr val="FC0168"/>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5" name="Google Shape;35;p9"/>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lvl1pPr marL="457200" lvl="0" indent="-355600" rtl="0">
              <a:spcBef>
                <a:spcPts val="0"/>
              </a:spcBef>
              <a:spcAft>
                <a:spcPts val="0"/>
              </a:spcAft>
              <a:buClr>
                <a:srgbClr val="FAD506"/>
              </a:buClr>
              <a:buSzPts val="2000"/>
              <a:buFont typeface="Epilogue Light"/>
              <a:buChar char="➔"/>
              <a:defRPr>
                <a:latin typeface="Epilogue Light"/>
                <a:ea typeface="Epilogue Light"/>
                <a:cs typeface="Epilogue Light"/>
                <a:sym typeface="Epilogue Light"/>
              </a:defRPr>
            </a:lvl1pPr>
            <a:lvl2pPr marL="914400" lvl="1"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2pPr>
            <a:lvl3pPr marL="1371600" lvl="2"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3pPr>
            <a:lvl4pPr marL="1828800" lvl="3"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4pPr>
            <a:lvl5pPr marL="2286000" lvl="4"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5pPr>
            <a:lvl6pPr marL="2743200" lvl="5"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6pPr>
            <a:lvl7pPr marL="3200400" lvl="6"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36" name="Google Shape;36;p9"/>
          <p:cNvSpPr/>
          <p:nvPr/>
        </p:nvSpPr>
        <p:spPr>
          <a:xfrm>
            <a:off x="150" y="4922650"/>
            <a:ext cx="9144000" cy="220800"/>
          </a:xfrm>
          <a:prstGeom prst="rect">
            <a:avLst/>
          </a:prstGeom>
          <a:solidFill>
            <a:srgbClr val="FC0168"/>
          </a:solidFill>
          <a:ln w="9525" cap="flat" cmpd="sng">
            <a:solidFill>
              <a:srgbClr val="FC016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1 column turquoise ">
  <p:cSld name="TITLE_AND_BODY_1_1_1">
    <p:spTree>
      <p:nvGrpSpPr>
        <p:cNvPr id="1" name="Shape 37"/>
        <p:cNvGrpSpPr/>
        <p:nvPr/>
      </p:nvGrpSpPr>
      <p:grpSpPr>
        <a:xfrm>
          <a:off x="0" y="0"/>
          <a:ext cx="0" cy="0"/>
          <a:chOff x="0" y="0"/>
          <a:chExt cx="0" cy="0"/>
        </a:xfrm>
      </p:grpSpPr>
      <p:sp>
        <p:nvSpPr>
          <p:cNvPr id="38" name="Google Shape;38;p10"/>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lvl1pPr lvl="0" rtl="0">
              <a:spcBef>
                <a:spcPts val="0"/>
              </a:spcBef>
              <a:spcAft>
                <a:spcPts val="0"/>
              </a:spcAft>
              <a:buClr>
                <a:srgbClr val="4CD0DC"/>
              </a:buClr>
              <a:buSzPts val="3600"/>
              <a:buFont typeface="Epilogue SemiBold"/>
              <a:buNone/>
              <a:defRPr>
                <a:solidFill>
                  <a:srgbClr val="4CD0DC"/>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39" name="Google Shape;39;p10"/>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lvl1pPr marL="457200" lvl="0" indent="-355600" rtl="0">
              <a:spcBef>
                <a:spcPts val="0"/>
              </a:spcBef>
              <a:spcAft>
                <a:spcPts val="0"/>
              </a:spcAft>
              <a:buClr>
                <a:srgbClr val="FAD506"/>
              </a:buClr>
              <a:buSzPts val="2000"/>
              <a:buFont typeface="Epilogue Light"/>
              <a:buChar char="➔"/>
              <a:defRPr>
                <a:latin typeface="Epilogue Light"/>
                <a:ea typeface="Epilogue Light"/>
                <a:cs typeface="Epilogue Light"/>
                <a:sym typeface="Epilogue Light"/>
              </a:defRPr>
            </a:lvl1pPr>
            <a:lvl2pPr marL="914400" lvl="1"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2pPr>
            <a:lvl3pPr marL="1371600" lvl="2"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3pPr>
            <a:lvl4pPr marL="1828800" lvl="3"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4pPr>
            <a:lvl5pPr marL="2286000" lvl="4"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5pPr>
            <a:lvl6pPr marL="2743200" lvl="5"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6pPr>
            <a:lvl7pPr marL="3200400" lvl="6" indent="-355600" rtl="0">
              <a:spcBef>
                <a:spcPts val="800"/>
              </a:spcBef>
              <a:spcAft>
                <a:spcPts val="0"/>
              </a:spcAft>
              <a:buClr>
                <a:srgbClr val="FAD506"/>
              </a:buClr>
              <a:buSzPts val="2000"/>
              <a:buFont typeface="Epilogue Light"/>
              <a:buChar char="●"/>
              <a:defRPr>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40" name="Google Shape;40;p10"/>
          <p:cNvSpPr/>
          <p:nvPr/>
        </p:nvSpPr>
        <p:spPr>
          <a:xfrm>
            <a:off x="150" y="4922650"/>
            <a:ext cx="9144000" cy="220800"/>
          </a:xfrm>
          <a:prstGeom prst="rect">
            <a:avLst/>
          </a:prstGeom>
          <a:solidFill>
            <a:srgbClr val="4CD0DC"/>
          </a:solidFill>
          <a:ln w="9525" cap="flat" cmpd="sng">
            <a:solidFill>
              <a:srgbClr val="4CD0D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solidFill>
          <a:schemeClr val="dk1"/>
        </a:solidFill>
        <a:effectLst/>
      </p:bgPr>
    </p:bg>
    <p:spTree>
      <p:nvGrpSpPr>
        <p:cNvPr id="1" name="Shape 41"/>
        <p:cNvGrpSpPr/>
        <p:nvPr/>
      </p:nvGrpSpPr>
      <p:grpSpPr>
        <a:xfrm>
          <a:off x="0" y="0"/>
          <a:ext cx="0" cy="0"/>
          <a:chOff x="0" y="0"/>
          <a:chExt cx="0" cy="0"/>
        </a:xfrm>
      </p:grpSpPr>
      <p:sp>
        <p:nvSpPr>
          <p:cNvPr id="42" name="Google Shape;42;p11"/>
          <p:cNvSpPr txBox="1">
            <a:spLocks noGrp="1"/>
          </p:cNvSpPr>
          <p:nvPr>
            <p:ph type="title"/>
          </p:nvPr>
        </p:nvSpPr>
        <p:spPr>
          <a:xfrm>
            <a:off x="335175" y="341950"/>
            <a:ext cx="7625400" cy="502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3600"/>
              <a:buFont typeface="Epilogue SemiBold"/>
              <a:buNone/>
              <a:defRPr>
                <a:solidFill>
                  <a:schemeClr val="lt1"/>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3" name="Google Shape;43;p1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4" name="Google Shape;44;p11"/>
          <p:cNvSpPr txBox="1">
            <a:spLocks noGrp="1"/>
          </p:cNvSpPr>
          <p:nvPr>
            <p:ph type="body" idx="1"/>
          </p:nvPr>
        </p:nvSpPr>
        <p:spPr>
          <a:xfrm>
            <a:off x="335175" y="1159425"/>
            <a:ext cx="3333600" cy="26319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Font typeface="Epilogue Light"/>
              <a:buChar char="➔"/>
              <a:defRPr>
                <a:solidFill>
                  <a:schemeClr val="lt1"/>
                </a:solidFill>
                <a:latin typeface="Epilogue Light"/>
                <a:ea typeface="Epilogue Light"/>
                <a:cs typeface="Epilogue Light"/>
                <a:sym typeface="Epilogue Light"/>
              </a:defRPr>
            </a:lvl1pPr>
            <a:lvl2pPr marL="914400" lvl="1"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2pPr>
            <a:lvl3pPr marL="1371600" lvl="2"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3pPr>
            <a:lvl4pPr marL="1828800" lvl="3"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4pPr>
            <a:lvl5pPr marL="2286000" lvl="4"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5pPr>
            <a:lvl6pPr marL="2743200" lvl="5"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6pPr>
            <a:lvl7pPr marL="3200400" lvl="6"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45" name="Google Shape;45;p11"/>
          <p:cNvSpPr txBox="1">
            <a:spLocks noGrp="1"/>
          </p:cNvSpPr>
          <p:nvPr>
            <p:ph type="body" idx="2"/>
          </p:nvPr>
        </p:nvSpPr>
        <p:spPr>
          <a:xfrm>
            <a:off x="4408075" y="1159425"/>
            <a:ext cx="3333600" cy="26319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Font typeface="Epilogue Light"/>
              <a:buChar char="➔"/>
              <a:defRPr>
                <a:solidFill>
                  <a:schemeClr val="lt1"/>
                </a:solidFill>
                <a:latin typeface="Epilogue Light"/>
                <a:ea typeface="Epilogue Light"/>
                <a:cs typeface="Epilogue Light"/>
                <a:sym typeface="Epilogue Light"/>
              </a:defRPr>
            </a:lvl1pPr>
            <a:lvl2pPr marL="914400" lvl="1"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2pPr>
            <a:lvl3pPr marL="1371600" lvl="2"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3pPr>
            <a:lvl4pPr marL="1828800" lvl="3"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4pPr>
            <a:lvl5pPr marL="2286000" lvl="4"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5pPr>
            <a:lvl6pPr marL="2743200" lvl="5"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6pPr>
            <a:lvl7pPr marL="3200400" lvl="6" indent="-355600" rtl="0">
              <a:spcBef>
                <a:spcPts val="800"/>
              </a:spcBef>
              <a:spcAft>
                <a:spcPts val="0"/>
              </a:spcAft>
              <a:buSzPts val="2000"/>
              <a:buFont typeface="Epilogue Light"/>
              <a:buChar char="●"/>
              <a:defRPr>
                <a:solidFill>
                  <a:schemeClr val="lt1"/>
                </a:solidFill>
                <a:latin typeface="Epilogue Light"/>
                <a:ea typeface="Epilogue Light"/>
                <a:cs typeface="Epilogue Light"/>
                <a:sym typeface="Epilogue Light"/>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 3 columns Blue">
  <p:cSld name="TITLE_AND_TWO_COLUMNS_1">
    <p:spTree>
      <p:nvGrpSpPr>
        <p:cNvPr id="1" name="Shape 46"/>
        <p:cNvGrpSpPr/>
        <p:nvPr/>
      </p:nvGrpSpPr>
      <p:grpSpPr>
        <a:xfrm>
          <a:off x="0" y="0"/>
          <a:ext cx="0" cy="0"/>
          <a:chOff x="0" y="0"/>
          <a:chExt cx="0" cy="0"/>
        </a:xfrm>
      </p:grpSpPr>
      <p:sp>
        <p:nvSpPr>
          <p:cNvPr id="47" name="Google Shape;47;p12"/>
          <p:cNvSpPr txBox="1">
            <a:spLocks noGrp="1"/>
          </p:cNvSpPr>
          <p:nvPr>
            <p:ph type="title"/>
          </p:nvPr>
        </p:nvSpPr>
        <p:spPr>
          <a:xfrm>
            <a:off x="335175" y="341025"/>
            <a:ext cx="7433400" cy="502800"/>
          </a:xfrm>
          <a:prstGeom prst="rect">
            <a:avLst/>
          </a:prstGeom>
        </p:spPr>
        <p:txBody>
          <a:bodyPr spcFirstLastPara="1" wrap="square" lIns="0" tIns="0" rIns="0" bIns="0" anchor="b" anchorCtr="0">
            <a:noAutofit/>
          </a:bodyPr>
          <a:lstStyle>
            <a:lvl1pPr lvl="0" rtl="0">
              <a:spcBef>
                <a:spcPts val="0"/>
              </a:spcBef>
              <a:spcAft>
                <a:spcPts val="0"/>
              </a:spcAft>
              <a:buClr>
                <a:srgbClr val="106DB6"/>
              </a:buClr>
              <a:buSzPts val="3600"/>
              <a:buFont typeface="Epilogue SemiBold"/>
              <a:buNone/>
              <a:defRPr>
                <a:solidFill>
                  <a:srgbClr val="106DB6"/>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48" name="Google Shape;48;p12"/>
          <p:cNvSpPr txBox="1">
            <a:spLocks noGrp="1"/>
          </p:cNvSpPr>
          <p:nvPr>
            <p:ph type="body" idx="1"/>
          </p:nvPr>
        </p:nvSpPr>
        <p:spPr>
          <a:xfrm>
            <a:off x="385125"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49" name="Google Shape;49;p12"/>
          <p:cNvSpPr txBox="1">
            <a:spLocks noGrp="1"/>
          </p:cNvSpPr>
          <p:nvPr>
            <p:ph type="body" idx="2"/>
          </p:nvPr>
        </p:nvSpPr>
        <p:spPr>
          <a:xfrm>
            <a:off x="3106342"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0" name="Google Shape;50;p12"/>
          <p:cNvSpPr txBox="1">
            <a:spLocks noGrp="1"/>
          </p:cNvSpPr>
          <p:nvPr>
            <p:ph type="body" idx="3"/>
          </p:nvPr>
        </p:nvSpPr>
        <p:spPr>
          <a:xfrm>
            <a:off x="5827560" y="1159478"/>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1" name="Google Shape;51;p12"/>
          <p:cNvSpPr/>
          <p:nvPr/>
        </p:nvSpPr>
        <p:spPr>
          <a:xfrm>
            <a:off x="150" y="4922650"/>
            <a:ext cx="9144000" cy="220800"/>
          </a:xfrm>
          <a:prstGeom prst="rect">
            <a:avLst/>
          </a:prstGeom>
          <a:solidFill>
            <a:schemeClr val="lt2"/>
          </a:solidFill>
          <a:ln w="9525" cap="flat" cmpd="sng">
            <a:solidFill>
              <a:srgbClr val="106DB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 3 columns turquoise ">
  <p:cSld name="TITLE_AND_TWO_COLUMNS_1_1">
    <p:spTree>
      <p:nvGrpSpPr>
        <p:cNvPr id="1" name="Shape 52"/>
        <p:cNvGrpSpPr/>
        <p:nvPr/>
      </p:nvGrpSpPr>
      <p:grpSpPr>
        <a:xfrm>
          <a:off x="0" y="0"/>
          <a:ext cx="0" cy="0"/>
          <a:chOff x="0" y="0"/>
          <a:chExt cx="0" cy="0"/>
        </a:xfrm>
      </p:grpSpPr>
      <p:sp>
        <p:nvSpPr>
          <p:cNvPr id="53" name="Google Shape;53;p13"/>
          <p:cNvSpPr txBox="1">
            <a:spLocks noGrp="1"/>
          </p:cNvSpPr>
          <p:nvPr>
            <p:ph type="title"/>
          </p:nvPr>
        </p:nvSpPr>
        <p:spPr>
          <a:xfrm>
            <a:off x="335175" y="341025"/>
            <a:ext cx="7433400" cy="502800"/>
          </a:xfrm>
          <a:prstGeom prst="rect">
            <a:avLst/>
          </a:prstGeom>
        </p:spPr>
        <p:txBody>
          <a:bodyPr spcFirstLastPara="1" wrap="square" lIns="0" tIns="0" rIns="0" bIns="0" anchor="b" anchorCtr="0">
            <a:noAutofit/>
          </a:bodyPr>
          <a:lstStyle>
            <a:lvl1pPr lvl="0" rtl="0">
              <a:spcBef>
                <a:spcPts val="0"/>
              </a:spcBef>
              <a:spcAft>
                <a:spcPts val="0"/>
              </a:spcAft>
              <a:buClr>
                <a:srgbClr val="4CD0DC"/>
              </a:buClr>
              <a:buSzPts val="3600"/>
              <a:buFont typeface="Epilogue SemiBold"/>
              <a:buNone/>
              <a:defRPr>
                <a:solidFill>
                  <a:srgbClr val="4CD0DC"/>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54" name="Google Shape;54;p13"/>
          <p:cNvSpPr txBox="1">
            <a:spLocks noGrp="1"/>
          </p:cNvSpPr>
          <p:nvPr>
            <p:ph type="body" idx="1"/>
          </p:nvPr>
        </p:nvSpPr>
        <p:spPr>
          <a:xfrm>
            <a:off x="385125"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5" name="Google Shape;55;p13"/>
          <p:cNvSpPr txBox="1">
            <a:spLocks noGrp="1"/>
          </p:cNvSpPr>
          <p:nvPr>
            <p:ph type="body" idx="2"/>
          </p:nvPr>
        </p:nvSpPr>
        <p:spPr>
          <a:xfrm>
            <a:off x="3106342"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6" name="Google Shape;56;p13"/>
          <p:cNvSpPr txBox="1">
            <a:spLocks noGrp="1"/>
          </p:cNvSpPr>
          <p:nvPr>
            <p:ph type="body" idx="3"/>
          </p:nvPr>
        </p:nvSpPr>
        <p:spPr>
          <a:xfrm>
            <a:off x="5827560" y="1159478"/>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57" name="Google Shape;57;p13"/>
          <p:cNvSpPr/>
          <p:nvPr/>
        </p:nvSpPr>
        <p:spPr>
          <a:xfrm>
            <a:off x="150" y="4922650"/>
            <a:ext cx="9144000" cy="220800"/>
          </a:xfrm>
          <a:prstGeom prst="rect">
            <a:avLst/>
          </a:prstGeom>
          <a:solidFill>
            <a:srgbClr val="4CD0DC"/>
          </a:solidFill>
          <a:ln w="9525" cap="flat" cmpd="sng">
            <a:solidFill>
              <a:srgbClr val="4CD0D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 3 columns yellow">
  <p:cSld name="TITLE_AND_TWO_COLUMNS_1_1_1">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35175" y="341025"/>
            <a:ext cx="7433400" cy="502800"/>
          </a:xfrm>
          <a:prstGeom prst="rect">
            <a:avLst/>
          </a:prstGeom>
        </p:spPr>
        <p:txBody>
          <a:bodyPr spcFirstLastPara="1" wrap="square" lIns="0" tIns="0" rIns="0" bIns="0" anchor="b" anchorCtr="0">
            <a:noAutofit/>
          </a:bodyPr>
          <a:lstStyle>
            <a:lvl1pPr lvl="0" rtl="0">
              <a:spcBef>
                <a:spcPts val="0"/>
              </a:spcBef>
              <a:spcAft>
                <a:spcPts val="0"/>
              </a:spcAft>
              <a:buClr>
                <a:srgbClr val="E9DC21"/>
              </a:buClr>
              <a:buSzPts val="3600"/>
              <a:buFont typeface="Epilogue SemiBold"/>
              <a:buNone/>
              <a:defRPr>
                <a:solidFill>
                  <a:srgbClr val="E9DC21"/>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0" name="Google Shape;60;p14"/>
          <p:cNvSpPr txBox="1">
            <a:spLocks noGrp="1"/>
          </p:cNvSpPr>
          <p:nvPr>
            <p:ph type="body" idx="1"/>
          </p:nvPr>
        </p:nvSpPr>
        <p:spPr>
          <a:xfrm>
            <a:off x="385125"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1" name="Google Shape;61;p14"/>
          <p:cNvSpPr txBox="1">
            <a:spLocks noGrp="1"/>
          </p:cNvSpPr>
          <p:nvPr>
            <p:ph type="body" idx="2"/>
          </p:nvPr>
        </p:nvSpPr>
        <p:spPr>
          <a:xfrm>
            <a:off x="3106342"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2" name="Google Shape;62;p14"/>
          <p:cNvSpPr txBox="1">
            <a:spLocks noGrp="1"/>
          </p:cNvSpPr>
          <p:nvPr>
            <p:ph type="body" idx="3"/>
          </p:nvPr>
        </p:nvSpPr>
        <p:spPr>
          <a:xfrm>
            <a:off x="5827560" y="1159478"/>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3" name="Google Shape;63;p14"/>
          <p:cNvSpPr/>
          <p:nvPr/>
        </p:nvSpPr>
        <p:spPr>
          <a:xfrm>
            <a:off x="150" y="4922650"/>
            <a:ext cx="9144000" cy="220800"/>
          </a:xfrm>
          <a:prstGeom prst="rect">
            <a:avLst/>
          </a:prstGeom>
          <a:solidFill>
            <a:srgbClr val="E9DC21"/>
          </a:solidFill>
          <a:ln w="9525" cap="flat" cmpd="sng">
            <a:solidFill>
              <a:srgbClr val="E9DC2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3 columns pink">
  <p:cSld name="TITLE_AND_TWO_COLUMNS_1_1_1_1">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xfrm>
            <a:off x="335175" y="341025"/>
            <a:ext cx="7433400" cy="502800"/>
          </a:xfrm>
          <a:prstGeom prst="rect">
            <a:avLst/>
          </a:prstGeom>
        </p:spPr>
        <p:txBody>
          <a:bodyPr spcFirstLastPara="1" wrap="square" lIns="0" tIns="0" rIns="0" bIns="0" anchor="b" anchorCtr="0">
            <a:noAutofit/>
          </a:bodyPr>
          <a:lstStyle>
            <a:lvl1pPr lvl="0" rtl="0">
              <a:spcBef>
                <a:spcPts val="0"/>
              </a:spcBef>
              <a:spcAft>
                <a:spcPts val="0"/>
              </a:spcAft>
              <a:buClr>
                <a:srgbClr val="FC0168"/>
              </a:buClr>
              <a:buSzPts val="3600"/>
              <a:buFont typeface="Epilogue SemiBold"/>
              <a:buNone/>
              <a:defRPr>
                <a:solidFill>
                  <a:srgbClr val="FC0168"/>
                </a:solidFill>
                <a:latin typeface="Epilogue SemiBold"/>
                <a:ea typeface="Epilogue SemiBold"/>
                <a:cs typeface="Epilogue SemiBold"/>
                <a:sym typeface="Epilogue Semi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6" name="Google Shape;66;p15"/>
          <p:cNvSpPr txBox="1">
            <a:spLocks noGrp="1"/>
          </p:cNvSpPr>
          <p:nvPr>
            <p:ph type="body" idx="1"/>
          </p:nvPr>
        </p:nvSpPr>
        <p:spPr>
          <a:xfrm>
            <a:off x="385125"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7" name="Google Shape;67;p15"/>
          <p:cNvSpPr txBox="1">
            <a:spLocks noGrp="1"/>
          </p:cNvSpPr>
          <p:nvPr>
            <p:ph type="body" idx="2"/>
          </p:nvPr>
        </p:nvSpPr>
        <p:spPr>
          <a:xfrm>
            <a:off x="3106342" y="1159425"/>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8" name="Google Shape;68;p15"/>
          <p:cNvSpPr txBox="1">
            <a:spLocks noGrp="1"/>
          </p:cNvSpPr>
          <p:nvPr>
            <p:ph type="body" idx="3"/>
          </p:nvPr>
        </p:nvSpPr>
        <p:spPr>
          <a:xfrm>
            <a:off x="5827560" y="1159478"/>
            <a:ext cx="2462700" cy="3207600"/>
          </a:xfrm>
          <a:prstGeom prst="rect">
            <a:avLst/>
          </a:prstGeom>
        </p:spPr>
        <p:txBody>
          <a:bodyPr spcFirstLastPara="1" wrap="square" lIns="0" tIns="0" rIns="0" bIns="0" anchor="t" anchorCtr="0">
            <a:noAutofit/>
          </a:bodyPr>
          <a:lstStyle>
            <a:lvl1pPr marL="457200" lvl="0" indent="-330200" rtl="0">
              <a:spcBef>
                <a:spcPts val="0"/>
              </a:spcBef>
              <a:spcAft>
                <a:spcPts val="0"/>
              </a:spcAft>
              <a:buClr>
                <a:srgbClr val="FAD506"/>
              </a:buClr>
              <a:buSzPts val="1600"/>
              <a:buFont typeface="Epilogue Light"/>
              <a:buChar char="➔"/>
              <a:defRPr sz="1600">
                <a:latin typeface="Epilogue Light"/>
                <a:ea typeface="Epilogue Light"/>
                <a:cs typeface="Epilogue Light"/>
                <a:sym typeface="Epilogue Light"/>
              </a:defRPr>
            </a:lvl1pPr>
            <a:lvl2pPr marL="914400" lvl="1"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2pPr>
            <a:lvl3pPr marL="1371600" lvl="2"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3pPr>
            <a:lvl4pPr marL="1828800" lvl="3"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4pPr>
            <a:lvl5pPr marL="2286000" lvl="4"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5pPr>
            <a:lvl6pPr marL="2743200" lvl="5" indent="-330200" rtl="0">
              <a:spcBef>
                <a:spcPts val="800"/>
              </a:spcBef>
              <a:spcAft>
                <a:spcPts val="0"/>
              </a:spcAft>
              <a:buClr>
                <a:srgbClr val="FAD506"/>
              </a:buClr>
              <a:buSzPts val="1600"/>
              <a:buFont typeface="Epilogue Light"/>
              <a:buChar char="■"/>
              <a:defRPr sz="1600">
                <a:latin typeface="Epilogue Light"/>
                <a:ea typeface="Epilogue Light"/>
                <a:cs typeface="Epilogue Light"/>
                <a:sym typeface="Epilogue Light"/>
              </a:defRPr>
            </a:lvl6pPr>
            <a:lvl7pPr marL="3200400" lvl="6" indent="-330200" rtl="0">
              <a:spcBef>
                <a:spcPts val="800"/>
              </a:spcBef>
              <a:spcAft>
                <a:spcPts val="0"/>
              </a:spcAft>
              <a:buSzPts val="1600"/>
              <a:buChar char="●"/>
              <a:defRPr sz="1600"/>
            </a:lvl7pPr>
            <a:lvl8pPr marL="3657600" lvl="7" indent="-330200" rtl="0">
              <a:spcBef>
                <a:spcPts val="800"/>
              </a:spcBef>
              <a:spcAft>
                <a:spcPts val="0"/>
              </a:spcAft>
              <a:buSzPts val="1600"/>
              <a:buChar char="○"/>
              <a:defRPr sz="1600"/>
            </a:lvl8pPr>
            <a:lvl9pPr marL="4114800" lvl="8" indent="-330200" rtl="0">
              <a:spcBef>
                <a:spcPts val="800"/>
              </a:spcBef>
              <a:spcAft>
                <a:spcPts val="800"/>
              </a:spcAft>
              <a:buSzPts val="1600"/>
              <a:buChar char="■"/>
              <a:defRPr sz="1600"/>
            </a:lvl9pPr>
          </a:lstStyle>
          <a:p>
            <a:endParaRPr/>
          </a:p>
        </p:txBody>
      </p:sp>
      <p:sp>
        <p:nvSpPr>
          <p:cNvPr id="69" name="Google Shape;69;p15"/>
          <p:cNvSpPr/>
          <p:nvPr/>
        </p:nvSpPr>
        <p:spPr>
          <a:xfrm>
            <a:off x="150" y="4922650"/>
            <a:ext cx="9144000" cy="220800"/>
          </a:xfrm>
          <a:prstGeom prst="rect">
            <a:avLst/>
          </a:prstGeom>
          <a:solidFill>
            <a:srgbClr val="FC0168"/>
          </a:solidFill>
          <a:ln w="9525" cap="flat" cmpd="sng">
            <a:solidFill>
              <a:srgbClr val="FC016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Plain end slide" type="blank">
  <p:cSld name="BLANK">
    <p:spTree>
      <p:nvGrpSpPr>
        <p:cNvPr id="1" name="Shape 70"/>
        <p:cNvGrpSpPr/>
        <p:nvPr/>
      </p:nvGrpSpPr>
      <p:grpSpPr>
        <a:xfrm>
          <a:off x="0" y="0"/>
          <a:ext cx="0" cy="0"/>
          <a:chOff x="0" y="0"/>
          <a:chExt cx="0" cy="0"/>
        </a:xfrm>
      </p:grpSpPr>
      <p:pic>
        <p:nvPicPr>
          <p:cNvPr id="71" name="Google Shape;71;p16"/>
          <p:cNvPicPr preferRelativeResize="0"/>
          <p:nvPr/>
        </p:nvPicPr>
        <p:blipFill>
          <a:blip r:embed="rId2">
            <a:alphaModFix/>
          </a:blip>
          <a:stretch>
            <a:fillRect/>
          </a:stretch>
        </p:blipFill>
        <p:spPr>
          <a:xfrm>
            <a:off x="0" y="3754923"/>
            <a:ext cx="9144003" cy="1388577"/>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ank you Slide">
  <p:cSld name="BLANK_4">
    <p:spTree>
      <p:nvGrpSpPr>
        <p:cNvPr id="1" name="Shape 72"/>
        <p:cNvGrpSpPr/>
        <p:nvPr/>
      </p:nvGrpSpPr>
      <p:grpSpPr>
        <a:xfrm>
          <a:off x="0" y="0"/>
          <a:ext cx="0" cy="0"/>
          <a:chOff x="0" y="0"/>
          <a:chExt cx="0" cy="0"/>
        </a:xfrm>
      </p:grpSpPr>
      <p:pic>
        <p:nvPicPr>
          <p:cNvPr id="73" name="Google Shape;73;p17"/>
          <p:cNvPicPr preferRelativeResize="0"/>
          <p:nvPr/>
        </p:nvPicPr>
        <p:blipFill>
          <a:blip r:embed="rId2">
            <a:alphaModFix/>
          </a:blip>
          <a:stretch>
            <a:fillRect/>
          </a:stretch>
        </p:blipFill>
        <p:spPr>
          <a:xfrm>
            <a:off x="0" y="3754923"/>
            <a:ext cx="9144003" cy="1388577"/>
          </a:xfrm>
          <a:prstGeom prst="rect">
            <a:avLst/>
          </a:prstGeom>
          <a:noFill/>
          <a:ln>
            <a:noFill/>
          </a:ln>
        </p:spPr>
      </p:pic>
      <p:sp>
        <p:nvSpPr>
          <p:cNvPr id="74" name="Google Shape;74;p17"/>
          <p:cNvSpPr txBox="1">
            <a:spLocks noGrp="1"/>
          </p:cNvSpPr>
          <p:nvPr>
            <p:ph type="ctrTitle"/>
          </p:nvPr>
        </p:nvSpPr>
        <p:spPr>
          <a:xfrm>
            <a:off x="855300" y="2643000"/>
            <a:ext cx="7433400" cy="571200"/>
          </a:xfrm>
          <a:prstGeom prst="rect">
            <a:avLst/>
          </a:prstGeom>
        </p:spPr>
        <p:txBody>
          <a:bodyPr spcFirstLastPara="1" wrap="square" lIns="0" tIns="0" rIns="0" bIns="0" anchor="ctr" anchorCtr="0">
            <a:noAutofit/>
          </a:bodyPr>
          <a:lstStyle>
            <a:lvl1pPr lvl="0" algn="ctr" rtl="0">
              <a:spcBef>
                <a:spcPts val="0"/>
              </a:spcBef>
              <a:spcAft>
                <a:spcPts val="0"/>
              </a:spcAft>
              <a:buSzPts val="3600"/>
              <a:buFont typeface="Epilogue SemiBold"/>
              <a:buNone/>
              <a:defRPr>
                <a:latin typeface="Epilogue SemiBold"/>
                <a:ea typeface="Epilogue SemiBold"/>
                <a:cs typeface="Epilogue SemiBold"/>
                <a:sym typeface="Epilogue SemiBold"/>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_3">
  <p:cSld name="TITLE_3">
    <p:spTree>
      <p:nvGrpSpPr>
        <p:cNvPr id="1" name="Shape 75"/>
        <p:cNvGrpSpPr/>
        <p:nvPr/>
      </p:nvGrpSpPr>
      <p:grpSpPr>
        <a:xfrm>
          <a:off x="0" y="0"/>
          <a:ext cx="0" cy="0"/>
          <a:chOff x="0" y="0"/>
          <a:chExt cx="0" cy="0"/>
        </a:xfrm>
      </p:grpSpPr>
      <p:sp>
        <p:nvSpPr>
          <p:cNvPr id="76" name="Google Shape;76;p18"/>
          <p:cNvSpPr txBox="1">
            <a:spLocks noGrp="1"/>
          </p:cNvSpPr>
          <p:nvPr>
            <p:ph type="ctrTitle"/>
          </p:nvPr>
        </p:nvSpPr>
        <p:spPr>
          <a:xfrm>
            <a:off x="311708" y="744575"/>
            <a:ext cx="8520600" cy="2052600"/>
          </a:xfrm>
          <a:prstGeom prst="rect">
            <a:avLst/>
          </a:prstGeom>
        </p:spPr>
        <p:txBody>
          <a:bodyPr spcFirstLastPara="1" wrap="square" lIns="0" tIns="0" rIns="0" bIns="0"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77" name="Google Shape;77;p18"/>
          <p:cNvSpPr txBox="1">
            <a:spLocks noGrp="1"/>
          </p:cNvSpPr>
          <p:nvPr>
            <p:ph type="subTitle" idx="1"/>
          </p:nvPr>
        </p:nvSpPr>
        <p:spPr>
          <a:xfrm>
            <a:off x="311700" y="2834125"/>
            <a:ext cx="8520600" cy="792600"/>
          </a:xfrm>
          <a:prstGeom prst="rect">
            <a:avLst/>
          </a:prstGeom>
        </p:spPr>
        <p:txBody>
          <a:bodyPr spcFirstLastPara="1" wrap="square" lIns="0" tIns="0" rIns="0" bIns="0" anchor="t"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78" name="Google Shape;78;p18"/>
          <p:cNvSpPr txBox="1">
            <a:spLocks noGrp="1"/>
          </p:cNvSpPr>
          <p:nvPr>
            <p:ph type="sldNum" idx="12"/>
          </p:nvPr>
        </p:nvSpPr>
        <p:spPr>
          <a:xfrm>
            <a:off x="8472458" y="4663217"/>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_AND_BODY_2">
  <p:cSld name="TITLE_AND_BODY_2">
    <p:spTree>
      <p:nvGrpSpPr>
        <p:cNvPr id="1" name="Shape 79"/>
        <p:cNvGrpSpPr/>
        <p:nvPr/>
      </p:nvGrpSpPr>
      <p:grpSpPr>
        <a:xfrm>
          <a:off x="0" y="0"/>
          <a:ext cx="0" cy="0"/>
          <a:chOff x="0" y="0"/>
          <a:chExt cx="0" cy="0"/>
        </a:xfrm>
      </p:grpSpPr>
      <p:sp>
        <p:nvSpPr>
          <p:cNvPr id="80" name="Google Shape;80;p19"/>
          <p:cNvSpPr txBox="1">
            <a:spLocks noGrp="1"/>
          </p:cNvSpPr>
          <p:nvPr>
            <p:ph type="title"/>
          </p:nvPr>
        </p:nvSpPr>
        <p:spPr>
          <a:xfrm>
            <a:off x="311700" y="445025"/>
            <a:ext cx="8520600" cy="572700"/>
          </a:xfrm>
          <a:prstGeom prst="rect">
            <a:avLst/>
          </a:prstGeom>
        </p:spPr>
        <p:txBody>
          <a:bodyPr spcFirstLastPara="1" wrap="square" lIns="0" tIns="0" rIns="0" bIns="0"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81" name="Google Shape;81;p19"/>
          <p:cNvSpPr txBox="1">
            <a:spLocks noGrp="1"/>
          </p:cNvSpPr>
          <p:nvPr>
            <p:ph type="body" idx="1"/>
          </p:nvPr>
        </p:nvSpPr>
        <p:spPr>
          <a:xfrm>
            <a:off x="311700" y="1152475"/>
            <a:ext cx="8520600" cy="34164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800"/>
              </a:spcBef>
              <a:spcAft>
                <a:spcPts val="0"/>
              </a:spcAft>
              <a:buSzPts val="2000"/>
              <a:buChar char="⇾"/>
              <a:defRPr/>
            </a:lvl2pPr>
            <a:lvl3pPr marL="1371600" lvl="2" indent="-355600" rtl="0">
              <a:spcBef>
                <a:spcPts val="800"/>
              </a:spcBef>
              <a:spcAft>
                <a:spcPts val="0"/>
              </a:spcAft>
              <a:buSzPts val="2000"/>
              <a:buChar char="■"/>
              <a:defRPr/>
            </a:lvl3pPr>
            <a:lvl4pPr marL="1828800" lvl="3" indent="-355600" rtl="0">
              <a:spcBef>
                <a:spcPts val="800"/>
              </a:spcBef>
              <a:spcAft>
                <a:spcPts val="0"/>
              </a:spcAft>
              <a:buSzPts val="2000"/>
              <a:buChar char="●"/>
              <a:defRPr/>
            </a:lvl4pPr>
            <a:lvl5pPr marL="2286000" lvl="4" indent="-355600" rtl="0">
              <a:spcBef>
                <a:spcPts val="800"/>
              </a:spcBef>
              <a:spcAft>
                <a:spcPts val="0"/>
              </a:spcAft>
              <a:buSzPts val="2000"/>
              <a:buChar char="○"/>
              <a:defRPr/>
            </a:lvl5pPr>
            <a:lvl6pPr marL="2743200" lvl="5" indent="-355600" rtl="0">
              <a:spcBef>
                <a:spcPts val="800"/>
              </a:spcBef>
              <a:spcAft>
                <a:spcPts val="0"/>
              </a:spcAft>
              <a:buSzPts val="2000"/>
              <a:buChar char="■"/>
              <a:defRPr/>
            </a:lvl6pPr>
            <a:lvl7pPr marL="3200400" lvl="6" indent="-355600" rtl="0">
              <a:spcBef>
                <a:spcPts val="800"/>
              </a:spcBef>
              <a:spcAft>
                <a:spcPts val="0"/>
              </a:spcAft>
              <a:buSzPts val="2000"/>
              <a:buChar char="●"/>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82" name="Google Shape;82;p19"/>
          <p:cNvSpPr txBox="1">
            <a:spLocks noGrp="1"/>
          </p:cNvSpPr>
          <p:nvPr>
            <p:ph type="sldNum" idx="12"/>
          </p:nvPr>
        </p:nvSpPr>
        <p:spPr>
          <a:xfrm>
            <a:off x="8472458" y="4663217"/>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_AND_TWO_COLUMNS_2">
  <p:cSld name="TITLE_AND_TWO_COLUMNS_2">
    <p:spTree>
      <p:nvGrpSpPr>
        <p:cNvPr id="1" name="Shape 83"/>
        <p:cNvGrpSpPr/>
        <p:nvPr/>
      </p:nvGrpSpPr>
      <p:grpSpPr>
        <a:xfrm>
          <a:off x="0" y="0"/>
          <a:ext cx="0" cy="0"/>
          <a:chOff x="0" y="0"/>
          <a:chExt cx="0" cy="0"/>
        </a:xfrm>
      </p:grpSpPr>
      <p:sp>
        <p:nvSpPr>
          <p:cNvPr id="84" name="Google Shape;84;p20"/>
          <p:cNvSpPr txBox="1">
            <a:spLocks noGrp="1"/>
          </p:cNvSpPr>
          <p:nvPr>
            <p:ph type="title"/>
          </p:nvPr>
        </p:nvSpPr>
        <p:spPr>
          <a:xfrm>
            <a:off x="311700" y="445025"/>
            <a:ext cx="8520600" cy="572700"/>
          </a:xfrm>
          <a:prstGeom prst="rect">
            <a:avLst/>
          </a:prstGeom>
        </p:spPr>
        <p:txBody>
          <a:bodyPr spcFirstLastPara="1" wrap="square" lIns="0" tIns="0" rIns="0" bIns="0"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85" name="Google Shape;85;p20"/>
          <p:cNvSpPr txBox="1">
            <a:spLocks noGrp="1"/>
          </p:cNvSpPr>
          <p:nvPr>
            <p:ph type="body" idx="1"/>
          </p:nvPr>
        </p:nvSpPr>
        <p:spPr>
          <a:xfrm>
            <a:off x="311700" y="1152475"/>
            <a:ext cx="3999900" cy="3416400"/>
          </a:xfrm>
          <a:prstGeom prst="rect">
            <a:avLst/>
          </a:prstGeom>
        </p:spPr>
        <p:txBody>
          <a:bodyPr spcFirstLastPara="1" wrap="square" lIns="0" tIns="0" rIns="0" bIns="0" anchor="t" anchorCtr="0">
            <a:noAutofit/>
          </a:bodyPr>
          <a:lstStyle>
            <a:lvl1pPr marL="457200" lvl="0" indent="-317500" rtl="0">
              <a:spcBef>
                <a:spcPts val="0"/>
              </a:spcBef>
              <a:spcAft>
                <a:spcPts val="0"/>
              </a:spcAft>
              <a:buSzPts val="1400"/>
              <a:buChar char="➔"/>
              <a:defRPr sz="1400"/>
            </a:lvl1pPr>
            <a:lvl2pPr marL="914400" lvl="1" indent="-304800" rtl="0">
              <a:spcBef>
                <a:spcPts val="800"/>
              </a:spcBef>
              <a:spcAft>
                <a:spcPts val="0"/>
              </a:spcAft>
              <a:buSzPts val="1200"/>
              <a:buChar char="⇾"/>
              <a:defRPr sz="1200"/>
            </a:lvl2pPr>
            <a:lvl3pPr marL="1371600" lvl="2" indent="-304800" rtl="0">
              <a:spcBef>
                <a:spcPts val="800"/>
              </a:spcBef>
              <a:spcAft>
                <a:spcPts val="0"/>
              </a:spcAft>
              <a:buSzPts val="1200"/>
              <a:buChar char="■"/>
              <a:defRPr sz="1200"/>
            </a:lvl3pPr>
            <a:lvl4pPr marL="1828800" lvl="3" indent="-304800" rtl="0">
              <a:spcBef>
                <a:spcPts val="800"/>
              </a:spcBef>
              <a:spcAft>
                <a:spcPts val="0"/>
              </a:spcAft>
              <a:buSzPts val="1200"/>
              <a:buChar char="●"/>
              <a:defRPr sz="1200"/>
            </a:lvl4pPr>
            <a:lvl5pPr marL="2286000" lvl="4" indent="-304800" rtl="0">
              <a:spcBef>
                <a:spcPts val="800"/>
              </a:spcBef>
              <a:spcAft>
                <a:spcPts val="0"/>
              </a:spcAft>
              <a:buSzPts val="1200"/>
              <a:buChar char="○"/>
              <a:defRPr sz="1200"/>
            </a:lvl5pPr>
            <a:lvl6pPr marL="2743200" lvl="5" indent="-304800" rtl="0">
              <a:spcBef>
                <a:spcPts val="800"/>
              </a:spcBef>
              <a:spcAft>
                <a:spcPts val="0"/>
              </a:spcAft>
              <a:buSzPts val="1200"/>
              <a:buChar char="■"/>
              <a:defRPr sz="1200"/>
            </a:lvl6pPr>
            <a:lvl7pPr marL="3200400" lvl="6" indent="-304800" rtl="0">
              <a:spcBef>
                <a:spcPts val="800"/>
              </a:spcBef>
              <a:spcAft>
                <a:spcPts val="0"/>
              </a:spcAft>
              <a:buSzPts val="1200"/>
              <a:buChar char="●"/>
              <a:defRPr sz="1200"/>
            </a:lvl7pPr>
            <a:lvl8pPr marL="3657600" lvl="7" indent="-304800" rtl="0">
              <a:spcBef>
                <a:spcPts val="800"/>
              </a:spcBef>
              <a:spcAft>
                <a:spcPts val="0"/>
              </a:spcAft>
              <a:buSzPts val="1200"/>
              <a:buChar char="○"/>
              <a:defRPr sz="1200"/>
            </a:lvl8pPr>
            <a:lvl9pPr marL="4114800" lvl="8" indent="-304800" rtl="0">
              <a:spcBef>
                <a:spcPts val="800"/>
              </a:spcBef>
              <a:spcAft>
                <a:spcPts val="800"/>
              </a:spcAft>
              <a:buSzPts val="1200"/>
              <a:buChar char="■"/>
              <a:defRPr sz="1200"/>
            </a:lvl9pPr>
          </a:lstStyle>
          <a:p>
            <a:endParaRPr/>
          </a:p>
        </p:txBody>
      </p:sp>
      <p:sp>
        <p:nvSpPr>
          <p:cNvPr id="86" name="Google Shape;86;p20"/>
          <p:cNvSpPr txBox="1">
            <a:spLocks noGrp="1"/>
          </p:cNvSpPr>
          <p:nvPr>
            <p:ph type="body" idx="2"/>
          </p:nvPr>
        </p:nvSpPr>
        <p:spPr>
          <a:xfrm>
            <a:off x="4832400" y="1152475"/>
            <a:ext cx="3999900" cy="3416400"/>
          </a:xfrm>
          <a:prstGeom prst="rect">
            <a:avLst/>
          </a:prstGeom>
        </p:spPr>
        <p:txBody>
          <a:bodyPr spcFirstLastPara="1" wrap="square" lIns="0" tIns="0" rIns="0" bIns="0" anchor="t" anchorCtr="0">
            <a:noAutofit/>
          </a:bodyPr>
          <a:lstStyle>
            <a:lvl1pPr marL="457200" lvl="0" indent="-317500" rtl="0">
              <a:spcBef>
                <a:spcPts val="0"/>
              </a:spcBef>
              <a:spcAft>
                <a:spcPts val="0"/>
              </a:spcAft>
              <a:buSzPts val="1400"/>
              <a:buChar char="➔"/>
              <a:defRPr sz="1400"/>
            </a:lvl1pPr>
            <a:lvl2pPr marL="914400" lvl="1" indent="-304800" rtl="0">
              <a:spcBef>
                <a:spcPts val="800"/>
              </a:spcBef>
              <a:spcAft>
                <a:spcPts val="0"/>
              </a:spcAft>
              <a:buSzPts val="1200"/>
              <a:buChar char="⇾"/>
              <a:defRPr sz="1200"/>
            </a:lvl2pPr>
            <a:lvl3pPr marL="1371600" lvl="2" indent="-304800" rtl="0">
              <a:spcBef>
                <a:spcPts val="800"/>
              </a:spcBef>
              <a:spcAft>
                <a:spcPts val="0"/>
              </a:spcAft>
              <a:buSzPts val="1200"/>
              <a:buChar char="■"/>
              <a:defRPr sz="1200"/>
            </a:lvl3pPr>
            <a:lvl4pPr marL="1828800" lvl="3" indent="-304800" rtl="0">
              <a:spcBef>
                <a:spcPts val="800"/>
              </a:spcBef>
              <a:spcAft>
                <a:spcPts val="0"/>
              </a:spcAft>
              <a:buSzPts val="1200"/>
              <a:buChar char="●"/>
              <a:defRPr sz="1200"/>
            </a:lvl4pPr>
            <a:lvl5pPr marL="2286000" lvl="4" indent="-304800" rtl="0">
              <a:spcBef>
                <a:spcPts val="800"/>
              </a:spcBef>
              <a:spcAft>
                <a:spcPts val="0"/>
              </a:spcAft>
              <a:buSzPts val="1200"/>
              <a:buChar char="○"/>
              <a:defRPr sz="1200"/>
            </a:lvl5pPr>
            <a:lvl6pPr marL="2743200" lvl="5" indent="-304800" rtl="0">
              <a:spcBef>
                <a:spcPts val="800"/>
              </a:spcBef>
              <a:spcAft>
                <a:spcPts val="0"/>
              </a:spcAft>
              <a:buSzPts val="1200"/>
              <a:buChar char="■"/>
              <a:defRPr sz="1200"/>
            </a:lvl6pPr>
            <a:lvl7pPr marL="3200400" lvl="6" indent="-304800" rtl="0">
              <a:spcBef>
                <a:spcPts val="800"/>
              </a:spcBef>
              <a:spcAft>
                <a:spcPts val="0"/>
              </a:spcAft>
              <a:buSzPts val="1200"/>
              <a:buChar char="●"/>
              <a:defRPr sz="1200"/>
            </a:lvl7pPr>
            <a:lvl8pPr marL="3657600" lvl="7" indent="-304800" rtl="0">
              <a:spcBef>
                <a:spcPts val="800"/>
              </a:spcBef>
              <a:spcAft>
                <a:spcPts val="0"/>
              </a:spcAft>
              <a:buSzPts val="1200"/>
              <a:buChar char="○"/>
              <a:defRPr sz="1200"/>
            </a:lvl8pPr>
            <a:lvl9pPr marL="4114800" lvl="8" indent="-304800" rtl="0">
              <a:spcBef>
                <a:spcPts val="800"/>
              </a:spcBef>
              <a:spcAft>
                <a:spcPts val="800"/>
              </a:spcAft>
              <a:buSzPts val="1200"/>
              <a:buChar char="■"/>
              <a:defRPr sz="1200"/>
            </a:lvl9pPr>
          </a:lstStyle>
          <a:p>
            <a:endParaRPr/>
          </a:p>
        </p:txBody>
      </p:sp>
      <p:sp>
        <p:nvSpPr>
          <p:cNvPr id="87" name="Google Shape;87;p20"/>
          <p:cNvSpPr txBox="1">
            <a:spLocks noGrp="1"/>
          </p:cNvSpPr>
          <p:nvPr>
            <p:ph type="sldNum" idx="12"/>
          </p:nvPr>
        </p:nvSpPr>
        <p:spPr>
          <a:xfrm>
            <a:off x="8472458" y="4663217"/>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55300" y="865850"/>
            <a:ext cx="7625400" cy="5028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3600"/>
              <a:buFont typeface="Epilogue SemiBold"/>
              <a:buNone/>
              <a:defRPr sz="3600">
                <a:solidFill>
                  <a:schemeClr val="dk1"/>
                </a:solidFill>
                <a:latin typeface="Epilogue SemiBold"/>
                <a:ea typeface="Epilogue SemiBold"/>
                <a:cs typeface="Epilogue SemiBold"/>
                <a:sym typeface="Epilogue SemiBold"/>
              </a:defRPr>
            </a:lvl1pPr>
            <a:lvl2pPr lvl="1"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2pPr>
            <a:lvl3pPr lvl="2"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3pPr>
            <a:lvl4pPr lvl="3"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4pPr>
            <a:lvl5pPr lvl="4"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5pPr>
            <a:lvl6pPr lvl="5"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6pPr>
            <a:lvl7pPr lvl="6"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7pPr>
            <a:lvl8pPr lvl="7"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8pPr>
            <a:lvl9pPr lvl="8" rtl="0">
              <a:lnSpc>
                <a:spcPct val="90000"/>
              </a:lnSpc>
              <a:spcBef>
                <a:spcPts val="0"/>
              </a:spcBef>
              <a:spcAft>
                <a:spcPts val="0"/>
              </a:spcAft>
              <a:buClr>
                <a:schemeClr val="dk1"/>
              </a:buClr>
              <a:buSzPts val="3600"/>
              <a:buFont typeface="Spartan"/>
              <a:buNone/>
              <a:defRPr sz="3600">
                <a:solidFill>
                  <a:schemeClr val="dk1"/>
                </a:solidFill>
                <a:latin typeface="Spartan"/>
                <a:ea typeface="Spartan"/>
                <a:cs typeface="Spartan"/>
                <a:sym typeface="Spartan"/>
              </a:defRPr>
            </a:lvl9pPr>
          </a:lstStyle>
          <a:p>
            <a:endParaRPr/>
          </a:p>
        </p:txBody>
      </p:sp>
      <p:sp>
        <p:nvSpPr>
          <p:cNvPr id="7" name="Google Shape;7;p1"/>
          <p:cNvSpPr txBox="1">
            <a:spLocks noGrp="1"/>
          </p:cNvSpPr>
          <p:nvPr>
            <p:ph type="body" idx="1"/>
          </p:nvPr>
        </p:nvSpPr>
        <p:spPr>
          <a:xfrm>
            <a:off x="855300" y="1755975"/>
            <a:ext cx="7625400" cy="2631900"/>
          </a:xfrm>
          <a:prstGeom prst="rect">
            <a:avLst/>
          </a:prstGeom>
          <a:noFill/>
          <a:ln>
            <a:noFill/>
          </a:ln>
        </p:spPr>
        <p:txBody>
          <a:bodyPr spcFirstLastPara="1" wrap="square" lIns="0" tIns="0" rIns="0" bIns="0" anchor="t" anchorCtr="0">
            <a:noAutofit/>
          </a:bodyPr>
          <a:lstStyle>
            <a:lvl1pPr marL="457200" lvl="0" indent="-355600" rtl="0">
              <a:lnSpc>
                <a:spcPct val="115000"/>
              </a:lnSpc>
              <a:spcBef>
                <a:spcPts val="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1pPr>
            <a:lvl2pPr marL="914400" lvl="1"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2pPr>
            <a:lvl3pPr marL="1371600" lvl="2"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3pPr>
            <a:lvl4pPr marL="1828800" lvl="3"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4pPr>
            <a:lvl5pPr marL="2286000" lvl="4"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5pPr>
            <a:lvl6pPr marL="2743200" lvl="5"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6pPr>
            <a:lvl7pPr marL="3200400" lvl="6"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7pPr>
            <a:lvl8pPr marL="3657600" lvl="7" indent="-355600" rtl="0">
              <a:lnSpc>
                <a:spcPct val="115000"/>
              </a:lnSpc>
              <a:spcBef>
                <a:spcPts val="800"/>
              </a:spcBef>
              <a:spcAft>
                <a:spcPts val="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8pPr>
            <a:lvl9pPr marL="4114800" lvl="8" indent="-355600" rtl="0">
              <a:lnSpc>
                <a:spcPct val="115000"/>
              </a:lnSpc>
              <a:spcBef>
                <a:spcPts val="800"/>
              </a:spcBef>
              <a:spcAft>
                <a:spcPts val="800"/>
              </a:spcAft>
              <a:buClr>
                <a:srgbClr val="E9DC21"/>
              </a:buClr>
              <a:buSzPts val="2000"/>
              <a:buFont typeface="Epilogue Light"/>
              <a:buChar char="■"/>
              <a:defRPr sz="2000">
                <a:solidFill>
                  <a:schemeClr val="dk1"/>
                </a:solidFill>
                <a:latin typeface="Epilogue Light"/>
                <a:ea typeface="Epilogue Light"/>
                <a:cs typeface="Epilogue Light"/>
                <a:sym typeface="Epilogue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dk1"/>
                </a:solidFill>
                <a:latin typeface="Spartan"/>
                <a:ea typeface="Spartan"/>
                <a:cs typeface="Spartan"/>
                <a:sym typeface="Spartan"/>
              </a:defRPr>
            </a:lvl1pPr>
            <a:lvl2pPr lvl="1" algn="r" rtl="0">
              <a:buNone/>
              <a:defRPr sz="1300">
                <a:solidFill>
                  <a:schemeClr val="dk1"/>
                </a:solidFill>
                <a:latin typeface="Spartan"/>
                <a:ea typeface="Spartan"/>
                <a:cs typeface="Spartan"/>
                <a:sym typeface="Spartan"/>
              </a:defRPr>
            </a:lvl2pPr>
            <a:lvl3pPr lvl="2" algn="r" rtl="0">
              <a:buNone/>
              <a:defRPr sz="1300">
                <a:solidFill>
                  <a:schemeClr val="dk1"/>
                </a:solidFill>
                <a:latin typeface="Spartan"/>
                <a:ea typeface="Spartan"/>
                <a:cs typeface="Spartan"/>
                <a:sym typeface="Spartan"/>
              </a:defRPr>
            </a:lvl3pPr>
            <a:lvl4pPr lvl="3" algn="r" rtl="0">
              <a:buNone/>
              <a:defRPr sz="1300">
                <a:solidFill>
                  <a:schemeClr val="dk1"/>
                </a:solidFill>
                <a:latin typeface="Spartan"/>
                <a:ea typeface="Spartan"/>
                <a:cs typeface="Spartan"/>
                <a:sym typeface="Spartan"/>
              </a:defRPr>
            </a:lvl4pPr>
            <a:lvl5pPr lvl="4" algn="r" rtl="0">
              <a:buNone/>
              <a:defRPr sz="1300">
                <a:solidFill>
                  <a:schemeClr val="dk1"/>
                </a:solidFill>
                <a:latin typeface="Spartan"/>
                <a:ea typeface="Spartan"/>
                <a:cs typeface="Spartan"/>
                <a:sym typeface="Spartan"/>
              </a:defRPr>
            </a:lvl5pPr>
            <a:lvl6pPr lvl="5" algn="r" rtl="0">
              <a:buNone/>
              <a:defRPr sz="1300">
                <a:solidFill>
                  <a:schemeClr val="dk1"/>
                </a:solidFill>
                <a:latin typeface="Spartan"/>
                <a:ea typeface="Spartan"/>
                <a:cs typeface="Spartan"/>
                <a:sym typeface="Spartan"/>
              </a:defRPr>
            </a:lvl6pPr>
            <a:lvl7pPr lvl="6" algn="r" rtl="0">
              <a:buNone/>
              <a:defRPr sz="1300">
                <a:solidFill>
                  <a:schemeClr val="dk1"/>
                </a:solidFill>
                <a:latin typeface="Spartan"/>
                <a:ea typeface="Spartan"/>
                <a:cs typeface="Spartan"/>
                <a:sym typeface="Spartan"/>
              </a:defRPr>
            </a:lvl7pPr>
            <a:lvl8pPr lvl="7" algn="r" rtl="0">
              <a:buNone/>
              <a:defRPr sz="1300">
                <a:solidFill>
                  <a:schemeClr val="dk1"/>
                </a:solidFill>
                <a:latin typeface="Spartan"/>
                <a:ea typeface="Spartan"/>
                <a:cs typeface="Spartan"/>
                <a:sym typeface="Spartan"/>
              </a:defRPr>
            </a:lvl8pPr>
            <a:lvl9pPr lvl="8" algn="r" rtl="0">
              <a:buNone/>
              <a:defRPr sz="1300">
                <a:solidFill>
                  <a:schemeClr val="dk1"/>
                </a:solidFill>
                <a:latin typeface="Spartan"/>
                <a:ea typeface="Spartan"/>
                <a:cs typeface="Spartan"/>
                <a:sym typeface="Spartan"/>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p:fade thruBlk="1"/>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otter.ai/signup" TargetMode="External"/><Relationship Id="rId4" Type="http://schemas.openxmlformats.org/officeDocument/2006/relationships/image" Target="../media/image15.jpg"/></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bQVJ_pJf7gk"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hyperlink" Target="https://www.screencastify.com/products/submit" TargetMode="External"/><Relationship Id="rId5" Type="http://schemas.openxmlformats.org/officeDocument/2006/relationships/image" Target="../media/image17.pn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hRjjTOe2zmM"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hyperlink" Target="https://www.loom.com/" TargetMode="External"/><Relationship Id="rId5" Type="http://schemas.openxmlformats.org/officeDocument/2006/relationships/image" Target="../media/image21.jpg"/><Relationship Id="rId4" Type="http://schemas.openxmlformats.org/officeDocument/2006/relationships/hyperlink" Target="http://www.youtube.com/watch?v=O1HoajaVEh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channel/UCEDLeLo3HNQZiJOTR2svg2A"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3.jpg"/><Relationship Id="rId5" Type="http://schemas.openxmlformats.org/officeDocument/2006/relationships/hyperlink" Target="http://www.youtube.com/watch?v=lJh7xs60hKg"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hijGW7MYq0s"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25.png"/><Relationship Id="rId5" Type="http://schemas.openxmlformats.org/officeDocument/2006/relationships/hyperlink" Target="https://www.lucidchart.com/pages/usecase/education" TargetMode="External"/><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hyperlink" Target="https://nearpod.com/login/"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jpg"/><Relationship Id="rId4" Type="http://schemas.openxmlformats.org/officeDocument/2006/relationships/hyperlink" Target="http://www.youtube.com/watch?v=cYVHSAqEeM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hyperlink" Target="https://www.thinglink.com/edu-options" TargetMode="External"/><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hyperlink" Target="https://www.kamiapp.com/"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hyperlink" Target="https://bitly.com/" TargetMode="External"/><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image" Target="../media/image31.png"/><Relationship Id="rId5" Type="http://schemas.openxmlformats.org/officeDocument/2006/relationships/hyperlink" Target="http://www.bit.ly/mypage" TargetMode="External"/><Relationship Id="rId4" Type="http://schemas.openxmlformats.org/officeDocument/2006/relationships/hyperlink" Target="http://www.bit.ly/4db2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flipsnack.com/"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hyperlink" Target="https://www.clickview.co.uk/"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hyperlink" Target="https://clickv.ie/w/HZdp"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mentimeter.co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openxmlformats.org/officeDocument/2006/relationships/hyperlink" Target="https://bookcreator.com/"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hyperlink" Target="https://read.bookcreator.com/library/-LTvenMg2d8LijtC-N7T/book/5YHXcau6QXOEi5HOaGB07A"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akelet.com/"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hyperlink" Target="https://ditchthattextbook.com/20-ways-to-use-pear-deck-to-engage-student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image" Target="../media/image42.jpg"/><Relationship Id="rId5" Type="http://schemas.openxmlformats.org/officeDocument/2006/relationships/hyperlink" Target="http://www.youtube.com/watch?v=rj9Bs-FDaHs" TargetMode="External"/><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hyperlink" Target="https://edpuzzle.com/profile?tab=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5845B-FA7C-4BFD-A59E-E6E3E211B381}"/>
              </a:ext>
            </a:extLst>
          </p:cNvPr>
          <p:cNvSpPr>
            <a:spLocks noGrp="1"/>
          </p:cNvSpPr>
          <p:nvPr>
            <p:ph type="ctrTitle"/>
          </p:nvPr>
        </p:nvSpPr>
        <p:spPr/>
        <p:txBody>
          <a:bodyPr/>
          <a:lstStyle/>
          <a:p>
            <a:pPr marL="0" lvl="0" indent="0" rtl="0">
              <a:spcBef>
                <a:spcPts val="0"/>
              </a:spcBef>
              <a:spcAft>
                <a:spcPts val="0"/>
              </a:spcAft>
            </a:pPr>
            <a:r>
              <a:rPr lang="en-GB" dirty="0"/>
              <a:t>Digital Learning Tools</a:t>
            </a:r>
            <a:br>
              <a:rPr lang="en-GB" sz="4800" dirty="0"/>
            </a:br>
            <a:r>
              <a:rPr lang="en-GB" sz="4800" dirty="0"/>
              <a:t>Using the Free Versions</a:t>
            </a:r>
            <a:endParaRPr lang="en-GB" dirty="0"/>
          </a:p>
        </p:txBody>
      </p:sp>
    </p:spTree>
    <p:extLst>
      <p:ext uri="{BB962C8B-B14F-4D97-AF65-F5344CB8AC3E}">
        <p14:creationId xmlns:p14="http://schemas.microsoft.com/office/powerpoint/2010/main" val="1588257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3"/>
          <p:cNvSpPr txBox="1">
            <a:spLocks noGrp="1"/>
          </p:cNvSpPr>
          <p:nvPr>
            <p:ph type="ctrTitle"/>
          </p:nvPr>
        </p:nvSpPr>
        <p:spPr>
          <a:xfrm>
            <a:off x="349200" y="146975"/>
            <a:ext cx="4641300" cy="848100"/>
          </a:xfrm>
          <a:prstGeom prst="rect">
            <a:avLst/>
          </a:prstGeom>
        </p:spPr>
        <p:txBody>
          <a:bodyPr spcFirstLastPara="1" wrap="square" lIns="0" tIns="0" rIns="0" bIns="0" anchor="b" anchorCtr="0">
            <a:noAutofit/>
          </a:bodyPr>
          <a:lstStyle/>
          <a:p>
            <a:pPr marL="0" lvl="0" indent="0" algn="l" rtl="0">
              <a:spcBef>
                <a:spcPts val="0"/>
              </a:spcBef>
              <a:spcAft>
                <a:spcPts val="0"/>
              </a:spcAft>
              <a:buClr>
                <a:schemeClr val="dk1"/>
              </a:buClr>
              <a:buSzPts val="990"/>
              <a:buFont typeface="Arial"/>
              <a:buNone/>
            </a:pPr>
            <a:r>
              <a:rPr lang="en" sz="2800"/>
              <a:t>Examples of Extensions </a:t>
            </a:r>
            <a:endParaRPr sz="2800"/>
          </a:p>
          <a:p>
            <a:pPr marL="0" lvl="0" indent="0" algn="l" rtl="0">
              <a:spcBef>
                <a:spcPts val="0"/>
              </a:spcBef>
              <a:spcAft>
                <a:spcPts val="0"/>
              </a:spcAft>
              <a:buClr>
                <a:schemeClr val="dk1"/>
              </a:buClr>
              <a:buSzPts val="990"/>
              <a:buFont typeface="Arial"/>
              <a:buNone/>
            </a:pPr>
            <a:r>
              <a:rPr lang="en" sz="2800"/>
              <a:t>without Restrictions </a:t>
            </a:r>
            <a:endParaRPr sz="2800"/>
          </a:p>
        </p:txBody>
      </p:sp>
      <p:pic>
        <p:nvPicPr>
          <p:cNvPr id="106" name="Google Shape;106;p23"/>
          <p:cNvPicPr preferRelativeResize="0"/>
          <p:nvPr/>
        </p:nvPicPr>
        <p:blipFill>
          <a:blip r:embed="rId3">
            <a:alphaModFix/>
          </a:blip>
          <a:stretch>
            <a:fillRect/>
          </a:stretch>
        </p:blipFill>
        <p:spPr>
          <a:xfrm rot="-1153785">
            <a:off x="340607" y="1554309"/>
            <a:ext cx="1354962" cy="1290432"/>
          </a:xfrm>
          <a:prstGeom prst="rect">
            <a:avLst/>
          </a:prstGeom>
          <a:noFill/>
          <a:ln>
            <a:noFill/>
          </a:ln>
        </p:spPr>
      </p:pic>
      <p:pic>
        <p:nvPicPr>
          <p:cNvPr id="107" name="Google Shape;107;p23"/>
          <p:cNvPicPr preferRelativeResize="0"/>
          <p:nvPr/>
        </p:nvPicPr>
        <p:blipFill>
          <a:blip r:embed="rId4">
            <a:alphaModFix/>
          </a:blip>
          <a:stretch>
            <a:fillRect/>
          </a:stretch>
        </p:blipFill>
        <p:spPr>
          <a:xfrm>
            <a:off x="5573025" y="223903"/>
            <a:ext cx="1288257" cy="1010500"/>
          </a:xfrm>
          <a:prstGeom prst="rect">
            <a:avLst/>
          </a:prstGeom>
          <a:noFill/>
          <a:ln>
            <a:noFill/>
          </a:ln>
        </p:spPr>
      </p:pic>
      <p:pic>
        <p:nvPicPr>
          <p:cNvPr id="108" name="Google Shape;108;p23"/>
          <p:cNvPicPr preferRelativeResize="0"/>
          <p:nvPr/>
        </p:nvPicPr>
        <p:blipFill>
          <a:blip r:embed="rId5">
            <a:alphaModFix/>
          </a:blip>
          <a:stretch>
            <a:fillRect/>
          </a:stretch>
        </p:blipFill>
        <p:spPr>
          <a:xfrm>
            <a:off x="2588927" y="1454425"/>
            <a:ext cx="1407573" cy="1336900"/>
          </a:xfrm>
          <a:prstGeom prst="rect">
            <a:avLst/>
          </a:prstGeom>
          <a:noFill/>
          <a:ln>
            <a:noFill/>
          </a:ln>
        </p:spPr>
      </p:pic>
      <p:pic>
        <p:nvPicPr>
          <p:cNvPr id="109" name="Google Shape;109;p23"/>
          <p:cNvPicPr preferRelativeResize="0"/>
          <p:nvPr/>
        </p:nvPicPr>
        <p:blipFill>
          <a:blip r:embed="rId6">
            <a:alphaModFix/>
          </a:blip>
          <a:stretch>
            <a:fillRect/>
          </a:stretch>
        </p:blipFill>
        <p:spPr>
          <a:xfrm>
            <a:off x="231200" y="3688725"/>
            <a:ext cx="2783426" cy="1010500"/>
          </a:xfrm>
          <a:prstGeom prst="rect">
            <a:avLst/>
          </a:prstGeom>
          <a:noFill/>
          <a:ln>
            <a:noFill/>
          </a:ln>
        </p:spPr>
      </p:pic>
      <p:pic>
        <p:nvPicPr>
          <p:cNvPr id="110" name="Google Shape;110;p23"/>
          <p:cNvPicPr preferRelativeResize="0"/>
          <p:nvPr/>
        </p:nvPicPr>
        <p:blipFill>
          <a:blip r:embed="rId7">
            <a:alphaModFix/>
          </a:blip>
          <a:stretch>
            <a:fillRect/>
          </a:stretch>
        </p:blipFill>
        <p:spPr>
          <a:xfrm>
            <a:off x="4715149" y="1943325"/>
            <a:ext cx="1743124" cy="848000"/>
          </a:xfrm>
          <a:prstGeom prst="rect">
            <a:avLst/>
          </a:prstGeom>
          <a:noFill/>
          <a:ln>
            <a:noFill/>
          </a:ln>
        </p:spPr>
      </p:pic>
      <p:pic>
        <p:nvPicPr>
          <p:cNvPr id="111" name="Google Shape;111;p23"/>
          <p:cNvPicPr preferRelativeResize="0"/>
          <p:nvPr/>
        </p:nvPicPr>
        <p:blipFill>
          <a:blip r:embed="rId8">
            <a:alphaModFix/>
          </a:blip>
          <a:stretch>
            <a:fillRect/>
          </a:stretch>
        </p:blipFill>
        <p:spPr>
          <a:xfrm>
            <a:off x="6386974" y="4109100"/>
            <a:ext cx="2414726" cy="890950"/>
          </a:xfrm>
          <a:prstGeom prst="rect">
            <a:avLst/>
          </a:prstGeom>
          <a:noFill/>
          <a:ln>
            <a:noFill/>
          </a:ln>
        </p:spPr>
      </p:pic>
      <p:pic>
        <p:nvPicPr>
          <p:cNvPr id="112" name="Google Shape;112;p23"/>
          <p:cNvPicPr preferRelativeResize="0"/>
          <p:nvPr/>
        </p:nvPicPr>
        <p:blipFill>
          <a:blip r:embed="rId9">
            <a:alphaModFix/>
          </a:blip>
          <a:stretch>
            <a:fillRect/>
          </a:stretch>
        </p:blipFill>
        <p:spPr>
          <a:xfrm rot="-657195">
            <a:off x="3751284" y="3308500"/>
            <a:ext cx="1641425" cy="1154825"/>
          </a:xfrm>
          <a:prstGeom prst="rect">
            <a:avLst/>
          </a:prstGeom>
          <a:noFill/>
          <a:ln>
            <a:noFill/>
          </a:ln>
        </p:spPr>
      </p:pic>
      <p:pic>
        <p:nvPicPr>
          <p:cNvPr id="113" name="Google Shape;113;p23"/>
          <p:cNvPicPr preferRelativeResize="0"/>
          <p:nvPr/>
        </p:nvPicPr>
        <p:blipFill>
          <a:blip r:embed="rId10">
            <a:alphaModFix/>
          </a:blip>
          <a:stretch>
            <a:fillRect/>
          </a:stretch>
        </p:blipFill>
        <p:spPr>
          <a:xfrm rot="303618">
            <a:off x="6746475" y="1456425"/>
            <a:ext cx="2055226" cy="714850"/>
          </a:xfrm>
          <a:prstGeom prst="rect">
            <a:avLst/>
          </a:prstGeom>
          <a:noFill/>
          <a:ln>
            <a:noFill/>
          </a:ln>
        </p:spPr>
      </p:pic>
      <p:pic>
        <p:nvPicPr>
          <p:cNvPr id="114" name="Google Shape;114;p23"/>
          <p:cNvPicPr preferRelativeResize="0"/>
          <p:nvPr/>
        </p:nvPicPr>
        <p:blipFill>
          <a:blip r:embed="rId11">
            <a:alphaModFix/>
          </a:blip>
          <a:stretch>
            <a:fillRect/>
          </a:stretch>
        </p:blipFill>
        <p:spPr>
          <a:xfrm>
            <a:off x="7492318" y="357683"/>
            <a:ext cx="1407575" cy="637392"/>
          </a:xfrm>
          <a:prstGeom prst="rect">
            <a:avLst/>
          </a:prstGeom>
          <a:noFill/>
          <a:ln>
            <a:noFill/>
          </a:ln>
        </p:spPr>
      </p:pic>
      <p:pic>
        <p:nvPicPr>
          <p:cNvPr id="115" name="Google Shape;115;p23"/>
          <p:cNvPicPr preferRelativeResize="0"/>
          <p:nvPr/>
        </p:nvPicPr>
        <p:blipFill>
          <a:blip r:embed="rId12">
            <a:alphaModFix/>
          </a:blip>
          <a:stretch>
            <a:fillRect/>
          </a:stretch>
        </p:blipFill>
        <p:spPr>
          <a:xfrm>
            <a:off x="6759443" y="2770995"/>
            <a:ext cx="1830950" cy="66823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SzPts val="990"/>
              <a:buNone/>
            </a:pPr>
            <a:r>
              <a:rPr lang="en"/>
              <a:t>Padlet</a:t>
            </a:r>
            <a:endParaRPr/>
          </a:p>
        </p:txBody>
      </p:sp>
      <p:sp>
        <p:nvSpPr>
          <p:cNvPr id="121" name="Google Shape;121;p24"/>
          <p:cNvSpPr txBox="1">
            <a:spLocks noGrp="1"/>
          </p:cNvSpPr>
          <p:nvPr>
            <p:ph type="body" idx="1"/>
          </p:nvPr>
        </p:nvSpPr>
        <p:spPr>
          <a:xfrm>
            <a:off x="335250" y="1330025"/>
            <a:ext cx="4380900" cy="33102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solidFill>
                  <a:srgbClr val="434343"/>
                </a:solidFill>
                <a:highlight>
                  <a:schemeClr val="dk2"/>
                </a:highlight>
                <a:latin typeface="+mj-lt"/>
                <a:ea typeface="Old Standard TT"/>
                <a:cs typeface="Old Standard TT"/>
                <a:sym typeface="Old Standard TT"/>
              </a:rPr>
              <a:t>Top Tip</a:t>
            </a:r>
            <a:endParaRPr sz="1500" dirty="0">
              <a:solidFill>
                <a:srgbClr val="434343"/>
              </a:solidFill>
              <a:highlight>
                <a:schemeClr val="dk2"/>
              </a:highlight>
              <a:latin typeface="+mj-lt"/>
              <a:ea typeface="Old Standard TT"/>
              <a:cs typeface="Old Standard TT"/>
              <a:sym typeface="Old Standard TT"/>
            </a:endParaRPr>
          </a:p>
          <a:p>
            <a:pPr marL="0" lvl="0" indent="0" algn="l" rtl="0">
              <a:spcBef>
                <a:spcPts val="800"/>
              </a:spcBef>
              <a:spcAft>
                <a:spcPts val="800"/>
              </a:spcAft>
              <a:buNone/>
            </a:pPr>
            <a:r>
              <a:rPr lang="en" sz="1500" dirty="0">
                <a:solidFill>
                  <a:srgbClr val="434343"/>
                </a:solidFill>
                <a:latin typeface="+mj-lt"/>
                <a:ea typeface="Old Standard TT"/>
                <a:cs typeface="Old Standard TT"/>
                <a:sym typeface="Old Standard TT"/>
              </a:rPr>
              <a:t>To avoid having to pay for an upgrade subscription you can download your completed Padlet as an image or PDF so you have a view only saved version. You can then wipe the original padlet clean and start again.</a:t>
            </a:r>
            <a:r>
              <a:rPr lang="en" sz="1500" dirty="0">
                <a:solidFill>
                  <a:srgbClr val="434343"/>
                </a:solidFill>
                <a:latin typeface="+mj-lt"/>
              </a:rPr>
              <a:t> </a:t>
            </a:r>
            <a:endParaRPr sz="1500" dirty="0">
              <a:solidFill>
                <a:srgbClr val="434343"/>
              </a:solidFill>
              <a:latin typeface="+mj-lt"/>
            </a:endParaRPr>
          </a:p>
        </p:txBody>
      </p:sp>
      <p:sp>
        <p:nvSpPr>
          <p:cNvPr id="122" name="Google Shape;122;p24"/>
          <p:cNvSpPr txBox="1">
            <a:spLocks noGrp="1"/>
          </p:cNvSpPr>
          <p:nvPr>
            <p:ph type="body" idx="4294967295"/>
          </p:nvPr>
        </p:nvSpPr>
        <p:spPr>
          <a:xfrm>
            <a:off x="4832400" y="349300"/>
            <a:ext cx="3999900" cy="42195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b="1" dirty="0">
                <a:solidFill>
                  <a:srgbClr val="434343"/>
                </a:solidFill>
                <a:latin typeface="+mj-lt"/>
                <a:ea typeface="Old Standard TT"/>
                <a:cs typeface="Old Standard TT"/>
                <a:sym typeface="Old Standard TT"/>
              </a:rPr>
              <a:t>Padlet</a:t>
            </a:r>
            <a:r>
              <a:rPr lang="en" sz="1500" dirty="0">
                <a:solidFill>
                  <a:srgbClr val="434343"/>
                </a:solidFill>
                <a:latin typeface="+mj-lt"/>
                <a:ea typeface="Old Standard TT"/>
                <a:cs typeface="Old Standard TT"/>
                <a:sym typeface="Old Standard TT"/>
              </a:rPr>
              <a:t> is a free online tool that is best described as an online notice board. </a:t>
            </a:r>
            <a:r>
              <a:rPr lang="en" sz="1500" b="1" dirty="0">
                <a:solidFill>
                  <a:srgbClr val="434343"/>
                </a:solidFill>
                <a:latin typeface="+mj-lt"/>
                <a:ea typeface="Old Standard TT"/>
                <a:cs typeface="Old Standard TT"/>
                <a:sym typeface="Old Standard TT"/>
              </a:rPr>
              <a:t>Padlet</a:t>
            </a:r>
            <a:r>
              <a:rPr lang="en" sz="1500" dirty="0">
                <a:solidFill>
                  <a:srgbClr val="434343"/>
                </a:solidFill>
                <a:latin typeface="+mj-lt"/>
                <a:ea typeface="Old Standard TT"/>
                <a:cs typeface="Old Standard TT"/>
                <a:sym typeface="Old Standard TT"/>
              </a:rPr>
              <a:t> can be used as a collaborative space to post notes on a common page. With options of multiple layouts learners can post comments, links, vidoes, images and document files. </a:t>
            </a:r>
            <a:endParaRPr sz="1500" dirty="0">
              <a:solidFill>
                <a:srgbClr val="434343"/>
              </a:solidFill>
              <a:latin typeface="+mj-lt"/>
              <a:ea typeface="Old Standard TT"/>
              <a:cs typeface="Old Standard TT"/>
              <a:sym typeface="Old Standard TT"/>
            </a:endParaRPr>
          </a:p>
          <a:p>
            <a:pPr marL="0" lvl="0" indent="0" algn="l" rtl="0">
              <a:lnSpc>
                <a:spcPct val="100000"/>
              </a:lnSpc>
              <a:spcBef>
                <a:spcPts val="800"/>
              </a:spcBef>
              <a:spcAft>
                <a:spcPts val="0"/>
              </a:spcAft>
              <a:buNone/>
            </a:pPr>
            <a:r>
              <a:rPr lang="en" sz="1600" b="1" dirty="0">
                <a:solidFill>
                  <a:schemeClr val="dk1"/>
                </a:solidFill>
                <a:highlight>
                  <a:schemeClr val="dk2"/>
                </a:highlight>
                <a:latin typeface="+mj-lt"/>
                <a:ea typeface="Old Standard TT"/>
                <a:cs typeface="Old Standard TT"/>
                <a:sym typeface="Old Standard TT"/>
              </a:rPr>
              <a:t>The Free Version:</a:t>
            </a:r>
            <a:endParaRPr sz="1600" b="1" dirty="0">
              <a:solidFill>
                <a:schemeClr val="dk1"/>
              </a:solidFill>
              <a:highlight>
                <a:schemeClr val="dk2"/>
              </a:highlight>
              <a:latin typeface="+mj-lt"/>
              <a:ea typeface="Old Standard TT"/>
              <a:cs typeface="Old Standard TT"/>
              <a:sym typeface="Old Standard TT"/>
            </a:endParaRPr>
          </a:p>
          <a:p>
            <a:pPr marL="0" lvl="0" indent="0" algn="l" rtl="0">
              <a:lnSpc>
                <a:spcPct val="100000"/>
              </a:lnSpc>
              <a:spcBef>
                <a:spcPts val="0"/>
              </a:spcBef>
              <a:spcAft>
                <a:spcPts val="0"/>
              </a:spcAft>
              <a:buClr>
                <a:schemeClr val="dk1"/>
              </a:buClr>
              <a:buSzPts val="1100"/>
              <a:buFont typeface="Arial"/>
              <a:buNone/>
            </a:pPr>
            <a:endParaRPr sz="1600" b="1" dirty="0">
              <a:solidFill>
                <a:schemeClr val="dk1"/>
              </a:solidFill>
              <a:highlight>
                <a:srgbClr val="FCE5CD"/>
              </a:highlight>
              <a:latin typeface="+mj-lt"/>
              <a:ea typeface="Old Standard TT"/>
              <a:cs typeface="Old Standard TT"/>
              <a:sym typeface="Old Standard TT"/>
            </a:endParaRPr>
          </a:p>
          <a:p>
            <a:pPr marL="0" lvl="0" indent="0" algn="l" rtl="0">
              <a:spcBef>
                <a:spcPts val="0"/>
              </a:spcBef>
              <a:spcAft>
                <a:spcPts val="0"/>
              </a:spcAft>
              <a:buNone/>
            </a:pPr>
            <a:r>
              <a:rPr lang="en" sz="1500" dirty="0">
                <a:solidFill>
                  <a:srgbClr val="434343"/>
                </a:solidFill>
                <a:latin typeface="+mj-lt"/>
                <a:ea typeface="Old Standard TT"/>
                <a:cs typeface="Old Standard TT"/>
                <a:sym typeface="Old Standard TT"/>
              </a:rPr>
              <a:t>As part of the free version you have access to three padlets. </a:t>
            </a:r>
            <a:endParaRPr sz="1500" dirty="0">
              <a:solidFill>
                <a:srgbClr val="434343"/>
              </a:solidFill>
              <a:latin typeface="+mj-lt"/>
              <a:ea typeface="Old Standard TT"/>
              <a:cs typeface="Old Standard TT"/>
              <a:sym typeface="Old Standard TT"/>
            </a:endParaRPr>
          </a:p>
          <a:p>
            <a:pPr marL="0" lvl="0" indent="0" algn="l" rtl="0">
              <a:spcBef>
                <a:spcPts val="800"/>
              </a:spcBef>
              <a:spcAft>
                <a:spcPts val="0"/>
              </a:spcAft>
              <a:buNone/>
            </a:pPr>
            <a:r>
              <a:rPr lang="en" sz="1500" dirty="0">
                <a:solidFill>
                  <a:srgbClr val="434343"/>
                </a:solidFill>
                <a:latin typeface="+mj-lt"/>
                <a:ea typeface="Old Standard TT"/>
                <a:cs typeface="Old Standard TT"/>
                <a:sym typeface="Old Standard TT"/>
              </a:rPr>
              <a:t>You also have access to a Gallery of premade padlets that you can use in view- only. </a:t>
            </a:r>
            <a:endParaRPr sz="1500" dirty="0">
              <a:solidFill>
                <a:srgbClr val="434343"/>
              </a:solidFill>
              <a:latin typeface="+mj-lt"/>
              <a:ea typeface="Old Standard TT"/>
              <a:cs typeface="Old Standard TT"/>
              <a:sym typeface="Old Standard TT"/>
            </a:endParaRPr>
          </a:p>
          <a:p>
            <a:pPr marL="0" lvl="0" indent="0" algn="l" rtl="0">
              <a:spcBef>
                <a:spcPts val="800"/>
              </a:spcBef>
              <a:spcAft>
                <a:spcPts val="0"/>
              </a:spcAft>
              <a:buNone/>
            </a:pPr>
            <a:endParaRPr sz="1500" dirty="0">
              <a:solidFill>
                <a:srgbClr val="434343"/>
              </a:solidFill>
              <a:latin typeface="Old Standard TT"/>
              <a:ea typeface="Old Standard TT"/>
              <a:cs typeface="Old Standard TT"/>
              <a:sym typeface="Old Standard TT"/>
            </a:endParaRPr>
          </a:p>
          <a:p>
            <a:pPr marL="0" lvl="0" indent="0" algn="l" rtl="0">
              <a:spcBef>
                <a:spcPts val="800"/>
              </a:spcBef>
              <a:spcAft>
                <a:spcPts val="0"/>
              </a:spcAft>
              <a:buNone/>
            </a:pPr>
            <a:endParaRPr sz="1500" dirty="0">
              <a:solidFill>
                <a:srgbClr val="434343"/>
              </a:solidFill>
              <a:latin typeface="Old Standard TT"/>
              <a:ea typeface="Old Standard TT"/>
              <a:cs typeface="Old Standard TT"/>
              <a:sym typeface="Old Standard TT"/>
            </a:endParaRPr>
          </a:p>
          <a:p>
            <a:pPr marL="0" lvl="0" indent="0" algn="l" rtl="0">
              <a:spcBef>
                <a:spcPts val="800"/>
              </a:spcBef>
              <a:spcAft>
                <a:spcPts val="800"/>
              </a:spcAft>
              <a:buNone/>
            </a:pPr>
            <a:endParaRPr sz="1700" dirty="0">
              <a:solidFill>
                <a:srgbClr val="434343"/>
              </a:solidFill>
              <a:latin typeface="Old Standard TT"/>
              <a:ea typeface="Old Standard TT"/>
              <a:cs typeface="Old Standard TT"/>
              <a:sym typeface="Old Standard TT"/>
            </a:endParaRPr>
          </a:p>
        </p:txBody>
      </p:sp>
      <p:pic>
        <p:nvPicPr>
          <p:cNvPr id="123" name="Google Shape;123;p24"/>
          <p:cNvPicPr preferRelativeResize="0"/>
          <p:nvPr/>
        </p:nvPicPr>
        <p:blipFill>
          <a:blip r:embed="rId3">
            <a:alphaModFix/>
          </a:blip>
          <a:stretch>
            <a:fillRect/>
          </a:stretch>
        </p:blipFill>
        <p:spPr>
          <a:xfrm>
            <a:off x="1286401" y="3017825"/>
            <a:ext cx="3076651" cy="1838924"/>
          </a:xfrm>
          <a:prstGeom prst="rect">
            <a:avLst/>
          </a:prstGeom>
          <a:noFill/>
          <a:ln>
            <a:noFill/>
          </a:ln>
        </p:spPr>
      </p:pic>
      <p:pic>
        <p:nvPicPr>
          <p:cNvPr id="124" name="Google Shape;124;p24"/>
          <p:cNvPicPr preferRelativeResize="0"/>
          <p:nvPr/>
        </p:nvPicPr>
        <p:blipFill>
          <a:blip r:embed="rId4">
            <a:alphaModFix/>
          </a:blip>
          <a:stretch>
            <a:fillRect/>
          </a:stretch>
        </p:blipFill>
        <p:spPr>
          <a:xfrm rot="415210">
            <a:off x="2083561" y="229870"/>
            <a:ext cx="2421234" cy="1262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129" name="Google Shape;129;p25" descr="Otter.ai Releases Secure, Live Interactive Transcripts to Support Remote  Work and Distance Learning | Business Wire"/>
          <p:cNvPicPr preferRelativeResize="0"/>
          <p:nvPr/>
        </p:nvPicPr>
        <p:blipFill rotWithShape="1">
          <a:blip r:embed="rId3">
            <a:alphaModFix/>
          </a:blip>
          <a:srcRect t="25104"/>
          <a:stretch/>
        </p:blipFill>
        <p:spPr>
          <a:xfrm>
            <a:off x="4190125" y="105950"/>
            <a:ext cx="1647200" cy="1233650"/>
          </a:xfrm>
          <a:prstGeom prst="rect">
            <a:avLst/>
          </a:prstGeom>
          <a:noFill/>
          <a:ln>
            <a:noFill/>
          </a:ln>
        </p:spPr>
      </p:pic>
      <p:pic>
        <p:nvPicPr>
          <p:cNvPr id="130" name="Google Shape;130;p25" descr="Otter Voice Meeting Notes - Otter.ai"/>
          <p:cNvPicPr preferRelativeResize="0"/>
          <p:nvPr/>
        </p:nvPicPr>
        <p:blipFill>
          <a:blip r:embed="rId4">
            <a:alphaModFix/>
          </a:blip>
          <a:stretch>
            <a:fillRect/>
          </a:stretch>
        </p:blipFill>
        <p:spPr>
          <a:xfrm>
            <a:off x="5447963" y="1098900"/>
            <a:ext cx="3167925" cy="1583975"/>
          </a:xfrm>
          <a:prstGeom prst="rect">
            <a:avLst/>
          </a:prstGeom>
          <a:noFill/>
          <a:ln>
            <a:noFill/>
          </a:ln>
        </p:spPr>
      </p:pic>
      <p:sp>
        <p:nvSpPr>
          <p:cNvPr id="131" name="Google Shape;131;p25"/>
          <p:cNvSpPr txBox="1"/>
          <p:nvPr/>
        </p:nvSpPr>
        <p:spPr>
          <a:xfrm>
            <a:off x="5317425" y="2762350"/>
            <a:ext cx="3429000" cy="1877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100" dirty="0">
                <a:highlight>
                  <a:schemeClr val="dk2"/>
                </a:highlight>
                <a:latin typeface="+mj-lt"/>
                <a:ea typeface="Epilogue Light"/>
                <a:cs typeface="Epilogue Light"/>
                <a:sym typeface="Epilogue Light"/>
              </a:rPr>
              <a:t>The Free Version:</a:t>
            </a:r>
            <a:endParaRPr sz="1100" dirty="0">
              <a:highlight>
                <a:schemeClr val="dk2"/>
              </a:highlight>
              <a:latin typeface="+mj-lt"/>
              <a:ea typeface="Epilogue Light"/>
              <a:cs typeface="Epilogue Light"/>
              <a:sym typeface="Epilogue Light"/>
            </a:endParaRPr>
          </a:p>
          <a:p>
            <a:pPr marL="0" lvl="0" indent="0" algn="l" rtl="0">
              <a:spcBef>
                <a:spcPts val="0"/>
              </a:spcBef>
              <a:spcAft>
                <a:spcPts val="0"/>
              </a:spcAft>
              <a:buNone/>
            </a:pPr>
            <a:r>
              <a:rPr lang="en" sz="1100" dirty="0">
                <a:latin typeface="+mj-lt"/>
                <a:ea typeface="Epilogue Light"/>
                <a:cs typeface="Epilogue Light"/>
                <a:sym typeface="Epilogue Light"/>
              </a:rPr>
              <a:t>With the free plan, users get 600 minutes of transcriptions per month. </a:t>
            </a:r>
            <a:endParaRPr sz="1100" dirty="0">
              <a:latin typeface="+mj-lt"/>
              <a:ea typeface="Epilogue Light"/>
              <a:cs typeface="Epilogue Light"/>
              <a:sym typeface="Epilogue Light"/>
            </a:endParaRPr>
          </a:p>
          <a:p>
            <a:pPr marL="0" lvl="0" indent="0" algn="l" rtl="0">
              <a:spcBef>
                <a:spcPts val="0"/>
              </a:spcBef>
              <a:spcAft>
                <a:spcPts val="0"/>
              </a:spcAft>
              <a:buNone/>
            </a:pPr>
            <a:endParaRPr sz="1100" dirty="0">
              <a:latin typeface="+mj-lt"/>
              <a:ea typeface="Epilogue Light"/>
              <a:cs typeface="Epilogue Light"/>
              <a:sym typeface="Epilogue Light"/>
            </a:endParaRPr>
          </a:p>
          <a:p>
            <a:pPr marL="0" lvl="0" indent="0" algn="l" rtl="0">
              <a:spcBef>
                <a:spcPts val="0"/>
              </a:spcBef>
              <a:spcAft>
                <a:spcPts val="0"/>
              </a:spcAft>
              <a:buNone/>
            </a:pPr>
            <a:r>
              <a:rPr lang="en" sz="1100" dirty="0">
                <a:latin typeface="+mj-lt"/>
                <a:ea typeface="Epilogue Light"/>
                <a:cs typeface="Epilogue Light"/>
                <a:sym typeface="Epilogue Light"/>
              </a:rPr>
              <a:t>The free version doesn't restrict any other features of the app or web interface.</a:t>
            </a:r>
            <a:endParaRPr sz="1100" dirty="0">
              <a:latin typeface="+mj-lt"/>
              <a:ea typeface="Epilogue Light"/>
              <a:cs typeface="Epilogue Light"/>
              <a:sym typeface="Epilogue Light"/>
            </a:endParaRPr>
          </a:p>
          <a:p>
            <a:pPr marL="0" lvl="0" indent="0" algn="l" rtl="0">
              <a:spcBef>
                <a:spcPts val="0"/>
              </a:spcBef>
              <a:spcAft>
                <a:spcPts val="0"/>
              </a:spcAft>
              <a:buNone/>
            </a:pPr>
            <a:endParaRPr sz="1100" dirty="0">
              <a:latin typeface="+mj-lt"/>
              <a:ea typeface="Epilogue Light"/>
              <a:cs typeface="Epilogue Light"/>
              <a:sym typeface="Epilogue Light"/>
            </a:endParaRPr>
          </a:p>
          <a:p>
            <a:pPr marL="0" lvl="0" indent="0" algn="l" rtl="0">
              <a:spcBef>
                <a:spcPts val="0"/>
              </a:spcBef>
              <a:spcAft>
                <a:spcPts val="0"/>
              </a:spcAft>
              <a:buNone/>
            </a:pPr>
            <a:r>
              <a:rPr lang="en" sz="1100" dirty="0">
                <a:latin typeface="+mj-lt"/>
                <a:ea typeface="Epilogue Light"/>
                <a:cs typeface="Epilogue Light"/>
                <a:sym typeface="Epilogue Light"/>
              </a:rPr>
              <a:t>You can transcribe meetings/lectures with a high degree of accuracy and share these with learners later</a:t>
            </a:r>
            <a:endParaRPr sz="1100" dirty="0">
              <a:latin typeface="+mj-lt"/>
              <a:ea typeface="Epilogue Light"/>
              <a:cs typeface="Epilogue Light"/>
              <a:sym typeface="Epilogue Light"/>
            </a:endParaRPr>
          </a:p>
        </p:txBody>
      </p:sp>
      <p:sp>
        <p:nvSpPr>
          <p:cNvPr id="132" name="Google Shape;132;p25"/>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Otter Ai App</a:t>
            </a:r>
            <a:endParaRPr/>
          </a:p>
        </p:txBody>
      </p:sp>
      <p:sp>
        <p:nvSpPr>
          <p:cNvPr id="133" name="Google Shape;133;p25"/>
          <p:cNvSpPr txBox="1">
            <a:spLocks noGrp="1"/>
          </p:cNvSpPr>
          <p:nvPr>
            <p:ph type="body" idx="1"/>
          </p:nvPr>
        </p:nvSpPr>
        <p:spPr>
          <a:xfrm>
            <a:off x="335250" y="1036450"/>
            <a:ext cx="4236900" cy="3603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 sz="1100" dirty="0">
                <a:latin typeface="+mj-lt"/>
              </a:rPr>
              <a:t>Generate rich notes for meetings, interviews, lectures, and other important voice conversations with Otter, an AI-powered assistant</a:t>
            </a:r>
            <a:endParaRPr sz="1100" dirty="0">
              <a:latin typeface="+mj-lt"/>
            </a:endParaRPr>
          </a:p>
          <a:p>
            <a:pPr marL="0" lvl="0" indent="0" algn="l" rtl="0">
              <a:spcBef>
                <a:spcPts val="800"/>
              </a:spcBef>
              <a:spcAft>
                <a:spcPts val="0"/>
              </a:spcAft>
              <a:buClr>
                <a:schemeClr val="dk1"/>
              </a:buClr>
              <a:buSzPts val="1100"/>
              <a:buFont typeface="Arial"/>
              <a:buNone/>
            </a:pPr>
            <a:r>
              <a:rPr lang="en" sz="1100" dirty="0">
                <a:latin typeface="+mj-lt"/>
              </a:rPr>
              <a:t>Go to: </a:t>
            </a:r>
            <a:r>
              <a:rPr lang="en" sz="1100" u="sng" dirty="0">
                <a:solidFill>
                  <a:schemeClr val="hlink"/>
                </a:solidFill>
                <a:latin typeface="+mj-lt"/>
                <a:hlinkClick r:id="rId5"/>
              </a:rPr>
              <a:t>https://otter.ai/signup</a:t>
            </a:r>
            <a:endParaRPr sz="1100" dirty="0">
              <a:latin typeface="+mj-lt"/>
            </a:endParaRPr>
          </a:p>
          <a:p>
            <a:pPr marL="0" lvl="0" indent="0" algn="l" rtl="0">
              <a:spcBef>
                <a:spcPts val="800"/>
              </a:spcBef>
              <a:spcAft>
                <a:spcPts val="0"/>
              </a:spcAft>
              <a:buClr>
                <a:schemeClr val="dk1"/>
              </a:buClr>
              <a:buSzPts val="1100"/>
              <a:buFont typeface="Arial"/>
              <a:buNone/>
            </a:pPr>
            <a:r>
              <a:rPr lang="en" sz="1100" dirty="0">
                <a:latin typeface="+mj-lt"/>
              </a:rPr>
              <a:t>To create an account and sign up</a:t>
            </a:r>
            <a:endParaRPr sz="1100" dirty="0">
              <a:latin typeface="+mj-lt"/>
            </a:endParaRPr>
          </a:p>
          <a:p>
            <a:pPr marL="0" lvl="0" indent="0" algn="l" rtl="0">
              <a:spcBef>
                <a:spcPts val="800"/>
              </a:spcBef>
              <a:spcAft>
                <a:spcPts val="0"/>
              </a:spcAft>
              <a:buNone/>
            </a:pPr>
            <a:r>
              <a:rPr lang="en" sz="1100" dirty="0">
                <a:latin typeface="+mj-lt"/>
              </a:rPr>
              <a:t>Otter is one of the best speech-to-text apps available, and it basically enables users to transcribe voice conversations. It's available on desktop, Android, and iOS devices. Many say it is a lot better, faster and more accurate than voice to text on google docs.</a:t>
            </a:r>
            <a:endParaRPr sz="1100" dirty="0">
              <a:latin typeface="+mj-lt"/>
            </a:endParaRPr>
          </a:p>
          <a:p>
            <a:pPr marL="0" lvl="0" indent="0" algn="l" rtl="0">
              <a:spcBef>
                <a:spcPts val="800"/>
              </a:spcBef>
              <a:spcAft>
                <a:spcPts val="0"/>
              </a:spcAft>
              <a:buNone/>
            </a:pPr>
            <a:r>
              <a:rPr lang="en" sz="1100" dirty="0">
                <a:highlight>
                  <a:schemeClr val="dk2"/>
                </a:highlight>
                <a:latin typeface="+mj-lt"/>
              </a:rPr>
              <a:t>Tip: </a:t>
            </a:r>
            <a:endParaRPr sz="1100" dirty="0">
              <a:highlight>
                <a:schemeClr val="dk2"/>
              </a:highlight>
              <a:latin typeface="+mj-lt"/>
            </a:endParaRPr>
          </a:p>
          <a:p>
            <a:pPr marL="0" lvl="0" indent="0" algn="l" rtl="0">
              <a:spcBef>
                <a:spcPts val="800"/>
              </a:spcBef>
              <a:spcAft>
                <a:spcPts val="0"/>
              </a:spcAft>
              <a:buClr>
                <a:schemeClr val="dk1"/>
              </a:buClr>
              <a:buSzPts val="1100"/>
              <a:buFont typeface="Arial"/>
              <a:buNone/>
            </a:pPr>
            <a:r>
              <a:rPr lang="en" sz="1100" dirty="0">
                <a:latin typeface="+mj-lt"/>
              </a:rPr>
              <a:t>if you download it onto your phone and place this next to your computer (with the app. opened on there, it will pick up multiple voices and label them speaker 1, speaker 2 etc. It will also highlight frequently spoken words.</a:t>
            </a:r>
            <a:endParaRPr sz="1100" dirty="0">
              <a:latin typeface="+mj-lt"/>
            </a:endParaRPr>
          </a:p>
          <a:p>
            <a:pPr marL="0" lvl="0" indent="0" algn="l" rtl="0">
              <a:spcBef>
                <a:spcPts val="800"/>
              </a:spcBef>
              <a:spcAft>
                <a:spcPts val="0"/>
              </a:spcAft>
              <a:buClr>
                <a:schemeClr val="dk1"/>
              </a:buClr>
              <a:buSzPts val="1100"/>
              <a:buFont typeface="Arial"/>
              <a:buNone/>
            </a:pPr>
            <a:endParaRPr sz="1100" dirty="0"/>
          </a:p>
          <a:p>
            <a:pPr marL="0" lvl="0" indent="0" algn="l" rtl="0">
              <a:spcBef>
                <a:spcPts val="800"/>
              </a:spcBef>
              <a:spcAft>
                <a:spcPts val="800"/>
              </a:spcAft>
              <a:buNone/>
            </a:pPr>
            <a:endParaRPr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6"/>
          <p:cNvSpPr txBox="1"/>
          <p:nvPr/>
        </p:nvSpPr>
        <p:spPr>
          <a:xfrm>
            <a:off x="5328600" y="0"/>
            <a:ext cx="3815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Old Standard TT"/>
              <a:ea typeface="Old Standard TT"/>
              <a:cs typeface="Old Standard TT"/>
              <a:sym typeface="Old Standard TT"/>
            </a:endParaRPr>
          </a:p>
        </p:txBody>
      </p:sp>
      <p:sp>
        <p:nvSpPr>
          <p:cNvPr id="139" name="Google Shape;139;p26"/>
          <p:cNvSpPr txBox="1"/>
          <p:nvPr/>
        </p:nvSpPr>
        <p:spPr>
          <a:xfrm>
            <a:off x="5151925" y="3435250"/>
            <a:ext cx="3815400" cy="1200298"/>
          </a:xfrm>
          <a:prstGeom prst="rect">
            <a:avLst/>
          </a:prstGeom>
          <a:noFill/>
          <a:ln>
            <a:noFill/>
          </a:ln>
        </p:spPr>
        <p:txBody>
          <a:bodyPr spcFirstLastPara="1" wrap="square" lIns="91425" tIns="91425" rIns="91425" bIns="91425" anchor="t" anchorCtr="0">
            <a:spAutoFit/>
          </a:bodyPr>
          <a:lstStyle/>
          <a:p>
            <a:pPr marL="171450" lvl="0" indent="-171450" rtl="0">
              <a:spcBef>
                <a:spcPts val="0"/>
              </a:spcBef>
              <a:spcAft>
                <a:spcPts val="0"/>
              </a:spcAft>
              <a:buFont typeface="Arial" panose="020B0604020202020204" pitchFamily="34" charset="0"/>
              <a:buChar char="•"/>
            </a:pPr>
            <a:r>
              <a:rPr lang="en" sz="1100" dirty="0">
                <a:latin typeface="+mj-lt"/>
                <a:ea typeface="Epilogue Light"/>
                <a:cs typeface="Epilogue Light"/>
                <a:sym typeface="Epilogue Light"/>
              </a:rPr>
              <a:t>All computers, tablets, and phones supported</a:t>
            </a:r>
            <a:endParaRPr sz="1100" dirty="0">
              <a:latin typeface="+mj-lt"/>
              <a:ea typeface="Epilogue Light"/>
              <a:cs typeface="Epilogue Light"/>
              <a:sym typeface="Epilogue Light"/>
            </a:endParaRPr>
          </a:p>
          <a:p>
            <a:pPr marL="171450" lvl="0" indent="-171450" rtl="0">
              <a:spcBef>
                <a:spcPts val="0"/>
              </a:spcBef>
              <a:spcAft>
                <a:spcPts val="0"/>
              </a:spcAft>
              <a:buFont typeface="Arial" panose="020B0604020202020204" pitchFamily="34" charset="0"/>
              <a:buChar char="•"/>
            </a:pPr>
            <a:r>
              <a:rPr lang="en" sz="1100" dirty="0">
                <a:latin typeface="+mj-lt"/>
                <a:ea typeface="Epilogue Light"/>
                <a:cs typeface="Epilogue Light"/>
                <a:sym typeface="Epilogue Light"/>
              </a:rPr>
              <a:t>No app downloads required</a:t>
            </a:r>
            <a:endParaRPr sz="1100" dirty="0">
              <a:latin typeface="+mj-lt"/>
              <a:ea typeface="Epilogue Light"/>
              <a:cs typeface="Epilogue Light"/>
              <a:sym typeface="Epilogue Light"/>
            </a:endParaRPr>
          </a:p>
          <a:p>
            <a:pPr marL="171450" lvl="0" indent="-171450" rtl="0">
              <a:spcBef>
                <a:spcPts val="0"/>
              </a:spcBef>
              <a:spcAft>
                <a:spcPts val="0"/>
              </a:spcAft>
              <a:buFont typeface="Arial" panose="020B0604020202020204" pitchFamily="34" charset="0"/>
              <a:buChar char="•"/>
            </a:pPr>
            <a:r>
              <a:rPr lang="en" sz="1100" dirty="0">
                <a:latin typeface="+mj-lt"/>
                <a:ea typeface="Epilogue Light"/>
                <a:cs typeface="Epilogue Light"/>
                <a:sym typeface="Epilogue Light"/>
              </a:rPr>
              <a:t>One-click recording with the ability for students &amp; yourself to re-record a number of times before you submit the final one</a:t>
            </a:r>
            <a:endParaRPr sz="1100" dirty="0">
              <a:latin typeface="+mj-lt"/>
              <a:ea typeface="Epilogue Light"/>
              <a:cs typeface="Epilogue Light"/>
              <a:sym typeface="Epilogue Light"/>
            </a:endParaRPr>
          </a:p>
          <a:p>
            <a:pPr marL="171450" lvl="0" indent="-171450" rtl="0">
              <a:spcBef>
                <a:spcPts val="0"/>
              </a:spcBef>
              <a:spcAft>
                <a:spcPts val="0"/>
              </a:spcAft>
              <a:buFont typeface="Arial" panose="020B0604020202020204" pitchFamily="34" charset="0"/>
              <a:buChar char="•"/>
            </a:pPr>
            <a:r>
              <a:rPr lang="en" sz="1100" dirty="0">
                <a:latin typeface="+mj-lt"/>
                <a:ea typeface="Epilogue Light"/>
                <a:cs typeface="Epilogue Light"/>
                <a:sym typeface="Epilogue Light"/>
              </a:rPr>
              <a:t>No student accounts for screencastify submit required</a:t>
            </a:r>
            <a:endParaRPr sz="1100" dirty="0">
              <a:latin typeface="+mj-lt"/>
              <a:ea typeface="Epilogue Light"/>
              <a:cs typeface="Epilogue Light"/>
              <a:sym typeface="Epilogue Light"/>
            </a:endParaRPr>
          </a:p>
        </p:txBody>
      </p:sp>
      <p:pic>
        <p:nvPicPr>
          <p:cNvPr id="140" name="Google Shape;140;p26" descr="Screencastify Submit makes it easy for students to create videos whether their learning remotely or at school. Students never have to create accounts, download extensions, or install applications. We help you create a magic link and students click to record.&#10;&#10;Learn more: https://www.screencastify.com/products/submit&#10;Get started: app.screencastify.com/submit" title="Screencastify Submit | Simple and safe student videos.">
            <a:hlinkClick r:id="rId3"/>
          </p:cNvPr>
          <p:cNvPicPr preferRelativeResize="0"/>
          <p:nvPr/>
        </p:nvPicPr>
        <p:blipFill>
          <a:blip r:embed="rId4">
            <a:alphaModFix/>
          </a:blip>
          <a:stretch>
            <a:fillRect/>
          </a:stretch>
        </p:blipFill>
        <p:spPr>
          <a:xfrm>
            <a:off x="5915678" y="1339250"/>
            <a:ext cx="2641235" cy="1980938"/>
          </a:xfrm>
          <a:prstGeom prst="rect">
            <a:avLst/>
          </a:prstGeom>
          <a:noFill/>
          <a:ln>
            <a:noFill/>
          </a:ln>
        </p:spPr>
      </p:pic>
      <p:pic>
        <p:nvPicPr>
          <p:cNvPr id="141" name="Google Shape;141;p26" descr="Screencastify Submit (NEW) for Collecting Virtual Presentations - YouTube"/>
          <p:cNvPicPr preferRelativeResize="0"/>
          <p:nvPr/>
        </p:nvPicPr>
        <p:blipFill>
          <a:blip r:embed="rId5">
            <a:alphaModFix/>
          </a:blip>
          <a:stretch>
            <a:fillRect/>
          </a:stretch>
        </p:blipFill>
        <p:spPr>
          <a:xfrm>
            <a:off x="6335300" y="75750"/>
            <a:ext cx="1594475" cy="1200475"/>
          </a:xfrm>
          <a:prstGeom prst="rect">
            <a:avLst/>
          </a:prstGeom>
          <a:noFill/>
          <a:ln>
            <a:noFill/>
          </a:ln>
        </p:spPr>
      </p:pic>
      <p:sp>
        <p:nvSpPr>
          <p:cNvPr id="142" name="Google Shape;142;p26"/>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Screencastify Submit</a:t>
            </a:r>
            <a:endParaRPr/>
          </a:p>
        </p:txBody>
      </p:sp>
      <p:sp>
        <p:nvSpPr>
          <p:cNvPr id="143" name="Google Shape;143;p26"/>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 sz="1100" dirty="0">
                <a:latin typeface="+mj-lt"/>
              </a:rPr>
              <a:t>Submit is a fast, secure, and easy way for students to record and submit videos.</a:t>
            </a:r>
            <a:endParaRPr sz="1100" dirty="0">
              <a:latin typeface="+mj-lt"/>
            </a:endParaRPr>
          </a:p>
          <a:p>
            <a:pPr marL="0" lvl="0" indent="0" algn="l" rtl="0">
              <a:spcBef>
                <a:spcPts val="800"/>
              </a:spcBef>
              <a:spcAft>
                <a:spcPts val="0"/>
              </a:spcAft>
              <a:buClr>
                <a:schemeClr val="dk1"/>
              </a:buClr>
              <a:buSzPts val="1100"/>
              <a:buFont typeface="Arial"/>
              <a:buNone/>
            </a:pPr>
            <a:r>
              <a:rPr lang="en" sz="1100" dirty="0">
                <a:latin typeface="+mj-lt"/>
              </a:rPr>
              <a:t>You can add Screencastify submit as an extension to your google suite for free</a:t>
            </a:r>
            <a:endParaRPr sz="1100" dirty="0">
              <a:latin typeface="+mj-lt"/>
            </a:endParaRPr>
          </a:p>
          <a:p>
            <a:pPr marL="0" lvl="0" indent="0" algn="l" rtl="0">
              <a:spcBef>
                <a:spcPts val="800"/>
              </a:spcBef>
              <a:spcAft>
                <a:spcPts val="0"/>
              </a:spcAft>
              <a:buClr>
                <a:schemeClr val="dk1"/>
              </a:buClr>
              <a:buSzPts val="1100"/>
              <a:buFont typeface="Arial"/>
              <a:buNone/>
            </a:pPr>
            <a:r>
              <a:rPr lang="en" sz="1100" dirty="0">
                <a:highlight>
                  <a:schemeClr val="dk2"/>
                </a:highlight>
                <a:latin typeface="+mj-lt"/>
              </a:rPr>
              <a:t>The Free Version:</a:t>
            </a:r>
            <a:endParaRPr sz="1100" dirty="0">
              <a:highlight>
                <a:schemeClr val="dk2"/>
              </a:highlight>
              <a:latin typeface="+mj-lt"/>
            </a:endParaRPr>
          </a:p>
          <a:p>
            <a:pPr marL="0" lvl="0" indent="0" algn="l" rtl="0">
              <a:spcBef>
                <a:spcPts val="800"/>
              </a:spcBef>
              <a:spcAft>
                <a:spcPts val="0"/>
              </a:spcAft>
              <a:buClr>
                <a:schemeClr val="dk1"/>
              </a:buClr>
              <a:buSzPts val="1100"/>
              <a:buFont typeface="Arial"/>
              <a:buNone/>
            </a:pPr>
            <a:r>
              <a:rPr lang="en" sz="1100" dirty="0">
                <a:latin typeface="+mj-lt"/>
              </a:rPr>
              <a:t>The free version of Screencastify Submit allows you to create one active assignment. That's the only limitation. You can close an assignment to create more assignments at any time. </a:t>
            </a:r>
            <a:endParaRPr sz="1100" dirty="0">
              <a:latin typeface="+mj-lt"/>
            </a:endParaRPr>
          </a:p>
          <a:p>
            <a:pPr marL="0" lvl="0" indent="0" algn="l" rtl="0">
              <a:spcBef>
                <a:spcPts val="800"/>
              </a:spcBef>
              <a:spcAft>
                <a:spcPts val="0"/>
              </a:spcAft>
              <a:buNone/>
            </a:pPr>
            <a:r>
              <a:rPr lang="en" sz="1100" dirty="0">
                <a:latin typeface="+mj-lt"/>
              </a:rPr>
              <a:t>Get it at: </a:t>
            </a:r>
            <a:r>
              <a:rPr lang="en" sz="1100" u="sng" dirty="0">
                <a:solidFill>
                  <a:schemeClr val="hlink"/>
                </a:solidFill>
                <a:latin typeface="+mj-lt"/>
                <a:hlinkClick r:id="rId6"/>
              </a:rPr>
              <a:t>https://www.screencastify.com/products/submit</a:t>
            </a:r>
            <a:endParaRPr sz="1100" dirty="0">
              <a:latin typeface="+mj-lt"/>
            </a:endParaRPr>
          </a:p>
          <a:p>
            <a:pPr marL="0" lvl="0" indent="0" algn="l" rtl="0">
              <a:lnSpc>
                <a:spcPct val="100000"/>
              </a:lnSpc>
              <a:spcBef>
                <a:spcPts val="800"/>
              </a:spcBef>
              <a:spcAft>
                <a:spcPts val="0"/>
              </a:spcAft>
              <a:buNone/>
            </a:pPr>
            <a:endParaRPr sz="1100" dirty="0">
              <a:latin typeface="+mj-lt"/>
            </a:endParaRPr>
          </a:p>
          <a:p>
            <a:pPr marL="0" lvl="0" indent="0" algn="l" rtl="0">
              <a:lnSpc>
                <a:spcPct val="100000"/>
              </a:lnSpc>
              <a:spcBef>
                <a:spcPts val="800"/>
              </a:spcBef>
              <a:spcAft>
                <a:spcPts val="800"/>
              </a:spcAft>
              <a:buClr>
                <a:schemeClr val="dk1"/>
              </a:buClr>
              <a:buSzPts val="1100"/>
              <a:buFont typeface="Arial"/>
              <a:buNone/>
            </a:pPr>
            <a:r>
              <a:rPr lang="en" sz="1100" dirty="0">
                <a:latin typeface="+mj-lt"/>
              </a:rPr>
              <a:t>Create a  recording link</a:t>
            </a:r>
            <a:br>
              <a:rPr lang="en" sz="1100" dirty="0">
                <a:latin typeface="+mj-lt"/>
              </a:rPr>
            </a:br>
            <a:r>
              <a:rPr lang="en" sz="1100" dirty="0">
                <a:latin typeface="+mj-lt"/>
              </a:rPr>
              <a:t>Share the link with students</a:t>
            </a:r>
            <a:br>
              <a:rPr lang="en" sz="1100" dirty="0">
                <a:latin typeface="+mj-lt"/>
              </a:rPr>
            </a:br>
            <a:r>
              <a:rPr lang="en" sz="1100" dirty="0">
                <a:latin typeface="+mj-lt"/>
              </a:rPr>
              <a:t>Watch the videos roll in (they're all automatically saved in your Google Drive!)</a:t>
            </a:r>
            <a:br>
              <a:rPr lang="en" sz="1100" dirty="0">
                <a:latin typeface="+mj-lt"/>
              </a:rPr>
            </a:br>
            <a:r>
              <a:rPr lang="en" sz="1100" dirty="0">
                <a:latin typeface="+mj-lt"/>
              </a:rPr>
              <a:t>Post link to your Classrooms, students can record for 5 minutes per student video</a:t>
            </a:r>
            <a:endParaRPr sz="11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0"/>
                                        </p:tgtEl>
                                        <p:attrNameLst>
                                          <p:attrName>style.visibility</p:attrName>
                                        </p:attrNameLst>
                                      </p:cBhvr>
                                      <p:to>
                                        <p:strVal val="visible"/>
                                      </p:to>
                                    </p:set>
                                    <p:animEffect transition="in" filter="fade">
                                      <p:cBhvr>
                                        <p:cTn id="7" dur="10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27" descr="This video is a great introduction to mote for new users, and also introduces the new Preview functionality." title="Mote Extension overview: June 19, 2020">
            <a:hlinkClick r:id="rId3"/>
          </p:cNvPr>
          <p:cNvPicPr preferRelativeResize="0"/>
          <p:nvPr/>
        </p:nvPicPr>
        <p:blipFill>
          <a:blip r:embed="rId4">
            <a:alphaModFix/>
          </a:blip>
          <a:stretch>
            <a:fillRect/>
          </a:stretch>
        </p:blipFill>
        <p:spPr>
          <a:xfrm>
            <a:off x="5214263" y="408900"/>
            <a:ext cx="3041675" cy="2281250"/>
          </a:xfrm>
          <a:prstGeom prst="rect">
            <a:avLst/>
          </a:prstGeom>
          <a:noFill/>
          <a:ln>
            <a:noFill/>
          </a:ln>
        </p:spPr>
      </p:pic>
      <p:pic>
        <p:nvPicPr>
          <p:cNvPr id="149" name="Google Shape;149;p27" descr="mote | faster, friendlier commenting"/>
          <p:cNvPicPr preferRelativeResize="0"/>
          <p:nvPr/>
        </p:nvPicPr>
        <p:blipFill>
          <a:blip r:embed="rId5">
            <a:alphaModFix/>
          </a:blip>
          <a:stretch>
            <a:fillRect/>
          </a:stretch>
        </p:blipFill>
        <p:spPr>
          <a:xfrm>
            <a:off x="5129063" y="3112500"/>
            <a:ext cx="3400425" cy="1352550"/>
          </a:xfrm>
          <a:prstGeom prst="rect">
            <a:avLst/>
          </a:prstGeom>
          <a:noFill/>
          <a:ln>
            <a:noFill/>
          </a:ln>
        </p:spPr>
      </p:pic>
      <p:sp>
        <p:nvSpPr>
          <p:cNvPr id="150" name="Google Shape;150;p27"/>
          <p:cNvSpPr txBox="1"/>
          <p:nvPr/>
        </p:nvSpPr>
        <p:spPr>
          <a:xfrm>
            <a:off x="6214575" y="2571750"/>
            <a:ext cx="2667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51" name="Google Shape;151;p27"/>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Mote Extension</a:t>
            </a:r>
            <a:endParaRPr/>
          </a:p>
        </p:txBody>
      </p:sp>
      <p:sp>
        <p:nvSpPr>
          <p:cNvPr id="152" name="Google Shape;152;p27"/>
          <p:cNvSpPr txBox="1">
            <a:spLocks noGrp="1"/>
          </p:cNvSpPr>
          <p:nvPr>
            <p:ph type="body" idx="1"/>
          </p:nvPr>
        </p:nvSpPr>
        <p:spPr>
          <a:xfrm>
            <a:off x="335250" y="1036450"/>
            <a:ext cx="4236900" cy="3603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 sz="1400" dirty="0">
                <a:latin typeface="+mj-lt"/>
              </a:rPr>
              <a:t>Add this as a Chrome extension via the google add on store</a:t>
            </a:r>
            <a:endParaRPr sz="1400" dirty="0">
              <a:latin typeface="+mj-lt"/>
            </a:endParaRPr>
          </a:p>
          <a:p>
            <a:pPr marL="0" lvl="0" indent="0" algn="l" rtl="0">
              <a:spcBef>
                <a:spcPts val="800"/>
              </a:spcBef>
              <a:spcAft>
                <a:spcPts val="0"/>
              </a:spcAft>
              <a:buNone/>
            </a:pPr>
            <a:r>
              <a:rPr lang="en" sz="1400" dirty="0">
                <a:latin typeface="+mj-lt"/>
              </a:rPr>
              <a:t>Mote allows you to voice record on google docs., slides, sheets and Classroom to share feedback and commentary on student work or assignments.</a:t>
            </a:r>
            <a:endParaRPr sz="1500" dirty="0">
              <a:latin typeface="+mj-lt"/>
            </a:endParaRPr>
          </a:p>
          <a:p>
            <a:pPr marL="0" lvl="0" indent="0" algn="l" rtl="0">
              <a:spcBef>
                <a:spcPts val="800"/>
              </a:spcBef>
              <a:spcAft>
                <a:spcPts val="0"/>
              </a:spcAft>
              <a:buNone/>
            </a:pPr>
            <a:r>
              <a:rPr lang="en" sz="1500" dirty="0">
                <a:highlight>
                  <a:schemeClr val="dk2"/>
                </a:highlight>
                <a:latin typeface="+mj-lt"/>
              </a:rPr>
              <a:t>Free Version:</a:t>
            </a:r>
            <a:endParaRPr sz="1500" dirty="0">
              <a:latin typeface="+mj-lt"/>
            </a:endParaRPr>
          </a:p>
          <a:p>
            <a:pPr marL="0" lvl="0" indent="0" algn="l" rtl="0">
              <a:spcBef>
                <a:spcPts val="800"/>
              </a:spcBef>
              <a:spcAft>
                <a:spcPts val="0"/>
              </a:spcAft>
              <a:buNone/>
            </a:pPr>
            <a:r>
              <a:rPr lang="en" sz="1500" dirty="0">
                <a:latin typeface="+mj-lt"/>
              </a:rPr>
              <a:t>You can add as many motes as you want to a document, slides presentation etc. but each mote recording can only be 30 seconds long</a:t>
            </a:r>
            <a:endParaRPr sz="1500" dirty="0">
              <a:latin typeface="+mj-lt"/>
            </a:endParaRPr>
          </a:p>
          <a:p>
            <a:pPr marL="0" lvl="0" indent="0" algn="l" rtl="0">
              <a:spcBef>
                <a:spcPts val="800"/>
              </a:spcBef>
              <a:spcAft>
                <a:spcPts val="0"/>
              </a:spcAft>
              <a:buNone/>
            </a:pPr>
            <a:r>
              <a:rPr lang="en" sz="1500" dirty="0">
                <a:latin typeface="+mj-lt"/>
              </a:rPr>
              <a:t>You can save particular motes and label them so that you can use them again to feedback on another assignment</a:t>
            </a:r>
            <a:endParaRPr sz="1500" dirty="0">
              <a:latin typeface="+mj-lt"/>
            </a:endParaRPr>
          </a:p>
          <a:p>
            <a:pPr marL="0" lvl="0" indent="0" algn="l" rtl="0">
              <a:spcBef>
                <a:spcPts val="800"/>
              </a:spcBef>
              <a:spcAft>
                <a:spcPts val="0"/>
              </a:spcAft>
              <a:buNone/>
            </a:pPr>
            <a:endParaRPr sz="1500" dirty="0"/>
          </a:p>
          <a:p>
            <a:pPr marL="0" lvl="0" indent="0" algn="l" rtl="0">
              <a:spcBef>
                <a:spcPts val="800"/>
              </a:spcBef>
              <a:spcAft>
                <a:spcPts val="800"/>
              </a:spcAft>
              <a:buClr>
                <a:schemeClr val="dk1"/>
              </a:buClr>
              <a:buSzPts val="1100"/>
              <a:buFont typeface="Arial"/>
              <a:buNone/>
            </a:pPr>
            <a:r>
              <a:rPr lang="en" sz="1500" dirty="0"/>
              <a:t> </a:t>
            </a:r>
            <a:endParaRPr sz="15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8"/>
                                        </p:tgtEl>
                                        <p:attrNameLst>
                                          <p:attrName>style.visibility</p:attrName>
                                        </p:attrNameLst>
                                      </p:cBhvr>
                                      <p:to>
                                        <p:strVal val="visible"/>
                                      </p:to>
                                    </p:set>
                                    <p:animEffect transition="in" filter="fade">
                                      <p:cBhvr>
                                        <p:cTn id="7" dur="1000"/>
                                        <p:tgtEl>
                                          <p:spTgt spid="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SzPts val="990"/>
              <a:buNone/>
            </a:pPr>
            <a:r>
              <a:rPr lang="en"/>
              <a:t>Loom- for education </a:t>
            </a:r>
            <a:endParaRPr/>
          </a:p>
        </p:txBody>
      </p:sp>
      <p:sp>
        <p:nvSpPr>
          <p:cNvPr id="158" name="Google Shape;158;p28"/>
          <p:cNvSpPr txBox="1">
            <a:spLocks noGrp="1"/>
          </p:cNvSpPr>
          <p:nvPr>
            <p:ph type="body" idx="1"/>
          </p:nvPr>
        </p:nvSpPr>
        <p:spPr>
          <a:xfrm>
            <a:off x="335250" y="1036450"/>
            <a:ext cx="4455300" cy="3603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 sz="1300" dirty="0">
                <a:latin typeface="+mj-lt"/>
              </a:rPr>
              <a:t>You can add Loom as an extension, via your phone as an app or download to your desktop. The Loom for Education software allows you to access lots of additional features such as a space to share your teams work. You just need to verify your account using your college email. </a:t>
            </a:r>
            <a:endParaRPr sz="1300" dirty="0">
              <a:latin typeface="+mj-lt"/>
            </a:endParaRPr>
          </a:p>
          <a:p>
            <a:pPr marL="0" lvl="0" indent="0" algn="l" rtl="0">
              <a:spcBef>
                <a:spcPts val="800"/>
              </a:spcBef>
              <a:spcAft>
                <a:spcPts val="0"/>
              </a:spcAft>
              <a:buClr>
                <a:schemeClr val="dk1"/>
              </a:buClr>
              <a:buSzPts val="1100"/>
              <a:buFont typeface="Arial"/>
              <a:buNone/>
            </a:pPr>
            <a:r>
              <a:rPr lang="en" sz="1300" dirty="0">
                <a:latin typeface="+mj-lt"/>
              </a:rPr>
              <a:t>Loom allows you to`share your screen and present over the top. You can create up to 100 videos &amp; screenshot up to 45 mins in recording length. These can be shared with students via a link, they don't need to have loom to access them, Videos can also be downloaded </a:t>
            </a:r>
            <a:endParaRPr sz="1300" dirty="0">
              <a:latin typeface="+mj-lt"/>
            </a:endParaRPr>
          </a:p>
          <a:p>
            <a:pPr marL="0" lvl="0" indent="0" algn="l" rtl="0">
              <a:spcBef>
                <a:spcPts val="800"/>
              </a:spcBef>
              <a:spcAft>
                <a:spcPts val="0"/>
              </a:spcAft>
              <a:buClr>
                <a:schemeClr val="dk1"/>
              </a:buClr>
              <a:buSzPts val="1100"/>
              <a:buFont typeface="Arial"/>
              <a:buNone/>
            </a:pPr>
            <a:r>
              <a:rPr lang="en" sz="1300" dirty="0">
                <a:highlight>
                  <a:schemeClr val="dk2"/>
                </a:highlight>
                <a:latin typeface="+mj-lt"/>
              </a:rPr>
              <a:t>Tip:</a:t>
            </a:r>
            <a:r>
              <a:rPr lang="en" sz="1300" dirty="0">
                <a:latin typeface="+mj-lt"/>
              </a:rPr>
              <a:t> you will need to sign up for Loom for education  and verified  ( this takes about 48 hours) and be able to access the 45 minute videos , normal accounts are capped at 5 minutes </a:t>
            </a:r>
            <a:endParaRPr sz="1300" dirty="0">
              <a:latin typeface="+mj-lt"/>
            </a:endParaRPr>
          </a:p>
          <a:p>
            <a:pPr marL="0" lvl="0" indent="0" algn="l" rtl="0">
              <a:spcBef>
                <a:spcPts val="800"/>
              </a:spcBef>
              <a:spcAft>
                <a:spcPts val="0"/>
              </a:spcAft>
              <a:buClr>
                <a:schemeClr val="dk1"/>
              </a:buClr>
              <a:buSzPts val="1100"/>
              <a:buFont typeface="Arial"/>
              <a:buNone/>
            </a:pPr>
            <a:endParaRPr sz="1100" dirty="0"/>
          </a:p>
          <a:p>
            <a:pPr marL="0" lvl="0" indent="0" algn="l" rtl="0">
              <a:spcBef>
                <a:spcPts val="800"/>
              </a:spcBef>
              <a:spcAft>
                <a:spcPts val="0"/>
              </a:spcAft>
              <a:buClr>
                <a:schemeClr val="dk1"/>
              </a:buClr>
              <a:buSzPts val="1100"/>
              <a:buFont typeface="Arial"/>
              <a:buNone/>
            </a:pPr>
            <a:endParaRPr sz="1100" dirty="0"/>
          </a:p>
          <a:p>
            <a:pPr marL="0" lvl="0" indent="0" algn="l" rtl="0">
              <a:spcBef>
                <a:spcPts val="800"/>
              </a:spcBef>
              <a:spcAft>
                <a:spcPts val="0"/>
              </a:spcAft>
              <a:buClr>
                <a:schemeClr val="dk1"/>
              </a:buClr>
              <a:buSzPts val="1100"/>
              <a:buFont typeface="Arial"/>
              <a:buNone/>
            </a:pPr>
            <a:endParaRPr sz="1100" dirty="0"/>
          </a:p>
          <a:p>
            <a:pPr marL="0" lvl="0" indent="0" algn="l" rtl="0">
              <a:spcBef>
                <a:spcPts val="800"/>
              </a:spcBef>
              <a:spcAft>
                <a:spcPts val="0"/>
              </a:spcAft>
              <a:buClr>
                <a:schemeClr val="dk1"/>
              </a:buClr>
              <a:buSzPts val="1100"/>
              <a:buFont typeface="Arial"/>
              <a:buNone/>
            </a:pPr>
            <a:endParaRPr sz="1100" dirty="0"/>
          </a:p>
          <a:p>
            <a:pPr marL="0" lvl="0" indent="0" algn="l" rtl="0">
              <a:spcBef>
                <a:spcPts val="800"/>
              </a:spcBef>
              <a:spcAft>
                <a:spcPts val="800"/>
              </a:spcAft>
              <a:buNone/>
            </a:pPr>
            <a:endParaRPr dirty="0"/>
          </a:p>
        </p:txBody>
      </p:sp>
      <p:pic>
        <p:nvPicPr>
          <p:cNvPr id="159" name="Google Shape;159;p28"/>
          <p:cNvPicPr preferRelativeResize="0"/>
          <p:nvPr/>
        </p:nvPicPr>
        <p:blipFill>
          <a:blip r:embed="rId3">
            <a:alphaModFix/>
          </a:blip>
          <a:stretch>
            <a:fillRect/>
          </a:stretch>
        </p:blipFill>
        <p:spPr>
          <a:xfrm rot="673220">
            <a:off x="5191842" y="439023"/>
            <a:ext cx="3240584" cy="972175"/>
          </a:xfrm>
          <a:prstGeom prst="rect">
            <a:avLst/>
          </a:prstGeom>
          <a:noFill/>
          <a:ln>
            <a:noFill/>
          </a:ln>
        </p:spPr>
      </p:pic>
      <p:pic>
        <p:nvPicPr>
          <p:cNvPr id="160" name="Google Shape;160;p28" descr="Use Loom's Chrome extension to record your screen and camera." title="Record Your Screen and Camera with the Loom Chrome Extension">
            <a:hlinkClick r:id="rId4"/>
          </p:cNvPr>
          <p:cNvPicPr preferRelativeResize="0"/>
          <p:nvPr/>
        </p:nvPicPr>
        <p:blipFill>
          <a:blip r:embed="rId5">
            <a:alphaModFix/>
          </a:blip>
          <a:stretch>
            <a:fillRect/>
          </a:stretch>
        </p:blipFill>
        <p:spPr>
          <a:xfrm>
            <a:off x="5488225" y="2023375"/>
            <a:ext cx="3077300" cy="2307975"/>
          </a:xfrm>
          <a:prstGeom prst="rect">
            <a:avLst/>
          </a:prstGeom>
          <a:noFill/>
          <a:ln>
            <a:noFill/>
          </a:ln>
        </p:spPr>
      </p:pic>
      <p:sp>
        <p:nvSpPr>
          <p:cNvPr id="161" name="Google Shape;161;p28"/>
          <p:cNvSpPr txBox="1"/>
          <p:nvPr/>
        </p:nvSpPr>
        <p:spPr>
          <a:xfrm>
            <a:off x="5278850" y="4331350"/>
            <a:ext cx="3217200" cy="22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SzPts val="275"/>
              <a:buNone/>
            </a:pPr>
            <a:r>
              <a:rPr lang="en" sz="2000" u="sng">
                <a:solidFill>
                  <a:schemeClr val="hlink"/>
                </a:solidFill>
                <a:hlinkClick r:id="rId6"/>
              </a:rPr>
              <a:t>https://www.loom.com</a:t>
            </a:r>
            <a:endParaRPr sz="2000"/>
          </a:p>
          <a:p>
            <a:pPr marL="0" lvl="0" indent="0" algn="l" rtl="0">
              <a:lnSpc>
                <a:spcPct val="138000"/>
              </a:lnSpc>
              <a:spcBef>
                <a:spcPts val="0"/>
              </a:spcBef>
              <a:spcAft>
                <a:spcPts val="0"/>
              </a:spcAft>
              <a:buClr>
                <a:schemeClr val="dk1"/>
              </a:buClr>
              <a:buSzPts val="275"/>
              <a:buFont typeface="Arial"/>
              <a:buNone/>
            </a:pPr>
            <a:endParaRPr sz="2000">
              <a:solidFill>
                <a:srgbClr val="202124"/>
              </a:solidFill>
              <a:uFill>
                <a:noFill/>
              </a:uFill>
              <a:hlinkClick r:id="rId6">
                <a:extLst>
                  <a:ext uri="{A12FA001-AC4F-418D-AE19-62706E023703}">
                    <ahyp:hlinkClr xmlns:ahyp="http://schemas.microsoft.com/office/drawing/2018/hyperlinkcolor" val="tx"/>
                  </a:ext>
                </a:extLst>
              </a:hlinkClick>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fade">
                                      <p:cBhvr>
                                        <p:cTn id="7" dur="1000"/>
                                        <p:tgtEl>
                                          <p:spTgt spid="1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9"/>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SzPts val="990"/>
              <a:buNone/>
            </a:pPr>
            <a:r>
              <a:rPr lang="en"/>
              <a:t>Canva for Education</a:t>
            </a:r>
            <a:endParaRPr/>
          </a:p>
        </p:txBody>
      </p:sp>
      <p:sp>
        <p:nvSpPr>
          <p:cNvPr id="167" name="Google Shape;167;p29"/>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lnSpc>
                <a:spcPct val="105000"/>
              </a:lnSpc>
              <a:spcBef>
                <a:spcPts val="0"/>
              </a:spcBef>
              <a:spcAft>
                <a:spcPts val="0"/>
              </a:spcAft>
              <a:buSzPts val="1018"/>
              <a:buNone/>
            </a:pPr>
            <a:r>
              <a:rPr lang="en" sz="1500" dirty="0">
                <a:latin typeface="+mj-lt"/>
                <a:ea typeface="Old Standard TT"/>
                <a:cs typeface="Old Standard TT"/>
                <a:sym typeface="Old Standard TT"/>
              </a:rPr>
              <a:t>Canva is a great graphic design tool to help you create beautiful posters, infographics, videos and more. </a:t>
            </a:r>
            <a:endParaRPr sz="1500" dirty="0">
              <a:latin typeface="+mj-lt"/>
              <a:ea typeface="Old Standard TT"/>
              <a:cs typeface="Old Standard TT"/>
              <a:sym typeface="Old Standard TT"/>
            </a:endParaRPr>
          </a:p>
          <a:p>
            <a:pPr marL="0" lvl="0" indent="0" algn="l" rtl="0">
              <a:lnSpc>
                <a:spcPct val="105000"/>
              </a:lnSpc>
              <a:spcBef>
                <a:spcPts val="800"/>
              </a:spcBef>
              <a:spcAft>
                <a:spcPts val="0"/>
              </a:spcAft>
              <a:buSzPts val="1018"/>
              <a:buNone/>
            </a:pPr>
            <a:r>
              <a:rPr lang="en" sz="1500" dirty="0">
                <a:latin typeface="+mj-lt"/>
                <a:ea typeface="Old Standard TT"/>
                <a:cs typeface="Old Standard TT"/>
                <a:sym typeface="Old Standard TT"/>
              </a:rPr>
              <a:t>A Canva for Education account allows you to access hundred of free templates, images and text.</a:t>
            </a:r>
            <a:endParaRPr sz="1500" dirty="0">
              <a:latin typeface="+mj-lt"/>
              <a:ea typeface="Old Standard TT"/>
              <a:cs typeface="Old Standard TT"/>
              <a:sym typeface="Old Standard TT"/>
            </a:endParaRPr>
          </a:p>
          <a:p>
            <a:pPr marL="0" lvl="0" indent="0" algn="l" rtl="0">
              <a:lnSpc>
                <a:spcPct val="105000"/>
              </a:lnSpc>
              <a:spcBef>
                <a:spcPts val="800"/>
              </a:spcBef>
              <a:spcAft>
                <a:spcPts val="0"/>
              </a:spcAft>
              <a:buSzPts val="1018"/>
              <a:buNone/>
            </a:pPr>
            <a:r>
              <a:rPr lang="en" sz="1500" dirty="0">
                <a:latin typeface="+mj-lt"/>
                <a:ea typeface="Old Standard TT"/>
                <a:cs typeface="Old Standard TT"/>
                <a:sym typeface="Old Standard TT"/>
              </a:rPr>
              <a:t>To access an Education account you will need to register with a photo of your college card. </a:t>
            </a:r>
            <a:r>
              <a:rPr lang="en" sz="1500" u="sng" dirty="0">
                <a:solidFill>
                  <a:schemeClr val="hlink"/>
                </a:solidFill>
                <a:latin typeface="+mj-lt"/>
                <a:ea typeface="Old Standard TT"/>
                <a:cs typeface="Old Standard TT"/>
                <a:sym typeface="Old Standard TT"/>
                <a:hlinkClick r:id="rId3"/>
              </a:rPr>
              <a:t>https://www.youtube.com/channel/UCEDLeLo3HNQZiJOTR2svg2A</a:t>
            </a:r>
            <a:r>
              <a:rPr lang="en" sz="1500" dirty="0">
                <a:latin typeface="+mj-lt"/>
                <a:ea typeface="Old Standard TT"/>
                <a:cs typeface="Old Standard TT"/>
                <a:sym typeface="Old Standard TT"/>
              </a:rPr>
              <a:t> It cab take up to 10 days to be verfities but useuyally takes much less.</a:t>
            </a:r>
            <a:endParaRPr sz="1500" dirty="0">
              <a:latin typeface="+mj-lt"/>
              <a:ea typeface="Old Standard TT"/>
              <a:cs typeface="Old Standard TT"/>
              <a:sym typeface="Old Standard TT"/>
            </a:endParaRPr>
          </a:p>
          <a:p>
            <a:pPr marL="0" lvl="0" indent="0" algn="l" rtl="0">
              <a:lnSpc>
                <a:spcPct val="105000"/>
              </a:lnSpc>
              <a:spcBef>
                <a:spcPts val="800"/>
              </a:spcBef>
              <a:spcAft>
                <a:spcPts val="0"/>
              </a:spcAft>
              <a:buSzPts val="1018"/>
              <a:buNone/>
            </a:pPr>
            <a:r>
              <a:rPr lang="en" sz="1500" dirty="0">
                <a:latin typeface="+mj-lt"/>
                <a:ea typeface="Old Standard TT"/>
                <a:cs typeface="Old Standard TT"/>
                <a:sym typeface="Old Standard TT"/>
              </a:rPr>
              <a:t>When you have set up an account you can add students via google classroom and they can work collaboratively with their classmates. </a:t>
            </a:r>
            <a:endParaRPr sz="1500" dirty="0">
              <a:latin typeface="+mj-lt"/>
              <a:ea typeface="Old Standard TT"/>
              <a:cs typeface="Old Standard TT"/>
              <a:sym typeface="Old Standard TT"/>
            </a:endParaRPr>
          </a:p>
          <a:p>
            <a:pPr marL="0" lvl="0" indent="0" algn="l" rtl="0">
              <a:lnSpc>
                <a:spcPct val="105000"/>
              </a:lnSpc>
              <a:spcBef>
                <a:spcPts val="800"/>
              </a:spcBef>
              <a:spcAft>
                <a:spcPts val="800"/>
              </a:spcAft>
              <a:buSzPts val="1018"/>
              <a:buNone/>
            </a:pPr>
            <a:endParaRPr sz="1295" dirty="0"/>
          </a:p>
        </p:txBody>
      </p:sp>
      <p:pic>
        <p:nvPicPr>
          <p:cNvPr id="168" name="Google Shape;168;p29"/>
          <p:cNvPicPr preferRelativeResize="0"/>
          <p:nvPr/>
        </p:nvPicPr>
        <p:blipFill>
          <a:blip r:embed="rId4">
            <a:alphaModFix/>
          </a:blip>
          <a:stretch>
            <a:fillRect/>
          </a:stretch>
        </p:blipFill>
        <p:spPr>
          <a:xfrm rot="588934">
            <a:off x="6368999" y="295199"/>
            <a:ext cx="1971325" cy="1971325"/>
          </a:xfrm>
          <a:prstGeom prst="rect">
            <a:avLst/>
          </a:prstGeom>
          <a:noFill/>
          <a:ln>
            <a:noFill/>
          </a:ln>
        </p:spPr>
      </p:pic>
      <p:pic>
        <p:nvPicPr>
          <p:cNvPr id="169" name="Google Shape;169;p29" descr="#canva #graphicdesign &#10;&#10;Design isn’t just for designers. It’s for every individual, team, and organization. Anyone with ideas to share. Canva is the online platform that makes designing anything easy. With thousands of professionally made templates to get you started, you can create, customize, and share your designs in a few clicks. It’s never been easier to achieve your goals. Take a look at our first TV advertisement.&#10;&#10;&#10;&#10;&#10;-----------------&#10;&#10;About Canva:&#10;Canva is the world’s most inclusive design platform that lets anyone design anything and publish anywhere. Canva can help you express ideas, unleash your creativity and achieve your goals. Available in 100 languages and on any device, start with one of Canva’s 50,000 templates and see where your creativity takes you.&#10;&#10;🎨Try Canva now for free: https://bit.ly/design-on-canva&#10;&#10;👩🏻‍🏫Learn to design at Canva Design School: https://bit.ly/Canva-DesignSchool&#10;&#10;👉Subscribe to Canva on YouTube: https://bit.ly/Canva-YouTube&#10;👉Follow Canva on Facebook: https://bit.ly/CanvaFacebook&#10;👉Find Canva on Instagram: https://bit.ly/Canva-Instagram&#10;👉Join the conversation on Twitter: https://bit.ly/Canva-Twitter&#10;&#10;Help us caption &amp; translate this video!&#10;&#10;https://amara.org/v/C0d5z/" title="Canva - Design for Everyone">
            <a:hlinkClick r:id="rId5"/>
          </p:cNvPr>
          <p:cNvPicPr preferRelativeResize="0"/>
          <p:nvPr/>
        </p:nvPicPr>
        <p:blipFill>
          <a:blip r:embed="rId6">
            <a:alphaModFix/>
          </a:blip>
          <a:stretch>
            <a:fillRect/>
          </a:stretch>
        </p:blipFill>
        <p:spPr>
          <a:xfrm>
            <a:off x="5372290" y="2420125"/>
            <a:ext cx="2959910" cy="22199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9"/>
                                        </p:tgtEl>
                                        <p:attrNameLst>
                                          <p:attrName>style.visibility</p:attrName>
                                        </p:attrNameLst>
                                      </p:cBhvr>
                                      <p:to>
                                        <p:strVal val="visible"/>
                                      </p:to>
                                    </p:set>
                                    <p:animEffect transition="in" filter="fade">
                                      <p:cBhvr>
                                        <p:cTn id="7" dur="100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30"/>
          <p:cNvSpPr txBox="1"/>
          <p:nvPr/>
        </p:nvSpPr>
        <p:spPr>
          <a:xfrm>
            <a:off x="4572000" y="1340250"/>
            <a:ext cx="3536700" cy="523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200" b="1">
              <a:latin typeface="Old Standard TT"/>
              <a:ea typeface="Old Standard TT"/>
              <a:cs typeface="Old Standard TT"/>
              <a:sym typeface="Old Standard TT"/>
            </a:endParaRPr>
          </a:p>
          <a:p>
            <a:pPr marL="0" lvl="0" indent="0" algn="l" rtl="0">
              <a:spcBef>
                <a:spcPts val="0"/>
              </a:spcBef>
              <a:spcAft>
                <a:spcPts val="0"/>
              </a:spcAft>
              <a:buNone/>
            </a:pPr>
            <a:endParaRPr sz="1000">
              <a:latin typeface="Old Standard TT"/>
              <a:ea typeface="Old Standard TT"/>
              <a:cs typeface="Old Standard TT"/>
              <a:sym typeface="Old Standard TT"/>
            </a:endParaRPr>
          </a:p>
        </p:txBody>
      </p:sp>
      <p:sp>
        <p:nvSpPr>
          <p:cNvPr id="175" name="Google Shape;175;p30"/>
          <p:cNvSpPr txBox="1"/>
          <p:nvPr/>
        </p:nvSpPr>
        <p:spPr>
          <a:xfrm>
            <a:off x="4572000" y="2571750"/>
            <a:ext cx="4309800" cy="2401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300" dirty="0">
                <a:highlight>
                  <a:schemeClr val="dk2"/>
                </a:highlight>
                <a:latin typeface="+mj-lt"/>
                <a:ea typeface="Epilogue Light"/>
                <a:cs typeface="Epilogue Light"/>
                <a:sym typeface="Epilogue Light"/>
              </a:rPr>
              <a:t>Free Version:</a:t>
            </a:r>
            <a:endParaRPr sz="1300" dirty="0">
              <a:highlight>
                <a:schemeClr val="dk2"/>
              </a:highlight>
              <a:latin typeface="+mj-lt"/>
              <a:ea typeface="Epilogue Light"/>
              <a:cs typeface="Epilogue Light"/>
              <a:sym typeface="Epilogue Light"/>
            </a:endParaRPr>
          </a:p>
          <a:p>
            <a:pPr marL="0" lvl="0" indent="0" algn="l" rtl="0">
              <a:spcBef>
                <a:spcPts val="0"/>
              </a:spcBef>
              <a:spcAft>
                <a:spcPts val="0"/>
              </a:spcAft>
              <a:buNone/>
            </a:pPr>
            <a:endParaRPr sz="1300" dirty="0">
              <a:latin typeface="+mj-lt"/>
              <a:ea typeface="Epilogue Light"/>
              <a:cs typeface="Epilogue Light"/>
              <a:sym typeface="Epilogue Light"/>
            </a:endParaRPr>
          </a:p>
          <a:p>
            <a:pPr marL="0" lvl="0" indent="0" algn="l" rtl="0">
              <a:spcBef>
                <a:spcPts val="0"/>
              </a:spcBef>
              <a:spcAft>
                <a:spcPts val="0"/>
              </a:spcAft>
              <a:buNone/>
            </a:pPr>
            <a:r>
              <a:rPr lang="en" sz="1300" dirty="0">
                <a:latin typeface="+mj-lt"/>
                <a:ea typeface="Epilogue Light"/>
                <a:cs typeface="Epilogue Light"/>
                <a:sym typeface="Epilogue Light"/>
              </a:rPr>
              <a:t>Lucidchart sells a few tiers of service. There's a free personal account that you can use forever. The only limits are that you get 25MB of storage, 100 templates, and a library with only basic shapes for making diagrams and flowcharts.</a:t>
            </a:r>
            <a:endParaRPr sz="1300" dirty="0">
              <a:latin typeface="+mj-lt"/>
              <a:ea typeface="Epilogue Light"/>
              <a:cs typeface="Epilogue Light"/>
              <a:sym typeface="Epilogue Light"/>
            </a:endParaRPr>
          </a:p>
          <a:p>
            <a:pPr marL="0" lvl="0" indent="0" algn="l" rtl="0">
              <a:spcBef>
                <a:spcPts val="0"/>
              </a:spcBef>
              <a:spcAft>
                <a:spcPts val="0"/>
              </a:spcAft>
              <a:buNone/>
            </a:pPr>
            <a:endParaRPr sz="1300" dirty="0">
              <a:latin typeface="+mj-lt"/>
              <a:ea typeface="Epilogue Light"/>
              <a:cs typeface="Epilogue Light"/>
              <a:sym typeface="Epilogue Light"/>
            </a:endParaRPr>
          </a:p>
          <a:p>
            <a:pPr marL="0" lvl="0" indent="0" algn="l" rtl="0">
              <a:spcBef>
                <a:spcPts val="0"/>
              </a:spcBef>
              <a:spcAft>
                <a:spcPts val="0"/>
              </a:spcAft>
              <a:buClr>
                <a:schemeClr val="dk1"/>
              </a:buClr>
              <a:buSzPts val="1100"/>
              <a:buFont typeface="Arial"/>
              <a:buNone/>
            </a:pPr>
            <a:r>
              <a:rPr lang="en" sz="1300" dirty="0">
                <a:solidFill>
                  <a:schemeClr val="dk1"/>
                </a:solidFill>
                <a:highlight>
                  <a:schemeClr val="dk2"/>
                </a:highlight>
                <a:latin typeface="+mj-lt"/>
                <a:ea typeface="Epilogue Light"/>
                <a:cs typeface="Epilogue Light"/>
                <a:sym typeface="Epilogue Light"/>
              </a:rPr>
              <a:t>You can only edit your 3 most recently created Lucidchart documents and the rest are view only.</a:t>
            </a:r>
            <a:endParaRPr sz="1300" dirty="0">
              <a:solidFill>
                <a:schemeClr val="dk1"/>
              </a:solidFill>
              <a:highlight>
                <a:schemeClr val="dk2"/>
              </a:highlight>
              <a:latin typeface="+mj-lt"/>
              <a:ea typeface="Epilogue Light"/>
              <a:cs typeface="Epilogue Light"/>
              <a:sym typeface="Epilogue Light"/>
            </a:endParaRPr>
          </a:p>
          <a:p>
            <a:pPr marL="0" lvl="0" indent="0" algn="l" rtl="0">
              <a:spcBef>
                <a:spcPts val="0"/>
              </a:spcBef>
              <a:spcAft>
                <a:spcPts val="0"/>
              </a:spcAft>
              <a:buNone/>
            </a:pPr>
            <a:endParaRPr dirty="0">
              <a:latin typeface="Old Standard TT"/>
              <a:ea typeface="Old Standard TT"/>
              <a:cs typeface="Old Standard TT"/>
              <a:sym typeface="Old Standard TT"/>
            </a:endParaRPr>
          </a:p>
        </p:txBody>
      </p:sp>
      <p:pic>
        <p:nvPicPr>
          <p:cNvPr id="176" name="Google Shape;176;p30" descr="In this video, you’ll learn how to get started with Lucidchart in your classroom. Learn how Lucidchart can help you quickly and easily make graphic organizers for your assignments and lesson plans.&#10;&#10;Quick tips:&#10;- Create custom libraries to save time!&#10;- Make your lesson plan templates to use over and over again!&#10;- Share your templates with students to complete right in Lucidchart!&#10;&#10;Lucidchart helps you to create simple, attractive, graphic organizers that you can print or have your students complete right in Lucidchart. Lucidchart helps you make building material for your lesson plans a breeze.&#10;&#10;——&#10;&#10;Learn more and sign up:&#10;http://www.lucidchart.com&#10;&#10;Follow us:&#10;Facebook: https://www.facebook.com/lucidchart&#10;Twitter: https://twitter.com/lucidchart&#10;Instagram: https://www.instagram.com/lucidchart&#10;LinkedIn: https://www.linkedin.com/company/lucidsoftware" title="Lucidchart EDU Tutorials - Getting Started in Lucidchart">
            <a:hlinkClick r:id="rId3"/>
          </p:cNvPr>
          <p:cNvPicPr preferRelativeResize="0"/>
          <p:nvPr/>
        </p:nvPicPr>
        <p:blipFill>
          <a:blip r:embed="rId4">
            <a:alphaModFix/>
          </a:blip>
          <a:stretch>
            <a:fillRect/>
          </a:stretch>
        </p:blipFill>
        <p:spPr>
          <a:xfrm>
            <a:off x="6597400" y="821475"/>
            <a:ext cx="2284400" cy="1713300"/>
          </a:xfrm>
          <a:prstGeom prst="rect">
            <a:avLst/>
          </a:prstGeom>
          <a:noFill/>
          <a:ln>
            <a:noFill/>
          </a:ln>
        </p:spPr>
      </p:pic>
      <p:sp>
        <p:nvSpPr>
          <p:cNvPr id="177" name="Google Shape;177;p30"/>
          <p:cNvSpPr txBox="1"/>
          <p:nvPr/>
        </p:nvSpPr>
        <p:spPr>
          <a:xfrm>
            <a:off x="404300" y="2739750"/>
            <a:ext cx="3809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78" name="Google Shape;178;p30"/>
          <p:cNvSpPr txBox="1"/>
          <p:nvPr/>
        </p:nvSpPr>
        <p:spPr>
          <a:xfrm>
            <a:off x="2723025" y="616325"/>
            <a:ext cx="986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79" name="Google Shape;179;p30">
            <a:hlinkClick r:id="rId5"/>
          </p:cNvPr>
          <p:cNvPicPr preferRelativeResize="0"/>
          <p:nvPr/>
        </p:nvPicPr>
        <p:blipFill>
          <a:blip r:embed="rId6">
            <a:alphaModFix/>
          </a:blip>
          <a:stretch>
            <a:fillRect/>
          </a:stretch>
        </p:blipFill>
        <p:spPr>
          <a:xfrm>
            <a:off x="5178900" y="121050"/>
            <a:ext cx="1219200" cy="1219200"/>
          </a:xfrm>
          <a:prstGeom prst="rect">
            <a:avLst/>
          </a:prstGeom>
          <a:noFill/>
          <a:ln>
            <a:noFill/>
          </a:ln>
        </p:spPr>
      </p:pic>
      <p:sp>
        <p:nvSpPr>
          <p:cNvPr id="180" name="Google Shape;180;p30"/>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Lucidchart Diagrams</a:t>
            </a:r>
            <a:endParaRPr/>
          </a:p>
        </p:txBody>
      </p:sp>
      <p:sp>
        <p:nvSpPr>
          <p:cNvPr id="181" name="Google Shape;181;p30"/>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lnSpc>
                <a:spcPct val="115000"/>
              </a:lnSpc>
              <a:spcBef>
                <a:spcPts val="0"/>
              </a:spcBef>
              <a:spcAft>
                <a:spcPts val="0"/>
              </a:spcAft>
              <a:buNone/>
            </a:pPr>
            <a:r>
              <a:rPr lang="en" sz="1500" dirty="0">
                <a:latin typeface="+mj-lt"/>
              </a:rPr>
              <a:t>Add this as a Chrome extension via the google add on store. It works with Slides, Sheets and Docs and Drive. Available from Google Workspace Marketplace. </a:t>
            </a:r>
            <a:endParaRPr sz="1500" dirty="0">
              <a:latin typeface="+mj-lt"/>
            </a:endParaRPr>
          </a:p>
          <a:p>
            <a:pPr marL="0" lvl="0" indent="0" algn="l" rtl="0">
              <a:lnSpc>
                <a:spcPct val="115000"/>
              </a:lnSpc>
              <a:spcBef>
                <a:spcPts val="800"/>
              </a:spcBef>
              <a:spcAft>
                <a:spcPts val="0"/>
              </a:spcAft>
              <a:buNone/>
            </a:pPr>
            <a:endParaRPr sz="1500" dirty="0">
              <a:latin typeface="+mj-lt"/>
            </a:endParaRPr>
          </a:p>
          <a:p>
            <a:pPr marL="0" lvl="0" indent="0" algn="l" rtl="0">
              <a:lnSpc>
                <a:spcPct val="115000"/>
              </a:lnSpc>
              <a:spcBef>
                <a:spcPts val="0"/>
              </a:spcBef>
              <a:spcAft>
                <a:spcPts val="0"/>
              </a:spcAft>
              <a:buNone/>
            </a:pPr>
            <a:r>
              <a:rPr lang="en" sz="1500" dirty="0">
                <a:latin typeface="+mj-lt"/>
              </a:rPr>
              <a:t>Drag and drop functionality</a:t>
            </a:r>
            <a:br>
              <a:rPr lang="en" sz="1500" dirty="0">
                <a:latin typeface="+mj-lt"/>
              </a:rPr>
            </a:br>
            <a:r>
              <a:rPr lang="en" sz="1500" dirty="0">
                <a:latin typeface="+mj-lt"/>
              </a:rPr>
              <a:t>Very intuitive; easy to use</a:t>
            </a:r>
            <a:endParaRPr sz="1500" dirty="0">
              <a:latin typeface="+mj-lt"/>
            </a:endParaRPr>
          </a:p>
          <a:p>
            <a:pPr marL="0" lvl="0" indent="0" algn="l" rtl="0">
              <a:lnSpc>
                <a:spcPct val="115000"/>
              </a:lnSpc>
              <a:spcBef>
                <a:spcPts val="0"/>
              </a:spcBef>
              <a:spcAft>
                <a:spcPts val="0"/>
              </a:spcAft>
              <a:buNone/>
            </a:pPr>
            <a:r>
              <a:rPr lang="en" sz="1500" dirty="0">
                <a:latin typeface="+mj-lt"/>
              </a:rPr>
              <a:t>Quickly produces professional looking diagrams</a:t>
            </a:r>
            <a:endParaRPr sz="1500" dirty="0">
              <a:latin typeface="+mj-lt"/>
            </a:endParaRPr>
          </a:p>
          <a:p>
            <a:pPr marL="0" lvl="0" indent="0" algn="l" rtl="0">
              <a:lnSpc>
                <a:spcPct val="115000"/>
              </a:lnSpc>
              <a:spcBef>
                <a:spcPts val="0"/>
              </a:spcBef>
              <a:spcAft>
                <a:spcPts val="0"/>
              </a:spcAft>
              <a:buNone/>
            </a:pPr>
            <a:r>
              <a:rPr lang="en" sz="1500" dirty="0">
                <a:latin typeface="+mj-lt"/>
              </a:rPr>
              <a:t>Students can master it quickly</a:t>
            </a:r>
            <a:endParaRPr sz="1500" dirty="0">
              <a:latin typeface="+mj-lt"/>
            </a:endParaRPr>
          </a:p>
          <a:p>
            <a:pPr marL="0" lvl="0" indent="0" algn="l" rtl="0">
              <a:lnSpc>
                <a:spcPct val="115000"/>
              </a:lnSpc>
              <a:spcBef>
                <a:spcPts val="0"/>
              </a:spcBef>
              <a:spcAft>
                <a:spcPts val="0"/>
              </a:spcAft>
              <a:buNone/>
            </a:pPr>
            <a:r>
              <a:rPr lang="en" sz="1500" dirty="0">
                <a:latin typeface="+mj-lt"/>
              </a:rPr>
              <a:t>Great for mind maps and annotation</a:t>
            </a:r>
            <a:endParaRPr sz="1500" dirty="0">
              <a:latin typeface="+mj-lt"/>
            </a:endParaRPr>
          </a:p>
          <a:p>
            <a:pPr marL="0" lvl="0" indent="0" algn="l" rtl="0">
              <a:lnSpc>
                <a:spcPct val="115000"/>
              </a:lnSpc>
              <a:spcBef>
                <a:spcPts val="0"/>
              </a:spcBef>
              <a:spcAft>
                <a:spcPts val="0"/>
              </a:spcAft>
              <a:buNone/>
            </a:pPr>
            <a:r>
              <a:rPr lang="en" sz="1500" dirty="0">
                <a:latin typeface="+mj-lt"/>
              </a:rPr>
              <a:t>Can collaborate in real time (synchronous)</a:t>
            </a:r>
            <a:endParaRPr sz="1500" dirty="0">
              <a:latin typeface="+mj-lt"/>
            </a:endParaRPr>
          </a:p>
          <a:p>
            <a:pPr marL="0" lvl="0" indent="0" algn="l" rtl="0">
              <a:lnSpc>
                <a:spcPct val="115000"/>
              </a:lnSpc>
              <a:spcBef>
                <a:spcPts val="0"/>
              </a:spcBef>
              <a:spcAft>
                <a:spcPts val="0"/>
              </a:spcAft>
              <a:buNone/>
            </a:pPr>
            <a:r>
              <a:rPr lang="en" sz="1500" dirty="0">
                <a:latin typeface="+mj-lt"/>
              </a:rPr>
              <a:t>Can present diagrams easily</a:t>
            </a:r>
            <a:endParaRPr sz="1500" dirty="0">
              <a:latin typeface="+mj-lt"/>
            </a:endParaRPr>
          </a:p>
          <a:p>
            <a:pPr marL="0" lvl="0" indent="0" algn="l" rtl="0">
              <a:lnSpc>
                <a:spcPct val="115000"/>
              </a:lnSpc>
              <a:spcBef>
                <a:spcPts val="0"/>
              </a:spcBef>
              <a:spcAft>
                <a:spcPts val="0"/>
              </a:spcAft>
              <a:buNone/>
            </a:pPr>
            <a:r>
              <a:rPr lang="en" sz="1500" dirty="0">
                <a:latin typeface="+mj-lt"/>
              </a:rPr>
              <a:t>Video tutorials in Help</a:t>
            </a:r>
            <a:endParaRPr sz="1500" dirty="0">
              <a:latin typeface="+mj-lt"/>
              <a:ea typeface="Old Standard TT"/>
              <a:cs typeface="Old Standard TT"/>
              <a:sym typeface="Old Standard TT"/>
            </a:endParaRPr>
          </a:p>
          <a:p>
            <a:pPr marL="0" lvl="0" indent="0" algn="l" rtl="0">
              <a:lnSpc>
                <a:spcPct val="100000"/>
              </a:lnSpc>
              <a:spcBef>
                <a:spcPts val="0"/>
              </a:spcBef>
              <a:spcAft>
                <a:spcPts val="0"/>
              </a:spcAft>
              <a:buNone/>
            </a:pPr>
            <a:endParaRPr sz="1400" dirty="0">
              <a:latin typeface="Old Standard TT"/>
              <a:ea typeface="Old Standard TT"/>
              <a:cs typeface="Old Standard TT"/>
              <a:sym typeface="Old Standard TT"/>
            </a:endParaRPr>
          </a:p>
          <a:p>
            <a:pPr marL="0" lvl="0" indent="0" algn="l" rtl="0">
              <a:spcBef>
                <a:spcPts val="0"/>
              </a:spcBef>
              <a:spcAft>
                <a:spcPts val="800"/>
              </a:spcAft>
              <a:buNone/>
            </a:pP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79"/>
                                        </p:tgtEl>
                                        <p:attrNameLst>
                                          <p:attrName>style.visibility</p:attrName>
                                        </p:attrNameLst>
                                      </p:cBhvr>
                                      <p:to>
                                        <p:strVal val="visible"/>
                                      </p:to>
                                    </p:set>
                                    <p:anim calcmode="lin" valueType="num">
                                      <p:cBhvr additive="base">
                                        <p:cTn id="7" dur="2600"/>
                                        <p:tgtEl>
                                          <p:spTgt spid="179"/>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6"/>
                                        </p:tgtEl>
                                        <p:attrNameLst>
                                          <p:attrName>style.visibility</p:attrName>
                                        </p:attrNameLst>
                                      </p:cBhvr>
                                      <p:to>
                                        <p:strVal val="visible"/>
                                      </p:to>
                                    </p:set>
                                    <p:animEffect transition="in" filter="fade">
                                      <p:cBhvr>
                                        <p:cTn id="12" dur="10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31"/>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SzPts val="990"/>
              <a:buNone/>
            </a:pPr>
            <a:r>
              <a:rPr lang="en"/>
              <a:t>Nearpod</a:t>
            </a:r>
            <a:endParaRPr/>
          </a:p>
        </p:txBody>
      </p:sp>
      <p:sp>
        <p:nvSpPr>
          <p:cNvPr id="187" name="Google Shape;187;p31"/>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Nearpod is a piece of software that allows you to embed existing slides to make them interactive. Students answer questions in real time and you get feedback  instantly. </a:t>
            </a:r>
            <a:endParaRPr sz="1500" dirty="0">
              <a:latin typeface="+mj-lt"/>
            </a:endParaRPr>
          </a:p>
          <a:p>
            <a:pPr marL="0" lvl="0" indent="0" algn="l" rtl="0">
              <a:spcBef>
                <a:spcPts val="800"/>
              </a:spcBef>
              <a:spcAft>
                <a:spcPts val="0"/>
              </a:spcAft>
              <a:buNone/>
            </a:pPr>
            <a:r>
              <a:rPr lang="en" sz="1500" dirty="0">
                <a:latin typeface="+mj-lt"/>
              </a:rPr>
              <a:t>With the free version you can access 5,000+ interactive videos and activities, plus built-in video and activity banks for faster creation and there are also 7,500+ pre-made interactive lessons available to you </a:t>
            </a:r>
            <a:endParaRPr sz="1500" dirty="0">
              <a:latin typeface="+mj-lt"/>
            </a:endParaRPr>
          </a:p>
          <a:p>
            <a:pPr marL="0" lvl="0" indent="0" algn="l" rtl="0">
              <a:spcBef>
                <a:spcPts val="800"/>
              </a:spcBef>
              <a:spcAft>
                <a:spcPts val="0"/>
              </a:spcAft>
              <a:buClr>
                <a:schemeClr val="dk1"/>
              </a:buClr>
              <a:buSzPts val="1100"/>
              <a:buFont typeface="Arial"/>
              <a:buNone/>
            </a:pPr>
            <a:r>
              <a:rPr lang="en" sz="1500" dirty="0">
                <a:latin typeface="+mj-lt"/>
              </a:rPr>
              <a:t>The free version allows you to engage with up to students per session</a:t>
            </a:r>
            <a:endParaRPr sz="1500" dirty="0">
              <a:latin typeface="+mj-lt"/>
            </a:endParaRPr>
          </a:p>
          <a:p>
            <a:pPr marL="0" lvl="0" indent="0" algn="l" rtl="0">
              <a:spcBef>
                <a:spcPts val="800"/>
              </a:spcBef>
              <a:spcAft>
                <a:spcPts val="800"/>
              </a:spcAft>
              <a:buNone/>
            </a:pPr>
            <a:r>
              <a:rPr lang="en" sz="1500" u="sng" dirty="0">
                <a:solidFill>
                  <a:schemeClr val="hlink"/>
                </a:solidFill>
                <a:latin typeface="+mj-lt"/>
                <a:hlinkClick r:id="rId3"/>
              </a:rPr>
              <a:t>https://nearpod.com/login/</a:t>
            </a:r>
            <a:r>
              <a:rPr lang="en" sz="1500" dirty="0">
                <a:latin typeface="+mj-lt"/>
              </a:rPr>
              <a:t> </a:t>
            </a:r>
            <a:endParaRPr sz="800" dirty="0">
              <a:latin typeface="+mj-lt"/>
              <a:ea typeface="Old Standard TT"/>
              <a:cs typeface="Old Standard TT"/>
              <a:sym typeface="Old Standard TT"/>
            </a:endParaRPr>
          </a:p>
        </p:txBody>
      </p:sp>
      <p:sp>
        <p:nvSpPr>
          <p:cNvPr id="188" name="Google Shape;188;p31"/>
          <p:cNvSpPr txBox="1">
            <a:spLocks noGrp="1"/>
          </p:cNvSpPr>
          <p:nvPr>
            <p:ph type="body" idx="4294967295"/>
          </p:nvPr>
        </p:nvSpPr>
        <p:spPr>
          <a:xfrm>
            <a:off x="4832400" y="1152475"/>
            <a:ext cx="3999900" cy="3416400"/>
          </a:xfrm>
          <a:prstGeom prst="rect">
            <a:avLst/>
          </a:prstGeom>
        </p:spPr>
        <p:txBody>
          <a:bodyPr spcFirstLastPara="1" wrap="square" lIns="0" tIns="0" rIns="0" bIns="0" anchor="t" anchorCtr="0">
            <a:noAutofit/>
          </a:bodyPr>
          <a:lstStyle/>
          <a:p>
            <a:pPr marL="0" lvl="0" indent="0" algn="l" rtl="0">
              <a:spcBef>
                <a:spcPts val="0"/>
              </a:spcBef>
              <a:spcAft>
                <a:spcPts val="0"/>
              </a:spcAft>
              <a:buNone/>
            </a:pPr>
            <a:endParaRPr/>
          </a:p>
          <a:p>
            <a:pPr marL="0" lvl="0" indent="0" algn="l" rtl="0">
              <a:spcBef>
                <a:spcPts val="800"/>
              </a:spcBef>
              <a:spcAft>
                <a:spcPts val="800"/>
              </a:spcAft>
              <a:buNone/>
            </a:pPr>
            <a:endParaRPr/>
          </a:p>
        </p:txBody>
      </p:sp>
      <p:pic>
        <p:nvPicPr>
          <p:cNvPr id="189" name="Google Shape;189;p31" descr="Get an overview of Nearpod, the platform that combines engaging media and formative assessments to make every lesson interactive. &#10;&#10;You'll learn about what you can do with Nearpod, including: &#10;*Uploading your favorite resources, including slides, videos, and more&#10;*Downloading and customizing lessons and videos from our library of 8,500+&#10;*Adding media and formative assessments to your lessons&#10;*Choosing from 3 teaching modes - Live Participation, Student-Paced, and Front of Class&#10;*Flexing across in-class, distance learning, and hybrid learning&#10;*Getting real-time insights into student learning and reports to inform the next day's instruction&#10;&#10;To learn more, visit nearpod.com." title="What is Nearpod?">
            <a:hlinkClick r:id="rId4"/>
          </p:cNvPr>
          <p:cNvPicPr preferRelativeResize="0"/>
          <p:nvPr/>
        </p:nvPicPr>
        <p:blipFill>
          <a:blip r:embed="rId5">
            <a:alphaModFix/>
          </a:blip>
          <a:stretch>
            <a:fillRect/>
          </a:stretch>
        </p:blipFill>
        <p:spPr>
          <a:xfrm>
            <a:off x="5793525" y="2123650"/>
            <a:ext cx="2984776" cy="2238600"/>
          </a:xfrm>
          <a:prstGeom prst="rect">
            <a:avLst/>
          </a:prstGeom>
          <a:noFill/>
          <a:ln>
            <a:noFill/>
          </a:ln>
        </p:spPr>
      </p:pic>
      <p:pic>
        <p:nvPicPr>
          <p:cNvPr id="190" name="Google Shape;190;p31"/>
          <p:cNvPicPr preferRelativeResize="0"/>
          <p:nvPr/>
        </p:nvPicPr>
        <p:blipFill>
          <a:blip r:embed="rId6">
            <a:alphaModFix/>
          </a:blip>
          <a:stretch>
            <a:fillRect/>
          </a:stretch>
        </p:blipFill>
        <p:spPr>
          <a:xfrm>
            <a:off x="5478746" y="881759"/>
            <a:ext cx="2984775" cy="76809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animEffect transition="in" filter="fade">
                                      <p:cBhvr>
                                        <p:cTn id="7" dur="1000"/>
                                        <p:tgtEl>
                                          <p:spTgt spid="1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32"/>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SzPts val="990"/>
              <a:buNone/>
            </a:pPr>
            <a:r>
              <a:rPr lang="en"/>
              <a:t>ThingLink</a:t>
            </a:r>
            <a:endParaRPr/>
          </a:p>
        </p:txBody>
      </p:sp>
      <p:pic>
        <p:nvPicPr>
          <p:cNvPr id="196" name="Google Shape;196;p32"/>
          <p:cNvPicPr preferRelativeResize="0"/>
          <p:nvPr/>
        </p:nvPicPr>
        <p:blipFill>
          <a:blip r:embed="rId3">
            <a:alphaModFix/>
          </a:blip>
          <a:stretch>
            <a:fillRect/>
          </a:stretch>
        </p:blipFill>
        <p:spPr>
          <a:xfrm rot="297514">
            <a:off x="6503879" y="313166"/>
            <a:ext cx="1886240" cy="1871567"/>
          </a:xfrm>
          <a:prstGeom prst="rect">
            <a:avLst/>
          </a:prstGeom>
          <a:noFill/>
          <a:ln>
            <a:noFill/>
          </a:ln>
        </p:spPr>
      </p:pic>
      <p:pic>
        <p:nvPicPr>
          <p:cNvPr id="197" name="Google Shape;197;p32"/>
          <p:cNvPicPr preferRelativeResize="0"/>
          <p:nvPr/>
        </p:nvPicPr>
        <p:blipFill>
          <a:blip r:embed="rId4">
            <a:alphaModFix/>
          </a:blip>
          <a:stretch>
            <a:fillRect/>
          </a:stretch>
        </p:blipFill>
        <p:spPr>
          <a:xfrm>
            <a:off x="5920902" y="2440800"/>
            <a:ext cx="2797276" cy="1963224"/>
          </a:xfrm>
          <a:prstGeom prst="rect">
            <a:avLst/>
          </a:prstGeom>
          <a:noFill/>
          <a:ln>
            <a:noFill/>
          </a:ln>
        </p:spPr>
      </p:pic>
      <p:sp>
        <p:nvSpPr>
          <p:cNvPr id="198" name="Google Shape;198;p32"/>
          <p:cNvSpPr txBox="1">
            <a:spLocks noGrp="1"/>
          </p:cNvSpPr>
          <p:nvPr>
            <p:ph type="body" idx="1"/>
          </p:nvPr>
        </p:nvSpPr>
        <p:spPr>
          <a:xfrm>
            <a:off x="335250" y="1036450"/>
            <a:ext cx="4890600" cy="3603600"/>
          </a:xfrm>
          <a:prstGeom prst="rect">
            <a:avLst/>
          </a:prstGeom>
        </p:spPr>
        <p:txBody>
          <a:bodyPr spcFirstLastPara="1" wrap="square" lIns="0" tIns="0" rIns="0" bIns="0" anchor="t" anchorCtr="0">
            <a:noAutofit/>
          </a:bodyPr>
          <a:lstStyle/>
          <a:p>
            <a:pPr marL="0" lvl="0" indent="0" algn="l" rtl="0">
              <a:spcBef>
                <a:spcPts val="0"/>
              </a:spcBef>
              <a:spcAft>
                <a:spcPts val="0"/>
              </a:spcAft>
              <a:buClr>
                <a:schemeClr val="dk1"/>
              </a:buClr>
              <a:buSzPts val="1100"/>
              <a:buFont typeface="Arial"/>
              <a:buNone/>
            </a:pPr>
            <a:r>
              <a:rPr lang="en" sz="1500" dirty="0">
                <a:latin typeface="+mj-lt"/>
              </a:rPr>
              <a:t>What is ThingLink? ThingLink offers a web platform and mobile app for creating and sharing interactive images. This gives you the ability to add content inside any image - including photos, video and audio players, web links, polls, text and more - that appear in the image when shared and viewed.</a:t>
            </a:r>
            <a:endParaRPr sz="1500" dirty="0">
              <a:latin typeface="+mj-lt"/>
            </a:endParaRPr>
          </a:p>
          <a:p>
            <a:pPr marL="0" lvl="0" indent="0" algn="l" rtl="0">
              <a:spcBef>
                <a:spcPts val="800"/>
              </a:spcBef>
              <a:spcAft>
                <a:spcPts val="0"/>
              </a:spcAft>
              <a:buClr>
                <a:schemeClr val="dk1"/>
              </a:buClr>
              <a:buSzPts val="1100"/>
              <a:buFont typeface="Arial"/>
              <a:buNone/>
            </a:pPr>
            <a:r>
              <a:rPr lang="en" sz="1500" dirty="0">
                <a:latin typeface="+mj-lt"/>
              </a:rPr>
              <a:t>ThingLink is for creating accessible, visual learning experiences in the cloud.</a:t>
            </a:r>
            <a:endParaRPr sz="1500" dirty="0">
              <a:latin typeface="+mj-lt"/>
            </a:endParaRPr>
          </a:p>
          <a:p>
            <a:pPr marL="0" lvl="0" indent="0" algn="l" rtl="0">
              <a:spcBef>
                <a:spcPts val="800"/>
              </a:spcBef>
              <a:spcAft>
                <a:spcPts val="0"/>
              </a:spcAft>
              <a:buClr>
                <a:schemeClr val="dk1"/>
              </a:buClr>
              <a:buSzPts val="1100"/>
              <a:buFont typeface="Arial"/>
              <a:buNone/>
            </a:pPr>
            <a:r>
              <a:rPr lang="en" sz="1500" dirty="0">
                <a:highlight>
                  <a:schemeClr val="dk2"/>
                </a:highlight>
                <a:latin typeface="+mj-lt"/>
              </a:rPr>
              <a:t>The Free Version:</a:t>
            </a:r>
            <a:endParaRPr sz="1500" dirty="0">
              <a:highlight>
                <a:schemeClr val="dk2"/>
              </a:highlight>
              <a:latin typeface="+mj-lt"/>
            </a:endParaRPr>
          </a:p>
          <a:p>
            <a:pPr marL="0" lvl="0" indent="0" algn="l" rtl="0">
              <a:spcBef>
                <a:spcPts val="800"/>
              </a:spcBef>
              <a:spcAft>
                <a:spcPts val="0"/>
              </a:spcAft>
              <a:buClr>
                <a:schemeClr val="dk1"/>
              </a:buClr>
              <a:buSzPts val="1100"/>
              <a:buFont typeface="Arial"/>
              <a:buNone/>
            </a:pPr>
            <a:r>
              <a:rPr lang="en" sz="1500" u="sng" dirty="0">
                <a:solidFill>
                  <a:schemeClr val="hlink"/>
                </a:solidFill>
                <a:latin typeface="+mj-lt"/>
                <a:hlinkClick r:id="rId5"/>
              </a:rPr>
              <a:t>https://www.thinglink.com/edu-options</a:t>
            </a:r>
            <a:r>
              <a:rPr lang="en" sz="1500" dirty="0">
                <a:latin typeface="+mj-lt"/>
              </a:rPr>
              <a:t> </a:t>
            </a:r>
            <a:endParaRPr sz="1500" dirty="0">
              <a:latin typeface="+mj-lt"/>
            </a:endParaRPr>
          </a:p>
          <a:p>
            <a:pPr marL="0" lvl="0" indent="0" algn="l" rtl="0">
              <a:spcBef>
                <a:spcPts val="800"/>
              </a:spcBef>
              <a:spcAft>
                <a:spcPts val="800"/>
              </a:spcAft>
              <a:buClr>
                <a:schemeClr val="dk1"/>
              </a:buClr>
              <a:buSzPts val="1100"/>
              <a:buFont typeface="Arial"/>
              <a:buNone/>
            </a:pPr>
            <a:r>
              <a:rPr lang="en" sz="1500" dirty="0">
                <a:latin typeface="+mj-lt"/>
              </a:rPr>
              <a:t>A comprehensive list of what you can access with the free version. </a:t>
            </a:r>
            <a:endParaRPr sz="1500" dirty="0">
              <a:latin typeface="+mj-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3"/>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Kami</a:t>
            </a:r>
            <a:endParaRPr>
              <a:latin typeface="Old Standard TT"/>
              <a:ea typeface="Old Standard TT"/>
              <a:cs typeface="Old Standard TT"/>
              <a:sym typeface="Old Standard TT"/>
            </a:endParaRPr>
          </a:p>
        </p:txBody>
      </p:sp>
      <p:sp>
        <p:nvSpPr>
          <p:cNvPr id="204" name="Google Shape;204;p33"/>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Allows lecturers and  students to edit and annotate pdf documents.</a:t>
            </a:r>
            <a:endParaRPr sz="1500" dirty="0">
              <a:latin typeface="+mj-lt"/>
            </a:endParaRPr>
          </a:p>
          <a:p>
            <a:pPr marL="0" lvl="0" indent="0" algn="l" rtl="0">
              <a:spcBef>
                <a:spcPts val="800"/>
              </a:spcBef>
              <a:spcAft>
                <a:spcPts val="0"/>
              </a:spcAft>
              <a:buNone/>
            </a:pPr>
            <a:endParaRPr sz="1500" dirty="0">
              <a:latin typeface="+mj-lt"/>
            </a:endParaRPr>
          </a:p>
          <a:p>
            <a:pPr marL="0" lvl="0" indent="0" algn="l" rtl="0">
              <a:spcBef>
                <a:spcPts val="800"/>
              </a:spcBef>
              <a:spcAft>
                <a:spcPts val="0"/>
              </a:spcAft>
              <a:buNone/>
            </a:pPr>
            <a:r>
              <a:rPr lang="en" sz="1500" dirty="0">
                <a:latin typeface="+mj-lt"/>
              </a:rPr>
              <a:t>Download as a Chrome extension or sign up for an educational account via the webpage </a:t>
            </a:r>
            <a:r>
              <a:rPr lang="en" sz="1500" u="sng" dirty="0">
                <a:solidFill>
                  <a:schemeClr val="hlink"/>
                </a:solidFill>
                <a:latin typeface="+mj-lt"/>
                <a:hlinkClick r:id="rId3"/>
              </a:rPr>
              <a:t>https://www.kamiapp.com/</a:t>
            </a:r>
            <a:endParaRPr sz="1500" dirty="0">
              <a:latin typeface="+mj-lt"/>
            </a:endParaRPr>
          </a:p>
          <a:p>
            <a:pPr marL="0" lvl="0" indent="0" algn="l" rtl="0">
              <a:spcBef>
                <a:spcPts val="800"/>
              </a:spcBef>
              <a:spcAft>
                <a:spcPts val="0"/>
              </a:spcAft>
              <a:buNone/>
            </a:pPr>
            <a:r>
              <a:rPr lang="en" sz="1500" dirty="0">
                <a:highlight>
                  <a:schemeClr val="dk2"/>
                </a:highlight>
                <a:latin typeface="+mj-lt"/>
              </a:rPr>
              <a:t>Free Version includes: </a:t>
            </a:r>
            <a:endParaRPr sz="1500" dirty="0">
              <a:highlight>
                <a:schemeClr val="dk2"/>
              </a:highlight>
              <a:latin typeface="+mj-lt"/>
            </a:endParaRPr>
          </a:p>
          <a:p>
            <a:pPr marL="0" lvl="0" indent="0" algn="l" rtl="0">
              <a:spcBef>
                <a:spcPts val="800"/>
              </a:spcBef>
              <a:spcAft>
                <a:spcPts val="0"/>
              </a:spcAft>
              <a:buNone/>
            </a:pPr>
            <a:r>
              <a:rPr lang="en" sz="1500" dirty="0">
                <a:latin typeface="+mj-lt"/>
              </a:rPr>
              <a:t>Annotation tools (Highlight, underline, text boxes, text comment, insert shapes, freehand drawing)</a:t>
            </a:r>
            <a:endParaRPr sz="1500" dirty="0">
              <a:latin typeface="+mj-lt"/>
            </a:endParaRPr>
          </a:p>
          <a:p>
            <a:pPr marL="0" lvl="0" indent="0" algn="l" rtl="0">
              <a:spcBef>
                <a:spcPts val="800"/>
              </a:spcBef>
              <a:spcAft>
                <a:spcPts val="0"/>
              </a:spcAft>
              <a:buNone/>
            </a:pPr>
            <a:r>
              <a:rPr lang="en" sz="1500" dirty="0">
                <a:latin typeface="+mj-lt"/>
              </a:rPr>
              <a:t>Google drive Auto Save</a:t>
            </a:r>
            <a:endParaRPr sz="1500" dirty="0">
              <a:latin typeface="+mj-lt"/>
            </a:endParaRPr>
          </a:p>
          <a:p>
            <a:pPr marL="0" lvl="0" indent="0" algn="l" rtl="0">
              <a:spcBef>
                <a:spcPts val="800"/>
              </a:spcBef>
              <a:spcAft>
                <a:spcPts val="800"/>
              </a:spcAft>
              <a:buNone/>
            </a:pPr>
            <a:r>
              <a:rPr lang="en" sz="1500" dirty="0">
                <a:latin typeface="+mj-lt"/>
              </a:rPr>
              <a:t>Scanned Documents</a:t>
            </a:r>
            <a:endParaRPr sz="1500" dirty="0">
              <a:latin typeface="+mj-lt"/>
              <a:ea typeface="Old Standard TT"/>
              <a:cs typeface="Old Standard TT"/>
              <a:sym typeface="Old Standard TT"/>
            </a:endParaRPr>
          </a:p>
        </p:txBody>
      </p:sp>
      <p:pic>
        <p:nvPicPr>
          <p:cNvPr id="205" name="Google Shape;205;p33"/>
          <p:cNvPicPr preferRelativeResize="0"/>
          <p:nvPr/>
        </p:nvPicPr>
        <p:blipFill>
          <a:blip r:embed="rId4">
            <a:alphaModFix/>
          </a:blip>
          <a:stretch>
            <a:fillRect/>
          </a:stretch>
        </p:blipFill>
        <p:spPr>
          <a:xfrm>
            <a:off x="7258800" y="100200"/>
            <a:ext cx="1744175" cy="17441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34"/>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Bitly </a:t>
            </a:r>
            <a:endParaRPr/>
          </a:p>
        </p:txBody>
      </p:sp>
      <p:sp>
        <p:nvSpPr>
          <p:cNvPr id="211" name="Google Shape;211;p34"/>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Shortens links and track the clicks. </a:t>
            </a:r>
            <a:endParaRPr sz="1500" dirty="0">
              <a:latin typeface="+mj-lt"/>
            </a:endParaRPr>
          </a:p>
          <a:p>
            <a:pPr marL="0" lvl="0" indent="0" algn="l" rtl="0">
              <a:spcBef>
                <a:spcPts val="800"/>
              </a:spcBef>
              <a:spcAft>
                <a:spcPts val="0"/>
              </a:spcAft>
              <a:buNone/>
            </a:pPr>
            <a:r>
              <a:rPr lang="en" sz="1500" u="sng" dirty="0">
                <a:solidFill>
                  <a:schemeClr val="hlink"/>
                </a:solidFill>
                <a:latin typeface="+mj-lt"/>
                <a:hlinkClick r:id="rId3"/>
              </a:rPr>
              <a:t>https://bitly.com/</a:t>
            </a:r>
            <a:r>
              <a:rPr lang="en" sz="1500" dirty="0">
                <a:latin typeface="+mj-lt"/>
              </a:rPr>
              <a:t> </a:t>
            </a:r>
            <a:endParaRPr sz="1500" dirty="0">
              <a:latin typeface="+mj-lt"/>
            </a:endParaRPr>
          </a:p>
          <a:p>
            <a:pPr marL="0" lvl="0" indent="0" algn="l" rtl="0">
              <a:spcBef>
                <a:spcPts val="800"/>
              </a:spcBef>
              <a:spcAft>
                <a:spcPts val="0"/>
              </a:spcAft>
              <a:buNone/>
            </a:pPr>
            <a:r>
              <a:rPr lang="en" sz="1500" dirty="0">
                <a:latin typeface="+mj-lt"/>
              </a:rPr>
              <a:t>Really useful for social media posts and keeping a track of how many people or students have actually clicked on the link. </a:t>
            </a:r>
            <a:endParaRPr sz="1500" dirty="0">
              <a:latin typeface="+mj-lt"/>
            </a:endParaRPr>
          </a:p>
          <a:p>
            <a:pPr marL="0" lvl="0" indent="0" algn="l" rtl="0">
              <a:spcBef>
                <a:spcPts val="800"/>
              </a:spcBef>
              <a:spcAft>
                <a:spcPts val="0"/>
              </a:spcAft>
              <a:buClr>
                <a:schemeClr val="dk1"/>
              </a:buClr>
              <a:buSzPts val="1100"/>
              <a:buFont typeface="Arial"/>
              <a:buNone/>
            </a:pPr>
            <a:endParaRPr sz="1500" dirty="0">
              <a:latin typeface="+mj-lt"/>
            </a:endParaRPr>
          </a:p>
          <a:p>
            <a:pPr marL="0" lvl="0" indent="0" algn="l" rtl="0">
              <a:spcBef>
                <a:spcPts val="800"/>
              </a:spcBef>
              <a:spcAft>
                <a:spcPts val="0"/>
              </a:spcAft>
              <a:buNone/>
            </a:pPr>
            <a:r>
              <a:rPr lang="en" sz="1500" dirty="0">
                <a:latin typeface="+mj-lt"/>
              </a:rPr>
              <a:t>Free Version allows:</a:t>
            </a:r>
            <a:endParaRPr sz="1500" dirty="0">
              <a:latin typeface="+mj-lt"/>
            </a:endParaRPr>
          </a:p>
          <a:p>
            <a:pPr marL="342900" lvl="0" indent="-247650" algn="l" rtl="0">
              <a:spcBef>
                <a:spcPts val="800"/>
              </a:spcBef>
              <a:spcAft>
                <a:spcPts val="0"/>
              </a:spcAft>
              <a:buSzPts val="1500"/>
              <a:buChar char="➔"/>
            </a:pPr>
            <a:r>
              <a:rPr lang="en" sz="1500" dirty="0">
                <a:latin typeface="+mj-lt"/>
              </a:rPr>
              <a:t>Editing of end of url for example </a:t>
            </a:r>
            <a:r>
              <a:rPr lang="en" sz="1500" u="sng" dirty="0">
                <a:solidFill>
                  <a:schemeClr val="hlink"/>
                </a:solidFill>
                <a:latin typeface="+mj-lt"/>
                <a:hlinkClick r:id="rId4"/>
              </a:rPr>
              <a:t>www.bit.ly/4db2s</a:t>
            </a:r>
            <a:r>
              <a:rPr lang="en" sz="1500" dirty="0">
                <a:latin typeface="+mj-lt"/>
              </a:rPr>
              <a:t>  to </a:t>
            </a:r>
            <a:r>
              <a:rPr lang="en" sz="1500" u="sng" dirty="0">
                <a:solidFill>
                  <a:schemeClr val="hlink"/>
                </a:solidFill>
                <a:latin typeface="+mj-lt"/>
                <a:hlinkClick r:id="rId5"/>
              </a:rPr>
              <a:t>www.bit.ly/mypage</a:t>
            </a:r>
            <a:r>
              <a:rPr lang="en" sz="1500" dirty="0">
                <a:latin typeface="+mj-lt"/>
              </a:rPr>
              <a:t> </a:t>
            </a:r>
            <a:endParaRPr sz="1500" dirty="0">
              <a:latin typeface="+mj-lt"/>
            </a:endParaRPr>
          </a:p>
          <a:p>
            <a:pPr marL="342900" lvl="0" indent="-247650" algn="l" rtl="0">
              <a:spcBef>
                <a:spcPts val="800"/>
              </a:spcBef>
              <a:spcAft>
                <a:spcPts val="0"/>
              </a:spcAft>
              <a:buSzPts val="1500"/>
              <a:buChar char="➔"/>
            </a:pPr>
            <a:r>
              <a:rPr lang="en" sz="1500" dirty="0">
                <a:latin typeface="+mj-lt"/>
              </a:rPr>
              <a:t>Shorten 1000 links a month </a:t>
            </a:r>
            <a:endParaRPr sz="1500" dirty="0">
              <a:latin typeface="+mj-lt"/>
            </a:endParaRPr>
          </a:p>
          <a:p>
            <a:pPr marL="342900" lvl="0" indent="-247650" algn="l" rtl="0">
              <a:spcBef>
                <a:spcPts val="800"/>
              </a:spcBef>
              <a:spcAft>
                <a:spcPts val="800"/>
              </a:spcAft>
              <a:buSzPts val="1500"/>
              <a:buChar char="➔"/>
            </a:pPr>
            <a:r>
              <a:rPr lang="en" sz="1500" dirty="0">
                <a:latin typeface="+mj-lt"/>
              </a:rPr>
              <a:t>30 day history only </a:t>
            </a:r>
            <a:endParaRPr sz="1500" dirty="0">
              <a:latin typeface="+mj-lt"/>
              <a:ea typeface="Old Standard TT"/>
              <a:cs typeface="Old Standard TT"/>
              <a:sym typeface="Old Standard TT"/>
            </a:endParaRPr>
          </a:p>
        </p:txBody>
      </p:sp>
      <p:pic>
        <p:nvPicPr>
          <p:cNvPr id="212" name="Google Shape;212;p34"/>
          <p:cNvPicPr preferRelativeResize="0"/>
          <p:nvPr/>
        </p:nvPicPr>
        <p:blipFill>
          <a:blip r:embed="rId6">
            <a:alphaModFix/>
          </a:blip>
          <a:stretch>
            <a:fillRect/>
          </a:stretch>
        </p:blipFill>
        <p:spPr>
          <a:xfrm rot="448376">
            <a:off x="6084900" y="367924"/>
            <a:ext cx="2666225" cy="14225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35"/>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Flipsnack </a:t>
            </a:r>
            <a:endParaRPr/>
          </a:p>
        </p:txBody>
      </p:sp>
      <p:sp>
        <p:nvSpPr>
          <p:cNvPr id="218" name="Google Shape;218;p35"/>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Digital flipbook maker for stunning magazines. </a:t>
            </a:r>
            <a:endParaRPr sz="1500" dirty="0">
              <a:latin typeface="+mj-lt"/>
            </a:endParaRPr>
          </a:p>
          <a:p>
            <a:pPr marL="0" lvl="0" indent="0" algn="l" rtl="0">
              <a:spcBef>
                <a:spcPts val="0"/>
              </a:spcBef>
              <a:spcAft>
                <a:spcPts val="0"/>
              </a:spcAft>
              <a:buNone/>
            </a:pPr>
            <a:r>
              <a:rPr lang="en" sz="1500" u="sng" dirty="0">
                <a:solidFill>
                  <a:schemeClr val="hlink"/>
                </a:solidFill>
                <a:latin typeface="+mj-lt"/>
                <a:hlinkClick r:id="rId3"/>
              </a:rPr>
              <a:t>https://www.flipsnack.com/</a:t>
            </a:r>
            <a:r>
              <a:rPr lang="en" sz="1500" dirty="0">
                <a:latin typeface="+mj-lt"/>
              </a:rPr>
              <a:t> </a:t>
            </a:r>
            <a:endParaRPr sz="1500" dirty="0">
              <a:latin typeface="+mj-lt"/>
            </a:endParaRPr>
          </a:p>
          <a:p>
            <a:pPr marL="0" lvl="0" indent="0" algn="l" rtl="0">
              <a:spcBef>
                <a:spcPts val="0"/>
              </a:spcBef>
              <a:spcAft>
                <a:spcPts val="0"/>
              </a:spcAft>
              <a:buClr>
                <a:schemeClr val="dk1"/>
              </a:buClr>
              <a:buSzPts val="1100"/>
              <a:buFont typeface="Arial"/>
              <a:buNone/>
            </a:pPr>
            <a:endParaRPr sz="1500" dirty="0">
              <a:latin typeface="+mj-lt"/>
            </a:endParaRPr>
          </a:p>
          <a:p>
            <a:pPr marL="0" lvl="0" indent="0" algn="l" rtl="0">
              <a:spcBef>
                <a:spcPts val="0"/>
              </a:spcBef>
              <a:spcAft>
                <a:spcPts val="0"/>
              </a:spcAft>
              <a:buNone/>
            </a:pPr>
            <a:r>
              <a:rPr lang="en" sz="1500" dirty="0">
                <a:latin typeface="+mj-lt"/>
              </a:rPr>
              <a:t>Free Version allows: </a:t>
            </a:r>
            <a:endParaRPr sz="1500" dirty="0">
              <a:latin typeface="+mj-lt"/>
            </a:endParaRPr>
          </a:p>
          <a:p>
            <a:pPr marL="342900" lvl="0" indent="-247650" algn="l" rtl="0">
              <a:spcBef>
                <a:spcPts val="0"/>
              </a:spcBef>
              <a:spcAft>
                <a:spcPts val="0"/>
              </a:spcAft>
              <a:buSzPts val="1500"/>
              <a:buChar char="➔"/>
            </a:pPr>
            <a:r>
              <a:rPr lang="en" sz="1500" dirty="0">
                <a:latin typeface="+mj-lt"/>
              </a:rPr>
              <a:t>3 books </a:t>
            </a:r>
            <a:endParaRPr sz="1500" dirty="0">
              <a:latin typeface="+mj-lt"/>
            </a:endParaRPr>
          </a:p>
          <a:p>
            <a:pPr marL="342900" lvl="0" indent="-247650" algn="l" rtl="0">
              <a:spcBef>
                <a:spcPts val="0"/>
              </a:spcBef>
              <a:spcAft>
                <a:spcPts val="0"/>
              </a:spcAft>
              <a:buSzPts val="1500"/>
              <a:buChar char="➔"/>
            </a:pPr>
            <a:r>
              <a:rPr lang="en" sz="1500" dirty="0">
                <a:latin typeface="+mj-lt"/>
              </a:rPr>
              <a:t>Max 30 pages</a:t>
            </a:r>
            <a:endParaRPr sz="1500" dirty="0">
              <a:latin typeface="+mj-lt"/>
            </a:endParaRPr>
          </a:p>
          <a:p>
            <a:pPr marL="342900" lvl="0" indent="-247650" algn="l" rtl="0">
              <a:spcBef>
                <a:spcPts val="0"/>
              </a:spcBef>
              <a:spcAft>
                <a:spcPts val="0"/>
              </a:spcAft>
              <a:buSzPts val="1500"/>
              <a:buChar char="➔"/>
            </a:pPr>
            <a:r>
              <a:rPr lang="en" sz="1500" dirty="0">
                <a:latin typeface="+mj-lt"/>
              </a:rPr>
              <a:t>Upload your own pdf or create in the platform </a:t>
            </a:r>
            <a:endParaRPr sz="1500" dirty="0">
              <a:latin typeface="+mj-lt"/>
            </a:endParaRPr>
          </a:p>
          <a:p>
            <a:pPr marL="342900" lvl="0" indent="-247650" algn="l" rtl="0">
              <a:spcBef>
                <a:spcPts val="0"/>
              </a:spcBef>
              <a:spcAft>
                <a:spcPts val="0"/>
              </a:spcAft>
              <a:buSzPts val="1500"/>
              <a:buChar char="➔"/>
            </a:pPr>
            <a:r>
              <a:rPr lang="en" sz="1500" dirty="0">
                <a:latin typeface="+mj-lt"/>
              </a:rPr>
              <a:t>Embed code and social media sharing </a:t>
            </a:r>
            <a:endParaRPr sz="1500" dirty="0">
              <a:latin typeface="+mj-lt"/>
            </a:endParaRPr>
          </a:p>
          <a:p>
            <a:pPr marL="342900" lvl="0" indent="-247650" algn="l" rtl="0">
              <a:spcBef>
                <a:spcPts val="0"/>
              </a:spcBef>
              <a:spcAft>
                <a:spcPts val="0"/>
              </a:spcAft>
              <a:buSzPts val="1500"/>
              <a:buChar char="➔"/>
            </a:pPr>
            <a:r>
              <a:rPr lang="en" sz="1500" dirty="0">
                <a:latin typeface="+mj-lt"/>
              </a:rPr>
              <a:t>Ad free</a:t>
            </a:r>
            <a:endParaRPr sz="1500" dirty="0">
              <a:latin typeface="+mj-lt"/>
            </a:endParaRPr>
          </a:p>
          <a:p>
            <a:pPr marL="342900" lvl="0" indent="-247650" algn="l" rtl="0">
              <a:spcBef>
                <a:spcPts val="0"/>
              </a:spcBef>
              <a:spcAft>
                <a:spcPts val="0"/>
              </a:spcAft>
              <a:buSzPts val="1500"/>
              <a:buChar char="➔"/>
            </a:pPr>
            <a:r>
              <a:rPr lang="en" sz="1500" dirty="0">
                <a:latin typeface="+mj-lt"/>
              </a:rPr>
              <a:t>1000+ templates, including catalogues, magazines, report and more </a:t>
            </a:r>
            <a:endParaRPr sz="1500" dirty="0">
              <a:latin typeface="+mj-lt"/>
            </a:endParaRPr>
          </a:p>
          <a:p>
            <a:pPr marL="0" lvl="0" indent="0" algn="l" rtl="0">
              <a:spcBef>
                <a:spcPts val="0"/>
              </a:spcBef>
              <a:spcAft>
                <a:spcPts val="0"/>
              </a:spcAft>
              <a:buNone/>
            </a:pPr>
            <a:r>
              <a:rPr lang="en" sz="1500" dirty="0">
                <a:latin typeface="+mj-lt"/>
              </a:rPr>
              <a:t>The downside is you cannot download as a pdf to then print, this is a paid version</a:t>
            </a:r>
            <a:r>
              <a:rPr lang="en" sz="1500" dirty="0"/>
              <a:t>. </a:t>
            </a:r>
            <a:endParaRPr sz="1500" dirty="0">
              <a:latin typeface="Old Standard TT"/>
              <a:ea typeface="Old Standard TT"/>
              <a:cs typeface="Old Standard TT"/>
              <a:sym typeface="Old Standard TT"/>
            </a:endParaRPr>
          </a:p>
        </p:txBody>
      </p:sp>
      <p:pic>
        <p:nvPicPr>
          <p:cNvPr id="219" name="Google Shape;219;p35"/>
          <p:cNvPicPr preferRelativeResize="0"/>
          <p:nvPr/>
        </p:nvPicPr>
        <p:blipFill>
          <a:blip r:embed="rId4">
            <a:alphaModFix/>
          </a:blip>
          <a:stretch>
            <a:fillRect/>
          </a:stretch>
        </p:blipFill>
        <p:spPr>
          <a:xfrm rot="-1009635">
            <a:off x="5354117" y="3392711"/>
            <a:ext cx="3359792" cy="657355"/>
          </a:xfrm>
          <a:prstGeom prst="rect">
            <a:avLst/>
          </a:prstGeom>
          <a:noFill/>
          <a:ln>
            <a:noFill/>
          </a:ln>
        </p:spPr>
      </p:pic>
      <p:pic>
        <p:nvPicPr>
          <p:cNvPr id="220" name="Google Shape;220;p35"/>
          <p:cNvPicPr preferRelativeResize="0"/>
          <p:nvPr/>
        </p:nvPicPr>
        <p:blipFill>
          <a:blip r:embed="rId5">
            <a:alphaModFix/>
          </a:blip>
          <a:stretch>
            <a:fillRect/>
          </a:stretch>
        </p:blipFill>
        <p:spPr>
          <a:xfrm>
            <a:off x="5330900" y="784488"/>
            <a:ext cx="2913123" cy="16018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6"/>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ClickView</a:t>
            </a:r>
            <a:endParaRPr/>
          </a:p>
        </p:txBody>
      </p:sp>
      <p:sp>
        <p:nvSpPr>
          <p:cNvPr id="226" name="Google Shape;226;p36"/>
          <p:cNvSpPr txBox="1">
            <a:spLocks noGrp="1"/>
          </p:cNvSpPr>
          <p:nvPr>
            <p:ph type="body" idx="1"/>
          </p:nvPr>
        </p:nvSpPr>
        <p:spPr>
          <a:xfrm>
            <a:off x="335250" y="1036450"/>
            <a:ext cx="56868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Free access to video resources to support remote teaching, included TV programs from BBC and other channels. </a:t>
            </a:r>
            <a:endParaRPr sz="1500" dirty="0">
              <a:latin typeface="+mj-lt"/>
            </a:endParaRPr>
          </a:p>
          <a:p>
            <a:pPr marL="0" lvl="0" indent="0" algn="l" rtl="0">
              <a:spcBef>
                <a:spcPts val="800"/>
              </a:spcBef>
              <a:spcAft>
                <a:spcPts val="0"/>
              </a:spcAft>
              <a:buNone/>
            </a:pPr>
            <a:r>
              <a:rPr lang="en" sz="1500" dirty="0">
                <a:latin typeface="+mj-lt"/>
              </a:rPr>
              <a:t>You can turn a documentary that you have seen on BBC into an interactive film. You can pause the documentary add a question, multiple choice, poll etc. </a:t>
            </a:r>
            <a:endParaRPr sz="1500" dirty="0">
              <a:latin typeface="+mj-lt"/>
            </a:endParaRPr>
          </a:p>
          <a:p>
            <a:pPr marL="0" lvl="0" indent="0" algn="l" rtl="0">
              <a:spcBef>
                <a:spcPts val="800"/>
              </a:spcBef>
              <a:spcAft>
                <a:spcPts val="0"/>
              </a:spcAft>
              <a:buNone/>
            </a:pPr>
            <a:r>
              <a:rPr lang="en" sz="1500" u="sng" dirty="0">
                <a:solidFill>
                  <a:schemeClr val="hlink"/>
                </a:solidFill>
                <a:latin typeface="+mj-lt"/>
                <a:hlinkClick r:id="rId3"/>
              </a:rPr>
              <a:t>https://www.clickview.co.uk/</a:t>
            </a:r>
            <a:r>
              <a:rPr lang="en" sz="1500" dirty="0">
                <a:latin typeface="+mj-lt"/>
              </a:rPr>
              <a:t> </a:t>
            </a:r>
            <a:endParaRPr sz="1500" dirty="0">
              <a:latin typeface="+mj-lt"/>
            </a:endParaRPr>
          </a:p>
          <a:p>
            <a:pPr marL="0" lvl="0" indent="0" algn="l" rtl="0">
              <a:spcBef>
                <a:spcPts val="800"/>
              </a:spcBef>
              <a:spcAft>
                <a:spcPts val="0"/>
              </a:spcAft>
              <a:buNone/>
            </a:pPr>
            <a:r>
              <a:rPr lang="en" sz="1500" dirty="0">
                <a:latin typeface="+mj-lt"/>
              </a:rPr>
              <a:t>We already have the license so its all FREE </a:t>
            </a:r>
            <a:endParaRPr sz="1500" dirty="0">
              <a:latin typeface="+mj-lt"/>
            </a:endParaRPr>
          </a:p>
          <a:p>
            <a:pPr marL="0" lvl="0" indent="0" algn="l" rtl="0">
              <a:spcBef>
                <a:spcPts val="800"/>
              </a:spcBef>
              <a:spcAft>
                <a:spcPts val="0"/>
              </a:spcAft>
              <a:buNone/>
            </a:pPr>
            <a:r>
              <a:rPr lang="en" sz="1500" dirty="0">
                <a:latin typeface="+mj-lt"/>
              </a:rPr>
              <a:t>Log in using your college details and select Coleg Sir Gar. </a:t>
            </a:r>
            <a:endParaRPr sz="1500" dirty="0">
              <a:latin typeface="+mj-lt"/>
            </a:endParaRPr>
          </a:p>
          <a:p>
            <a:pPr marL="0" lvl="0" indent="0" algn="l" rtl="0">
              <a:spcBef>
                <a:spcPts val="800"/>
              </a:spcBef>
              <a:spcAft>
                <a:spcPts val="800"/>
              </a:spcAft>
              <a:buNone/>
            </a:pPr>
            <a:r>
              <a:rPr lang="en" sz="1500" dirty="0">
                <a:latin typeface="+mj-lt"/>
              </a:rPr>
              <a:t>Here is an example of a interactive documentary: </a:t>
            </a:r>
            <a:r>
              <a:rPr lang="en" sz="1500" u="sng" dirty="0">
                <a:solidFill>
                  <a:schemeClr val="hlink"/>
                </a:solidFill>
                <a:latin typeface="+mj-lt"/>
                <a:hlinkClick r:id="rId4"/>
              </a:rPr>
              <a:t>https://clickv.ie/w/HZdp</a:t>
            </a:r>
            <a:r>
              <a:rPr lang="en" sz="1500" dirty="0">
                <a:latin typeface="+mj-lt"/>
              </a:rPr>
              <a:t> </a:t>
            </a:r>
            <a:endParaRPr sz="1500" dirty="0">
              <a:latin typeface="+mj-lt"/>
            </a:endParaRPr>
          </a:p>
        </p:txBody>
      </p:sp>
      <p:pic>
        <p:nvPicPr>
          <p:cNvPr id="227" name="Google Shape;227;p36"/>
          <p:cNvPicPr preferRelativeResize="0"/>
          <p:nvPr/>
        </p:nvPicPr>
        <p:blipFill>
          <a:blip r:embed="rId5">
            <a:alphaModFix/>
          </a:blip>
          <a:stretch>
            <a:fillRect/>
          </a:stretch>
        </p:blipFill>
        <p:spPr>
          <a:xfrm rot="314671">
            <a:off x="4733028" y="394014"/>
            <a:ext cx="4076967" cy="674741"/>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37"/>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Mentimeter </a:t>
            </a:r>
            <a:r>
              <a:rPr lang="en" sz="1355" u="sng">
                <a:solidFill>
                  <a:schemeClr val="hlink"/>
                </a:solidFill>
                <a:hlinkClick r:id="rId3"/>
              </a:rPr>
              <a:t>https://www.mentimeter.com/</a:t>
            </a:r>
            <a:endParaRPr sz="1355"/>
          </a:p>
        </p:txBody>
      </p:sp>
      <p:sp>
        <p:nvSpPr>
          <p:cNvPr id="233" name="Google Shape;233;p37"/>
          <p:cNvSpPr txBox="1">
            <a:spLocks noGrp="1"/>
          </p:cNvSpPr>
          <p:nvPr>
            <p:ph type="body" idx="1"/>
          </p:nvPr>
        </p:nvSpPr>
        <p:spPr>
          <a:xfrm>
            <a:off x="335250" y="1036450"/>
            <a:ext cx="50451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Create interactive presentations with live polls, quizzes, word clouds and Q&amp;As.</a:t>
            </a:r>
            <a:endParaRPr sz="1500" dirty="0">
              <a:latin typeface="+mj-lt"/>
            </a:endParaRPr>
          </a:p>
          <a:p>
            <a:pPr marL="0" lvl="0" indent="0" algn="l" rtl="0">
              <a:spcBef>
                <a:spcPts val="0"/>
              </a:spcBef>
              <a:spcAft>
                <a:spcPts val="0"/>
              </a:spcAft>
              <a:buNone/>
            </a:pPr>
            <a:r>
              <a:rPr lang="en" sz="1500" dirty="0">
                <a:latin typeface="+mj-lt"/>
              </a:rPr>
              <a:t>Learners log in to menti.com with the code provided for your presentation to take part with the interactive aspects of your presentation</a:t>
            </a:r>
            <a:endParaRPr sz="1500" dirty="0">
              <a:latin typeface="+mj-lt"/>
            </a:endParaRPr>
          </a:p>
          <a:p>
            <a:pPr marL="0" lvl="0" indent="0" algn="l" rtl="0">
              <a:spcBef>
                <a:spcPts val="0"/>
              </a:spcBef>
              <a:spcAft>
                <a:spcPts val="0"/>
              </a:spcAft>
              <a:buNone/>
            </a:pPr>
            <a:r>
              <a:rPr lang="en" sz="1500" dirty="0">
                <a:latin typeface="+mj-lt"/>
              </a:rPr>
              <a:t>As part of the FREE version you get:</a:t>
            </a:r>
            <a:endParaRPr sz="1500" dirty="0">
              <a:latin typeface="+mj-lt"/>
            </a:endParaRPr>
          </a:p>
          <a:p>
            <a:pPr marL="342900" lvl="0" indent="-247650" algn="l" rtl="0">
              <a:spcBef>
                <a:spcPts val="0"/>
              </a:spcBef>
              <a:spcAft>
                <a:spcPts val="0"/>
              </a:spcAft>
              <a:buSzPts val="1500"/>
              <a:buChar char="➔"/>
            </a:pPr>
            <a:r>
              <a:rPr lang="en" sz="1500" dirty="0">
                <a:latin typeface="+mj-lt"/>
              </a:rPr>
              <a:t>Unlimited content slides</a:t>
            </a:r>
            <a:endParaRPr sz="1500" dirty="0">
              <a:latin typeface="+mj-lt"/>
            </a:endParaRPr>
          </a:p>
          <a:p>
            <a:pPr marL="342900" lvl="0" indent="-247650" algn="l" rtl="0">
              <a:spcBef>
                <a:spcPts val="0"/>
              </a:spcBef>
              <a:spcAft>
                <a:spcPts val="0"/>
              </a:spcAft>
              <a:buSzPts val="1500"/>
              <a:buChar char="➔"/>
            </a:pPr>
            <a:r>
              <a:rPr lang="en" sz="1500" dirty="0">
                <a:latin typeface="+mj-lt"/>
              </a:rPr>
              <a:t>2 questions of any type per presentation</a:t>
            </a:r>
            <a:endParaRPr sz="1500" dirty="0">
              <a:latin typeface="+mj-lt"/>
            </a:endParaRPr>
          </a:p>
          <a:p>
            <a:pPr marL="342900" lvl="0" indent="-247650" algn="l" rtl="0">
              <a:spcBef>
                <a:spcPts val="0"/>
              </a:spcBef>
              <a:spcAft>
                <a:spcPts val="0"/>
              </a:spcAft>
              <a:buSzPts val="1500"/>
              <a:buChar char="➔"/>
            </a:pPr>
            <a:r>
              <a:rPr lang="en" sz="1500" dirty="0">
                <a:latin typeface="+mj-lt"/>
              </a:rPr>
              <a:t>5 quizzes per presentation</a:t>
            </a:r>
            <a:endParaRPr sz="1500" dirty="0">
              <a:latin typeface="+mj-lt"/>
            </a:endParaRPr>
          </a:p>
          <a:p>
            <a:pPr marL="342900" lvl="0" indent="-247650" algn="l" rtl="0">
              <a:spcBef>
                <a:spcPts val="0"/>
              </a:spcBef>
              <a:spcAft>
                <a:spcPts val="0"/>
              </a:spcAft>
              <a:buSzPts val="1500"/>
              <a:buChar char="➔"/>
            </a:pPr>
            <a:r>
              <a:rPr lang="en" sz="1500" dirty="0">
                <a:latin typeface="+mj-lt"/>
              </a:rPr>
              <a:t>Q&amp;A (Crowdsourced questions from audience)</a:t>
            </a:r>
            <a:endParaRPr sz="1500" dirty="0">
              <a:latin typeface="+mj-lt"/>
            </a:endParaRPr>
          </a:p>
          <a:p>
            <a:pPr marL="0" lvl="0" indent="0" algn="l" rtl="0">
              <a:spcBef>
                <a:spcPts val="0"/>
              </a:spcBef>
              <a:spcAft>
                <a:spcPts val="0"/>
              </a:spcAft>
              <a:buNone/>
            </a:pPr>
            <a:r>
              <a:rPr lang="en" sz="1500" dirty="0">
                <a:highlight>
                  <a:schemeClr val="dk2"/>
                </a:highlight>
                <a:latin typeface="+mj-lt"/>
              </a:rPr>
              <a:t>Tip</a:t>
            </a:r>
            <a:r>
              <a:rPr lang="en" sz="1500" dirty="0">
                <a:latin typeface="+mj-lt"/>
              </a:rPr>
              <a:t>:</a:t>
            </a:r>
            <a:endParaRPr sz="1500" dirty="0">
              <a:latin typeface="+mj-lt"/>
            </a:endParaRPr>
          </a:p>
          <a:p>
            <a:pPr marL="0" lvl="0" indent="0" algn="l" rtl="0">
              <a:spcBef>
                <a:spcPts val="0"/>
              </a:spcBef>
              <a:spcAft>
                <a:spcPts val="0"/>
              </a:spcAft>
              <a:buNone/>
            </a:pPr>
            <a:r>
              <a:rPr lang="en" sz="1500" dirty="0">
                <a:latin typeface="+mj-lt"/>
              </a:rPr>
              <a:t>If you need more questions just create another presentation.</a:t>
            </a:r>
            <a:endParaRPr sz="1500" dirty="0">
              <a:latin typeface="+mj-lt"/>
            </a:endParaRPr>
          </a:p>
          <a:p>
            <a:pPr marL="0" lvl="0" indent="0" algn="l" rtl="0">
              <a:spcBef>
                <a:spcPts val="0"/>
              </a:spcBef>
              <a:spcAft>
                <a:spcPts val="0"/>
              </a:spcAft>
              <a:buNone/>
            </a:pPr>
            <a:endParaRPr sz="1500" dirty="0"/>
          </a:p>
          <a:p>
            <a:pPr marL="0" lvl="0" indent="0" algn="l" rtl="0">
              <a:spcBef>
                <a:spcPts val="0"/>
              </a:spcBef>
              <a:spcAft>
                <a:spcPts val="800"/>
              </a:spcAft>
              <a:buNone/>
            </a:pPr>
            <a:endParaRPr dirty="0"/>
          </a:p>
        </p:txBody>
      </p:sp>
      <p:pic>
        <p:nvPicPr>
          <p:cNvPr id="234" name="Google Shape;234;p37"/>
          <p:cNvPicPr preferRelativeResize="0"/>
          <p:nvPr/>
        </p:nvPicPr>
        <p:blipFill>
          <a:blip r:embed="rId4">
            <a:alphaModFix/>
          </a:blip>
          <a:stretch>
            <a:fillRect/>
          </a:stretch>
        </p:blipFill>
        <p:spPr>
          <a:xfrm>
            <a:off x="6874375" y="121300"/>
            <a:ext cx="2056500" cy="1079650"/>
          </a:xfrm>
          <a:prstGeom prst="rect">
            <a:avLst/>
          </a:prstGeom>
          <a:noFill/>
          <a:ln>
            <a:noFill/>
          </a:ln>
        </p:spPr>
      </p:pic>
      <p:pic>
        <p:nvPicPr>
          <p:cNvPr id="235" name="Google Shape;235;p37"/>
          <p:cNvPicPr preferRelativeResize="0"/>
          <p:nvPr/>
        </p:nvPicPr>
        <p:blipFill>
          <a:blip r:embed="rId5">
            <a:alphaModFix/>
          </a:blip>
          <a:stretch>
            <a:fillRect/>
          </a:stretch>
        </p:blipFill>
        <p:spPr>
          <a:xfrm>
            <a:off x="6063925" y="3020875"/>
            <a:ext cx="2768376" cy="17344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38"/>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Book Creator </a:t>
            </a:r>
            <a:endParaRPr/>
          </a:p>
        </p:txBody>
      </p:sp>
      <p:sp>
        <p:nvSpPr>
          <p:cNvPr id="241" name="Google Shape;241;p38"/>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Book creator is an online digital book creator that can be developed and shared through libraries and links.  It a great way to collect and share your students work.  </a:t>
            </a:r>
            <a:endParaRPr sz="1500" dirty="0">
              <a:latin typeface="+mj-lt"/>
            </a:endParaRPr>
          </a:p>
          <a:p>
            <a:pPr marL="0" lvl="0" indent="0" algn="l" rtl="0">
              <a:spcBef>
                <a:spcPts val="800"/>
              </a:spcBef>
              <a:spcAft>
                <a:spcPts val="0"/>
              </a:spcAft>
              <a:buNone/>
            </a:pPr>
            <a:r>
              <a:rPr lang="en" sz="1500" u="sng" dirty="0">
                <a:solidFill>
                  <a:schemeClr val="hlink"/>
                </a:solidFill>
                <a:latin typeface="+mj-lt"/>
                <a:hlinkClick r:id="rId3"/>
              </a:rPr>
              <a:t>https://bookcreator.com/</a:t>
            </a:r>
            <a:endParaRPr sz="1500" dirty="0">
              <a:latin typeface="+mj-lt"/>
            </a:endParaRPr>
          </a:p>
          <a:p>
            <a:pPr marL="0" lvl="0" indent="0" algn="l" rtl="0">
              <a:spcBef>
                <a:spcPts val="800"/>
              </a:spcBef>
              <a:spcAft>
                <a:spcPts val="0"/>
              </a:spcAft>
              <a:buNone/>
            </a:pPr>
            <a:r>
              <a:rPr lang="en" sz="1500" dirty="0">
                <a:highlight>
                  <a:schemeClr val="dk2"/>
                </a:highlight>
                <a:latin typeface="+mj-lt"/>
              </a:rPr>
              <a:t>Example book: </a:t>
            </a:r>
            <a:r>
              <a:rPr lang="en" sz="1500" u="sng" dirty="0">
                <a:solidFill>
                  <a:schemeClr val="hlink"/>
                </a:solidFill>
                <a:latin typeface="+mj-lt"/>
                <a:hlinkClick r:id="rId4"/>
              </a:rPr>
              <a:t>read here</a:t>
            </a:r>
            <a:endParaRPr sz="1500" dirty="0">
              <a:latin typeface="+mj-lt"/>
            </a:endParaRPr>
          </a:p>
          <a:p>
            <a:pPr marL="0" lvl="0" indent="0" algn="l" rtl="0">
              <a:spcBef>
                <a:spcPts val="800"/>
              </a:spcBef>
              <a:spcAft>
                <a:spcPts val="0"/>
              </a:spcAft>
              <a:buNone/>
            </a:pPr>
            <a:endParaRPr sz="1500" dirty="0">
              <a:latin typeface="+mj-lt"/>
            </a:endParaRPr>
          </a:p>
          <a:p>
            <a:pPr marL="0" lvl="0" indent="0" algn="l" rtl="0">
              <a:spcBef>
                <a:spcPts val="800"/>
              </a:spcBef>
              <a:spcAft>
                <a:spcPts val="0"/>
              </a:spcAft>
              <a:buNone/>
            </a:pPr>
            <a:r>
              <a:rPr lang="en" sz="1500" dirty="0">
                <a:highlight>
                  <a:schemeClr val="dk2"/>
                </a:highlight>
                <a:latin typeface="+mj-lt"/>
              </a:rPr>
              <a:t>Free Version:</a:t>
            </a:r>
            <a:endParaRPr sz="1500" dirty="0">
              <a:highlight>
                <a:schemeClr val="dk2"/>
              </a:highlight>
              <a:latin typeface="+mj-lt"/>
            </a:endParaRPr>
          </a:p>
          <a:p>
            <a:pPr marL="0" lvl="0" indent="0" algn="l" rtl="0">
              <a:spcBef>
                <a:spcPts val="800"/>
              </a:spcBef>
              <a:spcAft>
                <a:spcPts val="0"/>
              </a:spcAft>
              <a:buNone/>
            </a:pPr>
            <a:r>
              <a:rPr lang="en" sz="1500" dirty="0">
                <a:latin typeface="+mj-lt"/>
              </a:rPr>
              <a:t>You get 40 books to keep in 1 library</a:t>
            </a:r>
            <a:endParaRPr sz="1500" dirty="0">
              <a:latin typeface="+mj-lt"/>
            </a:endParaRPr>
          </a:p>
          <a:p>
            <a:pPr marL="0" lvl="0" indent="0" algn="l" rtl="0">
              <a:spcBef>
                <a:spcPts val="800"/>
              </a:spcBef>
              <a:spcAft>
                <a:spcPts val="0"/>
              </a:spcAft>
              <a:buNone/>
            </a:pPr>
            <a:endParaRPr sz="1500" dirty="0"/>
          </a:p>
          <a:p>
            <a:pPr marL="0" lvl="0" indent="0" algn="l" rtl="0">
              <a:spcBef>
                <a:spcPts val="800"/>
              </a:spcBef>
              <a:spcAft>
                <a:spcPts val="0"/>
              </a:spcAft>
              <a:buNone/>
            </a:pPr>
            <a:endParaRPr sz="1500" dirty="0">
              <a:solidFill>
                <a:schemeClr val="accent2"/>
              </a:solidFill>
              <a:latin typeface="Old Standard TT"/>
              <a:ea typeface="Old Standard TT"/>
              <a:cs typeface="Old Standard TT"/>
              <a:sym typeface="Old Standard TT"/>
            </a:endParaRPr>
          </a:p>
          <a:p>
            <a:pPr marL="0" lvl="0" indent="0" algn="l" rtl="0">
              <a:spcBef>
                <a:spcPts val="800"/>
              </a:spcBef>
              <a:spcAft>
                <a:spcPts val="800"/>
              </a:spcAft>
              <a:buNone/>
            </a:pPr>
            <a:endParaRPr dirty="0"/>
          </a:p>
        </p:txBody>
      </p:sp>
      <p:pic>
        <p:nvPicPr>
          <p:cNvPr id="242" name="Google Shape;242;p38">
            <a:hlinkClick r:id="rId4"/>
          </p:cNvPr>
          <p:cNvPicPr preferRelativeResize="0"/>
          <p:nvPr/>
        </p:nvPicPr>
        <p:blipFill>
          <a:blip r:embed="rId5">
            <a:alphaModFix/>
          </a:blip>
          <a:stretch>
            <a:fillRect/>
          </a:stretch>
        </p:blipFill>
        <p:spPr>
          <a:xfrm>
            <a:off x="5785875" y="2239821"/>
            <a:ext cx="1658450" cy="2487675"/>
          </a:xfrm>
          <a:prstGeom prst="rect">
            <a:avLst/>
          </a:prstGeom>
          <a:noFill/>
          <a:ln>
            <a:noFill/>
          </a:ln>
        </p:spPr>
      </p:pic>
      <p:pic>
        <p:nvPicPr>
          <p:cNvPr id="243" name="Google Shape;243;p38"/>
          <p:cNvPicPr preferRelativeResize="0"/>
          <p:nvPr/>
        </p:nvPicPr>
        <p:blipFill>
          <a:blip r:embed="rId6">
            <a:alphaModFix/>
          </a:blip>
          <a:stretch>
            <a:fillRect/>
          </a:stretch>
        </p:blipFill>
        <p:spPr>
          <a:xfrm>
            <a:off x="4804350" y="281700"/>
            <a:ext cx="4243275" cy="12640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Wakelet </a:t>
            </a:r>
            <a:endParaRPr/>
          </a:p>
        </p:txBody>
      </p:sp>
      <p:sp>
        <p:nvSpPr>
          <p:cNvPr id="249" name="Google Shape;249;p39"/>
          <p:cNvSpPr txBox="1">
            <a:spLocks noGrp="1"/>
          </p:cNvSpPr>
          <p:nvPr>
            <p:ph type="body" idx="1"/>
          </p:nvPr>
        </p:nvSpPr>
        <p:spPr>
          <a:xfrm>
            <a:off x="335250" y="1036450"/>
            <a:ext cx="47736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400" dirty="0">
                <a:highlight>
                  <a:schemeClr val="dk2"/>
                </a:highlight>
                <a:latin typeface="+mj-lt"/>
              </a:rPr>
              <a:t>What is it?</a:t>
            </a:r>
            <a:endParaRPr sz="1400" dirty="0">
              <a:highlight>
                <a:schemeClr val="dk2"/>
              </a:highlight>
              <a:latin typeface="+mj-lt"/>
            </a:endParaRPr>
          </a:p>
          <a:p>
            <a:pPr marL="0" lvl="0" indent="0" algn="l" rtl="0">
              <a:spcBef>
                <a:spcPts val="0"/>
              </a:spcBef>
              <a:spcAft>
                <a:spcPts val="0"/>
              </a:spcAft>
              <a:buNone/>
            </a:pPr>
            <a:r>
              <a:rPr lang="en" sz="1400" dirty="0">
                <a:latin typeface="+mj-lt"/>
              </a:rPr>
              <a:t>Wakelet is free for Educators, check it out at: </a:t>
            </a:r>
            <a:r>
              <a:rPr lang="en" sz="1400" u="sng" dirty="0">
                <a:solidFill>
                  <a:schemeClr val="hlink"/>
                </a:solidFill>
                <a:latin typeface="+mj-lt"/>
                <a:hlinkClick r:id="rId3"/>
              </a:rPr>
              <a:t>https://wakelet.com/</a:t>
            </a:r>
            <a:endParaRPr sz="1400" dirty="0">
              <a:latin typeface="+mj-lt"/>
            </a:endParaRPr>
          </a:p>
          <a:p>
            <a:pPr marL="0" lvl="0" indent="0" algn="l" rtl="0">
              <a:spcBef>
                <a:spcPts val="0"/>
              </a:spcBef>
              <a:spcAft>
                <a:spcPts val="0"/>
              </a:spcAft>
              <a:buNone/>
            </a:pPr>
            <a:r>
              <a:rPr lang="en" sz="1400" dirty="0">
                <a:latin typeface="+mj-lt"/>
              </a:rPr>
              <a:t>It is a way to save all your favourite content from across the web in one place, whether that is images, maps, content, videos, articles, tweets, songs or blogs</a:t>
            </a:r>
            <a:endParaRPr sz="1400" dirty="0">
              <a:latin typeface="+mj-lt"/>
            </a:endParaRPr>
          </a:p>
          <a:p>
            <a:pPr marL="0" lvl="0" indent="0" algn="l" rtl="0">
              <a:spcBef>
                <a:spcPts val="0"/>
              </a:spcBef>
              <a:spcAft>
                <a:spcPts val="0"/>
              </a:spcAft>
              <a:buNone/>
            </a:pPr>
            <a:r>
              <a:rPr lang="en" sz="1400" dirty="0">
                <a:latin typeface="+mj-lt"/>
              </a:rPr>
              <a:t>You can then curate and arrange these bookmarked links in a Collection to build up a visual story to use with students.</a:t>
            </a:r>
            <a:endParaRPr sz="1400" dirty="0">
              <a:latin typeface="+mj-lt"/>
            </a:endParaRPr>
          </a:p>
          <a:p>
            <a:pPr marL="0" lvl="0" indent="0" algn="l" rtl="0">
              <a:spcBef>
                <a:spcPts val="0"/>
              </a:spcBef>
              <a:spcAft>
                <a:spcPts val="0"/>
              </a:spcAft>
              <a:buNone/>
            </a:pPr>
            <a:endParaRPr sz="1400" dirty="0">
              <a:latin typeface="+mj-lt"/>
            </a:endParaRPr>
          </a:p>
          <a:p>
            <a:pPr marL="0" lvl="0" indent="0" algn="l" rtl="0">
              <a:spcBef>
                <a:spcPts val="0"/>
              </a:spcBef>
              <a:spcAft>
                <a:spcPts val="0"/>
              </a:spcAft>
              <a:buNone/>
            </a:pPr>
            <a:r>
              <a:rPr lang="en" sz="1400" dirty="0">
                <a:latin typeface="+mj-lt"/>
              </a:rPr>
              <a:t>You can then share your wakelet</a:t>
            </a:r>
            <a:endParaRPr sz="1400" dirty="0">
              <a:latin typeface="+mj-lt"/>
            </a:endParaRPr>
          </a:p>
          <a:p>
            <a:pPr marL="0" lvl="0" indent="0" algn="l" rtl="0">
              <a:spcBef>
                <a:spcPts val="0"/>
              </a:spcBef>
              <a:spcAft>
                <a:spcPts val="0"/>
              </a:spcAft>
              <a:buNone/>
            </a:pPr>
            <a:r>
              <a:rPr lang="en" sz="1400" dirty="0">
                <a:latin typeface="+mj-lt"/>
              </a:rPr>
              <a:t>Collection via a QR code, link or over</a:t>
            </a:r>
            <a:endParaRPr sz="1400" dirty="0">
              <a:latin typeface="+mj-lt"/>
            </a:endParaRPr>
          </a:p>
          <a:p>
            <a:pPr marL="0" lvl="0" indent="0" algn="l" rtl="0">
              <a:spcBef>
                <a:spcPts val="0"/>
              </a:spcBef>
              <a:spcAft>
                <a:spcPts val="0"/>
              </a:spcAft>
              <a:buNone/>
            </a:pPr>
            <a:r>
              <a:rPr lang="en" sz="1400" dirty="0">
                <a:latin typeface="+mj-lt"/>
              </a:rPr>
              <a:t>Classroom</a:t>
            </a:r>
            <a:endParaRPr sz="1400" dirty="0">
              <a:latin typeface="+mj-lt"/>
            </a:endParaRPr>
          </a:p>
          <a:p>
            <a:pPr marL="0" lvl="0" indent="0" algn="l" rtl="0">
              <a:spcBef>
                <a:spcPts val="0"/>
              </a:spcBef>
              <a:spcAft>
                <a:spcPts val="0"/>
              </a:spcAft>
              <a:buNone/>
            </a:pPr>
            <a:r>
              <a:rPr lang="en" sz="1400" dirty="0">
                <a:latin typeface="+mj-lt"/>
              </a:rPr>
              <a:t>It is also device compatible and is completely free,</a:t>
            </a:r>
            <a:endParaRPr sz="1400" dirty="0">
              <a:latin typeface="+mj-lt"/>
            </a:endParaRPr>
          </a:p>
          <a:p>
            <a:pPr marL="0" lvl="0" indent="0" algn="l" rtl="0">
              <a:spcBef>
                <a:spcPts val="0"/>
              </a:spcBef>
              <a:spcAft>
                <a:spcPts val="0"/>
              </a:spcAft>
              <a:buNone/>
            </a:pPr>
            <a:r>
              <a:rPr lang="en" sz="1400" dirty="0">
                <a:latin typeface="+mj-lt"/>
              </a:rPr>
              <a:t>unlimited!</a:t>
            </a:r>
            <a:endParaRPr sz="1400" dirty="0">
              <a:latin typeface="+mj-lt"/>
            </a:endParaRPr>
          </a:p>
        </p:txBody>
      </p:sp>
      <p:pic>
        <p:nvPicPr>
          <p:cNvPr id="250" name="Google Shape;250;p39" descr="How To Use Wakelet In The Classroom For Curation And Research | Tips For  Students And Teachers"/>
          <p:cNvPicPr preferRelativeResize="0"/>
          <p:nvPr/>
        </p:nvPicPr>
        <p:blipFill>
          <a:blip r:embed="rId4">
            <a:alphaModFix/>
          </a:blip>
          <a:stretch>
            <a:fillRect/>
          </a:stretch>
        </p:blipFill>
        <p:spPr>
          <a:xfrm>
            <a:off x="5278675" y="150638"/>
            <a:ext cx="3810000" cy="885825"/>
          </a:xfrm>
          <a:prstGeom prst="rect">
            <a:avLst/>
          </a:prstGeom>
          <a:noFill/>
          <a:ln>
            <a:noFill/>
          </a:ln>
        </p:spPr>
      </p:pic>
      <p:pic>
        <p:nvPicPr>
          <p:cNvPr id="251" name="Google Shape;251;p39" descr="What is Wakelet? : Riding the Wakelet Wave! - Microsoft Educator Center"/>
          <p:cNvPicPr preferRelativeResize="0"/>
          <p:nvPr/>
        </p:nvPicPr>
        <p:blipFill>
          <a:blip r:embed="rId5">
            <a:alphaModFix/>
          </a:blip>
          <a:stretch>
            <a:fillRect/>
          </a:stretch>
        </p:blipFill>
        <p:spPr>
          <a:xfrm>
            <a:off x="5416550" y="2906350"/>
            <a:ext cx="3197874" cy="1798826"/>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40"/>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Pear Deck</a:t>
            </a:r>
            <a:endParaRPr/>
          </a:p>
        </p:txBody>
      </p:sp>
      <p:sp>
        <p:nvSpPr>
          <p:cNvPr id="257" name="Google Shape;257;p40"/>
          <p:cNvSpPr txBox="1">
            <a:spLocks noGrp="1"/>
          </p:cNvSpPr>
          <p:nvPr>
            <p:ph type="body" idx="1"/>
          </p:nvPr>
        </p:nvSpPr>
        <p:spPr>
          <a:xfrm>
            <a:off x="335250" y="1036450"/>
            <a:ext cx="4380900" cy="36036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500" dirty="0">
                <a:latin typeface="+mj-lt"/>
              </a:rPr>
              <a:t>You can make Pear Deck Slides within PowerPoint Online or Google Slides. But instead of simply presenting informational slides, Pear Deck makes your slides interactive so every student can respond to your questions or prompts on their own screens. You can either work within Pear Deck to create a presentation or import already existing Slide presentations.</a:t>
            </a:r>
            <a:endParaRPr sz="1500" dirty="0">
              <a:latin typeface="+mj-lt"/>
            </a:endParaRPr>
          </a:p>
          <a:p>
            <a:pPr marL="0" lvl="0" indent="0" algn="l" rtl="0">
              <a:spcBef>
                <a:spcPts val="800"/>
              </a:spcBef>
              <a:spcAft>
                <a:spcPts val="0"/>
              </a:spcAft>
              <a:buNone/>
            </a:pPr>
            <a:endParaRPr sz="1500" dirty="0">
              <a:latin typeface="+mj-lt"/>
            </a:endParaRPr>
          </a:p>
          <a:p>
            <a:pPr marL="0" lvl="0" indent="0" algn="l" rtl="0">
              <a:lnSpc>
                <a:spcPct val="100000"/>
              </a:lnSpc>
              <a:spcBef>
                <a:spcPts val="800"/>
              </a:spcBef>
              <a:spcAft>
                <a:spcPts val="0"/>
              </a:spcAft>
              <a:buClr>
                <a:schemeClr val="dk1"/>
              </a:buClr>
              <a:buSzPts val="1100"/>
              <a:buFont typeface="Arial"/>
              <a:buNone/>
            </a:pPr>
            <a:r>
              <a:rPr lang="en" sz="1500" dirty="0">
                <a:latin typeface="+mj-lt"/>
              </a:rPr>
              <a:t>For 20 different ways you can use Pear Deck:</a:t>
            </a:r>
            <a:endParaRPr sz="1500" dirty="0">
              <a:latin typeface="+mj-lt"/>
            </a:endParaRPr>
          </a:p>
          <a:p>
            <a:pPr marL="0" lvl="0" indent="0" algn="l" rtl="0">
              <a:lnSpc>
                <a:spcPct val="100000"/>
              </a:lnSpc>
              <a:spcBef>
                <a:spcPts val="0"/>
              </a:spcBef>
              <a:spcAft>
                <a:spcPts val="0"/>
              </a:spcAft>
              <a:buClr>
                <a:schemeClr val="dk1"/>
              </a:buClr>
              <a:buSzPts val="1100"/>
              <a:buFont typeface="Arial"/>
              <a:buNone/>
            </a:pPr>
            <a:r>
              <a:rPr lang="en" sz="1500" u="sng" dirty="0">
                <a:solidFill>
                  <a:schemeClr val="hlink"/>
                </a:solidFill>
                <a:latin typeface="+mj-lt"/>
                <a:hlinkClick r:id="rId3"/>
              </a:rPr>
              <a:t>https://ditchthattextbook.com/20-ways-to-use-pear-deck-to-engage-students/</a:t>
            </a:r>
            <a:endParaRPr sz="1500" dirty="0">
              <a:latin typeface="+mj-lt"/>
            </a:endParaRPr>
          </a:p>
        </p:txBody>
      </p:sp>
      <p:pic>
        <p:nvPicPr>
          <p:cNvPr id="258" name="Google Shape;258;p40" descr="PearDeck | Mr Caffrey"/>
          <p:cNvPicPr preferRelativeResize="0"/>
          <p:nvPr/>
        </p:nvPicPr>
        <p:blipFill>
          <a:blip r:embed="rId4">
            <a:alphaModFix/>
          </a:blip>
          <a:stretch>
            <a:fillRect/>
          </a:stretch>
        </p:blipFill>
        <p:spPr>
          <a:xfrm rot="282182">
            <a:off x="5448150" y="408500"/>
            <a:ext cx="3152775" cy="1457325"/>
          </a:xfrm>
          <a:prstGeom prst="rect">
            <a:avLst/>
          </a:prstGeom>
          <a:noFill/>
          <a:ln>
            <a:noFill/>
          </a:ln>
        </p:spPr>
      </p:pic>
      <p:pic>
        <p:nvPicPr>
          <p:cNvPr id="259" name="Google Shape;259;p40" descr="With Pear Deck, 100% student engagement is just a Deck away! Here's how Pear Deck helps create magic in your classroom.&#10;&#10;Pear Deck was founded by educators on a mission to help teachers create powerful learning moments for every student, every day. With solutions rooted in active learning and formative assessment, we make it easy for you to connect with learners of every age and ability.&#10;&#10;To Learn More: &#10;Visit our website: https://www.peardeck.com/ &#10;Follow us on Twitter: https://twitter.com/peardeck &#10;Subscribe to our channel: https://www.youtube.com/peardeck" title="How Pear Deck Works">
            <a:hlinkClick r:id="rId5"/>
          </p:cNvPr>
          <p:cNvPicPr preferRelativeResize="0"/>
          <p:nvPr/>
        </p:nvPicPr>
        <p:blipFill>
          <a:blip r:embed="rId6">
            <a:alphaModFix/>
          </a:blip>
          <a:stretch>
            <a:fillRect/>
          </a:stretch>
        </p:blipFill>
        <p:spPr>
          <a:xfrm>
            <a:off x="5683675" y="2518650"/>
            <a:ext cx="2515100" cy="18863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9"/>
                                        </p:tgtEl>
                                        <p:attrNameLst>
                                          <p:attrName>style.visibility</p:attrName>
                                        </p:attrNameLst>
                                      </p:cBhvr>
                                      <p:to>
                                        <p:strVal val="visible"/>
                                      </p:to>
                                    </p:set>
                                    <p:animEffect transition="in" filter="fade">
                                      <p:cBhvr>
                                        <p:cTn id="7" dur="1000"/>
                                        <p:tgtEl>
                                          <p:spTgt spid="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pic>
        <p:nvPicPr>
          <p:cNvPr id="264" name="Google Shape;264;p41" descr="Edpuzzle"/>
          <p:cNvPicPr preferRelativeResize="0"/>
          <p:nvPr/>
        </p:nvPicPr>
        <p:blipFill rotWithShape="1">
          <a:blip r:embed="rId3">
            <a:alphaModFix/>
          </a:blip>
          <a:srcRect t="17840" b="14376"/>
          <a:stretch/>
        </p:blipFill>
        <p:spPr>
          <a:xfrm>
            <a:off x="1439850" y="3397850"/>
            <a:ext cx="2171700" cy="1394600"/>
          </a:xfrm>
          <a:prstGeom prst="rect">
            <a:avLst/>
          </a:prstGeom>
          <a:noFill/>
          <a:ln>
            <a:noFill/>
          </a:ln>
        </p:spPr>
      </p:pic>
      <p:sp>
        <p:nvSpPr>
          <p:cNvPr id="265" name="Google Shape;265;p41"/>
          <p:cNvSpPr txBox="1">
            <a:spLocks noGrp="1"/>
          </p:cNvSpPr>
          <p:nvPr>
            <p:ph type="body" idx="1"/>
          </p:nvPr>
        </p:nvSpPr>
        <p:spPr>
          <a:xfrm>
            <a:off x="335250" y="1036450"/>
            <a:ext cx="4380900" cy="24804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 sz="1200" dirty="0">
                <a:highlight>
                  <a:schemeClr val="dk2"/>
                </a:highlight>
                <a:latin typeface="+mj-lt"/>
              </a:rPr>
              <a:t>The Free Version:</a:t>
            </a:r>
            <a:endParaRPr sz="1200" dirty="0">
              <a:highlight>
                <a:schemeClr val="dk2"/>
              </a:highlight>
              <a:latin typeface="+mj-lt"/>
            </a:endParaRPr>
          </a:p>
          <a:p>
            <a:pPr marL="0" lvl="0" indent="0" algn="l" rtl="0">
              <a:spcBef>
                <a:spcPts val="800"/>
              </a:spcBef>
              <a:spcAft>
                <a:spcPts val="0"/>
              </a:spcAft>
              <a:buNone/>
            </a:pPr>
            <a:r>
              <a:rPr lang="en" sz="1200" dirty="0">
                <a:latin typeface="+mj-lt"/>
              </a:rPr>
              <a:t>With the free Basic Plan, you can store up to 20 videos in your account. Some teachers, however, have hundreds of videos stored in their accounts! Here's how you can do it, too:</a:t>
            </a:r>
            <a:endParaRPr sz="1200" dirty="0">
              <a:latin typeface="+mj-lt"/>
            </a:endParaRPr>
          </a:p>
          <a:p>
            <a:pPr marL="0" lvl="0" indent="0" algn="l" rtl="0">
              <a:spcBef>
                <a:spcPts val="800"/>
              </a:spcBef>
              <a:spcAft>
                <a:spcPts val="800"/>
              </a:spcAft>
              <a:buNone/>
            </a:pPr>
            <a:r>
              <a:rPr lang="en" sz="1200" dirty="0">
                <a:latin typeface="+mj-lt"/>
              </a:rPr>
              <a:t>Refer your colleagues to Edpuzzle! For every teacher you refer who creates an Edpuzzle account and verifies their email address, both of you will receive space for three more lessons! You can invite them here: </a:t>
            </a:r>
            <a:r>
              <a:rPr lang="en" sz="1200" u="sng" dirty="0">
                <a:solidFill>
                  <a:schemeClr val="hlink"/>
                </a:solidFill>
                <a:latin typeface="+mj-lt"/>
                <a:hlinkClick r:id="rId4"/>
              </a:rPr>
              <a:t>https://edpuzzle.com/profile?tab=plan</a:t>
            </a:r>
            <a:endParaRPr sz="1200" dirty="0">
              <a:latin typeface="+mj-lt"/>
              <a:ea typeface="Old Standard TT"/>
              <a:cs typeface="Old Standard TT"/>
              <a:sym typeface="Old Standard TT"/>
            </a:endParaRPr>
          </a:p>
        </p:txBody>
      </p:sp>
      <p:sp>
        <p:nvSpPr>
          <p:cNvPr id="266" name="Google Shape;266;p41"/>
          <p:cNvSpPr txBox="1"/>
          <p:nvPr/>
        </p:nvSpPr>
        <p:spPr>
          <a:xfrm>
            <a:off x="4716150" y="2675050"/>
            <a:ext cx="4160400" cy="196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100" dirty="0">
                <a:solidFill>
                  <a:schemeClr val="dk1"/>
                </a:solidFill>
                <a:latin typeface="+mj-lt"/>
                <a:ea typeface="Epilogue Light"/>
                <a:cs typeface="Epilogue Light"/>
                <a:sym typeface="Epilogue Light"/>
              </a:rPr>
              <a:t>Introduce students to self-paced learning with interactive video lessons. It's easy to add your own voice narration and questions</a:t>
            </a:r>
            <a:endParaRPr sz="1100" dirty="0">
              <a:solidFill>
                <a:schemeClr val="dk1"/>
              </a:solidFill>
              <a:latin typeface="+mj-lt"/>
              <a:ea typeface="Epilogue Light"/>
              <a:cs typeface="Epilogue Light"/>
              <a:sym typeface="Epilogue Light"/>
            </a:endParaRPr>
          </a:p>
          <a:p>
            <a:pPr marL="0" lvl="0" indent="0" algn="l" rtl="0">
              <a:spcBef>
                <a:spcPts val="1000"/>
              </a:spcBef>
              <a:spcAft>
                <a:spcPts val="0"/>
              </a:spcAft>
              <a:buNone/>
            </a:pPr>
            <a:r>
              <a:rPr lang="en" sz="1100" dirty="0">
                <a:solidFill>
                  <a:schemeClr val="dk1"/>
                </a:solidFill>
                <a:latin typeface="+mj-lt"/>
                <a:ea typeface="Epilogue Light"/>
                <a:cs typeface="Epilogue Light"/>
                <a:sym typeface="Epilogue Light"/>
              </a:rPr>
              <a:t>Use videos from YouTube, Khan Academy, Crash Course and more. If you'd rather record and upload your own video, you can do so.</a:t>
            </a:r>
            <a:endParaRPr sz="1100" dirty="0">
              <a:solidFill>
                <a:schemeClr val="dk1"/>
              </a:solidFill>
              <a:latin typeface="+mj-lt"/>
              <a:ea typeface="Epilogue Light"/>
              <a:cs typeface="Epilogue Light"/>
              <a:sym typeface="Epilogue Light"/>
            </a:endParaRPr>
          </a:p>
          <a:p>
            <a:pPr marL="0" lvl="0" indent="0" algn="l" rtl="0">
              <a:spcBef>
                <a:spcPts val="1000"/>
              </a:spcBef>
              <a:spcAft>
                <a:spcPts val="1000"/>
              </a:spcAft>
              <a:buNone/>
            </a:pPr>
            <a:r>
              <a:rPr lang="en" sz="1100" dirty="0">
                <a:solidFill>
                  <a:schemeClr val="dk1"/>
                </a:solidFill>
                <a:latin typeface="+mj-lt"/>
                <a:ea typeface="Epilogue Light"/>
                <a:cs typeface="Epilogue Light"/>
                <a:sym typeface="Epilogue Light"/>
              </a:rPr>
              <a:t>Check if students are watching your videos, how many times they're watching each section, and if they're understanding the content.</a:t>
            </a:r>
            <a:endParaRPr sz="1100" dirty="0">
              <a:solidFill>
                <a:schemeClr val="dk1"/>
              </a:solidFill>
              <a:latin typeface="+mj-lt"/>
              <a:ea typeface="Epilogue Light"/>
              <a:cs typeface="Epilogue Light"/>
              <a:sym typeface="Epilogue Light"/>
            </a:endParaRPr>
          </a:p>
        </p:txBody>
      </p:sp>
      <p:pic>
        <p:nvPicPr>
          <p:cNvPr id="267" name="Google Shape;267;p41"/>
          <p:cNvPicPr preferRelativeResize="0"/>
          <p:nvPr/>
        </p:nvPicPr>
        <p:blipFill>
          <a:blip r:embed="rId5">
            <a:alphaModFix/>
          </a:blip>
          <a:stretch>
            <a:fillRect/>
          </a:stretch>
        </p:blipFill>
        <p:spPr>
          <a:xfrm>
            <a:off x="5418527" y="331801"/>
            <a:ext cx="3346645" cy="1965000"/>
          </a:xfrm>
          <a:prstGeom prst="rect">
            <a:avLst/>
          </a:prstGeom>
          <a:noFill/>
          <a:ln>
            <a:noFill/>
          </a:ln>
        </p:spPr>
      </p:pic>
      <p:sp>
        <p:nvSpPr>
          <p:cNvPr id="268" name="Google Shape;268;p41"/>
          <p:cNvSpPr txBox="1">
            <a:spLocks noGrp="1"/>
          </p:cNvSpPr>
          <p:nvPr>
            <p:ph type="title"/>
          </p:nvPr>
        </p:nvSpPr>
        <p:spPr>
          <a:xfrm>
            <a:off x="335250" y="281700"/>
            <a:ext cx="8569800" cy="502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a:t>Edpuzzle</a:t>
            </a:r>
            <a:endParaRPr/>
          </a:p>
        </p:txBody>
      </p:sp>
    </p:spTree>
  </p:cSld>
  <p:clrMapOvr>
    <a:masterClrMapping/>
  </p:clrMapOvr>
</p:sld>
</file>

<file path=ppt/theme/theme1.xml><?xml version="1.0" encoding="utf-8"?>
<a:theme xmlns:a="http://schemas.openxmlformats.org/drawingml/2006/main" name="T and L simple theme">
  <a:themeElements>
    <a:clrScheme name="Custom 347">
      <a:dk1>
        <a:srgbClr val="000000"/>
      </a:dk1>
      <a:lt1>
        <a:srgbClr val="FFFFFF"/>
      </a:lt1>
      <a:dk2>
        <a:srgbClr val="FAD506"/>
      </a:dk2>
      <a:lt2>
        <a:srgbClr val="106DB6"/>
      </a:lt2>
      <a:accent1>
        <a:srgbClr val="FAD506"/>
      </a:accent1>
      <a:accent2>
        <a:srgbClr val="106DB6"/>
      </a:accent2>
      <a:accent3>
        <a:srgbClr val="FC0168"/>
      </a:accent3>
      <a:accent4>
        <a:srgbClr val="4CD0DC"/>
      </a:accent4>
      <a:accent5>
        <a:srgbClr val="FFFFFF"/>
      </a:accent5>
      <a:accent6>
        <a:srgbClr val="000000"/>
      </a:accent6>
      <a:hlink>
        <a:srgbClr val="FAD50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2001</Words>
  <Application>Microsoft Office PowerPoint</Application>
  <PresentationFormat>On-screen Show (16:9)</PresentationFormat>
  <Paragraphs>161</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Old Standard TT</vt:lpstr>
      <vt:lpstr>Spartan</vt:lpstr>
      <vt:lpstr>Epilogue SemiBold</vt:lpstr>
      <vt:lpstr>Arial</vt:lpstr>
      <vt:lpstr>Epilogue Light</vt:lpstr>
      <vt:lpstr>T and L simple theme</vt:lpstr>
      <vt:lpstr>Digital Learning Tools Using the Free Versions</vt:lpstr>
      <vt:lpstr>Examples of Extensions  without Restrictions </vt:lpstr>
      <vt:lpstr>Padlet</vt:lpstr>
      <vt:lpstr>Otter Ai App</vt:lpstr>
      <vt:lpstr>Screencastify Submit</vt:lpstr>
      <vt:lpstr>Mote Extension</vt:lpstr>
      <vt:lpstr>Loom- for education </vt:lpstr>
      <vt:lpstr>Canva for Education</vt:lpstr>
      <vt:lpstr>Lucidchart Diagrams</vt:lpstr>
      <vt:lpstr>Nearpod</vt:lpstr>
      <vt:lpstr>ThingLink</vt:lpstr>
      <vt:lpstr>Kami</vt:lpstr>
      <vt:lpstr>Bitly </vt:lpstr>
      <vt:lpstr>Flipsnack </vt:lpstr>
      <vt:lpstr>ClickView</vt:lpstr>
      <vt:lpstr>Mentimeter https://www.mentimeter.com/</vt:lpstr>
      <vt:lpstr>Book Creator </vt:lpstr>
      <vt:lpstr>Wakelet </vt:lpstr>
      <vt:lpstr>Pear Deck</vt:lpstr>
      <vt:lpstr>Edpuzzle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Licenses Using the Free Versions</dc:title>
  <dc:creator>Marion Phillips</dc:creator>
  <cp:lastModifiedBy>Marion Phillips</cp:lastModifiedBy>
  <cp:revision>2</cp:revision>
  <dcterms:modified xsi:type="dcterms:W3CDTF">2023-03-18T10:33:53Z</dcterms:modified>
</cp:coreProperties>
</file>