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6"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37" d="100"/>
          <a:sy n="37" d="100"/>
        </p:scale>
        <p:origin x="108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89B5C150-1016-0AA0-441E-48A8B3AE32D6}"/>
              </a:ext>
            </a:extLst>
          </p:cNvPr>
          <p:cNvGrpSpPr/>
          <p:nvPr/>
        </p:nvGrpSpPr>
        <p:grpSpPr>
          <a:xfrm>
            <a:off x="-16934" y="0"/>
            <a:ext cx="12231160" cy="6856216"/>
            <a:chOff x="-16934" y="0"/>
            <a:chExt cx="12231160" cy="6856216"/>
          </a:xfrm>
        </p:grpSpPr>
        <p:pic>
          <p:nvPicPr>
            <p:cNvPr id="3" name="Picture 15" descr="HD-PanelTitleR1.png">
              <a:extLst>
                <a:ext uri="{FF2B5EF4-FFF2-40B4-BE49-F238E27FC236}">
                  <a16:creationId xmlns:a16="http://schemas.microsoft.com/office/drawing/2014/main" id="{68600856-1333-B018-54CC-EFF01F3AADAD}"/>
                </a:ext>
              </a:extLst>
            </p:cNvPr>
            <p:cNvPicPr>
              <a:picLocks noChangeAspect="1"/>
            </p:cNvPicPr>
            <p:nvPr/>
          </p:nvPicPr>
          <p:blipFill>
            <a:blip r:embed="rId2"/>
            <a:stretch>
              <a:fillRect/>
            </a:stretch>
          </p:blipFill>
          <p:spPr>
            <a:xfrm>
              <a:off x="0" y="0"/>
              <a:ext cx="12188823" cy="6856216"/>
            </a:xfrm>
            <a:prstGeom prst="rect">
              <a:avLst/>
            </a:prstGeom>
            <a:noFill/>
            <a:ln cap="flat">
              <a:noFill/>
            </a:ln>
          </p:spPr>
        </p:pic>
        <p:sp>
          <p:nvSpPr>
            <p:cNvPr id="4" name="Rectangle 25">
              <a:extLst>
                <a:ext uri="{FF2B5EF4-FFF2-40B4-BE49-F238E27FC236}">
                  <a16:creationId xmlns:a16="http://schemas.microsoft.com/office/drawing/2014/main" id="{E510834E-7CE9-1F58-8E67-AD21CF5DD6C7}"/>
                </a:ext>
              </a:extLst>
            </p:cNvPr>
            <p:cNvSpPr/>
            <p:nvPr/>
          </p:nvSpPr>
          <p:spPr>
            <a:xfrm>
              <a:off x="2328327" y="1540928"/>
              <a:ext cx="7543800" cy="3835405"/>
            </a:xfrm>
            <a:prstGeom prst="rect">
              <a:avLst/>
            </a:prstGeom>
            <a:noFill/>
            <a:ln w="15873" cap="flat">
              <a:solidFill>
                <a:srgbClr val="83992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5" name="Picture 16" descr="HDRibbonTitle-UniformTrim.png">
              <a:extLst>
                <a:ext uri="{FF2B5EF4-FFF2-40B4-BE49-F238E27FC236}">
                  <a16:creationId xmlns:a16="http://schemas.microsoft.com/office/drawing/2014/main" id="{E04B5EE9-5A63-B0CB-B43F-087FD1D2C0F3}"/>
                </a:ext>
              </a:extLst>
            </p:cNvPr>
            <p:cNvPicPr>
              <a:picLocks noChangeAspect="1"/>
            </p:cNvPicPr>
            <p:nvPr/>
          </p:nvPicPr>
          <p:blipFill>
            <a:blip r:embed="rId3"/>
            <a:srcRect/>
            <a:stretch>
              <a:fillRect/>
            </a:stretch>
          </p:blipFill>
          <p:spPr>
            <a:xfrm>
              <a:off x="-16934" y="3147611"/>
              <a:ext cx="2478024" cy="612648"/>
            </a:xfrm>
            <a:prstGeom prst="rect">
              <a:avLst/>
            </a:prstGeom>
            <a:noFill/>
            <a:ln cap="flat">
              <a:noFill/>
            </a:ln>
          </p:spPr>
        </p:pic>
        <p:pic>
          <p:nvPicPr>
            <p:cNvPr id="6" name="Picture 19" descr="HDRibbonTitle-UniformTrim.png">
              <a:extLst>
                <a:ext uri="{FF2B5EF4-FFF2-40B4-BE49-F238E27FC236}">
                  <a16:creationId xmlns:a16="http://schemas.microsoft.com/office/drawing/2014/main" id="{DCEC0DCC-5EC3-3E1C-E060-BD029C5F6570}"/>
                </a:ext>
              </a:extLst>
            </p:cNvPr>
            <p:cNvPicPr>
              <a:picLocks noChangeAspect="1"/>
            </p:cNvPicPr>
            <p:nvPr/>
          </p:nvPicPr>
          <p:blipFill>
            <a:blip r:embed="rId3"/>
            <a:srcRect/>
            <a:stretch>
              <a:fillRect/>
            </a:stretch>
          </p:blipFill>
          <p:spPr>
            <a:xfrm>
              <a:off x="9736202" y="3147611"/>
              <a:ext cx="2478024" cy="612648"/>
            </a:xfrm>
            <a:prstGeom prst="rect">
              <a:avLst/>
            </a:prstGeom>
            <a:noFill/>
            <a:ln cap="flat">
              <a:noFill/>
            </a:ln>
          </p:spPr>
        </p:pic>
      </p:grpSp>
      <p:sp>
        <p:nvSpPr>
          <p:cNvPr id="7" name="Title 1">
            <a:extLst>
              <a:ext uri="{FF2B5EF4-FFF2-40B4-BE49-F238E27FC236}">
                <a16:creationId xmlns:a16="http://schemas.microsoft.com/office/drawing/2014/main" id="{2529238C-3898-04BA-BB95-F0808F94E95C}"/>
              </a:ext>
            </a:extLst>
          </p:cNvPr>
          <p:cNvSpPr txBox="1">
            <a:spLocks noGrp="1"/>
          </p:cNvSpPr>
          <p:nvPr>
            <p:ph type="ctrTitle"/>
          </p:nvPr>
        </p:nvSpPr>
        <p:spPr>
          <a:xfrm>
            <a:off x="2692395" y="1871127"/>
            <a:ext cx="6815672" cy="1515535"/>
          </a:xfrm>
        </p:spPr>
        <p:txBody>
          <a:bodyPr anchor="b">
            <a:noAutofit/>
          </a:bodyPr>
          <a:lstStyle>
            <a:lvl1pPr>
              <a:defRPr sz="5400"/>
            </a:lvl1pPr>
          </a:lstStyle>
          <a:p>
            <a:pPr lvl="0"/>
            <a:r>
              <a:rPr lang="en-US"/>
              <a:t>Click to edit Master title style</a:t>
            </a:r>
          </a:p>
        </p:txBody>
      </p:sp>
      <p:sp>
        <p:nvSpPr>
          <p:cNvPr id="8" name="Subtitle 2">
            <a:extLst>
              <a:ext uri="{FF2B5EF4-FFF2-40B4-BE49-F238E27FC236}">
                <a16:creationId xmlns:a16="http://schemas.microsoft.com/office/drawing/2014/main" id="{00F3CD46-54B7-FBCB-BA92-054690BA8952}"/>
              </a:ext>
            </a:extLst>
          </p:cNvPr>
          <p:cNvSpPr txBox="1">
            <a:spLocks noGrp="1"/>
          </p:cNvSpPr>
          <p:nvPr>
            <p:ph type="subTitle" idx="1"/>
          </p:nvPr>
        </p:nvSpPr>
        <p:spPr>
          <a:xfrm>
            <a:off x="2692395" y="3657600"/>
            <a:ext cx="6815672" cy="1320805"/>
          </a:xfrm>
        </p:spPr>
        <p:txBody>
          <a:bodyPr anchorCtr="1"/>
          <a:lstStyle>
            <a:lvl1pPr marL="0" indent="0" algn="ctr">
              <a:spcBef>
                <a:spcPts val="500"/>
              </a:spcBef>
              <a:buNone/>
              <a:defRPr sz="2100">
                <a:solidFill>
                  <a:srgbClr val="000000"/>
                </a:solidFill>
              </a:defRPr>
            </a:lvl1pPr>
          </a:lstStyle>
          <a:p>
            <a:pPr lvl="0"/>
            <a:r>
              <a:rPr lang="en-US"/>
              <a:t>Click to edit Master subtitle style</a:t>
            </a:r>
          </a:p>
        </p:txBody>
      </p:sp>
      <p:sp>
        <p:nvSpPr>
          <p:cNvPr id="9" name="Date Placeholder 3">
            <a:extLst>
              <a:ext uri="{FF2B5EF4-FFF2-40B4-BE49-F238E27FC236}">
                <a16:creationId xmlns:a16="http://schemas.microsoft.com/office/drawing/2014/main" id="{37A72405-752E-C680-A929-8C7A86258AC3}"/>
              </a:ext>
            </a:extLst>
          </p:cNvPr>
          <p:cNvSpPr txBox="1">
            <a:spLocks noGrp="1"/>
          </p:cNvSpPr>
          <p:nvPr>
            <p:ph type="dt" sz="half" idx="7"/>
          </p:nvPr>
        </p:nvSpPr>
        <p:spPr>
          <a:xfrm>
            <a:off x="7983233" y="5037667"/>
            <a:ext cx="897465" cy="279404"/>
          </a:xfrm>
        </p:spPr>
        <p:txBody>
          <a:bodyPr/>
          <a:lstStyle>
            <a:lvl1pPr>
              <a:defRPr/>
            </a:lvl1pPr>
          </a:lstStyle>
          <a:p>
            <a:pPr lvl="0"/>
            <a:fld id="{AF59E8DD-B953-4D93-ABE2-DEE982B56046}" type="datetime1">
              <a:rPr lang="en-US"/>
              <a:pPr lvl="0"/>
              <a:t>7/15/2022</a:t>
            </a:fld>
            <a:endParaRPr lang="en-US"/>
          </a:p>
        </p:txBody>
      </p:sp>
      <p:sp>
        <p:nvSpPr>
          <p:cNvPr id="10" name="Footer Placeholder 4">
            <a:extLst>
              <a:ext uri="{FF2B5EF4-FFF2-40B4-BE49-F238E27FC236}">
                <a16:creationId xmlns:a16="http://schemas.microsoft.com/office/drawing/2014/main" id="{E05E0F22-DC20-D435-8E54-C4383F9DD056}"/>
              </a:ext>
            </a:extLst>
          </p:cNvPr>
          <p:cNvSpPr txBox="1">
            <a:spLocks noGrp="1"/>
          </p:cNvSpPr>
          <p:nvPr>
            <p:ph type="ftr" sz="quarter" idx="9"/>
          </p:nvPr>
        </p:nvSpPr>
        <p:spPr>
          <a:xfrm>
            <a:off x="2692395" y="5037667"/>
            <a:ext cx="5214631" cy="279404"/>
          </a:xfrm>
        </p:spPr>
        <p:txBody>
          <a:bodyPr/>
          <a:lstStyle>
            <a:lvl1pPr>
              <a:defRPr/>
            </a:lvl1pPr>
          </a:lstStyle>
          <a:p>
            <a:pPr lvl="0"/>
            <a:endParaRPr lang="en-US"/>
          </a:p>
        </p:txBody>
      </p:sp>
      <p:sp>
        <p:nvSpPr>
          <p:cNvPr id="11" name="Slide Number Placeholder 5">
            <a:extLst>
              <a:ext uri="{FF2B5EF4-FFF2-40B4-BE49-F238E27FC236}">
                <a16:creationId xmlns:a16="http://schemas.microsoft.com/office/drawing/2014/main" id="{D65B3803-59FB-4865-7DA1-26D1891787B1}"/>
              </a:ext>
            </a:extLst>
          </p:cNvPr>
          <p:cNvSpPr txBox="1">
            <a:spLocks noGrp="1"/>
          </p:cNvSpPr>
          <p:nvPr>
            <p:ph type="sldNum" sz="quarter" idx="8"/>
          </p:nvPr>
        </p:nvSpPr>
        <p:spPr>
          <a:xfrm>
            <a:off x="8956895" y="5037667"/>
            <a:ext cx="551163" cy="279404"/>
          </a:xfrm>
        </p:spPr>
        <p:txBody>
          <a:bodyPr/>
          <a:lstStyle>
            <a:lvl1pPr>
              <a:defRPr/>
            </a:lvl1pPr>
          </a:lstStyle>
          <a:p>
            <a:pPr lvl="0"/>
            <a:fld id="{48D004B9-1B91-4A18-A585-C38E2B79DB7E}" type="slidenum">
              <a:t>‹#›</a:t>
            </a:fld>
            <a:endParaRPr lang="en-US"/>
          </a:p>
        </p:txBody>
      </p:sp>
      <p:cxnSp>
        <p:nvCxnSpPr>
          <p:cNvPr id="12" name="Straight Connector 14">
            <a:extLst>
              <a:ext uri="{FF2B5EF4-FFF2-40B4-BE49-F238E27FC236}">
                <a16:creationId xmlns:a16="http://schemas.microsoft.com/office/drawing/2014/main" id="{4E77DC12-6661-CC40-34C2-D91C2FF3BD42}"/>
              </a:ext>
            </a:extLst>
          </p:cNvPr>
          <p:cNvCxnSpPr/>
          <p:nvPr/>
        </p:nvCxnSpPr>
        <p:spPr>
          <a:xfrm>
            <a:off x="2692395" y="3522131"/>
            <a:ext cx="6815673"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34336364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2" name="Straight Connector 6">
            <a:extLst>
              <a:ext uri="{FF2B5EF4-FFF2-40B4-BE49-F238E27FC236}">
                <a16:creationId xmlns:a16="http://schemas.microsoft.com/office/drawing/2014/main" id="{162766B3-2BB7-A91B-A0DD-49D5B78261A4}"/>
              </a:ext>
            </a:extLst>
          </p:cNvPr>
          <p:cNvCxnSpPr/>
          <p:nvPr/>
        </p:nvCxnSpPr>
        <p:spPr>
          <a:xfrm>
            <a:off x="1396169" y="2421468"/>
            <a:ext cx="9407302" cy="0"/>
          </a:xfrm>
          <a:prstGeom prst="straightConnector1">
            <a:avLst/>
          </a:prstGeom>
          <a:noFill/>
          <a:ln w="15873" cap="flat">
            <a:solidFill>
              <a:srgbClr val="83992A"/>
            </a:solidFill>
            <a:prstDash val="solid"/>
            <a:miter/>
          </a:ln>
        </p:spPr>
      </p:cxnSp>
      <p:sp>
        <p:nvSpPr>
          <p:cNvPr id="3" name="Title 1">
            <a:extLst>
              <a:ext uri="{FF2B5EF4-FFF2-40B4-BE49-F238E27FC236}">
                <a16:creationId xmlns:a16="http://schemas.microsoft.com/office/drawing/2014/main" id="{494B289F-8269-0D7B-57E2-793B4269731E}"/>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44CCB441-90E2-90E6-027C-8AAD13D9D91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4E23723B-03B4-9157-BE87-B97364569296}"/>
              </a:ext>
            </a:extLst>
          </p:cNvPr>
          <p:cNvSpPr txBox="1">
            <a:spLocks noGrp="1"/>
          </p:cNvSpPr>
          <p:nvPr>
            <p:ph type="dt" sz="half" idx="7"/>
          </p:nvPr>
        </p:nvSpPr>
        <p:spPr/>
        <p:txBody>
          <a:bodyPr/>
          <a:lstStyle>
            <a:lvl1pPr>
              <a:defRPr/>
            </a:lvl1pPr>
          </a:lstStyle>
          <a:p>
            <a:pPr lvl="0"/>
            <a:fld id="{67D2C1DB-9930-4905-A205-B5AB88082CB0}" type="datetime1">
              <a:rPr lang="en-US"/>
              <a:pPr lvl="0"/>
              <a:t>7/15/2022</a:t>
            </a:fld>
            <a:endParaRPr lang="en-US"/>
          </a:p>
        </p:txBody>
      </p:sp>
      <p:sp>
        <p:nvSpPr>
          <p:cNvPr id="6" name="Footer Placeholder 4">
            <a:extLst>
              <a:ext uri="{FF2B5EF4-FFF2-40B4-BE49-F238E27FC236}">
                <a16:creationId xmlns:a16="http://schemas.microsoft.com/office/drawing/2014/main" id="{F5084E12-1EF5-DD05-5E98-AFE99EB6F8F3}"/>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4759FF93-8B3B-FACD-4C11-252A1F6FEAAD}"/>
              </a:ext>
            </a:extLst>
          </p:cNvPr>
          <p:cNvSpPr txBox="1">
            <a:spLocks noGrp="1"/>
          </p:cNvSpPr>
          <p:nvPr>
            <p:ph type="sldNum" sz="quarter" idx="8"/>
          </p:nvPr>
        </p:nvSpPr>
        <p:spPr/>
        <p:txBody>
          <a:bodyPr/>
          <a:lstStyle>
            <a:lvl1pPr>
              <a:defRPr/>
            </a:lvl1pPr>
          </a:lstStyle>
          <a:p>
            <a:pPr lvl="0"/>
            <a:fld id="{2041E562-117E-4510-BB61-4212CDB99A15}" type="slidenum">
              <a:t>‹#›</a:t>
            </a:fld>
            <a:endParaRPr lang="en-US"/>
          </a:p>
        </p:txBody>
      </p:sp>
    </p:spTree>
    <p:extLst>
      <p:ext uri="{BB962C8B-B14F-4D97-AF65-F5344CB8AC3E}">
        <p14:creationId xmlns:p14="http://schemas.microsoft.com/office/powerpoint/2010/main" val="51669914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0E4B9-2BBF-B251-7340-E65C01D09BDE}"/>
              </a:ext>
            </a:extLst>
          </p:cNvPr>
          <p:cNvSpPr txBox="1">
            <a:spLocks noGrp="1"/>
          </p:cNvSpPr>
          <p:nvPr>
            <p:ph type="title"/>
          </p:nvPr>
        </p:nvSpPr>
        <p:spPr>
          <a:xfrm>
            <a:off x="2015072" y="1752603"/>
            <a:ext cx="8158688" cy="1822518"/>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B47F4FA5-B013-7113-909C-A1D7F7A9B599}"/>
              </a:ext>
            </a:extLst>
          </p:cNvPr>
          <p:cNvSpPr txBox="1">
            <a:spLocks noGrp="1"/>
          </p:cNvSpPr>
          <p:nvPr>
            <p:ph type="body" idx="1"/>
          </p:nvPr>
        </p:nvSpPr>
        <p:spPr>
          <a:xfrm>
            <a:off x="2015063" y="3846048"/>
            <a:ext cx="8158688" cy="954551"/>
          </a:xfrm>
        </p:spPr>
        <p:txBody>
          <a:bodyPr anchorCtr="1"/>
          <a:lstStyle>
            <a:lvl1pPr marL="0" indent="0" algn="ctr">
              <a:buNone/>
              <a:defRPr>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05DB4C4-851D-FC58-4993-6C69CE025806}"/>
              </a:ext>
            </a:extLst>
          </p:cNvPr>
          <p:cNvSpPr txBox="1">
            <a:spLocks noGrp="1"/>
          </p:cNvSpPr>
          <p:nvPr>
            <p:ph type="dt" sz="half" idx="7"/>
          </p:nvPr>
        </p:nvSpPr>
        <p:spPr/>
        <p:txBody>
          <a:bodyPr/>
          <a:lstStyle>
            <a:lvl1pPr>
              <a:defRPr/>
            </a:lvl1pPr>
          </a:lstStyle>
          <a:p>
            <a:pPr lvl="0"/>
            <a:fld id="{75F59553-3A27-44DB-ADF4-2BE0831379A5}" type="datetime1">
              <a:rPr lang="en-US"/>
              <a:pPr lvl="0"/>
              <a:t>7/15/2022</a:t>
            </a:fld>
            <a:endParaRPr lang="en-US"/>
          </a:p>
        </p:txBody>
      </p:sp>
      <p:sp>
        <p:nvSpPr>
          <p:cNvPr id="5" name="Footer Placeholder 4">
            <a:extLst>
              <a:ext uri="{FF2B5EF4-FFF2-40B4-BE49-F238E27FC236}">
                <a16:creationId xmlns:a16="http://schemas.microsoft.com/office/drawing/2014/main" id="{6224EAD9-04DF-99B0-7E97-F138F3E0809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81FEA09-8829-7CCE-85FD-7A297E6C5575}"/>
              </a:ext>
            </a:extLst>
          </p:cNvPr>
          <p:cNvSpPr txBox="1">
            <a:spLocks noGrp="1"/>
          </p:cNvSpPr>
          <p:nvPr>
            <p:ph type="sldNum" sz="quarter" idx="8"/>
          </p:nvPr>
        </p:nvSpPr>
        <p:spPr/>
        <p:txBody>
          <a:bodyPr/>
          <a:lstStyle>
            <a:lvl1pPr>
              <a:defRPr/>
            </a:lvl1pPr>
          </a:lstStyle>
          <a:p>
            <a:pPr lvl="0"/>
            <a:fld id="{2261CD03-03B9-4B8E-9CF7-5858249B8F54}" type="slidenum">
              <a:t>‹#›</a:t>
            </a:fld>
            <a:endParaRPr lang="en-US"/>
          </a:p>
        </p:txBody>
      </p:sp>
      <p:cxnSp>
        <p:nvCxnSpPr>
          <p:cNvPr id="7" name="Straight Connector 15">
            <a:extLst>
              <a:ext uri="{FF2B5EF4-FFF2-40B4-BE49-F238E27FC236}">
                <a16:creationId xmlns:a16="http://schemas.microsoft.com/office/drawing/2014/main" id="{54B90524-A31A-6822-140E-895844DF1F85}"/>
              </a:ext>
            </a:extLst>
          </p:cNvPr>
          <p:cNvCxnSpPr/>
          <p:nvPr/>
        </p:nvCxnSpPr>
        <p:spPr>
          <a:xfrm>
            <a:off x="2012722" y="3710589"/>
            <a:ext cx="8163379"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999252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2" name="Straight Connector 7">
            <a:extLst>
              <a:ext uri="{FF2B5EF4-FFF2-40B4-BE49-F238E27FC236}">
                <a16:creationId xmlns:a16="http://schemas.microsoft.com/office/drawing/2014/main" id="{1E6DD7A3-B79D-3972-5477-93D90A0A2784}"/>
              </a:ext>
            </a:extLst>
          </p:cNvPr>
          <p:cNvCxnSpPr/>
          <p:nvPr/>
        </p:nvCxnSpPr>
        <p:spPr>
          <a:xfrm>
            <a:off x="1396169" y="2421468"/>
            <a:ext cx="9407302" cy="0"/>
          </a:xfrm>
          <a:prstGeom prst="straightConnector1">
            <a:avLst/>
          </a:prstGeom>
          <a:noFill/>
          <a:ln w="15873" cap="flat">
            <a:solidFill>
              <a:srgbClr val="83992A"/>
            </a:solidFill>
            <a:prstDash val="solid"/>
            <a:miter/>
          </a:ln>
        </p:spPr>
      </p:cxnSp>
      <p:sp>
        <p:nvSpPr>
          <p:cNvPr id="3" name="Title 1">
            <a:extLst>
              <a:ext uri="{FF2B5EF4-FFF2-40B4-BE49-F238E27FC236}">
                <a16:creationId xmlns:a16="http://schemas.microsoft.com/office/drawing/2014/main" id="{647DAFC9-139F-018B-0B93-95EB544BC101}"/>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29D84474-80AC-A9C6-75D1-601E6ECAA141}"/>
              </a:ext>
            </a:extLst>
          </p:cNvPr>
          <p:cNvSpPr txBox="1">
            <a:spLocks noGrp="1"/>
          </p:cNvSpPr>
          <p:nvPr>
            <p:ph idx="1"/>
          </p:nvPr>
        </p:nvSpPr>
        <p:spPr>
          <a:xfrm>
            <a:off x="1298448"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363415CF-ED74-763F-CAF4-C23A249E1C10}"/>
              </a:ext>
            </a:extLst>
          </p:cNvPr>
          <p:cNvSpPr txBox="1">
            <a:spLocks noGrp="1"/>
          </p:cNvSpPr>
          <p:nvPr>
            <p:ph idx="2"/>
          </p:nvPr>
        </p:nvSpPr>
        <p:spPr>
          <a:xfrm>
            <a:off x="6181344" y="2560320"/>
            <a:ext cx="4718303"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A9012087-BB9D-7F6F-7F90-843216A88EC6}"/>
              </a:ext>
            </a:extLst>
          </p:cNvPr>
          <p:cNvSpPr txBox="1">
            <a:spLocks noGrp="1"/>
          </p:cNvSpPr>
          <p:nvPr>
            <p:ph type="dt" sz="half" idx="7"/>
          </p:nvPr>
        </p:nvSpPr>
        <p:spPr/>
        <p:txBody>
          <a:bodyPr/>
          <a:lstStyle>
            <a:lvl1pPr>
              <a:defRPr/>
            </a:lvl1pPr>
          </a:lstStyle>
          <a:p>
            <a:pPr lvl="0"/>
            <a:fld id="{8746356B-872E-463C-AB00-0BB3308A3C44}" type="datetime1">
              <a:rPr lang="en-US"/>
              <a:pPr lvl="0"/>
              <a:t>7/15/2022</a:t>
            </a:fld>
            <a:endParaRPr lang="en-US"/>
          </a:p>
        </p:txBody>
      </p:sp>
      <p:sp>
        <p:nvSpPr>
          <p:cNvPr id="7" name="Footer Placeholder 5">
            <a:extLst>
              <a:ext uri="{FF2B5EF4-FFF2-40B4-BE49-F238E27FC236}">
                <a16:creationId xmlns:a16="http://schemas.microsoft.com/office/drawing/2014/main" id="{54092768-E360-2C64-57D8-47BAAEB51855}"/>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85D4186F-0841-477E-6013-CAA9BCADC946}"/>
              </a:ext>
            </a:extLst>
          </p:cNvPr>
          <p:cNvSpPr txBox="1">
            <a:spLocks noGrp="1"/>
          </p:cNvSpPr>
          <p:nvPr>
            <p:ph type="sldNum" sz="quarter" idx="8"/>
          </p:nvPr>
        </p:nvSpPr>
        <p:spPr/>
        <p:txBody>
          <a:bodyPr/>
          <a:lstStyle>
            <a:lvl1pPr>
              <a:defRPr/>
            </a:lvl1pPr>
          </a:lstStyle>
          <a:p>
            <a:pPr lvl="0"/>
            <a:fld id="{4174A0A6-9D58-4EFE-B999-220A1CBDD2AC}" type="slidenum">
              <a:t>‹#›</a:t>
            </a:fld>
            <a:endParaRPr lang="en-US"/>
          </a:p>
        </p:txBody>
      </p:sp>
    </p:spTree>
    <p:extLst>
      <p:ext uri="{BB962C8B-B14F-4D97-AF65-F5344CB8AC3E}">
        <p14:creationId xmlns:p14="http://schemas.microsoft.com/office/powerpoint/2010/main" val="787033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6A266-5EA6-6CCB-EAD3-1A610AADD376}"/>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E0FF418-8FE3-5B16-0501-8085AD9B57FF}"/>
              </a:ext>
            </a:extLst>
          </p:cNvPr>
          <p:cNvSpPr txBox="1">
            <a:spLocks noGrp="1"/>
          </p:cNvSpPr>
          <p:nvPr>
            <p:ph type="body" idx="1"/>
          </p:nvPr>
        </p:nvSpPr>
        <p:spPr>
          <a:xfrm>
            <a:off x="1295403"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5C300FA5-EC4E-CFAA-0BCF-D02FEC6C5635}"/>
              </a:ext>
            </a:extLst>
          </p:cNvPr>
          <p:cNvSpPr txBox="1">
            <a:spLocks noGrp="1"/>
          </p:cNvSpPr>
          <p:nvPr>
            <p:ph idx="2"/>
          </p:nvPr>
        </p:nvSpPr>
        <p:spPr>
          <a:xfrm>
            <a:off x="1295403"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AD300E7-6CEA-8836-EC23-98F1DDBA62B5}"/>
              </a:ext>
            </a:extLst>
          </p:cNvPr>
          <p:cNvSpPr txBox="1">
            <a:spLocks noGrp="1"/>
          </p:cNvSpPr>
          <p:nvPr>
            <p:ph type="body" idx="3"/>
          </p:nvPr>
        </p:nvSpPr>
        <p:spPr>
          <a:xfrm>
            <a:off x="6180667" y="2658535"/>
            <a:ext cx="4718303" cy="576264"/>
          </a:xfrm>
        </p:spPr>
        <p:txBody>
          <a:bodyPr anchor="b">
            <a:noAutofit/>
          </a:bodyPr>
          <a:lstStyle>
            <a:lvl1pPr marL="0" indent="0">
              <a:spcBef>
                <a:spcPts val="670"/>
              </a:spcBef>
              <a:buNone/>
              <a:defRPr sz="2800">
                <a:solidFill>
                  <a:srgbClr val="83992A"/>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D4E717B3-E037-C71D-0C7F-9826C2D88627}"/>
              </a:ext>
            </a:extLst>
          </p:cNvPr>
          <p:cNvSpPr txBox="1">
            <a:spLocks noGrp="1"/>
          </p:cNvSpPr>
          <p:nvPr>
            <p:ph idx="4"/>
          </p:nvPr>
        </p:nvSpPr>
        <p:spPr>
          <a:xfrm>
            <a:off x="6180667" y="3243257"/>
            <a:ext cx="4718303" cy="2632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129A7A1-C63D-310C-DB62-29286F59CCCC}"/>
              </a:ext>
            </a:extLst>
          </p:cNvPr>
          <p:cNvSpPr txBox="1">
            <a:spLocks noGrp="1"/>
          </p:cNvSpPr>
          <p:nvPr>
            <p:ph type="dt" sz="half" idx="7"/>
          </p:nvPr>
        </p:nvSpPr>
        <p:spPr/>
        <p:txBody>
          <a:bodyPr/>
          <a:lstStyle>
            <a:lvl1pPr>
              <a:defRPr/>
            </a:lvl1pPr>
          </a:lstStyle>
          <a:p>
            <a:pPr lvl="0"/>
            <a:fld id="{BF5FBD4D-B0B4-4212-B042-FD4E51DD8360}" type="datetime1">
              <a:rPr lang="en-US"/>
              <a:pPr lvl="0"/>
              <a:t>7/15/2022</a:t>
            </a:fld>
            <a:endParaRPr lang="en-US"/>
          </a:p>
        </p:txBody>
      </p:sp>
      <p:sp>
        <p:nvSpPr>
          <p:cNvPr id="8" name="Footer Placeholder 7">
            <a:extLst>
              <a:ext uri="{FF2B5EF4-FFF2-40B4-BE49-F238E27FC236}">
                <a16:creationId xmlns:a16="http://schemas.microsoft.com/office/drawing/2014/main" id="{7F542152-4F9A-E028-008E-87C17E63FD25}"/>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2B48B9EB-0FD1-6D44-FB91-192CEC6B478B}"/>
              </a:ext>
            </a:extLst>
          </p:cNvPr>
          <p:cNvSpPr txBox="1">
            <a:spLocks noGrp="1"/>
          </p:cNvSpPr>
          <p:nvPr>
            <p:ph type="sldNum" sz="quarter" idx="8"/>
          </p:nvPr>
        </p:nvSpPr>
        <p:spPr/>
        <p:txBody>
          <a:bodyPr/>
          <a:lstStyle>
            <a:lvl1pPr>
              <a:defRPr/>
            </a:lvl1pPr>
          </a:lstStyle>
          <a:p>
            <a:pPr lvl="0"/>
            <a:fld id="{C182A218-F01F-4546-8CAF-BF9E443DA905}" type="slidenum">
              <a:t>‹#›</a:t>
            </a:fld>
            <a:endParaRPr lang="en-US"/>
          </a:p>
        </p:txBody>
      </p:sp>
      <p:cxnSp>
        <p:nvCxnSpPr>
          <p:cNvPr id="10" name="Straight Connector 17">
            <a:extLst>
              <a:ext uri="{FF2B5EF4-FFF2-40B4-BE49-F238E27FC236}">
                <a16:creationId xmlns:a16="http://schemas.microsoft.com/office/drawing/2014/main" id="{D38F103C-197D-9925-C2CF-FCB1DE3E8D58}"/>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704578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95F0C-A0BE-150F-F777-DBD1F7D46F6F}"/>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1D512514-BA45-663F-B9C3-CDDFE730C1E2}"/>
              </a:ext>
            </a:extLst>
          </p:cNvPr>
          <p:cNvSpPr txBox="1">
            <a:spLocks noGrp="1"/>
          </p:cNvSpPr>
          <p:nvPr>
            <p:ph type="dt" sz="half" idx="7"/>
          </p:nvPr>
        </p:nvSpPr>
        <p:spPr/>
        <p:txBody>
          <a:bodyPr/>
          <a:lstStyle>
            <a:lvl1pPr>
              <a:defRPr/>
            </a:lvl1pPr>
          </a:lstStyle>
          <a:p>
            <a:pPr lvl="0"/>
            <a:fld id="{E7A73CAA-2B8F-4EAC-B4C1-C0AF39BCF5E2}" type="datetime1">
              <a:rPr lang="en-US"/>
              <a:pPr lvl="0"/>
              <a:t>7/15/2022</a:t>
            </a:fld>
            <a:endParaRPr lang="en-US"/>
          </a:p>
        </p:txBody>
      </p:sp>
      <p:sp>
        <p:nvSpPr>
          <p:cNvPr id="4" name="Footer Placeholder 3">
            <a:extLst>
              <a:ext uri="{FF2B5EF4-FFF2-40B4-BE49-F238E27FC236}">
                <a16:creationId xmlns:a16="http://schemas.microsoft.com/office/drawing/2014/main" id="{1BE78A2A-79DB-67B5-B75B-21F5DE187611}"/>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431F0FC9-A2E3-C263-CE64-EAA68DBC697A}"/>
              </a:ext>
            </a:extLst>
          </p:cNvPr>
          <p:cNvSpPr txBox="1">
            <a:spLocks noGrp="1"/>
          </p:cNvSpPr>
          <p:nvPr>
            <p:ph type="sldNum" sz="quarter" idx="8"/>
          </p:nvPr>
        </p:nvSpPr>
        <p:spPr/>
        <p:txBody>
          <a:bodyPr/>
          <a:lstStyle>
            <a:lvl1pPr>
              <a:defRPr/>
            </a:lvl1pPr>
          </a:lstStyle>
          <a:p>
            <a:pPr lvl="0"/>
            <a:fld id="{9AF55F6B-D7EB-4175-8FFE-57B5DD632F74}" type="slidenum">
              <a:t>‹#›</a:t>
            </a:fld>
            <a:endParaRPr lang="en-US"/>
          </a:p>
        </p:txBody>
      </p:sp>
      <p:cxnSp>
        <p:nvCxnSpPr>
          <p:cNvPr id="6" name="Straight Connector 13">
            <a:extLst>
              <a:ext uri="{FF2B5EF4-FFF2-40B4-BE49-F238E27FC236}">
                <a16:creationId xmlns:a16="http://schemas.microsoft.com/office/drawing/2014/main" id="{80AECC9F-D23E-C9F4-29F7-E59CDC3849A9}"/>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673046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E52DCE-5A49-C7B3-F78B-AC24162447FC}"/>
              </a:ext>
            </a:extLst>
          </p:cNvPr>
          <p:cNvSpPr txBox="1">
            <a:spLocks noGrp="1"/>
          </p:cNvSpPr>
          <p:nvPr>
            <p:ph type="dt" sz="half" idx="7"/>
          </p:nvPr>
        </p:nvSpPr>
        <p:spPr/>
        <p:txBody>
          <a:bodyPr/>
          <a:lstStyle>
            <a:lvl1pPr>
              <a:defRPr/>
            </a:lvl1pPr>
          </a:lstStyle>
          <a:p>
            <a:pPr lvl="0"/>
            <a:fld id="{56A6E3B2-8566-4BA1-9480-169C2CAB07D6}" type="datetime1">
              <a:rPr lang="en-US"/>
              <a:pPr lvl="0"/>
              <a:t>7/15/2022</a:t>
            </a:fld>
            <a:endParaRPr lang="en-US"/>
          </a:p>
        </p:txBody>
      </p:sp>
      <p:sp>
        <p:nvSpPr>
          <p:cNvPr id="3" name="Footer Placeholder 2">
            <a:extLst>
              <a:ext uri="{FF2B5EF4-FFF2-40B4-BE49-F238E27FC236}">
                <a16:creationId xmlns:a16="http://schemas.microsoft.com/office/drawing/2014/main" id="{4762D369-8AD7-43CC-50C5-09AA8D4AE96C}"/>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3CC931EE-3595-88DA-36D8-211C5FF408BF}"/>
              </a:ext>
            </a:extLst>
          </p:cNvPr>
          <p:cNvSpPr txBox="1">
            <a:spLocks noGrp="1"/>
          </p:cNvSpPr>
          <p:nvPr>
            <p:ph type="sldNum" sz="quarter" idx="8"/>
          </p:nvPr>
        </p:nvSpPr>
        <p:spPr/>
        <p:txBody>
          <a:bodyPr/>
          <a:lstStyle>
            <a:lvl1pPr>
              <a:defRPr/>
            </a:lvl1pPr>
          </a:lstStyle>
          <a:p>
            <a:pPr lvl="0"/>
            <a:fld id="{636B910E-A2F3-457D-81C7-5EB0EE4C9FA9}" type="slidenum">
              <a:t>‹#›</a:t>
            </a:fld>
            <a:endParaRPr lang="en-US"/>
          </a:p>
        </p:txBody>
      </p:sp>
    </p:spTree>
    <p:extLst>
      <p:ext uri="{BB962C8B-B14F-4D97-AF65-F5344CB8AC3E}">
        <p14:creationId xmlns:p14="http://schemas.microsoft.com/office/powerpoint/2010/main" val="40272436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0BDF2-F11D-3FAE-1EAE-0DBA4F122980}"/>
              </a:ext>
            </a:extLst>
          </p:cNvPr>
          <p:cNvSpPr txBox="1">
            <a:spLocks noGrp="1"/>
          </p:cNvSpPr>
          <p:nvPr>
            <p:ph type="title"/>
          </p:nvPr>
        </p:nvSpPr>
        <p:spPr>
          <a:xfrm>
            <a:off x="1293811" y="1388534"/>
            <a:ext cx="3718453" cy="1371600"/>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B122991D-ABDA-A3F5-9F6F-DB9C1C5E3715}"/>
              </a:ext>
            </a:extLst>
          </p:cNvPr>
          <p:cNvSpPr txBox="1">
            <a:spLocks noGrp="1"/>
          </p:cNvSpPr>
          <p:nvPr>
            <p:ph idx="1"/>
          </p:nvPr>
        </p:nvSpPr>
        <p:spPr>
          <a:xfrm>
            <a:off x="5418670" y="982129"/>
            <a:ext cx="5469465" cy="4893731"/>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817ED83-D43B-04DC-5EF2-A52743FB5384}"/>
              </a:ext>
            </a:extLst>
          </p:cNvPr>
          <p:cNvSpPr txBox="1">
            <a:spLocks noGrp="1"/>
          </p:cNvSpPr>
          <p:nvPr>
            <p:ph type="body" idx="2"/>
          </p:nvPr>
        </p:nvSpPr>
        <p:spPr>
          <a:xfrm>
            <a:off x="1293811" y="3031062"/>
            <a:ext cx="3718453" cy="2438403"/>
          </a:xfrm>
        </p:spPr>
        <p:txBody>
          <a:bodyPr anchorCtr="1"/>
          <a:lstStyle>
            <a:lvl1pPr marL="0" indent="0" algn="ctr">
              <a:spcBef>
                <a:spcPts val="400"/>
              </a:spcBef>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536BCE7-85D2-154D-C955-48CFFF796FC1}"/>
              </a:ext>
            </a:extLst>
          </p:cNvPr>
          <p:cNvSpPr txBox="1">
            <a:spLocks noGrp="1"/>
          </p:cNvSpPr>
          <p:nvPr>
            <p:ph type="dt" sz="half" idx="7"/>
          </p:nvPr>
        </p:nvSpPr>
        <p:spPr/>
        <p:txBody>
          <a:bodyPr/>
          <a:lstStyle>
            <a:lvl1pPr>
              <a:defRPr/>
            </a:lvl1pPr>
          </a:lstStyle>
          <a:p>
            <a:pPr lvl="0"/>
            <a:fld id="{98A7A85F-A3E7-4C07-9F8B-4D7F4EB4B391}" type="datetime1">
              <a:rPr lang="en-US"/>
              <a:pPr lvl="0"/>
              <a:t>7/15/2022</a:t>
            </a:fld>
            <a:endParaRPr lang="en-US"/>
          </a:p>
        </p:txBody>
      </p:sp>
      <p:sp>
        <p:nvSpPr>
          <p:cNvPr id="6" name="Footer Placeholder 5">
            <a:extLst>
              <a:ext uri="{FF2B5EF4-FFF2-40B4-BE49-F238E27FC236}">
                <a16:creationId xmlns:a16="http://schemas.microsoft.com/office/drawing/2014/main" id="{41FB5623-5E07-8D64-41B1-2EB54853A52A}"/>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DE51CF5-2ABA-6C0C-9BCB-6707B849C7B0}"/>
              </a:ext>
            </a:extLst>
          </p:cNvPr>
          <p:cNvSpPr txBox="1">
            <a:spLocks noGrp="1"/>
          </p:cNvSpPr>
          <p:nvPr>
            <p:ph type="sldNum" sz="quarter" idx="8"/>
          </p:nvPr>
        </p:nvSpPr>
        <p:spPr/>
        <p:txBody>
          <a:bodyPr/>
          <a:lstStyle>
            <a:lvl1pPr>
              <a:defRPr/>
            </a:lvl1pPr>
          </a:lstStyle>
          <a:p>
            <a:pPr lvl="0"/>
            <a:fld id="{4E607F0D-9DC4-46ED-B5D2-E4DA72F41800}" type="slidenum">
              <a:t>‹#›</a:t>
            </a:fld>
            <a:endParaRPr lang="en-US"/>
          </a:p>
        </p:txBody>
      </p:sp>
      <p:cxnSp>
        <p:nvCxnSpPr>
          <p:cNvPr id="8" name="Straight Connector 15">
            <a:extLst>
              <a:ext uri="{FF2B5EF4-FFF2-40B4-BE49-F238E27FC236}">
                <a16:creationId xmlns:a16="http://schemas.microsoft.com/office/drawing/2014/main" id="{5A7C6050-1563-1165-D287-6E708646FD8A}"/>
              </a:ext>
            </a:extLst>
          </p:cNvPr>
          <p:cNvCxnSpPr/>
          <p:nvPr/>
        </p:nvCxnSpPr>
        <p:spPr>
          <a:xfrm>
            <a:off x="1396169" y="2912528"/>
            <a:ext cx="3514497"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16519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FBB1E-B50E-BF8B-75BF-B3EB56089419}"/>
              </a:ext>
            </a:extLst>
          </p:cNvPr>
          <p:cNvSpPr txBox="1">
            <a:spLocks noGrp="1"/>
          </p:cNvSpPr>
          <p:nvPr>
            <p:ph type="title"/>
          </p:nvPr>
        </p:nvSpPr>
        <p:spPr>
          <a:xfrm>
            <a:off x="1295403" y="1883828"/>
            <a:ext cx="6241813" cy="1371600"/>
          </a:xfrm>
        </p:spPr>
        <p:txBody>
          <a:bodyPr anchor="b"/>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04BD1D6D-2239-3DAB-4C0D-C8291BF08948}"/>
              </a:ext>
            </a:extLst>
          </p:cNvPr>
          <p:cNvSpPr txBox="1">
            <a:spLocks noGrp="1"/>
          </p:cNvSpPr>
          <p:nvPr>
            <p:ph type="pic" idx="1"/>
          </p:nvPr>
        </p:nvSpPr>
        <p:spPr>
          <a:xfrm>
            <a:off x="8094826" y="1041401"/>
            <a:ext cx="3063349" cy="4775197"/>
          </a:xfrm>
          <a:ln w="57150">
            <a:solidFill>
              <a:srgbClr val="7F7F7F"/>
            </a:solidFill>
            <a:prstDash val="solid"/>
            <a:miter/>
          </a:ln>
        </p:spPr>
        <p:txBody>
          <a:bodyPr anchorCtr="1"/>
          <a:lstStyle>
            <a:lvl1pPr marL="0" indent="0" algn="ctr">
              <a:spcBef>
                <a:spcPts val="400"/>
              </a:spcBef>
              <a:buNone/>
              <a:defRPr sz="1600"/>
            </a:lvl1pPr>
          </a:lstStyle>
          <a:p>
            <a:pPr lvl="0"/>
            <a:endParaRPr lang="en-US"/>
          </a:p>
        </p:txBody>
      </p:sp>
      <p:sp>
        <p:nvSpPr>
          <p:cNvPr id="4" name="Text Placeholder 3">
            <a:extLst>
              <a:ext uri="{FF2B5EF4-FFF2-40B4-BE49-F238E27FC236}">
                <a16:creationId xmlns:a16="http://schemas.microsoft.com/office/drawing/2014/main" id="{92C0849E-35E7-FD1B-730A-CEE9A895AFC5}"/>
              </a:ext>
            </a:extLst>
          </p:cNvPr>
          <p:cNvSpPr txBox="1">
            <a:spLocks noGrp="1"/>
          </p:cNvSpPr>
          <p:nvPr>
            <p:ph type="body" idx="2"/>
          </p:nvPr>
        </p:nvSpPr>
        <p:spPr>
          <a:xfrm>
            <a:off x="1295403" y="3255428"/>
            <a:ext cx="6241813" cy="1828800"/>
          </a:xfrm>
        </p:spPr>
        <p:txBody>
          <a:bodyPr anchorCtr="1"/>
          <a:lstStyle>
            <a:lvl1pPr marL="0" indent="0" algn="ctr">
              <a:spcBef>
                <a:spcPts val="400"/>
              </a:spcBef>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C5D305CB-1FDD-6CEA-4467-863D8800D51E}"/>
              </a:ext>
            </a:extLst>
          </p:cNvPr>
          <p:cNvSpPr txBox="1">
            <a:spLocks noGrp="1"/>
          </p:cNvSpPr>
          <p:nvPr>
            <p:ph type="dt" sz="half" idx="7"/>
          </p:nvPr>
        </p:nvSpPr>
        <p:spPr/>
        <p:txBody>
          <a:bodyPr/>
          <a:lstStyle>
            <a:lvl1pPr>
              <a:defRPr/>
            </a:lvl1pPr>
          </a:lstStyle>
          <a:p>
            <a:pPr lvl="0"/>
            <a:fld id="{77165EF5-FD5A-4D2D-B390-AA06B35BE9AD}" type="datetime1">
              <a:rPr lang="en-US"/>
              <a:pPr lvl="0"/>
              <a:t>7/15/2022</a:t>
            </a:fld>
            <a:endParaRPr lang="en-US"/>
          </a:p>
        </p:txBody>
      </p:sp>
      <p:sp>
        <p:nvSpPr>
          <p:cNvPr id="6" name="Footer Placeholder 5">
            <a:extLst>
              <a:ext uri="{FF2B5EF4-FFF2-40B4-BE49-F238E27FC236}">
                <a16:creationId xmlns:a16="http://schemas.microsoft.com/office/drawing/2014/main" id="{758A1B04-52AC-E19A-75E4-1A8EAE7DA14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3EF37CD-578F-BBE4-8E98-1EAC05EABFDA}"/>
              </a:ext>
            </a:extLst>
          </p:cNvPr>
          <p:cNvSpPr txBox="1">
            <a:spLocks noGrp="1"/>
          </p:cNvSpPr>
          <p:nvPr>
            <p:ph type="sldNum" sz="quarter" idx="8"/>
          </p:nvPr>
        </p:nvSpPr>
        <p:spPr/>
        <p:txBody>
          <a:bodyPr/>
          <a:lstStyle>
            <a:lvl1pPr>
              <a:defRPr/>
            </a:lvl1pPr>
          </a:lstStyle>
          <a:p>
            <a:pPr lvl="0"/>
            <a:fld id="{F1399AFE-0951-4D7B-B5DB-555E9A6FDA25}" type="slidenum">
              <a:t>‹#›</a:t>
            </a:fld>
            <a:endParaRPr lang="en-US"/>
          </a:p>
        </p:txBody>
      </p:sp>
    </p:spTree>
    <p:extLst>
      <p:ext uri="{BB962C8B-B14F-4D97-AF65-F5344CB8AC3E}">
        <p14:creationId xmlns:p14="http://schemas.microsoft.com/office/powerpoint/2010/main" val="4022305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2E34D-1151-6076-86D1-10B8BF729FF4}"/>
              </a:ext>
            </a:extLst>
          </p:cNvPr>
          <p:cNvSpPr txBox="1">
            <a:spLocks noGrp="1"/>
          </p:cNvSpPr>
          <p:nvPr>
            <p:ph type="title"/>
          </p:nvPr>
        </p:nvSpPr>
        <p:spPr>
          <a:xfrm>
            <a:off x="1295403" y="4815413"/>
            <a:ext cx="9609667" cy="566735"/>
          </a:xfrm>
        </p:spPr>
        <p:txBody>
          <a:bodyPr anchor="b"/>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2DD08231-2949-180F-9191-8AF5E2824B5F}"/>
              </a:ext>
            </a:extLst>
          </p:cNvPr>
          <p:cNvSpPr txBox="1">
            <a:spLocks noGrp="1"/>
          </p:cNvSpPr>
          <p:nvPr>
            <p:ph type="pic" idx="4294967295"/>
          </p:nvPr>
        </p:nvSpPr>
        <p:spPr>
          <a:xfrm>
            <a:off x="1041428" y="1041401"/>
            <a:ext cx="10105976" cy="3335868"/>
          </a:xfrm>
          <a:ln w="57150">
            <a:solidFill>
              <a:srgbClr val="7F7F7F"/>
            </a:solidFill>
            <a:prstDash val="solid"/>
            <a:miter/>
          </a:ln>
        </p:spPr>
        <p:txBody>
          <a:bodyPr anchorCtr="1"/>
          <a:lstStyle>
            <a:lvl1pPr marL="0" indent="0" algn="ctr">
              <a:spcBef>
                <a:spcPts val="400"/>
              </a:spcBef>
              <a:buNone/>
              <a:defRPr sz="1600"/>
            </a:lvl1pPr>
          </a:lstStyle>
          <a:p>
            <a:pPr lvl="0"/>
            <a:endParaRPr lang="en-US"/>
          </a:p>
        </p:txBody>
      </p:sp>
      <p:sp>
        <p:nvSpPr>
          <p:cNvPr id="4" name="Text Placeholder 3">
            <a:extLst>
              <a:ext uri="{FF2B5EF4-FFF2-40B4-BE49-F238E27FC236}">
                <a16:creationId xmlns:a16="http://schemas.microsoft.com/office/drawing/2014/main" id="{CD4C47DD-4363-0542-3CED-5A1AB7A2E151}"/>
              </a:ext>
            </a:extLst>
          </p:cNvPr>
          <p:cNvSpPr txBox="1">
            <a:spLocks noGrp="1"/>
          </p:cNvSpPr>
          <p:nvPr>
            <p:ph type="body" idx="4294967295"/>
          </p:nvPr>
        </p:nvSpPr>
        <p:spPr>
          <a:xfrm>
            <a:off x="1295403" y="5382149"/>
            <a:ext cx="9609667" cy="493711"/>
          </a:xfrm>
        </p:spPr>
        <p:txBody>
          <a:bodyPr anchorCtr="1"/>
          <a:lstStyle>
            <a:lvl1pPr marL="0" indent="0" algn="ctr">
              <a:spcBef>
                <a:spcPts val="300"/>
              </a:spcBef>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000DB8D7-826B-F102-D9B1-45D96F4895C5}"/>
              </a:ext>
            </a:extLst>
          </p:cNvPr>
          <p:cNvSpPr txBox="1">
            <a:spLocks noGrp="1"/>
          </p:cNvSpPr>
          <p:nvPr>
            <p:ph type="dt" sz="half" idx="7"/>
          </p:nvPr>
        </p:nvSpPr>
        <p:spPr/>
        <p:txBody>
          <a:bodyPr/>
          <a:lstStyle>
            <a:lvl1pPr>
              <a:defRPr/>
            </a:lvl1pPr>
          </a:lstStyle>
          <a:p>
            <a:pPr lvl="0"/>
            <a:fld id="{528E84C3-5C03-4FC0-B05D-E958D972DB27}" type="datetime1">
              <a:rPr lang="en-US"/>
              <a:pPr lvl="0"/>
              <a:t>7/15/2022</a:t>
            </a:fld>
            <a:endParaRPr lang="en-US"/>
          </a:p>
        </p:txBody>
      </p:sp>
      <p:sp>
        <p:nvSpPr>
          <p:cNvPr id="6" name="Footer Placeholder 5">
            <a:extLst>
              <a:ext uri="{FF2B5EF4-FFF2-40B4-BE49-F238E27FC236}">
                <a16:creationId xmlns:a16="http://schemas.microsoft.com/office/drawing/2014/main" id="{75C0C817-D11E-1E0E-F46D-EBB2D45381F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BCAEACF5-A8B2-8211-8D9C-902BC6E68E34}"/>
              </a:ext>
            </a:extLst>
          </p:cNvPr>
          <p:cNvSpPr txBox="1">
            <a:spLocks noGrp="1"/>
          </p:cNvSpPr>
          <p:nvPr>
            <p:ph type="sldNum" sz="quarter" idx="8"/>
          </p:nvPr>
        </p:nvSpPr>
        <p:spPr/>
        <p:txBody>
          <a:bodyPr/>
          <a:lstStyle>
            <a:lvl1pPr>
              <a:defRPr/>
            </a:lvl1pPr>
          </a:lstStyle>
          <a:p>
            <a:pPr lvl="0"/>
            <a:fld id="{F328F27E-5768-43CE-8273-F85061D6C816}" type="slidenum">
              <a:t>‹#›</a:t>
            </a:fld>
            <a:endParaRPr lang="en-US"/>
          </a:p>
        </p:txBody>
      </p:sp>
    </p:spTree>
    <p:extLst>
      <p:ext uri="{BB962C8B-B14F-4D97-AF65-F5344CB8AC3E}">
        <p14:creationId xmlns:p14="http://schemas.microsoft.com/office/powerpoint/2010/main" val="2037387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32A5-7031-2F2A-11AD-35ACD4E4C04F}"/>
              </a:ext>
            </a:extLst>
          </p:cNvPr>
          <p:cNvSpPr txBox="1">
            <a:spLocks noGrp="1"/>
          </p:cNvSpPr>
          <p:nvPr>
            <p:ph type="title"/>
          </p:nvPr>
        </p:nvSpPr>
        <p:spPr>
          <a:xfrm>
            <a:off x="1303870" y="982129"/>
            <a:ext cx="9592732" cy="2954865"/>
          </a:xfrm>
        </p:spPr>
        <p:txBody>
          <a:bodyPr/>
          <a:lstStyle>
            <a:lvl1pPr>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575237FF-65F4-9DA9-E967-7CEBAEA9FF22}"/>
              </a:ext>
            </a:extLst>
          </p:cNvPr>
          <p:cNvSpPr txBox="1">
            <a:spLocks noGrp="1"/>
          </p:cNvSpPr>
          <p:nvPr>
            <p:ph type="body" idx="4294967295"/>
          </p:nvPr>
        </p:nvSpPr>
        <p:spPr>
          <a:xfrm>
            <a:off x="1303870" y="4343400"/>
            <a:ext cx="9592732"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9A28BD71-A725-AC02-C356-447B349E72BE}"/>
              </a:ext>
            </a:extLst>
          </p:cNvPr>
          <p:cNvSpPr txBox="1">
            <a:spLocks noGrp="1"/>
          </p:cNvSpPr>
          <p:nvPr>
            <p:ph type="dt" sz="half" idx="7"/>
          </p:nvPr>
        </p:nvSpPr>
        <p:spPr/>
        <p:txBody>
          <a:bodyPr/>
          <a:lstStyle>
            <a:lvl1pPr>
              <a:defRPr/>
            </a:lvl1pPr>
          </a:lstStyle>
          <a:p>
            <a:pPr lvl="0"/>
            <a:fld id="{69BF1311-350D-44F5-98B4-533922145241}" type="datetime1">
              <a:rPr lang="en-US"/>
              <a:pPr lvl="0"/>
              <a:t>7/15/2022</a:t>
            </a:fld>
            <a:endParaRPr lang="en-US"/>
          </a:p>
        </p:txBody>
      </p:sp>
      <p:sp>
        <p:nvSpPr>
          <p:cNvPr id="5" name="Footer Placeholder 4">
            <a:extLst>
              <a:ext uri="{FF2B5EF4-FFF2-40B4-BE49-F238E27FC236}">
                <a16:creationId xmlns:a16="http://schemas.microsoft.com/office/drawing/2014/main" id="{21D3AA12-5350-9A96-DEF3-20879AA49AA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614BC9C-3458-E857-5F8C-848585A5FC6A}"/>
              </a:ext>
            </a:extLst>
          </p:cNvPr>
          <p:cNvSpPr txBox="1">
            <a:spLocks noGrp="1"/>
          </p:cNvSpPr>
          <p:nvPr>
            <p:ph type="sldNum" sz="quarter" idx="8"/>
          </p:nvPr>
        </p:nvSpPr>
        <p:spPr/>
        <p:txBody>
          <a:bodyPr/>
          <a:lstStyle>
            <a:lvl1pPr>
              <a:defRPr/>
            </a:lvl1pPr>
          </a:lstStyle>
          <a:p>
            <a:pPr lvl="0"/>
            <a:fld id="{D8867B63-83D7-4FDC-AC49-02EA505C2AE9}" type="slidenum">
              <a:t>‹#›</a:t>
            </a:fld>
            <a:endParaRPr lang="en-US"/>
          </a:p>
        </p:txBody>
      </p:sp>
      <p:cxnSp>
        <p:nvCxnSpPr>
          <p:cNvPr id="7" name="Straight Connector 14">
            <a:extLst>
              <a:ext uri="{FF2B5EF4-FFF2-40B4-BE49-F238E27FC236}">
                <a16:creationId xmlns:a16="http://schemas.microsoft.com/office/drawing/2014/main" id="{28A62FF0-062D-6A3C-042F-2CC4754AA858}"/>
              </a:ext>
            </a:extLst>
          </p:cNvPr>
          <p:cNvCxnSpPr/>
          <p:nvPr/>
        </p:nvCxnSpPr>
        <p:spPr>
          <a:xfrm>
            <a:off x="1396169" y="4140202"/>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5449858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107BD-F829-AC58-7AE6-035BA33BB56D}"/>
              </a:ext>
            </a:extLst>
          </p:cNvPr>
          <p:cNvSpPr txBox="1">
            <a:spLocks noGrp="1"/>
          </p:cNvSpPr>
          <p:nvPr>
            <p:ph type="title"/>
          </p:nvPr>
        </p:nvSpPr>
        <p:spPr>
          <a:xfrm>
            <a:off x="1446215" y="982129"/>
            <a:ext cx="9296393" cy="2370664"/>
          </a:xfrm>
        </p:spPr>
        <p:txBody>
          <a:bodyPr/>
          <a:lstStyle>
            <a:lvl1pPr>
              <a:defRPr sz="3200">
                <a:solidFill>
                  <a:srgbClr val="000000"/>
                </a:solidFill>
              </a:defRPr>
            </a:lvl1pPr>
          </a:lstStyle>
          <a:p>
            <a:pPr lvl="0"/>
            <a:r>
              <a:rPr lang="en-US"/>
              <a:t>Click to edit Master title style</a:t>
            </a:r>
          </a:p>
        </p:txBody>
      </p:sp>
      <p:sp>
        <p:nvSpPr>
          <p:cNvPr id="3" name="Text Placeholder 9">
            <a:extLst>
              <a:ext uri="{FF2B5EF4-FFF2-40B4-BE49-F238E27FC236}">
                <a16:creationId xmlns:a16="http://schemas.microsoft.com/office/drawing/2014/main" id="{82BD209E-EC5C-3AA1-7865-8DAF4C50A01B}"/>
              </a:ext>
            </a:extLst>
          </p:cNvPr>
          <p:cNvSpPr txBox="1">
            <a:spLocks noGrp="1"/>
          </p:cNvSpPr>
          <p:nvPr>
            <p:ph type="body" idx="4294967295"/>
          </p:nvPr>
        </p:nvSpPr>
        <p:spPr>
          <a:xfrm>
            <a:off x="1674815" y="3352803"/>
            <a:ext cx="8839203" cy="584201"/>
          </a:xfrm>
        </p:spPr>
        <p:txBody>
          <a:bodyPr anchor="ctr"/>
          <a:lstStyle>
            <a:lvl1pPr marL="0" indent="0" algn="r">
              <a:spcBef>
                <a:spcPts val="500"/>
              </a:spcBef>
              <a:buNone/>
              <a:defRPr sz="2000"/>
            </a:lvl1pPr>
          </a:lstStyle>
          <a:p>
            <a:pPr lvl="0"/>
            <a:r>
              <a:rPr lang="en-US"/>
              <a:t>Click to edit Master text styles</a:t>
            </a:r>
          </a:p>
        </p:txBody>
      </p:sp>
      <p:sp>
        <p:nvSpPr>
          <p:cNvPr id="4" name="Text Placeholder 2">
            <a:extLst>
              <a:ext uri="{FF2B5EF4-FFF2-40B4-BE49-F238E27FC236}">
                <a16:creationId xmlns:a16="http://schemas.microsoft.com/office/drawing/2014/main" id="{A3598578-1938-ECBB-B673-11005AC6AC13}"/>
              </a:ext>
            </a:extLst>
          </p:cNvPr>
          <p:cNvSpPr txBox="1">
            <a:spLocks noGrp="1"/>
          </p:cNvSpPr>
          <p:nvPr>
            <p:ph type="body" idx="4294967295"/>
          </p:nvPr>
        </p:nvSpPr>
        <p:spPr>
          <a:xfrm>
            <a:off x="1295403" y="4343400"/>
            <a:ext cx="9609667" cy="1532470"/>
          </a:xfrm>
        </p:spPr>
        <p:txBody>
          <a:bodyPr anchor="ctr" anchorCtr="1"/>
          <a:lstStyle>
            <a:lvl1pPr marL="0" indent="0" algn="ctr">
              <a:spcBef>
                <a:spcPts val="500"/>
              </a:spcBef>
              <a:buNone/>
              <a:defRPr sz="20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29F99BB1-09DC-8E96-83CA-50D44A492D61}"/>
              </a:ext>
            </a:extLst>
          </p:cNvPr>
          <p:cNvSpPr txBox="1">
            <a:spLocks noGrp="1"/>
          </p:cNvSpPr>
          <p:nvPr>
            <p:ph type="dt" sz="half" idx="7"/>
          </p:nvPr>
        </p:nvSpPr>
        <p:spPr/>
        <p:txBody>
          <a:bodyPr/>
          <a:lstStyle>
            <a:lvl1pPr>
              <a:defRPr/>
            </a:lvl1pPr>
          </a:lstStyle>
          <a:p>
            <a:pPr lvl="0"/>
            <a:fld id="{BE39157E-D287-4383-86CD-FC22DD6B4B44}" type="datetime1">
              <a:rPr lang="en-US"/>
              <a:pPr lvl="0"/>
              <a:t>7/15/2022</a:t>
            </a:fld>
            <a:endParaRPr lang="en-US"/>
          </a:p>
        </p:txBody>
      </p:sp>
      <p:sp>
        <p:nvSpPr>
          <p:cNvPr id="6" name="Footer Placeholder 4">
            <a:extLst>
              <a:ext uri="{FF2B5EF4-FFF2-40B4-BE49-F238E27FC236}">
                <a16:creationId xmlns:a16="http://schemas.microsoft.com/office/drawing/2014/main" id="{8CB3DD4F-66A6-435A-47BA-BE6F87C50F2D}"/>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255D13A-45B3-EDF0-C775-B88C9A069BF1}"/>
              </a:ext>
            </a:extLst>
          </p:cNvPr>
          <p:cNvSpPr txBox="1">
            <a:spLocks noGrp="1"/>
          </p:cNvSpPr>
          <p:nvPr>
            <p:ph type="sldNum" sz="quarter" idx="8"/>
          </p:nvPr>
        </p:nvSpPr>
        <p:spPr/>
        <p:txBody>
          <a:bodyPr/>
          <a:lstStyle>
            <a:lvl1pPr>
              <a:defRPr/>
            </a:lvl1pPr>
          </a:lstStyle>
          <a:p>
            <a:pPr lvl="0"/>
            <a:fld id="{463D5DA2-3A76-4612-A94F-90EE2071CDD3}" type="slidenum">
              <a:t>‹#›</a:t>
            </a:fld>
            <a:endParaRPr lang="en-US"/>
          </a:p>
        </p:txBody>
      </p:sp>
      <p:sp>
        <p:nvSpPr>
          <p:cNvPr id="8" name="TextBox 13">
            <a:extLst>
              <a:ext uri="{FF2B5EF4-FFF2-40B4-BE49-F238E27FC236}">
                <a16:creationId xmlns:a16="http://schemas.microsoft.com/office/drawing/2014/main" id="{1B4E2439-8F9A-0BFC-F365-75A3C6D6311E}"/>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4">
            <a:extLst>
              <a:ext uri="{FF2B5EF4-FFF2-40B4-BE49-F238E27FC236}">
                <a16:creationId xmlns:a16="http://schemas.microsoft.com/office/drawing/2014/main" id="{B66E95F7-80B4-F37B-FC58-070E44118497}"/>
              </a:ext>
            </a:extLst>
          </p:cNvPr>
          <p:cNvSpPr txBox="1"/>
          <p:nvPr/>
        </p:nvSpPr>
        <p:spPr>
          <a:xfrm>
            <a:off x="10600264" y="282787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18">
            <a:extLst>
              <a:ext uri="{FF2B5EF4-FFF2-40B4-BE49-F238E27FC236}">
                <a16:creationId xmlns:a16="http://schemas.microsoft.com/office/drawing/2014/main" id="{2C266D72-5C11-4FEF-4B3C-85AE3F66DDC1}"/>
              </a:ext>
            </a:extLst>
          </p:cNvPr>
          <p:cNvCxnSpPr/>
          <p:nvPr/>
        </p:nvCxnSpPr>
        <p:spPr>
          <a:xfrm>
            <a:off x="1396169" y="4140202"/>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093586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A77CC-1248-CB1C-25DB-5F104A877EBD}"/>
              </a:ext>
            </a:extLst>
          </p:cNvPr>
          <p:cNvSpPr txBox="1">
            <a:spLocks noGrp="1"/>
          </p:cNvSpPr>
          <p:nvPr>
            <p:ph type="title"/>
          </p:nvPr>
        </p:nvSpPr>
        <p:spPr>
          <a:xfrm>
            <a:off x="1295403" y="3308582"/>
            <a:ext cx="9609667" cy="1468800"/>
          </a:xfrm>
        </p:spPr>
        <p:txBody>
          <a:bodyPr anchor="b" anchorCtr="0"/>
          <a:lstStyle>
            <a:lvl1pPr algn="l">
              <a:defRPr sz="3200"/>
            </a:lvl1pPr>
          </a:lstStyle>
          <a:p>
            <a:pPr lvl="0"/>
            <a:r>
              <a:rPr lang="en-US"/>
              <a:t>Click to edit Master title style</a:t>
            </a:r>
          </a:p>
        </p:txBody>
      </p:sp>
      <p:sp>
        <p:nvSpPr>
          <p:cNvPr id="3" name="Text Placeholder 2">
            <a:extLst>
              <a:ext uri="{FF2B5EF4-FFF2-40B4-BE49-F238E27FC236}">
                <a16:creationId xmlns:a16="http://schemas.microsoft.com/office/drawing/2014/main" id="{BA34FF2D-3DA6-AD04-7534-84B6D1E3EDEF}"/>
              </a:ext>
            </a:extLst>
          </p:cNvPr>
          <p:cNvSpPr txBox="1">
            <a:spLocks noGrp="1"/>
          </p:cNvSpPr>
          <p:nvPr>
            <p:ph type="body" idx="4294967295"/>
          </p:nvPr>
        </p:nvSpPr>
        <p:spPr>
          <a:xfrm>
            <a:off x="1295403" y="4777383"/>
            <a:ext cx="9609667" cy="860395"/>
          </a:xfrm>
        </p:spPr>
        <p:txBody>
          <a:bodyPr/>
          <a:lstStyle>
            <a:lvl1pPr marL="0" indent="0">
              <a:spcBef>
                <a:spcPts val="500"/>
              </a:spcBef>
              <a:buNone/>
              <a:defRPr sz="2000">
                <a:solidFill>
                  <a:srgbClr val="000000"/>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6B9A8F4-39F7-0009-EC14-CE718834E9D0}"/>
              </a:ext>
            </a:extLst>
          </p:cNvPr>
          <p:cNvSpPr txBox="1">
            <a:spLocks noGrp="1"/>
          </p:cNvSpPr>
          <p:nvPr>
            <p:ph type="dt" sz="half" idx="7"/>
          </p:nvPr>
        </p:nvSpPr>
        <p:spPr/>
        <p:txBody>
          <a:bodyPr/>
          <a:lstStyle>
            <a:lvl1pPr>
              <a:defRPr/>
            </a:lvl1pPr>
          </a:lstStyle>
          <a:p>
            <a:pPr lvl="0"/>
            <a:fld id="{3200002D-E60E-4034-B8B2-8983E0AA9300}" type="datetime1">
              <a:rPr lang="en-US"/>
              <a:pPr lvl="0"/>
              <a:t>7/15/2022</a:t>
            </a:fld>
            <a:endParaRPr lang="en-US"/>
          </a:p>
        </p:txBody>
      </p:sp>
      <p:sp>
        <p:nvSpPr>
          <p:cNvPr id="5" name="Footer Placeholder 4">
            <a:extLst>
              <a:ext uri="{FF2B5EF4-FFF2-40B4-BE49-F238E27FC236}">
                <a16:creationId xmlns:a16="http://schemas.microsoft.com/office/drawing/2014/main" id="{CEEB01D8-E5D2-5E8A-7A9D-EDD820EAB3C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9ED298B-BBAB-2B4E-6164-F0A68794B9BD}"/>
              </a:ext>
            </a:extLst>
          </p:cNvPr>
          <p:cNvSpPr txBox="1">
            <a:spLocks noGrp="1"/>
          </p:cNvSpPr>
          <p:nvPr>
            <p:ph type="sldNum" sz="quarter" idx="8"/>
          </p:nvPr>
        </p:nvSpPr>
        <p:spPr/>
        <p:txBody>
          <a:bodyPr/>
          <a:lstStyle>
            <a:lvl1pPr>
              <a:defRPr/>
            </a:lvl1pPr>
          </a:lstStyle>
          <a:p>
            <a:pPr lvl="0"/>
            <a:fld id="{87663CC9-2314-4F3B-87D0-17B2100DAD01}" type="slidenum">
              <a:t>‹#›</a:t>
            </a:fld>
            <a:endParaRPr lang="en-US"/>
          </a:p>
        </p:txBody>
      </p:sp>
    </p:spTree>
    <p:extLst>
      <p:ext uri="{BB962C8B-B14F-4D97-AF65-F5344CB8AC3E}">
        <p14:creationId xmlns:p14="http://schemas.microsoft.com/office/powerpoint/2010/main" val="39506297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3F896-9B58-7848-7815-005E2C654149}"/>
              </a:ext>
            </a:extLst>
          </p:cNvPr>
          <p:cNvSpPr txBox="1">
            <a:spLocks noGrp="1"/>
          </p:cNvSpPr>
          <p:nvPr>
            <p:ph type="title"/>
          </p:nvPr>
        </p:nvSpPr>
        <p:spPr>
          <a:xfrm>
            <a:off x="1446215" y="982129"/>
            <a:ext cx="9296393" cy="2243672"/>
          </a:xfrm>
        </p:spPr>
        <p:txBody>
          <a:bodyPr/>
          <a:lstStyle>
            <a:lvl1pPr>
              <a:defRPr sz="3200">
                <a:solidFill>
                  <a:srgbClr val="000000"/>
                </a:solidFill>
              </a:defRPr>
            </a:lvl1pPr>
          </a:lstStyle>
          <a:p>
            <a:pPr lvl="0"/>
            <a:r>
              <a:rPr lang="en-US"/>
              <a:t>Click to edit Master title style</a:t>
            </a:r>
          </a:p>
        </p:txBody>
      </p:sp>
      <p:sp>
        <p:nvSpPr>
          <p:cNvPr id="3" name="Text Placeholder 2">
            <a:extLst>
              <a:ext uri="{FF2B5EF4-FFF2-40B4-BE49-F238E27FC236}">
                <a16:creationId xmlns:a16="http://schemas.microsoft.com/office/drawing/2014/main" id="{04A04414-6239-FDAC-B84F-02F15CC89838}"/>
              </a:ext>
            </a:extLst>
          </p:cNvPr>
          <p:cNvSpPr txBox="1">
            <a:spLocks noGrp="1"/>
          </p:cNvSpPr>
          <p:nvPr>
            <p:ph type="body" idx="4294967295"/>
          </p:nvPr>
        </p:nvSpPr>
        <p:spPr>
          <a:xfrm>
            <a:off x="1295403" y="3639312"/>
            <a:ext cx="9609667" cy="886968"/>
          </a:xfrm>
        </p:spPr>
        <p:txBody>
          <a:bodyPr anchor="b"/>
          <a:lstStyle>
            <a:lvl1pPr marL="0" indent="0">
              <a:spcBef>
                <a:spcPts val="0"/>
              </a:spcBef>
              <a:buNone/>
              <a:defRPr>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DE06B522-1963-F250-845C-9E192B38A3F2}"/>
              </a:ext>
            </a:extLst>
          </p:cNvPr>
          <p:cNvSpPr txBox="1">
            <a:spLocks noGrp="1"/>
          </p:cNvSpPr>
          <p:nvPr>
            <p:ph type="body" idx="4294967295"/>
          </p:nvPr>
        </p:nvSpPr>
        <p:spPr>
          <a:xfrm>
            <a:off x="1295403" y="4529663"/>
            <a:ext cx="9609667" cy="1346197"/>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3BE4D7E5-3332-A208-CC06-8534ACAAEA9E}"/>
              </a:ext>
            </a:extLst>
          </p:cNvPr>
          <p:cNvSpPr txBox="1">
            <a:spLocks noGrp="1"/>
          </p:cNvSpPr>
          <p:nvPr>
            <p:ph type="dt" sz="half" idx="7"/>
          </p:nvPr>
        </p:nvSpPr>
        <p:spPr/>
        <p:txBody>
          <a:bodyPr/>
          <a:lstStyle>
            <a:lvl1pPr>
              <a:defRPr/>
            </a:lvl1pPr>
          </a:lstStyle>
          <a:p>
            <a:pPr lvl="0"/>
            <a:fld id="{17029F8F-A1B2-4E12-A068-1D4C3521D3C4}" type="datetime1">
              <a:rPr lang="en-US"/>
              <a:pPr lvl="0"/>
              <a:t>7/15/2022</a:t>
            </a:fld>
            <a:endParaRPr lang="en-US"/>
          </a:p>
        </p:txBody>
      </p:sp>
      <p:sp>
        <p:nvSpPr>
          <p:cNvPr id="6" name="Footer Placeholder 4">
            <a:extLst>
              <a:ext uri="{FF2B5EF4-FFF2-40B4-BE49-F238E27FC236}">
                <a16:creationId xmlns:a16="http://schemas.microsoft.com/office/drawing/2014/main" id="{16CE577A-6B5D-92BD-D658-38058AA758ED}"/>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BA768F90-D574-7798-9113-34D82AAAA809}"/>
              </a:ext>
            </a:extLst>
          </p:cNvPr>
          <p:cNvSpPr txBox="1">
            <a:spLocks noGrp="1"/>
          </p:cNvSpPr>
          <p:nvPr>
            <p:ph type="sldNum" sz="quarter" idx="8"/>
          </p:nvPr>
        </p:nvSpPr>
        <p:spPr/>
        <p:txBody>
          <a:bodyPr/>
          <a:lstStyle>
            <a:lvl1pPr>
              <a:defRPr/>
            </a:lvl1pPr>
          </a:lstStyle>
          <a:p>
            <a:pPr lvl="0"/>
            <a:fld id="{2AFED1E5-889C-423E-9D3E-AD5923181E1D}" type="slidenum">
              <a:t>‹#›</a:t>
            </a:fld>
            <a:endParaRPr lang="en-US"/>
          </a:p>
        </p:txBody>
      </p:sp>
      <p:sp>
        <p:nvSpPr>
          <p:cNvPr id="8" name="TextBox 11">
            <a:extLst>
              <a:ext uri="{FF2B5EF4-FFF2-40B4-BE49-F238E27FC236}">
                <a16:creationId xmlns:a16="http://schemas.microsoft.com/office/drawing/2014/main" id="{0EED7E0D-2708-C76A-8CF0-142F17790E4A}"/>
              </a:ext>
            </a:extLst>
          </p:cNvPr>
          <p:cNvSpPr txBox="1"/>
          <p:nvPr/>
        </p:nvSpPr>
        <p:spPr>
          <a:xfrm>
            <a:off x="862014" y="879963"/>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sp>
        <p:nvSpPr>
          <p:cNvPr id="9" name="TextBox 12">
            <a:extLst>
              <a:ext uri="{FF2B5EF4-FFF2-40B4-BE49-F238E27FC236}">
                <a16:creationId xmlns:a16="http://schemas.microsoft.com/office/drawing/2014/main" id="{841C28E5-1C25-F7F0-A689-A1F9DAB21075}"/>
              </a:ext>
            </a:extLst>
          </p:cNvPr>
          <p:cNvSpPr txBox="1"/>
          <p:nvPr/>
        </p:nvSpPr>
        <p:spPr>
          <a:xfrm>
            <a:off x="10600264" y="2599264"/>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000000"/>
                </a:solidFill>
                <a:uFillTx/>
                <a:latin typeface="Garamond"/>
              </a:rPr>
              <a:t>”</a:t>
            </a:r>
          </a:p>
        </p:txBody>
      </p:sp>
      <p:cxnSp>
        <p:nvCxnSpPr>
          <p:cNvPr id="10" name="Straight Connector 25">
            <a:extLst>
              <a:ext uri="{FF2B5EF4-FFF2-40B4-BE49-F238E27FC236}">
                <a16:creationId xmlns:a16="http://schemas.microsoft.com/office/drawing/2014/main" id="{28F36254-C033-11BC-4BFE-C53FFC4FF94E}"/>
              </a:ext>
            </a:extLst>
          </p:cNvPr>
          <p:cNvCxnSpPr/>
          <p:nvPr/>
        </p:nvCxnSpPr>
        <p:spPr>
          <a:xfrm>
            <a:off x="1396169" y="3429000"/>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36927736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7859A-DB64-7444-31E0-F27EF659445C}"/>
              </a:ext>
            </a:extLst>
          </p:cNvPr>
          <p:cNvSpPr txBox="1">
            <a:spLocks noGrp="1"/>
          </p:cNvSpPr>
          <p:nvPr>
            <p:ph type="title"/>
          </p:nvPr>
        </p:nvSpPr>
        <p:spPr>
          <a:xfrm>
            <a:off x="1295403" y="982129"/>
            <a:ext cx="9609667" cy="224367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6D4A2A8-BA06-DF30-7B5A-EC61AD1C670B}"/>
              </a:ext>
            </a:extLst>
          </p:cNvPr>
          <p:cNvSpPr txBox="1">
            <a:spLocks noGrp="1"/>
          </p:cNvSpPr>
          <p:nvPr>
            <p:ph type="body" idx="4294967295"/>
          </p:nvPr>
        </p:nvSpPr>
        <p:spPr>
          <a:xfrm>
            <a:off x="1295403" y="3630168"/>
            <a:ext cx="9609667" cy="841248"/>
          </a:xfrm>
        </p:spPr>
        <p:txBody>
          <a:bodyPr anchor="b"/>
          <a:lstStyle>
            <a:lvl1pPr marL="0" indent="0">
              <a:spcBef>
                <a:spcPts val="0"/>
              </a:spcBef>
              <a:buNone/>
              <a:defRPr sz="2800">
                <a:solidFill>
                  <a:srgbClr val="000000"/>
                </a:solidFill>
              </a:defRPr>
            </a:lvl1pPr>
          </a:lstStyle>
          <a:p>
            <a:pPr lvl="0"/>
            <a:r>
              <a:rPr lang="en-US"/>
              <a:t>Click to edit Master text styles</a:t>
            </a:r>
          </a:p>
        </p:txBody>
      </p:sp>
      <p:sp>
        <p:nvSpPr>
          <p:cNvPr id="4" name="Text Placeholder 2">
            <a:extLst>
              <a:ext uri="{FF2B5EF4-FFF2-40B4-BE49-F238E27FC236}">
                <a16:creationId xmlns:a16="http://schemas.microsoft.com/office/drawing/2014/main" id="{CB0FFAC5-123B-6BCC-DF16-3B3C6FDEC36D}"/>
              </a:ext>
            </a:extLst>
          </p:cNvPr>
          <p:cNvSpPr txBox="1">
            <a:spLocks noGrp="1"/>
          </p:cNvSpPr>
          <p:nvPr>
            <p:ph type="body" idx="4294967295"/>
          </p:nvPr>
        </p:nvSpPr>
        <p:spPr>
          <a:xfrm>
            <a:off x="1295403" y="4470401"/>
            <a:ext cx="9609667" cy="1405469"/>
          </a:xfrm>
        </p:spPr>
        <p:txBody>
          <a:bodyPr/>
          <a:lstStyle>
            <a:lvl1pPr marL="0" indent="0">
              <a:spcBef>
                <a:spcPts val="400"/>
              </a:spcBef>
              <a:buNone/>
              <a:defRPr sz="1800">
                <a:solidFill>
                  <a:srgbClr val="000000"/>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E11C3A23-3478-B39E-84F9-65F5B22260DC}"/>
              </a:ext>
            </a:extLst>
          </p:cNvPr>
          <p:cNvSpPr txBox="1">
            <a:spLocks noGrp="1"/>
          </p:cNvSpPr>
          <p:nvPr>
            <p:ph type="dt" sz="half" idx="7"/>
          </p:nvPr>
        </p:nvSpPr>
        <p:spPr/>
        <p:txBody>
          <a:bodyPr/>
          <a:lstStyle>
            <a:lvl1pPr>
              <a:defRPr/>
            </a:lvl1pPr>
          </a:lstStyle>
          <a:p>
            <a:pPr lvl="0"/>
            <a:fld id="{E88561AC-3325-44D4-A293-85417DC41486}" type="datetime1">
              <a:rPr lang="en-US"/>
              <a:pPr lvl="0"/>
              <a:t>7/15/2022</a:t>
            </a:fld>
            <a:endParaRPr lang="en-US"/>
          </a:p>
        </p:txBody>
      </p:sp>
      <p:sp>
        <p:nvSpPr>
          <p:cNvPr id="6" name="Footer Placeholder 4">
            <a:extLst>
              <a:ext uri="{FF2B5EF4-FFF2-40B4-BE49-F238E27FC236}">
                <a16:creationId xmlns:a16="http://schemas.microsoft.com/office/drawing/2014/main" id="{D6F7880E-CA11-65A4-4CE7-75922108367E}"/>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15C5692E-2A7B-6AE9-1788-86F15625CD95}"/>
              </a:ext>
            </a:extLst>
          </p:cNvPr>
          <p:cNvSpPr txBox="1">
            <a:spLocks noGrp="1"/>
          </p:cNvSpPr>
          <p:nvPr>
            <p:ph type="sldNum" sz="quarter" idx="8"/>
          </p:nvPr>
        </p:nvSpPr>
        <p:spPr/>
        <p:txBody>
          <a:bodyPr/>
          <a:lstStyle>
            <a:lvl1pPr>
              <a:defRPr/>
            </a:lvl1pPr>
          </a:lstStyle>
          <a:p>
            <a:pPr lvl="0"/>
            <a:fld id="{68A8D0B5-43C6-477C-8E8A-99F6BF3BE348}" type="slidenum">
              <a:t>‹#›</a:t>
            </a:fld>
            <a:endParaRPr lang="en-US"/>
          </a:p>
        </p:txBody>
      </p:sp>
      <p:cxnSp>
        <p:nvCxnSpPr>
          <p:cNvPr id="8" name="Straight Connector 14">
            <a:extLst>
              <a:ext uri="{FF2B5EF4-FFF2-40B4-BE49-F238E27FC236}">
                <a16:creationId xmlns:a16="http://schemas.microsoft.com/office/drawing/2014/main" id="{C73B1D67-0614-3B98-F867-A2BB9D861E8C}"/>
              </a:ext>
            </a:extLst>
          </p:cNvPr>
          <p:cNvCxnSpPr/>
          <p:nvPr/>
        </p:nvCxnSpPr>
        <p:spPr>
          <a:xfrm>
            <a:off x="1396169" y="3429000"/>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5454524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B4C4D-202A-1068-4D61-7CCE8A16447A}"/>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483D1F5B-6A6E-D305-04A7-3EAF9F76D31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4E06A-81F5-9999-2717-FA9197CFAAC0}"/>
              </a:ext>
            </a:extLst>
          </p:cNvPr>
          <p:cNvSpPr txBox="1">
            <a:spLocks noGrp="1"/>
          </p:cNvSpPr>
          <p:nvPr>
            <p:ph type="dt" sz="half" idx="7"/>
          </p:nvPr>
        </p:nvSpPr>
        <p:spPr/>
        <p:txBody>
          <a:bodyPr/>
          <a:lstStyle>
            <a:lvl1pPr>
              <a:defRPr/>
            </a:lvl1pPr>
          </a:lstStyle>
          <a:p>
            <a:pPr lvl="0"/>
            <a:fld id="{49C587B0-9164-43F8-A466-1931B254EE73}" type="datetime1">
              <a:rPr lang="en-US"/>
              <a:pPr lvl="0"/>
              <a:t>7/15/2022</a:t>
            </a:fld>
            <a:endParaRPr lang="en-US"/>
          </a:p>
        </p:txBody>
      </p:sp>
      <p:sp>
        <p:nvSpPr>
          <p:cNvPr id="5" name="Footer Placeholder 4">
            <a:extLst>
              <a:ext uri="{FF2B5EF4-FFF2-40B4-BE49-F238E27FC236}">
                <a16:creationId xmlns:a16="http://schemas.microsoft.com/office/drawing/2014/main" id="{4F58E561-48CB-7B12-E4CC-47CB7B93600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0DC2128-D48C-0477-0CE5-E65623E62924}"/>
              </a:ext>
            </a:extLst>
          </p:cNvPr>
          <p:cNvSpPr txBox="1">
            <a:spLocks noGrp="1"/>
          </p:cNvSpPr>
          <p:nvPr>
            <p:ph type="sldNum" sz="quarter" idx="8"/>
          </p:nvPr>
        </p:nvSpPr>
        <p:spPr/>
        <p:txBody>
          <a:bodyPr/>
          <a:lstStyle>
            <a:lvl1pPr>
              <a:defRPr/>
            </a:lvl1pPr>
          </a:lstStyle>
          <a:p>
            <a:pPr lvl="0"/>
            <a:fld id="{69C72729-350C-4FB8-A7A7-3F49A3D191FD}" type="slidenum">
              <a:t>‹#›</a:t>
            </a:fld>
            <a:endParaRPr lang="en-US"/>
          </a:p>
        </p:txBody>
      </p:sp>
      <p:cxnSp>
        <p:nvCxnSpPr>
          <p:cNvPr id="7" name="Straight Connector 13">
            <a:extLst>
              <a:ext uri="{FF2B5EF4-FFF2-40B4-BE49-F238E27FC236}">
                <a16:creationId xmlns:a16="http://schemas.microsoft.com/office/drawing/2014/main" id="{AB715329-CD95-0D05-8095-3C694F6B9C9A}"/>
              </a:ext>
            </a:extLst>
          </p:cNvPr>
          <p:cNvCxnSpPr/>
          <p:nvPr/>
        </p:nvCxnSpPr>
        <p:spPr>
          <a:xfrm>
            <a:off x="1396169" y="2421468"/>
            <a:ext cx="9407302" cy="0"/>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1515036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1554A5-E0E1-8DC2-9138-4B14C9E1901F}"/>
              </a:ext>
            </a:extLst>
          </p:cNvPr>
          <p:cNvSpPr txBox="1">
            <a:spLocks noGrp="1"/>
          </p:cNvSpPr>
          <p:nvPr>
            <p:ph type="title" orient="vert"/>
          </p:nvPr>
        </p:nvSpPr>
        <p:spPr>
          <a:xfrm>
            <a:off x="8999360" y="982129"/>
            <a:ext cx="1890896" cy="4893731"/>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D34AB0E4-AD4A-0CA6-C7A4-128A241D4FEC}"/>
              </a:ext>
            </a:extLst>
          </p:cNvPr>
          <p:cNvSpPr txBox="1">
            <a:spLocks noGrp="1"/>
          </p:cNvSpPr>
          <p:nvPr>
            <p:ph type="body" orient="vert" idx="1"/>
          </p:nvPr>
        </p:nvSpPr>
        <p:spPr>
          <a:xfrm>
            <a:off x="1295393" y="982129"/>
            <a:ext cx="7433020" cy="489373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DEB4E2-A65B-08ED-3AD6-7052F8A0D878}"/>
              </a:ext>
            </a:extLst>
          </p:cNvPr>
          <p:cNvSpPr txBox="1">
            <a:spLocks noGrp="1"/>
          </p:cNvSpPr>
          <p:nvPr>
            <p:ph type="dt" sz="half" idx="7"/>
          </p:nvPr>
        </p:nvSpPr>
        <p:spPr/>
        <p:txBody>
          <a:bodyPr/>
          <a:lstStyle>
            <a:lvl1pPr>
              <a:defRPr/>
            </a:lvl1pPr>
          </a:lstStyle>
          <a:p>
            <a:pPr lvl="0"/>
            <a:fld id="{32320F91-D5AA-49E8-AC72-7335D8339DFA}" type="datetime1">
              <a:rPr lang="en-US"/>
              <a:pPr lvl="0"/>
              <a:t>7/15/2022</a:t>
            </a:fld>
            <a:endParaRPr lang="en-US"/>
          </a:p>
        </p:txBody>
      </p:sp>
      <p:sp>
        <p:nvSpPr>
          <p:cNvPr id="5" name="Footer Placeholder 4">
            <a:extLst>
              <a:ext uri="{FF2B5EF4-FFF2-40B4-BE49-F238E27FC236}">
                <a16:creationId xmlns:a16="http://schemas.microsoft.com/office/drawing/2014/main" id="{8629DBEA-2D53-62FC-723C-84D1DBFDE7C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D515E7F-7B92-5467-1DBC-A0316B948655}"/>
              </a:ext>
            </a:extLst>
          </p:cNvPr>
          <p:cNvSpPr txBox="1">
            <a:spLocks noGrp="1"/>
          </p:cNvSpPr>
          <p:nvPr>
            <p:ph type="sldNum" sz="quarter" idx="8"/>
          </p:nvPr>
        </p:nvSpPr>
        <p:spPr/>
        <p:txBody>
          <a:bodyPr/>
          <a:lstStyle>
            <a:lvl1pPr>
              <a:defRPr/>
            </a:lvl1pPr>
          </a:lstStyle>
          <a:p>
            <a:pPr lvl="0"/>
            <a:fld id="{CCE68181-D745-4596-A12E-470EACA85B13}" type="slidenum">
              <a:t>‹#›</a:t>
            </a:fld>
            <a:endParaRPr lang="en-US"/>
          </a:p>
        </p:txBody>
      </p:sp>
      <p:cxnSp>
        <p:nvCxnSpPr>
          <p:cNvPr id="7" name="Straight Connector 13">
            <a:extLst>
              <a:ext uri="{FF2B5EF4-FFF2-40B4-BE49-F238E27FC236}">
                <a16:creationId xmlns:a16="http://schemas.microsoft.com/office/drawing/2014/main" id="{122E7419-B57A-D9F5-4D16-866F9ED1C49D}"/>
              </a:ext>
            </a:extLst>
          </p:cNvPr>
          <p:cNvCxnSpPr/>
          <p:nvPr/>
        </p:nvCxnSpPr>
        <p:spPr>
          <a:xfrm>
            <a:off x="8863891" y="990596"/>
            <a:ext cx="0" cy="4876807"/>
          </a:xfrm>
          <a:prstGeom prst="straightConnector1">
            <a:avLst/>
          </a:prstGeom>
          <a:noFill/>
          <a:ln w="15873" cap="flat">
            <a:solidFill>
              <a:srgbClr val="83992A"/>
            </a:solidFill>
            <a:prstDash val="solid"/>
            <a:miter/>
          </a:ln>
        </p:spPr>
      </p:cxnSp>
    </p:spTree>
    <p:extLst>
      <p:ext uri="{BB962C8B-B14F-4D97-AF65-F5344CB8AC3E}">
        <p14:creationId xmlns:p14="http://schemas.microsoft.com/office/powerpoint/2010/main" val="2222627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FE2528F9-AC6C-29A1-9A91-C12B983B969F}"/>
              </a:ext>
            </a:extLst>
          </p:cNvPr>
          <p:cNvGrpSpPr/>
          <p:nvPr/>
        </p:nvGrpSpPr>
        <p:grpSpPr>
          <a:xfrm>
            <a:off x="-15736" y="0"/>
            <a:ext cx="12229962" cy="6856216"/>
            <a:chOff x="-15736" y="0"/>
            <a:chExt cx="12229962" cy="6856216"/>
          </a:xfrm>
        </p:grpSpPr>
        <p:pic>
          <p:nvPicPr>
            <p:cNvPr id="3" name="Picture 7" descr="HD-PanelContent.png">
              <a:extLst>
                <a:ext uri="{FF2B5EF4-FFF2-40B4-BE49-F238E27FC236}">
                  <a16:creationId xmlns:a16="http://schemas.microsoft.com/office/drawing/2014/main" id="{AEDCA5A8-798E-7E51-C262-C67723267412}"/>
                </a:ext>
              </a:extLst>
            </p:cNvPr>
            <p:cNvPicPr>
              <a:picLocks noChangeAspect="1"/>
            </p:cNvPicPr>
            <p:nvPr/>
          </p:nvPicPr>
          <p:blipFill>
            <a:blip r:embed="rId20"/>
            <a:stretch>
              <a:fillRect/>
            </a:stretch>
          </p:blipFill>
          <p:spPr>
            <a:xfrm>
              <a:off x="0" y="0"/>
              <a:ext cx="12188823" cy="6856216"/>
            </a:xfrm>
            <a:prstGeom prst="rect">
              <a:avLst/>
            </a:prstGeom>
            <a:noFill/>
            <a:ln cap="flat">
              <a:noFill/>
            </a:ln>
          </p:spPr>
        </p:pic>
        <p:sp>
          <p:nvSpPr>
            <p:cNvPr id="4" name="Rectangle 8">
              <a:extLst>
                <a:ext uri="{FF2B5EF4-FFF2-40B4-BE49-F238E27FC236}">
                  <a16:creationId xmlns:a16="http://schemas.microsoft.com/office/drawing/2014/main" id="{DA583EF3-ED56-566F-755D-73589729F2C9}"/>
                </a:ext>
              </a:extLst>
            </p:cNvPr>
            <p:cNvSpPr/>
            <p:nvPr/>
          </p:nvSpPr>
          <p:spPr>
            <a:xfrm>
              <a:off x="608011" y="609603"/>
              <a:ext cx="10972800" cy="5638803"/>
            </a:xfrm>
            <a:prstGeom prst="rect">
              <a:avLst/>
            </a:prstGeom>
            <a:noFill/>
            <a:ln w="15873" cap="flat">
              <a:solidFill>
                <a:srgbClr val="83992A"/>
              </a:solidFill>
              <a:prstDash val="solid"/>
              <a:miter/>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pic>
          <p:nvPicPr>
            <p:cNvPr id="5" name="Picture 9" descr="HDRibbonContent-UniformTrim.png">
              <a:extLst>
                <a:ext uri="{FF2B5EF4-FFF2-40B4-BE49-F238E27FC236}">
                  <a16:creationId xmlns:a16="http://schemas.microsoft.com/office/drawing/2014/main" id="{7EF969BE-F4A6-76DB-DE5D-8BBE5155BECC}"/>
                </a:ext>
              </a:extLst>
            </p:cNvPr>
            <p:cNvPicPr>
              <a:picLocks noChangeAspect="1"/>
            </p:cNvPicPr>
            <p:nvPr/>
          </p:nvPicPr>
          <p:blipFill>
            <a:blip r:embed="rId21"/>
            <a:srcRect/>
            <a:stretch>
              <a:fillRect/>
            </a:stretch>
          </p:blipFill>
          <p:spPr>
            <a:xfrm>
              <a:off x="-15736" y="3153829"/>
              <a:ext cx="777240" cy="606420"/>
            </a:xfrm>
            <a:prstGeom prst="rect">
              <a:avLst/>
            </a:prstGeom>
            <a:noFill/>
            <a:ln cap="flat">
              <a:noFill/>
            </a:ln>
          </p:spPr>
        </p:pic>
        <p:pic>
          <p:nvPicPr>
            <p:cNvPr id="6" name="Picture 10" descr="HDRibbonContent-UniformTrim.png">
              <a:extLst>
                <a:ext uri="{FF2B5EF4-FFF2-40B4-BE49-F238E27FC236}">
                  <a16:creationId xmlns:a16="http://schemas.microsoft.com/office/drawing/2014/main" id="{D22858E6-8F4B-1E19-7743-899BC99791BF}"/>
                </a:ext>
              </a:extLst>
            </p:cNvPr>
            <p:cNvPicPr>
              <a:picLocks noChangeAspect="1"/>
            </p:cNvPicPr>
            <p:nvPr/>
          </p:nvPicPr>
          <p:blipFill>
            <a:blip r:embed="rId21"/>
            <a:srcRect/>
            <a:stretch>
              <a:fillRect/>
            </a:stretch>
          </p:blipFill>
          <p:spPr>
            <a:xfrm>
              <a:off x="11436986" y="3153829"/>
              <a:ext cx="777240" cy="606420"/>
            </a:xfrm>
            <a:prstGeom prst="rect">
              <a:avLst/>
            </a:prstGeom>
            <a:noFill/>
            <a:ln cap="flat">
              <a:noFill/>
            </a:ln>
          </p:spPr>
        </p:pic>
      </p:grpSp>
      <p:sp>
        <p:nvSpPr>
          <p:cNvPr id="7" name="Title Placeholder 1">
            <a:extLst>
              <a:ext uri="{FF2B5EF4-FFF2-40B4-BE49-F238E27FC236}">
                <a16:creationId xmlns:a16="http://schemas.microsoft.com/office/drawing/2014/main" id="{BD337AE3-3C3D-E0BE-6854-9A877D2DE980}"/>
              </a:ext>
            </a:extLst>
          </p:cNvPr>
          <p:cNvSpPr txBox="1">
            <a:spLocks noGrp="1"/>
          </p:cNvSpPr>
          <p:nvPr>
            <p:ph type="title"/>
          </p:nvPr>
        </p:nvSpPr>
        <p:spPr>
          <a:xfrm>
            <a:off x="1295403" y="982129"/>
            <a:ext cx="9601200" cy="1303870"/>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8" name="Text Placeholder 2">
            <a:extLst>
              <a:ext uri="{FF2B5EF4-FFF2-40B4-BE49-F238E27FC236}">
                <a16:creationId xmlns:a16="http://schemas.microsoft.com/office/drawing/2014/main" id="{ED20B12C-27CC-E873-B65A-6384DF37D6B4}"/>
              </a:ext>
            </a:extLst>
          </p:cNvPr>
          <p:cNvSpPr txBox="1">
            <a:spLocks noGrp="1"/>
          </p:cNvSpPr>
          <p:nvPr>
            <p:ph type="body" idx="1"/>
          </p:nvPr>
        </p:nvSpPr>
        <p:spPr>
          <a:xfrm>
            <a:off x="1295403" y="2556927"/>
            <a:ext cx="9601200" cy="3318933"/>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3">
            <a:extLst>
              <a:ext uri="{FF2B5EF4-FFF2-40B4-BE49-F238E27FC236}">
                <a16:creationId xmlns:a16="http://schemas.microsoft.com/office/drawing/2014/main" id="{54FD5EBD-8E21-0694-C9A6-BAAD866AF44A}"/>
              </a:ext>
            </a:extLst>
          </p:cNvPr>
          <p:cNvSpPr txBox="1">
            <a:spLocks noGrp="1"/>
          </p:cNvSpPr>
          <p:nvPr>
            <p:ph type="dt" sz="half" idx="2"/>
          </p:nvPr>
        </p:nvSpPr>
        <p:spPr>
          <a:xfrm>
            <a:off x="8677500" y="5969002"/>
            <a:ext cx="1600200" cy="2794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4737171B-5E8F-4A01-AF14-4F33F8B9E41A}" type="datetime1">
              <a:rPr lang="en-US"/>
              <a:pPr lvl="0"/>
              <a:t>7/15/2022</a:t>
            </a:fld>
            <a:endParaRPr lang="en-US"/>
          </a:p>
        </p:txBody>
      </p:sp>
      <p:sp>
        <p:nvSpPr>
          <p:cNvPr id="10" name="Footer Placeholder 4">
            <a:extLst>
              <a:ext uri="{FF2B5EF4-FFF2-40B4-BE49-F238E27FC236}">
                <a16:creationId xmlns:a16="http://schemas.microsoft.com/office/drawing/2014/main" id="{DDDDAB40-BDF9-7215-4EE9-9B7064E0F614}"/>
              </a:ext>
            </a:extLst>
          </p:cNvPr>
          <p:cNvSpPr txBox="1">
            <a:spLocks noGrp="1"/>
          </p:cNvSpPr>
          <p:nvPr>
            <p:ph type="ftr" sz="quarter" idx="3"/>
          </p:nvPr>
        </p:nvSpPr>
        <p:spPr>
          <a:xfrm>
            <a:off x="1295403" y="5969002"/>
            <a:ext cx="7305900" cy="279404"/>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endParaRPr lang="en-US"/>
          </a:p>
        </p:txBody>
      </p:sp>
      <p:sp>
        <p:nvSpPr>
          <p:cNvPr id="11" name="Slide Number Placeholder 5">
            <a:extLst>
              <a:ext uri="{FF2B5EF4-FFF2-40B4-BE49-F238E27FC236}">
                <a16:creationId xmlns:a16="http://schemas.microsoft.com/office/drawing/2014/main" id="{25ADF574-C2BF-D480-C132-F126115802FD}"/>
              </a:ext>
            </a:extLst>
          </p:cNvPr>
          <p:cNvSpPr txBox="1">
            <a:spLocks noGrp="1"/>
          </p:cNvSpPr>
          <p:nvPr>
            <p:ph type="sldNum" sz="quarter" idx="4"/>
          </p:nvPr>
        </p:nvSpPr>
        <p:spPr>
          <a:xfrm>
            <a:off x="10353897" y="5969002"/>
            <a:ext cx="542696" cy="279404"/>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00000"/>
                </a:solidFill>
                <a:uFillTx/>
                <a:latin typeface="Garamond"/>
              </a:defRPr>
            </a:lvl1pPr>
          </a:lstStyle>
          <a:p>
            <a:pPr lvl="0"/>
            <a:fld id="{6A72C6B0-31B0-45BF-8960-8813CB54DE2D}"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457200" rtl="0" fontAlgn="auto" hangingPunct="1">
        <a:lnSpc>
          <a:spcPct val="100000"/>
        </a:lnSpc>
        <a:spcBef>
          <a:spcPts val="0"/>
        </a:spcBef>
        <a:spcAft>
          <a:spcPts val="0"/>
        </a:spcAft>
        <a:buNone/>
        <a:tabLst/>
        <a:defRPr lang="en-US" sz="4400" b="0" i="0" u="none" strike="noStrike" kern="1200" cap="none" spc="0" baseline="0">
          <a:solidFill>
            <a:srgbClr val="262626"/>
          </a:solidFill>
          <a:uFillTx/>
          <a:latin typeface="Garamond"/>
        </a:defRPr>
      </a:lvl1pPr>
    </p:titleStyle>
    <p:bodyStyle>
      <a:lvl1pPr marL="285750" marR="0" lvl="0" indent="-285750" algn="l" defTabSz="457200" rtl="0" fontAlgn="auto" hangingPunct="1">
        <a:lnSpc>
          <a:spcPct val="100000"/>
        </a:lnSpc>
        <a:spcBef>
          <a:spcPts val="600"/>
        </a:spcBef>
        <a:spcAft>
          <a:spcPts val="600"/>
        </a:spcAft>
        <a:buClr>
          <a:srgbClr val="83992A"/>
        </a:buClr>
        <a:buSzPct val="115000"/>
        <a:buFont typeface="Arial"/>
        <a:buChar char="•"/>
        <a:tabLst/>
        <a:defRPr lang="en-US" sz="2400" b="0" i="0" u="none" strike="noStrike" kern="1200" cap="none" spc="0" baseline="0">
          <a:solidFill>
            <a:srgbClr val="262626"/>
          </a:solidFill>
          <a:uFillTx/>
          <a:latin typeface="Garamond"/>
        </a:defRPr>
      </a:lvl1pPr>
      <a:lvl2pPr marL="742950" marR="0" lvl="1" indent="-285750" algn="l" defTabSz="457200" rtl="0" fontAlgn="auto" hangingPunct="1">
        <a:lnSpc>
          <a:spcPct val="100000"/>
        </a:lnSpc>
        <a:spcBef>
          <a:spcPts val="500"/>
        </a:spcBef>
        <a:spcAft>
          <a:spcPts val="600"/>
        </a:spcAft>
        <a:buClr>
          <a:srgbClr val="83992A"/>
        </a:buClr>
        <a:buSzPct val="115000"/>
        <a:buFont typeface="Arial"/>
        <a:buChar char="•"/>
        <a:tabLst/>
        <a:defRPr lang="en-US" sz="2000" b="0" i="0" u="none" strike="noStrike" kern="1200" cap="none" spc="0" baseline="0">
          <a:solidFill>
            <a:srgbClr val="262626"/>
          </a:solidFill>
          <a:uFillTx/>
          <a:latin typeface="Garamond"/>
        </a:defRPr>
      </a:lvl2pPr>
      <a:lvl3pPr marL="1200150" marR="0" lvl="2" indent="-285750" algn="l" defTabSz="457200" rtl="0" fontAlgn="auto" hangingPunct="1">
        <a:lnSpc>
          <a:spcPct val="100000"/>
        </a:lnSpc>
        <a:spcBef>
          <a:spcPts val="400"/>
        </a:spcBef>
        <a:spcAft>
          <a:spcPts val="600"/>
        </a:spcAft>
        <a:buClr>
          <a:srgbClr val="83992A"/>
        </a:buClr>
        <a:buSzPct val="115000"/>
        <a:buFont typeface="Arial"/>
        <a:buChar char="•"/>
        <a:tabLst/>
        <a:defRPr lang="en-US" sz="1800" b="0" i="0" u="none" strike="noStrike" kern="1200" cap="none" spc="0" baseline="0">
          <a:solidFill>
            <a:srgbClr val="262626"/>
          </a:solidFill>
          <a:uFillTx/>
          <a:latin typeface="Garamond"/>
        </a:defRPr>
      </a:lvl3pPr>
      <a:lvl4pPr marL="1543050" marR="0" lvl="3" indent="-171450" algn="l" defTabSz="457200" rtl="0" fontAlgn="auto" hangingPunct="1">
        <a:lnSpc>
          <a:spcPct val="100000"/>
        </a:lnSpc>
        <a:spcBef>
          <a:spcPts val="400"/>
        </a:spcBef>
        <a:spcAft>
          <a:spcPts val="600"/>
        </a:spcAft>
        <a:buClr>
          <a:srgbClr val="83992A"/>
        </a:buClr>
        <a:buSzPct val="115000"/>
        <a:buFont typeface="Arial"/>
        <a:buChar char="•"/>
        <a:tabLst/>
        <a:defRPr lang="en-US" sz="1600" b="0" i="0" u="none" strike="noStrike" kern="1200" cap="none" spc="0" baseline="0">
          <a:solidFill>
            <a:srgbClr val="262626"/>
          </a:solidFill>
          <a:uFillTx/>
          <a:latin typeface="Garamond"/>
        </a:defRPr>
      </a:lvl4pPr>
      <a:lvl5pPr marL="2000250" marR="0" lvl="4" indent="-171450" algn="l" defTabSz="457200" rtl="0" fontAlgn="auto" hangingPunct="1">
        <a:lnSpc>
          <a:spcPct val="100000"/>
        </a:lnSpc>
        <a:spcBef>
          <a:spcPts val="300"/>
        </a:spcBef>
        <a:spcAft>
          <a:spcPts val="600"/>
        </a:spcAft>
        <a:buClr>
          <a:srgbClr val="83992A"/>
        </a:buClr>
        <a:buSzPct val="115000"/>
        <a:buFont typeface="Arial"/>
        <a:buChar char="•"/>
        <a:tabLst/>
        <a:defRPr lang="en-US" sz="1400" b="0" i="0" u="none" strike="noStrike" kern="1200" cap="none" spc="0" baseline="0">
          <a:solidFill>
            <a:srgbClr val="262626"/>
          </a:solidFill>
          <a:uFillTx/>
          <a:latin typeface="Garamon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assets.publishing.servive.go.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D4DD2-71B8-ECBA-AEBD-D76519232645}"/>
              </a:ext>
            </a:extLst>
          </p:cNvPr>
          <p:cNvSpPr txBox="1">
            <a:spLocks noGrp="1"/>
          </p:cNvSpPr>
          <p:nvPr>
            <p:ph type="ctrTitle"/>
          </p:nvPr>
        </p:nvSpPr>
        <p:spPr>
          <a:xfrm>
            <a:off x="225966" y="-1556144"/>
            <a:ext cx="10581738" cy="6815818"/>
          </a:xfrm>
        </p:spPr>
        <p:txBody>
          <a:bodyPr anchor="t">
            <a:normAutofit/>
          </a:bodyPr>
          <a:lstStyle/>
          <a:p>
            <a:pPr lvl="0" algn="l"/>
            <a:br>
              <a:rPr lang="en-GB" sz="3600">
                <a:latin typeface="Arial Nova Light"/>
                <a:cs typeface="Calibri Light"/>
              </a:rPr>
            </a:br>
            <a:r>
              <a:rPr lang="en-GB">
                <a:cs typeface="Calibri Light"/>
              </a:rPr>
              <a:t> </a:t>
            </a:r>
            <a:br>
              <a:rPr lang="en-GB">
                <a:cs typeface="Calibri Light"/>
              </a:rPr>
            </a:br>
            <a:endParaRPr lang="en-GB">
              <a:cs typeface="Calibri Light"/>
            </a:endParaRPr>
          </a:p>
        </p:txBody>
      </p:sp>
      <p:sp>
        <p:nvSpPr>
          <p:cNvPr id="3" name="TextBox 2">
            <a:extLst>
              <a:ext uri="{FF2B5EF4-FFF2-40B4-BE49-F238E27FC236}">
                <a16:creationId xmlns:a16="http://schemas.microsoft.com/office/drawing/2014/main" id="{B6884B1B-2AA9-A516-8DC2-A1FFE8640F89}"/>
              </a:ext>
            </a:extLst>
          </p:cNvPr>
          <p:cNvSpPr txBox="1"/>
          <p:nvPr/>
        </p:nvSpPr>
        <p:spPr>
          <a:xfrm>
            <a:off x="4724403" y="3200400"/>
            <a:ext cx="274320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Garamond"/>
            </a:endParaRPr>
          </a:p>
        </p:txBody>
      </p:sp>
      <p:sp>
        <p:nvSpPr>
          <p:cNvPr id="4" name="TextBox 4">
            <a:extLst>
              <a:ext uri="{FF2B5EF4-FFF2-40B4-BE49-F238E27FC236}">
                <a16:creationId xmlns:a16="http://schemas.microsoft.com/office/drawing/2014/main" id="{2BF10BE8-4899-1F1A-9164-D24260BD31A3}"/>
              </a:ext>
            </a:extLst>
          </p:cNvPr>
          <p:cNvSpPr txBox="1"/>
          <p:nvPr/>
        </p:nvSpPr>
        <p:spPr>
          <a:xfrm>
            <a:off x="2520955" y="1581153"/>
            <a:ext cx="6756401" cy="366253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Nova"/>
                <a:ea typeface="Calibri"/>
                <a:cs typeface="Calibri"/>
              </a:rPr>
              <a:t>Student Names:</a:t>
            </a:r>
            <a:endParaRPr lang="en-GB" sz="2400" b="0" i="0" u="none" strike="noStrike" kern="0" cap="none" spc="0" baseline="0">
              <a:solidFill>
                <a:srgbClr val="000000"/>
              </a:solidFill>
              <a:uFillTx/>
              <a:latin typeface="Arial Nova"/>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Nova"/>
                <a:ea typeface="Calibri"/>
                <a:cs typeface="Calibri"/>
              </a:rPr>
              <a:t> Kuljit Kaur 2028451</a:t>
            </a:r>
            <a:br>
              <a:rPr lang="en-GB" sz="2400" b="0" i="0" u="none" strike="noStrike" kern="0" cap="none" spc="0" baseline="0">
                <a:solidFill>
                  <a:srgbClr val="000000"/>
                </a:solidFill>
                <a:uFillTx/>
                <a:latin typeface="Arial Nova"/>
                <a:ea typeface="Calibri"/>
                <a:cs typeface="Calibri"/>
              </a:rPr>
            </a:br>
            <a:r>
              <a:rPr lang="en-GB" sz="2400" b="0" i="0" u="none" strike="noStrike" kern="0" cap="none" spc="0" baseline="0">
                <a:solidFill>
                  <a:srgbClr val="000000"/>
                </a:solidFill>
                <a:uFillTx/>
                <a:latin typeface="Arial Nova"/>
                <a:ea typeface="Calibri"/>
                <a:cs typeface="Calibri"/>
              </a:rPr>
              <a:t>Edie Jobe–Njie 1917941</a:t>
            </a:r>
            <a:br>
              <a:rPr lang="en-GB" sz="2400" b="0" i="0" u="none" strike="noStrike" kern="0" cap="none" spc="0" baseline="0">
                <a:solidFill>
                  <a:srgbClr val="000000"/>
                </a:solidFill>
                <a:uFillTx/>
                <a:latin typeface="Arial Nova"/>
                <a:ea typeface="Calibri"/>
                <a:cs typeface="Calibri"/>
              </a:rPr>
            </a:br>
            <a:r>
              <a:rPr lang="en-GB" sz="2400" b="0" i="0" u="none" strike="noStrike" kern="0" cap="none" spc="0" baseline="0">
                <a:solidFill>
                  <a:srgbClr val="000000"/>
                </a:solidFill>
                <a:uFillTx/>
                <a:latin typeface="Arial Nova"/>
                <a:ea typeface="Calibri"/>
                <a:cs typeface="Calibri"/>
              </a:rPr>
              <a:t>Catalina Tihulca 2027642</a:t>
            </a:r>
            <a:br>
              <a:rPr lang="en-GB" sz="2400" b="0" i="0" u="none" strike="noStrike" kern="0" cap="none" spc="0" baseline="0">
                <a:solidFill>
                  <a:srgbClr val="000000"/>
                </a:solidFill>
                <a:uFillTx/>
                <a:latin typeface="Arial Nova"/>
                <a:ea typeface="Calibri"/>
                <a:cs typeface="Calibri"/>
              </a:rPr>
            </a:br>
            <a:r>
              <a:rPr lang="en-GB" sz="2400" b="0" i="0" u="none" strike="noStrike" kern="0" cap="none" spc="0" baseline="0">
                <a:solidFill>
                  <a:srgbClr val="000000"/>
                </a:solidFill>
                <a:uFillTx/>
                <a:latin typeface="Arial Nova"/>
                <a:ea typeface="Calibri"/>
                <a:cs typeface="Calibri"/>
              </a:rPr>
              <a:t>Salena Wallace 1919087</a:t>
            </a:r>
            <a:endParaRPr lang="en-GB" sz="1800" b="0" i="0" u="none" strike="noStrike" kern="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a:solidFill>
                <a:srgbClr val="000000"/>
              </a:solidFill>
              <a:uFillTx/>
              <a:latin typeface="Arial Nova"/>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Nova"/>
                <a:cs typeface="Calibri"/>
              </a:rPr>
              <a:t>Lecturer: Dr Crisford Chogugudza</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Nova"/>
                <a:cs typeface="Calibri"/>
              </a:rPr>
              <a:t>Module Code: BMHP5004-_BIRM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0" cap="none" spc="0" baseline="0">
                <a:solidFill>
                  <a:srgbClr val="000000"/>
                </a:solidFill>
                <a:uFillTx/>
                <a:latin typeface="Arial Nova"/>
                <a:cs typeface="Calibri"/>
              </a:rPr>
              <a:t>Assignment: Group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F076AE0C-350C-D903-B6C3-6E8F1F38D77A}"/>
              </a:ext>
            </a:extLst>
          </p:cNvPr>
          <p:cNvSpPr txBox="1">
            <a:spLocks noGrp="1"/>
          </p:cNvSpPr>
          <p:nvPr>
            <p:ph idx="1"/>
          </p:nvPr>
        </p:nvSpPr>
        <p:spPr>
          <a:xfrm>
            <a:off x="723180" y="644606"/>
            <a:ext cx="10515600" cy="5676138"/>
          </a:xfrm>
        </p:spPr>
        <p:txBody>
          <a:bodyPr/>
          <a:lstStyle/>
          <a:p>
            <a:pPr marL="0" lvl="0" indent="0">
              <a:spcBef>
                <a:spcPts val="1100"/>
              </a:spcBef>
              <a:buNone/>
            </a:pPr>
            <a:r>
              <a:rPr lang="en-GB">
                <a:cs typeface="Calibri"/>
              </a:rPr>
              <a:t>                                            INTRODUCTION</a:t>
            </a:r>
          </a:p>
          <a:p>
            <a:pPr marL="0" lvl="0" indent="0">
              <a:spcBef>
                <a:spcPts val="1100"/>
              </a:spcBef>
              <a:buNone/>
            </a:pPr>
            <a:endParaRPr lang="en-GB">
              <a:cs typeface="Calibri"/>
            </a:endParaRPr>
          </a:p>
          <a:p>
            <a:pPr marL="0" lvl="0" indent="0">
              <a:spcBef>
                <a:spcPts val="1100"/>
              </a:spcBef>
              <a:buNone/>
            </a:pPr>
            <a:endParaRPr lang="en-GB">
              <a:cs typeface="Calibri"/>
            </a:endParaRPr>
          </a:p>
          <a:p>
            <a:pPr marL="0" lvl="0" indent="0">
              <a:spcBef>
                <a:spcPts val="1100"/>
              </a:spcBef>
              <a:buNone/>
            </a:pPr>
            <a:endParaRPr lang="en-GB">
              <a:cs typeface="Calibri"/>
            </a:endParaRPr>
          </a:p>
          <a:p>
            <a:pPr marL="0" lvl="0" indent="0">
              <a:spcBef>
                <a:spcPts val="1100"/>
              </a:spcBef>
              <a:buNone/>
            </a:pPr>
            <a:r>
              <a:rPr lang="en-GB">
                <a:cs typeface="Calibri"/>
              </a:rPr>
              <a:t>All children and family deserve best start in life . The development they need throughout their childhood is foundation for healthy and happy life,. For households with complex needs, working with many agencies can be challenging, and this research details the outcomes of a university-based study that evaluated the effectiveness of a multi-agency strategy. Distrustful and reliant connections between households and current agencies make it impossible for programs to help the family break out of their dependency. In this presentation, we will explore the case study's children, youths, and families' perspectives of well-being, interventions, and current policies.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722281A-54CA-D058-F5DF-C61365DA39C5}"/>
              </a:ext>
            </a:extLst>
          </p:cNvPr>
          <p:cNvSpPr txBox="1">
            <a:spLocks noGrp="1"/>
          </p:cNvSpPr>
          <p:nvPr>
            <p:ph idx="1"/>
          </p:nvPr>
        </p:nvSpPr>
        <p:spPr>
          <a:xfrm>
            <a:off x="838203" y="790453"/>
            <a:ext cx="10515600" cy="6249146"/>
          </a:xfrm>
        </p:spPr>
        <p:txBody>
          <a:bodyPr/>
          <a:lstStyle/>
          <a:p>
            <a:pPr marL="0" lvl="0" indent="0">
              <a:spcBef>
                <a:spcPts val="1100"/>
              </a:spcBef>
              <a:buNone/>
            </a:pPr>
            <a:r>
              <a:rPr lang="en-GB" sz="4400">
                <a:cs typeface="Calibri"/>
              </a:rPr>
              <a:t>                     WELL BEING </a:t>
            </a:r>
          </a:p>
        </p:txBody>
      </p:sp>
      <p:sp>
        <p:nvSpPr>
          <p:cNvPr id="3" name="TextBox 2">
            <a:extLst>
              <a:ext uri="{FF2B5EF4-FFF2-40B4-BE49-F238E27FC236}">
                <a16:creationId xmlns:a16="http://schemas.microsoft.com/office/drawing/2014/main" id="{B3AAB5A7-BCC9-12FD-B872-BD6A2717D0AE}"/>
              </a:ext>
            </a:extLst>
          </p:cNvPr>
          <p:cNvSpPr txBox="1"/>
          <p:nvPr/>
        </p:nvSpPr>
        <p:spPr>
          <a:xfrm>
            <a:off x="1273832" y="2654064"/>
            <a:ext cx="9960632" cy="344709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programme agreed to pursue an implementation plan for the family, which was critical in ensuring that the family was now re-housed and in assisting one of the children in maintaining a seat at their institution following an impending exclusion.</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project improved the young people's behaviour, which had previously been a major source of concern for their families and the organisations that worked with them.</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behaviour of the mother's spouse, as well as the overall well-being of the family, are all taken into account.</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During the evaluation process, a variety of factors are considered, including parental involvement, the children's school attendance and behaviour, and the mother's potential job paths and educational background.</a:t>
            </a:r>
            <a:endParaRPr lang="en-US" sz="2000" b="0" i="0" u="none" strike="noStrike" kern="120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1C66778-D06B-CB61-A2BF-5BAA79155CE3}"/>
              </a:ext>
            </a:extLst>
          </p:cNvPr>
          <p:cNvSpPr txBox="1">
            <a:spLocks noGrp="1"/>
          </p:cNvSpPr>
          <p:nvPr>
            <p:ph idx="1"/>
          </p:nvPr>
        </p:nvSpPr>
        <p:spPr>
          <a:xfrm>
            <a:off x="723180" y="934233"/>
            <a:ext cx="10515600" cy="5918472"/>
          </a:xfrm>
        </p:spPr>
        <p:txBody>
          <a:bodyPr/>
          <a:lstStyle/>
          <a:p>
            <a:pPr lvl="0">
              <a:spcBef>
                <a:spcPts val="1100"/>
              </a:spcBef>
            </a:pPr>
            <a:r>
              <a:rPr lang="en-GB">
                <a:cs typeface="Calibri"/>
              </a:rPr>
              <a:t>                        </a:t>
            </a:r>
            <a:r>
              <a:rPr lang="en-GB" sz="4400">
                <a:cs typeface="Calibri"/>
              </a:rPr>
              <a:t>        PERCEPTION</a:t>
            </a:r>
          </a:p>
        </p:txBody>
      </p:sp>
      <p:sp>
        <p:nvSpPr>
          <p:cNvPr id="3" name="TextBox 2">
            <a:extLst>
              <a:ext uri="{FF2B5EF4-FFF2-40B4-BE49-F238E27FC236}">
                <a16:creationId xmlns:a16="http://schemas.microsoft.com/office/drawing/2014/main" id="{85807523-5A21-889F-802E-6A32A6A2AB66}"/>
              </a:ext>
            </a:extLst>
          </p:cNvPr>
          <p:cNvSpPr txBox="1"/>
          <p:nvPr/>
        </p:nvSpPr>
        <p:spPr>
          <a:xfrm>
            <a:off x="828135" y="2352138"/>
            <a:ext cx="10895158" cy="4370429"/>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vast majority of families thought the service they received was excellent and praised the provider's openness and honesty, as well as their willingness to share data with the household.</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As a result of their participation in the initiative, individuals felt more confident in their interactions with agencies.</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Working with the project has resulted in significant improvements in the quality of life for many young people and their families.</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The programme had a positive impact by helping the children understand that there are many others in their lives and by emphasising the most important aspects of their lives.</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Despite her obvious affection for her children, the mother was discovered to have made a number of poor decisions for them. Her participation in the initiative was said to have given her a more positive outlook on the future.</a:t>
            </a:r>
            <a:endParaRPr lang="en-US" sz="20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Calibri"/>
                <a:ea typeface="Calibri"/>
                <a:cs typeface="Calibri"/>
              </a:rPr>
              <a:t>Mothers hoped that by encouraging their children to stay at home, they would prevent their children from engaging in undesirable activities and behaving inappropriately.</a:t>
            </a:r>
            <a:endParaRPr lang="en-US" sz="2000" b="0" i="0" u="none" strike="noStrike" kern="120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7C89D8E-1D6E-5278-993C-7CE9CDD87FD2}"/>
              </a:ext>
            </a:extLst>
          </p:cNvPr>
          <p:cNvSpPr txBox="1">
            <a:spLocks noGrp="1"/>
          </p:cNvSpPr>
          <p:nvPr>
            <p:ph idx="1"/>
          </p:nvPr>
        </p:nvSpPr>
        <p:spPr>
          <a:xfrm>
            <a:off x="609603" y="541736"/>
            <a:ext cx="10515600" cy="5559030"/>
          </a:xfrm>
        </p:spPr>
        <p:txBody>
          <a:bodyPr/>
          <a:lstStyle/>
          <a:p>
            <a:pPr marL="0" lvl="0" indent="0">
              <a:buNone/>
            </a:pPr>
            <a:r>
              <a:rPr lang="en-GB">
                <a:cs typeface="Calibri"/>
              </a:rPr>
              <a:t>                           </a:t>
            </a:r>
            <a:r>
              <a:rPr lang="en-GB">
                <a:solidFill>
                  <a:srgbClr val="BF9000"/>
                </a:solidFill>
                <a:cs typeface="Calibri"/>
              </a:rPr>
              <a:t> </a:t>
            </a:r>
            <a:r>
              <a:rPr lang="en-GB" sz="2800">
                <a:solidFill>
                  <a:srgbClr val="BF9000"/>
                </a:solidFill>
                <a:cs typeface="Calibri"/>
              </a:rPr>
              <a:t> </a:t>
            </a:r>
            <a:r>
              <a:rPr lang="en-GB" sz="2800" b="1">
                <a:solidFill>
                  <a:srgbClr val="BF9000"/>
                </a:solidFill>
                <a:cs typeface="Calibri"/>
              </a:rPr>
              <a:t> </a:t>
            </a:r>
            <a:r>
              <a:rPr lang="en-GB" sz="2800" b="1">
                <a:solidFill>
                  <a:srgbClr val="BF9000"/>
                </a:solidFill>
                <a:latin typeface="Arial Nova"/>
                <a:cs typeface="Calibri"/>
              </a:rPr>
              <a:t>POVERTY KEY DOMAIN OF CYPF WELLBEING</a:t>
            </a:r>
            <a:endParaRPr lang="en-GB" sz="2800" b="1">
              <a:solidFill>
                <a:srgbClr val="BF9000"/>
              </a:solidFill>
              <a:cs typeface="Calibri"/>
            </a:endParaRPr>
          </a:p>
        </p:txBody>
      </p:sp>
      <p:sp>
        <p:nvSpPr>
          <p:cNvPr id="3" name="TextBox 2">
            <a:extLst>
              <a:ext uri="{FF2B5EF4-FFF2-40B4-BE49-F238E27FC236}">
                <a16:creationId xmlns:a16="http://schemas.microsoft.com/office/drawing/2014/main" id="{3B554E21-7010-716A-A07E-7630F53E1479}"/>
              </a:ext>
            </a:extLst>
          </p:cNvPr>
          <p:cNvSpPr txBox="1"/>
          <p:nvPr/>
        </p:nvSpPr>
        <p:spPr>
          <a:xfrm>
            <a:off x="1371600" y="1663695"/>
            <a:ext cx="6775374" cy="360098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0" cap="none" spc="0" baseline="0">
                <a:solidFill>
                  <a:srgbClr val="ED7D31"/>
                </a:solidFill>
                <a:uFillTx/>
                <a:latin typeface="Calibri"/>
                <a:cs typeface="Calibri"/>
              </a:rPr>
              <a:t>Poverty has a Pernicious effect on Children wellbeing</a:t>
            </a:r>
            <a:endParaRPr lang="en-US" sz="2400" b="0" i="0" u="none" strike="noStrike" kern="0" cap="none" spc="0" baseline="0">
              <a:solidFill>
                <a:srgbClr val="ED7D31"/>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Domestic Violence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cs typeface="Calibri"/>
              </a:rPr>
              <a:t>Child and Adolescents living amongst Domestic Violence are at increased risk of experiencing Emotional Physical and Sexual Abuse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Education</a:t>
            </a:r>
            <a:endParaRPr lang="en-US" sz="1800" b="1" i="0" u="none" strike="noStrike" kern="0" cap="none" spc="0" baseline="0">
              <a:solidFill>
                <a:srgbClr val="ED7D31"/>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cs typeface="Calibri"/>
              </a:rPr>
              <a:t>Lack of support for Children wellbeing and their academic achievement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cs typeface="Calibri"/>
            </a:endParaRPr>
          </a:p>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Poor Housing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Calibri"/>
                <a:cs typeface="Calibri"/>
              </a:rPr>
              <a:t>Develop behavioral problems such a Hyperactivity and Aggression</a:t>
            </a:r>
            <a:endParaRPr lang="en-US" sz="1800" b="0" i="0" u="none" strike="noStrike" kern="1200" cap="none" spc="0" baseline="0">
              <a:solidFill>
                <a:srgbClr val="000000"/>
              </a:solidFill>
              <a:uFillTx/>
              <a:latin typeface="Calibri"/>
              <a:cs typeface="Calibri"/>
            </a:endParaRPr>
          </a:p>
        </p:txBody>
      </p:sp>
      <p:sp>
        <p:nvSpPr>
          <p:cNvPr id="4" name="TextBox 4">
            <a:extLst>
              <a:ext uri="{FF2B5EF4-FFF2-40B4-BE49-F238E27FC236}">
                <a16:creationId xmlns:a16="http://schemas.microsoft.com/office/drawing/2014/main" id="{2010F9AD-22A8-8C5B-C479-579105AE5AE8}"/>
              </a:ext>
            </a:extLst>
          </p:cNvPr>
          <p:cNvSpPr txBox="1"/>
          <p:nvPr/>
        </p:nvSpPr>
        <p:spPr>
          <a:xfrm>
            <a:off x="8396688" y="4702210"/>
            <a:ext cx="2743200" cy="427664"/>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cs typeface="Calibri"/>
            </a:endParaRPr>
          </a:p>
        </p:txBody>
      </p:sp>
      <p:pic>
        <p:nvPicPr>
          <p:cNvPr id="5" name="Picture 7" descr="A picture containing text, sky, sign, outdoor&#10;&#10;Description automatically generated">
            <a:extLst>
              <a:ext uri="{FF2B5EF4-FFF2-40B4-BE49-F238E27FC236}">
                <a16:creationId xmlns:a16="http://schemas.microsoft.com/office/drawing/2014/main" id="{BF414F4C-0A46-C8C3-2226-C3254BCED438}"/>
              </a:ext>
            </a:extLst>
          </p:cNvPr>
          <p:cNvPicPr>
            <a:picLocks noChangeAspect="1"/>
          </p:cNvPicPr>
          <p:nvPr/>
        </p:nvPicPr>
        <p:blipFill>
          <a:blip r:embed="rId2"/>
          <a:stretch>
            <a:fillRect/>
          </a:stretch>
        </p:blipFill>
        <p:spPr>
          <a:xfrm>
            <a:off x="8056997" y="2837072"/>
            <a:ext cx="2743200" cy="1826513"/>
          </a:xfrm>
          <a:prstGeom prst="rect">
            <a:avLst/>
          </a:prstGeom>
          <a:noFill/>
          <a:ln cap="flat">
            <a:noFill/>
          </a:ln>
        </p:spPr>
      </p:pic>
      <p:sp>
        <p:nvSpPr>
          <p:cNvPr id="6" name="TextBox 7">
            <a:extLst>
              <a:ext uri="{FF2B5EF4-FFF2-40B4-BE49-F238E27FC236}">
                <a16:creationId xmlns:a16="http://schemas.microsoft.com/office/drawing/2014/main" id="{260C03E3-12DC-C1BB-FA63-E0B91B90E7F2}"/>
              </a:ext>
            </a:extLst>
          </p:cNvPr>
          <p:cNvSpPr txBox="1"/>
          <p:nvPr/>
        </p:nvSpPr>
        <p:spPr>
          <a:xfrm>
            <a:off x="8056997" y="4663138"/>
            <a:ext cx="2743200" cy="317497"/>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1700" b="0" i="0" u="none" strike="noStrike" kern="1200" cap="none" spc="0" baseline="0">
              <a:solidFill>
                <a:srgbClr val="000000"/>
              </a:solidFill>
              <a:uFillTx/>
              <a:latin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748B846-60E3-53CC-044F-8B63ABC1E462}"/>
              </a:ext>
            </a:extLst>
          </p:cNvPr>
          <p:cNvSpPr txBox="1">
            <a:spLocks noGrp="1"/>
          </p:cNvSpPr>
          <p:nvPr>
            <p:ph idx="1"/>
          </p:nvPr>
        </p:nvSpPr>
        <p:spPr>
          <a:xfrm>
            <a:off x="829022" y="598922"/>
            <a:ext cx="10515600" cy="5568851"/>
          </a:xfrm>
        </p:spPr>
        <p:txBody>
          <a:bodyPr/>
          <a:lstStyle/>
          <a:p>
            <a:pPr marL="0" lvl="0" indent="0">
              <a:spcBef>
                <a:spcPts val="1000"/>
              </a:spcBef>
              <a:buNone/>
            </a:pPr>
            <a:r>
              <a:rPr lang="en-GB">
                <a:cs typeface="Calibri"/>
              </a:rPr>
              <a:t>                                       </a:t>
            </a:r>
            <a:r>
              <a:rPr lang="en-GB" sz="2800" b="1">
                <a:solidFill>
                  <a:srgbClr val="BF9000"/>
                </a:solidFill>
                <a:latin typeface="Arial Nova"/>
                <a:cs typeface="Calibri"/>
              </a:rPr>
              <a:t>RATIONAL POLICIES</a:t>
            </a:r>
            <a:r>
              <a:rPr lang="en-GB" sz="2800">
                <a:cs typeface="Calibri"/>
              </a:rPr>
              <a:t> </a:t>
            </a:r>
            <a:r>
              <a:rPr lang="en-GB">
                <a:cs typeface="Calibri"/>
              </a:rPr>
              <a:t> </a:t>
            </a:r>
            <a:endParaRPr lang="en-GB"/>
          </a:p>
        </p:txBody>
      </p:sp>
      <p:sp>
        <p:nvSpPr>
          <p:cNvPr id="3" name="TextBox 2">
            <a:extLst>
              <a:ext uri="{FF2B5EF4-FFF2-40B4-BE49-F238E27FC236}">
                <a16:creationId xmlns:a16="http://schemas.microsoft.com/office/drawing/2014/main" id="{90A47201-3A2C-0610-D292-8A51442C94FF}"/>
              </a:ext>
            </a:extLst>
          </p:cNvPr>
          <p:cNvSpPr txBox="1"/>
          <p:nvPr/>
        </p:nvSpPr>
        <p:spPr>
          <a:xfrm>
            <a:off x="1465243" y="2640375"/>
            <a:ext cx="4193758" cy="70788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2000" b="0" i="0" u="none" strike="noStrike" kern="0" cap="none" spc="0" baseline="0">
                <a:solidFill>
                  <a:srgbClr val="000000"/>
                </a:solidFill>
                <a:uFillTx/>
                <a:latin typeface="Calibri"/>
                <a:cs typeface="Calibri"/>
              </a:rPr>
              <a:t>Agencies identified as key to the family</a:t>
            </a:r>
          </a:p>
        </p:txBody>
      </p:sp>
      <p:sp>
        <p:nvSpPr>
          <p:cNvPr id="4" name="TextBox 3">
            <a:extLst>
              <a:ext uri="{FF2B5EF4-FFF2-40B4-BE49-F238E27FC236}">
                <a16:creationId xmlns:a16="http://schemas.microsoft.com/office/drawing/2014/main" id="{BE6AD73E-95B2-87EE-A0D2-144FA7236990}"/>
              </a:ext>
            </a:extLst>
          </p:cNvPr>
          <p:cNvSpPr txBox="1"/>
          <p:nvPr/>
        </p:nvSpPr>
        <p:spPr>
          <a:xfrm>
            <a:off x="1856003" y="1663202"/>
            <a:ext cx="5947266"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0" cap="none" spc="0" baseline="0">
                <a:solidFill>
                  <a:srgbClr val="ED7D31"/>
                </a:solidFill>
                <a:uFillTx/>
                <a:latin typeface="Calibri"/>
                <a:cs typeface="Calibri"/>
              </a:rPr>
              <a:t>What Policies &amp; Professional Interventions are in place</a:t>
            </a:r>
            <a:endParaRPr lang="en-US" sz="2000" b="0" i="0" u="none" strike="noStrike" kern="1200" cap="none" spc="0" baseline="0">
              <a:solidFill>
                <a:srgbClr val="ED7D31"/>
              </a:solidFill>
              <a:uFillTx/>
              <a:latin typeface="Calibri"/>
              <a:cs typeface="Calibri"/>
            </a:endParaRPr>
          </a:p>
        </p:txBody>
      </p:sp>
      <p:sp>
        <p:nvSpPr>
          <p:cNvPr id="5" name="TextBox 6">
            <a:extLst>
              <a:ext uri="{FF2B5EF4-FFF2-40B4-BE49-F238E27FC236}">
                <a16:creationId xmlns:a16="http://schemas.microsoft.com/office/drawing/2014/main" id="{18FCFBC2-C50D-C61F-4CCB-0BBC30681044}"/>
              </a:ext>
            </a:extLst>
          </p:cNvPr>
          <p:cNvSpPr txBox="1"/>
          <p:nvPr/>
        </p:nvSpPr>
        <p:spPr>
          <a:xfrm>
            <a:off x="1942642" y="3659437"/>
            <a:ext cx="2743200"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Job Centre Plus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Working with the Mother offering a range of services and skills to step back into Employment</a:t>
            </a:r>
          </a:p>
        </p:txBody>
      </p:sp>
      <p:sp>
        <p:nvSpPr>
          <p:cNvPr id="6" name="TextBox 7">
            <a:extLst>
              <a:ext uri="{FF2B5EF4-FFF2-40B4-BE49-F238E27FC236}">
                <a16:creationId xmlns:a16="http://schemas.microsoft.com/office/drawing/2014/main" id="{CE8D38F7-B9DA-27B2-13F1-8247AAC5A70D}"/>
              </a:ext>
            </a:extLst>
          </p:cNvPr>
          <p:cNvSpPr txBox="1"/>
          <p:nvPr/>
        </p:nvSpPr>
        <p:spPr>
          <a:xfrm>
            <a:off x="4867278" y="3343274"/>
            <a:ext cx="2743200"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Education Services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Supporting the requirements of the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Children. Safeguarding children &amp; encouraging the use of support services</a:t>
            </a:r>
          </a:p>
        </p:txBody>
      </p:sp>
      <p:sp>
        <p:nvSpPr>
          <p:cNvPr id="7" name="TextBox 8">
            <a:extLst>
              <a:ext uri="{FF2B5EF4-FFF2-40B4-BE49-F238E27FC236}">
                <a16:creationId xmlns:a16="http://schemas.microsoft.com/office/drawing/2014/main" id="{CA9D4ABF-C518-56FD-8215-60263CDE38D6}"/>
              </a:ext>
            </a:extLst>
          </p:cNvPr>
          <p:cNvSpPr txBox="1"/>
          <p:nvPr/>
        </p:nvSpPr>
        <p:spPr>
          <a:xfrm>
            <a:off x="7947983" y="3899285"/>
            <a:ext cx="2743200"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ED7D31"/>
                </a:solidFill>
                <a:uFillTx/>
                <a:latin typeface="Calibri"/>
                <a:cs typeface="Calibri"/>
              </a:rPr>
              <a:t>Connexions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Provide Personal Development opportunities to young people aged 13-19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Calibri"/>
                <a:cs typeface="Calibri"/>
              </a:rPr>
              <a:t>This reduces social exclusion</a:t>
            </a:r>
          </a:p>
        </p:txBody>
      </p:sp>
      <p:pic>
        <p:nvPicPr>
          <p:cNvPr id="8" name="Picture 10">
            <a:extLst>
              <a:ext uri="{FF2B5EF4-FFF2-40B4-BE49-F238E27FC236}">
                <a16:creationId xmlns:a16="http://schemas.microsoft.com/office/drawing/2014/main" id="{650856A7-91D2-FD18-010F-31E171AEF890}"/>
              </a:ext>
            </a:extLst>
          </p:cNvPr>
          <p:cNvPicPr>
            <a:picLocks noChangeAspect="1"/>
          </p:cNvPicPr>
          <p:nvPr/>
        </p:nvPicPr>
        <p:blipFill>
          <a:blip r:embed="rId2"/>
          <a:stretch>
            <a:fillRect/>
          </a:stretch>
        </p:blipFill>
        <p:spPr>
          <a:xfrm>
            <a:off x="8001914" y="1050737"/>
            <a:ext cx="2743200" cy="1313764"/>
          </a:xfrm>
          <a:prstGeom prst="rect">
            <a:avLst/>
          </a:prstGeom>
          <a:noFill/>
          <a:ln cap="flat">
            <a:noFill/>
          </a:ln>
        </p:spPr>
      </p:pic>
      <p:sp>
        <p:nvSpPr>
          <p:cNvPr id="9" name="TextBox 10">
            <a:extLst>
              <a:ext uri="{FF2B5EF4-FFF2-40B4-BE49-F238E27FC236}">
                <a16:creationId xmlns:a16="http://schemas.microsoft.com/office/drawing/2014/main" id="{5C5BF511-AFD8-DA85-1547-1053974E72CB}"/>
              </a:ext>
            </a:extLst>
          </p:cNvPr>
          <p:cNvSpPr txBox="1"/>
          <p:nvPr/>
        </p:nvSpPr>
        <p:spPr>
          <a:xfrm>
            <a:off x="4724403" y="4567866"/>
            <a:ext cx="2743200" cy="207331"/>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900" b="0" i="0" u="none" strike="noStrike" kern="1200" cap="none" spc="0" baseline="0">
              <a:solidFill>
                <a:srgbClr val="000000"/>
              </a:solidFill>
              <a:uFillTx/>
              <a:latin typeface="Calibri"/>
              <a:cs typeface="Calibri"/>
            </a:endParaRPr>
          </a:p>
        </p:txBody>
      </p:sp>
      <p:pic>
        <p:nvPicPr>
          <p:cNvPr id="10" name="Picture 13" descr="Icon&#10;&#10;Description automatically generated">
            <a:extLst>
              <a:ext uri="{FF2B5EF4-FFF2-40B4-BE49-F238E27FC236}">
                <a16:creationId xmlns:a16="http://schemas.microsoft.com/office/drawing/2014/main" id="{F6D11F88-70CC-1F83-9199-C22B465217F7}"/>
              </a:ext>
            </a:extLst>
          </p:cNvPr>
          <p:cNvPicPr>
            <a:picLocks noChangeAspect="1"/>
          </p:cNvPicPr>
          <p:nvPr/>
        </p:nvPicPr>
        <p:blipFill>
          <a:blip r:embed="rId3"/>
          <a:stretch>
            <a:fillRect/>
          </a:stretch>
        </p:blipFill>
        <p:spPr>
          <a:xfrm>
            <a:off x="8268160" y="2457916"/>
            <a:ext cx="2743200" cy="1446407"/>
          </a:xfrm>
          <a:prstGeom prst="rect">
            <a:avLst/>
          </a:prstGeom>
          <a:noFill/>
          <a:ln cap="flat">
            <a:noFill/>
          </a:ln>
        </p:spPr>
      </p:pic>
      <p:sp>
        <p:nvSpPr>
          <p:cNvPr id="11" name="TextBox 13">
            <a:extLst>
              <a:ext uri="{FF2B5EF4-FFF2-40B4-BE49-F238E27FC236}">
                <a16:creationId xmlns:a16="http://schemas.microsoft.com/office/drawing/2014/main" id="{9E6CD2F8-D476-36D5-FEF9-B91CA0C8C821}"/>
              </a:ext>
            </a:extLst>
          </p:cNvPr>
          <p:cNvSpPr txBox="1"/>
          <p:nvPr/>
        </p:nvSpPr>
        <p:spPr>
          <a:xfrm>
            <a:off x="8268160" y="4051715"/>
            <a:ext cx="2743200" cy="170608"/>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endParaRPr lang="en-US" sz="600" b="0" i="0" u="none" strike="noStrike" kern="1200" cap="none" spc="0" baseline="0">
              <a:solidFill>
                <a:srgbClr val="000000"/>
              </a:solidFill>
              <a:uFillTx/>
              <a:latin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AA4A6BC-CB9B-299A-5EF9-B82FDD636F14}"/>
              </a:ext>
            </a:extLst>
          </p:cNvPr>
          <p:cNvSpPr txBox="1">
            <a:spLocks noGrp="1"/>
          </p:cNvSpPr>
          <p:nvPr>
            <p:ph idx="1"/>
          </p:nvPr>
        </p:nvSpPr>
        <p:spPr>
          <a:xfrm>
            <a:off x="737564" y="747320"/>
            <a:ext cx="10716886" cy="5573414"/>
          </a:xfrm>
        </p:spPr>
        <p:txBody>
          <a:bodyPr/>
          <a:lstStyle/>
          <a:p>
            <a:pPr marL="0" lvl="0" indent="0">
              <a:lnSpc>
                <a:spcPct val="90000"/>
              </a:lnSpc>
              <a:spcBef>
                <a:spcPts val="1000"/>
              </a:spcBef>
              <a:buNone/>
            </a:pPr>
            <a:r>
              <a:rPr lang="en-GB">
                <a:cs typeface="Calibri"/>
              </a:rPr>
              <a:t>                                            </a:t>
            </a:r>
            <a:r>
              <a:rPr lang="en-GB" sz="4000">
                <a:cs typeface="Calibri"/>
              </a:rPr>
              <a:t>INTERVENTIONS</a:t>
            </a:r>
            <a:endParaRPr lang="en-GB" sz="1200">
              <a:cs typeface="Calibri"/>
            </a:endParaRPr>
          </a:p>
          <a:p>
            <a:pPr marL="0" lvl="0" indent="0">
              <a:lnSpc>
                <a:spcPct val="90000"/>
              </a:lnSpc>
              <a:spcBef>
                <a:spcPts val="1000"/>
              </a:spcBef>
              <a:buNone/>
            </a:pPr>
            <a:endParaRPr lang="en-GB" sz="4000">
              <a:cs typeface="Calibri"/>
            </a:endParaRPr>
          </a:p>
          <a:p>
            <a:pPr marL="0" lvl="0" indent="0">
              <a:lnSpc>
                <a:spcPct val="90000"/>
              </a:lnSpc>
              <a:spcBef>
                <a:spcPts val="1000"/>
              </a:spcBef>
              <a:buNone/>
            </a:pPr>
            <a:endParaRPr lang="en-GB" sz="4000">
              <a:cs typeface="Calibri"/>
            </a:endParaRPr>
          </a:p>
          <a:p>
            <a:pPr marL="0" lvl="0" indent="0">
              <a:lnSpc>
                <a:spcPct val="90000"/>
              </a:lnSpc>
              <a:spcBef>
                <a:spcPts val="1000"/>
              </a:spcBef>
              <a:buNone/>
            </a:pPr>
            <a:r>
              <a:rPr lang="en-GB" sz="2000">
                <a:cs typeface="Calibri"/>
              </a:rPr>
              <a:t>Intervention is plan which process by family or friends to have better outcome. </a:t>
            </a:r>
          </a:p>
          <a:p>
            <a:pPr marL="0" lvl="0" indent="0">
              <a:lnSpc>
                <a:spcPct val="90000"/>
              </a:lnSpc>
              <a:spcBef>
                <a:spcPts val="1000"/>
              </a:spcBef>
              <a:buNone/>
            </a:pPr>
            <a:r>
              <a:rPr lang="en-GB" sz="2000">
                <a:cs typeface="Calibri"/>
              </a:rPr>
              <a:t>Its also called stepping in, assessment ,treatment ,etc .</a:t>
            </a:r>
          </a:p>
          <a:p>
            <a:pPr marL="0" lvl="0" indent="0">
              <a:lnSpc>
                <a:spcPct val="90000"/>
              </a:lnSpc>
              <a:spcBef>
                <a:spcPts val="1000"/>
              </a:spcBef>
              <a:buNone/>
            </a:pPr>
            <a:r>
              <a:rPr lang="en-GB" sz="2000">
                <a:cs typeface="Calibri"/>
              </a:rPr>
              <a:t>In case study mother seek help from agencies faith was happier, calmer and somethings to look forward  </a:t>
            </a:r>
          </a:p>
          <a:p>
            <a:pPr marL="0" lvl="0" indent="0">
              <a:lnSpc>
                <a:spcPct val="90000"/>
              </a:lnSpc>
              <a:spcBef>
                <a:spcPts val="1000"/>
              </a:spcBef>
              <a:buNone/>
            </a:pPr>
            <a:r>
              <a:rPr lang="en-GB" sz="2000">
                <a:cs typeface="Calibri"/>
              </a:rPr>
              <a:t>Intervention goal of improving the family mental health and well- being </a:t>
            </a:r>
          </a:p>
          <a:p>
            <a:pPr marL="0" lvl="0" indent="0">
              <a:lnSpc>
                <a:spcPct val="90000"/>
              </a:lnSpc>
              <a:spcBef>
                <a:spcPts val="1000"/>
              </a:spcBef>
              <a:buNone/>
            </a:pPr>
            <a:r>
              <a:rPr lang="en-GB" sz="2000">
                <a:cs typeface="Calibri"/>
              </a:rPr>
              <a:t>If any family guided by some professional is much stronger and engage in effective goals to complete</a:t>
            </a:r>
          </a:p>
          <a:p>
            <a:pPr marL="0" lvl="0" indent="0">
              <a:lnSpc>
                <a:spcPct val="90000"/>
              </a:lnSpc>
              <a:spcBef>
                <a:spcPts val="1000"/>
              </a:spcBef>
              <a:buNone/>
            </a:pPr>
            <a:r>
              <a:rPr lang="en-GB"/>
              <a:t>Mother working with external trainer showed that she became better identify area that area she need to work on it </a:t>
            </a:r>
          </a:p>
        </p:txBody>
      </p:sp>
      <p:pic>
        <p:nvPicPr>
          <p:cNvPr id="3" name="Picture 4" descr="A picture containing indoor, person, toy&#10;&#10;Description automatically generated">
            <a:extLst>
              <a:ext uri="{FF2B5EF4-FFF2-40B4-BE49-F238E27FC236}">
                <a16:creationId xmlns:a16="http://schemas.microsoft.com/office/drawing/2014/main" id="{0B846E64-35B6-8792-1CA8-49B937D295EC}"/>
              </a:ext>
            </a:extLst>
          </p:cNvPr>
          <p:cNvPicPr>
            <a:picLocks noChangeAspect="1"/>
          </p:cNvPicPr>
          <p:nvPr/>
        </p:nvPicPr>
        <p:blipFill>
          <a:blip r:embed="rId2"/>
          <a:stretch>
            <a:fillRect/>
          </a:stretch>
        </p:blipFill>
        <p:spPr>
          <a:xfrm>
            <a:off x="8635044" y="674068"/>
            <a:ext cx="2743200" cy="1714234"/>
          </a:xfrm>
          <a:prstGeom prst="rect">
            <a:avLst/>
          </a:prstGeom>
          <a:noFill/>
          <a:ln cap="flat">
            <a:noFill/>
          </a:ln>
        </p:spPr>
      </p:pic>
      <p:pic>
        <p:nvPicPr>
          <p:cNvPr id="4" name="Picture 7">
            <a:extLst>
              <a:ext uri="{FF2B5EF4-FFF2-40B4-BE49-F238E27FC236}">
                <a16:creationId xmlns:a16="http://schemas.microsoft.com/office/drawing/2014/main" id="{4176024F-56D1-D9E6-A219-5E258DF59C27}"/>
              </a:ext>
            </a:extLst>
          </p:cNvPr>
          <p:cNvPicPr>
            <a:picLocks noChangeAspect="1"/>
          </p:cNvPicPr>
          <p:nvPr/>
        </p:nvPicPr>
        <p:blipFill>
          <a:blip r:embed="rId3"/>
          <a:stretch>
            <a:fillRect/>
          </a:stretch>
        </p:blipFill>
        <p:spPr>
          <a:xfrm>
            <a:off x="636193" y="672138"/>
            <a:ext cx="2566355" cy="1660586"/>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677992B-45D2-96D6-66C5-3AE9A9656F91}"/>
              </a:ext>
            </a:extLst>
          </p:cNvPr>
          <p:cNvSpPr txBox="1">
            <a:spLocks noGrp="1"/>
          </p:cNvSpPr>
          <p:nvPr>
            <p:ph idx="1"/>
          </p:nvPr>
        </p:nvSpPr>
        <p:spPr>
          <a:xfrm>
            <a:off x="838203" y="574791"/>
            <a:ext cx="10515600" cy="5573414"/>
          </a:xfrm>
        </p:spPr>
        <p:txBody>
          <a:bodyPr/>
          <a:lstStyle/>
          <a:p>
            <a:pPr marL="0" lvl="0" indent="0">
              <a:spcBef>
                <a:spcPts val="1000"/>
              </a:spcBef>
              <a:buNone/>
            </a:pPr>
            <a:r>
              <a:rPr lang="en-GB">
                <a:cs typeface="Calibri"/>
              </a:rPr>
              <a:t>                         </a:t>
            </a:r>
            <a:r>
              <a:rPr lang="en-GB" sz="4000">
                <a:cs typeface="Calibri"/>
              </a:rPr>
              <a:t> Current policy or interdisciplinary</a:t>
            </a:r>
            <a:endParaRPr lang="en-US">
              <a:cs typeface="Calibri"/>
            </a:endParaRPr>
          </a:p>
          <a:p>
            <a:pPr marL="0" lvl="0" indent="0">
              <a:spcBef>
                <a:spcPts val="1000"/>
              </a:spcBef>
              <a:buNone/>
            </a:pPr>
            <a:r>
              <a:rPr lang="en-GB" sz="2000">
                <a:cs typeface="Calibri"/>
              </a:rPr>
              <a:t>Taking into account in our case study's identified needs including the features of the family admitted into the program, essential the policies that they worked with were find as allowing response form services connected to the family's health and protection. Children Act (1989) is used to allow youngsters to be secure and productive in their surroundings, taking into account the concerns raised in the case study about domestic violence in the home.</a:t>
            </a:r>
          </a:p>
          <a:p>
            <a:pPr marL="0" lvl="0" indent="0">
              <a:spcBef>
                <a:spcPts val="1000"/>
              </a:spcBef>
              <a:buNone/>
            </a:pPr>
            <a:r>
              <a:rPr lang="en-GB" sz="2000"/>
              <a:t>The Human Rights Act (1998) corresponds empowering treatments concerning a family's safety to impair the kid's permission to integrate in education. The Children and Families Act(2014) covers youngsters who are identified as fragile, like children who live in inadequate housing.</a:t>
            </a:r>
            <a:endParaRPr lang="en-GB" sz="2000">
              <a:cs typeface="Calibri"/>
            </a:endParaRPr>
          </a:p>
          <a:p>
            <a:pPr marL="0" lvl="0" indent="0">
              <a:spcBef>
                <a:spcPts val="1000"/>
              </a:spcBef>
              <a:buNone/>
            </a:pPr>
            <a:r>
              <a:rPr lang="en-GB" sz="2000"/>
              <a:t> Enhancing parenthood for kids has been applied the Children and Social Work act.</a:t>
            </a:r>
          </a:p>
          <a:p>
            <a:pPr marL="0" lvl="0" indent="0">
              <a:spcBef>
                <a:spcPts val="1000"/>
              </a:spcBef>
              <a:buNone/>
            </a:pPr>
            <a:endParaRPr lang="en-GB" sz="2000">
              <a:cs typeface="Calibri"/>
            </a:endParaRPr>
          </a:p>
          <a:p>
            <a:pPr marL="0" lvl="0" indent="0">
              <a:spcBef>
                <a:spcPts val="1000"/>
              </a:spcBef>
              <a:buNone/>
            </a:pPr>
            <a:endParaRPr lang="en-GB" sz="2000">
              <a:cs typeface="Calibri"/>
            </a:endParaRPr>
          </a:p>
          <a:p>
            <a:pPr marL="0" lvl="0" indent="0">
              <a:spcBef>
                <a:spcPts val="1000"/>
              </a:spcBef>
              <a:buNone/>
            </a:pPr>
            <a:endParaRPr lang="en-US">
              <a:cs typeface="Calibri"/>
            </a:endParaRPr>
          </a:p>
          <a:p>
            <a:pPr marL="0" lvl="0" indent="0">
              <a:spcBef>
                <a:spcPts val="1000"/>
              </a:spcBef>
              <a:buNone/>
            </a:pPr>
            <a:endParaRPr lang="en-US"/>
          </a:p>
          <a:p>
            <a:pPr marL="0" lvl="0" indent="0">
              <a:spcBef>
                <a:spcPts val="1000"/>
              </a:spcBef>
              <a:buNone/>
            </a:pP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Rounded Corners 3">
            <a:extLst>
              <a:ext uri="{FF2B5EF4-FFF2-40B4-BE49-F238E27FC236}">
                <a16:creationId xmlns:a16="http://schemas.microsoft.com/office/drawing/2014/main" id="{9F98F6E1-7A65-A327-64DF-36C0988DFD94}"/>
              </a:ext>
            </a:extLst>
          </p:cNvPr>
          <p:cNvSpPr/>
          <p:nvPr/>
        </p:nvSpPr>
        <p:spPr>
          <a:xfrm>
            <a:off x="4103909" y="2427512"/>
            <a:ext cx="3200400" cy="914400"/>
          </a:xfrm>
          <a:custGeom>
            <a:avLst/>
            <a:gdLst>
              <a:gd name="f0" fmla="val 10800000"/>
              <a:gd name="f1" fmla="val 5400000"/>
              <a:gd name="f2" fmla="val 16200000"/>
              <a:gd name="f3" fmla="val w"/>
              <a:gd name="f4" fmla="val h"/>
              <a:gd name="f5" fmla="val ss"/>
              <a:gd name="f6" fmla="val 0"/>
              <a:gd name="f7" fmla="*/ 5419351 1 1725033"/>
              <a:gd name="f8" fmla="val 45"/>
              <a:gd name="f9" fmla="val 3600"/>
              <a:gd name="f10" fmla="abs f3"/>
              <a:gd name="f11" fmla="abs f4"/>
              <a:gd name="f12" fmla="abs f5"/>
              <a:gd name="f13" fmla="*/ f7 1 180"/>
              <a:gd name="f14" fmla="+- 0 0 f1"/>
              <a:gd name="f15" fmla="+- f6 f9 0"/>
              <a:gd name="f16" fmla="?: f10 f3 1"/>
              <a:gd name="f17" fmla="?: f11 f4 1"/>
              <a:gd name="f18" fmla="?: f12 f5 1"/>
              <a:gd name="f19" fmla="*/ f8 f13 1"/>
              <a:gd name="f20" fmla="+- f6 0 f15"/>
              <a:gd name="f21" fmla="+- f15 0 f6"/>
              <a:gd name="f22" fmla="*/ f16 1 21600"/>
              <a:gd name="f23" fmla="*/ f17 1 21600"/>
              <a:gd name="f24" fmla="*/ 21600 f16 1"/>
              <a:gd name="f25" fmla="*/ 21600 f17 1"/>
              <a:gd name="f26" fmla="+- 0 0 f19"/>
              <a:gd name="f27" fmla="abs f20"/>
              <a:gd name="f28" fmla="abs f21"/>
              <a:gd name="f29" fmla="?: f20 f14 f1"/>
              <a:gd name="f30" fmla="?: f20 f1 f14"/>
              <a:gd name="f31" fmla="?: f20 f2 f1"/>
              <a:gd name="f32" fmla="?: f20 f1 f2"/>
              <a:gd name="f33" fmla="?: f21 f14 f1"/>
              <a:gd name="f34" fmla="?: f21 f1 f14"/>
              <a:gd name="f35" fmla="?: f20 0 f0"/>
              <a:gd name="f36" fmla="?: f20 f0 0"/>
              <a:gd name="f37" fmla="min f23 f22"/>
              <a:gd name="f38" fmla="*/ f24 1 f18"/>
              <a:gd name="f39" fmla="*/ f25 1 f18"/>
              <a:gd name="f40" fmla="*/ f26 f0 1"/>
              <a:gd name="f41" fmla="?: f20 f32 f31"/>
              <a:gd name="f42" fmla="?: f20 f31 f32"/>
              <a:gd name="f43" fmla="?: f21 f30 f29"/>
              <a:gd name="f44" fmla="val f38"/>
              <a:gd name="f45" fmla="val f39"/>
              <a:gd name="f46" fmla="*/ f40 1 f7"/>
              <a:gd name="f47" fmla="?: f21 f42 f41"/>
              <a:gd name="f48" fmla="*/ f15 f37 1"/>
              <a:gd name="f49" fmla="*/ f6 f37 1"/>
              <a:gd name="f50" fmla="*/ f27 f37 1"/>
              <a:gd name="f51" fmla="*/ f28 f37 1"/>
              <a:gd name="f52" fmla="+- f45 0 f9"/>
              <a:gd name="f53" fmla="+- f44 0 f9"/>
              <a:gd name="f54" fmla="+- f46 0 f1"/>
              <a:gd name="f55" fmla="*/ f45 f37 1"/>
              <a:gd name="f56" fmla="*/ f44 f37 1"/>
              <a:gd name="f57" fmla="+- f45 0 f52"/>
              <a:gd name="f58" fmla="+- f44 0 f53"/>
              <a:gd name="f59" fmla="+- f52 0 f45"/>
              <a:gd name="f60" fmla="+- f53 0 f44"/>
              <a:gd name="f61" fmla="+- f54 f1 0"/>
              <a:gd name="f62" fmla="*/ f52 f37 1"/>
              <a:gd name="f63" fmla="*/ f53 f37 1"/>
              <a:gd name="f64" fmla="abs f57"/>
              <a:gd name="f65" fmla="?: f57 0 f0"/>
              <a:gd name="f66" fmla="?: f57 f0 0"/>
              <a:gd name="f67" fmla="?: f57 f33 f34"/>
              <a:gd name="f68" fmla="abs f58"/>
              <a:gd name="f69" fmla="abs f59"/>
              <a:gd name="f70" fmla="?: f58 f14 f1"/>
              <a:gd name="f71" fmla="?: f58 f1 f14"/>
              <a:gd name="f72" fmla="?: f58 f2 f1"/>
              <a:gd name="f73" fmla="?: f58 f1 f2"/>
              <a:gd name="f74" fmla="abs f60"/>
              <a:gd name="f75" fmla="?: f60 f14 f1"/>
              <a:gd name="f76" fmla="?: f60 f1 f14"/>
              <a:gd name="f77" fmla="?: f60 f36 f35"/>
              <a:gd name="f78" fmla="?: f60 f35 f36"/>
              <a:gd name="f79" fmla="*/ f61 f7 1"/>
              <a:gd name="f80" fmla="?: f21 f66 f65"/>
              <a:gd name="f81" fmla="?: f21 f65 f66"/>
              <a:gd name="f82" fmla="?: f58 f73 f72"/>
              <a:gd name="f83" fmla="?: f58 f72 f73"/>
              <a:gd name="f84" fmla="?: f59 f71 f70"/>
              <a:gd name="f85" fmla="?: f20 f77 f78"/>
              <a:gd name="f86" fmla="?: f20 f75 f76"/>
              <a:gd name="f87" fmla="*/ f79 1 f0"/>
              <a:gd name="f88" fmla="*/ f64 f37 1"/>
              <a:gd name="f89" fmla="*/ f68 f37 1"/>
              <a:gd name="f90" fmla="*/ f69 f37 1"/>
              <a:gd name="f91" fmla="*/ f74 f37 1"/>
              <a:gd name="f92" fmla="?: f57 f80 f81"/>
              <a:gd name="f93" fmla="?: f59 f83 f82"/>
              <a:gd name="f94" fmla="+- 0 0 f87"/>
              <a:gd name="f95" fmla="+- 0 0 f94"/>
              <a:gd name="f96" fmla="*/ f95 f0 1"/>
              <a:gd name="f97" fmla="*/ f96 1 f7"/>
              <a:gd name="f98" fmla="+- f97 0 f1"/>
              <a:gd name="f99" fmla="cos 1 f98"/>
              <a:gd name="f100" fmla="+- 0 0 f99"/>
              <a:gd name="f101" fmla="+- 0 0 f100"/>
              <a:gd name="f102" fmla="val f101"/>
              <a:gd name="f103" fmla="+- 0 0 f102"/>
              <a:gd name="f104" fmla="*/ f9 f103 1"/>
              <a:gd name="f105" fmla="*/ f104 3163 1"/>
              <a:gd name="f106" fmla="*/ f105 1 7636"/>
              <a:gd name="f107" fmla="+- f6 f106 0"/>
              <a:gd name="f108" fmla="+- f44 0 f106"/>
              <a:gd name="f109" fmla="+- f45 0 f106"/>
              <a:gd name="f110" fmla="*/ f107 f37 1"/>
              <a:gd name="f111" fmla="*/ f108 f37 1"/>
              <a:gd name="f112" fmla="*/ f109 f37 1"/>
            </a:gdLst>
            <a:ahLst/>
            <a:cxnLst>
              <a:cxn ang="3cd4">
                <a:pos x="hc" y="t"/>
              </a:cxn>
              <a:cxn ang="0">
                <a:pos x="r" y="vc"/>
              </a:cxn>
              <a:cxn ang="cd4">
                <a:pos x="hc" y="b"/>
              </a:cxn>
              <a:cxn ang="cd2">
                <a:pos x="l" y="vc"/>
              </a:cxn>
            </a:cxnLst>
            <a:rect l="f110" t="f110" r="f111" b="f112"/>
            <a:pathLst>
              <a:path>
                <a:moveTo>
                  <a:pt x="f48" y="f49"/>
                </a:moveTo>
                <a:arcTo wR="f50" hR="f51" stAng="f47" swAng="f43"/>
                <a:lnTo>
                  <a:pt x="f49" y="f62"/>
                </a:lnTo>
                <a:arcTo wR="f51" hR="f88" stAng="f92" swAng="f67"/>
                <a:lnTo>
                  <a:pt x="f63" y="f55"/>
                </a:lnTo>
                <a:arcTo wR="f89" hR="f90" stAng="f93" swAng="f84"/>
                <a:lnTo>
                  <a:pt x="f56" y="f48"/>
                </a:lnTo>
                <a:arcTo wR="f91" hR="f50" stAng="f85" swAng="f86"/>
                <a:close/>
              </a:path>
            </a:pathLst>
          </a:custGeom>
          <a:solidFill>
            <a:srgbClr val="F4B183"/>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Professional interventions in meeting the diverse needs of the family</a:t>
            </a:r>
          </a:p>
        </p:txBody>
      </p:sp>
      <p:cxnSp>
        <p:nvCxnSpPr>
          <p:cNvPr id="3" name="Straight Arrow Connector 4">
            <a:extLst>
              <a:ext uri="{FF2B5EF4-FFF2-40B4-BE49-F238E27FC236}">
                <a16:creationId xmlns:a16="http://schemas.microsoft.com/office/drawing/2014/main" id="{3334ED71-6C18-F12C-8C7A-44665DEE692A}"/>
              </a:ext>
            </a:extLst>
          </p:cNvPr>
          <p:cNvCxnSpPr/>
          <p:nvPr/>
        </p:nvCxnSpPr>
        <p:spPr>
          <a:xfrm>
            <a:off x="6325956" y="3463015"/>
            <a:ext cx="696690" cy="729344"/>
          </a:xfrm>
          <a:prstGeom prst="straightConnector1">
            <a:avLst/>
          </a:prstGeom>
          <a:noFill/>
          <a:ln w="19046" cap="flat">
            <a:solidFill>
              <a:srgbClr val="ED7D31"/>
            </a:solidFill>
            <a:prstDash val="solid"/>
            <a:miter/>
            <a:tailEnd type="arrow"/>
          </a:ln>
        </p:spPr>
      </p:cxnSp>
      <p:cxnSp>
        <p:nvCxnSpPr>
          <p:cNvPr id="4" name="Straight Arrow Connector 5">
            <a:extLst>
              <a:ext uri="{FF2B5EF4-FFF2-40B4-BE49-F238E27FC236}">
                <a16:creationId xmlns:a16="http://schemas.microsoft.com/office/drawing/2014/main" id="{91106731-CA38-97A2-5B70-B1A6062CB2B3}"/>
              </a:ext>
            </a:extLst>
          </p:cNvPr>
          <p:cNvCxnSpPr/>
          <p:nvPr/>
        </p:nvCxnSpPr>
        <p:spPr>
          <a:xfrm flipV="1">
            <a:off x="6207578" y="1679121"/>
            <a:ext cx="925281" cy="664029"/>
          </a:xfrm>
          <a:prstGeom prst="straightConnector1">
            <a:avLst/>
          </a:prstGeom>
          <a:noFill/>
          <a:ln w="19046" cap="flat">
            <a:solidFill>
              <a:srgbClr val="ED7D31"/>
            </a:solidFill>
            <a:prstDash val="solid"/>
            <a:miter/>
            <a:tailEnd type="arrow"/>
          </a:ln>
        </p:spPr>
      </p:cxnSp>
      <p:cxnSp>
        <p:nvCxnSpPr>
          <p:cNvPr id="5" name="Straight Arrow Connector 8">
            <a:extLst>
              <a:ext uri="{FF2B5EF4-FFF2-40B4-BE49-F238E27FC236}">
                <a16:creationId xmlns:a16="http://schemas.microsoft.com/office/drawing/2014/main" id="{86CF31A3-DDAC-3A82-BD4A-D401328E3717}"/>
              </a:ext>
            </a:extLst>
          </p:cNvPr>
          <p:cNvCxnSpPr/>
          <p:nvPr/>
        </p:nvCxnSpPr>
        <p:spPr>
          <a:xfrm flipH="1">
            <a:off x="4453621" y="3419471"/>
            <a:ext cx="794650" cy="718463"/>
          </a:xfrm>
          <a:prstGeom prst="straightConnector1">
            <a:avLst/>
          </a:prstGeom>
          <a:noFill/>
          <a:ln w="19046" cap="flat">
            <a:solidFill>
              <a:srgbClr val="ED7D31"/>
            </a:solidFill>
            <a:prstDash val="solid"/>
            <a:miter/>
            <a:tailEnd type="arrow"/>
          </a:ln>
        </p:spPr>
      </p:cxnSp>
      <p:cxnSp>
        <p:nvCxnSpPr>
          <p:cNvPr id="6" name="Straight Arrow Connector 9">
            <a:extLst>
              <a:ext uri="{FF2B5EF4-FFF2-40B4-BE49-F238E27FC236}">
                <a16:creationId xmlns:a16="http://schemas.microsoft.com/office/drawing/2014/main" id="{B9D06B27-CE02-6482-CC17-59EA08468F39}"/>
              </a:ext>
            </a:extLst>
          </p:cNvPr>
          <p:cNvCxnSpPr/>
          <p:nvPr/>
        </p:nvCxnSpPr>
        <p:spPr>
          <a:xfrm flipH="1" flipV="1">
            <a:off x="4348950" y="1681627"/>
            <a:ext cx="1001487" cy="664028"/>
          </a:xfrm>
          <a:prstGeom prst="straightConnector1">
            <a:avLst/>
          </a:prstGeom>
          <a:noFill/>
          <a:ln w="19046" cap="flat">
            <a:solidFill>
              <a:srgbClr val="ED7D31"/>
            </a:solidFill>
            <a:prstDash val="solid"/>
            <a:miter/>
            <a:tailEnd type="arrow"/>
          </a:ln>
        </p:spPr>
      </p:cxnSp>
      <p:sp>
        <p:nvSpPr>
          <p:cNvPr id="7" name="Rectangle 10">
            <a:extLst>
              <a:ext uri="{FF2B5EF4-FFF2-40B4-BE49-F238E27FC236}">
                <a16:creationId xmlns:a16="http://schemas.microsoft.com/office/drawing/2014/main" id="{A27C50BF-0C59-ADB5-D6BE-1C814E8ED5DE}"/>
              </a:ext>
            </a:extLst>
          </p:cNvPr>
          <p:cNvSpPr/>
          <p:nvPr/>
        </p:nvSpPr>
        <p:spPr>
          <a:xfrm>
            <a:off x="7169600" y="1138921"/>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Jobcentre Plus </a:t>
            </a:r>
          </a:p>
        </p:txBody>
      </p:sp>
      <p:sp>
        <p:nvSpPr>
          <p:cNvPr id="8" name="Rectangle 11">
            <a:extLst>
              <a:ext uri="{FF2B5EF4-FFF2-40B4-BE49-F238E27FC236}">
                <a16:creationId xmlns:a16="http://schemas.microsoft.com/office/drawing/2014/main" id="{002900D8-3634-0B7A-1EE4-D30C262091FC}"/>
              </a:ext>
            </a:extLst>
          </p:cNvPr>
          <p:cNvSpPr/>
          <p:nvPr/>
        </p:nvSpPr>
        <p:spPr>
          <a:xfrm>
            <a:off x="2956831" y="1182456"/>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Local hospitals</a:t>
            </a:r>
          </a:p>
        </p:txBody>
      </p:sp>
      <p:sp>
        <p:nvSpPr>
          <p:cNvPr id="9" name="Rectangle 12">
            <a:extLst>
              <a:ext uri="{FF2B5EF4-FFF2-40B4-BE49-F238E27FC236}">
                <a16:creationId xmlns:a16="http://schemas.microsoft.com/office/drawing/2014/main" id="{0D1C2C2A-093F-68BA-3F67-C5B5B68F78E0}"/>
              </a:ext>
            </a:extLst>
          </p:cNvPr>
          <p:cNvSpPr/>
          <p:nvPr/>
        </p:nvSpPr>
        <p:spPr>
          <a:xfrm>
            <a:off x="2956831" y="3871231"/>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Core team</a:t>
            </a:r>
          </a:p>
        </p:txBody>
      </p:sp>
      <p:sp>
        <p:nvSpPr>
          <p:cNvPr id="10" name="Rectangle 13">
            <a:extLst>
              <a:ext uri="{FF2B5EF4-FFF2-40B4-BE49-F238E27FC236}">
                <a16:creationId xmlns:a16="http://schemas.microsoft.com/office/drawing/2014/main" id="{FF40E94C-BD8C-0887-C42A-37C02913EAEB}"/>
              </a:ext>
            </a:extLst>
          </p:cNvPr>
          <p:cNvSpPr/>
          <p:nvPr/>
        </p:nvSpPr>
        <p:spPr>
          <a:xfrm>
            <a:off x="7158718" y="3980090"/>
            <a:ext cx="1360709" cy="914400"/>
          </a:xfrm>
          <a:prstGeom prst="rect">
            <a:avLst/>
          </a:pr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cs typeface="Calibri"/>
              </a:rPr>
              <a:t>Connections and leaving care team</a:t>
            </a:r>
            <a:endParaRPr lang="en-GB" sz="1800" b="0" i="0" u="none" strike="noStrike" kern="1200" cap="none" spc="0" baseline="0">
              <a:solidFill>
                <a:srgbClr val="000000"/>
              </a:solidFill>
              <a:uFillTx/>
              <a:latin typeface="Calibri"/>
            </a:endParaRPr>
          </a:p>
        </p:txBody>
      </p:sp>
      <p:cxnSp>
        <p:nvCxnSpPr>
          <p:cNvPr id="11" name="Straight Arrow Connector 14">
            <a:extLst>
              <a:ext uri="{FF2B5EF4-FFF2-40B4-BE49-F238E27FC236}">
                <a16:creationId xmlns:a16="http://schemas.microsoft.com/office/drawing/2014/main" id="{985737C7-B88A-9113-2599-0D836DBB8B14}"/>
              </a:ext>
            </a:extLst>
          </p:cNvPr>
          <p:cNvCxnSpPr/>
          <p:nvPr/>
        </p:nvCxnSpPr>
        <p:spPr>
          <a:xfrm>
            <a:off x="8640540" y="1564821"/>
            <a:ext cx="489853" cy="0"/>
          </a:xfrm>
          <a:prstGeom prst="straightConnector1">
            <a:avLst/>
          </a:prstGeom>
          <a:noFill/>
          <a:ln w="19046" cap="flat">
            <a:solidFill>
              <a:srgbClr val="ED7D31"/>
            </a:solidFill>
            <a:prstDash val="solid"/>
            <a:miter/>
            <a:tailEnd type="arrow"/>
          </a:ln>
        </p:spPr>
      </p:cxnSp>
      <p:cxnSp>
        <p:nvCxnSpPr>
          <p:cNvPr id="12" name="Straight Arrow Connector 15">
            <a:extLst>
              <a:ext uri="{FF2B5EF4-FFF2-40B4-BE49-F238E27FC236}">
                <a16:creationId xmlns:a16="http://schemas.microsoft.com/office/drawing/2014/main" id="{032928CE-317B-453E-C495-5C4B73C8A827}"/>
              </a:ext>
            </a:extLst>
          </p:cNvPr>
          <p:cNvCxnSpPr/>
          <p:nvPr/>
        </p:nvCxnSpPr>
        <p:spPr>
          <a:xfrm flipH="1">
            <a:off x="2207078" y="4384218"/>
            <a:ext cx="631375" cy="283035"/>
          </a:xfrm>
          <a:prstGeom prst="straightConnector1">
            <a:avLst/>
          </a:prstGeom>
          <a:noFill/>
          <a:ln w="19046" cap="flat">
            <a:solidFill>
              <a:srgbClr val="ED7D31"/>
            </a:solidFill>
            <a:prstDash val="solid"/>
            <a:miter/>
            <a:tailEnd type="arrow"/>
          </a:ln>
        </p:spPr>
      </p:cxnSp>
      <p:cxnSp>
        <p:nvCxnSpPr>
          <p:cNvPr id="13" name="Straight Arrow Connector 16">
            <a:extLst>
              <a:ext uri="{FF2B5EF4-FFF2-40B4-BE49-F238E27FC236}">
                <a16:creationId xmlns:a16="http://schemas.microsoft.com/office/drawing/2014/main" id="{EEACC211-E28E-5945-EA03-F3C77C23B453}"/>
              </a:ext>
            </a:extLst>
          </p:cNvPr>
          <p:cNvCxnSpPr/>
          <p:nvPr/>
        </p:nvCxnSpPr>
        <p:spPr>
          <a:xfrm flipH="1" flipV="1">
            <a:off x="2359481" y="1466853"/>
            <a:ext cx="576940" cy="293906"/>
          </a:xfrm>
          <a:prstGeom prst="straightConnector1">
            <a:avLst/>
          </a:prstGeom>
          <a:noFill/>
          <a:ln w="19046" cap="flat">
            <a:solidFill>
              <a:srgbClr val="ED7D31"/>
            </a:solidFill>
            <a:prstDash val="solid"/>
            <a:miter/>
            <a:tailEnd type="arrow"/>
          </a:ln>
        </p:spPr>
      </p:cxnSp>
      <p:cxnSp>
        <p:nvCxnSpPr>
          <p:cNvPr id="14" name="Straight Arrow Connector 17">
            <a:extLst>
              <a:ext uri="{FF2B5EF4-FFF2-40B4-BE49-F238E27FC236}">
                <a16:creationId xmlns:a16="http://schemas.microsoft.com/office/drawing/2014/main" id="{CA060C6E-C1CC-CC58-0E4B-F587DB2C1DD1}"/>
              </a:ext>
            </a:extLst>
          </p:cNvPr>
          <p:cNvCxnSpPr/>
          <p:nvPr/>
        </p:nvCxnSpPr>
        <p:spPr>
          <a:xfrm flipV="1">
            <a:off x="8640531" y="4427762"/>
            <a:ext cx="576950" cy="10891"/>
          </a:xfrm>
          <a:prstGeom prst="straightConnector1">
            <a:avLst/>
          </a:prstGeom>
          <a:noFill/>
          <a:ln w="19046" cap="flat">
            <a:solidFill>
              <a:srgbClr val="ED7D31"/>
            </a:solidFill>
            <a:prstDash val="solid"/>
            <a:miter/>
            <a:tailEnd type="arrow"/>
          </a:ln>
        </p:spPr>
      </p:cxnSp>
      <p:sp>
        <p:nvSpPr>
          <p:cNvPr id="15" name="Oval 19">
            <a:extLst>
              <a:ext uri="{FF2B5EF4-FFF2-40B4-BE49-F238E27FC236}">
                <a16:creationId xmlns:a16="http://schemas.microsoft.com/office/drawing/2014/main" id="{6E590202-5F7E-E7FF-22F0-EE6687241BC6}"/>
              </a:ext>
            </a:extLst>
          </p:cNvPr>
          <p:cNvSpPr/>
          <p:nvPr/>
        </p:nvSpPr>
        <p:spPr>
          <a:xfrm>
            <a:off x="9220196" y="990596"/>
            <a:ext cx="2307771" cy="10668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Calibri"/>
                <a:cs typeface="Calibri"/>
              </a:rPr>
              <a:t>Helping the mother finding a job in order to take care of her 4 childrean.</a:t>
            </a:r>
          </a:p>
        </p:txBody>
      </p:sp>
      <p:sp>
        <p:nvSpPr>
          <p:cNvPr id="16" name="Oval 20">
            <a:extLst>
              <a:ext uri="{FF2B5EF4-FFF2-40B4-BE49-F238E27FC236}">
                <a16:creationId xmlns:a16="http://schemas.microsoft.com/office/drawing/2014/main" id="{54C92DDA-F033-58C5-A1F1-3FF277065C6B}"/>
              </a:ext>
            </a:extLst>
          </p:cNvPr>
          <p:cNvSpPr/>
          <p:nvPr/>
        </p:nvSpPr>
        <p:spPr>
          <a:xfrm>
            <a:off x="653146" y="4713512"/>
            <a:ext cx="2982681" cy="14477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cs typeface="Calibri"/>
              </a:rPr>
              <a:t>Finding new school incontering the needs of the youngest with disabilites, for one of the daughter work expirience  </a:t>
            </a:r>
          </a:p>
        </p:txBody>
      </p:sp>
      <p:sp>
        <p:nvSpPr>
          <p:cNvPr id="17" name="Oval 21">
            <a:extLst>
              <a:ext uri="{FF2B5EF4-FFF2-40B4-BE49-F238E27FC236}">
                <a16:creationId xmlns:a16="http://schemas.microsoft.com/office/drawing/2014/main" id="{F6835DC0-EAC2-6888-4C22-B676666025DA}"/>
              </a:ext>
            </a:extLst>
          </p:cNvPr>
          <p:cNvSpPr/>
          <p:nvPr/>
        </p:nvSpPr>
        <p:spPr>
          <a:xfrm>
            <a:off x="609603" y="609593"/>
            <a:ext cx="1904996" cy="105591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cs typeface="Calibri"/>
              </a:rPr>
              <a:t>Helping the youngest disabled son </a:t>
            </a:r>
          </a:p>
        </p:txBody>
      </p:sp>
      <p:sp>
        <p:nvSpPr>
          <p:cNvPr id="18" name="Oval 22">
            <a:extLst>
              <a:ext uri="{FF2B5EF4-FFF2-40B4-BE49-F238E27FC236}">
                <a16:creationId xmlns:a16="http://schemas.microsoft.com/office/drawing/2014/main" id="{BD5F3E30-D83C-44B8-8E3E-B8F58C288F42}"/>
              </a:ext>
            </a:extLst>
          </p:cNvPr>
          <p:cNvSpPr/>
          <p:nvPr/>
        </p:nvSpPr>
        <p:spPr>
          <a:xfrm>
            <a:off x="9263740" y="3842656"/>
            <a:ext cx="2307771" cy="10668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4B183"/>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Calibri"/>
                <a:cs typeface="Calibri"/>
              </a:rPr>
              <a:t>Service activites for the yonghester</a:t>
            </a:r>
            <a:endParaRPr lang="en-GB" sz="1800" b="0" i="0" u="none" strike="noStrike" kern="0" cap="none" spc="0" baseline="0">
              <a:solidFill>
                <a:srgbClr val="000000"/>
              </a:solidFill>
              <a:uFillTx/>
              <a:latin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38A792D5-A3F4-8313-D951-17CA34A48D69}"/>
              </a:ext>
            </a:extLst>
          </p:cNvPr>
          <p:cNvSpPr txBox="1">
            <a:spLocks noGrp="1"/>
          </p:cNvSpPr>
          <p:nvPr>
            <p:ph idx="1"/>
          </p:nvPr>
        </p:nvSpPr>
        <p:spPr>
          <a:xfrm>
            <a:off x="-556403" y="1178643"/>
            <a:ext cx="10515600" cy="5674053"/>
          </a:xfrm>
        </p:spPr>
        <p:txBody>
          <a:bodyPr/>
          <a:lstStyle/>
          <a:p>
            <a:pPr marL="0" lvl="0" indent="0">
              <a:spcBef>
                <a:spcPts val="1000"/>
              </a:spcBef>
              <a:buNone/>
            </a:pPr>
            <a:r>
              <a:rPr lang="en-GB">
                <a:cs typeface="Calibri"/>
              </a:rPr>
              <a:t>                      </a:t>
            </a:r>
            <a:r>
              <a:rPr lang="en-GB" sz="3200">
                <a:cs typeface="Calibri"/>
              </a:rPr>
              <a:t>                             </a:t>
            </a:r>
            <a:r>
              <a:rPr lang="en-GB" sz="4000">
                <a:cs typeface="Calibri"/>
              </a:rPr>
              <a:t>CONCLUSION </a:t>
            </a:r>
          </a:p>
        </p:txBody>
      </p:sp>
      <p:sp>
        <p:nvSpPr>
          <p:cNvPr id="3" name="TextBox 2">
            <a:extLst>
              <a:ext uri="{FF2B5EF4-FFF2-40B4-BE49-F238E27FC236}">
                <a16:creationId xmlns:a16="http://schemas.microsoft.com/office/drawing/2014/main" id="{31A68799-BFAE-A5A9-7891-A03F9C9D8EB0}"/>
              </a:ext>
            </a:extLst>
          </p:cNvPr>
          <p:cNvSpPr txBox="1"/>
          <p:nvPr/>
        </p:nvSpPr>
        <p:spPr>
          <a:xfrm>
            <a:off x="1209367" y="2546558"/>
            <a:ext cx="9802761"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 conclusion, the realizations of this project were to allocate professional lees to this family. Enabling the family to benefit and to access services like Parenting skills training which the mother felt so good about, it gives her more confidence in her life as a single parent.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 household appreciated the projects since they were designed for the parents instead of simply the youngsters. Provides the mother with the chance to build strength, confidence, and conscience, which might indirectly contribute to her style of motherhood, and additional circumstances, such as developing the self-belief to escape from her violent relationship.</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As a result, a positive development influence was observed, which leads to benefits for the mother and her children.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345E1E5-90B2-E4D8-4445-E4438816521A}"/>
              </a:ext>
            </a:extLst>
          </p:cNvPr>
          <p:cNvSpPr txBox="1">
            <a:spLocks noGrp="1"/>
          </p:cNvSpPr>
          <p:nvPr>
            <p:ph idx="1"/>
          </p:nvPr>
        </p:nvSpPr>
        <p:spPr>
          <a:xfrm>
            <a:off x="636916" y="699689"/>
            <a:ext cx="10515600" cy="4140183"/>
          </a:xfrm>
        </p:spPr>
        <p:txBody>
          <a:bodyPr/>
          <a:lstStyle/>
          <a:p>
            <a:pPr marL="0" lvl="0" indent="0">
              <a:spcBef>
                <a:spcPts val="1000"/>
              </a:spcBef>
              <a:buNone/>
            </a:pPr>
            <a:r>
              <a:rPr lang="en-GB">
                <a:cs typeface="Calibri"/>
              </a:rPr>
              <a:t>                                                   </a:t>
            </a:r>
            <a:r>
              <a:rPr lang="en-GB" sz="4000">
                <a:cs typeface="Calibri"/>
              </a:rPr>
              <a:t>REFERENCE </a:t>
            </a:r>
          </a:p>
        </p:txBody>
      </p:sp>
      <p:sp>
        <p:nvSpPr>
          <p:cNvPr id="3" name="TextBox 2">
            <a:extLst>
              <a:ext uri="{FF2B5EF4-FFF2-40B4-BE49-F238E27FC236}">
                <a16:creationId xmlns:a16="http://schemas.microsoft.com/office/drawing/2014/main" id="{A4B2E09B-036F-1A5D-8B30-AACDC1A62527}"/>
              </a:ext>
            </a:extLst>
          </p:cNvPr>
          <p:cNvSpPr txBox="1"/>
          <p:nvPr/>
        </p:nvSpPr>
        <p:spPr>
          <a:xfrm>
            <a:off x="803071" y="1212192"/>
            <a:ext cx="10754852" cy="52937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a:t>
            </a:r>
            <a:r>
              <a:rPr lang="en-GB" sz="1600" b="0" i="0" u="none" strike="noStrike" kern="0" cap="none" spc="0" baseline="0">
                <a:solidFill>
                  <a:srgbClr val="222222"/>
                </a:solidFill>
                <a:uFillTx/>
                <a:latin typeface="Calibri"/>
              </a:rPr>
              <a:t>Ashton, J., 2014. Children and families act 2014: S11 The presumption of parental involvement-a'bold'reform or a damp squib. </a:t>
            </a:r>
            <a:r>
              <a:rPr lang="en-GB" sz="1600" b="0" i="1" u="none" strike="noStrike" kern="0" cap="none" spc="0" baseline="0">
                <a:solidFill>
                  <a:srgbClr val="222222"/>
                </a:solidFill>
                <a:uFillTx/>
                <a:latin typeface="Calibri"/>
              </a:rPr>
              <a:t>Student Law Review</a:t>
            </a:r>
            <a:r>
              <a:rPr lang="en-GB" sz="1600" b="0" i="0" u="none" strike="noStrike" kern="0" cap="none" spc="0" baseline="0">
                <a:solidFill>
                  <a:srgbClr val="222222"/>
                </a:solidFill>
                <a:uFillTx/>
                <a:latin typeface="Calibri"/>
              </a:rPr>
              <a:t>, </a:t>
            </a:r>
            <a:r>
              <a:rPr lang="en-GB" sz="1600" b="0" i="1" u="none" strike="noStrike" kern="0" cap="none" spc="0" baseline="0">
                <a:solidFill>
                  <a:srgbClr val="222222"/>
                </a:solidFill>
                <a:uFillTx/>
                <a:latin typeface="Calibri"/>
              </a:rPr>
              <a:t>74</a:t>
            </a:r>
            <a:r>
              <a:rPr lang="en-GB" sz="1600" b="0" i="0" u="none" strike="noStrike" kern="0" cap="none" spc="0" baseline="0">
                <a:solidFill>
                  <a:srgbClr val="222222"/>
                </a:solidFill>
                <a:uFillTx/>
                <a:latin typeface="Calibri"/>
              </a:rPr>
              <a:t>, pp.28-29.</a:t>
            </a:r>
            <a:endParaRPr lang="en-US" sz="1600" b="0" i="0" u="none" strike="noStrike" kern="1200" cap="none" spc="0" baseline="0">
              <a:solidFill>
                <a:srgbClr val="000000"/>
              </a:solidFill>
              <a:uFillTx/>
              <a:latin typeface="Calibri"/>
              <a:ea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-Clair, A. (2018, april 2018). </a:t>
            </a:r>
            <a:r>
              <a:rPr lang="en-US" sz="1600" b="0" i="1" u="none" strike="noStrike" kern="1200" cap="none" spc="0" baseline="0">
                <a:solidFill>
                  <a:srgbClr val="000000"/>
                </a:solidFill>
                <a:uFillTx/>
                <a:latin typeface="Calibri"/>
                <a:ea typeface="Calibri"/>
                <a:cs typeface="Calibri"/>
              </a:rPr>
              <a:t>Housing: an under explored influence on children well-being and becoming</a:t>
            </a:r>
            <a:r>
              <a:rPr lang="en-US" sz="1600" b="0" i="0" u="none" strike="noStrike" kern="1200" cap="none" spc="0" baseline="0">
                <a:solidFill>
                  <a:srgbClr val="000000"/>
                </a:solidFill>
                <a:uFillTx/>
                <a:latin typeface="Calibri"/>
                <a:ea typeface="Calibri"/>
                <a:cs typeface="Calibri"/>
              </a:rPr>
              <a:t>. Retrieved from Springer Link: link.springer.com </a:t>
            </a:r>
            <a:endParaRPr lang="en-US" sz="1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-Deborah Daro, J. L. (2004). </a:t>
            </a:r>
            <a:r>
              <a:rPr lang="en-US" sz="1600" b="0" i="1" u="none" strike="noStrike" kern="1200" cap="none" spc="0" baseline="0">
                <a:solidFill>
                  <a:srgbClr val="000000"/>
                </a:solidFill>
                <a:uFillTx/>
                <a:latin typeface="Calibri"/>
                <a:ea typeface="Calibri"/>
                <a:cs typeface="Calibri"/>
              </a:rPr>
              <a:t>Finding common ground in the study of child maltreatment, youth violence and adult domestic violence</a:t>
            </a:r>
            <a:r>
              <a:rPr lang="en-US" sz="1600" b="0" i="0" u="none" strike="noStrike" kern="1200" cap="none" spc="0" baseline="0">
                <a:solidFill>
                  <a:srgbClr val="000000"/>
                </a:solidFill>
                <a:uFillTx/>
                <a:latin typeface="Calibri"/>
                <a:ea typeface="Calibri"/>
                <a:cs typeface="Calibri"/>
              </a:rPr>
              <a:t>. Retrieved from Sage Journals: scholar.google.co.uk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222222"/>
                </a:solidFill>
                <a:uFillTx/>
                <a:latin typeface="Calibri"/>
              </a:rPr>
              <a:t>-Hoffman, D. and Rowe, J.J., 2010. </a:t>
            </a:r>
            <a:r>
              <a:rPr lang="en-GB" sz="1600" b="0" i="1" u="none" strike="noStrike" kern="0" cap="none" spc="0" baseline="0">
                <a:solidFill>
                  <a:srgbClr val="222222"/>
                </a:solidFill>
                <a:uFillTx/>
                <a:latin typeface="Calibri"/>
              </a:rPr>
              <a:t>Human rights in the UK: An introduction to the Human Rights Act 1998</a:t>
            </a:r>
            <a:r>
              <a:rPr lang="en-GB" sz="1600" b="0" i="0" u="none" strike="noStrike" kern="0" cap="none" spc="0" baseline="0">
                <a:solidFill>
                  <a:srgbClr val="222222"/>
                </a:solidFill>
                <a:uFillTx/>
                <a:latin typeface="Calibri"/>
              </a:rPr>
              <a:t>. Pearson Education.</a:t>
            </a:r>
            <a:endParaRPr lang="en-US" sz="1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bri"/>
                <a:ea typeface="Calibri"/>
                <a:cs typeface="Calibri"/>
              </a:rPr>
              <a:t>-June Statham, E. C. (2010, august). </a:t>
            </a:r>
            <a:r>
              <a:rPr lang="en-US" sz="1600" b="0" i="1" u="none" strike="noStrike" kern="1200" cap="none" spc="0" baseline="0">
                <a:solidFill>
                  <a:srgbClr val="000000"/>
                </a:solidFill>
                <a:uFillTx/>
                <a:latin typeface="Calibri"/>
                <a:ea typeface="Calibri"/>
                <a:cs typeface="Calibri"/>
              </a:rPr>
              <a:t>Childhood wellbeing research centre</a:t>
            </a:r>
            <a:r>
              <a:rPr lang="en-US" sz="1600" b="0" i="0" u="none" strike="noStrike" kern="1200" cap="none" spc="0" baseline="0">
                <a:solidFill>
                  <a:srgbClr val="000000"/>
                </a:solidFill>
                <a:uFillTx/>
                <a:latin typeface="Calibri"/>
                <a:ea typeface="Calibri"/>
                <a:cs typeface="Calibri"/>
              </a:rPr>
              <a:t>. Retrieved from Child Wellbeing: </a:t>
            </a:r>
            <a:r>
              <a:rPr lang="en-US" sz="1600" b="0" i="0" u="none" strike="noStrike" kern="1200" cap="none" spc="0" baseline="0">
                <a:solidFill>
                  <a:srgbClr val="000000"/>
                </a:solidFill>
                <a:uFillTx/>
                <a:latin typeface="Calibri"/>
                <a:ea typeface="Calibri"/>
                <a:cs typeface="Calibri"/>
                <a:hlinkClick r:id="rId2"/>
              </a:rPr>
              <a:t>www.assets.publishing.servive.go.uk</a:t>
            </a:r>
            <a:r>
              <a:rPr lang="en-US" sz="1600" b="0" i="0" u="none" strike="noStrike" kern="1200" cap="none" spc="0" baseline="0">
                <a:solidFill>
                  <a:srgbClr val="000000"/>
                </a:solidFill>
                <a:uFillTx/>
                <a:latin typeface="Calibri"/>
                <a:ea typeface="Calibri"/>
                <a:cs typeface="Calibri"/>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0" cap="none" spc="0" baseline="0">
                <a:solidFill>
                  <a:srgbClr val="000000"/>
                </a:solidFill>
                <a:uFillTx/>
                <a:latin typeface="Calibri"/>
                <a:ea typeface="Arial" pitchFamily="34"/>
              </a:rPr>
              <a:t>-Parliament (1989). </a:t>
            </a:r>
            <a:r>
              <a:rPr lang="en-GB" sz="1600" b="0" i="1" u="none" strike="noStrike" kern="0" cap="none" spc="0" baseline="0">
                <a:solidFill>
                  <a:srgbClr val="000000"/>
                </a:solidFill>
                <a:uFillTx/>
                <a:latin typeface="Calibri"/>
                <a:ea typeface="Arial" pitchFamily="34"/>
              </a:rPr>
              <a:t>The Children Act 1989</a:t>
            </a:r>
            <a:r>
              <a:rPr lang="en-GB" sz="1600" b="0" i="0" u="none" strike="noStrike" kern="0" cap="none" spc="0" baseline="0">
                <a:solidFill>
                  <a:srgbClr val="000000"/>
                </a:solidFill>
                <a:uFillTx/>
                <a:latin typeface="Calibri"/>
                <a:ea typeface="Arial" pitchFamily="34"/>
              </a:rPr>
              <a:t>. London: HMSO</a:t>
            </a:r>
            <a:endParaRPr lang="en-GB" sz="1600" b="0" i="0" u="none" strike="noStrike" kern="0" cap="none" spc="0" baseline="0">
              <a:solidFill>
                <a:srgbClr val="000000"/>
              </a:solidFill>
              <a:uFillTx/>
              <a:latin typeface="Calibri"/>
              <a:ea typeface="Arial" pitchFamily="34"/>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-Valente, T.W., 2012. Network interventions. </a:t>
            </a:r>
            <a:r>
              <a:rPr lang="en-US" sz="1600" b="0" i="1" u="none" strike="noStrike" kern="0" cap="none" spc="0" baseline="0">
                <a:solidFill>
                  <a:srgbClr val="000000"/>
                </a:solidFill>
                <a:uFillTx/>
                <a:latin typeface="Calibri"/>
                <a:ea typeface="Calibri"/>
                <a:cs typeface="Calibri"/>
              </a:rPr>
              <a:t>science</a:t>
            </a:r>
            <a:r>
              <a:rPr lang="en-US" sz="1600" b="0" i="0" u="none" strike="noStrike" kern="0" cap="none" spc="0" baseline="0">
                <a:solidFill>
                  <a:srgbClr val="000000"/>
                </a:solidFill>
                <a:uFillTx/>
                <a:latin typeface="Calibri"/>
                <a:ea typeface="Calibri"/>
                <a:cs typeface="Calibri"/>
              </a:rPr>
              <a:t>, </a:t>
            </a:r>
            <a:r>
              <a:rPr lang="en-US" sz="1600" b="0" i="1" u="none" strike="noStrike" kern="0" cap="none" spc="0" baseline="0">
                <a:solidFill>
                  <a:srgbClr val="000000"/>
                </a:solidFill>
                <a:uFillTx/>
                <a:latin typeface="Calibri"/>
                <a:ea typeface="Calibri"/>
                <a:cs typeface="Calibri"/>
              </a:rPr>
              <a:t>337</a:t>
            </a:r>
            <a:r>
              <a:rPr lang="en-US" sz="1600" b="0" i="0" u="none" strike="noStrike" kern="0" cap="none" spc="0" baseline="0">
                <a:solidFill>
                  <a:srgbClr val="000000"/>
                </a:solidFill>
                <a:uFillTx/>
                <a:latin typeface="Calibri"/>
                <a:ea typeface="Calibri"/>
                <a:cs typeface="Calibri"/>
              </a:rPr>
              <a:t>(6090), pp.49-53.</a:t>
            </a:r>
            <a:endParaRPr lang="en-US" sz="16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-Wandersman, A. and Florin, P., 2003. Community interventions and effective prevention. </a:t>
            </a:r>
            <a:r>
              <a:rPr lang="en-US" sz="1600" b="0" i="1" u="none" strike="noStrike" kern="0" cap="none" spc="0" baseline="0">
                <a:solidFill>
                  <a:srgbClr val="000000"/>
                </a:solidFill>
                <a:uFillTx/>
                <a:latin typeface="Calibri"/>
                <a:ea typeface="Calibri"/>
                <a:cs typeface="Calibri"/>
              </a:rPr>
              <a:t>American Psychologist</a:t>
            </a:r>
            <a:r>
              <a:rPr lang="en-US" sz="1600" b="0" i="0" u="none" strike="noStrike" kern="0" cap="none" spc="0" baseline="0">
                <a:solidFill>
                  <a:srgbClr val="000000"/>
                </a:solidFill>
                <a:uFillTx/>
                <a:latin typeface="Calibri"/>
                <a:ea typeface="Calibri"/>
                <a:cs typeface="Calibri"/>
              </a:rPr>
              <a:t>, </a:t>
            </a:r>
            <a:r>
              <a:rPr lang="en-US" sz="1600" b="0" i="1" u="none" strike="noStrike" kern="0" cap="none" spc="0" baseline="0">
                <a:solidFill>
                  <a:srgbClr val="000000"/>
                </a:solidFill>
                <a:uFillTx/>
                <a:latin typeface="Calibri"/>
                <a:ea typeface="Calibri"/>
                <a:cs typeface="Calibri"/>
              </a:rPr>
              <a:t>58</a:t>
            </a:r>
            <a:r>
              <a:rPr lang="en-US" sz="1600" b="0" i="0" u="none" strike="noStrike" kern="0" cap="none" spc="0" baseline="0">
                <a:solidFill>
                  <a:srgbClr val="000000"/>
                </a:solidFill>
                <a:uFillTx/>
                <a:latin typeface="Calibri"/>
                <a:ea typeface="Calibri"/>
                <a:cs typeface="Calibri"/>
              </a:rPr>
              <a:t>(6-7), p.441.</a:t>
            </a:r>
            <a:endParaRPr lang="en-US" sz="1600" b="0" i="0" u="none" strike="noStrike" kern="0" cap="none" spc="0" baseline="0">
              <a:solidFill>
                <a:srgbClr val="000000"/>
              </a:solidFill>
              <a:uFillTx/>
              <a:latin typeface="Calibri"/>
            </a:endParaRPr>
          </a:p>
          <a:p>
            <a:pPr marL="285750" marR="0" lvl="0" indent="-285750" algn="just"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Maras, P., Bradshaw, V., Croft, C., Gale, L. and Webb, J., 2008. Working with Families with Complex Needs A Multi-Agency Approach. University of Greenwich.</a:t>
            </a:r>
            <a:endParaRPr lang="en-US" sz="1600" b="0" i="0" u="none" strike="noStrike" kern="0" cap="none" spc="0" baseline="0">
              <a:solidFill>
                <a:srgbClr val="000000"/>
              </a:solidFill>
              <a:uFillTx/>
              <a:latin typeface="Calibri"/>
              <a:cs typeface="Calibri"/>
            </a:endParaRPr>
          </a:p>
          <a:p>
            <a:pPr marL="285750" marR="0" lvl="0" indent="-285750" algn="just"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Reupert, A. and Maybery, D., 2014. Practitioners' experiences of working with families with complex needs. Journal of Psychiatric and Mental Health Nursing, 21(7), pp.642-651.</a:t>
            </a:r>
            <a:endParaRPr lang="en-US" sz="1600" b="0" i="0" u="none" strike="noStrike" kern="0" cap="none" spc="0" baseline="0">
              <a:solidFill>
                <a:srgbClr val="000000"/>
              </a:solidFill>
              <a:uFillTx/>
              <a:latin typeface="Calibri"/>
              <a:cs typeface="Calibri"/>
            </a:endParaRPr>
          </a:p>
          <a:p>
            <a:pPr marL="285750" marR="0" lvl="0" indent="-285750" algn="just" defTabSz="914400" rtl="0" fontAlgn="auto" hangingPunct="1">
              <a:lnSpc>
                <a:spcPct val="100000"/>
              </a:lnSpc>
              <a:spcBef>
                <a:spcPts val="0"/>
              </a:spcBef>
              <a:spcAft>
                <a:spcPts val="0"/>
              </a:spcAft>
              <a:buSzPct val="100000"/>
              <a:buFont typeface="Arial"/>
              <a:buChar char="•"/>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Calibri"/>
                <a:ea typeface="Calibri"/>
                <a:cs typeface="Calibri"/>
              </a:rPr>
              <a:t>Rossiter, C., Schmied, V., Kemp, L., Fowler, C., Kruske, S. and Homer, C.S., 2017. Responding to families with complex needs: a national survey of child and family health nurses. Journal of advanced nursing, 73(2), pp.386-398.</a:t>
            </a:r>
            <a:endParaRPr lang="en-US" sz="1600" b="0" i="0" u="none" strike="noStrike" kern="0" cap="none" spc="0" baseline="0">
              <a:solidFill>
                <a:srgbClr val="000000"/>
              </a:solidFill>
              <a:uFillTx/>
              <a:latin typeface="Calibri"/>
              <a:cs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Calibri"/>
              <a:cs typeface="Calibri"/>
            </a:endParaRPr>
          </a:p>
        </p:txBody>
      </p:sp>
    </p:spTree>
  </p:cSld>
  <p:clrMapOvr>
    <a:masterClrMapping/>
  </p:clrMapOvr>
</p:sld>
</file>

<file path=ppt/theme/theme1.xml><?xml version="1.0" encoding="utf-8"?>
<a:theme xmlns:a="http://schemas.openxmlformats.org/drawingml/2006/main" name="Organic">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TotalTime>
  <Words>1383</Words>
  <Application>Microsoft Office PowerPoint</Application>
  <PresentationFormat>Widescreen</PresentationFormat>
  <Paragraphs>88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Nova</vt:lpstr>
      <vt:lpstr>Arial Nova Light</vt:lpstr>
      <vt:lpstr>Calibri</vt:lpstr>
      <vt:lpstr>Garamond</vt:lpstr>
      <vt:lpstr>Organic</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Catalina</dc:creator>
  <cp:lastModifiedBy>Edie jobe</cp:lastModifiedBy>
  <cp:revision>25</cp:revision>
  <dcterms:created xsi:type="dcterms:W3CDTF">2022-07-08T11:02:32Z</dcterms:created>
  <dcterms:modified xsi:type="dcterms:W3CDTF">2022-07-15T10:54:36Z</dcterms:modified>
</cp:coreProperties>
</file>