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1F08A-60FD-9D43-9E37-BA42111B9CB1}" v="46" dt="2026-02-22T00:05:53.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p:restoredTop sz="94614"/>
  </p:normalViewPr>
  <p:slideViewPr>
    <p:cSldViewPr snapToGrid="0">
      <p:cViewPr varScale="1">
        <p:scale>
          <a:sx n="101" d="100"/>
          <a:sy n="101" d="100"/>
        </p:scale>
        <p:origin x="5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Stradling (2500759)" userId="b66a1389-4d76-4d16-8781-be84b65d076b" providerId="ADAL" clId="{42B16064-8FB3-5B12-BF39-983297E8C20C}"/>
    <pc:docChg chg="undo custSel addSld delSld modSld sldOrd">
      <pc:chgData name="Lily Stradling (2500759)" userId="b66a1389-4d76-4d16-8781-be84b65d076b" providerId="ADAL" clId="{42B16064-8FB3-5B12-BF39-983297E8C20C}" dt="2026-02-22T00:05:56.899" v="4104"/>
      <pc:docMkLst>
        <pc:docMk/>
      </pc:docMkLst>
      <pc:sldChg chg="addSp modSp mod setBg">
        <pc:chgData name="Lily Stradling (2500759)" userId="b66a1389-4d76-4d16-8781-be84b65d076b" providerId="ADAL" clId="{42B16064-8FB3-5B12-BF39-983297E8C20C}" dt="2026-02-21T23:37:27.804" v="4033" actId="1076"/>
        <pc:sldMkLst>
          <pc:docMk/>
          <pc:sldMk cId="3541495178" sldId="257"/>
        </pc:sldMkLst>
        <pc:spChg chg="mod">
          <ac:chgData name="Lily Stradling (2500759)" userId="b66a1389-4d76-4d16-8781-be84b65d076b" providerId="ADAL" clId="{42B16064-8FB3-5B12-BF39-983297E8C20C}" dt="2026-02-13T19:47:58.237" v="1129" actId="26606"/>
          <ac:spMkLst>
            <pc:docMk/>
            <pc:sldMk cId="3541495178" sldId="257"/>
            <ac:spMk id="2" creationId="{0E982C78-87E1-7D4D-AB10-A1F8F4CC2F02}"/>
          </ac:spMkLst>
        </pc:spChg>
        <pc:spChg chg="mod">
          <ac:chgData name="Lily Stradling (2500759)" userId="b66a1389-4d76-4d16-8781-be84b65d076b" providerId="ADAL" clId="{42B16064-8FB3-5B12-BF39-983297E8C20C}" dt="2026-02-21T23:37:26.508" v="4032" actId="20577"/>
          <ac:spMkLst>
            <pc:docMk/>
            <pc:sldMk cId="3541495178" sldId="257"/>
            <ac:spMk id="3" creationId="{B8823EC3-1347-EA39-9D34-4880AE0E82BE}"/>
          </ac:spMkLst>
        </pc:spChg>
        <pc:spChg chg="add">
          <ac:chgData name="Lily Stradling (2500759)" userId="b66a1389-4d76-4d16-8781-be84b65d076b" providerId="ADAL" clId="{42B16064-8FB3-5B12-BF39-983297E8C20C}" dt="2026-02-13T19:47:58.237" v="1129" actId="26606"/>
          <ac:spMkLst>
            <pc:docMk/>
            <pc:sldMk cId="3541495178" sldId="257"/>
            <ac:spMk id="9" creationId="{04812C46-200A-4DEB-A05E-3ED6C68C2387}"/>
          </ac:spMkLst>
        </pc:spChg>
        <pc:spChg chg="add">
          <ac:chgData name="Lily Stradling (2500759)" userId="b66a1389-4d76-4d16-8781-be84b65d076b" providerId="ADAL" clId="{42B16064-8FB3-5B12-BF39-983297E8C20C}" dt="2026-02-13T19:47:58.237" v="1129" actId="26606"/>
          <ac:spMkLst>
            <pc:docMk/>
            <pc:sldMk cId="3541495178" sldId="257"/>
            <ac:spMk id="11" creationId="{D1EA859B-E555-4109-94F3-6700E046E008}"/>
          </ac:spMkLst>
        </pc:spChg>
        <pc:picChg chg="add mod ord">
          <ac:chgData name="Lily Stradling (2500759)" userId="b66a1389-4d76-4d16-8781-be84b65d076b" providerId="ADAL" clId="{42B16064-8FB3-5B12-BF39-983297E8C20C}" dt="2026-02-21T23:37:27.804" v="4033" actId="1076"/>
          <ac:picMkLst>
            <pc:docMk/>
            <pc:sldMk cId="3541495178" sldId="257"/>
            <ac:picMk id="4" creationId="{5BFDB461-CCE2-FCCE-BF17-6441C98E732F}"/>
          </ac:picMkLst>
        </pc:picChg>
      </pc:sldChg>
      <pc:sldChg chg="addSp modSp new mod setBg">
        <pc:chgData name="Lily Stradling (2500759)" userId="b66a1389-4d76-4d16-8781-be84b65d076b" providerId="ADAL" clId="{42B16064-8FB3-5B12-BF39-983297E8C20C}" dt="2026-02-21T23:24:15.191" v="3935" actId="20577"/>
        <pc:sldMkLst>
          <pc:docMk/>
          <pc:sldMk cId="1448972474" sldId="258"/>
        </pc:sldMkLst>
        <pc:spChg chg="mod">
          <ac:chgData name="Lily Stradling (2500759)" userId="b66a1389-4d76-4d16-8781-be84b65d076b" providerId="ADAL" clId="{42B16064-8FB3-5B12-BF39-983297E8C20C}" dt="2026-02-13T13:45:42.866" v="922" actId="26606"/>
          <ac:spMkLst>
            <pc:docMk/>
            <pc:sldMk cId="1448972474" sldId="258"/>
            <ac:spMk id="2" creationId="{136853F0-9B88-50C1-F5CD-66122183BCA3}"/>
          </ac:spMkLst>
        </pc:spChg>
        <pc:spChg chg="mod">
          <ac:chgData name="Lily Stradling (2500759)" userId="b66a1389-4d76-4d16-8781-be84b65d076b" providerId="ADAL" clId="{42B16064-8FB3-5B12-BF39-983297E8C20C}" dt="2026-02-21T23:24:15.191" v="3935" actId="20577"/>
          <ac:spMkLst>
            <pc:docMk/>
            <pc:sldMk cId="1448972474" sldId="258"/>
            <ac:spMk id="3" creationId="{FBED7058-EA7F-07E5-26C7-69265993188B}"/>
          </ac:spMkLst>
        </pc:spChg>
        <pc:spChg chg="add">
          <ac:chgData name="Lily Stradling (2500759)" userId="b66a1389-4d76-4d16-8781-be84b65d076b" providerId="ADAL" clId="{42B16064-8FB3-5B12-BF39-983297E8C20C}" dt="2026-02-13T13:45:42.866" v="922" actId="26606"/>
          <ac:spMkLst>
            <pc:docMk/>
            <pc:sldMk cId="1448972474" sldId="258"/>
            <ac:spMk id="9" creationId="{7FF47CB7-972F-479F-A36D-9E72D26EC8DA}"/>
          </ac:spMkLst>
        </pc:spChg>
        <pc:spChg chg="add">
          <ac:chgData name="Lily Stradling (2500759)" userId="b66a1389-4d76-4d16-8781-be84b65d076b" providerId="ADAL" clId="{42B16064-8FB3-5B12-BF39-983297E8C20C}" dt="2026-02-13T13:45:42.866" v="922" actId="26606"/>
          <ac:spMkLst>
            <pc:docMk/>
            <pc:sldMk cId="1448972474" sldId="258"/>
            <ac:spMk id="11" creationId="{0D153B68-5844-490D-8E67-F616D6D721CA}"/>
          </ac:spMkLst>
        </pc:spChg>
        <pc:spChg chg="add">
          <ac:chgData name="Lily Stradling (2500759)" userId="b66a1389-4d76-4d16-8781-be84b65d076b" providerId="ADAL" clId="{42B16064-8FB3-5B12-BF39-983297E8C20C}" dt="2026-02-13T13:45:42.866" v="922" actId="26606"/>
          <ac:spMkLst>
            <pc:docMk/>
            <pc:sldMk cId="1448972474" sldId="258"/>
            <ac:spMk id="13" creationId="{9A0D773F-7A7D-4DBB-9DEA-86BB8B8F4BC8}"/>
          </ac:spMkLst>
        </pc:spChg>
        <pc:picChg chg="add mod">
          <ac:chgData name="Lily Stradling (2500759)" userId="b66a1389-4d76-4d16-8781-be84b65d076b" providerId="ADAL" clId="{42B16064-8FB3-5B12-BF39-983297E8C20C}" dt="2026-02-13T13:45:46.813" v="923" actId="27614"/>
          <ac:picMkLst>
            <pc:docMk/>
            <pc:sldMk cId="1448972474" sldId="258"/>
            <ac:picMk id="4" creationId="{96C08C5E-117E-4DB0-F3EC-9B200441EEA0}"/>
          </ac:picMkLst>
        </pc:picChg>
      </pc:sldChg>
      <pc:sldChg chg="modSp new del mod">
        <pc:chgData name="Lily Stradling (2500759)" userId="b66a1389-4d76-4d16-8781-be84b65d076b" providerId="ADAL" clId="{42B16064-8FB3-5B12-BF39-983297E8C20C}" dt="2026-02-21T22:17:37.600" v="2007" actId="2696"/>
        <pc:sldMkLst>
          <pc:docMk/>
          <pc:sldMk cId="2844597955" sldId="259"/>
        </pc:sldMkLst>
      </pc:sldChg>
      <pc:sldChg chg="addSp delSp modSp new mod setBg">
        <pc:chgData name="Lily Stradling (2500759)" userId="b66a1389-4d76-4d16-8781-be84b65d076b" providerId="ADAL" clId="{42B16064-8FB3-5B12-BF39-983297E8C20C}" dt="2026-02-21T22:10:50.614" v="1994" actId="313"/>
        <pc:sldMkLst>
          <pc:docMk/>
          <pc:sldMk cId="370815417" sldId="260"/>
        </pc:sldMkLst>
        <pc:spChg chg="mod">
          <ac:chgData name="Lily Stradling (2500759)" userId="b66a1389-4d76-4d16-8781-be84b65d076b" providerId="ADAL" clId="{42B16064-8FB3-5B12-BF39-983297E8C20C}" dt="2026-02-21T22:10:50.614" v="1994" actId="313"/>
          <ac:spMkLst>
            <pc:docMk/>
            <pc:sldMk cId="370815417" sldId="260"/>
            <ac:spMk id="2" creationId="{D4890269-8772-D0EE-5175-841FBBCEF8D8}"/>
          </ac:spMkLst>
        </pc:spChg>
        <pc:spChg chg="add">
          <ac:chgData name="Lily Stradling (2500759)" userId="b66a1389-4d76-4d16-8781-be84b65d076b" providerId="ADAL" clId="{42B16064-8FB3-5B12-BF39-983297E8C20C}" dt="2026-02-13T14:34:28.084" v="995" actId="26606"/>
          <ac:spMkLst>
            <pc:docMk/>
            <pc:sldMk cId="370815417" sldId="260"/>
            <ac:spMk id="17" creationId="{BEBFA723-5A7B-472D-ABD7-1526B8D3A38B}"/>
          </ac:spMkLst>
        </pc:spChg>
        <pc:spChg chg="add">
          <ac:chgData name="Lily Stradling (2500759)" userId="b66a1389-4d76-4d16-8781-be84b65d076b" providerId="ADAL" clId="{42B16064-8FB3-5B12-BF39-983297E8C20C}" dt="2026-02-13T14:34:28.084" v="995" actId="26606"/>
          <ac:spMkLst>
            <pc:docMk/>
            <pc:sldMk cId="370815417" sldId="260"/>
            <ac:spMk id="18" creationId="{A6B27065-399A-4CF7-BF70-CF79B9848FC1}"/>
          </ac:spMkLst>
        </pc:spChg>
        <pc:grpChg chg="add">
          <ac:chgData name="Lily Stradling (2500759)" userId="b66a1389-4d76-4d16-8781-be84b65d076b" providerId="ADAL" clId="{42B16064-8FB3-5B12-BF39-983297E8C20C}" dt="2026-02-13T14:34:28.084" v="995" actId="26606"/>
          <ac:grpSpMkLst>
            <pc:docMk/>
            <pc:sldMk cId="370815417" sldId="260"/>
            <ac:grpSpMk id="13" creationId="{CF22986C-DDF7-4109-9D6A-006800D6B041}"/>
          </ac:grpSpMkLst>
        </pc:grpChg>
        <pc:picChg chg="add mod">
          <ac:chgData name="Lily Stradling (2500759)" userId="b66a1389-4d76-4d16-8781-be84b65d076b" providerId="ADAL" clId="{42B16064-8FB3-5B12-BF39-983297E8C20C}" dt="2026-02-13T14:34:34.223" v="996" actId="27614"/>
          <ac:picMkLst>
            <pc:docMk/>
            <pc:sldMk cId="370815417" sldId="260"/>
            <ac:picMk id="4" creationId="{8258D0A5-C7F2-EC31-B6D0-C6C3EBAF68DD}"/>
          </ac:picMkLst>
        </pc:picChg>
      </pc:sldChg>
      <pc:sldChg chg="addSp delSp modSp new mod ord setBg">
        <pc:chgData name="Lily Stradling (2500759)" userId="b66a1389-4d76-4d16-8781-be84b65d076b" providerId="ADAL" clId="{42B16064-8FB3-5B12-BF39-983297E8C20C}" dt="2026-02-22T00:05:56.899" v="4104"/>
        <pc:sldMkLst>
          <pc:docMk/>
          <pc:sldMk cId="3849751103" sldId="261"/>
        </pc:sldMkLst>
        <pc:spChg chg="mod">
          <ac:chgData name="Lily Stradling (2500759)" userId="b66a1389-4d76-4d16-8781-be84b65d076b" providerId="ADAL" clId="{42B16064-8FB3-5B12-BF39-983297E8C20C}" dt="2026-02-13T14:37:41.547" v="1055" actId="20577"/>
          <ac:spMkLst>
            <pc:docMk/>
            <pc:sldMk cId="3849751103" sldId="261"/>
            <ac:spMk id="2" creationId="{B0E63412-BDF4-1EC5-783C-EEA86B657C7B}"/>
          </ac:spMkLst>
        </pc:spChg>
        <pc:spChg chg="add del mod">
          <ac:chgData name="Lily Stradling (2500759)" userId="b66a1389-4d76-4d16-8781-be84b65d076b" providerId="ADAL" clId="{42B16064-8FB3-5B12-BF39-983297E8C20C}" dt="2026-02-22T00:05:56.899" v="4104"/>
          <ac:spMkLst>
            <pc:docMk/>
            <pc:sldMk cId="3849751103" sldId="261"/>
            <ac:spMk id="5" creationId="{F8AEAFF8-DDF1-8C9A-00F3-565E0701A3FD}"/>
          </ac:spMkLst>
        </pc:spChg>
        <pc:spChg chg="add">
          <ac:chgData name="Lily Stradling (2500759)" userId="b66a1389-4d76-4d16-8781-be84b65d076b" providerId="ADAL" clId="{42B16064-8FB3-5B12-BF39-983297E8C20C}" dt="2026-02-13T14:37:21.825" v="1036" actId="26606"/>
          <ac:spMkLst>
            <pc:docMk/>
            <pc:sldMk cId="3849751103" sldId="261"/>
            <ac:spMk id="9" creationId="{D4771268-CB57-404A-9271-370EB28F6090}"/>
          </ac:spMkLst>
        </pc:spChg>
        <pc:picChg chg="add mod">
          <ac:chgData name="Lily Stradling (2500759)" userId="b66a1389-4d76-4d16-8781-be84b65d076b" providerId="ADAL" clId="{42B16064-8FB3-5B12-BF39-983297E8C20C}" dt="2026-02-13T14:37:54.009" v="1058" actId="1076"/>
          <ac:picMkLst>
            <pc:docMk/>
            <pc:sldMk cId="3849751103" sldId="261"/>
            <ac:picMk id="4" creationId="{DBB3AEC7-B110-A979-4CF8-1CE220DC1C7E}"/>
          </ac:picMkLst>
        </pc:picChg>
      </pc:sldChg>
      <pc:sldChg chg="addSp modSp new mod ord setBg">
        <pc:chgData name="Lily Stradling (2500759)" userId="b66a1389-4d76-4d16-8781-be84b65d076b" providerId="ADAL" clId="{42B16064-8FB3-5B12-BF39-983297E8C20C}" dt="2026-02-13T19:34:55.545" v="1080" actId="20578"/>
        <pc:sldMkLst>
          <pc:docMk/>
          <pc:sldMk cId="746707130" sldId="262"/>
        </pc:sldMkLst>
        <pc:spChg chg="mod">
          <ac:chgData name="Lily Stradling (2500759)" userId="b66a1389-4d76-4d16-8781-be84b65d076b" providerId="ADAL" clId="{42B16064-8FB3-5B12-BF39-983297E8C20C}" dt="2026-02-13T19:33:36.884" v="1078" actId="1076"/>
          <ac:spMkLst>
            <pc:docMk/>
            <pc:sldMk cId="746707130" sldId="262"/>
            <ac:spMk id="2" creationId="{0D3CF3C2-7303-D585-EE73-706B884A4B17}"/>
          </ac:spMkLst>
        </pc:spChg>
        <pc:spChg chg="mod">
          <ac:chgData name="Lily Stradling (2500759)" userId="b66a1389-4d76-4d16-8781-be84b65d076b" providerId="ADAL" clId="{42B16064-8FB3-5B12-BF39-983297E8C20C}" dt="2026-02-13T19:33:40.154" v="1079" actId="1076"/>
          <ac:spMkLst>
            <pc:docMk/>
            <pc:sldMk cId="746707130" sldId="262"/>
            <ac:spMk id="3" creationId="{1CB8055A-F0F6-EBC3-AC60-4988F9C7751C}"/>
          </ac:spMkLst>
        </pc:spChg>
        <pc:spChg chg="add">
          <ac:chgData name="Lily Stradling (2500759)" userId="b66a1389-4d76-4d16-8781-be84b65d076b" providerId="ADAL" clId="{42B16064-8FB3-5B12-BF39-983297E8C20C}" dt="2026-02-13T19:31:09.398" v="1067" actId="26606"/>
          <ac:spMkLst>
            <pc:docMk/>
            <pc:sldMk cId="746707130" sldId="262"/>
            <ac:spMk id="9" creationId="{1E020063-2385-44AC-BD67-258E1F0B9FCE}"/>
          </ac:spMkLst>
        </pc:spChg>
        <pc:spChg chg="add">
          <ac:chgData name="Lily Stradling (2500759)" userId="b66a1389-4d76-4d16-8781-be84b65d076b" providerId="ADAL" clId="{42B16064-8FB3-5B12-BF39-983297E8C20C}" dt="2026-02-13T19:31:09.398" v="1067" actId="26606"/>
          <ac:spMkLst>
            <pc:docMk/>
            <pc:sldMk cId="746707130" sldId="262"/>
            <ac:spMk id="11" creationId="{7E014A0B-5338-4077-AFE9-A90D04D4492B}"/>
          </ac:spMkLst>
        </pc:spChg>
        <pc:grpChg chg="add">
          <ac:chgData name="Lily Stradling (2500759)" userId="b66a1389-4d76-4d16-8781-be84b65d076b" providerId="ADAL" clId="{42B16064-8FB3-5B12-BF39-983297E8C20C}" dt="2026-02-13T19:31:09.398" v="1067" actId="26606"/>
          <ac:grpSpMkLst>
            <pc:docMk/>
            <pc:sldMk cId="746707130" sldId="262"/>
            <ac:grpSpMk id="13" creationId="{78127680-150F-4A90-9950-F66392578116}"/>
          </ac:grpSpMkLst>
        </pc:grpChg>
        <pc:grpChg chg="add">
          <ac:chgData name="Lily Stradling (2500759)" userId="b66a1389-4d76-4d16-8781-be84b65d076b" providerId="ADAL" clId="{42B16064-8FB3-5B12-BF39-983297E8C20C}" dt="2026-02-13T19:31:09.398" v="1067" actId="26606"/>
          <ac:grpSpMkLst>
            <pc:docMk/>
            <pc:sldMk cId="746707130" sldId="262"/>
            <ac:grpSpMk id="19" creationId="{466920E5-8640-4C24-A775-8647637094A7}"/>
          </ac:grpSpMkLst>
        </pc:grpChg>
        <pc:picChg chg="add mod">
          <ac:chgData name="Lily Stradling (2500759)" userId="b66a1389-4d76-4d16-8781-be84b65d076b" providerId="ADAL" clId="{42B16064-8FB3-5B12-BF39-983297E8C20C}" dt="2026-02-13T19:32:09.754" v="1076" actId="1076"/>
          <ac:picMkLst>
            <pc:docMk/>
            <pc:sldMk cId="746707130" sldId="262"/>
            <ac:picMk id="4" creationId="{101CCC22-C066-48A6-818A-20EC8EB784EF}"/>
          </ac:picMkLst>
        </pc:picChg>
      </pc:sldChg>
      <pc:sldChg chg="addSp delSp modSp new mod setBg">
        <pc:chgData name="Lily Stradling (2500759)" userId="b66a1389-4d76-4d16-8781-be84b65d076b" providerId="ADAL" clId="{42B16064-8FB3-5B12-BF39-983297E8C20C}" dt="2026-02-22T00:05:31.222" v="4100" actId="20577"/>
        <pc:sldMkLst>
          <pc:docMk/>
          <pc:sldMk cId="986854231" sldId="263"/>
        </pc:sldMkLst>
        <pc:spChg chg="mod">
          <ac:chgData name="Lily Stradling (2500759)" userId="b66a1389-4d76-4d16-8781-be84b65d076b" providerId="ADAL" clId="{42B16064-8FB3-5B12-BF39-983297E8C20C}" dt="2026-02-22T00:05:31.222" v="4100" actId="20577"/>
          <ac:spMkLst>
            <pc:docMk/>
            <pc:sldMk cId="986854231" sldId="263"/>
            <ac:spMk id="2" creationId="{177362CB-6E86-F038-5EF2-AF0D613813B7}"/>
          </ac:spMkLst>
        </pc:spChg>
        <pc:spChg chg="add">
          <ac:chgData name="Lily Stradling (2500759)" userId="b66a1389-4d76-4d16-8781-be84b65d076b" providerId="ADAL" clId="{42B16064-8FB3-5B12-BF39-983297E8C20C}" dt="2026-02-13T19:53:01.769" v="1134" actId="26606"/>
          <ac:spMkLst>
            <pc:docMk/>
            <pc:sldMk cId="986854231" sldId="263"/>
            <ac:spMk id="9" creationId="{A3363022-C969-41E9-8EB2-E4C94908C1FA}"/>
          </ac:spMkLst>
        </pc:spChg>
        <pc:spChg chg="add">
          <ac:chgData name="Lily Stradling (2500759)" userId="b66a1389-4d76-4d16-8781-be84b65d076b" providerId="ADAL" clId="{42B16064-8FB3-5B12-BF39-983297E8C20C}" dt="2026-02-13T19:53:01.769" v="1134" actId="26606"/>
          <ac:spMkLst>
            <pc:docMk/>
            <pc:sldMk cId="986854231" sldId="263"/>
            <ac:spMk id="11" creationId="{8D1AD6B3-BE88-4CEB-BA17-790657CC4729}"/>
          </ac:spMkLst>
        </pc:spChg>
        <pc:grpChg chg="add">
          <ac:chgData name="Lily Stradling (2500759)" userId="b66a1389-4d76-4d16-8781-be84b65d076b" providerId="ADAL" clId="{42B16064-8FB3-5B12-BF39-983297E8C20C}" dt="2026-02-13T19:53:01.769" v="1134" actId="26606"/>
          <ac:grpSpMkLst>
            <pc:docMk/>
            <pc:sldMk cId="986854231" sldId="263"/>
            <ac:grpSpMk id="13" creationId="{89D1390B-7E13-4B4F-9CB2-391063412E54}"/>
          </ac:grpSpMkLst>
        </pc:grpChg>
        <pc:picChg chg="add mod">
          <ac:chgData name="Lily Stradling (2500759)" userId="b66a1389-4d76-4d16-8781-be84b65d076b" providerId="ADAL" clId="{42B16064-8FB3-5B12-BF39-983297E8C20C}" dt="2026-02-13T19:53:21.951" v="1135" actId="27614"/>
          <ac:picMkLst>
            <pc:docMk/>
            <pc:sldMk cId="986854231" sldId="263"/>
            <ac:picMk id="4" creationId="{DABFCBAB-B14A-759D-5175-9A66AF39FC58}"/>
          </ac:picMkLst>
        </pc:picChg>
      </pc:sldChg>
      <pc:sldChg chg="addSp modSp new mod setBg">
        <pc:chgData name="Lily Stradling (2500759)" userId="b66a1389-4d76-4d16-8781-be84b65d076b" providerId="ADAL" clId="{42B16064-8FB3-5B12-BF39-983297E8C20C}" dt="2026-02-13T20:03:32.763" v="1158" actId="14100"/>
        <pc:sldMkLst>
          <pc:docMk/>
          <pc:sldMk cId="216216018" sldId="264"/>
        </pc:sldMkLst>
        <pc:spChg chg="mod">
          <ac:chgData name="Lily Stradling (2500759)" userId="b66a1389-4d76-4d16-8781-be84b65d076b" providerId="ADAL" clId="{42B16064-8FB3-5B12-BF39-983297E8C20C}" dt="2026-02-13T20:02:26.809" v="1156" actId="26606"/>
          <ac:spMkLst>
            <pc:docMk/>
            <pc:sldMk cId="216216018" sldId="264"/>
            <ac:spMk id="2" creationId="{6382F45B-123C-BC0F-42EE-EB0EE20EA284}"/>
          </ac:spMkLst>
        </pc:spChg>
        <pc:spChg chg="mod">
          <ac:chgData name="Lily Stradling (2500759)" userId="b66a1389-4d76-4d16-8781-be84b65d076b" providerId="ADAL" clId="{42B16064-8FB3-5B12-BF39-983297E8C20C}" dt="2026-02-13T20:02:26.809" v="1156" actId="26606"/>
          <ac:spMkLst>
            <pc:docMk/>
            <pc:sldMk cId="216216018" sldId="264"/>
            <ac:spMk id="3" creationId="{277D8240-4666-9A71-73B5-47EABA6DFFC7}"/>
          </ac:spMkLst>
        </pc:spChg>
        <pc:spChg chg="add">
          <ac:chgData name="Lily Stradling (2500759)" userId="b66a1389-4d76-4d16-8781-be84b65d076b" providerId="ADAL" clId="{42B16064-8FB3-5B12-BF39-983297E8C20C}" dt="2026-02-13T20:02:26.809" v="1156" actId="26606"/>
          <ac:spMkLst>
            <pc:docMk/>
            <pc:sldMk cId="216216018" sldId="264"/>
            <ac:spMk id="9" creationId="{45D37F4E-DDB4-456B-97E0-9937730A039F}"/>
          </ac:spMkLst>
        </pc:spChg>
        <pc:spChg chg="add">
          <ac:chgData name="Lily Stradling (2500759)" userId="b66a1389-4d76-4d16-8781-be84b65d076b" providerId="ADAL" clId="{42B16064-8FB3-5B12-BF39-983297E8C20C}" dt="2026-02-13T20:02:26.809" v="1156" actId="26606"/>
          <ac:spMkLst>
            <pc:docMk/>
            <pc:sldMk cId="216216018" sldId="264"/>
            <ac:spMk id="11" creationId="{B2DD41CD-8F47-4F56-AD12-4E2FF7696987}"/>
          </ac:spMkLst>
        </pc:spChg>
        <pc:picChg chg="add mod">
          <ac:chgData name="Lily Stradling (2500759)" userId="b66a1389-4d76-4d16-8781-be84b65d076b" providerId="ADAL" clId="{42B16064-8FB3-5B12-BF39-983297E8C20C}" dt="2026-02-13T20:03:32.763" v="1158" actId="14100"/>
          <ac:picMkLst>
            <pc:docMk/>
            <pc:sldMk cId="216216018" sldId="264"/>
            <ac:picMk id="4" creationId="{CCB4675A-BE89-4CDE-950F-25729D15EFE5}"/>
          </ac:picMkLst>
        </pc:picChg>
      </pc:sldChg>
      <pc:sldChg chg="addSp modSp new mod setBg">
        <pc:chgData name="Lily Stradling (2500759)" userId="b66a1389-4d76-4d16-8781-be84b65d076b" providerId="ADAL" clId="{42B16064-8FB3-5B12-BF39-983297E8C20C}" dt="2026-02-13T20:05:05.690" v="1162" actId="962"/>
        <pc:sldMkLst>
          <pc:docMk/>
          <pc:sldMk cId="1150450348" sldId="265"/>
        </pc:sldMkLst>
        <pc:spChg chg="mod">
          <ac:chgData name="Lily Stradling (2500759)" userId="b66a1389-4d76-4d16-8781-be84b65d076b" providerId="ADAL" clId="{42B16064-8FB3-5B12-BF39-983297E8C20C}" dt="2026-02-13T20:04:37.026" v="1160" actId="26606"/>
          <ac:spMkLst>
            <pc:docMk/>
            <pc:sldMk cId="1150450348" sldId="265"/>
            <ac:spMk id="2" creationId="{CB4695AD-B805-0DF9-4148-53F0FB627768}"/>
          </ac:spMkLst>
        </pc:spChg>
        <pc:spChg chg="mod ord">
          <ac:chgData name="Lily Stradling (2500759)" userId="b66a1389-4d76-4d16-8781-be84b65d076b" providerId="ADAL" clId="{42B16064-8FB3-5B12-BF39-983297E8C20C}" dt="2026-02-13T20:04:37.026" v="1160" actId="26606"/>
          <ac:spMkLst>
            <pc:docMk/>
            <pc:sldMk cId="1150450348" sldId="265"/>
            <ac:spMk id="3" creationId="{FFF98EB5-1C81-CC97-7BD8-D49C7A3CAE09}"/>
          </ac:spMkLst>
        </pc:spChg>
        <pc:spChg chg="add">
          <ac:chgData name="Lily Stradling (2500759)" userId="b66a1389-4d76-4d16-8781-be84b65d076b" providerId="ADAL" clId="{42B16064-8FB3-5B12-BF39-983297E8C20C}" dt="2026-02-13T20:04:37.026" v="1160" actId="26606"/>
          <ac:spMkLst>
            <pc:docMk/>
            <pc:sldMk cId="1150450348" sldId="265"/>
            <ac:spMk id="9" creationId="{23E547B5-89CF-4EC0-96DE-25771AED0799}"/>
          </ac:spMkLst>
        </pc:spChg>
        <pc:spChg chg="add">
          <ac:chgData name="Lily Stradling (2500759)" userId="b66a1389-4d76-4d16-8781-be84b65d076b" providerId="ADAL" clId="{42B16064-8FB3-5B12-BF39-983297E8C20C}" dt="2026-02-13T20:04:37.026" v="1160" actId="26606"/>
          <ac:spMkLst>
            <pc:docMk/>
            <pc:sldMk cId="1150450348" sldId="265"/>
            <ac:spMk id="11" creationId="{3F0B8CEB-8279-4E5E-A0CE-1FC9F71736F2}"/>
          </ac:spMkLst>
        </pc:spChg>
        <pc:picChg chg="add mod">
          <ac:chgData name="Lily Stradling (2500759)" userId="b66a1389-4d76-4d16-8781-be84b65d076b" providerId="ADAL" clId="{42B16064-8FB3-5B12-BF39-983297E8C20C}" dt="2026-02-13T20:05:05.690" v="1162" actId="962"/>
          <ac:picMkLst>
            <pc:docMk/>
            <pc:sldMk cId="1150450348" sldId="265"/>
            <ac:picMk id="4" creationId="{CFEE2A96-CF32-2FB1-0BDF-251BDDF0A5D7}"/>
          </ac:picMkLst>
        </pc:picChg>
      </pc:sldChg>
      <pc:sldChg chg="addSp delSp modSp new mod setBg">
        <pc:chgData name="Lily Stradling (2500759)" userId="b66a1389-4d76-4d16-8781-be84b65d076b" providerId="ADAL" clId="{42B16064-8FB3-5B12-BF39-983297E8C20C}" dt="2026-02-22T00:05:24.900" v="4098" actId="20577"/>
        <pc:sldMkLst>
          <pc:docMk/>
          <pc:sldMk cId="1173315320" sldId="266"/>
        </pc:sldMkLst>
        <pc:spChg chg="mod">
          <ac:chgData name="Lily Stradling (2500759)" userId="b66a1389-4d76-4d16-8781-be84b65d076b" providerId="ADAL" clId="{42B16064-8FB3-5B12-BF39-983297E8C20C}" dt="2026-02-22T00:05:24.900" v="4098" actId="20577"/>
          <ac:spMkLst>
            <pc:docMk/>
            <pc:sldMk cId="1173315320" sldId="266"/>
            <ac:spMk id="2" creationId="{1F40AC70-0E2F-87BB-67FA-3FE705599F9C}"/>
          </ac:spMkLst>
        </pc:spChg>
        <pc:spChg chg="add">
          <ac:chgData name="Lily Stradling (2500759)" userId="b66a1389-4d76-4d16-8781-be84b65d076b" providerId="ADAL" clId="{42B16064-8FB3-5B12-BF39-983297E8C20C}" dt="2026-02-19T12:27:28.591" v="1180" actId="26606"/>
          <ac:spMkLst>
            <pc:docMk/>
            <pc:sldMk cId="1173315320" sldId="266"/>
            <ac:spMk id="9" creationId="{04812C46-200A-4DEB-A05E-3ED6C68C2387}"/>
          </ac:spMkLst>
        </pc:spChg>
        <pc:spChg chg="add">
          <ac:chgData name="Lily Stradling (2500759)" userId="b66a1389-4d76-4d16-8781-be84b65d076b" providerId="ADAL" clId="{42B16064-8FB3-5B12-BF39-983297E8C20C}" dt="2026-02-19T12:27:28.591" v="1180" actId="26606"/>
          <ac:spMkLst>
            <pc:docMk/>
            <pc:sldMk cId="1173315320" sldId="266"/>
            <ac:spMk id="11" creationId="{D1EA859B-E555-4109-94F3-6700E046E008}"/>
          </ac:spMkLst>
        </pc:spChg>
        <pc:picChg chg="add mod ord">
          <ac:chgData name="Lily Stradling (2500759)" userId="b66a1389-4d76-4d16-8781-be84b65d076b" providerId="ADAL" clId="{42B16064-8FB3-5B12-BF39-983297E8C20C}" dt="2026-02-19T12:27:28.591" v="1180" actId="26606"/>
          <ac:picMkLst>
            <pc:docMk/>
            <pc:sldMk cId="1173315320" sldId="266"/>
            <ac:picMk id="4" creationId="{F4427408-FB11-AE77-8029-EFF1EFEEF99C}"/>
          </ac:picMkLst>
        </pc:picChg>
      </pc:sldChg>
      <pc:sldChg chg="addSp delSp modSp new mod ord setBg delAnim modAnim">
        <pc:chgData name="Lily Stradling (2500759)" userId="b66a1389-4d76-4d16-8781-be84b65d076b" providerId="ADAL" clId="{42B16064-8FB3-5B12-BF39-983297E8C20C}" dt="2026-02-21T22:01:12.160" v="1207" actId="20578"/>
        <pc:sldMkLst>
          <pc:docMk/>
          <pc:sldMk cId="2851250779" sldId="267"/>
        </pc:sldMkLst>
        <pc:spChg chg="add del">
          <ac:chgData name="Lily Stradling (2500759)" userId="b66a1389-4d76-4d16-8781-be84b65d076b" providerId="ADAL" clId="{42B16064-8FB3-5B12-BF39-983297E8C20C}" dt="2026-02-21T21:54:51.779" v="1206" actId="26606"/>
          <ac:spMkLst>
            <pc:docMk/>
            <pc:sldMk cId="2851250779" sldId="267"/>
            <ac:spMk id="38" creationId="{D153EDB2-4AAD-43F4-AE78-4D326C813369}"/>
          </ac:spMkLst>
        </pc:spChg>
        <pc:spChg chg="add">
          <ac:chgData name="Lily Stradling (2500759)" userId="b66a1389-4d76-4d16-8781-be84b65d076b" providerId="ADAL" clId="{42B16064-8FB3-5B12-BF39-983297E8C20C}" dt="2026-02-21T21:54:51.779" v="1206" actId="26606"/>
          <ac:spMkLst>
            <pc:docMk/>
            <pc:sldMk cId="2851250779" sldId="267"/>
            <ac:spMk id="50" creationId="{D153EDB2-4AAD-43F4-AE78-4D326C813369}"/>
          </ac:spMkLst>
        </pc:spChg>
        <pc:grpChg chg="add del">
          <ac:chgData name="Lily Stradling (2500759)" userId="b66a1389-4d76-4d16-8781-be84b65d076b" providerId="ADAL" clId="{42B16064-8FB3-5B12-BF39-983297E8C20C}" dt="2026-02-21T21:54:51.779" v="1206" actId="26606"/>
          <ac:grpSpMkLst>
            <pc:docMk/>
            <pc:sldMk cId="2851250779" sldId="267"/>
            <ac:grpSpMk id="40" creationId="{A3CB7779-72E2-4E92-AE18-6BBC335DD881}"/>
          </ac:grpSpMkLst>
        </pc:grpChg>
        <pc:grpChg chg="add">
          <ac:chgData name="Lily Stradling (2500759)" userId="b66a1389-4d76-4d16-8781-be84b65d076b" providerId="ADAL" clId="{42B16064-8FB3-5B12-BF39-983297E8C20C}" dt="2026-02-21T21:54:51.779" v="1206" actId="26606"/>
          <ac:grpSpMkLst>
            <pc:docMk/>
            <pc:sldMk cId="2851250779" sldId="267"/>
            <ac:grpSpMk id="52" creationId="{A3CB7779-72E2-4E92-AE18-6BBC335DD881}"/>
          </ac:grpSpMkLst>
        </pc:grpChg>
        <pc:picChg chg="add del mod">
          <ac:chgData name="Lily Stradling (2500759)" userId="b66a1389-4d76-4d16-8781-be84b65d076b" providerId="ADAL" clId="{42B16064-8FB3-5B12-BF39-983297E8C20C}" dt="2026-02-21T21:54:39.805" v="1204" actId="478"/>
          <ac:picMkLst>
            <pc:docMk/>
            <pc:sldMk cId="2851250779" sldId="267"/>
            <ac:picMk id="6" creationId="{83B99107-4FCB-C59F-268E-B36D247C971C}"/>
          </ac:picMkLst>
        </pc:picChg>
        <pc:picChg chg="add mod">
          <ac:chgData name="Lily Stradling (2500759)" userId="b66a1389-4d76-4d16-8781-be84b65d076b" providerId="ADAL" clId="{42B16064-8FB3-5B12-BF39-983297E8C20C}" dt="2026-02-21T21:54:51.779" v="1206" actId="26606"/>
          <ac:picMkLst>
            <pc:docMk/>
            <pc:sldMk cId="2851250779" sldId="267"/>
            <ac:picMk id="7" creationId="{6419E163-3A49-7B56-D4BD-26BC1E9FD05B}"/>
          </ac:picMkLst>
        </pc:picChg>
      </pc:sldChg>
      <pc:sldChg chg="addSp modSp new mod setBg">
        <pc:chgData name="Lily Stradling (2500759)" userId="b66a1389-4d76-4d16-8781-be84b65d076b" providerId="ADAL" clId="{42B16064-8FB3-5B12-BF39-983297E8C20C}" dt="2026-02-21T22:13:09.562" v="1997" actId="27614"/>
        <pc:sldMkLst>
          <pc:docMk/>
          <pc:sldMk cId="3484465954" sldId="268"/>
        </pc:sldMkLst>
        <pc:spChg chg="mod">
          <ac:chgData name="Lily Stradling (2500759)" userId="b66a1389-4d76-4d16-8781-be84b65d076b" providerId="ADAL" clId="{42B16064-8FB3-5B12-BF39-983297E8C20C}" dt="2026-02-21T22:12:28.854" v="1996" actId="26606"/>
          <ac:spMkLst>
            <pc:docMk/>
            <pc:sldMk cId="3484465954" sldId="268"/>
            <ac:spMk id="2" creationId="{44CBE82A-A01A-FBCB-D2B5-D80D8F29B3EF}"/>
          </ac:spMkLst>
        </pc:spChg>
        <pc:spChg chg="mod ord">
          <ac:chgData name="Lily Stradling (2500759)" userId="b66a1389-4d76-4d16-8781-be84b65d076b" providerId="ADAL" clId="{42B16064-8FB3-5B12-BF39-983297E8C20C}" dt="2026-02-21T22:12:28.854" v="1996" actId="26606"/>
          <ac:spMkLst>
            <pc:docMk/>
            <pc:sldMk cId="3484465954" sldId="268"/>
            <ac:spMk id="3" creationId="{DDE2177A-FBBB-4A32-454D-8CC5382934D5}"/>
          </ac:spMkLst>
        </pc:spChg>
        <pc:picChg chg="add mod">
          <ac:chgData name="Lily Stradling (2500759)" userId="b66a1389-4d76-4d16-8781-be84b65d076b" providerId="ADAL" clId="{42B16064-8FB3-5B12-BF39-983297E8C20C}" dt="2026-02-21T22:13:09.562" v="1997" actId="27614"/>
          <ac:picMkLst>
            <pc:docMk/>
            <pc:sldMk cId="3484465954" sldId="268"/>
            <ac:picMk id="4" creationId="{3A05C92E-31F8-7E49-49FD-1CF5CE3DA21E}"/>
          </ac:picMkLst>
        </pc:picChg>
      </pc:sldChg>
      <pc:sldChg chg="addSp delSp modSp new mod setBg modAnim">
        <pc:chgData name="Lily Stradling (2500759)" userId="b66a1389-4d76-4d16-8781-be84b65d076b" providerId="ADAL" clId="{42B16064-8FB3-5B12-BF39-983297E8C20C}" dt="2026-02-21T23:41:27.459" v="4054"/>
        <pc:sldMkLst>
          <pc:docMk/>
          <pc:sldMk cId="1198896255" sldId="269"/>
        </pc:sldMkLst>
        <pc:spChg chg="del">
          <ac:chgData name="Lily Stradling (2500759)" userId="b66a1389-4d76-4d16-8781-be84b65d076b" providerId="ADAL" clId="{42B16064-8FB3-5B12-BF39-983297E8C20C}" dt="2026-02-21T22:16:39.531" v="2000" actId="478"/>
          <ac:spMkLst>
            <pc:docMk/>
            <pc:sldMk cId="1198896255" sldId="269"/>
            <ac:spMk id="2" creationId="{4D6C537B-C786-4E91-6F10-7CF1FBE60AD0}"/>
          </ac:spMkLst>
        </pc:spChg>
        <pc:spChg chg="del">
          <ac:chgData name="Lily Stradling (2500759)" userId="b66a1389-4d76-4d16-8781-be84b65d076b" providerId="ADAL" clId="{42B16064-8FB3-5B12-BF39-983297E8C20C}" dt="2026-02-21T22:16:37.057" v="1999" actId="478"/>
          <ac:spMkLst>
            <pc:docMk/>
            <pc:sldMk cId="1198896255" sldId="269"/>
            <ac:spMk id="3" creationId="{EB37C87D-98B7-3EAC-55ED-F64FFC15A9DC}"/>
          </ac:spMkLst>
        </pc:spChg>
        <pc:spChg chg="add del mod">
          <ac:chgData name="Lily Stradling (2500759)" userId="b66a1389-4d76-4d16-8781-be84b65d076b" providerId="ADAL" clId="{42B16064-8FB3-5B12-BF39-983297E8C20C}" dt="2026-02-21T23:41:27.459" v="4054"/>
          <ac:spMkLst>
            <pc:docMk/>
            <pc:sldMk cId="1198896255" sldId="269"/>
            <ac:spMk id="5" creationId="{198EC129-50AF-AB56-39EB-467849C60074}"/>
          </ac:spMkLst>
        </pc:spChg>
        <pc:spChg chg="add mod">
          <ac:chgData name="Lily Stradling (2500759)" userId="b66a1389-4d76-4d16-8781-be84b65d076b" providerId="ADAL" clId="{42B16064-8FB3-5B12-BF39-983297E8C20C}" dt="2026-02-21T23:41:20.488" v="4051" actId="1076"/>
          <ac:spMkLst>
            <pc:docMk/>
            <pc:sldMk cId="1198896255" sldId="269"/>
            <ac:spMk id="6" creationId="{AABFFE05-93B8-862F-44B5-4C9012C84498}"/>
          </ac:spMkLst>
        </pc:spChg>
        <pc:spChg chg="add del">
          <ac:chgData name="Lily Stradling (2500759)" userId="b66a1389-4d76-4d16-8781-be84b65d076b" providerId="ADAL" clId="{42B16064-8FB3-5B12-BF39-983297E8C20C}" dt="2026-02-21T22:17:04.384" v="2005" actId="26606"/>
          <ac:spMkLst>
            <pc:docMk/>
            <pc:sldMk cId="1198896255" sldId="269"/>
            <ac:spMk id="9" creationId="{86FF76B9-219D-4469-AF87-0236D29032F1}"/>
          </ac:spMkLst>
        </pc:spChg>
        <pc:spChg chg="add del">
          <ac:chgData name="Lily Stradling (2500759)" userId="b66a1389-4d76-4d16-8781-be84b65d076b" providerId="ADAL" clId="{42B16064-8FB3-5B12-BF39-983297E8C20C}" dt="2026-02-21T22:17:04.384" v="2005" actId="26606"/>
          <ac:spMkLst>
            <pc:docMk/>
            <pc:sldMk cId="1198896255" sldId="269"/>
            <ac:spMk id="15" creationId="{2E80C965-DB6D-4F81-9E9E-B027384D0BD6}"/>
          </ac:spMkLst>
        </pc:spChg>
        <pc:spChg chg="add del">
          <ac:chgData name="Lily Stradling (2500759)" userId="b66a1389-4d76-4d16-8781-be84b65d076b" providerId="ADAL" clId="{42B16064-8FB3-5B12-BF39-983297E8C20C}" dt="2026-02-21T22:17:04.384" v="2005" actId="26606"/>
          <ac:spMkLst>
            <pc:docMk/>
            <pc:sldMk cId="1198896255" sldId="269"/>
            <ac:spMk id="17" creationId="{633C5E46-DAC5-4661-9C87-22B08E2A512F}"/>
          </ac:spMkLst>
        </pc:spChg>
        <pc:spChg chg="add">
          <ac:chgData name="Lily Stradling (2500759)" userId="b66a1389-4d76-4d16-8781-be84b65d076b" providerId="ADAL" clId="{42B16064-8FB3-5B12-BF39-983297E8C20C}" dt="2026-02-21T22:17:04.399" v="2006" actId="26606"/>
          <ac:spMkLst>
            <pc:docMk/>
            <pc:sldMk cId="1198896255" sldId="269"/>
            <ac:spMk id="19" creationId="{FF9F2414-84E8-453E-B1F3-389FDE8192D9}"/>
          </ac:spMkLst>
        </pc:spChg>
        <pc:spChg chg="add">
          <ac:chgData name="Lily Stradling (2500759)" userId="b66a1389-4d76-4d16-8781-be84b65d076b" providerId="ADAL" clId="{42B16064-8FB3-5B12-BF39-983297E8C20C}" dt="2026-02-21T22:17:04.399" v="2006" actId="26606"/>
          <ac:spMkLst>
            <pc:docMk/>
            <pc:sldMk cId="1198896255" sldId="269"/>
            <ac:spMk id="20" creationId="{F3060C83-F051-4F0E-ABAD-AA0DFC48B218}"/>
          </ac:spMkLst>
        </pc:spChg>
        <pc:spChg chg="add">
          <ac:chgData name="Lily Stradling (2500759)" userId="b66a1389-4d76-4d16-8781-be84b65d076b" providerId="ADAL" clId="{42B16064-8FB3-5B12-BF39-983297E8C20C}" dt="2026-02-21T22:17:04.399" v="2006" actId="26606"/>
          <ac:spMkLst>
            <pc:docMk/>
            <pc:sldMk cId="1198896255" sldId="269"/>
            <ac:spMk id="21" creationId="{3ECA69A1-7536-43AC-85EF-C7106179F5ED}"/>
          </ac:spMkLst>
        </pc:spChg>
        <pc:spChg chg="add">
          <ac:chgData name="Lily Stradling (2500759)" userId="b66a1389-4d76-4d16-8781-be84b65d076b" providerId="ADAL" clId="{42B16064-8FB3-5B12-BF39-983297E8C20C}" dt="2026-02-21T22:17:04.399" v="2006" actId="26606"/>
          <ac:spMkLst>
            <pc:docMk/>
            <pc:sldMk cId="1198896255" sldId="269"/>
            <ac:spMk id="22" creationId="{83C98ABE-055B-441F-B07E-44F97F083C39}"/>
          </ac:spMkLst>
        </pc:spChg>
        <pc:spChg chg="add">
          <ac:chgData name="Lily Stradling (2500759)" userId="b66a1389-4d76-4d16-8781-be84b65d076b" providerId="ADAL" clId="{42B16064-8FB3-5B12-BF39-983297E8C20C}" dt="2026-02-21T22:17:04.399" v="2006" actId="26606"/>
          <ac:spMkLst>
            <pc:docMk/>
            <pc:sldMk cId="1198896255" sldId="269"/>
            <ac:spMk id="23" creationId="{29FDB030-9B49-4CED-8CCD-4D99382388AC}"/>
          </ac:spMkLst>
        </pc:spChg>
        <pc:spChg chg="add">
          <ac:chgData name="Lily Stradling (2500759)" userId="b66a1389-4d76-4d16-8781-be84b65d076b" providerId="ADAL" clId="{42B16064-8FB3-5B12-BF39-983297E8C20C}" dt="2026-02-21T22:17:04.399" v="2006" actId="26606"/>
          <ac:spMkLst>
            <pc:docMk/>
            <pc:sldMk cId="1198896255" sldId="269"/>
            <ac:spMk id="24" creationId="{3783CA14-24A1-485C-8B30-D6A5D87987AD}"/>
          </ac:spMkLst>
        </pc:spChg>
        <pc:spChg chg="add">
          <ac:chgData name="Lily Stradling (2500759)" userId="b66a1389-4d76-4d16-8781-be84b65d076b" providerId="ADAL" clId="{42B16064-8FB3-5B12-BF39-983297E8C20C}" dt="2026-02-21T22:17:04.399" v="2006" actId="26606"/>
          <ac:spMkLst>
            <pc:docMk/>
            <pc:sldMk cId="1198896255" sldId="269"/>
            <ac:spMk id="25" creationId="{9A97C86A-04D6-40F7-AE84-31AB43E6A846}"/>
          </ac:spMkLst>
        </pc:spChg>
        <pc:grpChg chg="add del">
          <ac:chgData name="Lily Stradling (2500759)" userId="b66a1389-4d76-4d16-8781-be84b65d076b" providerId="ADAL" clId="{42B16064-8FB3-5B12-BF39-983297E8C20C}" dt="2026-02-21T22:17:04.384" v="2005" actId="26606"/>
          <ac:grpSpMkLst>
            <pc:docMk/>
            <pc:sldMk cId="1198896255" sldId="269"/>
            <ac:grpSpMk id="11" creationId="{DB88BD78-87E1-424D-B479-C37D8E41B12E}"/>
          </ac:grpSpMkLst>
        </pc:grpChg>
        <pc:picChg chg="add mod">
          <ac:chgData name="Lily Stradling (2500759)" userId="b66a1389-4d76-4d16-8781-be84b65d076b" providerId="ADAL" clId="{42B16064-8FB3-5B12-BF39-983297E8C20C}" dt="2026-02-21T23:41:24.270" v="4052" actId="1076"/>
          <ac:picMkLst>
            <pc:docMk/>
            <pc:sldMk cId="1198896255" sldId="269"/>
            <ac:picMk id="4" creationId="{F71A0921-2548-C5B0-EC41-956C43EACD96}"/>
          </ac:picMkLst>
        </pc:picChg>
      </pc:sldChg>
      <pc:sldChg chg="addSp delSp modSp new mod setBg setClrOvrMap">
        <pc:chgData name="Lily Stradling (2500759)" userId="b66a1389-4d76-4d16-8781-be84b65d076b" providerId="ADAL" clId="{42B16064-8FB3-5B12-BF39-983297E8C20C}" dt="2026-02-21T22:57:35.890" v="3218" actId="313"/>
        <pc:sldMkLst>
          <pc:docMk/>
          <pc:sldMk cId="1777156001" sldId="270"/>
        </pc:sldMkLst>
        <pc:spChg chg="mod">
          <ac:chgData name="Lily Stradling (2500759)" userId="b66a1389-4d76-4d16-8781-be84b65d076b" providerId="ADAL" clId="{42B16064-8FB3-5B12-BF39-983297E8C20C}" dt="2026-02-21T22:57:04.945" v="3216" actId="26606"/>
          <ac:spMkLst>
            <pc:docMk/>
            <pc:sldMk cId="1777156001" sldId="270"/>
            <ac:spMk id="2" creationId="{0BAEC8F1-F8C0-3345-EABB-23D1819F006E}"/>
          </ac:spMkLst>
        </pc:spChg>
        <pc:spChg chg="mod">
          <ac:chgData name="Lily Stradling (2500759)" userId="b66a1389-4d76-4d16-8781-be84b65d076b" providerId="ADAL" clId="{42B16064-8FB3-5B12-BF39-983297E8C20C}" dt="2026-02-21T22:57:35.890" v="3218" actId="313"/>
          <ac:spMkLst>
            <pc:docMk/>
            <pc:sldMk cId="1777156001" sldId="270"/>
            <ac:spMk id="3" creationId="{BF660A29-7E71-A2FA-1A9E-A569A057CDB0}"/>
          </ac:spMkLst>
        </pc:spChg>
        <pc:spChg chg="add del">
          <ac:chgData name="Lily Stradling (2500759)" userId="b66a1389-4d76-4d16-8781-be84b65d076b" providerId="ADAL" clId="{42B16064-8FB3-5B12-BF39-983297E8C20C}" dt="2026-02-21T22:57:04.945" v="3216" actId="26606"/>
          <ac:spMkLst>
            <pc:docMk/>
            <pc:sldMk cId="1777156001" sldId="270"/>
            <ac:spMk id="9" creationId="{C0A1ED06-4733-4020-9C60-81D4D801408D}"/>
          </ac:spMkLst>
        </pc:spChg>
        <pc:spChg chg="add del">
          <ac:chgData name="Lily Stradling (2500759)" userId="b66a1389-4d76-4d16-8781-be84b65d076b" providerId="ADAL" clId="{42B16064-8FB3-5B12-BF39-983297E8C20C}" dt="2026-02-21T22:57:04.945" v="3216" actId="26606"/>
          <ac:spMkLst>
            <pc:docMk/>
            <pc:sldMk cId="1777156001" sldId="270"/>
            <ac:spMk id="11" creationId="{B0CA3509-3AF9-45FE-93ED-57BB5D5E8E07}"/>
          </ac:spMkLst>
        </pc:spChg>
        <pc:spChg chg="add del">
          <ac:chgData name="Lily Stradling (2500759)" userId="b66a1389-4d76-4d16-8781-be84b65d076b" providerId="ADAL" clId="{42B16064-8FB3-5B12-BF39-983297E8C20C}" dt="2026-02-21T22:57:04.881" v="3215" actId="26606"/>
          <ac:spMkLst>
            <pc:docMk/>
            <pc:sldMk cId="1777156001" sldId="270"/>
            <ac:spMk id="16" creationId="{7C432AFE-B3D2-4BFF-BF8F-96C27AFF1AC7}"/>
          </ac:spMkLst>
        </pc:spChg>
        <pc:spChg chg="add del">
          <ac:chgData name="Lily Stradling (2500759)" userId="b66a1389-4d76-4d16-8781-be84b65d076b" providerId="ADAL" clId="{42B16064-8FB3-5B12-BF39-983297E8C20C}" dt="2026-02-21T22:57:04.881" v="3215" actId="26606"/>
          <ac:spMkLst>
            <pc:docMk/>
            <pc:sldMk cId="1777156001" sldId="270"/>
            <ac:spMk id="18" creationId="{AF2F604E-43BE-4DC3-B983-E071523364F8}"/>
          </ac:spMkLst>
        </pc:spChg>
        <pc:spChg chg="add del">
          <ac:chgData name="Lily Stradling (2500759)" userId="b66a1389-4d76-4d16-8781-be84b65d076b" providerId="ADAL" clId="{42B16064-8FB3-5B12-BF39-983297E8C20C}" dt="2026-02-21T22:57:04.881" v="3215" actId="26606"/>
          <ac:spMkLst>
            <pc:docMk/>
            <pc:sldMk cId="1777156001" sldId="270"/>
            <ac:spMk id="20" creationId="{08C9B587-E65E-4B52-B37C-ABEBB6E87928}"/>
          </ac:spMkLst>
        </pc:spChg>
        <pc:spChg chg="add">
          <ac:chgData name="Lily Stradling (2500759)" userId="b66a1389-4d76-4d16-8781-be84b65d076b" providerId="ADAL" clId="{42B16064-8FB3-5B12-BF39-983297E8C20C}" dt="2026-02-21T22:57:04.945" v="3216" actId="26606"/>
          <ac:spMkLst>
            <pc:docMk/>
            <pc:sldMk cId="1777156001" sldId="270"/>
            <ac:spMk id="22" creationId="{9228552E-C8B1-4A80-8448-0787CE0FC704}"/>
          </ac:spMkLst>
        </pc:spChg>
        <pc:picChg chg="add mod ord">
          <ac:chgData name="Lily Stradling (2500759)" userId="b66a1389-4d76-4d16-8781-be84b65d076b" providerId="ADAL" clId="{42B16064-8FB3-5B12-BF39-983297E8C20C}" dt="2026-02-21T22:57:04.945" v="3216" actId="26606"/>
          <ac:picMkLst>
            <pc:docMk/>
            <pc:sldMk cId="1777156001" sldId="270"/>
            <ac:picMk id="4" creationId="{298B5800-9DE3-BEA7-9A85-E3494B6E4336}"/>
          </ac:picMkLst>
        </pc:picChg>
      </pc:sldChg>
      <pc:sldChg chg="addSp delSp modSp new mod">
        <pc:chgData name="Lily Stradling (2500759)" userId="b66a1389-4d76-4d16-8781-be84b65d076b" providerId="ADAL" clId="{42B16064-8FB3-5B12-BF39-983297E8C20C}" dt="2026-02-21T23:36:36.123" v="3940" actId="20577"/>
        <pc:sldMkLst>
          <pc:docMk/>
          <pc:sldMk cId="1164316513" sldId="271"/>
        </pc:sldMkLst>
        <pc:spChg chg="mod">
          <ac:chgData name="Lily Stradling (2500759)" userId="b66a1389-4d76-4d16-8781-be84b65d076b" providerId="ADAL" clId="{42B16064-8FB3-5B12-BF39-983297E8C20C}" dt="2026-02-21T23:13:58.981" v="3459" actId="1035"/>
          <ac:spMkLst>
            <pc:docMk/>
            <pc:sldMk cId="1164316513" sldId="271"/>
            <ac:spMk id="2" creationId="{88A03164-9548-BD4C-7742-90C8E6A32BB3}"/>
          </ac:spMkLst>
        </pc:spChg>
        <pc:spChg chg="del">
          <ac:chgData name="Lily Stradling (2500759)" userId="b66a1389-4d76-4d16-8781-be84b65d076b" providerId="ADAL" clId="{42B16064-8FB3-5B12-BF39-983297E8C20C}" dt="2026-02-21T23:09:49.090" v="3274" actId="478"/>
          <ac:spMkLst>
            <pc:docMk/>
            <pc:sldMk cId="1164316513" sldId="271"/>
            <ac:spMk id="3" creationId="{C8EB24F0-5A44-7397-F1C4-6A9C272560EA}"/>
          </ac:spMkLst>
        </pc:spChg>
        <pc:spChg chg="add mod">
          <ac:chgData name="Lily Stradling (2500759)" userId="b66a1389-4d76-4d16-8781-be84b65d076b" providerId="ADAL" clId="{42B16064-8FB3-5B12-BF39-983297E8C20C}" dt="2026-02-21T23:17:05.972" v="3630" actId="14100"/>
          <ac:spMkLst>
            <pc:docMk/>
            <pc:sldMk cId="1164316513" sldId="271"/>
            <ac:spMk id="14" creationId="{D50E22FC-8D88-0654-DFC6-EA27392EA93D}"/>
          </ac:spMkLst>
        </pc:spChg>
        <pc:spChg chg="add mod">
          <ac:chgData name="Lily Stradling (2500759)" userId="b66a1389-4d76-4d16-8781-be84b65d076b" providerId="ADAL" clId="{42B16064-8FB3-5B12-BF39-983297E8C20C}" dt="2026-02-21T23:36:36.123" v="3940" actId="20577"/>
          <ac:spMkLst>
            <pc:docMk/>
            <pc:sldMk cId="1164316513" sldId="271"/>
            <ac:spMk id="15" creationId="{94221DA2-5750-22C9-E1E6-9DEA4ABF6D5D}"/>
          </ac:spMkLst>
        </pc:spChg>
        <pc:spChg chg="add mod">
          <ac:chgData name="Lily Stradling (2500759)" userId="b66a1389-4d76-4d16-8781-be84b65d076b" providerId="ADAL" clId="{42B16064-8FB3-5B12-BF39-983297E8C20C}" dt="2026-02-21T23:36:30.860" v="3937" actId="20577"/>
          <ac:spMkLst>
            <pc:docMk/>
            <pc:sldMk cId="1164316513" sldId="271"/>
            <ac:spMk id="16" creationId="{F944CAE8-638F-6527-E33E-EC87ED4F8E24}"/>
          </ac:spMkLst>
        </pc:spChg>
        <pc:spChg chg="add mod">
          <ac:chgData name="Lily Stradling (2500759)" userId="b66a1389-4d76-4d16-8781-be84b65d076b" providerId="ADAL" clId="{42B16064-8FB3-5B12-BF39-983297E8C20C}" dt="2026-02-21T23:18:09.002" v="3707" actId="1076"/>
          <ac:spMkLst>
            <pc:docMk/>
            <pc:sldMk cId="1164316513" sldId="271"/>
            <ac:spMk id="21" creationId="{6F22B950-23B8-BC8A-509D-00E6ED825C09}"/>
          </ac:spMkLst>
        </pc:spChg>
        <pc:spChg chg="add mod">
          <ac:chgData name="Lily Stradling (2500759)" userId="b66a1389-4d76-4d16-8781-be84b65d076b" providerId="ADAL" clId="{42B16064-8FB3-5B12-BF39-983297E8C20C}" dt="2026-02-21T23:20:09.904" v="3790" actId="1076"/>
          <ac:spMkLst>
            <pc:docMk/>
            <pc:sldMk cId="1164316513" sldId="271"/>
            <ac:spMk id="22" creationId="{C5EB3FC6-A8D6-06E2-88A9-BF47B6006FB9}"/>
          </ac:spMkLst>
        </pc:spChg>
        <pc:spChg chg="add mod">
          <ac:chgData name="Lily Stradling (2500759)" userId="b66a1389-4d76-4d16-8781-be84b65d076b" providerId="ADAL" clId="{42B16064-8FB3-5B12-BF39-983297E8C20C}" dt="2026-02-21T23:22:17.984" v="3930" actId="1076"/>
          <ac:spMkLst>
            <pc:docMk/>
            <pc:sldMk cId="1164316513" sldId="271"/>
            <ac:spMk id="23" creationId="{22D97D81-1605-6DC1-8686-D24672D7BF87}"/>
          </ac:spMkLst>
        </pc:spChg>
        <pc:spChg chg="add mod">
          <ac:chgData name="Lily Stradling (2500759)" userId="b66a1389-4d76-4d16-8781-be84b65d076b" providerId="ADAL" clId="{42B16064-8FB3-5B12-BF39-983297E8C20C}" dt="2026-02-21T23:22:10.985" v="3929" actId="1076"/>
          <ac:spMkLst>
            <pc:docMk/>
            <pc:sldMk cId="1164316513" sldId="271"/>
            <ac:spMk id="25" creationId="{97AC522F-2C51-1667-CC61-414B08CD824F}"/>
          </ac:spMkLst>
        </pc:spChg>
        <pc:picChg chg="add mod">
          <ac:chgData name="Lily Stradling (2500759)" userId="b66a1389-4d76-4d16-8781-be84b65d076b" providerId="ADAL" clId="{42B16064-8FB3-5B12-BF39-983297E8C20C}" dt="2026-02-21T23:10:37.918" v="3278" actId="1076"/>
          <ac:picMkLst>
            <pc:docMk/>
            <pc:sldMk cId="1164316513" sldId="271"/>
            <ac:picMk id="4" creationId="{F074C5E8-2C10-50A9-11A9-2E46691700EF}"/>
          </ac:picMkLst>
        </pc:picChg>
        <pc:inkChg chg="add del">
          <ac:chgData name="Lily Stradling (2500759)" userId="b66a1389-4d76-4d16-8781-be84b65d076b" providerId="ADAL" clId="{42B16064-8FB3-5B12-BF39-983297E8C20C}" dt="2026-02-21T23:11:05.835" v="3280"/>
          <ac:inkMkLst>
            <pc:docMk/>
            <pc:sldMk cId="1164316513" sldId="271"/>
            <ac:inkMk id="5" creationId="{AE8ACCB4-B406-A868-161F-ABB46BD0EA19}"/>
          </ac:inkMkLst>
        </pc:inkChg>
        <pc:cxnChg chg="add mod">
          <ac:chgData name="Lily Stradling (2500759)" userId="b66a1389-4d76-4d16-8781-be84b65d076b" providerId="ADAL" clId="{42B16064-8FB3-5B12-BF39-983297E8C20C}" dt="2026-02-21T23:21:21.081" v="3854" actId="1076"/>
          <ac:cxnSpMkLst>
            <pc:docMk/>
            <pc:sldMk cId="1164316513" sldId="271"/>
            <ac:cxnSpMk id="7" creationId="{EEE4652B-F709-EF01-129A-365588B80244}"/>
          </ac:cxnSpMkLst>
        </pc:cxnChg>
        <pc:cxnChg chg="add mod">
          <ac:chgData name="Lily Stradling (2500759)" userId="b66a1389-4d76-4d16-8781-be84b65d076b" providerId="ADAL" clId="{42B16064-8FB3-5B12-BF39-983297E8C20C}" dt="2026-02-21T23:21:13.785" v="3851" actId="1076"/>
          <ac:cxnSpMkLst>
            <pc:docMk/>
            <pc:sldMk cId="1164316513" sldId="271"/>
            <ac:cxnSpMk id="8" creationId="{0C4EF365-9D86-4853-C6DF-BA9C2B1CD6C7}"/>
          </ac:cxnSpMkLst>
        </pc:cxnChg>
        <pc:cxnChg chg="add mod">
          <ac:chgData name="Lily Stradling (2500759)" userId="b66a1389-4d76-4d16-8781-be84b65d076b" providerId="ADAL" clId="{42B16064-8FB3-5B12-BF39-983297E8C20C}" dt="2026-02-21T23:16:58.568" v="3628" actId="14100"/>
          <ac:cxnSpMkLst>
            <pc:docMk/>
            <pc:sldMk cId="1164316513" sldId="271"/>
            <ac:cxnSpMk id="9" creationId="{29F7ECAE-6917-82C3-1939-16D588326094}"/>
          </ac:cxnSpMkLst>
        </pc:cxnChg>
        <pc:cxnChg chg="add mod">
          <ac:chgData name="Lily Stradling (2500759)" userId="b66a1389-4d76-4d16-8781-be84b65d076b" providerId="ADAL" clId="{42B16064-8FB3-5B12-BF39-983297E8C20C}" dt="2026-02-21T23:11:56.950" v="3290" actId="1076"/>
          <ac:cxnSpMkLst>
            <pc:docMk/>
            <pc:sldMk cId="1164316513" sldId="271"/>
            <ac:cxnSpMk id="10" creationId="{13A9368E-367E-7AC1-58D0-69BE0168684E}"/>
          </ac:cxnSpMkLst>
        </pc:cxnChg>
        <pc:cxnChg chg="add mod">
          <ac:chgData name="Lily Stradling (2500759)" userId="b66a1389-4d76-4d16-8781-be84b65d076b" providerId="ADAL" clId="{42B16064-8FB3-5B12-BF39-983297E8C20C}" dt="2026-02-21T23:12:04.024" v="3292" actId="1076"/>
          <ac:cxnSpMkLst>
            <pc:docMk/>
            <pc:sldMk cId="1164316513" sldId="271"/>
            <ac:cxnSpMk id="12" creationId="{2B4E0C55-BE24-42D8-668B-B26079F10C01}"/>
          </ac:cxnSpMkLst>
        </pc:cxnChg>
        <pc:cxnChg chg="add mod">
          <ac:chgData name="Lily Stradling (2500759)" userId="b66a1389-4d76-4d16-8781-be84b65d076b" providerId="ADAL" clId="{42B16064-8FB3-5B12-BF39-983297E8C20C}" dt="2026-02-21T23:21:07.019" v="3850" actId="1076"/>
          <ac:cxnSpMkLst>
            <pc:docMk/>
            <pc:sldMk cId="1164316513" sldId="271"/>
            <ac:cxnSpMk id="13" creationId="{96944E6F-0B11-DEC3-989D-9E568FEB8853}"/>
          </ac:cxnSpMkLst>
        </pc:cxnChg>
        <pc:cxnChg chg="add mod">
          <ac:chgData name="Lily Stradling (2500759)" userId="b66a1389-4d76-4d16-8781-be84b65d076b" providerId="ADAL" clId="{42B16064-8FB3-5B12-BF39-983297E8C20C}" dt="2026-02-21T23:21:01.599" v="3848" actId="1076"/>
          <ac:cxnSpMkLst>
            <pc:docMk/>
            <pc:sldMk cId="1164316513" sldId="271"/>
            <ac:cxnSpMk id="24" creationId="{38EAC4A4-2A26-8BF6-5BDE-CEA7C653C138}"/>
          </ac:cxnSpMkLst>
        </pc:cxnChg>
      </pc:sldChg>
      <pc:sldChg chg="modSp new mod">
        <pc:chgData name="Lily Stradling (2500759)" userId="b66a1389-4d76-4d16-8781-be84b65d076b" providerId="ADAL" clId="{42B16064-8FB3-5B12-BF39-983297E8C20C}" dt="2026-02-22T00:03:37.390" v="4069" actId="5793"/>
        <pc:sldMkLst>
          <pc:docMk/>
          <pc:sldMk cId="2351804937" sldId="272"/>
        </pc:sldMkLst>
        <pc:spChg chg="mod">
          <ac:chgData name="Lily Stradling (2500759)" userId="b66a1389-4d76-4d16-8781-be84b65d076b" providerId="ADAL" clId="{42B16064-8FB3-5B12-BF39-983297E8C20C}" dt="2026-02-22T00:03:37.390" v="4069" actId="5793"/>
          <ac:spMkLst>
            <pc:docMk/>
            <pc:sldMk cId="2351804937" sldId="272"/>
            <ac:spMk id="2" creationId="{8FCB7C96-9967-78F2-DBF8-8C686755A3B1}"/>
          </ac:spMkLst>
        </pc:spChg>
      </pc:sldChg>
      <pc:sldChg chg="modSp new mod">
        <pc:chgData name="Lily Stradling (2500759)" userId="b66a1389-4d76-4d16-8781-be84b65d076b" providerId="ADAL" clId="{42B16064-8FB3-5B12-BF39-983297E8C20C}" dt="2026-02-22T00:04:31.352" v="4091" actId="313"/>
        <pc:sldMkLst>
          <pc:docMk/>
          <pc:sldMk cId="1887706602" sldId="273"/>
        </pc:sldMkLst>
        <pc:spChg chg="mod">
          <ac:chgData name="Lily Stradling (2500759)" userId="b66a1389-4d76-4d16-8781-be84b65d076b" providerId="ADAL" clId="{42B16064-8FB3-5B12-BF39-983297E8C20C}" dt="2026-02-22T00:04:31.352" v="4091" actId="313"/>
          <ac:spMkLst>
            <pc:docMk/>
            <pc:sldMk cId="1887706602" sldId="273"/>
            <ac:spMk id="2" creationId="{C7C24FE6-EBA9-9F03-C8E1-2613DDAF6994}"/>
          </ac:spMkLst>
        </pc:spChg>
        <pc:spChg chg="mod">
          <ac:chgData name="Lily Stradling (2500759)" userId="b66a1389-4d76-4d16-8781-be84b65d076b" providerId="ADAL" clId="{42B16064-8FB3-5B12-BF39-983297E8C20C}" dt="2026-02-22T00:04:18.512" v="4090" actId="255"/>
          <ac:spMkLst>
            <pc:docMk/>
            <pc:sldMk cId="1887706602" sldId="273"/>
            <ac:spMk id="3" creationId="{2D7DF325-C27D-5266-7F47-118E2FA738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FFF1BA-97AC-A540-93D8-3B8E163488CB}" type="datetimeFigureOut">
              <a:rPr lang="en-US" smtClean="0"/>
              <a:t>2/19/26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3D3F23-2698-7747-90D6-C59E36F95B6C}" type="slidenum">
              <a:rPr lang="en-US" smtClean="0"/>
              <a:t>‹#›</a:t>
            </a:fld>
            <a:endParaRPr lang="en-US" dirty="0"/>
          </a:p>
        </p:txBody>
      </p:sp>
    </p:spTree>
    <p:extLst>
      <p:ext uri="{BB962C8B-B14F-4D97-AF65-F5344CB8AC3E}">
        <p14:creationId xmlns:p14="http://schemas.microsoft.com/office/powerpoint/2010/main" val="3798747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11</a:t>
            </a:fld>
            <a:endParaRPr lang="en-US" dirty="0"/>
          </a:p>
        </p:txBody>
      </p:sp>
    </p:spTree>
    <p:extLst>
      <p:ext uri="{BB962C8B-B14F-4D97-AF65-F5344CB8AC3E}">
        <p14:creationId xmlns:p14="http://schemas.microsoft.com/office/powerpoint/2010/main" val="2451760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13</a:t>
            </a:fld>
            <a:endParaRPr lang="en-US" dirty="0"/>
          </a:p>
        </p:txBody>
      </p:sp>
    </p:spTree>
    <p:extLst>
      <p:ext uri="{BB962C8B-B14F-4D97-AF65-F5344CB8AC3E}">
        <p14:creationId xmlns:p14="http://schemas.microsoft.com/office/powerpoint/2010/main" val="501178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15</a:t>
            </a:fld>
            <a:endParaRPr lang="en-US" dirty="0"/>
          </a:p>
        </p:txBody>
      </p:sp>
    </p:spTree>
    <p:extLst>
      <p:ext uri="{BB962C8B-B14F-4D97-AF65-F5344CB8AC3E}">
        <p14:creationId xmlns:p14="http://schemas.microsoft.com/office/powerpoint/2010/main" val="1278966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17</a:t>
            </a:fld>
            <a:endParaRPr lang="en-US" dirty="0"/>
          </a:p>
        </p:txBody>
      </p:sp>
    </p:spTree>
    <p:extLst>
      <p:ext uri="{BB962C8B-B14F-4D97-AF65-F5344CB8AC3E}">
        <p14:creationId xmlns:p14="http://schemas.microsoft.com/office/powerpoint/2010/main" val="1427930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606CF-4AF0-053E-D8DB-B869C9EB55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4D2302-5D9B-2BB8-C4F3-0D4A4FF9A9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122151-94D3-D89E-F935-5402D0BB13C3}"/>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2B175822-F028-EB48-70E4-E00065FE16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07C101-7E65-AC07-69F6-CBDBE78EBF3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214134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F8D0-C8B8-8620-2282-FEB72A5765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9CDFA3-028A-F8BC-90A7-99A0EB2EE0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64BAA2-3342-F0B3-ACE9-2C8F86CFAB88}"/>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491FA905-5C40-B501-28D7-3E6E5176F4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D9DFC9-6417-4FBC-A8EE-431B6F42720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39990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2318-AA05-A58D-BCD5-1055BDC3BEC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CDDD67-802D-ED02-AD3D-DD5F557ECD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86A9E2-0C73-2C1D-9653-0C0191196865}"/>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EAB49642-BE24-C48C-B6E5-90C666DC0B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624365-D6F8-BFF6-7E12-8C434B29EC2C}"/>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549751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7D118-325D-29BA-2716-7EC9828C16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C47AF-C7D5-B44B-1514-910ED3C4B9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3BD3CB-368E-4921-83FB-18D403CEABB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BC65B6-1EC9-598E-6F88-C96FDF128048}"/>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6" name="Footer Placeholder 5">
            <a:extLst>
              <a:ext uri="{FF2B5EF4-FFF2-40B4-BE49-F238E27FC236}">
                <a16:creationId xmlns:a16="http://schemas.microsoft.com/office/drawing/2014/main" id="{094AFC0A-C642-B7CE-862E-DFB70DF2928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6F9205-CCBA-CAF5-B9D9-737DCCCB24A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611439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EDD65-C83D-D150-4A66-6A664BBF49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197464-1973-5F88-D8F6-D88CE89EA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5EF873-47AF-35AA-8096-612573C2AA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80F8ADD-6EFD-09FB-E798-A5D08E67A7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A86EE3-36E0-AB04-49AC-5847F8F01D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78F7A7-FEA8-4903-2B23-C77A2AF9D76F}"/>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8" name="Footer Placeholder 7">
            <a:extLst>
              <a:ext uri="{FF2B5EF4-FFF2-40B4-BE49-F238E27FC236}">
                <a16:creationId xmlns:a16="http://schemas.microsoft.com/office/drawing/2014/main" id="{4F3933F2-0A69-710A-7C4F-06BC5A23141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D8CFC7-A867-9380-A277-9E664ACD191E}"/>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9185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BAF4-465D-2EB8-E50A-5FCE66BA1E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EB403D2-E4B4-9BA4-EE79-8591BF3FEA54}"/>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4" name="Footer Placeholder 3">
            <a:extLst>
              <a:ext uri="{FF2B5EF4-FFF2-40B4-BE49-F238E27FC236}">
                <a16:creationId xmlns:a16="http://schemas.microsoft.com/office/drawing/2014/main" id="{83AAD57A-2BC0-27B9-EB44-47186DA9DB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7FA82BA-621F-04FD-7251-D3BE47558D33}"/>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82526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891258-E787-5135-C96D-3C5DF1B75438}"/>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3" name="Footer Placeholder 2">
            <a:extLst>
              <a:ext uri="{FF2B5EF4-FFF2-40B4-BE49-F238E27FC236}">
                <a16:creationId xmlns:a16="http://schemas.microsoft.com/office/drawing/2014/main" id="{7CFC8661-6DB3-642F-648B-60AFF878908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260F61B-F66D-74CC-06D8-3230323B076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72225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AB543-CFA7-0677-3495-DABABF1D8F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D346B6-924E-0947-2CDD-67FB123933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9EEC7-F272-0841-1D85-5B52769F3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B02665-2136-55AA-6E20-D69D121EF59D}"/>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6" name="Footer Placeholder 5">
            <a:extLst>
              <a:ext uri="{FF2B5EF4-FFF2-40B4-BE49-F238E27FC236}">
                <a16:creationId xmlns:a16="http://schemas.microsoft.com/office/drawing/2014/main" id="{39B40C39-669F-9FEF-D336-0D1EFED742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AA95C0F-6C68-8C46-25AC-1E88C3E857A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0452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DF0DD-9C3F-3466-9921-F5CF112CFA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FC8F4E-354A-A878-FB7C-CF8C265BDF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99881E8-E7B3-502C-CA6E-2D44C7E26C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7CE63A-6D0C-D510-9175-555071793C34}"/>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6" name="Footer Placeholder 5">
            <a:extLst>
              <a:ext uri="{FF2B5EF4-FFF2-40B4-BE49-F238E27FC236}">
                <a16:creationId xmlns:a16="http://schemas.microsoft.com/office/drawing/2014/main" id="{D8B855BF-04C7-2AF1-7990-CC96E87B70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3C6FE2-9454-DB79-8F9B-C99CAF9114A1}"/>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082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DD359-9745-C6C7-B1A5-CF1311FD1C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EEB1B2-373A-D432-D928-F338A0A5DF2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3C1D4D-D41E-7EC6-DE33-C4CF92D6E757}"/>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CE70EA67-D4A3-F90C-EE7F-012F3FEB04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60A80C-4A70-9C2F-ABFC-A535E12C9E00}"/>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80401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5D526-FE28-8E61-6115-9F98710C72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51F253-BE4B-99D7-22D1-0CB70746B8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FDF7B1-7EF2-71FF-E50D-E428C3F4D97F}"/>
              </a:ext>
            </a:extLst>
          </p:cNvPr>
          <p:cNvSpPr>
            <a:spLocks noGrp="1"/>
          </p:cNvSpPr>
          <p:nvPr>
            <p:ph type="dt" sz="half" idx="10"/>
          </p:nvPr>
        </p:nvSpPr>
        <p:spPr/>
        <p:txBody>
          <a:body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3C824137-BBDE-0E54-EAAD-10C21D13FA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984F89-9746-DB77-F9F7-0D9CEBF57F62}"/>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1449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22ECA8-ED2D-D125-7FA2-D2B0191966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C8988-115D-E939-9BBD-1D92047F1B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F6E9AF-FC85-7806-53CB-893F949C01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49192F-2D0F-E548-94B1-9AF0EF1D7493}" type="datetimeFigureOut">
              <a:rPr lang="en-US" smtClean="0"/>
              <a:t>2/13/26</a:t>
            </a:fld>
            <a:endParaRPr lang="en-US" dirty="0"/>
          </a:p>
        </p:txBody>
      </p:sp>
      <p:sp>
        <p:nvSpPr>
          <p:cNvPr id="5" name="Footer Placeholder 4">
            <a:extLst>
              <a:ext uri="{FF2B5EF4-FFF2-40B4-BE49-F238E27FC236}">
                <a16:creationId xmlns:a16="http://schemas.microsoft.com/office/drawing/2014/main" id="{78053291-691A-CE63-1B48-52D8E497A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8861471-D63D-1EE3-437F-A0E6FB5DD4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0658DF-FF91-EF47-83B3-A33247F5DEB0}" type="slidenum">
              <a:rPr lang="en-US" smtClean="0"/>
              <a:t>‹#›</a:t>
            </a:fld>
            <a:endParaRPr lang="en-US" dirty="0"/>
          </a:p>
        </p:txBody>
      </p:sp>
    </p:spTree>
    <p:extLst>
      <p:ext uri="{BB962C8B-B14F-4D97-AF65-F5344CB8AC3E}">
        <p14:creationId xmlns:p14="http://schemas.microsoft.com/office/powerpoint/2010/main" val="18768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1FRco3Bjyk?feature=oembed" TargetMode="Externa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4oGnvxzOqDw?feature=oembed"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jobs.socialcarepeople.co.uk/purpose-of-youth-work" TargetMode="External"/><Relationship Id="rId13" Type="http://schemas.openxmlformats.org/officeDocument/2006/relationships/hyperlink" Target="https://www.open.edu/openlearn/mod/oucontent/view.php?id=126084&amp;section=_unit3.1.2" TargetMode="External"/><Relationship Id="rId18" Type="http://schemas.openxmlformats.org/officeDocument/2006/relationships/hyperlink" Target="https://www.susu-on1946.com/?category_id=5531602" TargetMode="External"/><Relationship Id="rId3" Type="http://schemas.openxmlformats.org/officeDocument/2006/relationships/hyperlink" Target="https://www.ayj.org.uk/news-content/transitions-kinetic?utm_source=chatgpt.com" TargetMode="External"/><Relationship Id="rId21" Type="http://schemas.openxmlformats.org/officeDocument/2006/relationships/hyperlink" Target="https://www.who.int/health-topics/adolescent-health" TargetMode="External"/><Relationship Id="rId7" Type="http://schemas.openxmlformats.org/officeDocument/2006/relationships/hyperlink" Target="https://www.facebook.com/deeperconversationsmeetup/" TargetMode="External"/><Relationship Id="rId12" Type="http://schemas.openxmlformats.org/officeDocument/2006/relationships/hyperlink" Target="https://oercommons.org/courseware/lesson/66171/overview" TargetMode="External"/><Relationship Id="rId17" Type="http://schemas.openxmlformats.org/officeDocument/2006/relationships/hyperlink" Target="https://study.com/academy/lesson/human-development-stages-from-infancy-to-late-adulthood.html" TargetMode="External"/><Relationship Id="rId2" Type="http://schemas.openxmlformats.org/officeDocument/2006/relationships/notesSlide" Target="../notesSlides/notesSlide4.xml"/><Relationship Id="rId16" Type="http://schemas.openxmlformats.org/officeDocument/2006/relationships/hyperlink" Target="https://www.simplypsychology.org/cognitive.html" TargetMode="External"/><Relationship Id="rId20" Type="http://schemas.openxmlformats.org/officeDocument/2006/relationships/hyperlink" Target="https://en.wikipedia.org/wiki/Biopsychosocial_model" TargetMode="External"/><Relationship Id="rId1" Type="http://schemas.openxmlformats.org/officeDocument/2006/relationships/slideLayout" Target="../slideLayouts/slideLayout2.xml"/><Relationship Id="rId6" Type="http://schemas.openxmlformats.org/officeDocument/2006/relationships/hyperlink" Target="https://www.elle.com/uk/life-and-culture/culture/a64171790/adolescence-netflix/" TargetMode="External"/><Relationship Id="rId11" Type="http://schemas.openxmlformats.org/officeDocument/2006/relationships/hyperlink" Target="https://opa.hhs.gov/adolescent-health/adolescent-development-explained/social-development" TargetMode="External"/><Relationship Id="rId24" Type="http://schemas.openxmlformats.org/officeDocument/2006/relationships/hyperlink" Target="https://www.youtube.com/watch?v=4oGnvxzOqDw" TargetMode="External"/><Relationship Id="rId5" Type="http://schemas.openxmlformats.org/officeDocument/2006/relationships/hyperlink" Target="https://drtrinadh.wordpress.com/2018/08/22/adolescence-the-period-of-changes/" TargetMode="External"/><Relationship Id="rId15" Type="http://schemas.openxmlformats.org/officeDocument/2006/relationships/hyperlink" Target="https://www.shutterstock.com/image-vector/friends-spend-time-together-eating-food-2474392489" TargetMode="External"/><Relationship Id="rId23" Type="http://schemas.openxmlformats.org/officeDocument/2006/relationships/hyperlink" Target="https://www.youtube.com/watch?v=-1FRco3Bjyk" TargetMode="External"/><Relationship Id="rId10" Type="http://schemas.openxmlformats.org/officeDocument/2006/relationships/hyperlink" Target="https://www.shropshiretelfordandwrekin.nhs.uk/mental-health-support-psychological-wellbeing-practitioner/" TargetMode="External"/><Relationship Id="rId19" Type="http://schemas.openxmlformats.org/officeDocument/2006/relationships/hyperlink" Target="https://adolescenceanchange.weebly.com/social--emotional-changes.html" TargetMode="External"/><Relationship Id="rId4" Type="http://schemas.openxmlformats.org/officeDocument/2006/relationships/hyperlink" Target="https://blogs.ucl.ac.uk/grand-challenges/2018/11/19/teen-views-on-adolescence/" TargetMode="External"/><Relationship Id="rId9" Type="http://schemas.openxmlformats.org/officeDocument/2006/relationships/hyperlink" Target="https://www.nationwidechildrens.org/conditions/health-library/cognitive-development-in-adolescence" TargetMode="External"/><Relationship Id="rId14" Type="http://schemas.openxmlformats.org/officeDocument/2006/relationships/hyperlink" Target="https://radiant.edu.np/the-teenage-years-exploring-growth-change-and-potential/" TargetMode="External"/><Relationship Id="rId22" Type="http://schemas.openxmlformats.org/officeDocument/2006/relationships/hyperlink" Target="https://www.youngminds.org.uk/professional/spotlight-stories/clinical-supervision-in-youth-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00C731-C9BB-5193-0DE0-168623145744}"/>
              </a:ext>
            </a:extLst>
          </p:cNvPr>
          <p:cNvSpPr>
            <a:spLocks noGrp="1"/>
          </p:cNvSpPr>
          <p:nvPr>
            <p:ph type="ctrTitle"/>
          </p:nvPr>
        </p:nvSpPr>
        <p:spPr>
          <a:xfrm>
            <a:off x="575733" y="2861187"/>
            <a:ext cx="5120561" cy="113274"/>
          </a:xfrm>
        </p:spPr>
        <p:txBody>
          <a:bodyPr vert="horz" lIns="91440" tIns="45720" rIns="91440" bIns="45720" rtlCol="0" anchor="ctr">
            <a:noAutofit/>
          </a:bodyPr>
          <a:lstStyle/>
          <a:p>
            <a:pPr algn="l"/>
            <a:r>
              <a:rPr lang="en-US" sz="4400" kern="1200" dirty="0">
                <a:solidFill>
                  <a:schemeClr val="tx1"/>
                </a:solidFill>
                <a:latin typeface="Arial" panose="020B0604020202020204" pitchFamily="34" charset="0"/>
                <a:cs typeface="Arial" panose="020B0604020202020204" pitchFamily="34" charset="0"/>
              </a:rPr>
              <a:t>role of youth workers in supporting young people’s psychological wellbeing and adolescent transitions.</a:t>
            </a:r>
          </a:p>
        </p:txBody>
      </p:sp>
      <p:sp>
        <p:nvSpPr>
          <p:cNvPr id="5" name="TextBox 4">
            <a:extLst>
              <a:ext uri="{FF2B5EF4-FFF2-40B4-BE49-F238E27FC236}">
                <a16:creationId xmlns:a16="http://schemas.microsoft.com/office/drawing/2014/main" id="{242F76E9-2A48-215D-29E6-F0BCFF7E0DD0}"/>
              </a:ext>
            </a:extLst>
          </p:cNvPr>
          <p:cNvSpPr txBox="1"/>
          <p:nvPr/>
        </p:nvSpPr>
        <p:spPr>
          <a:xfrm>
            <a:off x="0" y="6056966"/>
            <a:ext cx="5092194" cy="4351338"/>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r>
              <a:rPr lang="en-US" b="0" i="0" u="none" strike="noStrike" dirty="0">
                <a:effectLst/>
              </a:rPr>
              <a:t>Name – Lily Stradling </a:t>
            </a:r>
            <a:r>
              <a:rPr lang="en-US" b="0" i="0" dirty="0">
                <a:effectLst/>
              </a:rPr>
              <a:t>​</a:t>
            </a:r>
          </a:p>
          <a:p>
            <a:pPr indent="-228600" fontAlgn="base">
              <a:lnSpc>
                <a:spcPct val="90000"/>
              </a:lnSpc>
              <a:spcAft>
                <a:spcPts val="600"/>
              </a:spcAft>
              <a:buFont typeface="Arial" panose="020B0604020202020204" pitchFamily="34" charset="0"/>
              <a:buChar char="•"/>
            </a:pPr>
            <a:r>
              <a:rPr lang="en-US" b="0" i="0" u="none" strike="noStrike" dirty="0">
                <a:effectLst/>
              </a:rPr>
              <a:t>Number – 2500759 </a:t>
            </a:r>
            <a:endParaRPr lang="en-US" b="0" i="0" dirty="0">
              <a:effectLst/>
            </a:endParaRPr>
          </a:p>
        </p:txBody>
      </p:sp>
      <p:sp>
        <p:nvSpPr>
          <p:cNvPr id="1033" name="Oval 103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026" name="Picture 2" descr="A cartoon of a person and a child&#10;&#10;AI-generated content may be incorrect.">
            <a:extLst>
              <a:ext uri="{FF2B5EF4-FFF2-40B4-BE49-F238E27FC236}">
                <a16:creationId xmlns:a16="http://schemas.microsoft.com/office/drawing/2014/main" id="{195D6EEE-4241-D49D-E0CE-D2A423F84A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83" r="5432" b="-1"/>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Arc 103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B129F1FF-8D19-3636-72EE-CB3582FAB7CE}"/>
              </a:ext>
            </a:extLst>
          </p:cNvPr>
          <p:cNvPicPr>
            <a:picLocks noChangeAspect="1"/>
          </p:cNvPicPr>
          <p:nvPr/>
        </p:nvPicPr>
        <p:blipFill>
          <a:blip r:embed="rId3"/>
          <a:srcRect t="10055" r="-3" b="4473"/>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37795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words&#10;&#10;AI-generated content may be incorrect.">
            <a:extLst>
              <a:ext uri="{FF2B5EF4-FFF2-40B4-BE49-F238E27FC236}">
                <a16:creationId xmlns:a16="http://schemas.microsoft.com/office/drawing/2014/main" id="{5BFDB461-CCE2-FCCE-BF17-6441C98E732F}"/>
              </a:ext>
            </a:extLst>
          </p:cNvPr>
          <p:cNvPicPr>
            <a:picLocks noChangeAspect="1"/>
          </p:cNvPicPr>
          <p:nvPr/>
        </p:nvPicPr>
        <p:blipFill>
          <a:blip r:embed="rId2"/>
          <a:srcRect l="107" r="4013" b="-1"/>
          <a:stretch>
            <a:fillRect/>
          </a:stretch>
        </p:blipFill>
        <p:spPr>
          <a:xfrm>
            <a:off x="0"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982C78-87E1-7D4D-AB10-A1F8F4CC2F02}"/>
              </a:ext>
            </a:extLst>
          </p:cNvPr>
          <p:cNvSpPr>
            <a:spLocks noGrp="1"/>
          </p:cNvSpPr>
          <p:nvPr>
            <p:ph type="title"/>
          </p:nvPr>
        </p:nvSpPr>
        <p:spPr>
          <a:xfrm>
            <a:off x="7531610" y="365125"/>
            <a:ext cx="3822189" cy="1899912"/>
          </a:xfrm>
        </p:spPr>
        <p:txBody>
          <a:bodyPr>
            <a:normAutofit/>
          </a:bodyPr>
          <a:lstStyle/>
          <a:p>
            <a:r>
              <a:rPr lang="en-US" sz="4000"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B8823EC3-1347-EA39-9D34-4880AE0E82BE}"/>
              </a:ext>
            </a:extLst>
          </p:cNvPr>
          <p:cNvSpPr>
            <a:spLocks noGrp="1"/>
          </p:cNvSpPr>
          <p:nvPr>
            <p:ph idx="1"/>
          </p:nvPr>
        </p:nvSpPr>
        <p:spPr>
          <a:xfrm>
            <a:off x="7531610" y="2434201"/>
            <a:ext cx="3822189" cy="3742762"/>
          </a:xfrm>
        </p:spPr>
        <p:txBody>
          <a:bodyPr>
            <a:normAutofit/>
          </a:bodyPr>
          <a:lstStyle/>
          <a:p>
            <a:pPr marL="0" indent="0">
              <a:buNone/>
            </a:pPr>
            <a:r>
              <a:rPr lang="en-US" sz="1700" dirty="0"/>
              <a:t>I am going to be talking today about how youth workers play a vital role in helping and supporting young people with their  psychological wellbeing during adolescence, as this stage in a young persons life is often challenging and confusing time for the young people </a:t>
            </a:r>
          </a:p>
          <a:p>
            <a:pPr marL="0" indent="0">
              <a:buNone/>
            </a:pPr>
            <a:r>
              <a:rPr lang="en-US" sz="1700" dirty="0"/>
              <a:t>I will also be explaining how a youth worker would have helped Jamie </a:t>
            </a:r>
          </a:p>
        </p:txBody>
      </p:sp>
    </p:spTree>
    <p:extLst>
      <p:ext uri="{BB962C8B-B14F-4D97-AF65-F5344CB8AC3E}">
        <p14:creationId xmlns:p14="http://schemas.microsoft.com/office/powerpoint/2010/main" val="3541495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6853F0-9B88-50C1-F5CD-66122183BCA3}"/>
              </a:ext>
            </a:extLst>
          </p:cNvPr>
          <p:cNvSpPr>
            <a:spLocks noGrp="1"/>
          </p:cNvSpPr>
          <p:nvPr>
            <p:ph type="title"/>
          </p:nvPr>
        </p:nvSpPr>
        <p:spPr>
          <a:xfrm>
            <a:off x="1137034" y="609597"/>
            <a:ext cx="9392421" cy="1330841"/>
          </a:xfrm>
        </p:spPr>
        <p:txBody>
          <a:bodyPr>
            <a:normAutofit/>
          </a:bodyPr>
          <a:lstStyle/>
          <a:p>
            <a:r>
              <a:rPr lang="en-US" dirty="0"/>
              <a:t>What is adolescence</a:t>
            </a:r>
          </a:p>
        </p:txBody>
      </p:sp>
      <p:sp>
        <p:nvSpPr>
          <p:cNvPr id="3" name="Content Placeholder 2">
            <a:extLst>
              <a:ext uri="{FF2B5EF4-FFF2-40B4-BE49-F238E27FC236}">
                <a16:creationId xmlns:a16="http://schemas.microsoft.com/office/drawing/2014/main" id="{FBED7058-EA7F-07E5-26C7-69265993188B}"/>
              </a:ext>
            </a:extLst>
          </p:cNvPr>
          <p:cNvSpPr>
            <a:spLocks noGrp="1"/>
          </p:cNvSpPr>
          <p:nvPr>
            <p:ph idx="1"/>
          </p:nvPr>
        </p:nvSpPr>
        <p:spPr>
          <a:xfrm>
            <a:off x="1137034" y="2198362"/>
            <a:ext cx="4958966" cy="3917773"/>
          </a:xfrm>
        </p:spPr>
        <p:txBody>
          <a:bodyPr>
            <a:normAutofit/>
          </a:bodyPr>
          <a:lstStyle/>
          <a:p>
            <a:pPr marL="0" indent="0">
              <a:buNone/>
            </a:pPr>
            <a:r>
              <a:rPr lang="en-US" sz="2000" dirty="0"/>
              <a:t>According to the World health organization (WHO) adolescence is from the ages of 10 to 19 and it is a phase that all young people go through in life and it is the transition between childhood and adulthood </a:t>
            </a:r>
          </a:p>
          <a:p>
            <a:pPr marL="0" indent="0">
              <a:buNone/>
            </a:pPr>
            <a:r>
              <a:rPr lang="en-US" sz="2000" dirty="0"/>
              <a:t>WHO explains that this stage it affects how the young people feel, think make, decisions and interact with the word around them.  </a:t>
            </a:r>
          </a:p>
        </p:txBody>
      </p:sp>
      <p:pic>
        <p:nvPicPr>
          <p:cNvPr id="4" name="Picture 3" descr="A close up of a text&#10;&#10;AI-generated content may be incorrect.">
            <a:extLst>
              <a:ext uri="{FF2B5EF4-FFF2-40B4-BE49-F238E27FC236}">
                <a16:creationId xmlns:a16="http://schemas.microsoft.com/office/drawing/2014/main" id="{96C08C5E-117E-4DB0-F3EC-9B200441EEA0}"/>
              </a:ext>
            </a:extLst>
          </p:cNvPr>
          <p:cNvPicPr>
            <a:picLocks noChangeAspect="1"/>
          </p:cNvPicPr>
          <p:nvPr/>
        </p:nvPicPr>
        <p:blipFill>
          <a:blip r:embed="rId2"/>
          <a:stretch>
            <a:fillRect/>
          </a:stretch>
        </p:blipFill>
        <p:spPr>
          <a:xfrm>
            <a:off x="6816424" y="2184914"/>
            <a:ext cx="4594391"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48972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14" name="Freeform: Shape 1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4890269-8772-D0EE-5175-841FBBCEF8D8}"/>
              </a:ext>
            </a:extLst>
          </p:cNvPr>
          <p:cNvSpPr>
            <a:spLocks noGrp="1"/>
          </p:cNvSpPr>
          <p:nvPr>
            <p:ph type="title"/>
          </p:nvPr>
        </p:nvSpPr>
        <p:spPr>
          <a:xfrm>
            <a:off x="804672" y="3121701"/>
            <a:ext cx="3658053" cy="1786515"/>
          </a:xfrm>
        </p:spPr>
        <p:txBody>
          <a:bodyPr vert="horz" lIns="91440" tIns="45720" rIns="91440" bIns="45720" rtlCol="0" anchor="t">
            <a:normAutofit/>
          </a:bodyPr>
          <a:lstStyle/>
          <a:p>
            <a:r>
              <a:rPr lang="en-US" sz="4000" kern="1200" dirty="0">
                <a:solidFill>
                  <a:schemeClr val="tx2"/>
                </a:solidFill>
                <a:latin typeface="+mj-lt"/>
                <a:ea typeface="+mj-ea"/>
                <a:cs typeface="+mj-cs"/>
              </a:rPr>
              <a:t>The 3 main transactions of adolescence </a:t>
            </a:r>
          </a:p>
        </p:txBody>
      </p:sp>
      <p:pic>
        <p:nvPicPr>
          <p:cNvPr id="4" name="Picture 3" descr="A diagram of different types of diseases&#10;&#10;AI-generated content may be incorrect.">
            <a:extLst>
              <a:ext uri="{FF2B5EF4-FFF2-40B4-BE49-F238E27FC236}">
                <a16:creationId xmlns:a16="http://schemas.microsoft.com/office/drawing/2014/main" id="{8258D0A5-C7F2-EC31-B6D0-C6C3EBAF68DD}"/>
              </a:ext>
            </a:extLst>
          </p:cNvPr>
          <p:cNvPicPr>
            <a:picLocks noChangeAspect="1"/>
          </p:cNvPicPr>
          <p:nvPr/>
        </p:nvPicPr>
        <p:blipFill>
          <a:blip r:embed="rId2"/>
          <a:stretch>
            <a:fillRect/>
          </a:stretch>
        </p:blipFill>
        <p:spPr>
          <a:xfrm>
            <a:off x="6379341" y="1081511"/>
            <a:ext cx="5029200" cy="4687214"/>
          </a:xfrm>
          <a:prstGeom prst="rect">
            <a:avLst/>
          </a:prstGeom>
          <a:ln w="9525">
            <a:noFill/>
          </a:ln>
        </p:spPr>
      </p:pic>
    </p:spTree>
    <p:extLst>
      <p:ext uri="{BB962C8B-B14F-4D97-AF65-F5344CB8AC3E}">
        <p14:creationId xmlns:p14="http://schemas.microsoft.com/office/powerpoint/2010/main" val="37081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E63412-BDF4-1EC5-783C-EEA86B657C7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Biological changes in adolescence </a:t>
            </a:r>
          </a:p>
        </p:txBody>
      </p:sp>
      <p:pic>
        <p:nvPicPr>
          <p:cNvPr id="4" name="Content Placeholder 3" descr="A diagram of two people&#10;&#10;AI-generated content may be incorrect.">
            <a:extLst>
              <a:ext uri="{FF2B5EF4-FFF2-40B4-BE49-F238E27FC236}">
                <a16:creationId xmlns:a16="http://schemas.microsoft.com/office/drawing/2014/main" id="{DBB3AEC7-B110-A979-4CF8-1CE220DC1C7E}"/>
              </a:ext>
            </a:extLst>
          </p:cNvPr>
          <p:cNvPicPr>
            <a:picLocks noGrp="1" noChangeAspect="1"/>
          </p:cNvPicPr>
          <p:nvPr>
            <p:ph idx="1"/>
          </p:nvPr>
        </p:nvPicPr>
        <p:blipFill>
          <a:blip r:embed="rId2"/>
          <a:stretch>
            <a:fillRect/>
          </a:stretch>
        </p:blipFill>
        <p:spPr>
          <a:xfrm>
            <a:off x="4216526" y="1362740"/>
            <a:ext cx="7600874" cy="4845555"/>
          </a:xfrm>
          <a:prstGeom prst="rect">
            <a:avLst/>
          </a:prstGeom>
        </p:spPr>
      </p:pic>
    </p:spTree>
    <p:extLst>
      <p:ext uri="{BB962C8B-B14F-4D97-AF65-F5344CB8AC3E}">
        <p14:creationId xmlns:p14="http://schemas.microsoft.com/office/powerpoint/2010/main" val="3849751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3CF3C2-7303-D585-EE73-706B884A4B17}"/>
              </a:ext>
            </a:extLst>
          </p:cNvPr>
          <p:cNvSpPr>
            <a:spLocks noGrp="1"/>
          </p:cNvSpPr>
          <p:nvPr>
            <p:ph type="title"/>
          </p:nvPr>
        </p:nvSpPr>
        <p:spPr>
          <a:xfrm>
            <a:off x="1180947" y="1051159"/>
            <a:ext cx="9829800" cy="710377"/>
          </a:xfrm>
        </p:spPr>
        <p:txBody>
          <a:bodyPr anchor="b">
            <a:normAutofit/>
          </a:bodyPr>
          <a:lstStyle/>
          <a:p>
            <a:pPr algn="ctr"/>
            <a:r>
              <a:rPr lang="en-US" sz="3600" dirty="0">
                <a:solidFill>
                  <a:schemeClr val="tx2"/>
                </a:solidFill>
              </a:rPr>
              <a:t>Biological changes in adolescence </a:t>
            </a:r>
          </a:p>
        </p:txBody>
      </p:sp>
      <p:grpSp>
        <p:nvGrpSpPr>
          <p:cNvPr id="13" name="Group 12">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4" name="Freeform: Shape 13">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1CB8055A-F0F6-EBC3-AC60-4988F9C7751C}"/>
              </a:ext>
            </a:extLst>
          </p:cNvPr>
          <p:cNvSpPr>
            <a:spLocks noGrp="1"/>
          </p:cNvSpPr>
          <p:nvPr>
            <p:ph idx="1"/>
          </p:nvPr>
        </p:nvSpPr>
        <p:spPr>
          <a:xfrm>
            <a:off x="676133" y="2890145"/>
            <a:ext cx="5126896" cy="2206320"/>
          </a:xfrm>
        </p:spPr>
        <p:txBody>
          <a:bodyPr anchor="ctr">
            <a:normAutofit/>
          </a:bodyPr>
          <a:lstStyle/>
          <a:p>
            <a:pPr marL="0" indent="0">
              <a:buNone/>
            </a:pPr>
            <a:r>
              <a:rPr lang="en-GB" sz="1800" dirty="0">
                <a:solidFill>
                  <a:schemeClr val="tx2"/>
                </a:solidFill>
              </a:rPr>
              <a:t>Adolescence starts with a clear stage of development known as puberty. During this time, the release of sex hormones causes physical and emotional changes. These hormonal shifts can lead to stronger mood swings, which may affect relationships at home with parents and siblings, as well as friendships and interactions at school (Mathangi, 2020).</a:t>
            </a:r>
            <a:endParaRPr lang="en-US" sz="1800" dirty="0">
              <a:solidFill>
                <a:schemeClr val="tx2"/>
              </a:solidFill>
            </a:endParaRPr>
          </a:p>
        </p:txBody>
      </p:sp>
      <p:grpSp>
        <p:nvGrpSpPr>
          <p:cNvPr id="19" name="Group 18">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0" name="Freeform: Shape 19">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3" name="Freeform: Shape 22">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diagram of a physical exercise&#10;&#10;AI-generated content may be incorrect.">
            <a:extLst>
              <a:ext uri="{FF2B5EF4-FFF2-40B4-BE49-F238E27FC236}">
                <a16:creationId xmlns:a16="http://schemas.microsoft.com/office/drawing/2014/main" id="{101CCC22-C066-48A6-818A-20EC8EB784EF}"/>
              </a:ext>
            </a:extLst>
          </p:cNvPr>
          <p:cNvPicPr>
            <a:picLocks noChangeAspect="1"/>
          </p:cNvPicPr>
          <p:nvPr/>
        </p:nvPicPr>
        <p:blipFill>
          <a:blip r:embed="rId2"/>
          <a:stretch>
            <a:fillRect/>
          </a:stretch>
        </p:blipFill>
        <p:spPr>
          <a:xfrm>
            <a:off x="5803029" y="2812694"/>
            <a:ext cx="6131588" cy="3449016"/>
          </a:xfrm>
          <a:prstGeom prst="rect">
            <a:avLst/>
          </a:prstGeom>
        </p:spPr>
      </p:pic>
    </p:spTree>
    <p:extLst>
      <p:ext uri="{BB962C8B-B14F-4D97-AF65-F5344CB8AC3E}">
        <p14:creationId xmlns:p14="http://schemas.microsoft.com/office/powerpoint/2010/main" val="74670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362CB-6E86-F038-5EF2-AF0D613813B7}"/>
              </a:ext>
            </a:extLst>
          </p:cNvPr>
          <p:cNvSpPr>
            <a:spLocks noGrp="1"/>
          </p:cNvSpPr>
          <p:nvPr>
            <p:ph type="title"/>
          </p:nvPr>
        </p:nvSpPr>
        <p:spPr>
          <a:xfrm>
            <a:off x="6810060" y="323764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Social changes in Adolescence </a:t>
            </a:r>
          </a:p>
        </p:txBody>
      </p:sp>
      <p:pic>
        <p:nvPicPr>
          <p:cNvPr id="4" name="Picture 3" descr="A signpost with many different directions&#10;&#10;AI-generated content may be incorrect.">
            <a:extLst>
              <a:ext uri="{FF2B5EF4-FFF2-40B4-BE49-F238E27FC236}">
                <a16:creationId xmlns:a16="http://schemas.microsoft.com/office/drawing/2014/main" id="{DABFCBAB-B14A-759D-5175-9A66AF39FC58}"/>
              </a:ext>
            </a:extLst>
          </p:cNvPr>
          <p:cNvPicPr>
            <a:picLocks noChangeAspect="1"/>
          </p:cNvPicPr>
          <p:nvPr/>
        </p:nvPicPr>
        <p:blipFill>
          <a:blip r:embed="rId2"/>
          <a:stretch>
            <a:fillRect/>
          </a:stretch>
        </p:blipFill>
        <p:spPr>
          <a:xfrm>
            <a:off x="340470" y="1740210"/>
            <a:ext cx="4141760" cy="429198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86854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82F45B-123C-BC0F-42EE-EB0EE20EA284}"/>
              </a:ext>
            </a:extLst>
          </p:cNvPr>
          <p:cNvSpPr>
            <a:spLocks noGrp="1"/>
          </p:cNvSpPr>
          <p:nvPr>
            <p:ph type="title"/>
          </p:nvPr>
        </p:nvSpPr>
        <p:spPr>
          <a:xfrm>
            <a:off x="572493" y="238539"/>
            <a:ext cx="11018520" cy="1434415"/>
          </a:xfrm>
        </p:spPr>
        <p:txBody>
          <a:bodyPr anchor="b">
            <a:normAutofit/>
          </a:bodyPr>
          <a:lstStyle/>
          <a:p>
            <a:r>
              <a:rPr lang="en-US" sz="5400" dirty="0"/>
              <a:t>Social changes in adolescence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7D8240-4666-9A71-73B5-47EABA6DFFC7}"/>
              </a:ext>
            </a:extLst>
          </p:cNvPr>
          <p:cNvSpPr>
            <a:spLocks noGrp="1"/>
          </p:cNvSpPr>
          <p:nvPr>
            <p:ph idx="1"/>
          </p:nvPr>
        </p:nvSpPr>
        <p:spPr>
          <a:xfrm>
            <a:off x="572493" y="2071316"/>
            <a:ext cx="6713552" cy="4119172"/>
          </a:xfrm>
        </p:spPr>
        <p:txBody>
          <a:bodyPr anchor="t">
            <a:normAutofit/>
          </a:bodyPr>
          <a:lstStyle/>
          <a:p>
            <a:pPr marL="0" indent="0">
              <a:buNone/>
            </a:pPr>
            <a:r>
              <a:rPr lang="en-GB" sz="2200" dirty="0">
                <a:latin typeface="Arial" panose="020B0604020202020204" pitchFamily="34" charset="0"/>
                <a:cs typeface="Arial" panose="020B0604020202020204" pitchFamily="34" charset="0"/>
              </a:rPr>
              <a:t>As children grow, their social world gradually becomes bigger. When they are young, most of their time is spent with family, but this begins to widen once they start school. By adolescence, their social networks often include friends from sports teams, clubs, part-time jobs and other activities. As these connections grow, young people may spend less time with family and place more importance on their peers. During this stage, they also become more able to build meaningful relationships with adults outside their family, such as teachers, coaches or youth workers, who can act as mentors (Office of Population Affairs, n.d.).</a:t>
            </a:r>
          </a:p>
        </p:txBody>
      </p:sp>
      <p:pic>
        <p:nvPicPr>
          <p:cNvPr id="4" name="Picture 3">
            <a:extLst>
              <a:ext uri="{FF2B5EF4-FFF2-40B4-BE49-F238E27FC236}">
                <a16:creationId xmlns:a16="http://schemas.microsoft.com/office/drawing/2014/main" id="{CCB4675A-BE89-4CDE-950F-25729D15EFE5}"/>
              </a:ext>
            </a:extLst>
          </p:cNvPr>
          <p:cNvPicPr>
            <a:picLocks noChangeAspect="1"/>
          </p:cNvPicPr>
          <p:nvPr/>
        </p:nvPicPr>
        <p:blipFill>
          <a:blip r:embed="rId2"/>
          <a:srcRect t="195" b="3286"/>
          <a:stretch>
            <a:fillRect/>
          </a:stretch>
        </p:blipFill>
        <p:spPr>
          <a:xfrm>
            <a:off x="7675658" y="2093976"/>
            <a:ext cx="3941064" cy="4059936"/>
          </a:xfrm>
          <a:prstGeom prst="rect">
            <a:avLst/>
          </a:prstGeom>
        </p:spPr>
      </p:pic>
    </p:spTree>
    <p:extLst>
      <p:ext uri="{BB962C8B-B14F-4D97-AF65-F5344CB8AC3E}">
        <p14:creationId xmlns:p14="http://schemas.microsoft.com/office/powerpoint/2010/main" val="216216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4695AD-B805-0DF9-4148-53F0FB627768}"/>
              </a:ext>
            </a:extLst>
          </p:cNvPr>
          <p:cNvSpPr>
            <a:spLocks noGrp="1"/>
          </p:cNvSpPr>
          <p:nvPr>
            <p:ph type="title"/>
          </p:nvPr>
        </p:nvSpPr>
        <p:spPr>
          <a:xfrm>
            <a:off x="7320466" y="609600"/>
            <a:ext cx="4140014" cy="1330839"/>
          </a:xfrm>
        </p:spPr>
        <p:txBody>
          <a:bodyPr>
            <a:normAutofit/>
          </a:bodyPr>
          <a:lstStyle/>
          <a:p>
            <a:r>
              <a:rPr lang="en-US" dirty="0"/>
              <a:t>Social changes in adolescence </a:t>
            </a:r>
          </a:p>
        </p:txBody>
      </p:sp>
      <p:pic>
        <p:nvPicPr>
          <p:cNvPr id="4" name="Picture 3" descr="A silhouettes of people talking with letters&#10;&#10;AI-generated content may be incorrect.">
            <a:extLst>
              <a:ext uri="{FF2B5EF4-FFF2-40B4-BE49-F238E27FC236}">
                <a16:creationId xmlns:a16="http://schemas.microsoft.com/office/drawing/2014/main" id="{CFEE2A96-CF32-2FB1-0BDF-251BDDF0A5D7}"/>
              </a:ext>
            </a:extLst>
          </p:cNvPr>
          <p:cNvPicPr>
            <a:picLocks noChangeAspect="1"/>
          </p:cNvPicPr>
          <p:nvPr/>
        </p:nvPicPr>
        <p:blipFill>
          <a:blip r:embed="rId2"/>
          <a:srcRect r="-1" b="633"/>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FF98EB5-1C81-CC97-7BD8-D49C7A3CAE09}"/>
              </a:ext>
            </a:extLst>
          </p:cNvPr>
          <p:cNvSpPr>
            <a:spLocks noGrp="1"/>
          </p:cNvSpPr>
          <p:nvPr>
            <p:ph idx="1"/>
          </p:nvPr>
        </p:nvSpPr>
        <p:spPr>
          <a:xfrm>
            <a:off x="7320465" y="2194102"/>
            <a:ext cx="4140013" cy="3908586"/>
          </a:xfrm>
        </p:spPr>
        <p:txBody>
          <a:bodyPr>
            <a:normAutofit/>
          </a:bodyPr>
          <a:lstStyle/>
          <a:p>
            <a:pPr marL="0" indent="0">
              <a:buNone/>
            </a:pPr>
            <a:r>
              <a:rPr lang="en-GB" sz="2000" dirty="0"/>
              <a:t>At the same time, adolescents begin to take on more complex social roles. Changes in their brain, emotions and physical development allow them to have deeper conversations, understand others better and express their own thoughts and feelings more clearly, which helps them navigate more advanced social situations and responsibilities (Office of Population Affairs, n.d.).</a:t>
            </a:r>
          </a:p>
          <a:p>
            <a:endParaRPr lang="en-US" sz="2000" dirty="0"/>
          </a:p>
        </p:txBody>
      </p:sp>
    </p:spTree>
    <p:extLst>
      <p:ext uri="{BB962C8B-B14F-4D97-AF65-F5344CB8AC3E}">
        <p14:creationId xmlns:p14="http://schemas.microsoft.com/office/powerpoint/2010/main" val="1150450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4427408-FB11-AE77-8029-EFF1EFEEF99C}"/>
              </a:ext>
            </a:extLst>
          </p:cNvPr>
          <p:cNvPicPr>
            <a:picLocks noChangeAspect="1"/>
          </p:cNvPicPr>
          <p:nvPr/>
        </p:nvPicPr>
        <p:blipFill>
          <a:blip r:embed="rId2"/>
          <a:srcRect b="29077"/>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0AC70-0E2F-87BB-67FA-3FE705599F9C}"/>
              </a:ext>
            </a:extLst>
          </p:cNvPr>
          <p:cNvSpPr>
            <a:spLocks noGrp="1"/>
          </p:cNvSpPr>
          <p:nvPr>
            <p:ph type="title"/>
          </p:nvPr>
        </p:nvSpPr>
        <p:spPr>
          <a:xfrm>
            <a:off x="8163562" y="2723315"/>
            <a:ext cx="3822189" cy="1899912"/>
          </a:xfrm>
        </p:spPr>
        <p:txBody>
          <a:bodyPr>
            <a:normAutofit/>
          </a:bodyPr>
          <a:lstStyle/>
          <a:p>
            <a:r>
              <a:rPr lang="en-US" sz="4000" dirty="0"/>
              <a:t>Cognitive change in Adolescence </a:t>
            </a:r>
          </a:p>
        </p:txBody>
      </p:sp>
    </p:spTree>
    <p:extLst>
      <p:ext uri="{BB962C8B-B14F-4D97-AF65-F5344CB8AC3E}">
        <p14:creationId xmlns:p14="http://schemas.microsoft.com/office/powerpoint/2010/main" val="1173315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grpSp>
        <p:nvGrpSpPr>
          <p:cNvPr id="52" name="Group 5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53" name="Freeform: Shape 52">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7" name="Freeform: Shape 56">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Online Media 6" descr="The Adolescent Brain: A second window of opportunity">
            <a:hlinkClick r:id="" action="ppaction://media"/>
            <a:extLst>
              <a:ext uri="{FF2B5EF4-FFF2-40B4-BE49-F238E27FC236}">
                <a16:creationId xmlns:a16="http://schemas.microsoft.com/office/drawing/2014/main" id="{6419E163-3A49-7B56-D4BD-26BC1E9FD05B}"/>
              </a:ext>
            </a:extLst>
          </p:cNvPr>
          <p:cNvPicPr>
            <a:picLocks noRot="1" noChangeAspect="1"/>
          </p:cNvPicPr>
          <p:nvPr>
            <a:videoFile r:link="rId1"/>
          </p:nvPr>
        </p:nvPicPr>
        <p:blipFill>
          <a:blip r:embed="rId4"/>
          <a:stretch>
            <a:fillRect/>
          </a:stretch>
        </p:blipFill>
        <p:spPr>
          <a:xfrm>
            <a:off x="2210938" y="1241878"/>
            <a:ext cx="7560860" cy="4271885"/>
          </a:xfrm>
          <a:prstGeom prst="rect">
            <a:avLst/>
          </a:prstGeom>
        </p:spPr>
      </p:pic>
    </p:spTree>
    <p:extLst>
      <p:ext uri="{BB962C8B-B14F-4D97-AF65-F5344CB8AC3E}">
        <p14:creationId xmlns:p14="http://schemas.microsoft.com/office/powerpoint/2010/main" val="285125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E82A-A01A-FBCB-D2B5-D80D8F29B3EF}"/>
              </a:ext>
            </a:extLst>
          </p:cNvPr>
          <p:cNvSpPr>
            <a:spLocks noGrp="1"/>
          </p:cNvSpPr>
          <p:nvPr>
            <p:ph type="title"/>
          </p:nvPr>
        </p:nvSpPr>
        <p:spPr>
          <a:xfrm>
            <a:off x="481013" y="3752849"/>
            <a:ext cx="3290887" cy="2452687"/>
          </a:xfrm>
        </p:spPr>
        <p:txBody>
          <a:bodyPr anchor="ctr">
            <a:normAutofit/>
          </a:bodyPr>
          <a:lstStyle/>
          <a:p>
            <a:r>
              <a:rPr lang="en-US" sz="3600" dirty="0"/>
              <a:t>cognitive change in adolescence</a:t>
            </a:r>
          </a:p>
        </p:txBody>
      </p:sp>
      <p:pic>
        <p:nvPicPr>
          <p:cNvPr id="4" name="Picture 3" descr="A close-up of several colored brain&#10;&#10;AI-generated content may be incorrect.">
            <a:extLst>
              <a:ext uri="{FF2B5EF4-FFF2-40B4-BE49-F238E27FC236}">
                <a16:creationId xmlns:a16="http://schemas.microsoft.com/office/drawing/2014/main" id="{3A05C92E-31F8-7E49-49FD-1CF5CE3DA21E}"/>
              </a:ext>
            </a:extLst>
          </p:cNvPr>
          <p:cNvPicPr>
            <a:picLocks noChangeAspect="1"/>
          </p:cNvPicPr>
          <p:nvPr/>
        </p:nvPicPr>
        <p:blipFill>
          <a:blip r:embed="rId2"/>
          <a:srcRect r="3072" b="1"/>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DE2177A-FBBB-4A32-454D-8CC5382934D5}"/>
              </a:ext>
            </a:extLst>
          </p:cNvPr>
          <p:cNvSpPr>
            <a:spLocks noGrp="1"/>
          </p:cNvSpPr>
          <p:nvPr>
            <p:ph idx="1"/>
          </p:nvPr>
        </p:nvSpPr>
        <p:spPr>
          <a:xfrm>
            <a:off x="4223982" y="3752850"/>
            <a:ext cx="7485413" cy="2452687"/>
          </a:xfrm>
        </p:spPr>
        <p:txBody>
          <a:bodyPr anchor="ctr">
            <a:normAutofit/>
          </a:bodyPr>
          <a:lstStyle/>
          <a:p>
            <a:pPr marL="0" indent="0">
              <a:buNone/>
            </a:pPr>
            <a:r>
              <a:rPr lang="en-US" sz="1500" dirty="0"/>
              <a:t>During adolescence the brain starts changing again. Nationwide children's suggest that from the ages of 12- 18 young people now do more complex thinking, this is known as formal logical operations, there are many developments that this would include in a young persons brain they are now able to :- </a:t>
            </a:r>
          </a:p>
          <a:p>
            <a:pPr marL="0" indent="0">
              <a:buNone/>
            </a:pPr>
            <a:r>
              <a:rPr lang="en-US" sz="1500" dirty="0"/>
              <a:t>Do abstract thinking – thinking about possibilities </a:t>
            </a:r>
          </a:p>
          <a:p>
            <a:pPr marL="0" indent="0">
              <a:buNone/>
            </a:pPr>
            <a:r>
              <a:rPr lang="en-US" sz="1500" dirty="0"/>
              <a:t>Reason from knowing principles – forming new ideas or questions </a:t>
            </a:r>
          </a:p>
          <a:p>
            <a:pPr marL="0" indent="0">
              <a:buNone/>
            </a:pPr>
            <a:r>
              <a:rPr lang="en-US" sz="1500" dirty="0"/>
              <a:t>Consider many points of view – compare of debate idea's or opinions </a:t>
            </a:r>
          </a:p>
          <a:p>
            <a:pPr marL="0" indent="0">
              <a:buNone/>
            </a:pPr>
            <a:r>
              <a:rPr lang="en-US" sz="1500" dirty="0"/>
              <a:t>Think about the process of thinking – aware of the act of though processes </a:t>
            </a:r>
          </a:p>
        </p:txBody>
      </p:sp>
    </p:spTree>
    <p:extLst>
      <p:ext uri="{BB962C8B-B14F-4D97-AF65-F5344CB8AC3E}">
        <p14:creationId xmlns:p14="http://schemas.microsoft.com/office/powerpoint/2010/main" val="348446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Online Media 3" descr="Jean Piaget's Stages of Learning">
            <a:hlinkClick r:id="" action="ppaction://media"/>
            <a:extLst>
              <a:ext uri="{FF2B5EF4-FFF2-40B4-BE49-F238E27FC236}">
                <a16:creationId xmlns:a16="http://schemas.microsoft.com/office/drawing/2014/main" id="{F71A0921-2548-C5B0-EC41-956C43EACD96}"/>
              </a:ext>
            </a:extLst>
          </p:cNvPr>
          <p:cNvPicPr>
            <a:picLocks noRot="1" noChangeAspect="1"/>
          </p:cNvPicPr>
          <p:nvPr>
            <a:videoFile r:link="rId1"/>
          </p:nvPr>
        </p:nvPicPr>
        <p:blipFill>
          <a:blip r:embed="rId4"/>
          <a:stretch>
            <a:fillRect/>
          </a:stretch>
        </p:blipFill>
        <p:spPr>
          <a:xfrm>
            <a:off x="1165854" y="817035"/>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AABFFE05-93B8-862F-44B5-4C9012C84498}"/>
              </a:ext>
            </a:extLst>
          </p:cNvPr>
          <p:cNvSpPr txBox="1"/>
          <p:nvPr/>
        </p:nvSpPr>
        <p:spPr>
          <a:xfrm>
            <a:off x="3980830" y="-195810"/>
            <a:ext cx="9156700" cy="1200329"/>
          </a:xfrm>
          <a:prstGeom prst="rect">
            <a:avLst/>
          </a:prstGeom>
          <a:noFill/>
        </p:spPr>
        <p:txBody>
          <a:bodyPr wrap="square" rtlCol="0">
            <a:spAutoFit/>
          </a:bodyPr>
          <a:lstStyle/>
          <a:p>
            <a:br>
              <a:rPr lang="en-GB" dirty="0"/>
            </a:br>
            <a:endParaRPr lang="en-GB" dirty="0"/>
          </a:p>
          <a:p>
            <a:r>
              <a:rPr lang="en-GB" b="1" dirty="0"/>
              <a:t>Jean Piaget's Stages of Learning</a:t>
            </a:r>
          </a:p>
          <a:p>
            <a:endParaRPr lang="en-US" dirty="0"/>
          </a:p>
        </p:txBody>
      </p:sp>
    </p:spTree>
    <p:extLst>
      <p:ext uri="{BB962C8B-B14F-4D97-AF65-F5344CB8AC3E}">
        <p14:creationId xmlns:p14="http://schemas.microsoft.com/office/powerpoint/2010/main" val="119889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98B5800-9DE3-BEA7-9A85-E3494B6E4336}"/>
              </a:ext>
            </a:extLst>
          </p:cNvPr>
          <p:cNvPicPr>
            <a:picLocks noChangeAspect="1"/>
          </p:cNvPicPr>
          <p:nvPr/>
        </p:nvPicPr>
        <p:blipFill>
          <a:blip r:embed="rId2">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BAEC8F1-F8C0-3345-EABB-23D1819F006E}"/>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How can youth workers help </a:t>
            </a:r>
          </a:p>
        </p:txBody>
      </p:sp>
      <p:sp>
        <p:nvSpPr>
          <p:cNvPr id="3" name="Content Placeholder 2">
            <a:extLst>
              <a:ext uri="{FF2B5EF4-FFF2-40B4-BE49-F238E27FC236}">
                <a16:creationId xmlns:a16="http://schemas.microsoft.com/office/drawing/2014/main" id="{BF660A29-7E71-A2FA-1A9E-A569A057CDB0}"/>
              </a:ext>
            </a:extLst>
          </p:cNvPr>
          <p:cNvSpPr>
            <a:spLocks noGrp="1"/>
          </p:cNvSpPr>
          <p:nvPr>
            <p:ph idx="1"/>
          </p:nvPr>
        </p:nvSpPr>
        <p:spPr>
          <a:xfrm>
            <a:off x="838200" y="1825625"/>
            <a:ext cx="10515600" cy="4351338"/>
          </a:xfrm>
        </p:spPr>
        <p:txBody>
          <a:bodyPr>
            <a:normAutofit/>
          </a:bodyPr>
          <a:lstStyle/>
          <a:p>
            <a:pPr marL="0" indent="0">
              <a:buNone/>
            </a:pPr>
            <a:r>
              <a:rPr lang="en-US" sz="2400" dirty="0">
                <a:solidFill>
                  <a:srgbClr val="FFFFFF"/>
                </a:solidFill>
              </a:rPr>
              <a:t>Youth workers are a great person for a young person to have during their </a:t>
            </a:r>
            <a:r>
              <a:rPr lang="en-GB" sz="2400" dirty="0">
                <a:solidFill>
                  <a:srgbClr val="FFFFFF"/>
                </a:solidFill>
              </a:rPr>
              <a:t>psychological well-being during their adolescent transitions </a:t>
            </a:r>
          </a:p>
          <a:p>
            <a:pPr marL="0" indent="0">
              <a:buNone/>
            </a:pPr>
            <a:r>
              <a:rPr lang="en-GB" sz="2400" dirty="0">
                <a:solidFill>
                  <a:srgbClr val="FFFFFF"/>
                </a:solidFill>
              </a:rPr>
              <a:t>Social care people suggest that youth workers are able to help the young people “put them back in the driving seat of their own lives”. </a:t>
            </a:r>
          </a:p>
          <a:p>
            <a:pPr marL="0" indent="0">
              <a:buNone/>
            </a:pPr>
            <a:r>
              <a:rPr lang="en-GB" sz="2400" dirty="0">
                <a:solidFill>
                  <a:srgbClr val="FFFFFF"/>
                </a:solidFill>
              </a:rPr>
              <a:t>As a youth worker, you can become a trusted adult  for some of the young people providing them with a safe space where they are comfortable to talk about their issues that they are facing. </a:t>
            </a:r>
            <a:br>
              <a:rPr lang="en-GB" sz="2400" dirty="0">
                <a:solidFill>
                  <a:srgbClr val="FFFFFF"/>
                </a:solidFill>
              </a:rPr>
            </a:br>
            <a:r>
              <a:rPr lang="en-GB" sz="2400" dirty="0">
                <a:solidFill>
                  <a:srgbClr val="FFFFFF"/>
                </a:solidFill>
              </a:rPr>
              <a:t>Adolescence can be a difficult time with hormonal changes, mental health, family problems, friendship issues. Youth workers can help young people by listening, guiding and being someone consistent they can rely on. In many cases youth workers often fill the gaps where the support might be missing in the young persons life (AYJ 2022)</a:t>
            </a:r>
            <a:endParaRPr lang="en-US" sz="2400" dirty="0">
              <a:solidFill>
                <a:srgbClr val="FFFFFF"/>
              </a:solidFill>
            </a:endParaRPr>
          </a:p>
        </p:txBody>
      </p:sp>
    </p:spTree>
    <p:extLst>
      <p:ext uri="{BB962C8B-B14F-4D97-AF65-F5344CB8AC3E}">
        <p14:creationId xmlns:p14="http://schemas.microsoft.com/office/powerpoint/2010/main" val="177715600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3164-9548-BD4C-7742-90C8E6A32BB3}"/>
              </a:ext>
            </a:extLst>
          </p:cNvPr>
          <p:cNvSpPr>
            <a:spLocks noGrp="1"/>
          </p:cNvSpPr>
          <p:nvPr>
            <p:ph type="title"/>
          </p:nvPr>
        </p:nvSpPr>
        <p:spPr>
          <a:xfrm>
            <a:off x="838200" y="148558"/>
            <a:ext cx="10515600" cy="1325563"/>
          </a:xfrm>
        </p:spPr>
        <p:txBody>
          <a:bodyPr/>
          <a:lstStyle/>
          <a:p>
            <a:r>
              <a:rPr lang="en-US" dirty="0"/>
              <a:t>How a youth worker could have helped Jamie </a:t>
            </a:r>
          </a:p>
        </p:txBody>
      </p:sp>
      <p:pic>
        <p:nvPicPr>
          <p:cNvPr id="4" name="Picture 3">
            <a:extLst>
              <a:ext uri="{FF2B5EF4-FFF2-40B4-BE49-F238E27FC236}">
                <a16:creationId xmlns:a16="http://schemas.microsoft.com/office/drawing/2014/main" id="{F074C5E8-2C10-50A9-11A9-2E46691700EF}"/>
              </a:ext>
            </a:extLst>
          </p:cNvPr>
          <p:cNvPicPr>
            <a:picLocks noChangeAspect="1"/>
          </p:cNvPicPr>
          <p:nvPr/>
        </p:nvPicPr>
        <p:blipFill>
          <a:blip r:embed="rId3"/>
          <a:stretch>
            <a:fillRect/>
          </a:stretch>
        </p:blipFill>
        <p:spPr>
          <a:xfrm>
            <a:off x="4100813" y="1883193"/>
            <a:ext cx="3990373" cy="3970421"/>
          </a:xfrm>
          <a:prstGeom prst="rect">
            <a:avLst/>
          </a:prstGeom>
        </p:spPr>
      </p:pic>
      <p:cxnSp>
        <p:nvCxnSpPr>
          <p:cNvPr id="7" name="Straight Arrow Connector 6">
            <a:extLst>
              <a:ext uri="{FF2B5EF4-FFF2-40B4-BE49-F238E27FC236}">
                <a16:creationId xmlns:a16="http://schemas.microsoft.com/office/drawing/2014/main" id="{EEE4652B-F709-EF01-129A-365588B80244}"/>
              </a:ext>
            </a:extLst>
          </p:cNvPr>
          <p:cNvCxnSpPr>
            <a:cxnSpLocks/>
          </p:cNvCxnSpPr>
          <p:nvPr/>
        </p:nvCxnSpPr>
        <p:spPr>
          <a:xfrm flipH="1" flipV="1">
            <a:off x="3351513" y="3868403"/>
            <a:ext cx="749300" cy="1016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0C4EF365-9D86-4853-C6DF-BA9C2B1CD6C7}"/>
              </a:ext>
            </a:extLst>
          </p:cNvPr>
          <p:cNvCxnSpPr>
            <a:cxnSpLocks/>
          </p:cNvCxnSpPr>
          <p:nvPr/>
        </p:nvCxnSpPr>
        <p:spPr>
          <a:xfrm flipH="1">
            <a:off x="3156502" y="5401543"/>
            <a:ext cx="969619" cy="592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9F7ECAE-6917-82C3-1939-16D588326094}"/>
              </a:ext>
            </a:extLst>
          </p:cNvPr>
          <p:cNvCxnSpPr>
            <a:cxnSpLocks/>
          </p:cNvCxnSpPr>
          <p:nvPr/>
        </p:nvCxnSpPr>
        <p:spPr>
          <a:xfrm flipH="1" flipV="1">
            <a:off x="3402956" y="2234936"/>
            <a:ext cx="697856" cy="1162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13A9368E-367E-7AC1-58D0-69BE0168684E}"/>
              </a:ext>
            </a:extLst>
          </p:cNvPr>
          <p:cNvCxnSpPr>
            <a:cxnSpLocks/>
          </p:cNvCxnSpPr>
          <p:nvPr/>
        </p:nvCxnSpPr>
        <p:spPr>
          <a:xfrm flipV="1">
            <a:off x="8091186" y="2045578"/>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2B4E0C55-BE24-42D8-668B-B26079F10C01}"/>
              </a:ext>
            </a:extLst>
          </p:cNvPr>
          <p:cNvCxnSpPr>
            <a:cxnSpLocks/>
          </p:cNvCxnSpPr>
          <p:nvPr/>
        </p:nvCxnSpPr>
        <p:spPr>
          <a:xfrm flipV="1">
            <a:off x="8091185" y="3364131"/>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96944E6F-0B11-DEC3-989D-9E568FEB8853}"/>
              </a:ext>
            </a:extLst>
          </p:cNvPr>
          <p:cNvCxnSpPr>
            <a:cxnSpLocks/>
          </p:cNvCxnSpPr>
          <p:nvPr/>
        </p:nvCxnSpPr>
        <p:spPr>
          <a:xfrm flipV="1">
            <a:off x="8091185" y="4423394"/>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D50E22FC-8D88-0654-DFC6-EA27392EA93D}"/>
              </a:ext>
            </a:extLst>
          </p:cNvPr>
          <p:cNvSpPr txBox="1"/>
          <p:nvPr/>
        </p:nvSpPr>
        <p:spPr>
          <a:xfrm>
            <a:off x="370072" y="1547084"/>
            <a:ext cx="3032883" cy="1200329"/>
          </a:xfrm>
          <a:prstGeom prst="rect">
            <a:avLst/>
          </a:prstGeom>
          <a:noFill/>
        </p:spPr>
        <p:txBody>
          <a:bodyPr wrap="square" rtlCol="0">
            <a:spAutoFit/>
          </a:bodyPr>
          <a:lstStyle/>
          <a:p>
            <a:r>
              <a:rPr lang="en-US" dirty="0"/>
              <a:t>They could have built a trusting relationship with him before his emotions escalated </a:t>
            </a:r>
          </a:p>
        </p:txBody>
      </p:sp>
      <p:sp>
        <p:nvSpPr>
          <p:cNvPr id="15" name="TextBox 14">
            <a:extLst>
              <a:ext uri="{FF2B5EF4-FFF2-40B4-BE49-F238E27FC236}">
                <a16:creationId xmlns:a16="http://schemas.microsoft.com/office/drawing/2014/main" id="{94221DA2-5750-22C9-E1E6-9DEA4ABF6D5D}"/>
              </a:ext>
            </a:extLst>
          </p:cNvPr>
          <p:cNvSpPr txBox="1"/>
          <p:nvPr/>
        </p:nvSpPr>
        <p:spPr>
          <a:xfrm>
            <a:off x="560186" y="3290638"/>
            <a:ext cx="2791326" cy="1200329"/>
          </a:xfrm>
          <a:prstGeom prst="rect">
            <a:avLst/>
          </a:prstGeom>
          <a:noFill/>
        </p:spPr>
        <p:txBody>
          <a:bodyPr wrap="square" rtlCol="0">
            <a:spAutoFit/>
          </a:bodyPr>
          <a:lstStyle/>
          <a:p>
            <a:r>
              <a:rPr lang="en-US" dirty="0"/>
              <a:t>Provided a safe non- judgmental space for him to talk about what he was experiencing </a:t>
            </a:r>
          </a:p>
        </p:txBody>
      </p:sp>
      <p:sp>
        <p:nvSpPr>
          <p:cNvPr id="16" name="TextBox 15">
            <a:extLst>
              <a:ext uri="{FF2B5EF4-FFF2-40B4-BE49-F238E27FC236}">
                <a16:creationId xmlns:a16="http://schemas.microsoft.com/office/drawing/2014/main" id="{F944CAE8-638F-6527-E33E-EC87ED4F8E24}"/>
              </a:ext>
            </a:extLst>
          </p:cNvPr>
          <p:cNvSpPr txBox="1"/>
          <p:nvPr/>
        </p:nvSpPr>
        <p:spPr>
          <a:xfrm>
            <a:off x="490850" y="5143224"/>
            <a:ext cx="2791326" cy="923330"/>
          </a:xfrm>
          <a:prstGeom prst="rect">
            <a:avLst/>
          </a:prstGeom>
          <a:noFill/>
        </p:spPr>
        <p:txBody>
          <a:bodyPr wrap="square" rtlCol="0">
            <a:spAutoFit/>
          </a:bodyPr>
          <a:lstStyle/>
          <a:p>
            <a:r>
              <a:rPr lang="en-US" dirty="0"/>
              <a:t>Help him regulate his emotions rather than acting on them </a:t>
            </a:r>
          </a:p>
        </p:txBody>
      </p:sp>
      <p:sp>
        <p:nvSpPr>
          <p:cNvPr id="21" name="TextBox 20">
            <a:extLst>
              <a:ext uri="{FF2B5EF4-FFF2-40B4-BE49-F238E27FC236}">
                <a16:creationId xmlns:a16="http://schemas.microsoft.com/office/drawing/2014/main" id="{6F22B950-23B8-BC8A-509D-00E6ED825C09}"/>
              </a:ext>
            </a:extLst>
          </p:cNvPr>
          <p:cNvSpPr txBox="1"/>
          <p:nvPr/>
        </p:nvSpPr>
        <p:spPr>
          <a:xfrm>
            <a:off x="9127775" y="1421528"/>
            <a:ext cx="2600675" cy="923330"/>
          </a:xfrm>
          <a:prstGeom prst="rect">
            <a:avLst/>
          </a:prstGeom>
          <a:noFill/>
        </p:spPr>
        <p:txBody>
          <a:bodyPr wrap="square" rtlCol="0">
            <a:spAutoFit/>
          </a:bodyPr>
          <a:lstStyle/>
          <a:p>
            <a:r>
              <a:rPr lang="en-US" dirty="0"/>
              <a:t>Offred one to one mentoring for guidance and consistent support </a:t>
            </a:r>
          </a:p>
        </p:txBody>
      </p:sp>
      <p:sp>
        <p:nvSpPr>
          <p:cNvPr id="22" name="TextBox 21">
            <a:extLst>
              <a:ext uri="{FF2B5EF4-FFF2-40B4-BE49-F238E27FC236}">
                <a16:creationId xmlns:a16="http://schemas.microsoft.com/office/drawing/2014/main" id="{C5EB3FC6-A8D6-06E2-88A9-BF47B6006FB9}"/>
              </a:ext>
            </a:extLst>
          </p:cNvPr>
          <p:cNvSpPr txBox="1"/>
          <p:nvPr/>
        </p:nvSpPr>
        <p:spPr>
          <a:xfrm>
            <a:off x="9161157" y="2616737"/>
            <a:ext cx="2533909" cy="923330"/>
          </a:xfrm>
          <a:prstGeom prst="rect">
            <a:avLst/>
          </a:prstGeom>
          <a:noFill/>
        </p:spPr>
        <p:txBody>
          <a:bodyPr wrap="square" rtlCol="0">
            <a:spAutoFit/>
          </a:bodyPr>
          <a:lstStyle/>
          <a:p>
            <a:r>
              <a:rPr lang="en-US" dirty="0"/>
              <a:t>Deliver group sessions within school about health relationships </a:t>
            </a:r>
          </a:p>
        </p:txBody>
      </p:sp>
      <p:sp>
        <p:nvSpPr>
          <p:cNvPr id="23" name="TextBox 22">
            <a:extLst>
              <a:ext uri="{FF2B5EF4-FFF2-40B4-BE49-F238E27FC236}">
                <a16:creationId xmlns:a16="http://schemas.microsoft.com/office/drawing/2014/main" id="{22D97D81-1605-6DC1-8686-D24672D7BF87}"/>
              </a:ext>
            </a:extLst>
          </p:cNvPr>
          <p:cNvSpPr txBox="1"/>
          <p:nvPr/>
        </p:nvSpPr>
        <p:spPr>
          <a:xfrm>
            <a:off x="9194541" y="3932851"/>
            <a:ext cx="2533909" cy="646331"/>
          </a:xfrm>
          <a:prstGeom prst="rect">
            <a:avLst/>
          </a:prstGeom>
          <a:noFill/>
        </p:spPr>
        <p:txBody>
          <a:bodyPr wrap="square" rtlCol="0">
            <a:spAutoFit/>
          </a:bodyPr>
          <a:lstStyle/>
          <a:p>
            <a:r>
              <a:rPr lang="en-US" dirty="0"/>
              <a:t>Help him build better decision making skills </a:t>
            </a:r>
          </a:p>
        </p:txBody>
      </p:sp>
      <p:cxnSp>
        <p:nvCxnSpPr>
          <p:cNvPr id="24" name="Straight Arrow Connector 23">
            <a:extLst>
              <a:ext uri="{FF2B5EF4-FFF2-40B4-BE49-F238E27FC236}">
                <a16:creationId xmlns:a16="http://schemas.microsoft.com/office/drawing/2014/main" id="{38EAC4A4-2A26-8BF6-5BDE-CEA7C653C138}"/>
              </a:ext>
            </a:extLst>
          </p:cNvPr>
          <p:cNvCxnSpPr>
            <a:cxnSpLocks/>
          </p:cNvCxnSpPr>
          <p:nvPr/>
        </p:nvCxnSpPr>
        <p:spPr>
          <a:xfrm flipV="1">
            <a:off x="8039743" y="5401543"/>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97AC522F-2C51-1667-CC61-414B08CD824F}"/>
              </a:ext>
            </a:extLst>
          </p:cNvPr>
          <p:cNvSpPr txBox="1"/>
          <p:nvPr/>
        </p:nvSpPr>
        <p:spPr>
          <a:xfrm rot="10800000" flipV="1">
            <a:off x="9094390" y="5055459"/>
            <a:ext cx="2600676" cy="923330"/>
          </a:xfrm>
          <a:prstGeom prst="rect">
            <a:avLst/>
          </a:prstGeom>
          <a:noFill/>
        </p:spPr>
        <p:txBody>
          <a:bodyPr wrap="square" rtlCol="0">
            <a:spAutoFit/>
          </a:bodyPr>
          <a:lstStyle/>
          <a:p>
            <a:r>
              <a:rPr lang="en-US" dirty="0"/>
              <a:t>Worked with his family and school to spot early warning sign </a:t>
            </a:r>
          </a:p>
        </p:txBody>
      </p:sp>
    </p:spTree>
    <p:extLst>
      <p:ext uri="{BB962C8B-B14F-4D97-AF65-F5344CB8AC3E}">
        <p14:creationId xmlns:p14="http://schemas.microsoft.com/office/powerpoint/2010/main" val="1164316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B7C96-9967-78F2-DBF8-8C686755A3B1}"/>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137BF9EA-507E-364A-65A6-B22E87A8B9C9}"/>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351804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24FE6-EBA9-9F03-C8E1-2613DDAF699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D7DF325-C27D-5266-7F47-118E2FA738BF}"/>
              </a:ext>
            </a:extLst>
          </p:cNvPr>
          <p:cNvSpPr>
            <a:spLocks noGrp="1"/>
          </p:cNvSpPr>
          <p:nvPr>
            <p:ph idx="1"/>
          </p:nvPr>
        </p:nvSpPr>
        <p:spPr>
          <a:xfrm>
            <a:off x="0" y="1449659"/>
            <a:ext cx="12192000" cy="5408340"/>
          </a:xfrm>
        </p:spPr>
        <p:txBody>
          <a:bodyPr>
            <a:normAutofit fontScale="32500" lnSpcReduction="20000"/>
          </a:bodyPr>
          <a:lstStyle/>
          <a:p>
            <a:pPr fontAlgn="base"/>
            <a:r>
              <a:rPr lang="en-GB" sz="3100" dirty="0"/>
              <a:t>Alliance for Youth Justice (n.d.) </a:t>
            </a:r>
            <a:r>
              <a:rPr lang="en-GB" sz="3100" i="1" dirty="0"/>
              <a:t>Transitions – Kinetic</a:t>
            </a:r>
            <a:r>
              <a:rPr lang="en-GB" sz="3100" dirty="0"/>
              <a:t>. Available at: </a:t>
            </a:r>
            <a:r>
              <a:rPr lang="en-GB" sz="3100" u="sng" dirty="0">
                <a:hlinkClick r:id="rId3"/>
              </a:rPr>
              <a:t>https://www.ayj.org.uk/news-content/transitions-kinetic</a:t>
            </a:r>
            <a:r>
              <a:rPr lang="en-GB" sz="3100" dirty="0"/>
              <a:t> (Accessed: 21 Feb). </a:t>
            </a:r>
          </a:p>
          <a:p>
            <a:pPr fontAlgn="base"/>
            <a:r>
              <a:rPr lang="en-GB" sz="3100" dirty="0"/>
              <a:t>Blogs UCL (2018) </a:t>
            </a:r>
            <a:r>
              <a:rPr lang="en-GB" sz="3100" i="1" dirty="0"/>
              <a:t>Teen views on adolescence</a:t>
            </a:r>
            <a:r>
              <a:rPr lang="en-GB" sz="3100" dirty="0"/>
              <a:t>. Available at: </a:t>
            </a:r>
            <a:r>
              <a:rPr lang="en-GB" sz="3100" u="sng" dirty="0">
                <a:hlinkClick r:id="rId4"/>
              </a:rPr>
              <a:t>https://blogs.ucl.ac.uk/grand-challenges/2018/11/19/teen-views-on-adolescence/</a:t>
            </a:r>
            <a:r>
              <a:rPr lang="en-GB" sz="3100" dirty="0"/>
              <a:t> (Accessed: 13 Feb). </a:t>
            </a:r>
          </a:p>
          <a:p>
            <a:pPr fontAlgn="base"/>
            <a:r>
              <a:rPr lang="en-GB" sz="3100" dirty="0"/>
              <a:t>Dr </a:t>
            </a:r>
            <a:r>
              <a:rPr lang="en-GB" sz="3100" dirty="0" err="1"/>
              <a:t>Trinadh</a:t>
            </a:r>
            <a:r>
              <a:rPr lang="en-GB" sz="3100" dirty="0"/>
              <a:t> (2018) </a:t>
            </a:r>
            <a:r>
              <a:rPr lang="en-GB" sz="3100" i="1" dirty="0"/>
              <a:t>Adolescence: The period of changes</a:t>
            </a:r>
            <a:r>
              <a:rPr lang="en-GB" sz="3100" dirty="0"/>
              <a:t>. Available at: </a:t>
            </a:r>
            <a:r>
              <a:rPr lang="en-GB" sz="3100" u="sng" dirty="0">
                <a:hlinkClick r:id="rId5"/>
              </a:rPr>
              <a:t>https://drtrinadh.wordpress.com/2018/08/22/adolescence-the-period-of-changes/</a:t>
            </a:r>
            <a:r>
              <a:rPr lang="en-GB" sz="3100" dirty="0"/>
              <a:t> (Accessed: 13 Feb). </a:t>
            </a:r>
          </a:p>
          <a:p>
            <a:pPr fontAlgn="base"/>
            <a:r>
              <a:rPr lang="en-GB" sz="3100" dirty="0"/>
              <a:t>ELLE (2024) </a:t>
            </a:r>
            <a:r>
              <a:rPr lang="en-GB" sz="3100" i="1" dirty="0"/>
              <a:t>Adolescence Netflix review</a:t>
            </a:r>
            <a:r>
              <a:rPr lang="en-GB" sz="3100" dirty="0"/>
              <a:t>. Available at: </a:t>
            </a:r>
            <a:r>
              <a:rPr lang="en-GB" sz="3100" u="sng" dirty="0">
                <a:hlinkClick r:id="rId6"/>
              </a:rPr>
              <a:t>https://www.elle.com/uk/life-and-culture/culture/a64171790/adolescence-netflix/</a:t>
            </a:r>
            <a:r>
              <a:rPr lang="en-GB" sz="3100" dirty="0"/>
              <a:t> (Accessed: 21 Feb). </a:t>
            </a:r>
          </a:p>
          <a:p>
            <a:pPr fontAlgn="base"/>
            <a:r>
              <a:rPr lang="en-GB" sz="3100" dirty="0"/>
              <a:t>Facebook (n.d.) </a:t>
            </a:r>
            <a:r>
              <a:rPr lang="en-GB" sz="3100" i="1" dirty="0"/>
              <a:t>Deeper Conversations Meetup</a:t>
            </a:r>
            <a:r>
              <a:rPr lang="en-GB" sz="3100" dirty="0"/>
              <a:t>. Available at: </a:t>
            </a:r>
            <a:r>
              <a:rPr lang="en-GB" sz="3100" u="sng" dirty="0">
                <a:hlinkClick r:id="rId7"/>
              </a:rPr>
              <a:t>https://www.facebook.com/deeperconversationsmeetup/</a:t>
            </a:r>
            <a:r>
              <a:rPr lang="en-GB" sz="3100" dirty="0"/>
              <a:t> (Accessed: 13 Feb). </a:t>
            </a:r>
          </a:p>
          <a:p>
            <a:pPr fontAlgn="base"/>
            <a:r>
              <a:rPr lang="en-GB" sz="3100" dirty="0"/>
              <a:t>Jobs Social Care People (n.d.) </a:t>
            </a:r>
            <a:r>
              <a:rPr lang="en-GB" sz="3100" i="1" dirty="0"/>
              <a:t>Purpose of youth work</a:t>
            </a:r>
            <a:r>
              <a:rPr lang="en-GB" sz="3100" dirty="0"/>
              <a:t>. Available at: </a:t>
            </a:r>
            <a:r>
              <a:rPr lang="en-GB" sz="3100" u="sng" dirty="0">
                <a:hlinkClick r:id="rId8"/>
              </a:rPr>
              <a:t>https://jobs.socialcarepeople.co.uk/purpose-of-youth-work</a:t>
            </a:r>
            <a:r>
              <a:rPr lang="en-GB" sz="3100" dirty="0"/>
              <a:t> (Accessed: 13 Feb). </a:t>
            </a:r>
          </a:p>
          <a:p>
            <a:pPr fontAlgn="base"/>
            <a:r>
              <a:rPr lang="en-GB" sz="3100" dirty="0"/>
              <a:t>Nationwide Children’s Hospital (n.d.) </a:t>
            </a:r>
            <a:r>
              <a:rPr lang="en-GB" sz="3100" i="1" dirty="0"/>
              <a:t>Cognitive development in adolescence</a:t>
            </a:r>
            <a:r>
              <a:rPr lang="en-GB" sz="3100" dirty="0"/>
              <a:t>. Available at: </a:t>
            </a:r>
            <a:r>
              <a:rPr lang="en-GB" sz="3100" u="sng" dirty="0">
                <a:hlinkClick r:id="rId9"/>
              </a:rPr>
              <a:t>https://www.nationwidechildrens.org/conditions/health-library/cognitive-development-in-adolescence</a:t>
            </a:r>
            <a:r>
              <a:rPr lang="en-GB" sz="3100" dirty="0"/>
              <a:t> (Accessed: 21 Feb). </a:t>
            </a:r>
          </a:p>
          <a:p>
            <a:pPr fontAlgn="base"/>
            <a:r>
              <a:rPr lang="en-GB" sz="3100" dirty="0"/>
              <a:t>NHS Shropshire, Telford and Wrekin (n.d.) </a:t>
            </a:r>
            <a:r>
              <a:rPr lang="en-GB" sz="3100" i="1" dirty="0"/>
              <a:t>Mental health support: Psychological wellbeing practitioner</a:t>
            </a:r>
            <a:r>
              <a:rPr lang="en-GB" sz="3100" dirty="0"/>
              <a:t>. Available at: </a:t>
            </a:r>
            <a:r>
              <a:rPr lang="en-GB" sz="3100" u="sng" dirty="0">
                <a:hlinkClick r:id="rId10"/>
              </a:rPr>
              <a:t>https://www.shropshiretelfordandwrekin.nhs.uk/mental-health-support-psychological-wellbeing-practitioner/</a:t>
            </a:r>
            <a:r>
              <a:rPr lang="en-GB" sz="3100" dirty="0"/>
              <a:t> (Accessed: 13 Feb). </a:t>
            </a:r>
          </a:p>
          <a:p>
            <a:pPr fontAlgn="base"/>
            <a:r>
              <a:rPr lang="en-GB" sz="3100" dirty="0"/>
              <a:t>Office of Population Affairs (n.d.) </a:t>
            </a:r>
            <a:r>
              <a:rPr lang="en-GB" sz="3100" i="1" dirty="0"/>
              <a:t>Adolescent development explained: Social development</a:t>
            </a:r>
            <a:r>
              <a:rPr lang="en-GB" sz="3100" dirty="0"/>
              <a:t>. Available at: </a:t>
            </a:r>
            <a:r>
              <a:rPr lang="en-GB" sz="3100" u="sng" dirty="0">
                <a:hlinkClick r:id="rId11"/>
              </a:rPr>
              <a:t>https://opa.hhs.gov/adolescent-health/adolescent-development-explained/social-development</a:t>
            </a:r>
            <a:r>
              <a:rPr lang="en-GB" sz="3100" dirty="0"/>
              <a:t> (Accessed: 13 Feb). </a:t>
            </a:r>
          </a:p>
          <a:p>
            <a:pPr fontAlgn="base"/>
            <a:r>
              <a:rPr lang="en-GB" sz="3100" dirty="0"/>
              <a:t>OER Commons (n.d.) </a:t>
            </a:r>
            <a:r>
              <a:rPr lang="en-GB" sz="3100" i="1" dirty="0"/>
              <a:t>Challenges of adolescence</a:t>
            </a:r>
            <a:r>
              <a:rPr lang="en-GB" sz="3100" dirty="0"/>
              <a:t>. Available at: </a:t>
            </a:r>
            <a:r>
              <a:rPr lang="en-GB" sz="3100" u="sng" dirty="0">
                <a:hlinkClick r:id="rId12"/>
              </a:rPr>
              <a:t>https://oercommons.org/courseware/lesson/66171/overview</a:t>
            </a:r>
            <a:r>
              <a:rPr lang="en-GB" sz="3100" dirty="0"/>
              <a:t> (Accessed: 13 Feb). </a:t>
            </a:r>
          </a:p>
          <a:p>
            <a:pPr fontAlgn="base"/>
            <a:r>
              <a:rPr lang="en-GB" sz="3100" dirty="0"/>
              <a:t>Open University (n.d.) </a:t>
            </a:r>
            <a:r>
              <a:rPr lang="en-GB" sz="3100" i="1" dirty="0" err="1"/>
              <a:t>OpenLearn</a:t>
            </a:r>
            <a:r>
              <a:rPr lang="en-GB" sz="3100" i="1" dirty="0"/>
              <a:t> Unit 3.1.2</a:t>
            </a:r>
            <a:r>
              <a:rPr lang="en-GB" sz="3100" dirty="0"/>
              <a:t>. Available at: </a:t>
            </a:r>
            <a:r>
              <a:rPr lang="en-GB" sz="3100" u="sng" dirty="0">
                <a:hlinkClick r:id="rId13"/>
              </a:rPr>
              <a:t>https://www.open.edu/openlearn/mod/oucontent/view.php?id=126084&amp;section=_unit3.1.2</a:t>
            </a:r>
            <a:r>
              <a:rPr lang="en-GB" sz="3100" dirty="0"/>
              <a:t> (Accessed: 13 Feb). </a:t>
            </a:r>
          </a:p>
          <a:p>
            <a:pPr fontAlgn="base"/>
            <a:r>
              <a:rPr lang="en-GB" sz="3100" dirty="0"/>
              <a:t>Radiant College (n.d.) </a:t>
            </a:r>
            <a:r>
              <a:rPr lang="en-GB" sz="3100" i="1" dirty="0"/>
              <a:t>The teenage years: Exploring growth, change and potential</a:t>
            </a:r>
            <a:r>
              <a:rPr lang="en-GB" sz="3100" dirty="0"/>
              <a:t>. Available at: </a:t>
            </a:r>
            <a:r>
              <a:rPr lang="en-GB" sz="3100" u="sng" dirty="0">
                <a:hlinkClick r:id="rId14"/>
              </a:rPr>
              <a:t>https://radiant.edu.np/the-teenage-years-exploring-growth-change-and-potential/</a:t>
            </a:r>
            <a:r>
              <a:rPr lang="en-GB" sz="3100" dirty="0"/>
              <a:t> (Accessed: 13 Feb). </a:t>
            </a:r>
          </a:p>
          <a:p>
            <a:pPr fontAlgn="base"/>
            <a:r>
              <a:rPr lang="en-GB" sz="3100" dirty="0"/>
              <a:t>Shutterstock (n.d.) </a:t>
            </a:r>
            <a:r>
              <a:rPr lang="en-GB" sz="3100" i="1" dirty="0"/>
              <a:t>Friends spend time together eating food</a:t>
            </a:r>
            <a:r>
              <a:rPr lang="en-GB" sz="3100" dirty="0"/>
              <a:t> [Image]. Available at: </a:t>
            </a:r>
            <a:r>
              <a:rPr lang="en-GB" sz="3100" u="sng" dirty="0">
                <a:hlinkClick r:id="rId15"/>
              </a:rPr>
              <a:t>https://www.shutterstock.com/image-vector/friends-spend-time-together-eating-food-2474392489</a:t>
            </a:r>
            <a:r>
              <a:rPr lang="en-GB" sz="3100" dirty="0"/>
              <a:t> (Accessed: 21 Feb). </a:t>
            </a:r>
          </a:p>
          <a:p>
            <a:pPr fontAlgn="base"/>
            <a:r>
              <a:rPr lang="en-GB" sz="3100" dirty="0"/>
              <a:t>Simply Psychology (n.d.) </a:t>
            </a:r>
            <a:r>
              <a:rPr lang="en-GB" sz="3100" i="1" dirty="0"/>
              <a:t>Cognitive development</a:t>
            </a:r>
            <a:r>
              <a:rPr lang="en-GB" sz="3100" dirty="0"/>
              <a:t>. Available at: </a:t>
            </a:r>
            <a:r>
              <a:rPr lang="en-GB" sz="3100" u="sng" dirty="0">
                <a:hlinkClick r:id="rId16"/>
              </a:rPr>
              <a:t>https://www.simplypsychology.org/cognitive.html</a:t>
            </a:r>
            <a:r>
              <a:rPr lang="en-GB" sz="3100" dirty="0"/>
              <a:t> (Accessed: 19 Feb). </a:t>
            </a:r>
          </a:p>
          <a:p>
            <a:pPr fontAlgn="base"/>
            <a:r>
              <a:rPr lang="en-GB" sz="3100" dirty="0" err="1"/>
              <a:t>Study.com</a:t>
            </a:r>
            <a:r>
              <a:rPr lang="en-GB" sz="3100" dirty="0"/>
              <a:t> (n.d.) </a:t>
            </a:r>
            <a:r>
              <a:rPr lang="en-GB" sz="3100" i="1" dirty="0"/>
              <a:t>Human development stages from infancy to late adulthood</a:t>
            </a:r>
            <a:r>
              <a:rPr lang="en-GB" sz="3100" dirty="0"/>
              <a:t>. Available at: </a:t>
            </a:r>
            <a:r>
              <a:rPr lang="en-GB" sz="3100" u="sng" dirty="0">
                <a:hlinkClick r:id="rId17"/>
              </a:rPr>
              <a:t>https://study.com/academy/lesson/human-development-stages-from-infancy-to-late-adulthood.html</a:t>
            </a:r>
            <a:r>
              <a:rPr lang="en-GB" sz="3100" dirty="0"/>
              <a:t> (Accessed: 13 Feb). </a:t>
            </a:r>
          </a:p>
          <a:p>
            <a:pPr fontAlgn="base"/>
            <a:r>
              <a:rPr lang="en-GB" sz="3100" dirty="0"/>
              <a:t>SUSU (n.d.) </a:t>
            </a:r>
            <a:r>
              <a:rPr lang="en-GB" sz="3100" i="1" dirty="0"/>
              <a:t>Category page</a:t>
            </a:r>
            <a:r>
              <a:rPr lang="en-GB" sz="3100" dirty="0"/>
              <a:t>. Available at: </a:t>
            </a:r>
            <a:r>
              <a:rPr lang="en-GB" sz="3100" u="sng" dirty="0">
                <a:hlinkClick r:id="rId18"/>
              </a:rPr>
              <a:t>https://www.susu-on1946.com/?category_id=5531602</a:t>
            </a:r>
            <a:r>
              <a:rPr lang="en-GB" sz="3100" dirty="0"/>
              <a:t> (Accessed: 13 Feb). </a:t>
            </a:r>
          </a:p>
          <a:p>
            <a:pPr fontAlgn="base"/>
            <a:r>
              <a:rPr lang="en-GB" sz="3100" dirty="0"/>
              <a:t>Weebly (n.d.) </a:t>
            </a:r>
            <a:r>
              <a:rPr lang="en-GB" sz="3100" i="1" dirty="0"/>
              <a:t>Social and emotional changes in adolescence</a:t>
            </a:r>
            <a:r>
              <a:rPr lang="en-GB" sz="3100" dirty="0"/>
              <a:t>. Available at: </a:t>
            </a:r>
            <a:r>
              <a:rPr lang="en-GB" sz="3100" u="sng" dirty="0">
                <a:hlinkClick r:id="rId19"/>
              </a:rPr>
              <a:t>https://adolescenceanchange.weebly.com/social--emotional-changes.html</a:t>
            </a:r>
            <a:r>
              <a:rPr lang="en-GB" sz="3100" dirty="0"/>
              <a:t> (Accessed: 13 Feb). </a:t>
            </a:r>
          </a:p>
          <a:p>
            <a:pPr fontAlgn="base"/>
            <a:r>
              <a:rPr lang="en-GB" sz="3100" dirty="0"/>
              <a:t>Wikipedia (n.d.) </a:t>
            </a:r>
            <a:r>
              <a:rPr lang="en-GB" sz="3100" i="1" dirty="0"/>
              <a:t>Biopsychosocial model</a:t>
            </a:r>
            <a:r>
              <a:rPr lang="en-GB" sz="3100" dirty="0"/>
              <a:t>. Available at: </a:t>
            </a:r>
            <a:r>
              <a:rPr lang="en-GB" sz="3100" u="sng" dirty="0">
                <a:hlinkClick r:id="rId20"/>
              </a:rPr>
              <a:t>https://en.wikipedia.org/wiki/Biopsychosocial_model</a:t>
            </a:r>
            <a:r>
              <a:rPr lang="en-GB" sz="3100" dirty="0"/>
              <a:t> (Accessed: 21 Feb). </a:t>
            </a:r>
          </a:p>
          <a:p>
            <a:pPr fontAlgn="base"/>
            <a:r>
              <a:rPr lang="en-GB" sz="3100" dirty="0"/>
              <a:t>World Health Organization (n.d.) </a:t>
            </a:r>
            <a:r>
              <a:rPr lang="en-GB" sz="3100" i="1" dirty="0"/>
              <a:t>Adolescent health</a:t>
            </a:r>
            <a:r>
              <a:rPr lang="en-GB" sz="3100" dirty="0"/>
              <a:t>. Available at: </a:t>
            </a:r>
            <a:r>
              <a:rPr lang="en-GB" sz="3100" u="sng" dirty="0">
                <a:hlinkClick r:id="rId21"/>
              </a:rPr>
              <a:t>https://www.who.int/health-topics/adolescent-health</a:t>
            </a:r>
            <a:r>
              <a:rPr lang="en-GB" sz="3100" dirty="0"/>
              <a:t> (Accessed: 13 Feb). </a:t>
            </a:r>
          </a:p>
          <a:p>
            <a:pPr fontAlgn="base"/>
            <a:r>
              <a:rPr lang="en-GB" sz="3100" dirty="0" err="1"/>
              <a:t>YoungMinds</a:t>
            </a:r>
            <a:r>
              <a:rPr lang="en-GB" sz="3100" dirty="0"/>
              <a:t> (n.d.) </a:t>
            </a:r>
            <a:r>
              <a:rPr lang="en-GB" sz="3100" i="1" dirty="0"/>
              <a:t>Clinical supervision in youth work</a:t>
            </a:r>
            <a:r>
              <a:rPr lang="en-GB" sz="3100" dirty="0"/>
              <a:t>. Available at: </a:t>
            </a:r>
            <a:r>
              <a:rPr lang="en-GB" sz="3100" u="sng" dirty="0">
                <a:hlinkClick r:id="rId22"/>
              </a:rPr>
              <a:t>https://www.youngminds.org.uk/professional/spotlight-stories/clinical-supervision-in-youth-work/</a:t>
            </a:r>
            <a:r>
              <a:rPr lang="en-GB" sz="3100" dirty="0"/>
              <a:t> (Accessed: 13 Feb). </a:t>
            </a:r>
          </a:p>
          <a:p>
            <a:pPr fontAlgn="base"/>
            <a:r>
              <a:rPr lang="en-GB" sz="3100" dirty="0"/>
              <a:t>YouTube (n.d.) </a:t>
            </a:r>
            <a:r>
              <a:rPr lang="en-GB" sz="3100" i="1" dirty="0"/>
              <a:t>Video</a:t>
            </a:r>
            <a:r>
              <a:rPr lang="en-GB" sz="3100" dirty="0"/>
              <a:t>. Available at: </a:t>
            </a:r>
            <a:r>
              <a:rPr lang="en-GB" sz="3100" u="sng" dirty="0">
                <a:hlinkClick r:id="rId23"/>
              </a:rPr>
              <a:t>https://www.youtube.com/watch?v=-1FRco3Bjyk</a:t>
            </a:r>
            <a:r>
              <a:rPr lang="en-GB" sz="3100" dirty="0"/>
              <a:t> (Accessed: 21 Feb). </a:t>
            </a:r>
          </a:p>
          <a:p>
            <a:pPr fontAlgn="base"/>
            <a:r>
              <a:rPr lang="en-GB" sz="3100" dirty="0"/>
              <a:t>YouTube (n.d.) </a:t>
            </a:r>
            <a:r>
              <a:rPr lang="en-GB" sz="3100" i="1" dirty="0"/>
              <a:t>Video</a:t>
            </a:r>
            <a:r>
              <a:rPr lang="en-GB" sz="3100" dirty="0"/>
              <a:t>. Available at: </a:t>
            </a:r>
            <a:r>
              <a:rPr lang="en-GB" sz="3100" u="sng" dirty="0">
                <a:hlinkClick r:id="rId24"/>
              </a:rPr>
              <a:t>https://www.youtube.com/watch?v=4oGnvxzOqDw</a:t>
            </a:r>
            <a:r>
              <a:rPr lang="en-GB" sz="3100" dirty="0"/>
              <a:t> (Accessed: 21 Feb). </a:t>
            </a:r>
          </a:p>
          <a:p>
            <a:endParaRPr lang="en-US" dirty="0"/>
          </a:p>
        </p:txBody>
      </p:sp>
    </p:spTree>
    <p:extLst>
      <p:ext uri="{BB962C8B-B14F-4D97-AF65-F5344CB8AC3E}">
        <p14:creationId xmlns:p14="http://schemas.microsoft.com/office/powerpoint/2010/main" val="1887706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12160</TotalTime>
  <Words>1528</Words>
  <Application>Microsoft Macintosh PowerPoint</Application>
  <PresentationFormat>Widescreen</PresentationFormat>
  <Paragraphs>67</Paragraphs>
  <Slides>17</Slides>
  <Notes>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Meiryo</vt:lpstr>
      <vt:lpstr>Aptos</vt:lpstr>
      <vt:lpstr>Aptos Display</vt:lpstr>
      <vt:lpstr>Arial</vt:lpstr>
      <vt:lpstr>Calibri</vt:lpstr>
      <vt:lpstr>Office Theme</vt:lpstr>
      <vt:lpstr>role of youth workers in supporting young people’s psychological wellbeing and adolescent transitions.</vt:lpstr>
      <vt:lpstr>Introduction </vt:lpstr>
      <vt:lpstr>What is adolescence</vt:lpstr>
      <vt:lpstr>The 3 main transactions of adolescence </vt:lpstr>
      <vt:lpstr>Biological changes in adolescence </vt:lpstr>
      <vt:lpstr>Biological changes in adolescence </vt:lpstr>
      <vt:lpstr>Social changes in Adolescence </vt:lpstr>
      <vt:lpstr>Social changes in adolescence </vt:lpstr>
      <vt:lpstr>Social changes in adolescence </vt:lpstr>
      <vt:lpstr>Cognitive change in Adolescence </vt:lpstr>
      <vt:lpstr>PowerPoint Presentation</vt:lpstr>
      <vt:lpstr>cognitive change in adolescence</vt:lpstr>
      <vt:lpstr>PowerPoint Presentation</vt:lpstr>
      <vt:lpstr>How can youth workers help </vt:lpstr>
      <vt:lpstr>How a youth worker could have helped Jamie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Lily Stradling (2500759)</dc:creator>
  <cp:lastModifiedBy>Lily Stradling (2500759)</cp:lastModifiedBy>
  <cp:revision>1</cp:revision>
  <dcterms:created xsi:type="dcterms:W3CDTF">2026-02-13T13:25:50Z</dcterms:created>
  <dcterms:modified xsi:type="dcterms:W3CDTF">2026-02-22T00:06:03Z</dcterms:modified>
</cp:coreProperties>
</file>