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3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73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CDDBA4-0F3A-43FD-8096-769D1E86E8A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9D30112-1A12-46A2-B072-DBDD9877923F}">
      <dgm:prSet phldrT="[Text]" phldr="0"/>
      <dgm:spPr/>
      <dgm:t>
        <a:bodyPr/>
        <a:lstStyle/>
        <a:p>
          <a:r>
            <a:rPr lang="en-US"/>
            <a:t>Political</a:t>
          </a:r>
          <a:endParaRPr lang="en-GB"/>
        </a:p>
      </dgm:t>
    </dgm:pt>
    <dgm:pt modelId="{ED47C119-2F97-42CF-80B6-D56863AB6FE0}" type="parTrans" cxnId="{9F7408A3-3192-4E7E-BE3B-FDB0AA0A10B5}">
      <dgm:prSet/>
      <dgm:spPr/>
      <dgm:t>
        <a:bodyPr/>
        <a:lstStyle/>
        <a:p>
          <a:endParaRPr lang="en-GB"/>
        </a:p>
      </dgm:t>
    </dgm:pt>
    <dgm:pt modelId="{75081D66-3EDE-46D1-919A-D46F422D20D2}" type="sibTrans" cxnId="{9F7408A3-3192-4E7E-BE3B-FDB0AA0A10B5}">
      <dgm:prSet/>
      <dgm:spPr/>
      <dgm:t>
        <a:bodyPr/>
        <a:lstStyle/>
        <a:p>
          <a:endParaRPr lang="en-GB"/>
        </a:p>
      </dgm:t>
    </dgm:pt>
    <dgm:pt modelId="{D1833692-267A-46EB-9362-8F5206DF0826}">
      <dgm:prSet phldrT="[Text]"/>
      <dgm:spPr/>
      <dgm:t>
        <a:bodyPr/>
        <a:lstStyle/>
        <a:p>
          <a:r>
            <a:rPr lang="en-US" dirty="0"/>
            <a:t> + Brexit has caused for a diminishing availability of authentic Mediterranean food. Therefore, less competition for us</a:t>
          </a:r>
          <a:endParaRPr lang="en-GB" dirty="0"/>
        </a:p>
      </dgm:t>
    </dgm:pt>
    <dgm:pt modelId="{3E674794-D2E3-4D32-BCF3-3F1A018FFECB}" type="parTrans" cxnId="{448B4F5B-3470-4888-B242-F855DFB1C045}">
      <dgm:prSet/>
      <dgm:spPr/>
      <dgm:t>
        <a:bodyPr/>
        <a:lstStyle/>
        <a:p>
          <a:endParaRPr lang="en-GB"/>
        </a:p>
      </dgm:t>
    </dgm:pt>
    <dgm:pt modelId="{201989E3-662A-489E-9D0E-F609D5E2C72A}" type="sibTrans" cxnId="{448B4F5B-3470-4888-B242-F855DFB1C045}">
      <dgm:prSet/>
      <dgm:spPr/>
      <dgm:t>
        <a:bodyPr/>
        <a:lstStyle/>
        <a:p>
          <a:endParaRPr lang="en-GB"/>
        </a:p>
      </dgm:t>
    </dgm:pt>
    <dgm:pt modelId="{90687D34-06A9-4E4A-9411-5D6D5084782E}">
      <dgm:prSet phldrT="[Text]" phldr="0"/>
      <dgm:spPr/>
      <dgm:t>
        <a:bodyPr/>
        <a:lstStyle/>
        <a:p>
          <a:r>
            <a:rPr lang="en-US"/>
            <a:t>Economic</a:t>
          </a:r>
          <a:endParaRPr lang="en-GB"/>
        </a:p>
      </dgm:t>
    </dgm:pt>
    <dgm:pt modelId="{41DB7A7A-0F9A-452E-A65B-E1479A6AA836}" type="parTrans" cxnId="{E05BAAD3-96F0-4C96-AA1E-551343D6405F}">
      <dgm:prSet/>
      <dgm:spPr/>
      <dgm:t>
        <a:bodyPr/>
        <a:lstStyle/>
        <a:p>
          <a:endParaRPr lang="en-GB"/>
        </a:p>
      </dgm:t>
    </dgm:pt>
    <dgm:pt modelId="{686213F8-F9CD-4F38-90E6-8F3B58E89DED}" type="sibTrans" cxnId="{E05BAAD3-96F0-4C96-AA1E-551343D6405F}">
      <dgm:prSet/>
      <dgm:spPr/>
      <dgm:t>
        <a:bodyPr/>
        <a:lstStyle/>
        <a:p>
          <a:endParaRPr lang="en-GB"/>
        </a:p>
      </dgm:t>
    </dgm:pt>
    <dgm:pt modelId="{DAD45121-047E-4FE9-8644-0C0534E44505}">
      <dgm:prSet phldrT="[Text]"/>
      <dgm:spPr/>
      <dgm:t>
        <a:bodyPr/>
        <a:lstStyle/>
        <a:p>
          <a:r>
            <a:rPr lang="en-US" dirty="0"/>
            <a:t>+ Decreasing inflation rate, it is predicted that costs of eating out may slowly decrease</a:t>
          </a:r>
          <a:endParaRPr lang="en-GB" dirty="0"/>
        </a:p>
      </dgm:t>
    </dgm:pt>
    <dgm:pt modelId="{390F90DC-AFAE-4D53-91EE-D3FBC80FD0CB}" type="parTrans" cxnId="{EAD9C5ED-35AE-4CE0-8A9E-899896C619E6}">
      <dgm:prSet/>
      <dgm:spPr/>
      <dgm:t>
        <a:bodyPr/>
        <a:lstStyle/>
        <a:p>
          <a:endParaRPr lang="en-GB"/>
        </a:p>
      </dgm:t>
    </dgm:pt>
    <dgm:pt modelId="{AFF2F29B-FF0A-4B59-98C2-D3AA134261E8}" type="sibTrans" cxnId="{EAD9C5ED-35AE-4CE0-8A9E-899896C619E6}">
      <dgm:prSet/>
      <dgm:spPr/>
      <dgm:t>
        <a:bodyPr/>
        <a:lstStyle/>
        <a:p>
          <a:endParaRPr lang="en-GB"/>
        </a:p>
      </dgm:t>
    </dgm:pt>
    <dgm:pt modelId="{FE4C3E60-AC41-43B1-BD77-2520BA6D4CFE}">
      <dgm:prSet phldrT="[Text]" phldr="0"/>
      <dgm:spPr/>
      <dgm:t>
        <a:bodyPr/>
        <a:lstStyle/>
        <a:p>
          <a:r>
            <a:rPr lang="en-US"/>
            <a:t>Social</a:t>
          </a:r>
          <a:endParaRPr lang="en-GB"/>
        </a:p>
      </dgm:t>
    </dgm:pt>
    <dgm:pt modelId="{FE379661-B0CF-41A3-AA96-F982139B3E1B}" type="parTrans" cxnId="{69E54979-B3CE-47F7-98C4-3ED7C6BC8C64}">
      <dgm:prSet/>
      <dgm:spPr/>
      <dgm:t>
        <a:bodyPr/>
        <a:lstStyle/>
        <a:p>
          <a:endParaRPr lang="en-GB"/>
        </a:p>
      </dgm:t>
    </dgm:pt>
    <dgm:pt modelId="{A8CAD120-E839-4817-9D13-41D11C06E2B8}" type="sibTrans" cxnId="{69E54979-B3CE-47F7-98C4-3ED7C6BC8C64}">
      <dgm:prSet/>
      <dgm:spPr/>
      <dgm:t>
        <a:bodyPr/>
        <a:lstStyle/>
        <a:p>
          <a:endParaRPr lang="en-GB"/>
        </a:p>
      </dgm:t>
    </dgm:pt>
    <dgm:pt modelId="{34667BE2-A0FD-4678-AF6D-FD2B4538BFC6}">
      <dgm:prSet phldrT="[Text]"/>
      <dgm:spPr/>
      <dgm:t>
        <a:bodyPr/>
        <a:lstStyle/>
        <a:p>
          <a:r>
            <a:rPr lang="en-US" dirty="0"/>
            <a:t>+ Youngsters  are fed up with covid-like lifestyles and want face-to-face interaction</a:t>
          </a:r>
        </a:p>
        <a:p>
          <a:br>
            <a:rPr lang="en-US" dirty="0"/>
          </a:br>
          <a:r>
            <a:rPr lang="en-US" dirty="0"/>
            <a:t>+ Good news is that local students are largely available for </a:t>
          </a:r>
          <a:endParaRPr lang="en-GB" dirty="0"/>
        </a:p>
      </dgm:t>
    </dgm:pt>
    <dgm:pt modelId="{1AA82E2B-2633-4E3F-8947-B9A4A9DD4946}" type="parTrans" cxnId="{2467FEB3-AED9-4396-8D79-23B0298BFC3B}">
      <dgm:prSet/>
      <dgm:spPr/>
      <dgm:t>
        <a:bodyPr/>
        <a:lstStyle/>
        <a:p>
          <a:endParaRPr lang="en-GB"/>
        </a:p>
      </dgm:t>
    </dgm:pt>
    <dgm:pt modelId="{BB74C7B9-FB3F-4E02-A68F-9CBC18BE71B3}" type="sibTrans" cxnId="{2467FEB3-AED9-4396-8D79-23B0298BFC3B}">
      <dgm:prSet/>
      <dgm:spPr/>
      <dgm:t>
        <a:bodyPr/>
        <a:lstStyle/>
        <a:p>
          <a:endParaRPr lang="en-GB"/>
        </a:p>
      </dgm:t>
    </dgm:pt>
    <dgm:pt modelId="{D1D17E27-3481-44A0-911F-FEF45F3447C0}">
      <dgm:prSet phldrT="[Text]" phldr="0"/>
      <dgm:spPr/>
      <dgm:t>
        <a:bodyPr/>
        <a:lstStyle/>
        <a:p>
          <a:r>
            <a:rPr lang="en-US"/>
            <a:t>Technological</a:t>
          </a:r>
          <a:endParaRPr lang="en-GB"/>
        </a:p>
      </dgm:t>
    </dgm:pt>
    <dgm:pt modelId="{0C2E1EC1-1F22-482A-8A33-82296D478E8A}" type="parTrans" cxnId="{23B4A478-7D4E-4C06-B719-E727B93EED01}">
      <dgm:prSet/>
      <dgm:spPr/>
      <dgm:t>
        <a:bodyPr/>
        <a:lstStyle/>
        <a:p>
          <a:endParaRPr lang="en-GB"/>
        </a:p>
      </dgm:t>
    </dgm:pt>
    <dgm:pt modelId="{95288CAF-DDB4-47D3-BE09-4CABE9AAA752}" type="sibTrans" cxnId="{23B4A478-7D4E-4C06-B719-E727B93EED01}">
      <dgm:prSet/>
      <dgm:spPr/>
      <dgm:t>
        <a:bodyPr/>
        <a:lstStyle/>
        <a:p>
          <a:endParaRPr lang="en-GB"/>
        </a:p>
      </dgm:t>
    </dgm:pt>
    <dgm:pt modelId="{E3EFF3D3-7B71-4246-9762-C8E21956EB52}">
      <dgm:prSet phldrT="[Text]" phldr="0"/>
      <dgm:spPr/>
      <dgm:t>
        <a:bodyPr/>
        <a:lstStyle/>
        <a:p>
          <a:r>
            <a:rPr lang="en-US" dirty="0"/>
            <a:t>+ Advanced food preparation equipment available from  </a:t>
          </a:r>
          <a:r>
            <a:rPr lang="en-US" dirty="0" err="1"/>
            <a:t>HummusRepublic</a:t>
          </a:r>
          <a:endParaRPr lang="en-US" dirty="0"/>
        </a:p>
        <a:p>
          <a:endParaRPr lang="en-GB" dirty="0"/>
        </a:p>
      </dgm:t>
    </dgm:pt>
    <dgm:pt modelId="{13FF7B85-B88A-498D-960C-F03D198504BF}" type="parTrans" cxnId="{696BC40B-4B72-4DFE-9987-6CBE0D471A88}">
      <dgm:prSet/>
      <dgm:spPr/>
      <dgm:t>
        <a:bodyPr/>
        <a:lstStyle/>
        <a:p>
          <a:endParaRPr lang="en-GB"/>
        </a:p>
      </dgm:t>
    </dgm:pt>
    <dgm:pt modelId="{2BC085F0-9235-4B2A-9CFF-B601DDE38B29}" type="sibTrans" cxnId="{696BC40B-4B72-4DFE-9987-6CBE0D471A88}">
      <dgm:prSet/>
      <dgm:spPr/>
      <dgm:t>
        <a:bodyPr/>
        <a:lstStyle/>
        <a:p>
          <a:endParaRPr lang="en-GB"/>
        </a:p>
      </dgm:t>
    </dgm:pt>
    <dgm:pt modelId="{6A3FF208-202F-44BD-BA9C-56E81EC31D3E}">
      <dgm:prSet phldrT="[Text]" phldr="0"/>
      <dgm:spPr/>
      <dgm:t>
        <a:bodyPr/>
        <a:lstStyle/>
        <a:p>
          <a:r>
            <a:rPr lang="en-US" dirty="0"/>
            <a:t>+ Franchisor has special software that helps create virtual interior designs specially for Hummus Republic restaurants </a:t>
          </a:r>
          <a:endParaRPr lang="en-GB" dirty="0"/>
        </a:p>
      </dgm:t>
    </dgm:pt>
    <dgm:pt modelId="{8760B953-2B6A-4BBD-8921-A03A9CBD473A}" type="parTrans" cxnId="{B9309359-4530-4C56-8D4C-2D6B173F1CD4}">
      <dgm:prSet/>
      <dgm:spPr/>
      <dgm:t>
        <a:bodyPr/>
        <a:lstStyle/>
        <a:p>
          <a:endParaRPr lang="en-GB"/>
        </a:p>
      </dgm:t>
    </dgm:pt>
    <dgm:pt modelId="{C24D12D6-F62A-43CC-BAF7-1C76CA8D35FA}" type="sibTrans" cxnId="{B9309359-4530-4C56-8D4C-2D6B173F1CD4}">
      <dgm:prSet/>
      <dgm:spPr/>
      <dgm:t>
        <a:bodyPr/>
        <a:lstStyle/>
        <a:p>
          <a:endParaRPr lang="en-GB"/>
        </a:p>
      </dgm:t>
    </dgm:pt>
    <dgm:pt modelId="{CDFF10EC-85BC-4637-A722-E8D18BD6A0A1}">
      <dgm:prSet phldrT="[Text]" phldr="0"/>
      <dgm:spPr/>
      <dgm:t>
        <a:bodyPr/>
        <a:lstStyle/>
        <a:p>
          <a:r>
            <a:rPr lang="en-US"/>
            <a:t>Legal</a:t>
          </a:r>
          <a:endParaRPr lang="en-GB"/>
        </a:p>
      </dgm:t>
    </dgm:pt>
    <dgm:pt modelId="{08BBCCAE-0148-42FB-9810-DBA0736106AD}" type="parTrans" cxnId="{A9D677D7-0128-4414-A407-5E97D4CDFE8F}">
      <dgm:prSet/>
      <dgm:spPr/>
      <dgm:t>
        <a:bodyPr/>
        <a:lstStyle/>
        <a:p>
          <a:endParaRPr lang="en-GB"/>
        </a:p>
      </dgm:t>
    </dgm:pt>
    <dgm:pt modelId="{9EA21ECE-6016-4FA8-A6B4-72E35F40144D}" type="sibTrans" cxnId="{A9D677D7-0128-4414-A407-5E97D4CDFE8F}">
      <dgm:prSet/>
      <dgm:spPr/>
      <dgm:t>
        <a:bodyPr/>
        <a:lstStyle/>
        <a:p>
          <a:endParaRPr lang="en-GB"/>
        </a:p>
      </dgm:t>
    </dgm:pt>
    <dgm:pt modelId="{EC2C4AB5-7C22-4EAC-A1D2-70158D5C7600}">
      <dgm:prSet phldrT="[Text]" phldr="0"/>
      <dgm:spPr/>
      <dgm:t>
        <a:bodyPr/>
        <a:lstStyle/>
        <a:p>
          <a:r>
            <a:rPr lang="en-US" dirty="0"/>
            <a:t>- Lawyer will be needed to be paid to review the contract between our business and the Hummus Republic </a:t>
          </a:r>
          <a:endParaRPr lang="en-GB" dirty="0"/>
        </a:p>
      </dgm:t>
    </dgm:pt>
    <dgm:pt modelId="{17E0DFF2-AE99-4F30-8946-3B3B979B7934}" type="parTrans" cxnId="{A30C82E2-CB3E-428D-8E6C-249066E9FB47}">
      <dgm:prSet/>
      <dgm:spPr/>
      <dgm:t>
        <a:bodyPr/>
        <a:lstStyle/>
        <a:p>
          <a:endParaRPr lang="en-GB"/>
        </a:p>
      </dgm:t>
    </dgm:pt>
    <dgm:pt modelId="{00F915CE-EAAA-4EA6-8B1D-5ECD8A27C6FC}" type="sibTrans" cxnId="{A30C82E2-CB3E-428D-8E6C-249066E9FB47}">
      <dgm:prSet/>
      <dgm:spPr/>
      <dgm:t>
        <a:bodyPr/>
        <a:lstStyle/>
        <a:p>
          <a:endParaRPr lang="en-GB"/>
        </a:p>
      </dgm:t>
    </dgm:pt>
    <dgm:pt modelId="{92EEC2DB-7D0F-4370-8BEC-69DFF3076AFB}">
      <dgm:prSet phldrT="[Text]" phldr="0"/>
      <dgm:spPr/>
      <dgm:t>
        <a:bodyPr/>
        <a:lstStyle/>
        <a:p>
          <a:endParaRPr lang="en-GB" dirty="0"/>
        </a:p>
      </dgm:t>
    </dgm:pt>
    <dgm:pt modelId="{E12C1CAC-EB38-4942-9346-E06D0F564B4D}" type="parTrans" cxnId="{09561D86-2133-425C-ADEB-7CB9C3F97C0A}">
      <dgm:prSet/>
      <dgm:spPr/>
      <dgm:t>
        <a:bodyPr/>
        <a:lstStyle/>
        <a:p>
          <a:endParaRPr lang="en-GB"/>
        </a:p>
      </dgm:t>
    </dgm:pt>
    <dgm:pt modelId="{1D74DC1D-2FA0-4FD4-A168-06B85D63903D}" type="sibTrans" cxnId="{09561D86-2133-425C-ADEB-7CB9C3F97C0A}">
      <dgm:prSet/>
      <dgm:spPr/>
      <dgm:t>
        <a:bodyPr/>
        <a:lstStyle/>
        <a:p>
          <a:endParaRPr lang="en-GB"/>
        </a:p>
      </dgm:t>
    </dgm:pt>
    <dgm:pt modelId="{4FBBCA9E-ECB0-4127-8C90-3116EE079397}">
      <dgm:prSet phldrT="[Text]" phldr="0"/>
      <dgm:spPr/>
      <dgm:t>
        <a:bodyPr/>
        <a:lstStyle/>
        <a:p>
          <a:r>
            <a:rPr lang="en-US" dirty="0"/>
            <a:t>Environmental</a:t>
          </a:r>
          <a:endParaRPr lang="en-GB" dirty="0"/>
        </a:p>
      </dgm:t>
    </dgm:pt>
    <dgm:pt modelId="{D527D679-0E55-4FBE-B5CF-70780494E084}" type="parTrans" cxnId="{93986905-7982-4547-B77C-04E8F5B50174}">
      <dgm:prSet/>
      <dgm:spPr/>
      <dgm:t>
        <a:bodyPr/>
        <a:lstStyle/>
        <a:p>
          <a:endParaRPr lang="en-GB"/>
        </a:p>
      </dgm:t>
    </dgm:pt>
    <dgm:pt modelId="{E6599B19-D527-433A-8918-F3A04A103DF5}" type="sibTrans" cxnId="{93986905-7982-4547-B77C-04E8F5B50174}">
      <dgm:prSet/>
      <dgm:spPr/>
      <dgm:t>
        <a:bodyPr/>
        <a:lstStyle/>
        <a:p>
          <a:endParaRPr lang="en-GB"/>
        </a:p>
      </dgm:t>
    </dgm:pt>
    <dgm:pt modelId="{6334784B-E069-40A2-90EA-59944EBC827C}">
      <dgm:prSet phldrT="[Text]" phldr="0"/>
      <dgm:spPr/>
      <dgm:t>
        <a:bodyPr/>
        <a:lstStyle/>
        <a:p>
          <a:r>
            <a:rPr lang="en-US" dirty="0"/>
            <a:t>+ A restaurant with more plant-based menu items like Hummus Republic would play well to support sustainability initiatives in the UK,</a:t>
          </a:r>
        </a:p>
      </dgm:t>
    </dgm:pt>
    <dgm:pt modelId="{EF85711D-5501-4372-AF41-F8FB21339D84}" type="parTrans" cxnId="{48590083-C4F8-43C2-B2BF-496573DE2BCC}">
      <dgm:prSet/>
      <dgm:spPr/>
      <dgm:t>
        <a:bodyPr/>
        <a:lstStyle/>
        <a:p>
          <a:endParaRPr lang="en-GB"/>
        </a:p>
      </dgm:t>
    </dgm:pt>
    <dgm:pt modelId="{190A7E37-2CE9-4B86-BB68-76EC5DEB45A0}" type="sibTrans" cxnId="{48590083-C4F8-43C2-B2BF-496573DE2BCC}">
      <dgm:prSet/>
      <dgm:spPr/>
      <dgm:t>
        <a:bodyPr/>
        <a:lstStyle/>
        <a:p>
          <a:endParaRPr lang="en-GB"/>
        </a:p>
      </dgm:t>
    </dgm:pt>
    <dgm:pt modelId="{3426885C-E449-467F-9272-96E5C493180D}" type="pres">
      <dgm:prSet presAssocID="{9FCDDBA4-0F3A-43FD-8096-769D1E86E8AA}" presName="Name0" presStyleCnt="0">
        <dgm:presLayoutVars>
          <dgm:dir/>
          <dgm:animLvl val="lvl"/>
          <dgm:resizeHandles val="exact"/>
        </dgm:presLayoutVars>
      </dgm:prSet>
      <dgm:spPr/>
    </dgm:pt>
    <dgm:pt modelId="{399ECC83-FBDD-41E3-A2D8-8AF68F5BBD51}" type="pres">
      <dgm:prSet presAssocID="{A9D30112-1A12-46A2-B072-DBDD9877923F}" presName="linNode" presStyleCnt="0"/>
      <dgm:spPr/>
    </dgm:pt>
    <dgm:pt modelId="{50C36DA9-6220-4067-A209-D659CD32A848}" type="pres">
      <dgm:prSet presAssocID="{A9D30112-1A12-46A2-B072-DBDD9877923F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7360F955-3EE3-44B6-8D30-9939601D454B}" type="pres">
      <dgm:prSet presAssocID="{A9D30112-1A12-46A2-B072-DBDD9877923F}" presName="descendantText" presStyleLbl="alignAccFollowNode1" presStyleIdx="0" presStyleCnt="6">
        <dgm:presLayoutVars>
          <dgm:bulletEnabled/>
        </dgm:presLayoutVars>
      </dgm:prSet>
      <dgm:spPr/>
    </dgm:pt>
    <dgm:pt modelId="{D90F9185-9A35-49A9-A556-C4323400E96E}" type="pres">
      <dgm:prSet presAssocID="{75081D66-3EDE-46D1-919A-D46F422D20D2}" presName="sp" presStyleCnt="0"/>
      <dgm:spPr/>
    </dgm:pt>
    <dgm:pt modelId="{14A7CAFF-0C40-4017-96D0-F5B6E36EE1D5}" type="pres">
      <dgm:prSet presAssocID="{90687D34-06A9-4E4A-9411-5D6D5084782E}" presName="linNode" presStyleCnt="0"/>
      <dgm:spPr/>
    </dgm:pt>
    <dgm:pt modelId="{CB58E798-2E11-4B58-B535-C80891B576D2}" type="pres">
      <dgm:prSet presAssocID="{90687D34-06A9-4E4A-9411-5D6D5084782E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18D983E-5101-467E-A779-2E4E8D51ACF6}" type="pres">
      <dgm:prSet presAssocID="{90687D34-06A9-4E4A-9411-5D6D5084782E}" presName="descendantText" presStyleLbl="alignAccFollowNode1" presStyleIdx="1" presStyleCnt="6">
        <dgm:presLayoutVars>
          <dgm:bulletEnabled/>
        </dgm:presLayoutVars>
      </dgm:prSet>
      <dgm:spPr/>
    </dgm:pt>
    <dgm:pt modelId="{CC63CD50-0652-442F-BA5C-1F20CB4C279F}" type="pres">
      <dgm:prSet presAssocID="{686213F8-F9CD-4F38-90E6-8F3B58E89DED}" presName="sp" presStyleCnt="0"/>
      <dgm:spPr/>
    </dgm:pt>
    <dgm:pt modelId="{6B748D8A-C31C-4ACF-ACA5-4F46E58D5B34}" type="pres">
      <dgm:prSet presAssocID="{FE4C3E60-AC41-43B1-BD77-2520BA6D4CFE}" presName="linNode" presStyleCnt="0"/>
      <dgm:spPr/>
    </dgm:pt>
    <dgm:pt modelId="{6DB5DD9D-F6A5-4F58-BC68-10C70C62D475}" type="pres">
      <dgm:prSet presAssocID="{FE4C3E60-AC41-43B1-BD77-2520BA6D4CFE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6D3ACBFC-12A0-4FB1-8FBB-AC5E4BC01BFD}" type="pres">
      <dgm:prSet presAssocID="{FE4C3E60-AC41-43B1-BD77-2520BA6D4CFE}" presName="descendantText" presStyleLbl="alignAccFollowNode1" presStyleIdx="2" presStyleCnt="6">
        <dgm:presLayoutVars>
          <dgm:bulletEnabled/>
        </dgm:presLayoutVars>
      </dgm:prSet>
      <dgm:spPr/>
    </dgm:pt>
    <dgm:pt modelId="{8680FD3C-72A7-4AE6-9B85-1CB89D093465}" type="pres">
      <dgm:prSet presAssocID="{A8CAD120-E839-4817-9D13-41D11C06E2B8}" presName="sp" presStyleCnt="0"/>
      <dgm:spPr/>
    </dgm:pt>
    <dgm:pt modelId="{2238E82E-590B-44D7-9382-DD2E1E5CBAD2}" type="pres">
      <dgm:prSet presAssocID="{D1D17E27-3481-44A0-911F-FEF45F3447C0}" presName="linNode" presStyleCnt="0"/>
      <dgm:spPr/>
    </dgm:pt>
    <dgm:pt modelId="{E2051D61-2A6F-4FD7-A91C-8E45B7636203}" type="pres">
      <dgm:prSet presAssocID="{D1D17E27-3481-44A0-911F-FEF45F3447C0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7E012215-BAD0-4C2C-990A-1DA38CA502DC}" type="pres">
      <dgm:prSet presAssocID="{D1D17E27-3481-44A0-911F-FEF45F3447C0}" presName="descendantText" presStyleLbl="alignAccFollowNode1" presStyleIdx="3" presStyleCnt="6">
        <dgm:presLayoutVars>
          <dgm:bulletEnabled/>
        </dgm:presLayoutVars>
      </dgm:prSet>
      <dgm:spPr/>
    </dgm:pt>
    <dgm:pt modelId="{787DF94C-8C03-4395-9177-B97A130046BD}" type="pres">
      <dgm:prSet presAssocID="{95288CAF-DDB4-47D3-BE09-4CABE9AAA752}" presName="sp" presStyleCnt="0"/>
      <dgm:spPr/>
    </dgm:pt>
    <dgm:pt modelId="{4423F33B-739E-4E7D-960F-279C1F07DC14}" type="pres">
      <dgm:prSet presAssocID="{CDFF10EC-85BC-4637-A722-E8D18BD6A0A1}" presName="linNode" presStyleCnt="0"/>
      <dgm:spPr/>
    </dgm:pt>
    <dgm:pt modelId="{65E9C74C-DCDB-4962-AD89-4B5737E8D443}" type="pres">
      <dgm:prSet presAssocID="{CDFF10EC-85BC-4637-A722-E8D18BD6A0A1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2E792FAA-63CE-4AB7-AF91-88A6E822197F}" type="pres">
      <dgm:prSet presAssocID="{CDFF10EC-85BC-4637-A722-E8D18BD6A0A1}" presName="descendantText" presStyleLbl="alignAccFollowNode1" presStyleIdx="4" presStyleCnt="6">
        <dgm:presLayoutVars>
          <dgm:bulletEnabled/>
        </dgm:presLayoutVars>
      </dgm:prSet>
      <dgm:spPr/>
    </dgm:pt>
    <dgm:pt modelId="{8804976F-3CB1-4AF6-B580-AF981F237688}" type="pres">
      <dgm:prSet presAssocID="{9EA21ECE-6016-4FA8-A6B4-72E35F40144D}" presName="sp" presStyleCnt="0"/>
      <dgm:spPr/>
    </dgm:pt>
    <dgm:pt modelId="{7DD03EEF-AC98-42A4-9A77-F84D3E62D79E}" type="pres">
      <dgm:prSet presAssocID="{4FBBCA9E-ECB0-4127-8C90-3116EE079397}" presName="linNode" presStyleCnt="0"/>
      <dgm:spPr/>
    </dgm:pt>
    <dgm:pt modelId="{D420FDEA-9AC8-4347-AAAD-AB49FEE8DC8A}" type="pres">
      <dgm:prSet presAssocID="{4FBBCA9E-ECB0-4127-8C90-3116EE079397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878DEFA4-18ED-4B68-86CE-BBB3B7820DA4}" type="pres">
      <dgm:prSet presAssocID="{4FBBCA9E-ECB0-4127-8C90-3116EE079397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EAFF4A00-74EA-48CB-8A74-8E21A8EEB31D}" type="presOf" srcId="{D1D17E27-3481-44A0-911F-FEF45F3447C0}" destId="{E2051D61-2A6F-4FD7-A91C-8E45B7636203}" srcOrd="0" destOrd="0" presId="urn:microsoft.com/office/officeart/2016/7/layout/VerticalSolidActionList"/>
    <dgm:cxn modelId="{93986905-7982-4547-B77C-04E8F5B50174}" srcId="{9FCDDBA4-0F3A-43FD-8096-769D1E86E8AA}" destId="{4FBBCA9E-ECB0-4127-8C90-3116EE079397}" srcOrd="5" destOrd="0" parTransId="{D527D679-0E55-4FBE-B5CF-70780494E084}" sibTransId="{E6599B19-D527-433A-8918-F3A04A103DF5}"/>
    <dgm:cxn modelId="{A7F4BE09-8C12-4CD1-AEFB-D34FAA6C5FDB}" type="presOf" srcId="{4FBBCA9E-ECB0-4127-8C90-3116EE079397}" destId="{D420FDEA-9AC8-4347-AAAD-AB49FEE8DC8A}" srcOrd="0" destOrd="0" presId="urn:microsoft.com/office/officeart/2016/7/layout/VerticalSolidActionList"/>
    <dgm:cxn modelId="{696BC40B-4B72-4DFE-9987-6CBE0D471A88}" srcId="{D1D17E27-3481-44A0-911F-FEF45F3447C0}" destId="{E3EFF3D3-7B71-4246-9762-C8E21956EB52}" srcOrd="0" destOrd="0" parTransId="{13FF7B85-B88A-498D-960C-F03D198504BF}" sibTransId="{2BC085F0-9235-4B2A-9CFF-B601DDE38B29}"/>
    <dgm:cxn modelId="{7EE4B912-AEB5-423C-8AB3-4F81757F374A}" type="presOf" srcId="{D1833692-267A-46EB-9362-8F5206DF0826}" destId="{7360F955-3EE3-44B6-8D30-9939601D454B}" srcOrd="0" destOrd="0" presId="urn:microsoft.com/office/officeart/2016/7/layout/VerticalSolidActionList"/>
    <dgm:cxn modelId="{D865621B-C362-4651-B9EB-C68318785342}" type="presOf" srcId="{FE4C3E60-AC41-43B1-BD77-2520BA6D4CFE}" destId="{6DB5DD9D-F6A5-4F58-BC68-10C70C62D475}" srcOrd="0" destOrd="0" presId="urn:microsoft.com/office/officeart/2016/7/layout/VerticalSolidActionList"/>
    <dgm:cxn modelId="{5F79732E-3886-41B5-8C8C-1D069490AC4E}" type="presOf" srcId="{9FCDDBA4-0F3A-43FD-8096-769D1E86E8AA}" destId="{3426885C-E449-467F-9272-96E5C493180D}" srcOrd="0" destOrd="0" presId="urn:microsoft.com/office/officeart/2016/7/layout/VerticalSolidActionList"/>
    <dgm:cxn modelId="{319C1F3B-4DB7-41CC-8D55-A91622F2B397}" type="presOf" srcId="{A9D30112-1A12-46A2-B072-DBDD9877923F}" destId="{50C36DA9-6220-4067-A209-D659CD32A848}" srcOrd="0" destOrd="0" presId="urn:microsoft.com/office/officeart/2016/7/layout/VerticalSolidActionList"/>
    <dgm:cxn modelId="{31D9C03E-6F6F-4899-BEA9-56B3EE72B5C4}" type="presOf" srcId="{E3EFF3D3-7B71-4246-9762-C8E21956EB52}" destId="{7E012215-BAD0-4C2C-990A-1DA38CA502DC}" srcOrd="0" destOrd="0" presId="urn:microsoft.com/office/officeart/2016/7/layout/VerticalSolidActionList"/>
    <dgm:cxn modelId="{448B4F5B-3470-4888-B242-F855DFB1C045}" srcId="{A9D30112-1A12-46A2-B072-DBDD9877923F}" destId="{D1833692-267A-46EB-9362-8F5206DF0826}" srcOrd="0" destOrd="0" parTransId="{3E674794-D2E3-4D32-BCF3-3F1A018FFECB}" sibTransId="{201989E3-662A-489E-9D0E-F609D5E2C72A}"/>
    <dgm:cxn modelId="{9CBBFC6D-CDF5-468C-B5D6-B2CB001C9128}" type="presOf" srcId="{90687D34-06A9-4E4A-9411-5D6D5084782E}" destId="{CB58E798-2E11-4B58-B535-C80891B576D2}" srcOrd="0" destOrd="0" presId="urn:microsoft.com/office/officeart/2016/7/layout/VerticalSolidActionList"/>
    <dgm:cxn modelId="{322B8A4F-D316-4198-A882-85E2C66EC0B0}" type="presOf" srcId="{DAD45121-047E-4FE9-8644-0C0534E44505}" destId="{418D983E-5101-467E-A779-2E4E8D51ACF6}" srcOrd="0" destOrd="0" presId="urn:microsoft.com/office/officeart/2016/7/layout/VerticalSolidActionList"/>
    <dgm:cxn modelId="{97F1AF50-0B85-4F54-9542-75108CCB5843}" type="presOf" srcId="{34667BE2-A0FD-4678-AF6D-FD2B4538BFC6}" destId="{6D3ACBFC-12A0-4FB1-8FBB-AC5E4BC01BFD}" srcOrd="0" destOrd="0" presId="urn:microsoft.com/office/officeart/2016/7/layout/VerticalSolidActionList"/>
    <dgm:cxn modelId="{23B4A478-7D4E-4C06-B719-E727B93EED01}" srcId="{9FCDDBA4-0F3A-43FD-8096-769D1E86E8AA}" destId="{D1D17E27-3481-44A0-911F-FEF45F3447C0}" srcOrd="3" destOrd="0" parTransId="{0C2E1EC1-1F22-482A-8A33-82296D478E8A}" sibTransId="{95288CAF-DDB4-47D3-BE09-4CABE9AAA752}"/>
    <dgm:cxn modelId="{69E54979-B3CE-47F7-98C4-3ED7C6BC8C64}" srcId="{9FCDDBA4-0F3A-43FD-8096-769D1E86E8AA}" destId="{FE4C3E60-AC41-43B1-BD77-2520BA6D4CFE}" srcOrd="2" destOrd="0" parTransId="{FE379661-B0CF-41A3-AA96-F982139B3E1B}" sibTransId="{A8CAD120-E839-4817-9D13-41D11C06E2B8}"/>
    <dgm:cxn modelId="{B9309359-4530-4C56-8D4C-2D6B173F1CD4}" srcId="{D1D17E27-3481-44A0-911F-FEF45F3447C0}" destId="{6A3FF208-202F-44BD-BA9C-56E81EC31D3E}" srcOrd="1" destOrd="0" parTransId="{8760B953-2B6A-4BBD-8921-A03A9CBD473A}" sibTransId="{C24D12D6-F62A-43CC-BAF7-1C76CA8D35FA}"/>
    <dgm:cxn modelId="{48590083-C4F8-43C2-B2BF-496573DE2BCC}" srcId="{4FBBCA9E-ECB0-4127-8C90-3116EE079397}" destId="{6334784B-E069-40A2-90EA-59944EBC827C}" srcOrd="0" destOrd="0" parTransId="{EF85711D-5501-4372-AF41-F8FB21339D84}" sibTransId="{190A7E37-2CE9-4B86-BB68-76EC5DEB45A0}"/>
    <dgm:cxn modelId="{09561D86-2133-425C-ADEB-7CB9C3F97C0A}" srcId="{CDFF10EC-85BC-4637-A722-E8D18BD6A0A1}" destId="{92EEC2DB-7D0F-4370-8BEC-69DFF3076AFB}" srcOrd="1" destOrd="0" parTransId="{E12C1CAC-EB38-4942-9346-E06D0F564B4D}" sibTransId="{1D74DC1D-2FA0-4FD4-A168-06B85D63903D}"/>
    <dgm:cxn modelId="{BD2B7187-A77A-4108-BBFB-9C8A62838E60}" type="presOf" srcId="{6334784B-E069-40A2-90EA-59944EBC827C}" destId="{878DEFA4-18ED-4B68-86CE-BBB3B7820DA4}" srcOrd="0" destOrd="0" presId="urn:microsoft.com/office/officeart/2016/7/layout/VerticalSolidActionList"/>
    <dgm:cxn modelId="{884EF697-B20E-4EBA-8D85-DB5A4CBAB994}" type="presOf" srcId="{92EEC2DB-7D0F-4370-8BEC-69DFF3076AFB}" destId="{2E792FAA-63CE-4AB7-AF91-88A6E822197F}" srcOrd="0" destOrd="1" presId="urn:microsoft.com/office/officeart/2016/7/layout/VerticalSolidActionList"/>
    <dgm:cxn modelId="{9F7408A3-3192-4E7E-BE3B-FDB0AA0A10B5}" srcId="{9FCDDBA4-0F3A-43FD-8096-769D1E86E8AA}" destId="{A9D30112-1A12-46A2-B072-DBDD9877923F}" srcOrd="0" destOrd="0" parTransId="{ED47C119-2F97-42CF-80B6-D56863AB6FE0}" sibTransId="{75081D66-3EDE-46D1-919A-D46F422D20D2}"/>
    <dgm:cxn modelId="{28036DA7-5902-4314-AEE4-1CF0839A7188}" type="presOf" srcId="{CDFF10EC-85BC-4637-A722-E8D18BD6A0A1}" destId="{65E9C74C-DCDB-4962-AD89-4B5737E8D443}" srcOrd="0" destOrd="0" presId="urn:microsoft.com/office/officeart/2016/7/layout/VerticalSolidActionList"/>
    <dgm:cxn modelId="{2467FEB3-AED9-4396-8D79-23B0298BFC3B}" srcId="{FE4C3E60-AC41-43B1-BD77-2520BA6D4CFE}" destId="{34667BE2-A0FD-4678-AF6D-FD2B4538BFC6}" srcOrd="0" destOrd="0" parTransId="{1AA82E2B-2633-4E3F-8947-B9A4A9DD4946}" sibTransId="{BB74C7B9-FB3F-4E02-A68F-9CBC18BE71B3}"/>
    <dgm:cxn modelId="{E05BAAD3-96F0-4C96-AA1E-551343D6405F}" srcId="{9FCDDBA4-0F3A-43FD-8096-769D1E86E8AA}" destId="{90687D34-06A9-4E4A-9411-5D6D5084782E}" srcOrd="1" destOrd="0" parTransId="{41DB7A7A-0F9A-452E-A65B-E1479A6AA836}" sibTransId="{686213F8-F9CD-4F38-90E6-8F3B58E89DED}"/>
    <dgm:cxn modelId="{30E8F0D4-04FF-4BE5-880E-21F807FDDCE3}" type="presOf" srcId="{6A3FF208-202F-44BD-BA9C-56E81EC31D3E}" destId="{7E012215-BAD0-4C2C-990A-1DA38CA502DC}" srcOrd="0" destOrd="1" presId="urn:microsoft.com/office/officeart/2016/7/layout/VerticalSolidActionList"/>
    <dgm:cxn modelId="{A9D677D7-0128-4414-A407-5E97D4CDFE8F}" srcId="{9FCDDBA4-0F3A-43FD-8096-769D1E86E8AA}" destId="{CDFF10EC-85BC-4637-A722-E8D18BD6A0A1}" srcOrd="4" destOrd="0" parTransId="{08BBCCAE-0148-42FB-9810-DBA0736106AD}" sibTransId="{9EA21ECE-6016-4FA8-A6B4-72E35F40144D}"/>
    <dgm:cxn modelId="{A30C82E2-CB3E-428D-8E6C-249066E9FB47}" srcId="{CDFF10EC-85BC-4637-A722-E8D18BD6A0A1}" destId="{EC2C4AB5-7C22-4EAC-A1D2-70158D5C7600}" srcOrd="0" destOrd="0" parTransId="{17E0DFF2-AE99-4F30-8946-3B3B979B7934}" sibTransId="{00F915CE-EAAA-4EA6-8B1D-5ECD8A27C6FC}"/>
    <dgm:cxn modelId="{EAD9C5ED-35AE-4CE0-8A9E-899896C619E6}" srcId="{90687D34-06A9-4E4A-9411-5D6D5084782E}" destId="{DAD45121-047E-4FE9-8644-0C0534E44505}" srcOrd="0" destOrd="0" parTransId="{390F90DC-AFAE-4D53-91EE-D3FBC80FD0CB}" sibTransId="{AFF2F29B-FF0A-4B59-98C2-D3AA134261E8}"/>
    <dgm:cxn modelId="{91ACA4F5-38A1-4432-A225-15E983D2F5F4}" type="presOf" srcId="{EC2C4AB5-7C22-4EAC-A1D2-70158D5C7600}" destId="{2E792FAA-63CE-4AB7-AF91-88A6E822197F}" srcOrd="0" destOrd="0" presId="urn:microsoft.com/office/officeart/2016/7/layout/VerticalSolidActionList"/>
    <dgm:cxn modelId="{023987CE-2CAC-4CFA-8886-85DADB87F219}" type="presParOf" srcId="{3426885C-E449-467F-9272-96E5C493180D}" destId="{399ECC83-FBDD-41E3-A2D8-8AF68F5BBD51}" srcOrd="0" destOrd="0" presId="urn:microsoft.com/office/officeart/2016/7/layout/VerticalSolidActionList"/>
    <dgm:cxn modelId="{DC13CA7F-1BF2-42E9-AC32-04425B2DEE42}" type="presParOf" srcId="{399ECC83-FBDD-41E3-A2D8-8AF68F5BBD51}" destId="{50C36DA9-6220-4067-A209-D659CD32A848}" srcOrd="0" destOrd="0" presId="urn:microsoft.com/office/officeart/2016/7/layout/VerticalSolidActionList"/>
    <dgm:cxn modelId="{48B0B9A8-8DFE-4BF0-9EB0-7DAD0C0EC816}" type="presParOf" srcId="{399ECC83-FBDD-41E3-A2D8-8AF68F5BBD51}" destId="{7360F955-3EE3-44B6-8D30-9939601D454B}" srcOrd="1" destOrd="0" presId="urn:microsoft.com/office/officeart/2016/7/layout/VerticalSolidActionList"/>
    <dgm:cxn modelId="{222D4BAE-8EE8-4CBF-9F1C-C9590A9C56ED}" type="presParOf" srcId="{3426885C-E449-467F-9272-96E5C493180D}" destId="{D90F9185-9A35-49A9-A556-C4323400E96E}" srcOrd="1" destOrd="0" presId="urn:microsoft.com/office/officeart/2016/7/layout/VerticalSolidActionList"/>
    <dgm:cxn modelId="{30161A41-2A6E-4C3D-884B-A66439CC794A}" type="presParOf" srcId="{3426885C-E449-467F-9272-96E5C493180D}" destId="{14A7CAFF-0C40-4017-96D0-F5B6E36EE1D5}" srcOrd="2" destOrd="0" presId="urn:microsoft.com/office/officeart/2016/7/layout/VerticalSolidActionList"/>
    <dgm:cxn modelId="{E753F0A1-E3CA-4DF1-804D-7EB7828CE530}" type="presParOf" srcId="{14A7CAFF-0C40-4017-96D0-F5B6E36EE1D5}" destId="{CB58E798-2E11-4B58-B535-C80891B576D2}" srcOrd="0" destOrd="0" presId="urn:microsoft.com/office/officeart/2016/7/layout/VerticalSolidActionList"/>
    <dgm:cxn modelId="{95072090-9219-4794-B0C7-C53B0CC4A9DE}" type="presParOf" srcId="{14A7CAFF-0C40-4017-96D0-F5B6E36EE1D5}" destId="{418D983E-5101-467E-A779-2E4E8D51ACF6}" srcOrd="1" destOrd="0" presId="urn:microsoft.com/office/officeart/2016/7/layout/VerticalSolidActionList"/>
    <dgm:cxn modelId="{FB44C7FE-8ABC-4CB0-80E6-628D74AD76DA}" type="presParOf" srcId="{3426885C-E449-467F-9272-96E5C493180D}" destId="{CC63CD50-0652-442F-BA5C-1F20CB4C279F}" srcOrd="3" destOrd="0" presId="urn:microsoft.com/office/officeart/2016/7/layout/VerticalSolidActionList"/>
    <dgm:cxn modelId="{0042434B-A079-43F2-9AA6-4C49BC940D1C}" type="presParOf" srcId="{3426885C-E449-467F-9272-96E5C493180D}" destId="{6B748D8A-C31C-4ACF-ACA5-4F46E58D5B34}" srcOrd="4" destOrd="0" presId="urn:microsoft.com/office/officeart/2016/7/layout/VerticalSolidActionList"/>
    <dgm:cxn modelId="{C5F3C80F-46EB-45DE-8DE4-BE9A0E791E34}" type="presParOf" srcId="{6B748D8A-C31C-4ACF-ACA5-4F46E58D5B34}" destId="{6DB5DD9D-F6A5-4F58-BC68-10C70C62D475}" srcOrd="0" destOrd="0" presId="urn:microsoft.com/office/officeart/2016/7/layout/VerticalSolidActionList"/>
    <dgm:cxn modelId="{C7E8FCC0-CF9D-4876-8866-F9ECB0EE4072}" type="presParOf" srcId="{6B748D8A-C31C-4ACF-ACA5-4F46E58D5B34}" destId="{6D3ACBFC-12A0-4FB1-8FBB-AC5E4BC01BFD}" srcOrd="1" destOrd="0" presId="urn:microsoft.com/office/officeart/2016/7/layout/VerticalSolidActionList"/>
    <dgm:cxn modelId="{BFE787DC-5735-47A8-B697-405373A87AD7}" type="presParOf" srcId="{3426885C-E449-467F-9272-96E5C493180D}" destId="{8680FD3C-72A7-4AE6-9B85-1CB89D093465}" srcOrd="5" destOrd="0" presId="urn:microsoft.com/office/officeart/2016/7/layout/VerticalSolidActionList"/>
    <dgm:cxn modelId="{95271B23-03BC-43EC-ABC2-B4F2227CC082}" type="presParOf" srcId="{3426885C-E449-467F-9272-96E5C493180D}" destId="{2238E82E-590B-44D7-9382-DD2E1E5CBAD2}" srcOrd="6" destOrd="0" presId="urn:microsoft.com/office/officeart/2016/7/layout/VerticalSolidActionList"/>
    <dgm:cxn modelId="{562051B8-1AB9-4496-9999-EEAA43822D6D}" type="presParOf" srcId="{2238E82E-590B-44D7-9382-DD2E1E5CBAD2}" destId="{E2051D61-2A6F-4FD7-A91C-8E45B7636203}" srcOrd="0" destOrd="0" presId="urn:microsoft.com/office/officeart/2016/7/layout/VerticalSolidActionList"/>
    <dgm:cxn modelId="{81070768-F102-4C27-9F4B-6DF5F1667393}" type="presParOf" srcId="{2238E82E-590B-44D7-9382-DD2E1E5CBAD2}" destId="{7E012215-BAD0-4C2C-990A-1DA38CA502DC}" srcOrd="1" destOrd="0" presId="urn:microsoft.com/office/officeart/2016/7/layout/VerticalSolidActionList"/>
    <dgm:cxn modelId="{FFDFAA5D-F575-4DBC-B0C7-45EC1D53DBB4}" type="presParOf" srcId="{3426885C-E449-467F-9272-96E5C493180D}" destId="{787DF94C-8C03-4395-9177-B97A130046BD}" srcOrd="7" destOrd="0" presId="urn:microsoft.com/office/officeart/2016/7/layout/VerticalSolidActionList"/>
    <dgm:cxn modelId="{7AE267A3-BEE7-4D73-8F18-0A156F8A8468}" type="presParOf" srcId="{3426885C-E449-467F-9272-96E5C493180D}" destId="{4423F33B-739E-4E7D-960F-279C1F07DC14}" srcOrd="8" destOrd="0" presId="urn:microsoft.com/office/officeart/2016/7/layout/VerticalSolidActionList"/>
    <dgm:cxn modelId="{630F302D-28AE-486C-B8AF-1A6AFC2CA783}" type="presParOf" srcId="{4423F33B-739E-4E7D-960F-279C1F07DC14}" destId="{65E9C74C-DCDB-4962-AD89-4B5737E8D443}" srcOrd="0" destOrd="0" presId="urn:microsoft.com/office/officeart/2016/7/layout/VerticalSolidActionList"/>
    <dgm:cxn modelId="{112EDB32-9247-4ED4-AA89-C6D0069A553B}" type="presParOf" srcId="{4423F33B-739E-4E7D-960F-279C1F07DC14}" destId="{2E792FAA-63CE-4AB7-AF91-88A6E822197F}" srcOrd="1" destOrd="0" presId="urn:microsoft.com/office/officeart/2016/7/layout/VerticalSolidActionList"/>
    <dgm:cxn modelId="{62A01C8C-ADCF-46DA-9A8B-35D667212508}" type="presParOf" srcId="{3426885C-E449-467F-9272-96E5C493180D}" destId="{8804976F-3CB1-4AF6-B580-AF981F237688}" srcOrd="9" destOrd="0" presId="urn:microsoft.com/office/officeart/2016/7/layout/VerticalSolidActionList"/>
    <dgm:cxn modelId="{5235AF92-589F-4D56-A39B-66233D7E64D7}" type="presParOf" srcId="{3426885C-E449-467F-9272-96E5C493180D}" destId="{7DD03EEF-AC98-42A4-9A77-F84D3E62D79E}" srcOrd="10" destOrd="0" presId="urn:microsoft.com/office/officeart/2016/7/layout/VerticalSolidActionList"/>
    <dgm:cxn modelId="{B981D05C-8D0E-41D4-8678-793A126D23A9}" type="presParOf" srcId="{7DD03EEF-AC98-42A4-9A77-F84D3E62D79E}" destId="{D420FDEA-9AC8-4347-AAAD-AB49FEE8DC8A}" srcOrd="0" destOrd="0" presId="urn:microsoft.com/office/officeart/2016/7/layout/VerticalSolidActionList"/>
    <dgm:cxn modelId="{63D6E2AA-1173-49D9-8303-D44093D6B18F}" type="presParOf" srcId="{7DD03EEF-AC98-42A4-9A77-F84D3E62D79E}" destId="{878DEFA4-18ED-4B68-86CE-BBB3B7820DA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6D517A-A5D7-420C-8923-D0FECE68B869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23677F-4B94-4740-B809-330DD9BFD0C3}">
      <dgm:prSet/>
      <dgm:spPr/>
      <dgm:t>
        <a:bodyPr/>
        <a:lstStyle/>
        <a:p>
          <a:endParaRPr lang="en-GB" dirty="0"/>
        </a:p>
        <a:p>
          <a:endParaRPr lang="en-GB" u="sng" dirty="0"/>
        </a:p>
        <a:p>
          <a:endParaRPr lang="en-GB" u="sng" dirty="0"/>
        </a:p>
        <a:p>
          <a:r>
            <a:rPr lang="en-GB" u="sng" dirty="0"/>
            <a:t>Social Media Marketing </a:t>
          </a:r>
        </a:p>
        <a:p>
          <a:endParaRPr lang="en-US" dirty="0"/>
        </a:p>
        <a:p>
          <a:r>
            <a:rPr lang="en-US" dirty="0"/>
            <a:t>TikTok creator with 1 million views eats free for 1 month</a:t>
          </a:r>
        </a:p>
        <a:p>
          <a:endParaRPr lang="en-US" dirty="0"/>
        </a:p>
        <a:p>
          <a:r>
            <a:rPr lang="en-US" dirty="0"/>
            <a:t>Influencers create more and better videos increasing more followership</a:t>
          </a:r>
          <a:br>
            <a:rPr lang="en-US" dirty="0"/>
          </a:br>
          <a:endParaRPr lang="en-US" dirty="0"/>
        </a:p>
      </dgm:t>
    </dgm:pt>
    <dgm:pt modelId="{FF591DE6-E5BA-4BEF-A438-DD1FE04384C5}" type="parTrans" cxnId="{D1E6CA60-3440-4228-ABF5-8F49810C8277}">
      <dgm:prSet/>
      <dgm:spPr/>
      <dgm:t>
        <a:bodyPr/>
        <a:lstStyle/>
        <a:p>
          <a:endParaRPr lang="en-US"/>
        </a:p>
      </dgm:t>
    </dgm:pt>
    <dgm:pt modelId="{7D717101-5ACC-4599-97CF-85301E64CD61}" type="sibTrans" cxnId="{D1E6CA60-3440-4228-ABF5-8F49810C8277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70D43DEC-DFE9-492D-B4E0-26E0D81190F0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endParaRPr lang="en-GB" dirty="0"/>
        </a:p>
        <a:p>
          <a:r>
            <a:rPr lang="en-GB" u="sng" dirty="0"/>
            <a:t>Delivery apps </a:t>
          </a:r>
        </a:p>
        <a:p>
          <a:endParaRPr lang="en-GB" dirty="0"/>
        </a:p>
        <a:p>
          <a:r>
            <a:rPr lang="en-GB" dirty="0"/>
            <a:t>UberEATS, </a:t>
          </a:r>
          <a:r>
            <a:rPr lang="en-GB" dirty="0" err="1"/>
            <a:t>JustEat</a:t>
          </a:r>
          <a:r>
            <a:rPr lang="en-GB" dirty="0"/>
            <a:t>, etc.</a:t>
          </a:r>
        </a:p>
        <a:p>
          <a:endParaRPr lang="en-US" dirty="0"/>
        </a:p>
        <a:p>
          <a:endParaRPr lang="en-US" dirty="0"/>
        </a:p>
        <a:p>
          <a:r>
            <a:rPr lang="en-US" dirty="0"/>
            <a:t>Capture more sales from each group using each delivery app</a:t>
          </a:r>
        </a:p>
      </dgm:t>
    </dgm:pt>
    <dgm:pt modelId="{ECF41088-41A9-4F5E-9B6D-A8CC5CB5EB82}" type="parTrans" cxnId="{157F6290-EDF0-42E5-AA2A-CE545F6B65B9}">
      <dgm:prSet/>
      <dgm:spPr/>
      <dgm:t>
        <a:bodyPr/>
        <a:lstStyle/>
        <a:p>
          <a:endParaRPr lang="en-US"/>
        </a:p>
      </dgm:t>
    </dgm:pt>
    <dgm:pt modelId="{6FFFDA53-C330-4A5C-A8FC-E7321CDFBBB1}" type="sibTrans" cxnId="{157F6290-EDF0-42E5-AA2A-CE545F6B65B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5F1AC22D-2426-4120-8F59-58BB7AB83DB1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endParaRPr lang="en-GB" dirty="0"/>
        </a:p>
        <a:p>
          <a:r>
            <a:rPr lang="en-GB" u="sng" dirty="0"/>
            <a:t>Billboard advertisement </a:t>
          </a:r>
        </a:p>
        <a:p>
          <a:endParaRPr lang="en-GB" dirty="0"/>
        </a:p>
        <a:p>
          <a:r>
            <a:rPr lang="en-GB" dirty="0"/>
            <a:t>Attract people returning from school, or even having a weekend walk</a:t>
          </a:r>
        </a:p>
        <a:p>
          <a:endParaRPr lang="en-US" dirty="0"/>
        </a:p>
        <a:p>
          <a:r>
            <a:rPr lang="en-US" dirty="0"/>
            <a:t>Use a language that young people can relate to</a:t>
          </a:r>
        </a:p>
      </dgm:t>
    </dgm:pt>
    <dgm:pt modelId="{169B9B06-D0B3-4FB0-83D3-D83805A5A273}" type="parTrans" cxnId="{C6F36C81-A6EC-47D1-92D8-015B67FE30C9}">
      <dgm:prSet/>
      <dgm:spPr/>
      <dgm:t>
        <a:bodyPr/>
        <a:lstStyle/>
        <a:p>
          <a:endParaRPr lang="en-US"/>
        </a:p>
      </dgm:t>
    </dgm:pt>
    <dgm:pt modelId="{CB6C8A0D-43F3-4C56-8252-851232E95743}" type="sibTrans" cxnId="{C6F36C81-A6EC-47D1-92D8-015B67FE30C9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BE05C42A-0111-4370-89BF-BD7D7A5CC2E6}" type="pres">
      <dgm:prSet presAssocID="{A46D517A-A5D7-420C-8923-D0FECE68B869}" presName="Name0" presStyleCnt="0">
        <dgm:presLayoutVars>
          <dgm:animLvl val="lvl"/>
          <dgm:resizeHandles val="exact"/>
        </dgm:presLayoutVars>
      </dgm:prSet>
      <dgm:spPr/>
    </dgm:pt>
    <dgm:pt modelId="{6CA6F139-7B53-44D3-B792-834D6FE6942E}" type="pres">
      <dgm:prSet presAssocID="{1E23677F-4B94-4740-B809-330DD9BFD0C3}" presName="compositeNode" presStyleCnt="0">
        <dgm:presLayoutVars>
          <dgm:bulletEnabled val="1"/>
        </dgm:presLayoutVars>
      </dgm:prSet>
      <dgm:spPr/>
    </dgm:pt>
    <dgm:pt modelId="{31471A1F-B70F-45DF-A99F-DF9E8C303B61}" type="pres">
      <dgm:prSet presAssocID="{1E23677F-4B94-4740-B809-330DD9BFD0C3}" presName="bgRect" presStyleLbl="alignNode1" presStyleIdx="0" presStyleCnt="3"/>
      <dgm:spPr/>
    </dgm:pt>
    <dgm:pt modelId="{9BCD4809-E3F8-4BAC-AA77-332EDCA9D12D}" type="pres">
      <dgm:prSet presAssocID="{7D717101-5ACC-4599-97CF-85301E64CD61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BB94380-30AB-400B-AFA5-38C08BA96246}" type="pres">
      <dgm:prSet presAssocID="{1E23677F-4B94-4740-B809-330DD9BFD0C3}" presName="nodeRect" presStyleLbl="alignNode1" presStyleIdx="0" presStyleCnt="3">
        <dgm:presLayoutVars>
          <dgm:bulletEnabled val="1"/>
        </dgm:presLayoutVars>
      </dgm:prSet>
      <dgm:spPr/>
    </dgm:pt>
    <dgm:pt modelId="{B9E0015B-9238-44B3-A249-CC525AE6BC29}" type="pres">
      <dgm:prSet presAssocID="{7D717101-5ACC-4599-97CF-85301E64CD61}" presName="sibTrans" presStyleCnt="0"/>
      <dgm:spPr/>
    </dgm:pt>
    <dgm:pt modelId="{BCFDD4F0-BB80-4795-B821-38121333E295}" type="pres">
      <dgm:prSet presAssocID="{70D43DEC-DFE9-492D-B4E0-26E0D81190F0}" presName="compositeNode" presStyleCnt="0">
        <dgm:presLayoutVars>
          <dgm:bulletEnabled val="1"/>
        </dgm:presLayoutVars>
      </dgm:prSet>
      <dgm:spPr/>
    </dgm:pt>
    <dgm:pt modelId="{95EE0BE6-7154-4D0D-BB6D-C3DE88D6E749}" type="pres">
      <dgm:prSet presAssocID="{70D43DEC-DFE9-492D-B4E0-26E0D81190F0}" presName="bgRect" presStyleLbl="alignNode1" presStyleIdx="1" presStyleCnt="3"/>
      <dgm:spPr/>
    </dgm:pt>
    <dgm:pt modelId="{65BD65A8-64EA-4901-812E-7A65E90B542A}" type="pres">
      <dgm:prSet presAssocID="{6FFFDA53-C330-4A5C-A8FC-E7321CDFBBB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5195911F-547A-4FFD-ADE8-B5AC75FF64D7}" type="pres">
      <dgm:prSet presAssocID="{70D43DEC-DFE9-492D-B4E0-26E0D81190F0}" presName="nodeRect" presStyleLbl="alignNode1" presStyleIdx="1" presStyleCnt="3">
        <dgm:presLayoutVars>
          <dgm:bulletEnabled val="1"/>
        </dgm:presLayoutVars>
      </dgm:prSet>
      <dgm:spPr/>
    </dgm:pt>
    <dgm:pt modelId="{7B960E1B-1EA0-4BED-B1F5-6CCB55D504EB}" type="pres">
      <dgm:prSet presAssocID="{6FFFDA53-C330-4A5C-A8FC-E7321CDFBBB1}" presName="sibTrans" presStyleCnt="0"/>
      <dgm:spPr/>
    </dgm:pt>
    <dgm:pt modelId="{B03AC830-FD07-400A-9F4D-69235CC09526}" type="pres">
      <dgm:prSet presAssocID="{5F1AC22D-2426-4120-8F59-58BB7AB83DB1}" presName="compositeNode" presStyleCnt="0">
        <dgm:presLayoutVars>
          <dgm:bulletEnabled val="1"/>
        </dgm:presLayoutVars>
      </dgm:prSet>
      <dgm:spPr/>
    </dgm:pt>
    <dgm:pt modelId="{5E0983E0-2922-42BB-9064-4C80854E8E1C}" type="pres">
      <dgm:prSet presAssocID="{5F1AC22D-2426-4120-8F59-58BB7AB83DB1}" presName="bgRect" presStyleLbl="alignNode1" presStyleIdx="2" presStyleCnt="3"/>
      <dgm:spPr/>
    </dgm:pt>
    <dgm:pt modelId="{ACD736A5-932A-4357-8FFC-6481A0EF112B}" type="pres">
      <dgm:prSet presAssocID="{CB6C8A0D-43F3-4C56-8252-851232E9574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3B3F4D8-838E-413B-86DE-95BFB41E2B23}" type="pres">
      <dgm:prSet presAssocID="{5F1AC22D-2426-4120-8F59-58BB7AB83DB1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5DFDA09-17A1-467E-BF2D-453F17F843B2}" type="presOf" srcId="{A46D517A-A5D7-420C-8923-D0FECE68B869}" destId="{BE05C42A-0111-4370-89BF-BD7D7A5CC2E6}" srcOrd="0" destOrd="0" presId="urn:microsoft.com/office/officeart/2016/7/layout/LinearBlockProcessNumbered"/>
    <dgm:cxn modelId="{5CCFA321-AF65-4B69-AC1B-1ED6914E23E4}" type="presOf" srcId="{CB6C8A0D-43F3-4C56-8252-851232E95743}" destId="{ACD736A5-932A-4357-8FFC-6481A0EF112B}" srcOrd="0" destOrd="0" presId="urn:microsoft.com/office/officeart/2016/7/layout/LinearBlockProcessNumbered"/>
    <dgm:cxn modelId="{0D1B4932-DDC7-4CAD-A620-9BABC030FDCF}" type="presOf" srcId="{70D43DEC-DFE9-492D-B4E0-26E0D81190F0}" destId="{95EE0BE6-7154-4D0D-BB6D-C3DE88D6E749}" srcOrd="0" destOrd="0" presId="urn:microsoft.com/office/officeart/2016/7/layout/LinearBlockProcessNumbered"/>
    <dgm:cxn modelId="{9E734A37-E4D8-4088-A8F4-E6515ED054A3}" type="presOf" srcId="{1E23677F-4B94-4740-B809-330DD9BFD0C3}" destId="{31471A1F-B70F-45DF-A99F-DF9E8C303B61}" srcOrd="0" destOrd="0" presId="urn:microsoft.com/office/officeart/2016/7/layout/LinearBlockProcessNumbered"/>
    <dgm:cxn modelId="{D1E6CA60-3440-4228-ABF5-8F49810C8277}" srcId="{A46D517A-A5D7-420C-8923-D0FECE68B869}" destId="{1E23677F-4B94-4740-B809-330DD9BFD0C3}" srcOrd="0" destOrd="0" parTransId="{FF591DE6-E5BA-4BEF-A438-DD1FE04384C5}" sibTransId="{7D717101-5ACC-4599-97CF-85301E64CD61}"/>
    <dgm:cxn modelId="{1511DF63-0F03-43DA-9E1A-DE6EC351E3ED}" type="presOf" srcId="{5F1AC22D-2426-4120-8F59-58BB7AB83DB1}" destId="{5E0983E0-2922-42BB-9064-4C80854E8E1C}" srcOrd="0" destOrd="0" presId="urn:microsoft.com/office/officeart/2016/7/layout/LinearBlockProcessNumbered"/>
    <dgm:cxn modelId="{A8B28E67-E92F-4D1A-AB2E-E103B7468E25}" type="presOf" srcId="{1E23677F-4B94-4740-B809-330DD9BFD0C3}" destId="{FBB94380-30AB-400B-AFA5-38C08BA96246}" srcOrd="1" destOrd="0" presId="urn:microsoft.com/office/officeart/2016/7/layout/LinearBlockProcessNumbered"/>
    <dgm:cxn modelId="{C6F36C81-A6EC-47D1-92D8-015B67FE30C9}" srcId="{A46D517A-A5D7-420C-8923-D0FECE68B869}" destId="{5F1AC22D-2426-4120-8F59-58BB7AB83DB1}" srcOrd="2" destOrd="0" parTransId="{169B9B06-D0B3-4FB0-83D3-D83805A5A273}" sibTransId="{CB6C8A0D-43F3-4C56-8252-851232E95743}"/>
    <dgm:cxn modelId="{157F6290-EDF0-42E5-AA2A-CE545F6B65B9}" srcId="{A46D517A-A5D7-420C-8923-D0FECE68B869}" destId="{70D43DEC-DFE9-492D-B4E0-26E0D81190F0}" srcOrd="1" destOrd="0" parTransId="{ECF41088-41A9-4F5E-9B6D-A8CC5CB5EB82}" sibTransId="{6FFFDA53-C330-4A5C-A8FC-E7321CDFBBB1}"/>
    <dgm:cxn modelId="{927A4DBD-3CC4-402A-B947-654CD8540248}" type="presOf" srcId="{7D717101-5ACC-4599-97CF-85301E64CD61}" destId="{9BCD4809-E3F8-4BAC-AA77-332EDCA9D12D}" srcOrd="0" destOrd="0" presId="urn:microsoft.com/office/officeart/2016/7/layout/LinearBlockProcessNumbered"/>
    <dgm:cxn modelId="{F5FA9DC5-3974-4B89-9A71-CDE7A6AFBFD4}" type="presOf" srcId="{6FFFDA53-C330-4A5C-A8FC-E7321CDFBBB1}" destId="{65BD65A8-64EA-4901-812E-7A65E90B542A}" srcOrd="0" destOrd="0" presId="urn:microsoft.com/office/officeart/2016/7/layout/LinearBlockProcessNumbered"/>
    <dgm:cxn modelId="{7A603DDF-5CE5-47D7-9CCB-D0191DA2F6CE}" type="presOf" srcId="{70D43DEC-DFE9-492D-B4E0-26E0D81190F0}" destId="{5195911F-547A-4FFD-ADE8-B5AC75FF64D7}" srcOrd="1" destOrd="0" presId="urn:microsoft.com/office/officeart/2016/7/layout/LinearBlockProcessNumbered"/>
    <dgm:cxn modelId="{BE2FC3EF-4231-48F1-95D2-6CF7E3FE541C}" type="presOf" srcId="{5F1AC22D-2426-4120-8F59-58BB7AB83DB1}" destId="{33B3F4D8-838E-413B-86DE-95BFB41E2B23}" srcOrd="1" destOrd="0" presId="urn:microsoft.com/office/officeart/2016/7/layout/LinearBlockProcessNumbered"/>
    <dgm:cxn modelId="{633007CF-5FD3-4324-8949-23E80EE31258}" type="presParOf" srcId="{BE05C42A-0111-4370-89BF-BD7D7A5CC2E6}" destId="{6CA6F139-7B53-44D3-B792-834D6FE6942E}" srcOrd="0" destOrd="0" presId="urn:microsoft.com/office/officeart/2016/7/layout/LinearBlockProcessNumbered"/>
    <dgm:cxn modelId="{2CDFFBEE-F626-499A-B553-77B96443A5DA}" type="presParOf" srcId="{6CA6F139-7B53-44D3-B792-834D6FE6942E}" destId="{31471A1F-B70F-45DF-A99F-DF9E8C303B61}" srcOrd="0" destOrd="0" presId="urn:microsoft.com/office/officeart/2016/7/layout/LinearBlockProcessNumbered"/>
    <dgm:cxn modelId="{5CEB345D-EE17-48A1-8570-90D8FCFAAB21}" type="presParOf" srcId="{6CA6F139-7B53-44D3-B792-834D6FE6942E}" destId="{9BCD4809-E3F8-4BAC-AA77-332EDCA9D12D}" srcOrd="1" destOrd="0" presId="urn:microsoft.com/office/officeart/2016/7/layout/LinearBlockProcessNumbered"/>
    <dgm:cxn modelId="{DAF2AD29-42F7-4F38-AF1D-6777C2277235}" type="presParOf" srcId="{6CA6F139-7B53-44D3-B792-834D6FE6942E}" destId="{FBB94380-30AB-400B-AFA5-38C08BA96246}" srcOrd="2" destOrd="0" presId="urn:microsoft.com/office/officeart/2016/7/layout/LinearBlockProcessNumbered"/>
    <dgm:cxn modelId="{D035F729-8C6E-4C61-9053-2A109A029B76}" type="presParOf" srcId="{BE05C42A-0111-4370-89BF-BD7D7A5CC2E6}" destId="{B9E0015B-9238-44B3-A249-CC525AE6BC29}" srcOrd="1" destOrd="0" presId="urn:microsoft.com/office/officeart/2016/7/layout/LinearBlockProcessNumbered"/>
    <dgm:cxn modelId="{CFD2F2EA-F518-4171-BE00-E91A33F42020}" type="presParOf" srcId="{BE05C42A-0111-4370-89BF-BD7D7A5CC2E6}" destId="{BCFDD4F0-BB80-4795-B821-38121333E295}" srcOrd="2" destOrd="0" presId="urn:microsoft.com/office/officeart/2016/7/layout/LinearBlockProcessNumbered"/>
    <dgm:cxn modelId="{49905A0D-FFFB-49C8-A434-75513431ABF9}" type="presParOf" srcId="{BCFDD4F0-BB80-4795-B821-38121333E295}" destId="{95EE0BE6-7154-4D0D-BB6D-C3DE88D6E749}" srcOrd="0" destOrd="0" presId="urn:microsoft.com/office/officeart/2016/7/layout/LinearBlockProcessNumbered"/>
    <dgm:cxn modelId="{5B1C1D68-939B-433E-BBAF-8661900A3BDA}" type="presParOf" srcId="{BCFDD4F0-BB80-4795-B821-38121333E295}" destId="{65BD65A8-64EA-4901-812E-7A65E90B542A}" srcOrd="1" destOrd="0" presId="urn:microsoft.com/office/officeart/2016/7/layout/LinearBlockProcessNumbered"/>
    <dgm:cxn modelId="{CFFB625F-7C7E-444A-9EDC-E5F9D1A77A66}" type="presParOf" srcId="{BCFDD4F0-BB80-4795-B821-38121333E295}" destId="{5195911F-547A-4FFD-ADE8-B5AC75FF64D7}" srcOrd="2" destOrd="0" presId="urn:microsoft.com/office/officeart/2016/7/layout/LinearBlockProcessNumbered"/>
    <dgm:cxn modelId="{88D87795-F874-4675-AF86-FDF3B4D30293}" type="presParOf" srcId="{BE05C42A-0111-4370-89BF-BD7D7A5CC2E6}" destId="{7B960E1B-1EA0-4BED-B1F5-6CCB55D504EB}" srcOrd="3" destOrd="0" presId="urn:microsoft.com/office/officeart/2016/7/layout/LinearBlockProcessNumbered"/>
    <dgm:cxn modelId="{E993BFDA-8DCC-44C3-B62F-2F39FBF4FB11}" type="presParOf" srcId="{BE05C42A-0111-4370-89BF-BD7D7A5CC2E6}" destId="{B03AC830-FD07-400A-9F4D-69235CC09526}" srcOrd="4" destOrd="0" presId="urn:microsoft.com/office/officeart/2016/7/layout/LinearBlockProcessNumbered"/>
    <dgm:cxn modelId="{9415DF2F-FA17-4913-BF7D-933458C774C2}" type="presParOf" srcId="{B03AC830-FD07-400A-9F4D-69235CC09526}" destId="{5E0983E0-2922-42BB-9064-4C80854E8E1C}" srcOrd="0" destOrd="0" presId="urn:microsoft.com/office/officeart/2016/7/layout/LinearBlockProcessNumbered"/>
    <dgm:cxn modelId="{079E363C-9037-4577-9012-84B0B12E291F}" type="presParOf" srcId="{B03AC830-FD07-400A-9F4D-69235CC09526}" destId="{ACD736A5-932A-4357-8FFC-6481A0EF112B}" srcOrd="1" destOrd="0" presId="urn:microsoft.com/office/officeart/2016/7/layout/LinearBlockProcessNumbered"/>
    <dgm:cxn modelId="{1E4DDC5C-2ECD-4297-BCD3-04E37BA57C7B}" type="presParOf" srcId="{B03AC830-FD07-400A-9F4D-69235CC09526}" destId="{33B3F4D8-838E-413B-86DE-95BFB41E2B2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0F955-3EE3-44B6-8D30-9939601D454B}">
      <dsp:nvSpPr>
        <dsp:cNvPr id="0" name=""/>
        <dsp:cNvSpPr/>
      </dsp:nvSpPr>
      <dsp:spPr>
        <a:xfrm>
          <a:off x="1363625" y="663"/>
          <a:ext cx="5454500" cy="86309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+ Brexit has caused for a diminishing availability of authentic Mediterranean food. Therefore, less competition for us</a:t>
          </a:r>
          <a:endParaRPr lang="en-GB" sz="1100" kern="1200" dirty="0"/>
        </a:p>
      </dsp:txBody>
      <dsp:txXfrm>
        <a:off x="1363625" y="663"/>
        <a:ext cx="5454500" cy="863095"/>
      </dsp:txXfrm>
    </dsp:sp>
    <dsp:sp modelId="{50C36DA9-6220-4067-A209-D659CD32A848}">
      <dsp:nvSpPr>
        <dsp:cNvPr id="0" name=""/>
        <dsp:cNvSpPr/>
      </dsp:nvSpPr>
      <dsp:spPr>
        <a:xfrm>
          <a:off x="0" y="663"/>
          <a:ext cx="1363625" cy="8630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Political</a:t>
          </a:r>
          <a:endParaRPr lang="en-GB" sz="1400" kern="1200"/>
        </a:p>
      </dsp:txBody>
      <dsp:txXfrm>
        <a:off x="0" y="663"/>
        <a:ext cx="1363625" cy="863095"/>
      </dsp:txXfrm>
    </dsp:sp>
    <dsp:sp modelId="{418D983E-5101-467E-A779-2E4E8D51ACF6}">
      <dsp:nvSpPr>
        <dsp:cNvPr id="0" name=""/>
        <dsp:cNvSpPr/>
      </dsp:nvSpPr>
      <dsp:spPr>
        <a:xfrm>
          <a:off x="1363625" y="915545"/>
          <a:ext cx="5454500" cy="86309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Decreasing inflation rate, it is predicted that costs of eating out may slowly decrease</a:t>
          </a:r>
          <a:endParaRPr lang="en-GB" sz="1100" kern="1200" dirty="0"/>
        </a:p>
      </dsp:txBody>
      <dsp:txXfrm>
        <a:off x="1363625" y="915545"/>
        <a:ext cx="5454500" cy="863095"/>
      </dsp:txXfrm>
    </dsp:sp>
    <dsp:sp modelId="{CB58E798-2E11-4B58-B535-C80891B576D2}">
      <dsp:nvSpPr>
        <dsp:cNvPr id="0" name=""/>
        <dsp:cNvSpPr/>
      </dsp:nvSpPr>
      <dsp:spPr>
        <a:xfrm>
          <a:off x="0" y="915545"/>
          <a:ext cx="1363625" cy="86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Economic</a:t>
          </a:r>
          <a:endParaRPr lang="en-GB" sz="1400" kern="1200"/>
        </a:p>
      </dsp:txBody>
      <dsp:txXfrm>
        <a:off x="0" y="915545"/>
        <a:ext cx="1363625" cy="863095"/>
      </dsp:txXfrm>
    </dsp:sp>
    <dsp:sp modelId="{6D3ACBFC-12A0-4FB1-8FBB-AC5E4BC01BFD}">
      <dsp:nvSpPr>
        <dsp:cNvPr id="0" name=""/>
        <dsp:cNvSpPr/>
      </dsp:nvSpPr>
      <dsp:spPr>
        <a:xfrm>
          <a:off x="1363625" y="1830426"/>
          <a:ext cx="5454500" cy="86309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Youngsters  are fed up with covid-like lifestyles and want face-to-face interaction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kern="1200" dirty="0"/>
          </a:br>
          <a:r>
            <a:rPr lang="en-US" sz="1100" kern="1200" dirty="0"/>
            <a:t>+ Good news is that local students are largely available for </a:t>
          </a:r>
          <a:endParaRPr lang="en-GB" sz="1100" kern="1200" dirty="0"/>
        </a:p>
      </dsp:txBody>
      <dsp:txXfrm>
        <a:off x="1363625" y="1830426"/>
        <a:ext cx="5454500" cy="863095"/>
      </dsp:txXfrm>
    </dsp:sp>
    <dsp:sp modelId="{6DB5DD9D-F6A5-4F58-BC68-10C70C62D475}">
      <dsp:nvSpPr>
        <dsp:cNvPr id="0" name=""/>
        <dsp:cNvSpPr/>
      </dsp:nvSpPr>
      <dsp:spPr>
        <a:xfrm>
          <a:off x="0" y="1830426"/>
          <a:ext cx="1363625" cy="8630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</a:t>
          </a:r>
          <a:endParaRPr lang="en-GB" sz="1400" kern="1200"/>
        </a:p>
      </dsp:txBody>
      <dsp:txXfrm>
        <a:off x="0" y="1830426"/>
        <a:ext cx="1363625" cy="863095"/>
      </dsp:txXfrm>
    </dsp:sp>
    <dsp:sp modelId="{7E012215-BAD0-4C2C-990A-1DA38CA502DC}">
      <dsp:nvSpPr>
        <dsp:cNvPr id="0" name=""/>
        <dsp:cNvSpPr/>
      </dsp:nvSpPr>
      <dsp:spPr>
        <a:xfrm>
          <a:off x="1363625" y="2745307"/>
          <a:ext cx="5454500" cy="86309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Advanced food preparation equipment available from  </a:t>
          </a:r>
          <a:r>
            <a:rPr lang="en-US" sz="1100" kern="1200" dirty="0" err="1"/>
            <a:t>HummusRepublic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Franchisor has special software that helps create virtual interior designs specially for Hummus Republic restaurants </a:t>
          </a:r>
          <a:endParaRPr lang="en-GB" sz="1100" kern="1200" dirty="0"/>
        </a:p>
      </dsp:txBody>
      <dsp:txXfrm>
        <a:off x="1363625" y="2745307"/>
        <a:ext cx="5454500" cy="863095"/>
      </dsp:txXfrm>
    </dsp:sp>
    <dsp:sp modelId="{E2051D61-2A6F-4FD7-A91C-8E45B7636203}">
      <dsp:nvSpPr>
        <dsp:cNvPr id="0" name=""/>
        <dsp:cNvSpPr/>
      </dsp:nvSpPr>
      <dsp:spPr>
        <a:xfrm>
          <a:off x="0" y="2745307"/>
          <a:ext cx="1363625" cy="8630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Technological</a:t>
          </a:r>
          <a:endParaRPr lang="en-GB" sz="1400" kern="1200"/>
        </a:p>
      </dsp:txBody>
      <dsp:txXfrm>
        <a:off x="0" y="2745307"/>
        <a:ext cx="1363625" cy="863095"/>
      </dsp:txXfrm>
    </dsp:sp>
    <dsp:sp modelId="{2E792FAA-63CE-4AB7-AF91-88A6E822197F}">
      <dsp:nvSpPr>
        <dsp:cNvPr id="0" name=""/>
        <dsp:cNvSpPr/>
      </dsp:nvSpPr>
      <dsp:spPr>
        <a:xfrm>
          <a:off x="1363625" y="3660189"/>
          <a:ext cx="5454500" cy="86309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- Lawyer will be needed to be paid to review the contract between our business and the Hummus Republic </a:t>
          </a: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363625" y="3660189"/>
        <a:ext cx="5454500" cy="863095"/>
      </dsp:txXfrm>
    </dsp:sp>
    <dsp:sp modelId="{65E9C74C-DCDB-4962-AD89-4B5737E8D443}">
      <dsp:nvSpPr>
        <dsp:cNvPr id="0" name=""/>
        <dsp:cNvSpPr/>
      </dsp:nvSpPr>
      <dsp:spPr>
        <a:xfrm>
          <a:off x="0" y="3660189"/>
          <a:ext cx="1363625" cy="8630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Legal</a:t>
          </a:r>
          <a:endParaRPr lang="en-GB" sz="1400" kern="1200"/>
        </a:p>
      </dsp:txBody>
      <dsp:txXfrm>
        <a:off x="0" y="3660189"/>
        <a:ext cx="1363625" cy="863095"/>
      </dsp:txXfrm>
    </dsp:sp>
    <dsp:sp modelId="{878DEFA4-18ED-4B68-86CE-BBB3B7820DA4}">
      <dsp:nvSpPr>
        <dsp:cNvPr id="0" name=""/>
        <dsp:cNvSpPr/>
      </dsp:nvSpPr>
      <dsp:spPr>
        <a:xfrm>
          <a:off x="1363625" y="4575070"/>
          <a:ext cx="5454500" cy="86309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A restaurant with more plant-based menu items like Hummus Republic would play well to support sustainability initiatives in the UK,</a:t>
          </a:r>
        </a:p>
      </dsp:txBody>
      <dsp:txXfrm>
        <a:off x="1363625" y="4575070"/>
        <a:ext cx="5454500" cy="863095"/>
      </dsp:txXfrm>
    </dsp:sp>
    <dsp:sp modelId="{D420FDEA-9AC8-4347-AAAD-AB49FEE8DC8A}">
      <dsp:nvSpPr>
        <dsp:cNvPr id="0" name=""/>
        <dsp:cNvSpPr/>
      </dsp:nvSpPr>
      <dsp:spPr>
        <a:xfrm>
          <a:off x="0" y="4575070"/>
          <a:ext cx="1363625" cy="8630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Environmental</a:t>
          </a:r>
          <a:endParaRPr lang="en-GB" sz="1400" kern="1200" dirty="0"/>
        </a:p>
      </dsp:txBody>
      <dsp:txXfrm>
        <a:off x="0" y="4575070"/>
        <a:ext cx="1363625" cy="863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71A1F-B70F-45DF-A99F-DF9E8C303B61}">
      <dsp:nvSpPr>
        <dsp:cNvPr id="0" name=""/>
        <dsp:cNvSpPr/>
      </dsp:nvSpPr>
      <dsp:spPr>
        <a:xfrm>
          <a:off x="785" y="0"/>
          <a:ext cx="3182540" cy="36178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u="sng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u="sng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u="sng" kern="1200" dirty="0"/>
            <a:t>Social Media Marketing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TikTok creator with 1 million views eats free for 1 month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Influencers create more and better videos increasing more followership</a:t>
          </a:r>
          <a:br>
            <a:rPr lang="en-US" sz="1100" kern="1200" dirty="0"/>
          </a:br>
          <a:endParaRPr lang="en-US" sz="1100" kern="1200" dirty="0"/>
        </a:p>
      </dsp:txBody>
      <dsp:txXfrm>
        <a:off x="785" y="1447138"/>
        <a:ext cx="3182540" cy="2170707"/>
      </dsp:txXfrm>
    </dsp:sp>
    <dsp:sp modelId="{9BCD4809-E3F8-4BAC-AA77-332EDCA9D12D}">
      <dsp:nvSpPr>
        <dsp:cNvPr id="0" name=""/>
        <dsp:cNvSpPr/>
      </dsp:nvSpPr>
      <dsp:spPr>
        <a:xfrm>
          <a:off x="785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  <a:endParaRPr lang="en-US" sz="6600" kern="1200" dirty="0"/>
        </a:p>
      </dsp:txBody>
      <dsp:txXfrm>
        <a:off x="785" y="0"/>
        <a:ext cx="3182540" cy="1447138"/>
      </dsp:txXfrm>
    </dsp:sp>
    <dsp:sp modelId="{95EE0BE6-7154-4D0D-BB6D-C3DE88D6E749}">
      <dsp:nvSpPr>
        <dsp:cNvPr id="0" name=""/>
        <dsp:cNvSpPr/>
      </dsp:nvSpPr>
      <dsp:spPr>
        <a:xfrm>
          <a:off x="3437929" y="0"/>
          <a:ext cx="3182540" cy="36178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u="sng" kern="1200" dirty="0"/>
            <a:t>Delivery apps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UberEATS, </a:t>
          </a:r>
          <a:r>
            <a:rPr lang="en-GB" sz="1100" kern="1200" dirty="0" err="1"/>
            <a:t>JustEat</a:t>
          </a:r>
          <a:r>
            <a:rPr lang="en-GB" sz="1100" kern="1200" dirty="0"/>
            <a:t>, etc.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Capture more sales from each group using each delivery app</a:t>
          </a:r>
        </a:p>
      </dsp:txBody>
      <dsp:txXfrm>
        <a:off x="3437929" y="1447138"/>
        <a:ext cx="3182540" cy="2170707"/>
      </dsp:txXfrm>
    </dsp:sp>
    <dsp:sp modelId="{65BD65A8-64EA-4901-812E-7A65E90B542A}">
      <dsp:nvSpPr>
        <dsp:cNvPr id="0" name=""/>
        <dsp:cNvSpPr/>
      </dsp:nvSpPr>
      <dsp:spPr>
        <a:xfrm>
          <a:off x="3437929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437929" y="0"/>
        <a:ext cx="3182540" cy="1447138"/>
      </dsp:txXfrm>
    </dsp:sp>
    <dsp:sp modelId="{5E0983E0-2922-42BB-9064-4C80854E8E1C}">
      <dsp:nvSpPr>
        <dsp:cNvPr id="0" name=""/>
        <dsp:cNvSpPr/>
      </dsp:nvSpPr>
      <dsp:spPr>
        <a:xfrm>
          <a:off x="6875073" y="0"/>
          <a:ext cx="3182540" cy="3617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u="sng" kern="1200" dirty="0"/>
            <a:t>Billboard advertisement 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Attract people returning from school, or even having a weekend walk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Use a language that young people can relate to</a:t>
          </a:r>
        </a:p>
      </dsp:txBody>
      <dsp:txXfrm>
        <a:off x="6875073" y="1447138"/>
        <a:ext cx="3182540" cy="2170707"/>
      </dsp:txXfrm>
    </dsp:sp>
    <dsp:sp modelId="{ACD736A5-932A-4357-8FFC-6481A0EF112B}">
      <dsp:nvSpPr>
        <dsp:cNvPr id="0" name=""/>
        <dsp:cNvSpPr/>
      </dsp:nvSpPr>
      <dsp:spPr>
        <a:xfrm>
          <a:off x="6875073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875073" y="0"/>
        <a:ext cx="3182540" cy="1447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768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95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42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12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442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40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48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033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8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04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35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3C6A2F5-7184-4AE4-ABD0-E776C8BF809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3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12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11.png"/><Relationship Id="rId4" Type="http://schemas.openxmlformats.org/officeDocument/2006/relationships/diagramData" Target="../diagrams/data2.xm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24CF555-1ABE-D8BA-0BA6-CCD91F9127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08" y="3584028"/>
            <a:ext cx="10724220" cy="2596659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Reham </a:t>
            </a:r>
            <a:r>
              <a:rPr lang="en-GB" sz="3200" b="1" dirty="0" err="1"/>
              <a:t>Moosawa</a:t>
            </a:r>
            <a:endParaRPr lang="en-GB" sz="3200" b="1" dirty="0"/>
          </a:p>
          <a:p>
            <a:r>
              <a:rPr lang="en-GB" sz="3200" b="1" dirty="0"/>
              <a:t>Enterprise and Entrepreneurship</a:t>
            </a:r>
          </a:p>
          <a:p>
            <a:r>
              <a:rPr lang="en-US" sz="3200" dirty="0"/>
              <a:t>LCLM 4006</a:t>
            </a:r>
            <a:r>
              <a:rPr lang="en-GB" sz="3200" dirty="0"/>
              <a:t> </a:t>
            </a:r>
          </a:p>
          <a:p>
            <a:r>
              <a:rPr lang="en-GB" sz="3200" dirty="0"/>
              <a:t>Chung Lai Johnny Wan</a:t>
            </a:r>
          </a:p>
        </p:txBody>
      </p:sp>
      <p:pic>
        <p:nvPicPr>
          <p:cNvPr id="4" name="Picture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CEB0AC98-85CB-68A7-C187-2D033EDCA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659" y="586296"/>
            <a:ext cx="10478721" cy="233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1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A19A8B5-5A06-A34D-4FFC-C0B9B43FE2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609" r="1" b="1"/>
          <a:stretch>
            <a:fillRect/>
          </a:stretch>
        </p:blipFill>
        <p:spPr>
          <a:xfrm>
            <a:off x="3344" y="3509433"/>
            <a:ext cx="4475150" cy="3348566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881BB01C-2DAE-48BD-8E81-DAE2E1BC4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3E714-4AD3-D16C-5F24-08027893D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8" y="0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4800" dirty="0"/>
              <a:t>What is Hummus Republic?</a:t>
            </a:r>
            <a:br>
              <a:rPr lang="en-US" sz="4800" dirty="0"/>
            </a:br>
            <a:r>
              <a:rPr lang="en-US" sz="2400" dirty="0"/>
              <a:t>thehummusrepublic.com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09F9CC-FF08-C235-1056-65A11FA931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17" r="9773" b="-3"/>
          <a:stretch>
            <a:fillRect/>
          </a:stretch>
        </p:blipFill>
        <p:spPr>
          <a:xfrm>
            <a:off x="3344" y="10"/>
            <a:ext cx="4475150" cy="3348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0AAFE-2872-00DE-5A56-A6CCD914A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5897" y="1572765"/>
            <a:ext cx="6730276" cy="2642617"/>
          </a:xfrm>
        </p:spPr>
        <p:txBody>
          <a:bodyPr>
            <a:normAutofit/>
          </a:bodyPr>
          <a:lstStyle/>
          <a:p>
            <a:r>
              <a:rPr lang="en-US" sz="1800" dirty="0"/>
              <a:t>A</a:t>
            </a:r>
            <a:r>
              <a:rPr lang="en-GB" sz="1800" dirty="0"/>
              <a:t> Franchise restaurant chain with 60 branches across the US </a:t>
            </a:r>
          </a:p>
          <a:p>
            <a:r>
              <a:rPr lang="en-GB" sz="1800" dirty="0"/>
              <a:t>Sells a mix of fast-casual Mediterranean flavours with a modern twist</a:t>
            </a:r>
          </a:p>
          <a:p>
            <a:r>
              <a:rPr lang="en-GB" sz="1800" dirty="0"/>
              <a:t>Serves a range of customers (from picky fast-food eaters to vegan calorie minders).</a:t>
            </a:r>
          </a:p>
          <a:p>
            <a:r>
              <a:rPr lang="en-GB" sz="1800" dirty="0"/>
              <a:t>A space for community to come together to join tasteful conversations around a table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D55FF18-1979-4730-A345-E74E328F0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6F8381C4-0751-4A6E-BFF7-48DF67BFA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F7320C1D-D7A9-4392-B3B6-ACEF193A8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28D191C-E1AF-6B5C-0F9F-329D21D72AB0}"/>
              </a:ext>
            </a:extLst>
          </p:cNvPr>
          <p:cNvSpPr txBox="1">
            <a:spLocks/>
          </p:cNvSpPr>
          <p:nvPr/>
        </p:nvSpPr>
        <p:spPr>
          <a:xfrm>
            <a:off x="4970109" y="4592465"/>
            <a:ext cx="6730276" cy="2642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F934C2B-F814-3D47-945D-DE27E4B24B35}"/>
              </a:ext>
            </a:extLst>
          </p:cNvPr>
          <p:cNvSpPr txBox="1">
            <a:spLocks/>
          </p:cNvSpPr>
          <p:nvPr/>
        </p:nvSpPr>
        <p:spPr>
          <a:xfrm>
            <a:off x="5055897" y="4189861"/>
            <a:ext cx="6730277" cy="96654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What is so special?</a:t>
            </a:r>
            <a:endParaRPr lang="en-GB" sz="24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5672C9-977D-858C-B274-05E14FC79149}"/>
              </a:ext>
            </a:extLst>
          </p:cNvPr>
          <p:cNvSpPr txBox="1">
            <a:spLocks/>
          </p:cNvSpPr>
          <p:nvPr/>
        </p:nvSpPr>
        <p:spPr>
          <a:xfrm>
            <a:off x="5099455" y="4993931"/>
            <a:ext cx="6730276" cy="4572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800" dirty="0"/>
              <a:t>Traditional healthy Mediterranean food for the casual British youngster!!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79104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31CDD-B54D-E168-9C71-8F2DE98B2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/>
              <a:t>The Business Idea</a:t>
            </a:r>
            <a:endParaRPr lang="en-GB" sz="4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3C160D-DD2A-0092-53C1-FF54172C63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847" r="29586" b="-2"/>
          <a:stretch>
            <a:fillRect/>
          </a:stretch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33A73-D151-02C8-8007-24711EB84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1800" dirty="0"/>
              <a:t>Open the first branch in the UK in Birmingham town </a:t>
            </a:r>
            <a:r>
              <a:rPr lang="en-US" sz="1800" dirty="0" err="1"/>
              <a:t>centre</a:t>
            </a:r>
            <a:r>
              <a:rPr lang="en-US" sz="1800" dirty="0"/>
              <a:t> next to universities and schools</a:t>
            </a:r>
          </a:p>
          <a:p>
            <a:r>
              <a:rPr lang="en-US" sz="1800" dirty="0"/>
              <a:t>Use Hummus Republic to source ingredients, kitchen equipment, to cook the food and run the restaurant</a:t>
            </a:r>
          </a:p>
          <a:p>
            <a:r>
              <a:rPr lang="en-US" sz="1800" dirty="0"/>
              <a:t>Setup the restaurant as a limited company to have partners that have a range of skills and experiences</a:t>
            </a:r>
          </a:p>
          <a:p>
            <a:r>
              <a:rPr lang="en-US" sz="1800" dirty="0"/>
              <a:t>3 managers (Finance, Marketing, Operations) will need to be close to the franchisor and reporting to one director</a:t>
            </a:r>
          </a:p>
          <a:p>
            <a:r>
              <a:rPr lang="en-GB" sz="1800" dirty="0"/>
              <a:t>9 employees need to be trained to run operations (3 cooks, 4 waiters, 2 cleaners)</a:t>
            </a:r>
          </a:p>
          <a:p>
            <a:r>
              <a:rPr lang="en-GB" sz="1800" u="sng" dirty="0"/>
              <a:t>I will be the Marketing Manager because I have experience of running a coffee shop</a:t>
            </a:r>
            <a:endParaRPr lang="en-US" sz="1800" u="sng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9865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DE280-1967-E405-6B2C-15EF56CF8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Analysis</a:t>
            </a:r>
            <a:br>
              <a:rPr lang="en-GB" sz="3000">
                <a:solidFill>
                  <a:srgbClr val="FFFFFF"/>
                </a:solidFill>
              </a:rPr>
            </a:b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A6C5B17-2854-1C2C-CFE6-F453C059B3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243345"/>
              </p:ext>
            </p:extLst>
          </p:nvPr>
        </p:nvGraphicFramePr>
        <p:xfrm>
          <a:off x="4882160" y="709583"/>
          <a:ext cx="6818125" cy="543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234569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BDAF4-00E0-A7AC-0883-9979BDD3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Marketing Strategy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5F573E-0F67-41C8-E6B8-79F11A9C5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257440"/>
              </p:ext>
            </p:extLst>
          </p:nvPr>
        </p:nvGraphicFramePr>
        <p:xfrm>
          <a:off x="950705" y="2206486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2464A6F-6B73-494F-4145-D93FC92AB6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0418" y="2206486"/>
            <a:ext cx="3207522" cy="1825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AE0AFB-C4D4-E4EE-8770-F31F9B93F4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01583" y="2206486"/>
            <a:ext cx="3207522" cy="18254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9FEB72-7C96-6040-16F4-96910C1E5A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0705" y="2228746"/>
            <a:ext cx="3207522" cy="180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214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6CDE6-9664-0A48-613D-B2F0B10DB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975" y="0"/>
            <a:ext cx="10515600" cy="1325563"/>
          </a:xfrm>
        </p:spPr>
        <p:txBody>
          <a:bodyPr/>
          <a:lstStyle/>
          <a:p>
            <a:r>
              <a:rPr lang="en-US" dirty="0"/>
              <a:t>Costs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AD4BA-892D-683A-C122-68D822CC3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3168"/>
            <a:ext cx="10515600" cy="4351338"/>
          </a:xfrm>
        </p:spPr>
        <p:txBody>
          <a:bodyPr/>
          <a:lstStyle/>
          <a:p>
            <a:r>
              <a:rPr lang="en-GB" u="sng" dirty="0"/>
              <a:t>1</a:t>
            </a:r>
            <a:r>
              <a:rPr lang="en-GB" u="sng" baseline="30000" dirty="0"/>
              <a:t>st</a:t>
            </a:r>
            <a:r>
              <a:rPr lang="en-GB" u="sng" dirty="0"/>
              <a:t> Year Initial cost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US" dirty="0"/>
              <a:t>$200K as an initial investment for setup costs (</a:t>
            </a:r>
            <a:r>
              <a:rPr lang="en-US" u="sng" dirty="0"/>
              <a:t>1</a:t>
            </a:r>
            <a:r>
              <a:rPr lang="en-US" u="sng" baseline="30000" dirty="0"/>
              <a:t>st</a:t>
            </a:r>
            <a:r>
              <a:rPr lang="en-US" u="sng" dirty="0"/>
              <a:t> year rent + equipment</a:t>
            </a:r>
            <a:r>
              <a:rPr lang="en-US" dirty="0"/>
              <a:t>)</a:t>
            </a:r>
          </a:p>
          <a:p>
            <a:pPr marL="0" indent="0">
              <a:buNone/>
            </a:pPr>
            <a:r>
              <a:rPr lang="en-US" dirty="0"/>
              <a:t>Initial cash of $150K in the bank as running costs  (</a:t>
            </a:r>
            <a:r>
              <a:rPr lang="en-US" u="sng" dirty="0"/>
              <a:t>Salaries: $100K, Ingredients: $50K</a:t>
            </a:r>
            <a:r>
              <a:rPr lang="en-US" dirty="0"/>
              <a:t>)</a:t>
            </a:r>
          </a:p>
          <a:p>
            <a:pPr marL="0" indent="0">
              <a:buNone/>
            </a:pPr>
            <a:r>
              <a:rPr lang="en-US" dirty="0"/>
              <a:t>Franchise fee is $36K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u="sng" dirty="0"/>
              <a:t>Ongoing costs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US" dirty="0"/>
              <a:t>The franchise will ask for 6% of royalties, as well as a branding fee of 2%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6C82883-3FFE-4ED0-C08A-EA735A35585A}"/>
              </a:ext>
            </a:extLst>
          </p:cNvPr>
          <p:cNvSpPr txBox="1">
            <a:spLocks/>
          </p:cNvSpPr>
          <p:nvPr/>
        </p:nvSpPr>
        <p:spPr>
          <a:xfrm>
            <a:off x="973975" y="4349573"/>
            <a:ext cx="10515600" cy="1086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/>
              <a:t>Funding</a:t>
            </a:r>
            <a:endParaRPr lang="en-GB" sz="54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1ADE4B-61A6-CBE6-E5A6-7E9E4D86FD66}"/>
              </a:ext>
            </a:extLst>
          </p:cNvPr>
          <p:cNvSpPr txBox="1">
            <a:spLocks/>
          </p:cNvSpPr>
          <p:nvPr/>
        </p:nvSpPr>
        <p:spPr>
          <a:xfrm>
            <a:off x="838199" y="5349315"/>
            <a:ext cx="11204644" cy="10510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sz="2000" dirty="0"/>
              <a:t>The franchise is willing to loan us $200K for </a:t>
            </a:r>
            <a:r>
              <a:rPr lang="en-US" sz="2000" u="sng" dirty="0"/>
              <a:t>1</a:t>
            </a:r>
            <a:r>
              <a:rPr lang="en-US" sz="2000" u="sng" baseline="30000" dirty="0"/>
              <a:t>st</a:t>
            </a:r>
            <a:r>
              <a:rPr lang="en-US" sz="2000" u="sng" dirty="0"/>
              <a:t> year rent, equipment  and employee training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dirty="0"/>
              <a:t>Will fund remaining $186K from investors and bank loans (</a:t>
            </a:r>
            <a:r>
              <a:rPr lang="en-US" sz="2000" u="sng" dirty="0"/>
              <a:t>Expected pay back of 5 years assuming $300K in sales</a:t>
            </a:r>
            <a:r>
              <a:rPr lang="en-US" sz="2000" dirty="0"/>
              <a:t>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19733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1571</TotalTime>
  <Words>512</Words>
  <Application>Microsoft Office PowerPoint</Application>
  <PresentationFormat>Widescreen</PresentationFormat>
  <Paragraphs>74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Calibri</vt:lpstr>
      <vt:lpstr>Rockwell</vt:lpstr>
      <vt:lpstr>Rockwell Condensed</vt:lpstr>
      <vt:lpstr>Rockwell Extra Bold</vt:lpstr>
      <vt:lpstr>Wingdings</vt:lpstr>
      <vt:lpstr>Wood Type</vt:lpstr>
      <vt:lpstr>PowerPoint Presentation</vt:lpstr>
      <vt:lpstr>What is Hummus Republic? thehummusrepublic.com</vt:lpstr>
      <vt:lpstr>The Business Idea</vt:lpstr>
      <vt:lpstr>Analysis </vt:lpstr>
      <vt:lpstr>Marketing Strategy</vt:lpstr>
      <vt:lpstr>Costs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Mohamed Bahelwan</dc:creator>
  <cp:lastModifiedBy>Mohamed Bahelwan</cp:lastModifiedBy>
  <cp:revision>10</cp:revision>
  <dcterms:created xsi:type="dcterms:W3CDTF">2025-11-03T17:12:31Z</dcterms:created>
  <dcterms:modified xsi:type="dcterms:W3CDTF">2025-11-09T10:01:37Z</dcterms:modified>
</cp:coreProperties>
</file>