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8" r:id="rId3"/>
    <p:sldId id="259" r:id="rId4"/>
    <p:sldId id="261" r:id="rId5"/>
    <p:sldId id="264" r:id="rId6"/>
    <p:sldId id="262" r:id="rId7"/>
    <p:sldId id="265" r:id="rId8"/>
    <p:sldId id="263" r:id="rId9"/>
    <p:sldId id="266" r:id="rId10"/>
    <p:sldId id="267" r:id="rId11"/>
    <p:sldId id="268" r:id="rId12"/>
    <p:sldId id="260" r:id="rId13"/>
    <p:sldId id="269" r:id="rId14"/>
    <p:sldId id="270" r:id="rId15"/>
  </p:sldIdLst>
  <p:sldSz cx="12192000" cy="6858000"/>
  <p:notesSz cx="6858000" cy="9144000"/>
  <p:defaultTextStyle>
    <a:defPPr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835B054-78A1-4CAB-977A-0DA0CA06B997}" v="18" dt="2023-04-14T09:35:34.304"/>
    <p1510:client id="{E15A5DC2-8A34-77B0-7AAA-2DE2B5D66BE0}" v="1401" dt="2023-04-22T20:53:22.989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86" d="100"/>
          <a:sy n="86" d="100"/>
        </p:scale>
        <p:origin x="96" y="8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microsoft.com/office/2015/10/relationships/revisionInfo" Target="revisionInfo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20" Type="http://schemas.microsoft.com/office/2016/11/relationships/changesInfo" Target="changesInfos/changesInfo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azmin Leonard (1803407)" userId="S::1803407@student.uwtsd.ac.uk::4a2623e2-2110-46cd-9cda-7e4aea2c9d03" providerId="AD" clId="Web-{E15A5DC2-8A34-77B0-7AAA-2DE2B5D66BE0}"/>
    <pc:docChg chg="addSld delSld modSld sldOrd">
      <pc:chgData name="Jazmin Leonard (1803407)" userId="S::1803407@student.uwtsd.ac.uk::4a2623e2-2110-46cd-9cda-7e4aea2c9d03" providerId="AD" clId="Web-{E15A5DC2-8A34-77B0-7AAA-2DE2B5D66BE0}" dt="2023-04-22T20:53:22.989" v="1252" actId="1076"/>
      <pc:docMkLst>
        <pc:docMk/>
      </pc:docMkLst>
      <pc:sldChg chg="addSp delSp modSp del ord">
        <pc:chgData name="Jazmin Leonard (1803407)" userId="S::1803407@student.uwtsd.ac.uk::4a2623e2-2110-46cd-9cda-7e4aea2c9d03" providerId="AD" clId="Web-{E15A5DC2-8A34-77B0-7AAA-2DE2B5D66BE0}" dt="2023-04-22T18:20:35.391" v="122"/>
        <pc:sldMkLst>
          <pc:docMk/>
          <pc:sldMk cId="109857222" sldId="256"/>
        </pc:sldMkLst>
        <pc:spChg chg="del mod">
          <ac:chgData name="Jazmin Leonard (1803407)" userId="S::1803407@student.uwtsd.ac.uk::4a2623e2-2110-46cd-9cda-7e4aea2c9d03" providerId="AD" clId="Web-{E15A5DC2-8A34-77B0-7AAA-2DE2B5D66BE0}" dt="2023-04-22T18:12:58.361" v="36"/>
          <ac:spMkLst>
            <pc:docMk/>
            <pc:sldMk cId="109857222" sldId="256"/>
            <ac:spMk id="2" creationId="{B8922DE8-4053-EBDB-5FAD-DA9190FFC0AC}"/>
          </ac:spMkLst>
        </pc:spChg>
        <pc:spChg chg="del">
          <ac:chgData name="Jazmin Leonard (1803407)" userId="S::1803407@student.uwtsd.ac.uk::4a2623e2-2110-46cd-9cda-7e4aea2c9d03" providerId="AD" clId="Web-{E15A5DC2-8A34-77B0-7AAA-2DE2B5D66BE0}" dt="2023-04-22T18:14:44.553" v="62"/>
          <ac:spMkLst>
            <pc:docMk/>
            <pc:sldMk cId="109857222" sldId="256"/>
            <ac:spMk id="3" creationId="{00000000-0000-0000-0000-000000000000}"/>
          </ac:spMkLst>
        </pc:spChg>
        <pc:spChg chg="add mod">
          <ac:chgData name="Jazmin Leonard (1803407)" userId="S::1803407@student.uwtsd.ac.uk::4a2623e2-2110-46cd-9cda-7e4aea2c9d03" providerId="AD" clId="Web-{E15A5DC2-8A34-77B0-7AAA-2DE2B5D66BE0}" dt="2023-04-22T18:20:15.124" v="116" actId="20577"/>
          <ac:spMkLst>
            <pc:docMk/>
            <pc:sldMk cId="109857222" sldId="256"/>
            <ac:spMk id="5" creationId="{41913929-A0D3-2018-7527-6B18181A3EEC}"/>
          </ac:spMkLst>
        </pc:spChg>
        <pc:spChg chg="add mod">
          <ac:chgData name="Jazmin Leonard (1803407)" userId="S::1803407@student.uwtsd.ac.uk::4a2623e2-2110-46cd-9cda-7e4aea2c9d03" providerId="AD" clId="Web-{E15A5DC2-8A34-77B0-7AAA-2DE2B5D66BE0}" dt="2023-04-22T18:20:28.609" v="119" actId="20577"/>
          <ac:spMkLst>
            <pc:docMk/>
            <pc:sldMk cId="109857222" sldId="256"/>
            <ac:spMk id="6" creationId="{A9DE6D3D-E4DC-6F27-A691-BB8C2D04BE57}"/>
          </ac:spMkLst>
        </pc:spChg>
      </pc:sldChg>
      <pc:sldChg chg="addSp delSp modSp new mod setBg addAnim setClrOvrMap">
        <pc:chgData name="Jazmin Leonard (1803407)" userId="S::1803407@student.uwtsd.ac.uk::4a2623e2-2110-46cd-9cda-7e4aea2c9d03" providerId="AD" clId="Web-{E15A5DC2-8A34-77B0-7AAA-2DE2B5D66BE0}" dt="2023-04-22T18:25:24.164" v="175" actId="20577"/>
        <pc:sldMkLst>
          <pc:docMk/>
          <pc:sldMk cId="3974700939" sldId="257"/>
        </pc:sldMkLst>
        <pc:spChg chg="mod">
          <ac:chgData name="Jazmin Leonard (1803407)" userId="S::1803407@student.uwtsd.ac.uk::4a2623e2-2110-46cd-9cda-7e4aea2c9d03" providerId="AD" clId="Web-{E15A5DC2-8A34-77B0-7AAA-2DE2B5D66BE0}" dt="2023-04-22T18:19:35.920" v="113"/>
          <ac:spMkLst>
            <pc:docMk/>
            <pc:sldMk cId="3974700939" sldId="257"/>
            <ac:spMk id="2" creationId="{6D00AAFF-7020-6C94-ADDA-3A85797111A2}"/>
          </ac:spMkLst>
        </pc:spChg>
        <pc:spChg chg="mod">
          <ac:chgData name="Jazmin Leonard (1803407)" userId="S::1803407@student.uwtsd.ac.uk::4a2623e2-2110-46cd-9cda-7e4aea2c9d03" providerId="AD" clId="Web-{E15A5DC2-8A34-77B0-7AAA-2DE2B5D66BE0}" dt="2023-04-22T18:25:24.164" v="175" actId="20577"/>
          <ac:spMkLst>
            <pc:docMk/>
            <pc:sldMk cId="3974700939" sldId="257"/>
            <ac:spMk id="3" creationId="{815A24DB-D4CB-80FA-34E4-F874B4F71380}"/>
          </ac:spMkLst>
        </pc:spChg>
        <pc:spChg chg="add del">
          <ac:chgData name="Jazmin Leonard (1803407)" userId="S::1803407@student.uwtsd.ac.uk::4a2623e2-2110-46cd-9cda-7e4aea2c9d03" providerId="AD" clId="Web-{E15A5DC2-8A34-77B0-7AAA-2DE2B5D66BE0}" dt="2023-04-22T18:19:35.920" v="113"/>
          <ac:spMkLst>
            <pc:docMk/>
            <pc:sldMk cId="3974700939" sldId="257"/>
            <ac:spMk id="9" creationId="{71B2258F-86CA-4D4D-8270-BC05FCDEBFB3}"/>
          </ac:spMkLst>
        </pc:spChg>
        <pc:spChg chg="add">
          <ac:chgData name="Jazmin Leonard (1803407)" userId="S::1803407@student.uwtsd.ac.uk::4a2623e2-2110-46cd-9cda-7e4aea2c9d03" providerId="AD" clId="Web-{E15A5DC2-8A34-77B0-7AAA-2DE2B5D66BE0}" dt="2023-04-22T18:19:35.920" v="113"/>
          <ac:spMkLst>
            <pc:docMk/>
            <pc:sldMk cId="3974700939" sldId="257"/>
            <ac:spMk id="14" creationId="{787F4F1C-8D3D-4EC1-B72D-A0470A5A08B8}"/>
          </ac:spMkLst>
        </pc:spChg>
        <pc:grpChg chg="add">
          <ac:chgData name="Jazmin Leonard (1803407)" userId="S::1803407@student.uwtsd.ac.uk::4a2623e2-2110-46cd-9cda-7e4aea2c9d03" providerId="AD" clId="Web-{E15A5DC2-8A34-77B0-7AAA-2DE2B5D66BE0}" dt="2023-04-22T18:19:35.920" v="113"/>
          <ac:grpSpMkLst>
            <pc:docMk/>
            <pc:sldMk cId="3974700939" sldId="257"/>
            <ac:grpSpMk id="16" creationId="{D1E3DD61-64DB-46AD-B249-E273CD86B051}"/>
          </ac:grpSpMkLst>
        </pc:grpChg>
        <pc:picChg chg="add del">
          <ac:chgData name="Jazmin Leonard (1803407)" userId="S::1803407@student.uwtsd.ac.uk::4a2623e2-2110-46cd-9cda-7e4aea2c9d03" providerId="AD" clId="Web-{E15A5DC2-8A34-77B0-7AAA-2DE2B5D66BE0}" dt="2023-04-22T18:19:27.670" v="112"/>
          <ac:picMkLst>
            <pc:docMk/>
            <pc:sldMk cId="3974700939" sldId="257"/>
            <ac:picMk id="5" creationId="{0031E309-41CC-A643-7C20-8597FC08A2C2}"/>
          </ac:picMkLst>
        </pc:picChg>
      </pc:sldChg>
      <pc:sldChg chg="addSp delSp modSp new mod setBg addAnim setClrOvrMap">
        <pc:chgData name="Jazmin Leonard (1803407)" userId="S::1803407@student.uwtsd.ac.uk::4a2623e2-2110-46cd-9cda-7e4aea2c9d03" providerId="AD" clId="Web-{E15A5DC2-8A34-77B0-7AAA-2DE2B5D66BE0}" dt="2023-04-22T18:35:30.572" v="256" actId="1076"/>
        <pc:sldMkLst>
          <pc:docMk/>
          <pc:sldMk cId="982941673" sldId="258"/>
        </pc:sldMkLst>
        <pc:spChg chg="mod">
          <ac:chgData name="Jazmin Leonard (1803407)" userId="S::1803407@student.uwtsd.ac.uk::4a2623e2-2110-46cd-9cda-7e4aea2c9d03" providerId="AD" clId="Web-{E15A5DC2-8A34-77B0-7AAA-2DE2B5D66BE0}" dt="2023-04-22T18:25:16.742" v="173" actId="20577"/>
          <ac:spMkLst>
            <pc:docMk/>
            <pc:sldMk cId="982941673" sldId="258"/>
            <ac:spMk id="2" creationId="{95A0FAB6-6E95-4848-DF2C-3C0A50AC3198}"/>
          </ac:spMkLst>
        </pc:spChg>
        <pc:spChg chg="del mod">
          <ac:chgData name="Jazmin Leonard (1803407)" userId="S::1803407@student.uwtsd.ac.uk::4a2623e2-2110-46cd-9cda-7e4aea2c9d03" providerId="AD" clId="Web-{E15A5DC2-8A34-77B0-7AAA-2DE2B5D66BE0}" dt="2023-04-22T18:20:57.672" v="125"/>
          <ac:spMkLst>
            <pc:docMk/>
            <pc:sldMk cId="982941673" sldId="258"/>
            <ac:spMk id="3" creationId="{DABDFCF5-386B-1C6C-8D05-B226F3FA2BBC}"/>
          </ac:spMkLst>
        </pc:spChg>
        <pc:spChg chg="add mod">
          <ac:chgData name="Jazmin Leonard (1803407)" userId="S::1803407@student.uwtsd.ac.uk::4a2623e2-2110-46cd-9cda-7e4aea2c9d03" providerId="AD" clId="Web-{E15A5DC2-8A34-77B0-7AAA-2DE2B5D66BE0}" dt="2023-04-22T18:21:03.891" v="127" actId="20577"/>
          <ac:spMkLst>
            <pc:docMk/>
            <pc:sldMk cId="982941673" sldId="258"/>
            <ac:spMk id="5" creationId="{929F805D-338D-DB3C-E655-B5B11865F818}"/>
          </ac:spMkLst>
        </pc:spChg>
        <pc:spChg chg="add mod">
          <ac:chgData name="Jazmin Leonard (1803407)" userId="S::1803407@student.uwtsd.ac.uk::4a2623e2-2110-46cd-9cda-7e4aea2c9d03" providerId="AD" clId="Web-{E15A5DC2-8A34-77B0-7AAA-2DE2B5D66BE0}" dt="2023-04-22T18:35:30.572" v="256" actId="1076"/>
          <ac:spMkLst>
            <pc:docMk/>
            <pc:sldMk cId="982941673" sldId="258"/>
            <ac:spMk id="7" creationId="{939A1E2A-7DB1-3FE8-B354-73FB78BCE443}"/>
          </ac:spMkLst>
        </pc:spChg>
        <pc:spChg chg="add del">
          <ac:chgData name="Jazmin Leonard (1803407)" userId="S::1803407@student.uwtsd.ac.uk::4a2623e2-2110-46cd-9cda-7e4aea2c9d03" providerId="AD" clId="Web-{E15A5DC2-8A34-77B0-7AAA-2DE2B5D66BE0}" dt="2023-04-22T18:20:51.704" v="123"/>
          <ac:spMkLst>
            <pc:docMk/>
            <pc:sldMk cId="982941673" sldId="258"/>
            <ac:spMk id="8" creationId="{C6D09588-9668-4D38-8AD4-C27CF2B2D41C}"/>
          </ac:spMkLst>
        </pc:spChg>
        <pc:spChg chg="add">
          <ac:chgData name="Jazmin Leonard (1803407)" userId="S::1803407@student.uwtsd.ac.uk::4a2623e2-2110-46cd-9cda-7e4aea2c9d03" providerId="AD" clId="Web-{E15A5DC2-8A34-77B0-7AAA-2DE2B5D66BE0}" dt="2023-04-22T18:20:51.704" v="123"/>
          <ac:spMkLst>
            <pc:docMk/>
            <pc:sldMk cId="982941673" sldId="258"/>
            <ac:spMk id="19" creationId="{C7FAE6E8-1D9E-4905-AAFE-978D331822BA}"/>
          </ac:spMkLst>
        </pc:spChg>
        <pc:grpChg chg="add del">
          <ac:chgData name="Jazmin Leonard (1803407)" userId="S::1803407@student.uwtsd.ac.uk::4a2623e2-2110-46cd-9cda-7e4aea2c9d03" providerId="AD" clId="Web-{E15A5DC2-8A34-77B0-7AAA-2DE2B5D66BE0}" dt="2023-04-22T18:20:51.704" v="123"/>
          <ac:grpSpMkLst>
            <pc:docMk/>
            <pc:sldMk cId="982941673" sldId="258"/>
            <ac:grpSpMk id="10" creationId="{95A28492-272D-4814-AE2C-61575C989EA3}"/>
          </ac:grpSpMkLst>
        </pc:grpChg>
        <pc:grpChg chg="add">
          <ac:chgData name="Jazmin Leonard (1803407)" userId="S::1803407@student.uwtsd.ac.uk::4a2623e2-2110-46cd-9cda-7e4aea2c9d03" providerId="AD" clId="Web-{E15A5DC2-8A34-77B0-7AAA-2DE2B5D66BE0}" dt="2023-04-22T18:20:51.704" v="123"/>
          <ac:grpSpMkLst>
            <pc:docMk/>
            <pc:sldMk cId="982941673" sldId="258"/>
            <ac:grpSpMk id="21" creationId="{5F9D1CBF-A219-4C01-85A0-9DF6151EE270}"/>
          </ac:grpSpMkLst>
        </pc:grpChg>
        <pc:picChg chg="add mod">
          <ac:chgData name="Jazmin Leonard (1803407)" userId="S::1803407@student.uwtsd.ac.uk::4a2623e2-2110-46cd-9cda-7e4aea2c9d03" providerId="AD" clId="Web-{E15A5DC2-8A34-77B0-7AAA-2DE2B5D66BE0}" dt="2023-04-22T18:35:23.931" v="254" actId="14100"/>
          <ac:picMkLst>
            <pc:docMk/>
            <pc:sldMk cId="982941673" sldId="258"/>
            <ac:picMk id="6" creationId="{6AA4CD4F-E57B-4792-0BA2-AAF9993CA425}"/>
          </ac:picMkLst>
        </pc:picChg>
      </pc:sldChg>
      <pc:sldChg chg="addSp modSp new mod setBg setClrOvrMap">
        <pc:chgData name="Jazmin Leonard (1803407)" userId="S::1803407@student.uwtsd.ac.uk::4a2623e2-2110-46cd-9cda-7e4aea2c9d03" providerId="AD" clId="Web-{E15A5DC2-8A34-77B0-7AAA-2DE2B5D66BE0}" dt="2023-04-22T20:12:17.430" v="1018" actId="1076"/>
        <pc:sldMkLst>
          <pc:docMk/>
          <pc:sldMk cId="4194416083" sldId="259"/>
        </pc:sldMkLst>
        <pc:spChg chg="mod">
          <ac:chgData name="Jazmin Leonard (1803407)" userId="S::1803407@student.uwtsd.ac.uk::4a2623e2-2110-46cd-9cda-7e4aea2c9d03" providerId="AD" clId="Web-{E15A5DC2-8A34-77B0-7AAA-2DE2B5D66BE0}" dt="2023-04-22T20:12:07.633" v="1015" actId="1076"/>
          <ac:spMkLst>
            <pc:docMk/>
            <pc:sldMk cId="4194416083" sldId="259"/>
            <ac:spMk id="2" creationId="{1C398519-2464-04D0-2B1B-CFCFFDAB8FA3}"/>
          </ac:spMkLst>
        </pc:spChg>
        <pc:spChg chg="mod">
          <ac:chgData name="Jazmin Leonard (1803407)" userId="S::1803407@student.uwtsd.ac.uk::4a2623e2-2110-46cd-9cda-7e4aea2c9d03" providerId="AD" clId="Web-{E15A5DC2-8A34-77B0-7AAA-2DE2B5D66BE0}" dt="2023-04-22T20:12:03.305" v="1014" actId="1076"/>
          <ac:spMkLst>
            <pc:docMk/>
            <pc:sldMk cId="4194416083" sldId="259"/>
            <ac:spMk id="3" creationId="{A1B82618-BE81-6C7F-19BD-C130203E8181}"/>
          </ac:spMkLst>
        </pc:spChg>
        <pc:spChg chg="add mod">
          <ac:chgData name="Jazmin Leonard (1803407)" userId="S::1803407@student.uwtsd.ac.uk::4a2623e2-2110-46cd-9cda-7e4aea2c9d03" providerId="AD" clId="Web-{E15A5DC2-8A34-77B0-7AAA-2DE2B5D66BE0}" dt="2023-04-22T20:12:15.836" v="1017" actId="1076"/>
          <ac:spMkLst>
            <pc:docMk/>
            <pc:sldMk cId="4194416083" sldId="259"/>
            <ac:spMk id="6" creationId="{CB15108C-75B0-4C82-8237-A65551F5D603}"/>
          </ac:spMkLst>
        </pc:spChg>
        <pc:spChg chg="add">
          <ac:chgData name="Jazmin Leonard (1803407)" userId="S::1803407@student.uwtsd.ac.uk::4a2623e2-2110-46cd-9cda-7e4aea2c9d03" providerId="AD" clId="Web-{E15A5DC2-8A34-77B0-7AAA-2DE2B5D66BE0}" dt="2023-04-22T18:21:34.173" v="130"/>
          <ac:spMkLst>
            <pc:docMk/>
            <pc:sldMk cId="4194416083" sldId="259"/>
            <ac:spMk id="8" creationId="{A9CB0874-88B8-43D3-B0B6-C32F790F790D}"/>
          </ac:spMkLst>
        </pc:spChg>
        <pc:grpChg chg="add">
          <ac:chgData name="Jazmin Leonard (1803407)" userId="S::1803407@student.uwtsd.ac.uk::4a2623e2-2110-46cd-9cda-7e4aea2c9d03" providerId="AD" clId="Web-{E15A5DC2-8A34-77B0-7AAA-2DE2B5D66BE0}" dt="2023-04-22T18:21:34.173" v="130"/>
          <ac:grpSpMkLst>
            <pc:docMk/>
            <pc:sldMk cId="4194416083" sldId="259"/>
            <ac:grpSpMk id="10" creationId="{4BFD067A-52BE-40EE-B7CA-391830B9A265}"/>
          </ac:grpSpMkLst>
        </pc:grpChg>
        <pc:grpChg chg="add">
          <ac:chgData name="Jazmin Leonard (1803407)" userId="S::1803407@student.uwtsd.ac.uk::4a2623e2-2110-46cd-9cda-7e4aea2c9d03" providerId="AD" clId="Web-{E15A5DC2-8A34-77B0-7AAA-2DE2B5D66BE0}" dt="2023-04-22T18:21:34.173" v="130"/>
          <ac:grpSpMkLst>
            <pc:docMk/>
            <pc:sldMk cId="4194416083" sldId="259"/>
            <ac:grpSpMk id="14" creationId="{C15B8CC4-8CCE-428F-AE7E-28D178984CEC}"/>
          </ac:grpSpMkLst>
        </pc:grpChg>
        <pc:picChg chg="add mod">
          <ac:chgData name="Jazmin Leonard (1803407)" userId="S::1803407@student.uwtsd.ac.uk::4a2623e2-2110-46cd-9cda-7e4aea2c9d03" providerId="AD" clId="Web-{E15A5DC2-8A34-77B0-7AAA-2DE2B5D66BE0}" dt="2023-04-22T20:12:17.430" v="1018" actId="1076"/>
          <ac:picMkLst>
            <pc:docMk/>
            <pc:sldMk cId="4194416083" sldId="259"/>
            <ac:picMk id="4" creationId="{2820D0EA-EE68-883E-3ABD-3F942A358817}"/>
          </ac:picMkLst>
        </pc:picChg>
      </pc:sldChg>
      <pc:sldChg chg="addSp modSp new mod ord setBg setClrOvrMap">
        <pc:chgData name="Jazmin Leonard (1803407)" userId="S::1803407@student.uwtsd.ac.uk::4a2623e2-2110-46cd-9cda-7e4aea2c9d03" providerId="AD" clId="Web-{E15A5DC2-8A34-77B0-7AAA-2DE2B5D66BE0}" dt="2023-04-22T20:26:49.198" v="1227" actId="20577"/>
        <pc:sldMkLst>
          <pc:docMk/>
          <pc:sldMk cId="1364507541" sldId="260"/>
        </pc:sldMkLst>
        <pc:spChg chg="mod">
          <ac:chgData name="Jazmin Leonard (1803407)" userId="S::1803407@student.uwtsd.ac.uk::4a2623e2-2110-46cd-9cda-7e4aea2c9d03" providerId="AD" clId="Web-{E15A5DC2-8A34-77B0-7AAA-2DE2B5D66BE0}" dt="2023-04-22T18:35:00.009" v="250" actId="1076"/>
          <ac:spMkLst>
            <pc:docMk/>
            <pc:sldMk cId="1364507541" sldId="260"/>
            <ac:spMk id="2" creationId="{CDD72350-95BE-0F4B-D700-120A00628847}"/>
          </ac:spMkLst>
        </pc:spChg>
        <pc:spChg chg="mod">
          <ac:chgData name="Jazmin Leonard (1803407)" userId="S::1803407@student.uwtsd.ac.uk::4a2623e2-2110-46cd-9cda-7e4aea2c9d03" providerId="AD" clId="Web-{E15A5DC2-8A34-77B0-7AAA-2DE2B5D66BE0}" dt="2023-04-22T20:26:49.198" v="1227" actId="20577"/>
          <ac:spMkLst>
            <pc:docMk/>
            <pc:sldMk cId="1364507541" sldId="260"/>
            <ac:spMk id="3" creationId="{76C382B2-C298-D1D1-FAD3-C90B43306E0B}"/>
          </ac:spMkLst>
        </pc:spChg>
        <pc:spChg chg="add">
          <ac:chgData name="Jazmin Leonard (1803407)" userId="S::1803407@student.uwtsd.ac.uk::4a2623e2-2110-46cd-9cda-7e4aea2c9d03" providerId="AD" clId="Web-{E15A5DC2-8A34-77B0-7AAA-2DE2B5D66BE0}" dt="2023-04-22T18:28:44.889" v="179"/>
          <ac:spMkLst>
            <pc:docMk/>
            <pc:sldMk cId="1364507541" sldId="260"/>
            <ac:spMk id="8" creationId="{C6D09588-9668-4D38-8AD4-C27CF2B2D41C}"/>
          </ac:spMkLst>
        </pc:spChg>
        <pc:grpChg chg="add">
          <ac:chgData name="Jazmin Leonard (1803407)" userId="S::1803407@student.uwtsd.ac.uk::4a2623e2-2110-46cd-9cda-7e4aea2c9d03" providerId="AD" clId="Web-{E15A5DC2-8A34-77B0-7AAA-2DE2B5D66BE0}" dt="2023-04-22T18:28:44.889" v="179"/>
          <ac:grpSpMkLst>
            <pc:docMk/>
            <pc:sldMk cId="1364507541" sldId="260"/>
            <ac:grpSpMk id="10" creationId="{95A28492-272D-4814-AE2C-61575C989EA3}"/>
          </ac:grpSpMkLst>
        </pc:grpChg>
      </pc:sldChg>
      <pc:sldChg chg="addSp delSp modSp add ord replId">
        <pc:chgData name="Jazmin Leonard (1803407)" userId="S::1803407@student.uwtsd.ac.uk::4a2623e2-2110-46cd-9cda-7e4aea2c9d03" providerId="AD" clId="Web-{E15A5DC2-8A34-77B0-7AAA-2DE2B5D66BE0}" dt="2023-04-22T20:14:20.746" v="1031" actId="1076"/>
        <pc:sldMkLst>
          <pc:docMk/>
          <pc:sldMk cId="1505019991" sldId="261"/>
        </pc:sldMkLst>
        <pc:spChg chg="mod">
          <ac:chgData name="Jazmin Leonard (1803407)" userId="S::1803407@student.uwtsd.ac.uk::4a2623e2-2110-46cd-9cda-7e4aea2c9d03" providerId="AD" clId="Web-{E15A5DC2-8A34-77B0-7AAA-2DE2B5D66BE0}" dt="2023-04-22T18:41:26.492" v="310" actId="20577"/>
          <ac:spMkLst>
            <pc:docMk/>
            <pc:sldMk cId="1505019991" sldId="261"/>
            <ac:spMk id="2" creationId="{95A0FAB6-6E95-4848-DF2C-3C0A50AC3198}"/>
          </ac:spMkLst>
        </pc:spChg>
        <pc:spChg chg="mod">
          <ac:chgData name="Jazmin Leonard (1803407)" userId="S::1803407@student.uwtsd.ac.uk::4a2623e2-2110-46cd-9cda-7e4aea2c9d03" providerId="AD" clId="Web-{E15A5DC2-8A34-77B0-7AAA-2DE2B5D66BE0}" dt="2023-04-22T20:14:20.746" v="1031" actId="1076"/>
          <ac:spMkLst>
            <pc:docMk/>
            <pc:sldMk cId="1505019991" sldId="261"/>
            <ac:spMk id="7" creationId="{939A1E2A-7DB1-3FE8-B354-73FB78BCE443}"/>
          </ac:spMkLst>
        </pc:spChg>
        <pc:picChg chg="add mod">
          <ac:chgData name="Jazmin Leonard (1803407)" userId="S::1803407@student.uwtsd.ac.uk::4a2623e2-2110-46cd-9cda-7e4aea2c9d03" providerId="AD" clId="Web-{E15A5DC2-8A34-77B0-7AAA-2DE2B5D66BE0}" dt="2023-04-22T20:12:57.291" v="1022" actId="14100"/>
          <ac:picMkLst>
            <pc:docMk/>
            <pc:sldMk cId="1505019991" sldId="261"/>
            <ac:picMk id="3" creationId="{CA5E9F29-958C-15DC-457E-493D8C0902EE}"/>
          </ac:picMkLst>
        </pc:picChg>
        <pc:picChg chg="del">
          <ac:chgData name="Jazmin Leonard (1803407)" userId="S::1803407@student.uwtsd.ac.uk::4a2623e2-2110-46cd-9cda-7e4aea2c9d03" providerId="AD" clId="Web-{E15A5DC2-8A34-77B0-7AAA-2DE2B5D66BE0}" dt="2023-04-22T20:12:46.884" v="1019"/>
          <ac:picMkLst>
            <pc:docMk/>
            <pc:sldMk cId="1505019991" sldId="261"/>
            <ac:picMk id="6" creationId="{6AA4CD4F-E57B-4792-0BA2-AAF9993CA425}"/>
          </ac:picMkLst>
        </pc:picChg>
      </pc:sldChg>
      <pc:sldChg chg="addSp delSp modSp add ord replId">
        <pc:chgData name="Jazmin Leonard (1803407)" userId="S::1803407@student.uwtsd.ac.uk::4a2623e2-2110-46cd-9cda-7e4aea2c9d03" providerId="AD" clId="Web-{E15A5DC2-8A34-77B0-7AAA-2DE2B5D66BE0}" dt="2023-04-22T20:18:20.847" v="1086" actId="1076"/>
        <pc:sldMkLst>
          <pc:docMk/>
          <pc:sldMk cId="2089025781" sldId="262"/>
        </pc:sldMkLst>
        <pc:spChg chg="mod">
          <ac:chgData name="Jazmin Leonard (1803407)" userId="S::1803407@student.uwtsd.ac.uk::4a2623e2-2110-46cd-9cda-7e4aea2c9d03" providerId="AD" clId="Web-{E15A5DC2-8A34-77B0-7AAA-2DE2B5D66BE0}" dt="2023-04-22T18:41:43.336" v="318" actId="20577"/>
          <ac:spMkLst>
            <pc:docMk/>
            <pc:sldMk cId="2089025781" sldId="262"/>
            <ac:spMk id="2" creationId="{95A0FAB6-6E95-4848-DF2C-3C0A50AC3198}"/>
          </ac:spMkLst>
        </pc:spChg>
        <pc:spChg chg="mod">
          <ac:chgData name="Jazmin Leonard (1803407)" userId="S::1803407@student.uwtsd.ac.uk::4a2623e2-2110-46cd-9cda-7e4aea2c9d03" providerId="AD" clId="Web-{E15A5DC2-8A34-77B0-7AAA-2DE2B5D66BE0}" dt="2023-04-22T20:18:20.847" v="1086" actId="1076"/>
          <ac:spMkLst>
            <pc:docMk/>
            <pc:sldMk cId="2089025781" sldId="262"/>
            <ac:spMk id="7" creationId="{939A1E2A-7DB1-3FE8-B354-73FB78BCE443}"/>
          </ac:spMkLst>
        </pc:spChg>
        <pc:picChg chg="add mod">
          <ac:chgData name="Jazmin Leonard (1803407)" userId="S::1803407@student.uwtsd.ac.uk::4a2623e2-2110-46cd-9cda-7e4aea2c9d03" providerId="AD" clId="Web-{E15A5DC2-8A34-77B0-7AAA-2DE2B5D66BE0}" dt="2023-04-22T20:17:47.424" v="1078" actId="1076"/>
          <ac:picMkLst>
            <pc:docMk/>
            <pc:sldMk cId="2089025781" sldId="262"/>
            <ac:picMk id="3" creationId="{2DB32447-76C0-5D15-787E-D6A7743F74AC}"/>
          </ac:picMkLst>
        </pc:picChg>
        <pc:picChg chg="del">
          <ac:chgData name="Jazmin Leonard (1803407)" userId="S::1803407@student.uwtsd.ac.uk::4a2623e2-2110-46cd-9cda-7e4aea2c9d03" providerId="AD" clId="Web-{E15A5DC2-8A34-77B0-7AAA-2DE2B5D66BE0}" dt="2023-04-22T20:17:39.377" v="1074"/>
          <ac:picMkLst>
            <pc:docMk/>
            <pc:sldMk cId="2089025781" sldId="262"/>
            <ac:picMk id="6" creationId="{6AA4CD4F-E57B-4792-0BA2-AAF9993CA425}"/>
          </ac:picMkLst>
        </pc:picChg>
      </pc:sldChg>
      <pc:sldChg chg="addSp delSp modSp add replId">
        <pc:chgData name="Jazmin Leonard (1803407)" userId="S::1803407@student.uwtsd.ac.uk::4a2623e2-2110-46cd-9cda-7e4aea2c9d03" providerId="AD" clId="Web-{E15A5DC2-8A34-77B0-7AAA-2DE2B5D66BE0}" dt="2023-04-22T20:21:23.086" v="1137" actId="1076"/>
        <pc:sldMkLst>
          <pc:docMk/>
          <pc:sldMk cId="883233420" sldId="263"/>
        </pc:sldMkLst>
        <pc:spChg chg="mod">
          <ac:chgData name="Jazmin Leonard (1803407)" userId="S::1803407@student.uwtsd.ac.uk::4a2623e2-2110-46cd-9cda-7e4aea2c9d03" providerId="AD" clId="Web-{E15A5DC2-8A34-77B0-7AAA-2DE2B5D66BE0}" dt="2023-04-22T18:42:10.134" v="333" actId="20577"/>
          <ac:spMkLst>
            <pc:docMk/>
            <pc:sldMk cId="883233420" sldId="263"/>
            <ac:spMk id="2" creationId="{95A0FAB6-6E95-4848-DF2C-3C0A50AC3198}"/>
          </ac:spMkLst>
        </pc:spChg>
        <pc:spChg chg="mod">
          <ac:chgData name="Jazmin Leonard (1803407)" userId="S::1803407@student.uwtsd.ac.uk::4a2623e2-2110-46cd-9cda-7e4aea2c9d03" providerId="AD" clId="Web-{E15A5DC2-8A34-77B0-7AAA-2DE2B5D66BE0}" dt="2023-04-22T20:21:23.086" v="1137" actId="1076"/>
          <ac:spMkLst>
            <pc:docMk/>
            <pc:sldMk cId="883233420" sldId="263"/>
            <ac:spMk id="7" creationId="{939A1E2A-7DB1-3FE8-B354-73FB78BCE443}"/>
          </ac:spMkLst>
        </pc:spChg>
        <pc:picChg chg="add mod">
          <ac:chgData name="Jazmin Leonard (1803407)" userId="S::1803407@student.uwtsd.ac.uk::4a2623e2-2110-46cd-9cda-7e4aea2c9d03" providerId="AD" clId="Web-{E15A5DC2-8A34-77B0-7AAA-2DE2B5D66BE0}" dt="2023-04-22T20:20:37.710" v="1129" actId="14100"/>
          <ac:picMkLst>
            <pc:docMk/>
            <pc:sldMk cId="883233420" sldId="263"/>
            <ac:picMk id="3" creationId="{785B5A84-8665-5365-5DEC-838253EFB943}"/>
          </ac:picMkLst>
        </pc:picChg>
        <pc:picChg chg="del">
          <ac:chgData name="Jazmin Leonard (1803407)" userId="S::1803407@student.uwtsd.ac.uk::4a2623e2-2110-46cd-9cda-7e4aea2c9d03" providerId="AD" clId="Web-{E15A5DC2-8A34-77B0-7AAA-2DE2B5D66BE0}" dt="2023-04-22T20:20:30.694" v="1126"/>
          <ac:picMkLst>
            <pc:docMk/>
            <pc:sldMk cId="883233420" sldId="263"/>
            <ac:picMk id="6" creationId="{6AA4CD4F-E57B-4792-0BA2-AAF9993CA425}"/>
          </ac:picMkLst>
        </pc:picChg>
      </pc:sldChg>
      <pc:sldChg chg="modSp add ord replId">
        <pc:chgData name="Jazmin Leonard (1803407)" userId="S::1803407@student.uwtsd.ac.uk::4a2623e2-2110-46cd-9cda-7e4aea2c9d03" providerId="AD" clId="Web-{E15A5DC2-8A34-77B0-7AAA-2DE2B5D66BE0}" dt="2023-04-22T19:32:51.295" v="788" actId="20577"/>
        <pc:sldMkLst>
          <pc:docMk/>
          <pc:sldMk cId="1515085915" sldId="264"/>
        </pc:sldMkLst>
        <pc:spChg chg="mod">
          <ac:chgData name="Jazmin Leonard (1803407)" userId="S::1803407@student.uwtsd.ac.uk::4a2623e2-2110-46cd-9cda-7e4aea2c9d03" providerId="AD" clId="Web-{E15A5DC2-8A34-77B0-7AAA-2DE2B5D66BE0}" dt="2023-04-22T19:32:33.091" v="782" actId="1076"/>
          <ac:spMkLst>
            <pc:docMk/>
            <pc:sldMk cId="1515085915" sldId="264"/>
            <ac:spMk id="2" creationId="{1C398519-2464-04D0-2B1B-CFCFFDAB8FA3}"/>
          </ac:spMkLst>
        </pc:spChg>
        <pc:spChg chg="mod">
          <ac:chgData name="Jazmin Leonard (1803407)" userId="S::1803407@student.uwtsd.ac.uk::4a2623e2-2110-46cd-9cda-7e4aea2c9d03" providerId="AD" clId="Web-{E15A5DC2-8A34-77B0-7AAA-2DE2B5D66BE0}" dt="2023-04-22T19:32:51.295" v="788" actId="20577"/>
          <ac:spMkLst>
            <pc:docMk/>
            <pc:sldMk cId="1515085915" sldId="264"/>
            <ac:spMk id="3" creationId="{A1B82618-BE81-6C7F-19BD-C130203E8181}"/>
          </ac:spMkLst>
        </pc:spChg>
      </pc:sldChg>
      <pc:sldChg chg="modSp add ord replId">
        <pc:chgData name="Jazmin Leonard (1803407)" userId="S::1803407@student.uwtsd.ac.uk::4a2623e2-2110-46cd-9cda-7e4aea2c9d03" providerId="AD" clId="Web-{E15A5DC2-8A34-77B0-7AAA-2DE2B5D66BE0}" dt="2023-04-22T19:01:00.431" v="522" actId="1076"/>
        <pc:sldMkLst>
          <pc:docMk/>
          <pc:sldMk cId="3569540810" sldId="265"/>
        </pc:sldMkLst>
        <pc:spChg chg="mod">
          <ac:chgData name="Jazmin Leonard (1803407)" userId="S::1803407@student.uwtsd.ac.uk::4a2623e2-2110-46cd-9cda-7e4aea2c9d03" providerId="AD" clId="Web-{E15A5DC2-8A34-77B0-7AAA-2DE2B5D66BE0}" dt="2023-04-22T19:01:00.431" v="522" actId="1076"/>
          <ac:spMkLst>
            <pc:docMk/>
            <pc:sldMk cId="3569540810" sldId="265"/>
            <ac:spMk id="2" creationId="{1C398519-2464-04D0-2B1B-CFCFFDAB8FA3}"/>
          </ac:spMkLst>
        </pc:spChg>
        <pc:spChg chg="mod">
          <ac:chgData name="Jazmin Leonard (1803407)" userId="S::1803407@student.uwtsd.ac.uk::4a2623e2-2110-46cd-9cda-7e4aea2c9d03" providerId="AD" clId="Web-{E15A5DC2-8A34-77B0-7AAA-2DE2B5D66BE0}" dt="2023-04-22T18:58:01.426" v="499" actId="20577"/>
          <ac:spMkLst>
            <pc:docMk/>
            <pc:sldMk cId="3569540810" sldId="265"/>
            <ac:spMk id="3" creationId="{A1B82618-BE81-6C7F-19BD-C130203E8181}"/>
          </ac:spMkLst>
        </pc:spChg>
      </pc:sldChg>
      <pc:sldChg chg="addSp delSp modSp add replId">
        <pc:chgData name="Jazmin Leonard (1803407)" userId="S::1803407@student.uwtsd.ac.uk::4a2623e2-2110-46cd-9cda-7e4aea2c9d03" providerId="AD" clId="Web-{E15A5DC2-8A34-77B0-7AAA-2DE2B5D66BE0}" dt="2023-04-22T20:04:04.585" v="896" actId="14100"/>
        <pc:sldMkLst>
          <pc:docMk/>
          <pc:sldMk cId="918129834" sldId="266"/>
        </pc:sldMkLst>
        <pc:spChg chg="mod">
          <ac:chgData name="Jazmin Leonard (1803407)" userId="S::1803407@student.uwtsd.ac.uk::4a2623e2-2110-46cd-9cda-7e4aea2c9d03" providerId="AD" clId="Web-{E15A5DC2-8A34-77B0-7AAA-2DE2B5D66BE0}" dt="2023-04-22T19:00:56.071" v="521" actId="1076"/>
          <ac:spMkLst>
            <pc:docMk/>
            <pc:sldMk cId="918129834" sldId="266"/>
            <ac:spMk id="2" creationId="{1C398519-2464-04D0-2B1B-CFCFFDAB8FA3}"/>
          </ac:spMkLst>
        </pc:spChg>
        <pc:spChg chg="mod">
          <ac:chgData name="Jazmin Leonard (1803407)" userId="S::1803407@student.uwtsd.ac.uk::4a2623e2-2110-46cd-9cda-7e4aea2c9d03" providerId="AD" clId="Web-{E15A5DC2-8A34-77B0-7AAA-2DE2B5D66BE0}" dt="2023-04-22T19:56:48.588" v="848" actId="14100"/>
          <ac:spMkLst>
            <pc:docMk/>
            <pc:sldMk cId="918129834" sldId="266"/>
            <ac:spMk id="3" creationId="{A1B82618-BE81-6C7F-19BD-C130203E8181}"/>
          </ac:spMkLst>
        </pc:spChg>
        <pc:spChg chg="add del">
          <ac:chgData name="Jazmin Leonard (1803407)" userId="S::1803407@student.uwtsd.ac.uk::4a2623e2-2110-46cd-9cda-7e4aea2c9d03" providerId="AD" clId="Web-{E15A5DC2-8A34-77B0-7AAA-2DE2B5D66BE0}" dt="2023-04-22T20:02:50.348" v="866"/>
          <ac:spMkLst>
            <pc:docMk/>
            <pc:sldMk cId="918129834" sldId="266"/>
            <ac:spMk id="6" creationId="{6BA9D49D-0B5F-C16C-6CE3-A259842C93F1}"/>
          </ac:spMkLst>
        </pc:spChg>
        <pc:spChg chg="add mod">
          <ac:chgData name="Jazmin Leonard (1803407)" userId="S::1803407@student.uwtsd.ac.uk::4a2623e2-2110-46cd-9cda-7e4aea2c9d03" providerId="AD" clId="Web-{E15A5DC2-8A34-77B0-7AAA-2DE2B5D66BE0}" dt="2023-04-22T20:04:04.585" v="896" actId="14100"/>
          <ac:spMkLst>
            <pc:docMk/>
            <pc:sldMk cId="918129834" sldId="266"/>
            <ac:spMk id="9" creationId="{6718A606-A0CC-FFB1-51C8-4719A2A07EF1}"/>
          </ac:spMkLst>
        </pc:spChg>
        <pc:spChg chg="mod">
          <ac:chgData name="Jazmin Leonard (1803407)" userId="S::1803407@student.uwtsd.ac.uk::4a2623e2-2110-46cd-9cda-7e4aea2c9d03" providerId="AD" clId="Web-{E15A5DC2-8A34-77B0-7AAA-2DE2B5D66BE0}" dt="2023-04-22T19:00:48.228" v="519" actId="1076"/>
          <ac:spMkLst>
            <pc:docMk/>
            <pc:sldMk cId="918129834" sldId="266"/>
            <ac:spMk id="15" creationId="{A6359FA2-E374-4073-8269-E10D2AE749C7}"/>
          </ac:spMkLst>
        </pc:spChg>
        <pc:spChg chg="mod">
          <ac:chgData name="Jazmin Leonard (1803407)" userId="S::1803407@student.uwtsd.ac.uk::4a2623e2-2110-46cd-9cda-7e4aea2c9d03" providerId="AD" clId="Web-{E15A5DC2-8A34-77B0-7AAA-2DE2B5D66BE0}" dt="2023-04-22T19:00:48.962" v="520" actId="1076"/>
          <ac:spMkLst>
            <pc:docMk/>
            <pc:sldMk cId="918129834" sldId="266"/>
            <ac:spMk id="16" creationId="{9A1F0E66-9B5E-4980-8AEC-B4D144B4878A}"/>
          </ac:spMkLst>
        </pc:spChg>
        <pc:picChg chg="add mod">
          <ac:chgData name="Jazmin Leonard (1803407)" userId="S::1803407@student.uwtsd.ac.uk::4a2623e2-2110-46cd-9cda-7e4aea2c9d03" providerId="AD" clId="Web-{E15A5DC2-8A34-77B0-7AAA-2DE2B5D66BE0}" dt="2023-04-22T19:56:57.151" v="850" actId="1076"/>
          <ac:picMkLst>
            <pc:docMk/>
            <pc:sldMk cId="918129834" sldId="266"/>
            <ac:picMk id="4" creationId="{4CDE6AE6-FD4E-09E8-0A59-3C7EBE4534E7}"/>
          </ac:picMkLst>
        </pc:picChg>
      </pc:sldChg>
      <pc:sldChg chg="addSp delSp modSp add replId">
        <pc:chgData name="Jazmin Leonard (1803407)" userId="S::1803407@student.uwtsd.ac.uk::4a2623e2-2110-46cd-9cda-7e4aea2c9d03" providerId="AD" clId="Web-{E15A5DC2-8A34-77B0-7AAA-2DE2B5D66BE0}" dt="2023-04-22T20:04:22.273" v="897" actId="1076"/>
        <pc:sldMkLst>
          <pc:docMk/>
          <pc:sldMk cId="635966057" sldId="267"/>
        </pc:sldMkLst>
        <pc:spChg chg="mod">
          <ac:chgData name="Jazmin Leonard (1803407)" userId="S::1803407@student.uwtsd.ac.uk::4a2623e2-2110-46cd-9cda-7e4aea2c9d03" providerId="AD" clId="Web-{E15A5DC2-8A34-77B0-7AAA-2DE2B5D66BE0}" dt="2023-04-22T19:52:11.252" v="816" actId="20577"/>
          <ac:spMkLst>
            <pc:docMk/>
            <pc:sldMk cId="635966057" sldId="267"/>
            <ac:spMk id="2" creationId="{1C398519-2464-04D0-2B1B-CFCFFDAB8FA3}"/>
          </ac:spMkLst>
        </pc:spChg>
        <pc:spChg chg="mod">
          <ac:chgData name="Jazmin Leonard (1803407)" userId="S::1803407@student.uwtsd.ac.uk::4a2623e2-2110-46cd-9cda-7e4aea2c9d03" providerId="AD" clId="Web-{E15A5DC2-8A34-77B0-7AAA-2DE2B5D66BE0}" dt="2023-04-22T20:04:22.273" v="897" actId="1076"/>
          <ac:spMkLst>
            <pc:docMk/>
            <pc:sldMk cId="635966057" sldId="267"/>
            <ac:spMk id="3" creationId="{A1B82618-BE81-6C7F-19BD-C130203E8181}"/>
          </ac:spMkLst>
        </pc:spChg>
        <pc:picChg chg="del">
          <ac:chgData name="Jazmin Leonard (1803407)" userId="S::1803407@student.uwtsd.ac.uk::4a2623e2-2110-46cd-9cda-7e4aea2c9d03" providerId="AD" clId="Web-{E15A5DC2-8A34-77B0-7AAA-2DE2B5D66BE0}" dt="2023-04-22T19:52:11.909" v="817"/>
          <ac:picMkLst>
            <pc:docMk/>
            <pc:sldMk cId="635966057" sldId="267"/>
            <ac:picMk id="4" creationId="{4CDE6AE6-FD4E-09E8-0A59-3C7EBE4534E7}"/>
          </ac:picMkLst>
        </pc:picChg>
        <pc:picChg chg="add del mod">
          <ac:chgData name="Jazmin Leonard (1803407)" userId="S::1803407@student.uwtsd.ac.uk::4a2623e2-2110-46cd-9cda-7e4aea2c9d03" providerId="AD" clId="Web-{E15A5DC2-8A34-77B0-7AAA-2DE2B5D66BE0}" dt="2023-04-22T20:01:56.519" v="856"/>
          <ac:picMkLst>
            <pc:docMk/>
            <pc:sldMk cId="635966057" sldId="267"/>
            <ac:picMk id="5" creationId="{84D0B652-82C4-71E4-8482-CF805A3165BC}"/>
          </ac:picMkLst>
        </pc:picChg>
      </pc:sldChg>
      <pc:sldChg chg="new del">
        <pc:chgData name="Jazmin Leonard (1803407)" userId="S::1803407@student.uwtsd.ac.uk::4a2623e2-2110-46cd-9cda-7e4aea2c9d03" providerId="AD" clId="Web-{E15A5DC2-8A34-77B0-7AAA-2DE2B5D66BE0}" dt="2023-04-22T19:51:45.158" v="811"/>
        <pc:sldMkLst>
          <pc:docMk/>
          <pc:sldMk cId="3979262209" sldId="267"/>
        </pc:sldMkLst>
      </pc:sldChg>
      <pc:sldChg chg="addSp delSp modSp add replId">
        <pc:chgData name="Jazmin Leonard (1803407)" userId="S::1803407@student.uwtsd.ac.uk::4a2623e2-2110-46cd-9cda-7e4aea2c9d03" providerId="AD" clId="Web-{E15A5DC2-8A34-77B0-7AAA-2DE2B5D66BE0}" dt="2023-04-22T20:10:38.284" v="999" actId="1076"/>
        <pc:sldMkLst>
          <pc:docMk/>
          <pc:sldMk cId="2056813427" sldId="268"/>
        </pc:sldMkLst>
        <pc:spChg chg="mod">
          <ac:chgData name="Jazmin Leonard (1803407)" userId="S::1803407@student.uwtsd.ac.uk::4a2623e2-2110-46cd-9cda-7e4aea2c9d03" providerId="AD" clId="Web-{E15A5DC2-8A34-77B0-7AAA-2DE2B5D66BE0}" dt="2023-04-22T20:02:10.285" v="859" actId="20577"/>
          <ac:spMkLst>
            <pc:docMk/>
            <pc:sldMk cId="2056813427" sldId="268"/>
            <ac:spMk id="2" creationId="{1C398519-2464-04D0-2B1B-CFCFFDAB8FA3}"/>
          </ac:spMkLst>
        </pc:spChg>
        <pc:spChg chg="del mod">
          <ac:chgData name="Jazmin Leonard (1803407)" userId="S::1803407@student.uwtsd.ac.uk::4a2623e2-2110-46cd-9cda-7e4aea2c9d03" providerId="AD" clId="Web-{E15A5DC2-8A34-77B0-7AAA-2DE2B5D66BE0}" dt="2023-04-22T20:02:17.597" v="861"/>
          <ac:spMkLst>
            <pc:docMk/>
            <pc:sldMk cId="2056813427" sldId="268"/>
            <ac:spMk id="3" creationId="{A1B82618-BE81-6C7F-19BD-C130203E8181}"/>
          </ac:spMkLst>
        </pc:spChg>
        <pc:spChg chg="add mod">
          <ac:chgData name="Jazmin Leonard (1803407)" userId="S::1803407@student.uwtsd.ac.uk::4a2623e2-2110-46cd-9cda-7e4aea2c9d03" providerId="AD" clId="Web-{E15A5DC2-8A34-77B0-7AAA-2DE2B5D66BE0}" dt="2023-04-22T20:05:10.915" v="918" actId="20577"/>
          <ac:spMkLst>
            <pc:docMk/>
            <pc:sldMk cId="2056813427" sldId="268"/>
            <ac:spMk id="6" creationId="{ACD4C509-50BE-AE2B-4DF8-445FB8959E60}"/>
          </ac:spMkLst>
        </pc:spChg>
        <pc:spChg chg="add mod">
          <ac:chgData name="Jazmin Leonard (1803407)" userId="S::1803407@student.uwtsd.ac.uk::4a2623e2-2110-46cd-9cda-7e4aea2c9d03" providerId="AD" clId="Web-{E15A5DC2-8A34-77B0-7AAA-2DE2B5D66BE0}" dt="2023-04-22T20:10:38.284" v="999" actId="1076"/>
          <ac:spMkLst>
            <pc:docMk/>
            <pc:sldMk cId="2056813427" sldId="268"/>
            <ac:spMk id="7" creationId="{CCE24C2B-4F63-C697-89CC-0183821FFFA2}"/>
          </ac:spMkLst>
        </pc:spChg>
        <pc:picChg chg="add mod ord">
          <ac:chgData name="Jazmin Leonard (1803407)" userId="S::1803407@student.uwtsd.ac.uk::4a2623e2-2110-46cd-9cda-7e4aea2c9d03" providerId="AD" clId="Web-{E15A5DC2-8A34-77B0-7AAA-2DE2B5D66BE0}" dt="2023-04-22T20:02:22.988" v="864" actId="1076"/>
          <ac:picMkLst>
            <pc:docMk/>
            <pc:sldMk cId="2056813427" sldId="268"/>
            <ac:picMk id="4" creationId="{A3A9C491-30C7-D96F-458B-AB861E564ED6}"/>
          </ac:picMkLst>
        </pc:picChg>
      </pc:sldChg>
      <pc:sldChg chg="modSp add replId">
        <pc:chgData name="Jazmin Leonard (1803407)" userId="S::1803407@student.uwtsd.ac.uk::4a2623e2-2110-46cd-9cda-7e4aea2c9d03" providerId="AD" clId="Web-{E15A5DC2-8A34-77B0-7AAA-2DE2B5D66BE0}" dt="2023-04-22T20:27:10.277" v="1237" actId="20577"/>
        <pc:sldMkLst>
          <pc:docMk/>
          <pc:sldMk cId="3821938473" sldId="269"/>
        </pc:sldMkLst>
        <pc:spChg chg="mod">
          <ac:chgData name="Jazmin Leonard (1803407)" userId="S::1803407@student.uwtsd.ac.uk::4a2623e2-2110-46cd-9cda-7e4aea2c9d03" providerId="AD" clId="Web-{E15A5DC2-8A34-77B0-7AAA-2DE2B5D66BE0}" dt="2023-04-22T20:27:10.277" v="1237" actId="20577"/>
          <ac:spMkLst>
            <pc:docMk/>
            <pc:sldMk cId="3821938473" sldId="269"/>
            <ac:spMk id="3" creationId="{76C382B2-C298-D1D1-FAD3-C90B43306E0B}"/>
          </ac:spMkLst>
        </pc:spChg>
      </pc:sldChg>
      <pc:sldChg chg="modSp add ord replId">
        <pc:chgData name="Jazmin Leonard (1803407)" userId="S::1803407@student.uwtsd.ac.uk::4a2623e2-2110-46cd-9cda-7e4aea2c9d03" providerId="AD" clId="Web-{E15A5DC2-8A34-77B0-7AAA-2DE2B5D66BE0}" dt="2023-04-22T20:53:22.989" v="1252" actId="1076"/>
        <pc:sldMkLst>
          <pc:docMk/>
          <pc:sldMk cId="1799014269" sldId="270"/>
        </pc:sldMkLst>
        <pc:spChg chg="mod">
          <ac:chgData name="Jazmin Leonard (1803407)" userId="S::1803407@student.uwtsd.ac.uk::4a2623e2-2110-46cd-9cda-7e4aea2c9d03" providerId="AD" clId="Web-{E15A5DC2-8A34-77B0-7AAA-2DE2B5D66BE0}" dt="2023-04-22T20:53:16.910" v="1250" actId="20577"/>
          <ac:spMkLst>
            <pc:docMk/>
            <pc:sldMk cId="1799014269" sldId="270"/>
            <ac:spMk id="2" creationId="{1C398519-2464-04D0-2B1B-CFCFFDAB8FA3}"/>
          </ac:spMkLst>
        </pc:spChg>
        <pc:spChg chg="mod">
          <ac:chgData name="Jazmin Leonard (1803407)" userId="S::1803407@student.uwtsd.ac.uk::4a2623e2-2110-46cd-9cda-7e4aea2c9d03" providerId="AD" clId="Web-{E15A5DC2-8A34-77B0-7AAA-2DE2B5D66BE0}" dt="2023-04-22T20:53:22.989" v="1252" actId="1076"/>
          <ac:spMkLst>
            <pc:docMk/>
            <pc:sldMk cId="1799014269" sldId="270"/>
            <ac:spMk id="3" creationId="{A1B82618-BE81-6C7F-19BD-C130203E8181}"/>
          </ac:spMkLst>
        </pc:spChg>
      </pc:sldChg>
      <pc:sldChg chg="new del">
        <pc:chgData name="Jazmin Leonard (1803407)" userId="S::1803407@student.uwtsd.ac.uk::4a2623e2-2110-46cd-9cda-7e4aea2c9d03" providerId="AD" clId="Web-{E15A5DC2-8A34-77B0-7AAA-2DE2B5D66BE0}" dt="2023-04-22T20:52:51.471" v="1239"/>
        <pc:sldMkLst>
          <pc:docMk/>
          <pc:sldMk cId="3773555073" sldId="270"/>
        </pc:sldMkLst>
      </pc:sldChg>
    </pc:docChg>
  </pc:docChgLst>
  <pc:docChgLst>
    <pc:chgData name="Jazmin Leonard (1803407)" userId="S::1803407@student.uwtsd.ac.uk::4a2623e2-2110-46cd-9cda-7e4aea2c9d03" providerId="AD" clId="Web-{4835B054-78A1-4CAB-977A-0DA0CA06B997}"/>
    <pc:docChg chg="modSld">
      <pc:chgData name="Jazmin Leonard (1803407)" userId="S::1803407@student.uwtsd.ac.uk::4a2623e2-2110-46cd-9cda-7e4aea2c9d03" providerId="AD" clId="Web-{4835B054-78A1-4CAB-977A-0DA0CA06B997}" dt="2023-04-14T09:35:34.304" v="16" actId="20577"/>
      <pc:docMkLst>
        <pc:docMk/>
      </pc:docMkLst>
      <pc:sldChg chg="addSp delSp modSp">
        <pc:chgData name="Jazmin Leonard (1803407)" userId="S::1803407@student.uwtsd.ac.uk::4a2623e2-2110-46cd-9cda-7e4aea2c9d03" providerId="AD" clId="Web-{4835B054-78A1-4CAB-977A-0DA0CA06B997}" dt="2023-04-14T09:35:34.304" v="16" actId="20577"/>
        <pc:sldMkLst>
          <pc:docMk/>
          <pc:sldMk cId="109857222" sldId="256"/>
        </pc:sldMkLst>
        <pc:spChg chg="del mod">
          <ac:chgData name="Jazmin Leonard (1803407)" userId="S::1803407@student.uwtsd.ac.uk::4a2623e2-2110-46cd-9cda-7e4aea2c9d03" providerId="AD" clId="Web-{4835B054-78A1-4CAB-977A-0DA0CA06B997}" dt="2023-04-14T09:18:28.755" v="1"/>
          <ac:spMkLst>
            <pc:docMk/>
            <pc:sldMk cId="109857222" sldId="256"/>
            <ac:spMk id="2" creationId="{00000000-0000-0000-0000-000000000000}"/>
          </ac:spMkLst>
        </pc:spChg>
        <pc:spChg chg="add mod">
          <ac:chgData name="Jazmin Leonard (1803407)" userId="S::1803407@student.uwtsd.ac.uk::4a2623e2-2110-46cd-9cda-7e4aea2c9d03" providerId="AD" clId="Web-{4835B054-78A1-4CAB-977A-0DA0CA06B997}" dt="2023-04-14T09:35:34.304" v="16" actId="20577"/>
          <ac:spMkLst>
            <pc:docMk/>
            <pc:sldMk cId="109857222" sldId="256"/>
            <ac:spMk id="2" creationId="{B8922DE8-4053-EBDB-5FAD-DA9190FFC0AC}"/>
          </ac:spMkLst>
        </pc:spChg>
        <pc:spChg chg="mod">
          <ac:chgData name="Jazmin Leonard (1803407)" userId="S::1803407@student.uwtsd.ac.uk::4a2623e2-2110-46cd-9cda-7e4aea2c9d03" providerId="AD" clId="Web-{4835B054-78A1-4CAB-977A-0DA0CA06B997}" dt="2023-04-14T09:18:56.693" v="12" actId="1076"/>
          <ac:spMkLst>
            <pc:docMk/>
            <pc:sldMk cId="109857222" sldId="256"/>
            <ac:spMk id="3" creationId="{00000000-0000-0000-0000-000000000000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22/04/2023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22/04/2023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22/04/2023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22/04/2023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22/04/2023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22/04/2023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22/04/2023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22/04/2023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22/04/2023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22/04/2023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22/04/2023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GB" smtClean="0"/>
              <a:t>22/04/2023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GB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s://aboutmanchester.co.uk/at-the-turn-of-the-decade-gender-inequality-still-affects-majority-of-uk-girls-reveals-new-report/" TargetMode="External"/><Relationship Id="rId2" Type="http://schemas.openxmlformats.org/officeDocument/2006/relationships/hyperlink" Target="https://businessday.ng/news/article/gender-based-policies-seen-tackling-inequality-diplomats/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.jpeg"/><Relationship Id="rId5" Type="http://schemas.openxmlformats.org/officeDocument/2006/relationships/hyperlink" Target="https://imageio.forbes.com/blogs-images/steveolenski/files/2014/09/bigstock-Challenges-Road-Sign-3530978.jpg?format=jpg&amp;width=960" TargetMode="External"/><Relationship Id="rId4" Type="http://schemas.openxmlformats.org/officeDocument/2006/relationships/hyperlink" Target="https://www.dailypost.co.uk/news/what-is-a-suffragette-14251597" TargetMode="Externa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hyperlink" Target="https://tryengineering.org/news/its-international-womens-day-march-8/" TargetMode="Externa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>
            <a:extLst>
              <a:ext uri="{FF2B5EF4-FFF2-40B4-BE49-F238E27FC236}">
                <a16:creationId xmlns:a16="http://schemas.microsoft.com/office/drawing/2014/main" id="{787F4F1C-8D3D-4EC1-B72D-A0470A5A08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6" name="Group 15">
            <a:extLst>
              <a:ext uri="{FF2B5EF4-FFF2-40B4-BE49-F238E27FC236}">
                <a16:creationId xmlns:a16="http://schemas.microsoft.com/office/drawing/2014/main" id="{D1E3DD61-64DB-46AD-B249-E273CD86B05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3296011"/>
            <a:ext cx="12192000" cy="3561989"/>
            <a:chOff x="0" y="3296011"/>
            <a:chExt cx="12192000" cy="3561989"/>
          </a:xfrm>
          <a:effectLst>
            <a:outerShdw blurRad="254000" dist="152400" dir="16200000" rotWithShape="0">
              <a:prstClr val="black">
                <a:alpha val="10000"/>
              </a:prstClr>
            </a:outerShdw>
          </a:effectLst>
        </p:grpSpPr>
        <p:grpSp>
          <p:nvGrpSpPr>
            <p:cNvPr id="17" name="Group 16">
              <a:extLst>
                <a:ext uri="{FF2B5EF4-FFF2-40B4-BE49-F238E27FC236}">
                  <a16:creationId xmlns:a16="http://schemas.microsoft.com/office/drawing/2014/main" id="{0D7053D3-590A-4E94-B092-C96EAF744C3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0" y="3681702"/>
              <a:ext cx="12192000" cy="3176298"/>
              <a:chOff x="0" y="3681702"/>
              <a:chExt cx="12192000" cy="3176298"/>
            </a:xfrm>
          </p:grpSpPr>
          <p:sp>
            <p:nvSpPr>
              <p:cNvPr id="21" name="Freeform: Shape 20">
                <a:extLst>
                  <a:ext uri="{FF2B5EF4-FFF2-40B4-BE49-F238E27FC236}">
                    <a16:creationId xmlns:a16="http://schemas.microsoft.com/office/drawing/2014/main" id="{2EB67199-6FF0-4DED-89D1-BAEA95F9F59F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0" y="3681702"/>
                <a:ext cx="12192000" cy="3176298"/>
              </a:xfrm>
              <a:custGeom>
                <a:avLst/>
                <a:gdLst>
                  <a:gd name="connsiteX0" fmla="*/ 12192000 w 12192000"/>
                  <a:gd name="connsiteY0" fmla="*/ 0 h 3176298"/>
                  <a:gd name="connsiteX1" fmla="*/ 12192000 w 12192000"/>
                  <a:gd name="connsiteY1" fmla="*/ 3176298 h 3176298"/>
                  <a:gd name="connsiteX2" fmla="*/ 0 w 12192000"/>
                  <a:gd name="connsiteY2" fmla="*/ 3176298 h 3176298"/>
                  <a:gd name="connsiteX3" fmla="*/ 0 w 12192000"/>
                  <a:gd name="connsiteY3" fmla="*/ 2264980 h 3176298"/>
                  <a:gd name="connsiteX4" fmla="*/ 544 w 12192000"/>
                  <a:gd name="connsiteY4" fmla="*/ 2264980 h 3176298"/>
                  <a:gd name="connsiteX5" fmla="*/ 544 w 12192000"/>
                  <a:gd name="connsiteY5" fmla="*/ 2392219 h 3176298"/>
                  <a:gd name="connsiteX6" fmla="*/ 61197 w 12192000"/>
                  <a:gd name="connsiteY6" fmla="*/ 2387448 h 3176298"/>
                  <a:gd name="connsiteX7" fmla="*/ 119613 w 12192000"/>
                  <a:gd name="connsiteY7" fmla="*/ 2369945 h 3176298"/>
                  <a:gd name="connsiteX8" fmla="*/ 172384 w 12192000"/>
                  <a:gd name="connsiteY8" fmla="*/ 2347084 h 3176298"/>
                  <a:gd name="connsiteX9" fmla="*/ 274873 w 12192000"/>
                  <a:gd name="connsiteY9" fmla="*/ 2336988 h 3176298"/>
                  <a:gd name="connsiteX10" fmla="*/ 307259 w 12192000"/>
                  <a:gd name="connsiteY10" fmla="*/ 2331461 h 3176298"/>
                  <a:gd name="connsiteX11" fmla="*/ 394511 w 12192000"/>
                  <a:gd name="connsiteY11" fmla="*/ 2308601 h 3176298"/>
                  <a:gd name="connsiteX12" fmla="*/ 494337 w 12192000"/>
                  <a:gd name="connsiteY12" fmla="*/ 2268213 h 3176298"/>
                  <a:gd name="connsiteX13" fmla="*/ 546917 w 12192000"/>
                  <a:gd name="connsiteY13" fmla="*/ 2283264 h 3176298"/>
                  <a:gd name="connsiteX14" fmla="*/ 730754 w 12192000"/>
                  <a:gd name="connsiteY14" fmla="*/ 2240780 h 3176298"/>
                  <a:gd name="connsiteX15" fmla="*/ 785432 w 12192000"/>
                  <a:gd name="connsiteY15" fmla="*/ 2218682 h 3176298"/>
                  <a:gd name="connsiteX16" fmla="*/ 801053 w 12192000"/>
                  <a:gd name="connsiteY16" fmla="*/ 2204013 h 3176298"/>
                  <a:gd name="connsiteX17" fmla="*/ 858205 w 12192000"/>
                  <a:gd name="connsiteY17" fmla="*/ 2169532 h 3176298"/>
                  <a:gd name="connsiteX18" fmla="*/ 949646 w 12192000"/>
                  <a:gd name="connsiteY18" fmla="*/ 2157340 h 3176298"/>
                  <a:gd name="connsiteX19" fmla="*/ 960887 w 12192000"/>
                  <a:gd name="connsiteY19" fmla="*/ 2150099 h 3176298"/>
                  <a:gd name="connsiteX20" fmla="*/ 977653 w 12192000"/>
                  <a:gd name="connsiteY20" fmla="*/ 2138480 h 3176298"/>
                  <a:gd name="connsiteX21" fmla="*/ 1071762 w 12192000"/>
                  <a:gd name="connsiteY21" fmla="*/ 2117905 h 3176298"/>
                  <a:gd name="connsiteX22" fmla="*/ 1092527 w 12192000"/>
                  <a:gd name="connsiteY22" fmla="*/ 2111428 h 3176298"/>
                  <a:gd name="connsiteX23" fmla="*/ 1109865 w 12192000"/>
                  <a:gd name="connsiteY23" fmla="*/ 2100568 h 3176298"/>
                  <a:gd name="connsiteX24" fmla="*/ 1162823 w 12192000"/>
                  <a:gd name="connsiteY24" fmla="*/ 2075613 h 3176298"/>
                  <a:gd name="connsiteX25" fmla="*/ 1206641 w 12192000"/>
                  <a:gd name="connsiteY25" fmla="*/ 2074851 h 3176298"/>
                  <a:gd name="connsiteX26" fmla="*/ 1267411 w 12192000"/>
                  <a:gd name="connsiteY26" fmla="*/ 2060753 h 3176298"/>
                  <a:gd name="connsiteX27" fmla="*/ 1380762 w 12192000"/>
                  <a:gd name="connsiteY27" fmla="*/ 2046847 h 3176298"/>
                  <a:gd name="connsiteX28" fmla="*/ 1404006 w 12192000"/>
                  <a:gd name="connsiteY28" fmla="*/ 2038844 h 3176298"/>
                  <a:gd name="connsiteX29" fmla="*/ 1544598 w 12192000"/>
                  <a:gd name="connsiteY29" fmla="*/ 2000932 h 3176298"/>
                  <a:gd name="connsiteX30" fmla="*/ 1657188 w 12192000"/>
                  <a:gd name="connsiteY30" fmla="*/ 2001697 h 3176298"/>
                  <a:gd name="connsiteX31" fmla="*/ 1665950 w 12192000"/>
                  <a:gd name="connsiteY31" fmla="*/ 2003411 h 3176298"/>
                  <a:gd name="connsiteX32" fmla="*/ 1709006 w 12192000"/>
                  <a:gd name="connsiteY32" fmla="*/ 2015983 h 3176298"/>
                  <a:gd name="connsiteX33" fmla="*/ 1775684 w 12192000"/>
                  <a:gd name="connsiteY33" fmla="*/ 2012555 h 3176298"/>
                  <a:gd name="connsiteX34" fmla="*/ 1821596 w 12192000"/>
                  <a:gd name="connsiteY34" fmla="*/ 1995218 h 3176298"/>
                  <a:gd name="connsiteX35" fmla="*/ 1878748 w 12192000"/>
                  <a:gd name="connsiteY35" fmla="*/ 1994457 h 3176298"/>
                  <a:gd name="connsiteX36" fmla="*/ 1944092 w 12192000"/>
                  <a:gd name="connsiteY36" fmla="*/ 2005315 h 3176298"/>
                  <a:gd name="connsiteX37" fmla="*/ 1973429 w 12192000"/>
                  <a:gd name="connsiteY37" fmla="*/ 2007601 h 3176298"/>
                  <a:gd name="connsiteX38" fmla="*/ 2054013 w 12192000"/>
                  <a:gd name="connsiteY38" fmla="*/ 2030082 h 3176298"/>
                  <a:gd name="connsiteX39" fmla="*/ 2102021 w 12192000"/>
                  <a:gd name="connsiteY39" fmla="*/ 2024557 h 3176298"/>
                  <a:gd name="connsiteX40" fmla="*/ 2149267 w 12192000"/>
                  <a:gd name="connsiteY40" fmla="*/ 2009697 h 3176298"/>
                  <a:gd name="connsiteX41" fmla="*/ 2179556 w 12192000"/>
                  <a:gd name="connsiteY41" fmla="*/ 1995409 h 3176298"/>
                  <a:gd name="connsiteX42" fmla="*/ 2240710 w 12192000"/>
                  <a:gd name="connsiteY42" fmla="*/ 1985312 h 3176298"/>
                  <a:gd name="connsiteX43" fmla="*/ 2251948 w 12192000"/>
                  <a:gd name="connsiteY43" fmla="*/ 1986836 h 3176298"/>
                  <a:gd name="connsiteX44" fmla="*/ 2434456 w 12192000"/>
                  <a:gd name="connsiteY44" fmla="*/ 1999410 h 3176298"/>
                  <a:gd name="connsiteX45" fmla="*/ 2506847 w 12192000"/>
                  <a:gd name="connsiteY45" fmla="*/ 2019603 h 3176298"/>
                  <a:gd name="connsiteX46" fmla="*/ 2522279 w 12192000"/>
                  <a:gd name="connsiteY46" fmla="*/ 2022080 h 3176298"/>
                  <a:gd name="connsiteX47" fmla="*/ 2676398 w 12192000"/>
                  <a:gd name="connsiteY47" fmla="*/ 2044751 h 3176298"/>
                  <a:gd name="connsiteX48" fmla="*/ 2693543 w 12192000"/>
                  <a:gd name="connsiteY48" fmla="*/ 2045703 h 3176298"/>
                  <a:gd name="connsiteX49" fmla="*/ 2741360 w 12192000"/>
                  <a:gd name="connsiteY49" fmla="*/ 2041701 h 3176298"/>
                  <a:gd name="connsiteX50" fmla="*/ 2854140 w 12192000"/>
                  <a:gd name="connsiteY50" fmla="*/ 2082851 h 3176298"/>
                  <a:gd name="connsiteX51" fmla="*/ 2967110 w 12192000"/>
                  <a:gd name="connsiteY51" fmla="*/ 2096949 h 3176298"/>
                  <a:gd name="connsiteX52" fmla="*/ 3029216 w 12192000"/>
                  <a:gd name="connsiteY52" fmla="*/ 2096757 h 3176298"/>
                  <a:gd name="connsiteX53" fmla="*/ 3073604 w 12192000"/>
                  <a:gd name="connsiteY53" fmla="*/ 2106856 h 3176298"/>
                  <a:gd name="connsiteX54" fmla="*/ 3182763 w 12192000"/>
                  <a:gd name="connsiteY54" fmla="*/ 2137527 h 3176298"/>
                  <a:gd name="connsiteX55" fmla="*/ 3234202 w 12192000"/>
                  <a:gd name="connsiteY55" fmla="*/ 2142289 h 3176298"/>
                  <a:gd name="connsiteX56" fmla="*/ 3288877 w 12192000"/>
                  <a:gd name="connsiteY56" fmla="*/ 2152578 h 3176298"/>
                  <a:gd name="connsiteX57" fmla="*/ 3424135 w 12192000"/>
                  <a:gd name="connsiteY57" fmla="*/ 2198680 h 3176298"/>
                  <a:gd name="connsiteX58" fmla="*/ 3534629 w 12192000"/>
                  <a:gd name="connsiteY58" fmla="*/ 2196013 h 3176298"/>
                  <a:gd name="connsiteX59" fmla="*/ 3605116 w 12192000"/>
                  <a:gd name="connsiteY59" fmla="*/ 2196583 h 3176298"/>
                  <a:gd name="connsiteX60" fmla="*/ 3689131 w 12192000"/>
                  <a:gd name="connsiteY60" fmla="*/ 2211824 h 3176298"/>
                  <a:gd name="connsiteX61" fmla="*/ 3757902 w 12192000"/>
                  <a:gd name="connsiteY61" fmla="*/ 2234114 h 3176298"/>
                  <a:gd name="connsiteX62" fmla="*/ 3852966 w 12192000"/>
                  <a:gd name="connsiteY62" fmla="*/ 2251831 h 3176298"/>
                  <a:gd name="connsiteX63" fmla="*/ 3947648 w 12192000"/>
                  <a:gd name="connsiteY63" fmla="*/ 2285932 h 3176298"/>
                  <a:gd name="connsiteX64" fmla="*/ 4013753 w 12192000"/>
                  <a:gd name="connsiteY64" fmla="*/ 2312031 h 3176298"/>
                  <a:gd name="connsiteX65" fmla="*/ 4105766 w 12192000"/>
                  <a:gd name="connsiteY65" fmla="*/ 2335082 h 3176298"/>
                  <a:gd name="connsiteX66" fmla="*/ 4246551 w 12192000"/>
                  <a:gd name="connsiteY66" fmla="*/ 2351274 h 3176298"/>
                  <a:gd name="connsiteX67" fmla="*/ 4311323 w 12192000"/>
                  <a:gd name="connsiteY67" fmla="*/ 2352991 h 3176298"/>
                  <a:gd name="connsiteX68" fmla="*/ 4413817 w 12192000"/>
                  <a:gd name="connsiteY68" fmla="*/ 2390899 h 3176298"/>
                  <a:gd name="connsiteX69" fmla="*/ 4457632 w 12192000"/>
                  <a:gd name="connsiteY69" fmla="*/ 2409188 h 3176298"/>
                  <a:gd name="connsiteX70" fmla="*/ 4497068 w 12192000"/>
                  <a:gd name="connsiteY70" fmla="*/ 2393947 h 3176298"/>
                  <a:gd name="connsiteX71" fmla="*/ 4522596 w 12192000"/>
                  <a:gd name="connsiteY71" fmla="*/ 2376421 h 3176298"/>
                  <a:gd name="connsiteX72" fmla="*/ 4603368 w 12192000"/>
                  <a:gd name="connsiteY72" fmla="*/ 2391282 h 3176298"/>
                  <a:gd name="connsiteX73" fmla="*/ 4689098 w 12192000"/>
                  <a:gd name="connsiteY73" fmla="*/ 2406903 h 3176298"/>
                  <a:gd name="connsiteX74" fmla="*/ 4719697 w 12192000"/>
                  <a:gd name="connsiteY74" fmla="*/ 2413428 h 3176298"/>
                  <a:gd name="connsiteX75" fmla="*/ 4726469 w 12192000"/>
                  <a:gd name="connsiteY75" fmla="*/ 2414298 h 3176298"/>
                  <a:gd name="connsiteX76" fmla="*/ 4785776 w 12192000"/>
                  <a:gd name="connsiteY76" fmla="*/ 2414298 h 3176298"/>
                  <a:gd name="connsiteX77" fmla="*/ 4788661 w 12192000"/>
                  <a:gd name="connsiteY77" fmla="*/ 2414047 h 3176298"/>
                  <a:gd name="connsiteX78" fmla="*/ 4827024 w 12192000"/>
                  <a:gd name="connsiteY78" fmla="*/ 2408999 h 3176298"/>
                  <a:gd name="connsiteX79" fmla="*/ 4887415 w 12192000"/>
                  <a:gd name="connsiteY79" fmla="*/ 2405570 h 3176298"/>
                  <a:gd name="connsiteX80" fmla="*/ 4936184 w 12192000"/>
                  <a:gd name="connsiteY80" fmla="*/ 2395853 h 3176298"/>
                  <a:gd name="connsiteX81" fmla="*/ 4953328 w 12192000"/>
                  <a:gd name="connsiteY81" fmla="*/ 2390138 h 3176298"/>
                  <a:gd name="connsiteX82" fmla="*/ 5089162 w 12192000"/>
                  <a:gd name="connsiteY82" fmla="*/ 2345560 h 3176298"/>
                  <a:gd name="connsiteX83" fmla="*/ 5234326 w 12192000"/>
                  <a:gd name="connsiteY83" fmla="*/ 2309935 h 3176298"/>
                  <a:gd name="connsiteX84" fmla="*/ 5328438 w 12192000"/>
                  <a:gd name="connsiteY84" fmla="*/ 2332416 h 3176298"/>
                  <a:gd name="connsiteX85" fmla="*/ 5363491 w 12192000"/>
                  <a:gd name="connsiteY85" fmla="*/ 2332034 h 3176298"/>
                  <a:gd name="connsiteX86" fmla="*/ 5524660 w 12192000"/>
                  <a:gd name="connsiteY86" fmla="*/ 2337178 h 3176298"/>
                  <a:gd name="connsiteX87" fmla="*/ 5553045 w 12192000"/>
                  <a:gd name="connsiteY87" fmla="*/ 2342701 h 3176298"/>
                  <a:gd name="connsiteX88" fmla="*/ 5706401 w 12192000"/>
                  <a:gd name="connsiteY88" fmla="*/ 2320032 h 3176298"/>
                  <a:gd name="connsiteX89" fmla="*/ 5762029 w 12192000"/>
                  <a:gd name="connsiteY89" fmla="*/ 2316221 h 3176298"/>
                  <a:gd name="connsiteX90" fmla="*/ 5813276 w 12192000"/>
                  <a:gd name="connsiteY90" fmla="*/ 2309935 h 3176298"/>
                  <a:gd name="connsiteX91" fmla="*/ 5884906 w 12192000"/>
                  <a:gd name="connsiteY91" fmla="*/ 2308411 h 3176298"/>
                  <a:gd name="connsiteX92" fmla="*/ 5959204 w 12192000"/>
                  <a:gd name="connsiteY92" fmla="*/ 2311269 h 3176298"/>
                  <a:gd name="connsiteX93" fmla="*/ 6042072 w 12192000"/>
                  <a:gd name="connsiteY93" fmla="*/ 2310697 h 3176298"/>
                  <a:gd name="connsiteX94" fmla="*/ 6074842 w 12192000"/>
                  <a:gd name="connsiteY94" fmla="*/ 2305745 h 3176298"/>
                  <a:gd name="connsiteX95" fmla="*/ 6163425 w 12192000"/>
                  <a:gd name="connsiteY95" fmla="*/ 2309172 h 3176298"/>
                  <a:gd name="connsiteX96" fmla="*/ 6209909 w 12192000"/>
                  <a:gd name="connsiteY96" fmla="*/ 2303459 h 3176298"/>
                  <a:gd name="connsiteX97" fmla="*/ 6286493 w 12192000"/>
                  <a:gd name="connsiteY97" fmla="*/ 2302315 h 3176298"/>
                  <a:gd name="connsiteX98" fmla="*/ 6311449 w 12192000"/>
                  <a:gd name="connsiteY98" fmla="*/ 2300980 h 3176298"/>
                  <a:gd name="connsiteX99" fmla="*/ 6333739 w 12192000"/>
                  <a:gd name="connsiteY99" fmla="*/ 2300218 h 3176298"/>
                  <a:gd name="connsiteX100" fmla="*/ 6410131 w 12192000"/>
                  <a:gd name="connsiteY100" fmla="*/ 2315841 h 3176298"/>
                  <a:gd name="connsiteX101" fmla="*/ 6477951 w 12192000"/>
                  <a:gd name="connsiteY101" fmla="*/ 2316793 h 3176298"/>
                  <a:gd name="connsiteX102" fmla="*/ 6596828 w 12192000"/>
                  <a:gd name="connsiteY102" fmla="*/ 2329368 h 3176298"/>
                  <a:gd name="connsiteX103" fmla="*/ 6623118 w 12192000"/>
                  <a:gd name="connsiteY103" fmla="*/ 2324985 h 3176298"/>
                  <a:gd name="connsiteX104" fmla="*/ 6705417 w 12192000"/>
                  <a:gd name="connsiteY104" fmla="*/ 2323272 h 3176298"/>
                  <a:gd name="connsiteX105" fmla="*/ 6752283 w 12192000"/>
                  <a:gd name="connsiteY105" fmla="*/ 2321937 h 3176298"/>
                  <a:gd name="connsiteX106" fmla="*/ 6810195 w 12192000"/>
                  <a:gd name="connsiteY106" fmla="*/ 2331082 h 3176298"/>
                  <a:gd name="connsiteX107" fmla="*/ 6910782 w 12192000"/>
                  <a:gd name="connsiteY107" fmla="*/ 2350512 h 3176298"/>
                  <a:gd name="connsiteX108" fmla="*/ 6937263 w 12192000"/>
                  <a:gd name="connsiteY108" fmla="*/ 2353561 h 3176298"/>
                  <a:gd name="connsiteX109" fmla="*/ 6985653 w 12192000"/>
                  <a:gd name="connsiteY109" fmla="*/ 2362897 h 3176298"/>
                  <a:gd name="connsiteX110" fmla="*/ 6994415 w 12192000"/>
                  <a:gd name="connsiteY110" fmla="*/ 2364611 h 3176298"/>
                  <a:gd name="connsiteX111" fmla="*/ 7068141 w 12192000"/>
                  <a:gd name="connsiteY111" fmla="*/ 2388234 h 3176298"/>
                  <a:gd name="connsiteX112" fmla="*/ 7106432 w 12192000"/>
                  <a:gd name="connsiteY112" fmla="*/ 2390138 h 3176298"/>
                  <a:gd name="connsiteX113" fmla="*/ 7216547 w 12192000"/>
                  <a:gd name="connsiteY113" fmla="*/ 2390330 h 3176298"/>
                  <a:gd name="connsiteX114" fmla="*/ 7263220 w 12192000"/>
                  <a:gd name="connsiteY114" fmla="*/ 2386709 h 3176298"/>
                  <a:gd name="connsiteX115" fmla="*/ 7375428 w 12192000"/>
                  <a:gd name="connsiteY115" fmla="*/ 2372803 h 3176298"/>
                  <a:gd name="connsiteX116" fmla="*/ 7445916 w 12192000"/>
                  <a:gd name="connsiteY116" fmla="*/ 2365945 h 3176298"/>
                  <a:gd name="connsiteX117" fmla="*/ 7526880 w 12192000"/>
                  <a:gd name="connsiteY117" fmla="*/ 2355084 h 3176298"/>
                  <a:gd name="connsiteX118" fmla="*/ 7619655 w 12192000"/>
                  <a:gd name="connsiteY118" fmla="*/ 2348226 h 3176298"/>
                  <a:gd name="connsiteX119" fmla="*/ 7788636 w 12192000"/>
                  <a:gd name="connsiteY119" fmla="*/ 2327461 h 3176298"/>
                  <a:gd name="connsiteX120" fmla="*/ 7952280 w 12192000"/>
                  <a:gd name="connsiteY120" fmla="*/ 2305935 h 3176298"/>
                  <a:gd name="connsiteX121" fmla="*/ 8019339 w 12192000"/>
                  <a:gd name="connsiteY121" fmla="*/ 2286884 h 3176298"/>
                  <a:gd name="connsiteX122" fmla="*/ 8137835 w 12192000"/>
                  <a:gd name="connsiteY122" fmla="*/ 2259832 h 3176298"/>
                  <a:gd name="connsiteX123" fmla="*/ 8189651 w 12192000"/>
                  <a:gd name="connsiteY123" fmla="*/ 2243639 h 3176298"/>
                  <a:gd name="connsiteX124" fmla="*/ 8313671 w 12192000"/>
                  <a:gd name="connsiteY124" fmla="*/ 2209920 h 3176298"/>
                  <a:gd name="connsiteX125" fmla="*/ 8459979 w 12192000"/>
                  <a:gd name="connsiteY125" fmla="*/ 2158864 h 3176298"/>
                  <a:gd name="connsiteX126" fmla="*/ 8516369 w 12192000"/>
                  <a:gd name="connsiteY126" fmla="*/ 2144003 h 3176298"/>
                  <a:gd name="connsiteX127" fmla="*/ 8657726 w 12192000"/>
                  <a:gd name="connsiteY127" fmla="*/ 2106284 h 3176298"/>
                  <a:gd name="connsiteX128" fmla="*/ 8711448 w 12192000"/>
                  <a:gd name="connsiteY128" fmla="*/ 2098664 h 3176298"/>
                  <a:gd name="connsiteX129" fmla="*/ 8772219 w 12192000"/>
                  <a:gd name="connsiteY129" fmla="*/ 2082280 h 3176298"/>
                  <a:gd name="connsiteX130" fmla="*/ 8845565 w 12192000"/>
                  <a:gd name="connsiteY130" fmla="*/ 2053705 h 3176298"/>
                  <a:gd name="connsiteX131" fmla="*/ 8967871 w 12192000"/>
                  <a:gd name="connsiteY131" fmla="*/ 2011221 h 3176298"/>
                  <a:gd name="connsiteX132" fmla="*/ 9015878 w 12192000"/>
                  <a:gd name="connsiteY132" fmla="*/ 2001124 h 3176298"/>
                  <a:gd name="connsiteX133" fmla="*/ 9234579 w 12192000"/>
                  <a:gd name="connsiteY133" fmla="*/ 1935209 h 3176298"/>
                  <a:gd name="connsiteX134" fmla="*/ 9346597 w 12192000"/>
                  <a:gd name="connsiteY134" fmla="*/ 1896917 h 3176298"/>
                  <a:gd name="connsiteX135" fmla="*/ 9416321 w 12192000"/>
                  <a:gd name="connsiteY135" fmla="*/ 1880724 h 3176298"/>
                  <a:gd name="connsiteX136" fmla="*/ 9477283 w 12192000"/>
                  <a:gd name="connsiteY136" fmla="*/ 1856149 h 3176298"/>
                  <a:gd name="connsiteX137" fmla="*/ 9666265 w 12192000"/>
                  <a:gd name="connsiteY137" fmla="*/ 1787186 h 3176298"/>
                  <a:gd name="connsiteX138" fmla="*/ 9754088 w 12192000"/>
                  <a:gd name="connsiteY138" fmla="*/ 1741464 h 3176298"/>
                  <a:gd name="connsiteX139" fmla="*/ 9899446 w 12192000"/>
                  <a:gd name="connsiteY139" fmla="*/ 1656880 h 3176298"/>
                  <a:gd name="connsiteX140" fmla="*/ 9993175 w 12192000"/>
                  <a:gd name="connsiteY140" fmla="*/ 1576487 h 3176298"/>
                  <a:gd name="connsiteX141" fmla="*/ 10044230 w 12192000"/>
                  <a:gd name="connsiteY141" fmla="*/ 1540480 h 3176298"/>
                  <a:gd name="connsiteX142" fmla="*/ 10131863 w 12192000"/>
                  <a:gd name="connsiteY142" fmla="*/ 1485613 h 3176298"/>
                  <a:gd name="connsiteX143" fmla="*/ 10242357 w 12192000"/>
                  <a:gd name="connsiteY143" fmla="*/ 1410555 h 3176298"/>
                  <a:gd name="connsiteX144" fmla="*/ 10363709 w 12192000"/>
                  <a:gd name="connsiteY144" fmla="*/ 1359499 h 3176298"/>
                  <a:gd name="connsiteX145" fmla="*/ 10428291 w 12192000"/>
                  <a:gd name="connsiteY145" fmla="*/ 1314920 h 3176298"/>
                  <a:gd name="connsiteX146" fmla="*/ 10490969 w 12192000"/>
                  <a:gd name="connsiteY146" fmla="*/ 1267104 h 3176298"/>
                  <a:gd name="connsiteX147" fmla="*/ 10523354 w 12192000"/>
                  <a:gd name="connsiteY147" fmla="*/ 1238337 h 3176298"/>
                  <a:gd name="connsiteX148" fmla="*/ 10590031 w 12192000"/>
                  <a:gd name="connsiteY148" fmla="*/ 1191664 h 3176298"/>
                  <a:gd name="connsiteX149" fmla="*/ 10656519 w 12192000"/>
                  <a:gd name="connsiteY149" fmla="*/ 1156038 h 3176298"/>
                  <a:gd name="connsiteX150" fmla="*/ 10703573 w 12192000"/>
                  <a:gd name="connsiteY150" fmla="*/ 1120603 h 3176298"/>
                  <a:gd name="connsiteX151" fmla="*/ 10764534 w 12192000"/>
                  <a:gd name="connsiteY151" fmla="*/ 1067643 h 3176298"/>
                  <a:gd name="connsiteX152" fmla="*/ 10850453 w 12192000"/>
                  <a:gd name="connsiteY152" fmla="*/ 1014301 h 3176298"/>
                  <a:gd name="connsiteX153" fmla="*/ 10929704 w 12192000"/>
                  <a:gd name="connsiteY153" fmla="*/ 980201 h 3176298"/>
                  <a:gd name="connsiteX154" fmla="*/ 10967423 w 12192000"/>
                  <a:gd name="connsiteY154" fmla="*/ 930289 h 3176298"/>
                  <a:gd name="connsiteX155" fmla="*/ 11058869 w 12192000"/>
                  <a:gd name="connsiteY155" fmla="*/ 838084 h 3176298"/>
                  <a:gd name="connsiteX156" fmla="*/ 11172600 w 12192000"/>
                  <a:gd name="connsiteY156" fmla="*/ 762834 h 3176298"/>
                  <a:gd name="connsiteX157" fmla="*/ 11275283 w 12192000"/>
                  <a:gd name="connsiteY157" fmla="*/ 673676 h 3176298"/>
                  <a:gd name="connsiteX158" fmla="*/ 11320623 w 12192000"/>
                  <a:gd name="connsiteY158" fmla="*/ 639195 h 3176298"/>
                  <a:gd name="connsiteX159" fmla="*/ 11374346 w 12192000"/>
                  <a:gd name="connsiteY159" fmla="*/ 601664 h 3176298"/>
                  <a:gd name="connsiteX160" fmla="*/ 11448453 w 12192000"/>
                  <a:gd name="connsiteY160" fmla="*/ 567755 h 3176298"/>
                  <a:gd name="connsiteX161" fmla="*/ 11532275 w 12192000"/>
                  <a:gd name="connsiteY161" fmla="*/ 522605 h 3176298"/>
                  <a:gd name="connsiteX162" fmla="*/ 11562947 w 12192000"/>
                  <a:gd name="connsiteY162" fmla="*/ 486598 h 3176298"/>
                  <a:gd name="connsiteX163" fmla="*/ 11672489 w 12192000"/>
                  <a:gd name="connsiteY163" fmla="*/ 335337 h 3176298"/>
                  <a:gd name="connsiteX164" fmla="*/ 11821656 w 12192000"/>
                  <a:gd name="connsiteY164" fmla="*/ 207889 h 3176298"/>
                  <a:gd name="connsiteX165" fmla="*/ 11986443 w 12192000"/>
                  <a:gd name="connsiteY165" fmla="*/ 104824 h 3176298"/>
                  <a:gd name="connsiteX166" fmla="*/ 12026448 w 12192000"/>
                  <a:gd name="connsiteY166" fmla="*/ 88821 h 3176298"/>
                  <a:gd name="connsiteX167" fmla="*/ 12160947 w 12192000"/>
                  <a:gd name="connsiteY167" fmla="*/ 28621 h 3176298"/>
                  <a:gd name="connsiteX168" fmla="*/ 12192000 w 12192000"/>
                  <a:gd name="connsiteY168" fmla="*/ 0 h 317629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  <a:cxn ang="0">
                    <a:pos x="connsiteX139" y="connsiteY139"/>
                  </a:cxn>
                  <a:cxn ang="0">
                    <a:pos x="connsiteX140" y="connsiteY140"/>
                  </a:cxn>
                  <a:cxn ang="0">
                    <a:pos x="connsiteX141" y="connsiteY141"/>
                  </a:cxn>
                  <a:cxn ang="0">
                    <a:pos x="connsiteX142" y="connsiteY142"/>
                  </a:cxn>
                  <a:cxn ang="0">
                    <a:pos x="connsiteX143" y="connsiteY143"/>
                  </a:cxn>
                  <a:cxn ang="0">
                    <a:pos x="connsiteX144" y="connsiteY144"/>
                  </a:cxn>
                  <a:cxn ang="0">
                    <a:pos x="connsiteX145" y="connsiteY145"/>
                  </a:cxn>
                  <a:cxn ang="0">
                    <a:pos x="connsiteX146" y="connsiteY146"/>
                  </a:cxn>
                  <a:cxn ang="0">
                    <a:pos x="connsiteX147" y="connsiteY147"/>
                  </a:cxn>
                  <a:cxn ang="0">
                    <a:pos x="connsiteX148" y="connsiteY148"/>
                  </a:cxn>
                  <a:cxn ang="0">
                    <a:pos x="connsiteX149" y="connsiteY149"/>
                  </a:cxn>
                  <a:cxn ang="0">
                    <a:pos x="connsiteX150" y="connsiteY150"/>
                  </a:cxn>
                  <a:cxn ang="0">
                    <a:pos x="connsiteX151" y="connsiteY151"/>
                  </a:cxn>
                  <a:cxn ang="0">
                    <a:pos x="connsiteX152" y="connsiteY152"/>
                  </a:cxn>
                  <a:cxn ang="0">
                    <a:pos x="connsiteX153" y="connsiteY153"/>
                  </a:cxn>
                  <a:cxn ang="0">
                    <a:pos x="connsiteX154" y="connsiteY154"/>
                  </a:cxn>
                  <a:cxn ang="0">
                    <a:pos x="connsiteX155" y="connsiteY155"/>
                  </a:cxn>
                  <a:cxn ang="0">
                    <a:pos x="connsiteX156" y="connsiteY156"/>
                  </a:cxn>
                  <a:cxn ang="0">
                    <a:pos x="connsiteX157" y="connsiteY157"/>
                  </a:cxn>
                  <a:cxn ang="0">
                    <a:pos x="connsiteX158" y="connsiteY158"/>
                  </a:cxn>
                  <a:cxn ang="0">
                    <a:pos x="connsiteX159" y="connsiteY159"/>
                  </a:cxn>
                  <a:cxn ang="0">
                    <a:pos x="connsiteX160" y="connsiteY160"/>
                  </a:cxn>
                  <a:cxn ang="0">
                    <a:pos x="connsiteX161" y="connsiteY161"/>
                  </a:cxn>
                  <a:cxn ang="0">
                    <a:pos x="connsiteX162" y="connsiteY162"/>
                  </a:cxn>
                  <a:cxn ang="0">
                    <a:pos x="connsiteX163" y="connsiteY163"/>
                  </a:cxn>
                  <a:cxn ang="0">
                    <a:pos x="connsiteX164" y="connsiteY164"/>
                  </a:cxn>
                  <a:cxn ang="0">
                    <a:pos x="connsiteX165" y="connsiteY165"/>
                  </a:cxn>
                  <a:cxn ang="0">
                    <a:pos x="connsiteX166" y="connsiteY166"/>
                  </a:cxn>
                  <a:cxn ang="0">
                    <a:pos x="connsiteX167" y="connsiteY167"/>
                  </a:cxn>
                  <a:cxn ang="0">
                    <a:pos x="connsiteX168" y="connsiteY168"/>
                  </a:cxn>
                </a:cxnLst>
                <a:rect l="l" t="t" r="r" b="b"/>
                <a:pathLst>
                  <a:path w="12192000" h="3176298">
                    <a:moveTo>
                      <a:pt x="12192000" y="0"/>
                    </a:moveTo>
                    <a:lnTo>
                      <a:pt x="12192000" y="3176298"/>
                    </a:lnTo>
                    <a:lnTo>
                      <a:pt x="0" y="3176298"/>
                    </a:lnTo>
                    <a:lnTo>
                      <a:pt x="0" y="2264980"/>
                    </a:lnTo>
                    <a:lnTo>
                      <a:pt x="544" y="2264980"/>
                    </a:lnTo>
                    <a:lnTo>
                      <a:pt x="544" y="2392219"/>
                    </a:lnTo>
                    <a:lnTo>
                      <a:pt x="61197" y="2387448"/>
                    </a:lnTo>
                    <a:cubicBezTo>
                      <a:pt x="80794" y="2382137"/>
                      <a:pt x="99990" y="2374707"/>
                      <a:pt x="119613" y="2369945"/>
                    </a:cubicBezTo>
                    <a:cubicBezTo>
                      <a:pt x="137898" y="2365563"/>
                      <a:pt x="155046" y="2355466"/>
                      <a:pt x="172384" y="2347084"/>
                    </a:cubicBezTo>
                    <a:cubicBezTo>
                      <a:pt x="205529" y="2331082"/>
                      <a:pt x="240965" y="2341178"/>
                      <a:pt x="274873" y="2336988"/>
                    </a:cubicBezTo>
                    <a:cubicBezTo>
                      <a:pt x="285732" y="2335653"/>
                      <a:pt x="296590" y="2334130"/>
                      <a:pt x="307259" y="2331461"/>
                    </a:cubicBezTo>
                    <a:cubicBezTo>
                      <a:pt x="336408" y="2324413"/>
                      <a:pt x="366127" y="2318317"/>
                      <a:pt x="394511" y="2308601"/>
                    </a:cubicBezTo>
                    <a:cubicBezTo>
                      <a:pt x="426709" y="2297743"/>
                      <a:pt x="457572" y="2283264"/>
                      <a:pt x="494337" y="2268213"/>
                    </a:cubicBezTo>
                    <a:cubicBezTo>
                      <a:pt x="507102" y="2272024"/>
                      <a:pt x="526724" y="2282312"/>
                      <a:pt x="546917" y="2283264"/>
                    </a:cubicBezTo>
                    <a:cubicBezTo>
                      <a:pt x="611880" y="2286503"/>
                      <a:pt x="672650" y="2268786"/>
                      <a:pt x="730754" y="2240780"/>
                    </a:cubicBezTo>
                    <a:cubicBezTo>
                      <a:pt x="748471" y="2232399"/>
                      <a:pt x="767524" y="2226874"/>
                      <a:pt x="785432" y="2218682"/>
                    </a:cubicBezTo>
                    <a:cubicBezTo>
                      <a:pt x="791717" y="2215826"/>
                      <a:pt x="799909" y="2209730"/>
                      <a:pt x="801053" y="2204013"/>
                    </a:cubicBezTo>
                    <a:cubicBezTo>
                      <a:pt x="807719" y="2170866"/>
                      <a:pt x="832486" y="2171436"/>
                      <a:pt x="858205" y="2169532"/>
                    </a:cubicBezTo>
                    <a:cubicBezTo>
                      <a:pt x="888877" y="2167247"/>
                      <a:pt x="919165" y="2161912"/>
                      <a:pt x="949646" y="2157340"/>
                    </a:cubicBezTo>
                    <a:cubicBezTo>
                      <a:pt x="953648" y="2156768"/>
                      <a:pt x="957266" y="2152768"/>
                      <a:pt x="960887" y="2150099"/>
                    </a:cubicBezTo>
                    <a:cubicBezTo>
                      <a:pt x="966411" y="2146099"/>
                      <a:pt x="971554" y="2140003"/>
                      <a:pt x="977653" y="2138480"/>
                    </a:cubicBezTo>
                    <a:cubicBezTo>
                      <a:pt x="1008894" y="2131049"/>
                      <a:pt x="1040327" y="2124763"/>
                      <a:pt x="1071762" y="2117905"/>
                    </a:cubicBezTo>
                    <a:cubicBezTo>
                      <a:pt x="1078810" y="2116380"/>
                      <a:pt x="1086048" y="2114476"/>
                      <a:pt x="1092527" y="2111428"/>
                    </a:cubicBezTo>
                    <a:cubicBezTo>
                      <a:pt x="1098623" y="2108570"/>
                      <a:pt x="1103767" y="2103616"/>
                      <a:pt x="1109865" y="2100568"/>
                    </a:cubicBezTo>
                    <a:cubicBezTo>
                      <a:pt x="1126437" y="2092378"/>
                      <a:pt x="1143394" y="2084757"/>
                      <a:pt x="1162823" y="2075613"/>
                    </a:cubicBezTo>
                    <a:cubicBezTo>
                      <a:pt x="1173681" y="2092757"/>
                      <a:pt x="1188354" y="2083041"/>
                      <a:pt x="1206641" y="2074851"/>
                    </a:cubicBezTo>
                    <a:cubicBezTo>
                      <a:pt x="1225310" y="2066468"/>
                      <a:pt x="1246837" y="2063801"/>
                      <a:pt x="1267411" y="2060753"/>
                    </a:cubicBezTo>
                    <a:cubicBezTo>
                      <a:pt x="1305132" y="2055228"/>
                      <a:pt x="1343044" y="2051799"/>
                      <a:pt x="1380762" y="2046847"/>
                    </a:cubicBezTo>
                    <a:cubicBezTo>
                      <a:pt x="1388765" y="2045703"/>
                      <a:pt x="1397909" y="2043608"/>
                      <a:pt x="1404006" y="2038844"/>
                    </a:cubicBezTo>
                    <a:cubicBezTo>
                      <a:pt x="1445725" y="2006839"/>
                      <a:pt x="1496403" y="1997887"/>
                      <a:pt x="1544598" y="2000932"/>
                    </a:cubicBezTo>
                    <a:cubicBezTo>
                      <a:pt x="1582510" y="2003220"/>
                      <a:pt x="1619658" y="2004935"/>
                      <a:pt x="1657188" y="2001697"/>
                    </a:cubicBezTo>
                    <a:cubicBezTo>
                      <a:pt x="1660046" y="2001505"/>
                      <a:pt x="1663856" y="2001887"/>
                      <a:pt x="1665950" y="2003411"/>
                    </a:cubicBezTo>
                    <a:cubicBezTo>
                      <a:pt x="1678904" y="2013507"/>
                      <a:pt x="1692431" y="2014269"/>
                      <a:pt x="1709006" y="2015983"/>
                    </a:cubicBezTo>
                    <a:cubicBezTo>
                      <a:pt x="1732439" y="2018461"/>
                      <a:pt x="1753965" y="2016745"/>
                      <a:pt x="1775684" y="2012555"/>
                    </a:cubicBezTo>
                    <a:cubicBezTo>
                      <a:pt x="1791496" y="2009507"/>
                      <a:pt x="1807497" y="2003220"/>
                      <a:pt x="1821596" y="1995218"/>
                    </a:cubicBezTo>
                    <a:cubicBezTo>
                      <a:pt x="1841216" y="1983978"/>
                      <a:pt x="1860079" y="1979597"/>
                      <a:pt x="1878748" y="1994457"/>
                    </a:cubicBezTo>
                    <a:cubicBezTo>
                      <a:pt x="1898940" y="2010269"/>
                      <a:pt x="1921800" y="2004745"/>
                      <a:pt x="1944092" y="2005315"/>
                    </a:cubicBezTo>
                    <a:cubicBezTo>
                      <a:pt x="1953806" y="2005507"/>
                      <a:pt x="1964094" y="2005124"/>
                      <a:pt x="1973429" y="2007601"/>
                    </a:cubicBezTo>
                    <a:cubicBezTo>
                      <a:pt x="2000479" y="2014651"/>
                      <a:pt x="2026581" y="2025320"/>
                      <a:pt x="2054013" y="2030082"/>
                    </a:cubicBezTo>
                    <a:cubicBezTo>
                      <a:pt x="2069254" y="2032747"/>
                      <a:pt x="2086208" y="2027986"/>
                      <a:pt x="2102021" y="2024557"/>
                    </a:cubicBezTo>
                    <a:cubicBezTo>
                      <a:pt x="2118023" y="2020937"/>
                      <a:pt x="2133834" y="2015413"/>
                      <a:pt x="2149267" y="2009697"/>
                    </a:cubicBezTo>
                    <a:cubicBezTo>
                      <a:pt x="2159743" y="2005887"/>
                      <a:pt x="2171173" y="2002267"/>
                      <a:pt x="2179556" y="1995409"/>
                    </a:cubicBezTo>
                    <a:cubicBezTo>
                      <a:pt x="2198608" y="1979788"/>
                      <a:pt x="2218229" y="1977120"/>
                      <a:pt x="2240710" y="1985312"/>
                    </a:cubicBezTo>
                    <a:cubicBezTo>
                      <a:pt x="2244137" y="1986647"/>
                      <a:pt x="2248138" y="1986647"/>
                      <a:pt x="2251948" y="1986836"/>
                    </a:cubicBezTo>
                    <a:cubicBezTo>
                      <a:pt x="2312915" y="1990836"/>
                      <a:pt x="2373874" y="1993314"/>
                      <a:pt x="2434456" y="1999410"/>
                    </a:cubicBezTo>
                    <a:cubicBezTo>
                      <a:pt x="2459029" y="2001887"/>
                      <a:pt x="2482652" y="2012745"/>
                      <a:pt x="2506847" y="2019603"/>
                    </a:cubicBezTo>
                    <a:cubicBezTo>
                      <a:pt x="2511800" y="2020937"/>
                      <a:pt x="2517327" y="2023033"/>
                      <a:pt x="2522279" y="2022080"/>
                    </a:cubicBezTo>
                    <a:cubicBezTo>
                      <a:pt x="2576191" y="2012555"/>
                      <a:pt x="2626677" y="2026461"/>
                      <a:pt x="2676398" y="2044751"/>
                    </a:cubicBezTo>
                    <a:cubicBezTo>
                      <a:pt x="2681540" y="2046656"/>
                      <a:pt x="2687827" y="2046084"/>
                      <a:pt x="2693543" y="2045703"/>
                    </a:cubicBezTo>
                    <a:cubicBezTo>
                      <a:pt x="2709548" y="2044370"/>
                      <a:pt x="2726882" y="2037701"/>
                      <a:pt x="2741360" y="2041701"/>
                    </a:cubicBezTo>
                    <a:cubicBezTo>
                      <a:pt x="2779842" y="2052753"/>
                      <a:pt x="2817943" y="2066087"/>
                      <a:pt x="2854140" y="2082851"/>
                    </a:cubicBezTo>
                    <a:cubicBezTo>
                      <a:pt x="2890910" y="2099805"/>
                      <a:pt x="2925008" y="2114095"/>
                      <a:pt x="2967110" y="2096949"/>
                    </a:cubicBezTo>
                    <a:cubicBezTo>
                      <a:pt x="2985016" y="2089709"/>
                      <a:pt x="3008639" y="2094853"/>
                      <a:pt x="3029216" y="2096757"/>
                    </a:cubicBezTo>
                    <a:cubicBezTo>
                      <a:pt x="3044264" y="2098282"/>
                      <a:pt x="3058743" y="2106856"/>
                      <a:pt x="3073604" y="2106856"/>
                    </a:cubicBezTo>
                    <a:cubicBezTo>
                      <a:pt x="3113231" y="2106856"/>
                      <a:pt x="3148472" y="2116953"/>
                      <a:pt x="3182763" y="2137527"/>
                    </a:cubicBezTo>
                    <a:cubicBezTo>
                      <a:pt x="3196102" y="2145528"/>
                      <a:pt x="3216867" y="2140193"/>
                      <a:pt x="3234202" y="2142289"/>
                    </a:cubicBezTo>
                    <a:cubicBezTo>
                      <a:pt x="3252492" y="2144765"/>
                      <a:pt x="3271348" y="2147051"/>
                      <a:pt x="3288877" y="2152578"/>
                    </a:cubicBezTo>
                    <a:cubicBezTo>
                      <a:pt x="3334216" y="2167056"/>
                      <a:pt x="3378986" y="2183439"/>
                      <a:pt x="3424135" y="2198680"/>
                    </a:cubicBezTo>
                    <a:cubicBezTo>
                      <a:pt x="3461282" y="2211253"/>
                      <a:pt x="3497862" y="2201347"/>
                      <a:pt x="3534629" y="2196013"/>
                    </a:cubicBezTo>
                    <a:cubicBezTo>
                      <a:pt x="3557682" y="2192583"/>
                      <a:pt x="3579206" y="2184391"/>
                      <a:pt x="3605116" y="2196583"/>
                    </a:cubicBezTo>
                    <a:cubicBezTo>
                      <a:pt x="3629882" y="2208205"/>
                      <a:pt x="3661315" y="2205537"/>
                      <a:pt x="3689131" y="2211824"/>
                    </a:cubicBezTo>
                    <a:cubicBezTo>
                      <a:pt x="3712565" y="2217157"/>
                      <a:pt x="3735231" y="2225732"/>
                      <a:pt x="3757902" y="2234114"/>
                    </a:cubicBezTo>
                    <a:cubicBezTo>
                      <a:pt x="3788766" y="2245545"/>
                      <a:pt x="3819245" y="2257545"/>
                      <a:pt x="3852966" y="2251831"/>
                    </a:cubicBezTo>
                    <a:cubicBezTo>
                      <a:pt x="3891259" y="2245353"/>
                      <a:pt x="3917546" y="2269738"/>
                      <a:pt x="3947648" y="2285932"/>
                    </a:cubicBezTo>
                    <a:cubicBezTo>
                      <a:pt x="3968414" y="2296980"/>
                      <a:pt x="3991083" y="2305172"/>
                      <a:pt x="4013753" y="2312031"/>
                    </a:cubicBezTo>
                    <a:cubicBezTo>
                      <a:pt x="4044043" y="2320985"/>
                      <a:pt x="4075285" y="2326320"/>
                      <a:pt x="4105766" y="2335082"/>
                    </a:cubicBezTo>
                    <a:cubicBezTo>
                      <a:pt x="4151870" y="2348226"/>
                      <a:pt x="4198546" y="2358514"/>
                      <a:pt x="4246551" y="2351274"/>
                    </a:cubicBezTo>
                    <a:cubicBezTo>
                      <a:pt x="4268649" y="2348036"/>
                      <a:pt x="4289227" y="2348226"/>
                      <a:pt x="4311323" y="2352991"/>
                    </a:cubicBezTo>
                    <a:cubicBezTo>
                      <a:pt x="4347518" y="2360801"/>
                      <a:pt x="4384668" y="2361753"/>
                      <a:pt x="4413817" y="2390899"/>
                    </a:cubicBezTo>
                    <a:cubicBezTo>
                      <a:pt x="4424104" y="2401188"/>
                      <a:pt x="4442581" y="2403853"/>
                      <a:pt x="4457632" y="2409188"/>
                    </a:cubicBezTo>
                    <a:cubicBezTo>
                      <a:pt x="4474969" y="2415476"/>
                      <a:pt x="4487731" y="2412236"/>
                      <a:pt x="4497068" y="2393947"/>
                    </a:cubicBezTo>
                    <a:cubicBezTo>
                      <a:pt x="4501257" y="2385757"/>
                      <a:pt x="4513260" y="2377755"/>
                      <a:pt x="4522596" y="2376421"/>
                    </a:cubicBezTo>
                    <a:cubicBezTo>
                      <a:pt x="4550599" y="2372421"/>
                      <a:pt x="4576318" y="2378327"/>
                      <a:pt x="4603368" y="2391282"/>
                    </a:cubicBezTo>
                    <a:cubicBezTo>
                      <a:pt x="4628705" y="2403474"/>
                      <a:pt x="4660331" y="2402140"/>
                      <a:pt x="4689098" y="2406903"/>
                    </a:cubicBezTo>
                    <a:cubicBezTo>
                      <a:pt x="4699289" y="2408618"/>
                      <a:pt x="4709482" y="2411237"/>
                      <a:pt x="4719697" y="2413428"/>
                    </a:cubicBezTo>
                    <a:lnTo>
                      <a:pt x="4726469" y="2414298"/>
                    </a:lnTo>
                    <a:lnTo>
                      <a:pt x="4785776" y="2414298"/>
                    </a:lnTo>
                    <a:lnTo>
                      <a:pt x="4788661" y="2414047"/>
                    </a:lnTo>
                    <a:cubicBezTo>
                      <a:pt x="4801401" y="2412237"/>
                      <a:pt x="4814166" y="2410142"/>
                      <a:pt x="4827024" y="2408999"/>
                    </a:cubicBezTo>
                    <a:cubicBezTo>
                      <a:pt x="4847027" y="2407095"/>
                      <a:pt x="4867412" y="2407856"/>
                      <a:pt x="4887415" y="2405570"/>
                    </a:cubicBezTo>
                    <a:cubicBezTo>
                      <a:pt x="4903799" y="2403853"/>
                      <a:pt x="4919991" y="2399474"/>
                      <a:pt x="4936184" y="2395853"/>
                    </a:cubicBezTo>
                    <a:cubicBezTo>
                      <a:pt x="4942089" y="2394520"/>
                      <a:pt x="4947996" y="2389376"/>
                      <a:pt x="4953328" y="2390138"/>
                    </a:cubicBezTo>
                    <a:cubicBezTo>
                      <a:pt x="5006292" y="2398330"/>
                      <a:pt x="5044391" y="2361753"/>
                      <a:pt x="5089162" y="2345560"/>
                    </a:cubicBezTo>
                    <a:cubicBezTo>
                      <a:pt x="5136216" y="2328413"/>
                      <a:pt x="5181748" y="2302124"/>
                      <a:pt x="5234326" y="2309935"/>
                    </a:cubicBezTo>
                    <a:cubicBezTo>
                      <a:pt x="5266141" y="2314697"/>
                      <a:pt x="5296812" y="2325747"/>
                      <a:pt x="5328438" y="2332416"/>
                    </a:cubicBezTo>
                    <a:cubicBezTo>
                      <a:pt x="5339677" y="2334701"/>
                      <a:pt x="5352250" y="2334320"/>
                      <a:pt x="5363491" y="2332034"/>
                    </a:cubicBezTo>
                    <a:cubicBezTo>
                      <a:pt x="5417784" y="2321555"/>
                      <a:pt x="5471316" y="2320032"/>
                      <a:pt x="5524660" y="2337178"/>
                    </a:cubicBezTo>
                    <a:cubicBezTo>
                      <a:pt x="5533802" y="2340036"/>
                      <a:pt x="5543518" y="2342701"/>
                      <a:pt x="5553045" y="2342701"/>
                    </a:cubicBezTo>
                    <a:cubicBezTo>
                      <a:pt x="5605244" y="2342701"/>
                      <a:pt x="5656488" y="2338701"/>
                      <a:pt x="5706401" y="2320032"/>
                    </a:cubicBezTo>
                    <a:cubicBezTo>
                      <a:pt x="5723166" y="2313745"/>
                      <a:pt x="5743551" y="2317745"/>
                      <a:pt x="5762029" y="2316221"/>
                    </a:cubicBezTo>
                    <a:cubicBezTo>
                      <a:pt x="5779174" y="2314889"/>
                      <a:pt x="5796702" y="2314317"/>
                      <a:pt x="5813276" y="2309935"/>
                    </a:cubicBezTo>
                    <a:cubicBezTo>
                      <a:pt x="5837472" y="2303459"/>
                      <a:pt x="5859949" y="2302697"/>
                      <a:pt x="5884906" y="2308411"/>
                    </a:cubicBezTo>
                    <a:cubicBezTo>
                      <a:pt x="5908719" y="2313745"/>
                      <a:pt x="5934438" y="2311079"/>
                      <a:pt x="5959204" y="2311269"/>
                    </a:cubicBezTo>
                    <a:cubicBezTo>
                      <a:pt x="5986828" y="2311459"/>
                      <a:pt x="6014449" y="2311649"/>
                      <a:pt x="6042072" y="2310697"/>
                    </a:cubicBezTo>
                    <a:cubicBezTo>
                      <a:pt x="6053124" y="2310317"/>
                      <a:pt x="6065695" y="2302697"/>
                      <a:pt x="6074842" y="2305745"/>
                    </a:cubicBezTo>
                    <a:cubicBezTo>
                      <a:pt x="6104368" y="2316031"/>
                      <a:pt x="6133897" y="2303649"/>
                      <a:pt x="6163425" y="2309172"/>
                    </a:cubicBezTo>
                    <a:cubicBezTo>
                      <a:pt x="6177905" y="2312031"/>
                      <a:pt x="6194288" y="2304220"/>
                      <a:pt x="6209909" y="2303459"/>
                    </a:cubicBezTo>
                    <a:cubicBezTo>
                      <a:pt x="6235437" y="2302124"/>
                      <a:pt x="6260964" y="2302697"/>
                      <a:pt x="6286493" y="2302315"/>
                    </a:cubicBezTo>
                    <a:cubicBezTo>
                      <a:pt x="6294876" y="2302124"/>
                      <a:pt x="6303068" y="2301362"/>
                      <a:pt x="6311449" y="2300980"/>
                    </a:cubicBezTo>
                    <a:cubicBezTo>
                      <a:pt x="6318880" y="2300601"/>
                      <a:pt x="6326691" y="2298887"/>
                      <a:pt x="6333739" y="2300218"/>
                    </a:cubicBezTo>
                    <a:cubicBezTo>
                      <a:pt x="6359268" y="2304983"/>
                      <a:pt x="6384414" y="2312793"/>
                      <a:pt x="6410131" y="2315841"/>
                    </a:cubicBezTo>
                    <a:cubicBezTo>
                      <a:pt x="6432420" y="2318507"/>
                      <a:pt x="6455472" y="2314889"/>
                      <a:pt x="6477951" y="2316793"/>
                    </a:cubicBezTo>
                    <a:cubicBezTo>
                      <a:pt x="6517576" y="2320032"/>
                      <a:pt x="6557201" y="2325747"/>
                      <a:pt x="6596828" y="2329368"/>
                    </a:cubicBezTo>
                    <a:cubicBezTo>
                      <a:pt x="6605401" y="2330130"/>
                      <a:pt x="6614353" y="2325365"/>
                      <a:pt x="6623118" y="2324985"/>
                    </a:cubicBezTo>
                    <a:cubicBezTo>
                      <a:pt x="6650551" y="2324033"/>
                      <a:pt x="6677984" y="2323841"/>
                      <a:pt x="6705417" y="2323272"/>
                    </a:cubicBezTo>
                    <a:cubicBezTo>
                      <a:pt x="6721038" y="2323080"/>
                      <a:pt x="6736851" y="2323651"/>
                      <a:pt x="6752283" y="2321937"/>
                    </a:cubicBezTo>
                    <a:cubicBezTo>
                      <a:pt x="6772665" y="2319651"/>
                      <a:pt x="6791144" y="2316221"/>
                      <a:pt x="6810195" y="2331082"/>
                    </a:cubicBezTo>
                    <a:cubicBezTo>
                      <a:pt x="6839534" y="2354132"/>
                      <a:pt x="6876872" y="2345178"/>
                      <a:pt x="6910782" y="2350512"/>
                    </a:cubicBezTo>
                    <a:cubicBezTo>
                      <a:pt x="6919547" y="2351847"/>
                      <a:pt x="6928501" y="2352036"/>
                      <a:pt x="6937263" y="2353561"/>
                    </a:cubicBezTo>
                    <a:cubicBezTo>
                      <a:pt x="6953457" y="2356418"/>
                      <a:pt x="6969457" y="2359657"/>
                      <a:pt x="6985653" y="2362897"/>
                    </a:cubicBezTo>
                    <a:cubicBezTo>
                      <a:pt x="6988509" y="2363467"/>
                      <a:pt x="6991747" y="2363659"/>
                      <a:pt x="6994415" y="2364611"/>
                    </a:cubicBezTo>
                    <a:cubicBezTo>
                      <a:pt x="7018991" y="2372611"/>
                      <a:pt x="7043184" y="2381755"/>
                      <a:pt x="7068141" y="2388234"/>
                    </a:cubicBezTo>
                    <a:cubicBezTo>
                      <a:pt x="7080334" y="2391472"/>
                      <a:pt x="7093860" y="2391853"/>
                      <a:pt x="7106432" y="2390138"/>
                    </a:cubicBezTo>
                    <a:cubicBezTo>
                      <a:pt x="7143199" y="2385185"/>
                      <a:pt x="7179587" y="2383089"/>
                      <a:pt x="7216547" y="2390330"/>
                    </a:cubicBezTo>
                    <a:cubicBezTo>
                      <a:pt x="7231214" y="2393186"/>
                      <a:pt x="7247599" y="2388424"/>
                      <a:pt x="7263220" y="2386709"/>
                    </a:cubicBezTo>
                    <a:cubicBezTo>
                      <a:pt x="7300559" y="2382137"/>
                      <a:pt x="7337899" y="2377183"/>
                      <a:pt x="7375428" y="2372803"/>
                    </a:cubicBezTo>
                    <a:cubicBezTo>
                      <a:pt x="7398860" y="2370135"/>
                      <a:pt x="7422483" y="2368611"/>
                      <a:pt x="7445916" y="2365945"/>
                    </a:cubicBezTo>
                    <a:cubicBezTo>
                      <a:pt x="7472967" y="2362705"/>
                      <a:pt x="7499828" y="2357753"/>
                      <a:pt x="7526880" y="2355084"/>
                    </a:cubicBezTo>
                    <a:cubicBezTo>
                      <a:pt x="7557742" y="2352036"/>
                      <a:pt x="7588795" y="2351466"/>
                      <a:pt x="7619655" y="2348226"/>
                    </a:cubicBezTo>
                    <a:cubicBezTo>
                      <a:pt x="7676047" y="2341940"/>
                      <a:pt x="7732247" y="2334509"/>
                      <a:pt x="7788636" y="2327461"/>
                    </a:cubicBezTo>
                    <a:cubicBezTo>
                      <a:pt x="7843311" y="2320603"/>
                      <a:pt x="7897987" y="2314507"/>
                      <a:pt x="7952280" y="2305935"/>
                    </a:cubicBezTo>
                    <a:cubicBezTo>
                      <a:pt x="7975142" y="2302315"/>
                      <a:pt x="7996859" y="2292408"/>
                      <a:pt x="8019339" y="2286884"/>
                    </a:cubicBezTo>
                    <a:cubicBezTo>
                      <a:pt x="8058774" y="2277357"/>
                      <a:pt x="8098590" y="2269357"/>
                      <a:pt x="8137835" y="2259832"/>
                    </a:cubicBezTo>
                    <a:cubicBezTo>
                      <a:pt x="8155359" y="2255641"/>
                      <a:pt x="8172124" y="2248593"/>
                      <a:pt x="8189651" y="2243639"/>
                    </a:cubicBezTo>
                    <a:cubicBezTo>
                      <a:pt x="8230992" y="2232208"/>
                      <a:pt x="8272903" y="2222874"/>
                      <a:pt x="8313671" y="2209920"/>
                    </a:cubicBezTo>
                    <a:cubicBezTo>
                      <a:pt x="8362822" y="2194297"/>
                      <a:pt x="8411019" y="2175439"/>
                      <a:pt x="8459979" y="2158864"/>
                    </a:cubicBezTo>
                    <a:cubicBezTo>
                      <a:pt x="8478269" y="2152578"/>
                      <a:pt x="8497511" y="2148957"/>
                      <a:pt x="8516369" y="2144003"/>
                    </a:cubicBezTo>
                    <a:cubicBezTo>
                      <a:pt x="8563425" y="2131431"/>
                      <a:pt x="8610288" y="2118095"/>
                      <a:pt x="8657726" y="2106284"/>
                    </a:cubicBezTo>
                    <a:cubicBezTo>
                      <a:pt x="8675253" y="2101901"/>
                      <a:pt x="8693731" y="2102284"/>
                      <a:pt x="8711448" y="2098664"/>
                    </a:cubicBezTo>
                    <a:cubicBezTo>
                      <a:pt x="8732023" y="2094472"/>
                      <a:pt x="8752407" y="2089138"/>
                      <a:pt x="8772219" y="2082280"/>
                    </a:cubicBezTo>
                    <a:cubicBezTo>
                      <a:pt x="8796985" y="2073707"/>
                      <a:pt x="8820990" y="2062659"/>
                      <a:pt x="8845565" y="2053705"/>
                    </a:cubicBezTo>
                    <a:cubicBezTo>
                      <a:pt x="8886142" y="2039034"/>
                      <a:pt x="8926911" y="2024557"/>
                      <a:pt x="8967871" y="2011221"/>
                    </a:cubicBezTo>
                    <a:cubicBezTo>
                      <a:pt x="8983301" y="2006268"/>
                      <a:pt x="9000257" y="2005697"/>
                      <a:pt x="9015878" y="2001124"/>
                    </a:cubicBezTo>
                    <a:cubicBezTo>
                      <a:pt x="9088840" y="1979597"/>
                      <a:pt x="9161805" y="1957880"/>
                      <a:pt x="9234579" y="1935209"/>
                    </a:cubicBezTo>
                    <a:cubicBezTo>
                      <a:pt x="9272298" y="1923399"/>
                      <a:pt x="9308875" y="1908538"/>
                      <a:pt x="9346597" y="1896917"/>
                    </a:cubicBezTo>
                    <a:cubicBezTo>
                      <a:pt x="9369267" y="1889869"/>
                      <a:pt x="9393650" y="1887773"/>
                      <a:pt x="9416321" y="1880724"/>
                    </a:cubicBezTo>
                    <a:cubicBezTo>
                      <a:pt x="9437278" y="1874247"/>
                      <a:pt x="9456709" y="1863578"/>
                      <a:pt x="9477283" y="1856149"/>
                    </a:cubicBezTo>
                    <a:cubicBezTo>
                      <a:pt x="9540152" y="1833097"/>
                      <a:pt x="9603971" y="1811953"/>
                      <a:pt x="9666265" y="1787186"/>
                    </a:cubicBezTo>
                    <a:cubicBezTo>
                      <a:pt x="9696749" y="1775183"/>
                      <a:pt x="9725323" y="1757849"/>
                      <a:pt x="9754088" y="1741464"/>
                    </a:cubicBezTo>
                    <a:cubicBezTo>
                      <a:pt x="9802858" y="1713841"/>
                      <a:pt x="9850865" y="1685074"/>
                      <a:pt x="9899446" y="1656880"/>
                    </a:cubicBezTo>
                    <a:cubicBezTo>
                      <a:pt x="9935832" y="1635924"/>
                      <a:pt x="9968027" y="1611347"/>
                      <a:pt x="9993175" y="1576487"/>
                    </a:cubicBezTo>
                    <a:cubicBezTo>
                      <a:pt x="10004797" y="1560484"/>
                      <a:pt x="10024990" y="1546768"/>
                      <a:pt x="10044230" y="1540480"/>
                    </a:cubicBezTo>
                    <a:cubicBezTo>
                      <a:pt x="10078713" y="1529241"/>
                      <a:pt x="10104430" y="1507522"/>
                      <a:pt x="10131863" y="1485613"/>
                    </a:cubicBezTo>
                    <a:cubicBezTo>
                      <a:pt x="10166536" y="1457801"/>
                      <a:pt x="10203304" y="1431509"/>
                      <a:pt x="10242357" y="1410555"/>
                    </a:cubicBezTo>
                    <a:cubicBezTo>
                      <a:pt x="10280840" y="1389980"/>
                      <a:pt x="10324086" y="1378549"/>
                      <a:pt x="10363709" y="1359499"/>
                    </a:cubicBezTo>
                    <a:cubicBezTo>
                      <a:pt x="10386952" y="1348259"/>
                      <a:pt x="10407146" y="1330353"/>
                      <a:pt x="10428291" y="1314920"/>
                    </a:cubicBezTo>
                    <a:cubicBezTo>
                      <a:pt x="10449438" y="1299489"/>
                      <a:pt x="10470394" y="1283486"/>
                      <a:pt x="10490969" y="1267104"/>
                    </a:cubicBezTo>
                    <a:cubicBezTo>
                      <a:pt x="10502208" y="1258149"/>
                      <a:pt x="10511734" y="1246909"/>
                      <a:pt x="10523354" y="1238337"/>
                    </a:cubicBezTo>
                    <a:cubicBezTo>
                      <a:pt x="10545263" y="1222334"/>
                      <a:pt x="10569075" y="1208808"/>
                      <a:pt x="10590031" y="1191664"/>
                    </a:cubicBezTo>
                    <a:cubicBezTo>
                      <a:pt x="10610225" y="1175089"/>
                      <a:pt x="10633467" y="1166707"/>
                      <a:pt x="10656519" y="1156038"/>
                    </a:cubicBezTo>
                    <a:cubicBezTo>
                      <a:pt x="10674046" y="1148036"/>
                      <a:pt x="10686617" y="1130320"/>
                      <a:pt x="10703573" y="1120603"/>
                    </a:cubicBezTo>
                    <a:cubicBezTo>
                      <a:pt x="10727767" y="1106697"/>
                      <a:pt x="10746246" y="1089553"/>
                      <a:pt x="10764534" y="1067643"/>
                    </a:cubicBezTo>
                    <a:cubicBezTo>
                      <a:pt x="10785111" y="1043068"/>
                      <a:pt x="10820162" y="1029732"/>
                      <a:pt x="10850453" y="1014301"/>
                    </a:cubicBezTo>
                    <a:cubicBezTo>
                      <a:pt x="10876171" y="1001157"/>
                      <a:pt x="10906081" y="995632"/>
                      <a:pt x="10929704" y="980201"/>
                    </a:cubicBezTo>
                    <a:cubicBezTo>
                      <a:pt x="10946279" y="969342"/>
                      <a:pt x="10958661" y="948957"/>
                      <a:pt x="10967423" y="930289"/>
                    </a:cubicBezTo>
                    <a:cubicBezTo>
                      <a:pt x="10987046" y="887995"/>
                      <a:pt x="11021146" y="861897"/>
                      <a:pt x="11058869" y="838084"/>
                    </a:cubicBezTo>
                    <a:cubicBezTo>
                      <a:pt x="11097350" y="813699"/>
                      <a:pt x="11133927" y="786836"/>
                      <a:pt x="11172600" y="762834"/>
                    </a:cubicBezTo>
                    <a:cubicBezTo>
                      <a:pt x="11211843" y="738638"/>
                      <a:pt x="11243658" y="706443"/>
                      <a:pt x="11275283" y="673676"/>
                    </a:cubicBezTo>
                    <a:cubicBezTo>
                      <a:pt x="11288238" y="660150"/>
                      <a:pt x="11305192" y="650434"/>
                      <a:pt x="11320623" y="639195"/>
                    </a:cubicBezTo>
                    <a:cubicBezTo>
                      <a:pt x="11338339" y="626241"/>
                      <a:pt x="11355296" y="611953"/>
                      <a:pt x="11374346" y="601664"/>
                    </a:cubicBezTo>
                    <a:cubicBezTo>
                      <a:pt x="11398160" y="588709"/>
                      <a:pt x="11424069" y="579757"/>
                      <a:pt x="11448453" y="567755"/>
                    </a:cubicBezTo>
                    <a:cubicBezTo>
                      <a:pt x="11476838" y="553657"/>
                      <a:pt x="11505795" y="539750"/>
                      <a:pt x="11532275" y="522605"/>
                    </a:cubicBezTo>
                    <a:cubicBezTo>
                      <a:pt x="11545039" y="514413"/>
                      <a:pt x="11553613" y="499363"/>
                      <a:pt x="11562947" y="486598"/>
                    </a:cubicBezTo>
                    <a:cubicBezTo>
                      <a:pt x="11599714" y="436305"/>
                      <a:pt x="11635529" y="385441"/>
                      <a:pt x="11672489" y="335337"/>
                    </a:cubicBezTo>
                    <a:cubicBezTo>
                      <a:pt x="11712304" y="281424"/>
                      <a:pt x="11763931" y="241608"/>
                      <a:pt x="11821656" y="207889"/>
                    </a:cubicBezTo>
                    <a:cubicBezTo>
                      <a:pt x="11877664" y="175312"/>
                      <a:pt x="11931195" y="138734"/>
                      <a:pt x="11986443" y="104824"/>
                    </a:cubicBezTo>
                    <a:cubicBezTo>
                      <a:pt x="11998443" y="97395"/>
                      <a:pt x="12013114" y="94347"/>
                      <a:pt x="12026448" y="88821"/>
                    </a:cubicBezTo>
                    <a:cubicBezTo>
                      <a:pt x="12072360" y="69580"/>
                      <a:pt x="12118083" y="50147"/>
                      <a:pt x="12160947" y="28621"/>
                    </a:cubicBezTo>
                    <a:lnTo>
                      <a:pt x="12192000" y="0"/>
                    </a:lnTo>
                    <a:close/>
                  </a:path>
                </a:pathLst>
              </a:custGeom>
              <a:solidFill>
                <a:schemeClr val="tx1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/>
              </a:p>
            </p:txBody>
          </p:sp>
          <p:sp>
            <p:nvSpPr>
              <p:cNvPr id="22" name="Freeform: Shape 21">
                <a:extLst>
                  <a:ext uri="{FF2B5EF4-FFF2-40B4-BE49-F238E27FC236}">
                    <a16:creationId xmlns:a16="http://schemas.microsoft.com/office/drawing/2014/main" id="{D1A0BEEB-C008-4150-A935-C6AAF537DA1F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0" y="3681702"/>
                <a:ext cx="12192000" cy="3176298"/>
              </a:xfrm>
              <a:custGeom>
                <a:avLst/>
                <a:gdLst>
                  <a:gd name="connsiteX0" fmla="*/ 12192000 w 12192000"/>
                  <a:gd name="connsiteY0" fmla="*/ 0 h 3176298"/>
                  <a:gd name="connsiteX1" fmla="*/ 12192000 w 12192000"/>
                  <a:gd name="connsiteY1" fmla="*/ 3176298 h 3176298"/>
                  <a:gd name="connsiteX2" fmla="*/ 0 w 12192000"/>
                  <a:gd name="connsiteY2" fmla="*/ 3176298 h 3176298"/>
                  <a:gd name="connsiteX3" fmla="*/ 0 w 12192000"/>
                  <a:gd name="connsiteY3" fmla="*/ 2264980 h 3176298"/>
                  <a:gd name="connsiteX4" fmla="*/ 544 w 12192000"/>
                  <a:gd name="connsiteY4" fmla="*/ 2264980 h 3176298"/>
                  <a:gd name="connsiteX5" fmla="*/ 544 w 12192000"/>
                  <a:gd name="connsiteY5" fmla="*/ 2392219 h 3176298"/>
                  <a:gd name="connsiteX6" fmla="*/ 61197 w 12192000"/>
                  <a:gd name="connsiteY6" fmla="*/ 2387448 h 3176298"/>
                  <a:gd name="connsiteX7" fmla="*/ 119613 w 12192000"/>
                  <a:gd name="connsiteY7" fmla="*/ 2369945 h 3176298"/>
                  <a:gd name="connsiteX8" fmla="*/ 172384 w 12192000"/>
                  <a:gd name="connsiteY8" fmla="*/ 2347084 h 3176298"/>
                  <a:gd name="connsiteX9" fmla="*/ 274873 w 12192000"/>
                  <a:gd name="connsiteY9" fmla="*/ 2336988 h 3176298"/>
                  <a:gd name="connsiteX10" fmla="*/ 307259 w 12192000"/>
                  <a:gd name="connsiteY10" fmla="*/ 2331461 h 3176298"/>
                  <a:gd name="connsiteX11" fmla="*/ 394511 w 12192000"/>
                  <a:gd name="connsiteY11" fmla="*/ 2308601 h 3176298"/>
                  <a:gd name="connsiteX12" fmla="*/ 494337 w 12192000"/>
                  <a:gd name="connsiteY12" fmla="*/ 2268213 h 3176298"/>
                  <a:gd name="connsiteX13" fmla="*/ 546917 w 12192000"/>
                  <a:gd name="connsiteY13" fmla="*/ 2283264 h 3176298"/>
                  <a:gd name="connsiteX14" fmla="*/ 730754 w 12192000"/>
                  <a:gd name="connsiteY14" fmla="*/ 2240780 h 3176298"/>
                  <a:gd name="connsiteX15" fmla="*/ 785432 w 12192000"/>
                  <a:gd name="connsiteY15" fmla="*/ 2218682 h 3176298"/>
                  <a:gd name="connsiteX16" fmla="*/ 801053 w 12192000"/>
                  <a:gd name="connsiteY16" fmla="*/ 2204013 h 3176298"/>
                  <a:gd name="connsiteX17" fmla="*/ 858205 w 12192000"/>
                  <a:gd name="connsiteY17" fmla="*/ 2169532 h 3176298"/>
                  <a:gd name="connsiteX18" fmla="*/ 949646 w 12192000"/>
                  <a:gd name="connsiteY18" fmla="*/ 2157340 h 3176298"/>
                  <a:gd name="connsiteX19" fmla="*/ 960887 w 12192000"/>
                  <a:gd name="connsiteY19" fmla="*/ 2150099 h 3176298"/>
                  <a:gd name="connsiteX20" fmla="*/ 977653 w 12192000"/>
                  <a:gd name="connsiteY20" fmla="*/ 2138480 h 3176298"/>
                  <a:gd name="connsiteX21" fmla="*/ 1071762 w 12192000"/>
                  <a:gd name="connsiteY21" fmla="*/ 2117905 h 3176298"/>
                  <a:gd name="connsiteX22" fmla="*/ 1092527 w 12192000"/>
                  <a:gd name="connsiteY22" fmla="*/ 2111428 h 3176298"/>
                  <a:gd name="connsiteX23" fmla="*/ 1109865 w 12192000"/>
                  <a:gd name="connsiteY23" fmla="*/ 2100568 h 3176298"/>
                  <a:gd name="connsiteX24" fmla="*/ 1162823 w 12192000"/>
                  <a:gd name="connsiteY24" fmla="*/ 2075613 h 3176298"/>
                  <a:gd name="connsiteX25" fmla="*/ 1206641 w 12192000"/>
                  <a:gd name="connsiteY25" fmla="*/ 2074851 h 3176298"/>
                  <a:gd name="connsiteX26" fmla="*/ 1267411 w 12192000"/>
                  <a:gd name="connsiteY26" fmla="*/ 2060753 h 3176298"/>
                  <a:gd name="connsiteX27" fmla="*/ 1380762 w 12192000"/>
                  <a:gd name="connsiteY27" fmla="*/ 2046847 h 3176298"/>
                  <a:gd name="connsiteX28" fmla="*/ 1404006 w 12192000"/>
                  <a:gd name="connsiteY28" fmla="*/ 2038844 h 3176298"/>
                  <a:gd name="connsiteX29" fmla="*/ 1544598 w 12192000"/>
                  <a:gd name="connsiteY29" fmla="*/ 2000932 h 3176298"/>
                  <a:gd name="connsiteX30" fmla="*/ 1657188 w 12192000"/>
                  <a:gd name="connsiteY30" fmla="*/ 2001697 h 3176298"/>
                  <a:gd name="connsiteX31" fmla="*/ 1665950 w 12192000"/>
                  <a:gd name="connsiteY31" fmla="*/ 2003411 h 3176298"/>
                  <a:gd name="connsiteX32" fmla="*/ 1709006 w 12192000"/>
                  <a:gd name="connsiteY32" fmla="*/ 2015983 h 3176298"/>
                  <a:gd name="connsiteX33" fmla="*/ 1775684 w 12192000"/>
                  <a:gd name="connsiteY33" fmla="*/ 2012555 h 3176298"/>
                  <a:gd name="connsiteX34" fmla="*/ 1821596 w 12192000"/>
                  <a:gd name="connsiteY34" fmla="*/ 1995218 h 3176298"/>
                  <a:gd name="connsiteX35" fmla="*/ 1878748 w 12192000"/>
                  <a:gd name="connsiteY35" fmla="*/ 1994457 h 3176298"/>
                  <a:gd name="connsiteX36" fmla="*/ 1944092 w 12192000"/>
                  <a:gd name="connsiteY36" fmla="*/ 2005315 h 3176298"/>
                  <a:gd name="connsiteX37" fmla="*/ 1973429 w 12192000"/>
                  <a:gd name="connsiteY37" fmla="*/ 2007601 h 3176298"/>
                  <a:gd name="connsiteX38" fmla="*/ 2054013 w 12192000"/>
                  <a:gd name="connsiteY38" fmla="*/ 2030082 h 3176298"/>
                  <a:gd name="connsiteX39" fmla="*/ 2102021 w 12192000"/>
                  <a:gd name="connsiteY39" fmla="*/ 2024557 h 3176298"/>
                  <a:gd name="connsiteX40" fmla="*/ 2149267 w 12192000"/>
                  <a:gd name="connsiteY40" fmla="*/ 2009697 h 3176298"/>
                  <a:gd name="connsiteX41" fmla="*/ 2179556 w 12192000"/>
                  <a:gd name="connsiteY41" fmla="*/ 1995409 h 3176298"/>
                  <a:gd name="connsiteX42" fmla="*/ 2240710 w 12192000"/>
                  <a:gd name="connsiteY42" fmla="*/ 1985312 h 3176298"/>
                  <a:gd name="connsiteX43" fmla="*/ 2251948 w 12192000"/>
                  <a:gd name="connsiteY43" fmla="*/ 1986836 h 3176298"/>
                  <a:gd name="connsiteX44" fmla="*/ 2434456 w 12192000"/>
                  <a:gd name="connsiteY44" fmla="*/ 1999410 h 3176298"/>
                  <a:gd name="connsiteX45" fmla="*/ 2506847 w 12192000"/>
                  <a:gd name="connsiteY45" fmla="*/ 2019603 h 3176298"/>
                  <a:gd name="connsiteX46" fmla="*/ 2522279 w 12192000"/>
                  <a:gd name="connsiteY46" fmla="*/ 2022080 h 3176298"/>
                  <a:gd name="connsiteX47" fmla="*/ 2676398 w 12192000"/>
                  <a:gd name="connsiteY47" fmla="*/ 2044751 h 3176298"/>
                  <a:gd name="connsiteX48" fmla="*/ 2693543 w 12192000"/>
                  <a:gd name="connsiteY48" fmla="*/ 2045703 h 3176298"/>
                  <a:gd name="connsiteX49" fmla="*/ 2741360 w 12192000"/>
                  <a:gd name="connsiteY49" fmla="*/ 2041701 h 3176298"/>
                  <a:gd name="connsiteX50" fmla="*/ 2854140 w 12192000"/>
                  <a:gd name="connsiteY50" fmla="*/ 2082851 h 3176298"/>
                  <a:gd name="connsiteX51" fmla="*/ 2967110 w 12192000"/>
                  <a:gd name="connsiteY51" fmla="*/ 2096949 h 3176298"/>
                  <a:gd name="connsiteX52" fmla="*/ 3029216 w 12192000"/>
                  <a:gd name="connsiteY52" fmla="*/ 2096757 h 3176298"/>
                  <a:gd name="connsiteX53" fmla="*/ 3073604 w 12192000"/>
                  <a:gd name="connsiteY53" fmla="*/ 2106856 h 3176298"/>
                  <a:gd name="connsiteX54" fmla="*/ 3182763 w 12192000"/>
                  <a:gd name="connsiteY54" fmla="*/ 2137527 h 3176298"/>
                  <a:gd name="connsiteX55" fmla="*/ 3234202 w 12192000"/>
                  <a:gd name="connsiteY55" fmla="*/ 2142289 h 3176298"/>
                  <a:gd name="connsiteX56" fmla="*/ 3288877 w 12192000"/>
                  <a:gd name="connsiteY56" fmla="*/ 2152578 h 3176298"/>
                  <a:gd name="connsiteX57" fmla="*/ 3424135 w 12192000"/>
                  <a:gd name="connsiteY57" fmla="*/ 2198680 h 3176298"/>
                  <a:gd name="connsiteX58" fmla="*/ 3534629 w 12192000"/>
                  <a:gd name="connsiteY58" fmla="*/ 2196013 h 3176298"/>
                  <a:gd name="connsiteX59" fmla="*/ 3605116 w 12192000"/>
                  <a:gd name="connsiteY59" fmla="*/ 2196583 h 3176298"/>
                  <a:gd name="connsiteX60" fmla="*/ 3689131 w 12192000"/>
                  <a:gd name="connsiteY60" fmla="*/ 2211824 h 3176298"/>
                  <a:gd name="connsiteX61" fmla="*/ 3757902 w 12192000"/>
                  <a:gd name="connsiteY61" fmla="*/ 2234114 h 3176298"/>
                  <a:gd name="connsiteX62" fmla="*/ 3852966 w 12192000"/>
                  <a:gd name="connsiteY62" fmla="*/ 2251831 h 3176298"/>
                  <a:gd name="connsiteX63" fmla="*/ 3947648 w 12192000"/>
                  <a:gd name="connsiteY63" fmla="*/ 2285932 h 3176298"/>
                  <a:gd name="connsiteX64" fmla="*/ 4013753 w 12192000"/>
                  <a:gd name="connsiteY64" fmla="*/ 2312031 h 3176298"/>
                  <a:gd name="connsiteX65" fmla="*/ 4105766 w 12192000"/>
                  <a:gd name="connsiteY65" fmla="*/ 2335082 h 3176298"/>
                  <a:gd name="connsiteX66" fmla="*/ 4246551 w 12192000"/>
                  <a:gd name="connsiteY66" fmla="*/ 2351274 h 3176298"/>
                  <a:gd name="connsiteX67" fmla="*/ 4311323 w 12192000"/>
                  <a:gd name="connsiteY67" fmla="*/ 2352991 h 3176298"/>
                  <a:gd name="connsiteX68" fmla="*/ 4413817 w 12192000"/>
                  <a:gd name="connsiteY68" fmla="*/ 2390899 h 3176298"/>
                  <a:gd name="connsiteX69" fmla="*/ 4457632 w 12192000"/>
                  <a:gd name="connsiteY69" fmla="*/ 2409188 h 3176298"/>
                  <a:gd name="connsiteX70" fmla="*/ 4497068 w 12192000"/>
                  <a:gd name="connsiteY70" fmla="*/ 2393947 h 3176298"/>
                  <a:gd name="connsiteX71" fmla="*/ 4522596 w 12192000"/>
                  <a:gd name="connsiteY71" fmla="*/ 2376421 h 3176298"/>
                  <a:gd name="connsiteX72" fmla="*/ 4603368 w 12192000"/>
                  <a:gd name="connsiteY72" fmla="*/ 2391282 h 3176298"/>
                  <a:gd name="connsiteX73" fmla="*/ 4689098 w 12192000"/>
                  <a:gd name="connsiteY73" fmla="*/ 2406903 h 3176298"/>
                  <a:gd name="connsiteX74" fmla="*/ 4719697 w 12192000"/>
                  <a:gd name="connsiteY74" fmla="*/ 2413428 h 3176298"/>
                  <a:gd name="connsiteX75" fmla="*/ 4726469 w 12192000"/>
                  <a:gd name="connsiteY75" fmla="*/ 2414298 h 3176298"/>
                  <a:gd name="connsiteX76" fmla="*/ 4785776 w 12192000"/>
                  <a:gd name="connsiteY76" fmla="*/ 2414298 h 3176298"/>
                  <a:gd name="connsiteX77" fmla="*/ 4788661 w 12192000"/>
                  <a:gd name="connsiteY77" fmla="*/ 2414047 h 3176298"/>
                  <a:gd name="connsiteX78" fmla="*/ 4827024 w 12192000"/>
                  <a:gd name="connsiteY78" fmla="*/ 2408999 h 3176298"/>
                  <a:gd name="connsiteX79" fmla="*/ 4887415 w 12192000"/>
                  <a:gd name="connsiteY79" fmla="*/ 2405570 h 3176298"/>
                  <a:gd name="connsiteX80" fmla="*/ 4936184 w 12192000"/>
                  <a:gd name="connsiteY80" fmla="*/ 2395853 h 3176298"/>
                  <a:gd name="connsiteX81" fmla="*/ 4953328 w 12192000"/>
                  <a:gd name="connsiteY81" fmla="*/ 2390138 h 3176298"/>
                  <a:gd name="connsiteX82" fmla="*/ 5089162 w 12192000"/>
                  <a:gd name="connsiteY82" fmla="*/ 2345560 h 3176298"/>
                  <a:gd name="connsiteX83" fmla="*/ 5234326 w 12192000"/>
                  <a:gd name="connsiteY83" fmla="*/ 2309935 h 3176298"/>
                  <a:gd name="connsiteX84" fmla="*/ 5328438 w 12192000"/>
                  <a:gd name="connsiteY84" fmla="*/ 2332416 h 3176298"/>
                  <a:gd name="connsiteX85" fmla="*/ 5363491 w 12192000"/>
                  <a:gd name="connsiteY85" fmla="*/ 2332034 h 3176298"/>
                  <a:gd name="connsiteX86" fmla="*/ 5524660 w 12192000"/>
                  <a:gd name="connsiteY86" fmla="*/ 2337178 h 3176298"/>
                  <a:gd name="connsiteX87" fmla="*/ 5553045 w 12192000"/>
                  <a:gd name="connsiteY87" fmla="*/ 2342701 h 3176298"/>
                  <a:gd name="connsiteX88" fmla="*/ 5706401 w 12192000"/>
                  <a:gd name="connsiteY88" fmla="*/ 2320032 h 3176298"/>
                  <a:gd name="connsiteX89" fmla="*/ 5762029 w 12192000"/>
                  <a:gd name="connsiteY89" fmla="*/ 2316221 h 3176298"/>
                  <a:gd name="connsiteX90" fmla="*/ 5813276 w 12192000"/>
                  <a:gd name="connsiteY90" fmla="*/ 2309935 h 3176298"/>
                  <a:gd name="connsiteX91" fmla="*/ 5884906 w 12192000"/>
                  <a:gd name="connsiteY91" fmla="*/ 2308411 h 3176298"/>
                  <a:gd name="connsiteX92" fmla="*/ 5959204 w 12192000"/>
                  <a:gd name="connsiteY92" fmla="*/ 2311269 h 3176298"/>
                  <a:gd name="connsiteX93" fmla="*/ 6042072 w 12192000"/>
                  <a:gd name="connsiteY93" fmla="*/ 2310697 h 3176298"/>
                  <a:gd name="connsiteX94" fmla="*/ 6074842 w 12192000"/>
                  <a:gd name="connsiteY94" fmla="*/ 2305745 h 3176298"/>
                  <a:gd name="connsiteX95" fmla="*/ 6163425 w 12192000"/>
                  <a:gd name="connsiteY95" fmla="*/ 2309172 h 3176298"/>
                  <a:gd name="connsiteX96" fmla="*/ 6209909 w 12192000"/>
                  <a:gd name="connsiteY96" fmla="*/ 2303459 h 3176298"/>
                  <a:gd name="connsiteX97" fmla="*/ 6286493 w 12192000"/>
                  <a:gd name="connsiteY97" fmla="*/ 2302315 h 3176298"/>
                  <a:gd name="connsiteX98" fmla="*/ 6311449 w 12192000"/>
                  <a:gd name="connsiteY98" fmla="*/ 2300980 h 3176298"/>
                  <a:gd name="connsiteX99" fmla="*/ 6333739 w 12192000"/>
                  <a:gd name="connsiteY99" fmla="*/ 2300218 h 3176298"/>
                  <a:gd name="connsiteX100" fmla="*/ 6410131 w 12192000"/>
                  <a:gd name="connsiteY100" fmla="*/ 2315841 h 3176298"/>
                  <a:gd name="connsiteX101" fmla="*/ 6477951 w 12192000"/>
                  <a:gd name="connsiteY101" fmla="*/ 2316793 h 3176298"/>
                  <a:gd name="connsiteX102" fmla="*/ 6596828 w 12192000"/>
                  <a:gd name="connsiteY102" fmla="*/ 2329368 h 3176298"/>
                  <a:gd name="connsiteX103" fmla="*/ 6623118 w 12192000"/>
                  <a:gd name="connsiteY103" fmla="*/ 2324985 h 3176298"/>
                  <a:gd name="connsiteX104" fmla="*/ 6705417 w 12192000"/>
                  <a:gd name="connsiteY104" fmla="*/ 2323272 h 3176298"/>
                  <a:gd name="connsiteX105" fmla="*/ 6752283 w 12192000"/>
                  <a:gd name="connsiteY105" fmla="*/ 2321937 h 3176298"/>
                  <a:gd name="connsiteX106" fmla="*/ 6810195 w 12192000"/>
                  <a:gd name="connsiteY106" fmla="*/ 2331082 h 3176298"/>
                  <a:gd name="connsiteX107" fmla="*/ 6910782 w 12192000"/>
                  <a:gd name="connsiteY107" fmla="*/ 2350512 h 3176298"/>
                  <a:gd name="connsiteX108" fmla="*/ 6937263 w 12192000"/>
                  <a:gd name="connsiteY108" fmla="*/ 2353561 h 3176298"/>
                  <a:gd name="connsiteX109" fmla="*/ 6985653 w 12192000"/>
                  <a:gd name="connsiteY109" fmla="*/ 2362897 h 3176298"/>
                  <a:gd name="connsiteX110" fmla="*/ 6994415 w 12192000"/>
                  <a:gd name="connsiteY110" fmla="*/ 2364611 h 3176298"/>
                  <a:gd name="connsiteX111" fmla="*/ 7068141 w 12192000"/>
                  <a:gd name="connsiteY111" fmla="*/ 2388234 h 3176298"/>
                  <a:gd name="connsiteX112" fmla="*/ 7106432 w 12192000"/>
                  <a:gd name="connsiteY112" fmla="*/ 2390138 h 3176298"/>
                  <a:gd name="connsiteX113" fmla="*/ 7216547 w 12192000"/>
                  <a:gd name="connsiteY113" fmla="*/ 2390330 h 3176298"/>
                  <a:gd name="connsiteX114" fmla="*/ 7263220 w 12192000"/>
                  <a:gd name="connsiteY114" fmla="*/ 2386709 h 3176298"/>
                  <a:gd name="connsiteX115" fmla="*/ 7375428 w 12192000"/>
                  <a:gd name="connsiteY115" fmla="*/ 2372803 h 3176298"/>
                  <a:gd name="connsiteX116" fmla="*/ 7445916 w 12192000"/>
                  <a:gd name="connsiteY116" fmla="*/ 2365945 h 3176298"/>
                  <a:gd name="connsiteX117" fmla="*/ 7526880 w 12192000"/>
                  <a:gd name="connsiteY117" fmla="*/ 2355084 h 3176298"/>
                  <a:gd name="connsiteX118" fmla="*/ 7619655 w 12192000"/>
                  <a:gd name="connsiteY118" fmla="*/ 2348226 h 3176298"/>
                  <a:gd name="connsiteX119" fmla="*/ 7788636 w 12192000"/>
                  <a:gd name="connsiteY119" fmla="*/ 2327461 h 3176298"/>
                  <a:gd name="connsiteX120" fmla="*/ 7952280 w 12192000"/>
                  <a:gd name="connsiteY120" fmla="*/ 2305935 h 3176298"/>
                  <a:gd name="connsiteX121" fmla="*/ 8019339 w 12192000"/>
                  <a:gd name="connsiteY121" fmla="*/ 2286884 h 3176298"/>
                  <a:gd name="connsiteX122" fmla="*/ 8137835 w 12192000"/>
                  <a:gd name="connsiteY122" fmla="*/ 2259832 h 3176298"/>
                  <a:gd name="connsiteX123" fmla="*/ 8189651 w 12192000"/>
                  <a:gd name="connsiteY123" fmla="*/ 2243639 h 3176298"/>
                  <a:gd name="connsiteX124" fmla="*/ 8313671 w 12192000"/>
                  <a:gd name="connsiteY124" fmla="*/ 2209920 h 3176298"/>
                  <a:gd name="connsiteX125" fmla="*/ 8459979 w 12192000"/>
                  <a:gd name="connsiteY125" fmla="*/ 2158864 h 3176298"/>
                  <a:gd name="connsiteX126" fmla="*/ 8516369 w 12192000"/>
                  <a:gd name="connsiteY126" fmla="*/ 2144003 h 3176298"/>
                  <a:gd name="connsiteX127" fmla="*/ 8657726 w 12192000"/>
                  <a:gd name="connsiteY127" fmla="*/ 2106284 h 3176298"/>
                  <a:gd name="connsiteX128" fmla="*/ 8711448 w 12192000"/>
                  <a:gd name="connsiteY128" fmla="*/ 2098664 h 3176298"/>
                  <a:gd name="connsiteX129" fmla="*/ 8772219 w 12192000"/>
                  <a:gd name="connsiteY129" fmla="*/ 2082280 h 3176298"/>
                  <a:gd name="connsiteX130" fmla="*/ 8845565 w 12192000"/>
                  <a:gd name="connsiteY130" fmla="*/ 2053705 h 3176298"/>
                  <a:gd name="connsiteX131" fmla="*/ 8967871 w 12192000"/>
                  <a:gd name="connsiteY131" fmla="*/ 2011221 h 3176298"/>
                  <a:gd name="connsiteX132" fmla="*/ 9015878 w 12192000"/>
                  <a:gd name="connsiteY132" fmla="*/ 2001124 h 3176298"/>
                  <a:gd name="connsiteX133" fmla="*/ 9234579 w 12192000"/>
                  <a:gd name="connsiteY133" fmla="*/ 1935209 h 3176298"/>
                  <a:gd name="connsiteX134" fmla="*/ 9346597 w 12192000"/>
                  <a:gd name="connsiteY134" fmla="*/ 1896917 h 3176298"/>
                  <a:gd name="connsiteX135" fmla="*/ 9416321 w 12192000"/>
                  <a:gd name="connsiteY135" fmla="*/ 1880724 h 3176298"/>
                  <a:gd name="connsiteX136" fmla="*/ 9477283 w 12192000"/>
                  <a:gd name="connsiteY136" fmla="*/ 1856149 h 3176298"/>
                  <a:gd name="connsiteX137" fmla="*/ 9666265 w 12192000"/>
                  <a:gd name="connsiteY137" fmla="*/ 1787186 h 3176298"/>
                  <a:gd name="connsiteX138" fmla="*/ 9754088 w 12192000"/>
                  <a:gd name="connsiteY138" fmla="*/ 1741464 h 3176298"/>
                  <a:gd name="connsiteX139" fmla="*/ 9899446 w 12192000"/>
                  <a:gd name="connsiteY139" fmla="*/ 1656880 h 3176298"/>
                  <a:gd name="connsiteX140" fmla="*/ 9993175 w 12192000"/>
                  <a:gd name="connsiteY140" fmla="*/ 1576487 h 3176298"/>
                  <a:gd name="connsiteX141" fmla="*/ 10044230 w 12192000"/>
                  <a:gd name="connsiteY141" fmla="*/ 1540480 h 3176298"/>
                  <a:gd name="connsiteX142" fmla="*/ 10131863 w 12192000"/>
                  <a:gd name="connsiteY142" fmla="*/ 1485613 h 3176298"/>
                  <a:gd name="connsiteX143" fmla="*/ 10242357 w 12192000"/>
                  <a:gd name="connsiteY143" fmla="*/ 1410555 h 3176298"/>
                  <a:gd name="connsiteX144" fmla="*/ 10363709 w 12192000"/>
                  <a:gd name="connsiteY144" fmla="*/ 1359499 h 3176298"/>
                  <a:gd name="connsiteX145" fmla="*/ 10428291 w 12192000"/>
                  <a:gd name="connsiteY145" fmla="*/ 1314920 h 3176298"/>
                  <a:gd name="connsiteX146" fmla="*/ 10490969 w 12192000"/>
                  <a:gd name="connsiteY146" fmla="*/ 1267104 h 3176298"/>
                  <a:gd name="connsiteX147" fmla="*/ 10523354 w 12192000"/>
                  <a:gd name="connsiteY147" fmla="*/ 1238337 h 3176298"/>
                  <a:gd name="connsiteX148" fmla="*/ 10590031 w 12192000"/>
                  <a:gd name="connsiteY148" fmla="*/ 1191664 h 3176298"/>
                  <a:gd name="connsiteX149" fmla="*/ 10656519 w 12192000"/>
                  <a:gd name="connsiteY149" fmla="*/ 1156038 h 3176298"/>
                  <a:gd name="connsiteX150" fmla="*/ 10703573 w 12192000"/>
                  <a:gd name="connsiteY150" fmla="*/ 1120603 h 3176298"/>
                  <a:gd name="connsiteX151" fmla="*/ 10764534 w 12192000"/>
                  <a:gd name="connsiteY151" fmla="*/ 1067643 h 3176298"/>
                  <a:gd name="connsiteX152" fmla="*/ 10850453 w 12192000"/>
                  <a:gd name="connsiteY152" fmla="*/ 1014301 h 3176298"/>
                  <a:gd name="connsiteX153" fmla="*/ 10929704 w 12192000"/>
                  <a:gd name="connsiteY153" fmla="*/ 980201 h 3176298"/>
                  <a:gd name="connsiteX154" fmla="*/ 10967423 w 12192000"/>
                  <a:gd name="connsiteY154" fmla="*/ 930289 h 3176298"/>
                  <a:gd name="connsiteX155" fmla="*/ 11058869 w 12192000"/>
                  <a:gd name="connsiteY155" fmla="*/ 838084 h 3176298"/>
                  <a:gd name="connsiteX156" fmla="*/ 11172600 w 12192000"/>
                  <a:gd name="connsiteY156" fmla="*/ 762834 h 3176298"/>
                  <a:gd name="connsiteX157" fmla="*/ 11275283 w 12192000"/>
                  <a:gd name="connsiteY157" fmla="*/ 673676 h 3176298"/>
                  <a:gd name="connsiteX158" fmla="*/ 11320623 w 12192000"/>
                  <a:gd name="connsiteY158" fmla="*/ 639195 h 3176298"/>
                  <a:gd name="connsiteX159" fmla="*/ 11374346 w 12192000"/>
                  <a:gd name="connsiteY159" fmla="*/ 601664 h 3176298"/>
                  <a:gd name="connsiteX160" fmla="*/ 11448453 w 12192000"/>
                  <a:gd name="connsiteY160" fmla="*/ 567755 h 3176298"/>
                  <a:gd name="connsiteX161" fmla="*/ 11532275 w 12192000"/>
                  <a:gd name="connsiteY161" fmla="*/ 522605 h 3176298"/>
                  <a:gd name="connsiteX162" fmla="*/ 11562947 w 12192000"/>
                  <a:gd name="connsiteY162" fmla="*/ 486598 h 3176298"/>
                  <a:gd name="connsiteX163" fmla="*/ 11672489 w 12192000"/>
                  <a:gd name="connsiteY163" fmla="*/ 335337 h 3176298"/>
                  <a:gd name="connsiteX164" fmla="*/ 11821656 w 12192000"/>
                  <a:gd name="connsiteY164" fmla="*/ 207889 h 3176298"/>
                  <a:gd name="connsiteX165" fmla="*/ 11986443 w 12192000"/>
                  <a:gd name="connsiteY165" fmla="*/ 104824 h 3176298"/>
                  <a:gd name="connsiteX166" fmla="*/ 12026448 w 12192000"/>
                  <a:gd name="connsiteY166" fmla="*/ 88821 h 3176298"/>
                  <a:gd name="connsiteX167" fmla="*/ 12160947 w 12192000"/>
                  <a:gd name="connsiteY167" fmla="*/ 28621 h 3176298"/>
                  <a:gd name="connsiteX168" fmla="*/ 12192000 w 12192000"/>
                  <a:gd name="connsiteY168" fmla="*/ 0 h 317629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  <a:cxn ang="0">
                    <a:pos x="connsiteX139" y="connsiteY139"/>
                  </a:cxn>
                  <a:cxn ang="0">
                    <a:pos x="connsiteX140" y="connsiteY140"/>
                  </a:cxn>
                  <a:cxn ang="0">
                    <a:pos x="connsiteX141" y="connsiteY141"/>
                  </a:cxn>
                  <a:cxn ang="0">
                    <a:pos x="connsiteX142" y="connsiteY142"/>
                  </a:cxn>
                  <a:cxn ang="0">
                    <a:pos x="connsiteX143" y="connsiteY143"/>
                  </a:cxn>
                  <a:cxn ang="0">
                    <a:pos x="connsiteX144" y="connsiteY144"/>
                  </a:cxn>
                  <a:cxn ang="0">
                    <a:pos x="connsiteX145" y="connsiteY145"/>
                  </a:cxn>
                  <a:cxn ang="0">
                    <a:pos x="connsiteX146" y="connsiteY146"/>
                  </a:cxn>
                  <a:cxn ang="0">
                    <a:pos x="connsiteX147" y="connsiteY147"/>
                  </a:cxn>
                  <a:cxn ang="0">
                    <a:pos x="connsiteX148" y="connsiteY148"/>
                  </a:cxn>
                  <a:cxn ang="0">
                    <a:pos x="connsiteX149" y="connsiteY149"/>
                  </a:cxn>
                  <a:cxn ang="0">
                    <a:pos x="connsiteX150" y="connsiteY150"/>
                  </a:cxn>
                  <a:cxn ang="0">
                    <a:pos x="connsiteX151" y="connsiteY151"/>
                  </a:cxn>
                  <a:cxn ang="0">
                    <a:pos x="connsiteX152" y="connsiteY152"/>
                  </a:cxn>
                  <a:cxn ang="0">
                    <a:pos x="connsiteX153" y="connsiteY153"/>
                  </a:cxn>
                  <a:cxn ang="0">
                    <a:pos x="connsiteX154" y="connsiteY154"/>
                  </a:cxn>
                  <a:cxn ang="0">
                    <a:pos x="connsiteX155" y="connsiteY155"/>
                  </a:cxn>
                  <a:cxn ang="0">
                    <a:pos x="connsiteX156" y="connsiteY156"/>
                  </a:cxn>
                  <a:cxn ang="0">
                    <a:pos x="connsiteX157" y="connsiteY157"/>
                  </a:cxn>
                  <a:cxn ang="0">
                    <a:pos x="connsiteX158" y="connsiteY158"/>
                  </a:cxn>
                  <a:cxn ang="0">
                    <a:pos x="connsiteX159" y="connsiteY159"/>
                  </a:cxn>
                  <a:cxn ang="0">
                    <a:pos x="connsiteX160" y="connsiteY160"/>
                  </a:cxn>
                  <a:cxn ang="0">
                    <a:pos x="connsiteX161" y="connsiteY161"/>
                  </a:cxn>
                  <a:cxn ang="0">
                    <a:pos x="connsiteX162" y="connsiteY162"/>
                  </a:cxn>
                  <a:cxn ang="0">
                    <a:pos x="connsiteX163" y="connsiteY163"/>
                  </a:cxn>
                  <a:cxn ang="0">
                    <a:pos x="connsiteX164" y="connsiteY164"/>
                  </a:cxn>
                  <a:cxn ang="0">
                    <a:pos x="connsiteX165" y="connsiteY165"/>
                  </a:cxn>
                  <a:cxn ang="0">
                    <a:pos x="connsiteX166" y="connsiteY166"/>
                  </a:cxn>
                  <a:cxn ang="0">
                    <a:pos x="connsiteX167" y="connsiteY167"/>
                  </a:cxn>
                  <a:cxn ang="0">
                    <a:pos x="connsiteX168" y="connsiteY168"/>
                  </a:cxn>
                </a:cxnLst>
                <a:rect l="l" t="t" r="r" b="b"/>
                <a:pathLst>
                  <a:path w="12192000" h="3176298">
                    <a:moveTo>
                      <a:pt x="12192000" y="0"/>
                    </a:moveTo>
                    <a:lnTo>
                      <a:pt x="12192000" y="3176298"/>
                    </a:lnTo>
                    <a:lnTo>
                      <a:pt x="0" y="3176298"/>
                    </a:lnTo>
                    <a:lnTo>
                      <a:pt x="0" y="2264980"/>
                    </a:lnTo>
                    <a:lnTo>
                      <a:pt x="544" y="2264980"/>
                    </a:lnTo>
                    <a:lnTo>
                      <a:pt x="544" y="2392219"/>
                    </a:lnTo>
                    <a:lnTo>
                      <a:pt x="61197" y="2387448"/>
                    </a:lnTo>
                    <a:cubicBezTo>
                      <a:pt x="80794" y="2382137"/>
                      <a:pt x="99990" y="2374707"/>
                      <a:pt x="119613" y="2369945"/>
                    </a:cubicBezTo>
                    <a:cubicBezTo>
                      <a:pt x="137898" y="2365563"/>
                      <a:pt x="155046" y="2355466"/>
                      <a:pt x="172384" y="2347084"/>
                    </a:cubicBezTo>
                    <a:cubicBezTo>
                      <a:pt x="205529" y="2331082"/>
                      <a:pt x="240965" y="2341178"/>
                      <a:pt x="274873" y="2336988"/>
                    </a:cubicBezTo>
                    <a:cubicBezTo>
                      <a:pt x="285732" y="2335653"/>
                      <a:pt x="296590" y="2334130"/>
                      <a:pt x="307259" y="2331461"/>
                    </a:cubicBezTo>
                    <a:cubicBezTo>
                      <a:pt x="336408" y="2324413"/>
                      <a:pt x="366127" y="2318317"/>
                      <a:pt x="394511" y="2308601"/>
                    </a:cubicBezTo>
                    <a:cubicBezTo>
                      <a:pt x="426709" y="2297743"/>
                      <a:pt x="457572" y="2283264"/>
                      <a:pt x="494337" y="2268213"/>
                    </a:cubicBezTo>
                    <a:cubicBezTo>
                      <a:pt x="507102" y="2272024"/>
                      <a:pt x="526724" y="2282312"/>
                      <a:pt x="546917" y="2283264"/>
                    </a:cubicBezTo>
                    <a:cubicBezTo>
                      <a:pt x="611880" y="2286503"/>
                      <a:pt x="672650" y="2268786"/>
                      <a:pt x="730754" y="2240780"/>
                    </a:cubicBezTo>
                    <a:cubicBezTo>
                      <a:pt x="748471" y="2232399"/>
                      <a:pt x="767524" y="2226874"/>
                      <a:pt x="785432" y="2218682"/>
                    </a:cubicBezTo>
                    <a:cubicBezTo>
                      <a:pt x="791717" y="2215826"/>
                      <a:pt x="799909" y="2209730"/>
                      <a:pt x="801053" y="2204013"/>
                    </a:cubicBezTo>
                    <a:cubicBezTo>
                      <a:pt x="807719" y="2170866"/>
                      <a:pt x="832486" y="2171436"/>
                      <a:pt x="858205" y="2169532"/>
                    </a:cubicBezTo>
                    <a:cubicBezTo>
                      <a:pt x="888877" y="2167247"/>
                      <a:pt x="919165" y="2161912"/>
                      <a:pt x="949646" y="2157340"/>
                    </a:cubicBezTo>
                    <a:cubicBezTo>
                      <a:pt x="953648" y="2156768"/>
                      <a:pt x="957266" y="2152768"/>
                      <a:pt x="960887" y="2150099"/>
                    </a:cubicBezTo>
                    <a:cubicBezTo>
                      <a:pt x="966411" y="2146099"/>
                      <a:pt x="971554" y="2140003"/>
                      <a:pt x="977653" y="2138480"/>
                    </a:cubicBezTo>
                    <a:cubicBezTo>
                      <a:pt x="1008894" y="2131049"/>
                      <a:pt x="1040327" y="2124763"/>
                      <a:pt x="1071762" y="2117905"/>
                    </a:cubicBezTo>
                    <a:cubicBezTo>
                      <a:pt x="1078810" y="2116380"/>
                      <a:pt x="1086048" y="2114476"/>
                      <a:pt x="1092527" y="2111428"/>
                    </a:cubicBezTo>
                    <a:cubicBezTo>
                      <a:pt x="1098623" y="2108570"/>
                      <a:pt x="1103767" y="2103616"/>
                      <a:pt x="1109865" y="2100568"/>
                    </a:cubicBezTo>
                    <a:cubicBezTo>
                      <a:pt x="1126437" y="2092378"/>
                      <a:pt x="1143394" y="2084757"/>
                      <a:pt x="1162823" y="2075613"/>
                    </a:cubicBezTo>
                    <a:cubicBezTo>
                      <a:pt x="1173681" y="2092757"/>
                      <a:pt x="1188354" y="2083041"/>
                      <a:pt x="1206641" y="2074851"/>
                    </a:cubicBezTo>
                    <a:cubicBezTo>
                      <a:pt x="1225310" y="2066468"/>
                      <a:pt x="1246837" y="2063801"/>
                      <a:pt x="1267411" y="2060753"/>
                    </a:cubicBezTo>
                    <a:cubicBezTo>
                      <a:pt x="1305132" y="2055228"/>
                      <a:pt x="1343044" y="2051799"/>
                      <a:pt x="1380762" y="2046847"/>
                    </a:cubicBezTo>
                    <a:cubicBezTo>
                      <a:pt x="1388765" y="2045703"/>
                      <a:pt x="1397909" y="2043608"/>
                      <a:pt x="1404006" y="2038844"/>
                    </a:cubicBezTo>
                    <a:cubicBezTo>
                      <a:pt x="1445725" y="2006839"/>
                      <a:pt x="1496403" y="1997887"/>
                      <a:pt x="1544598" y="2000932"/>
                    </a:cubicBezTo>
                    <a:cubicBezTo>
                      <a:pt x="1582510" y="2003220"/>
                      <a:pt x="1619658" y="2004935"/>
                      <a:pt x="1657188" y="2001697"/>
                    </a:cubicBezTo>
                    <a:cubicBezTo>
                      <a:pt x="1660046" y="2001505"/>
                      <a:pt x="1663856" y="2001887"/>
                      <a:pt x="1665950" y="2003411"/>
                    </a:cubicBezTo>
                    <a:cubicBezTo>
                      <a:pt x="1678904" y="2013507"/>
                      <a:pt x="1692431" y="2014269"/>
                      <a:pt x="1709006" y="2015983"/>
                    </a:cubicBezTo>
                    <a:cubicBezTo>
                      <a:pt x="1732439" y="2018461"/>
                      <a:pt x="1753965" y="2016745"/>
                      <a:pt x="1775684" y="2012555"/>
                    </a:cubicBezTo>
                    <a:cubicBezTo>
                      <a:pt x="1791496" y="2009507"/>
                      <a:pt x="1807497" y="2003220"/>
                      <a:pt x="1821596" y="1995218"/>
                    </a:cubicBezTo>
                    <a:cubicBezTo>
                      <a:pt x="1841216" y="1983978"/>
                      <a:pt x="1860079" y="1979597"/>
                      <a:pt x="1878748" y="1994457"/>
                    </a:cubicBezTo>
                    <a:cubicBezTo>
                      <a:pt x="1898940" y="2010269"/>
                      <a:pt x="1921800" y="2004745"/>
                      <a:pt x="1944092" y="2005315"/>
                    </a:cubicBezTo>
                    <a:cubicBezTo>
                      <a:pt x="1953806" y="2005507"/>
                      <a:pt x="1964094" y="2005124"/>
                      <a:pt x="1973429" y="2007601"/>
                    </a:cubicBezTo>
                    <a:cubicBezTo>
                      <a:pt x="2000479" y="2014651"/>
                      <a:pt x="2026581" y="2025320"/>
                      <a:pt x="2054013" y="2030082"/>
                    </a:cubicBezTo>
                    <a:cubicBezTo>
                      <a:pt x="2069254" y="2032747"/>
                      <a:pt x="2086208" y="2027986"/>
                      <a:pt x="2102021" y="2024557"/>
                    </a:cubicBezTo>
                    <a:cubicBezTo>
                      <a:pt x="2118023" y="2020937"/>
                      <a:pt x="2133834" y="2015413"/>
                      <a:pt x="2149267" y="2009697"/>
                    </a:cubicBezTo>
                    <a:cubicBezTo>
                      <a:pt x="2159743" y="2005887"/>
                      <a:pt x="2171173" y="2002267"/>
                      <a:pt x="2179556" y="1995409"/>
                    </a:cubicBezTo>
                    <a:cubicBezTo>
                      <a:pt x="2198608" y="1979788"/>
                      <a:pt x="2218229" y="1977120"/>
                      <a:pt x="2240710" y="1985312"/>
                    </a:cubicBezTo>
                    <a:cubicBezTo>
                      <a:pt x="2244137" y="1986647"/>
                      <a:pt x="2248138" y="1986647"/>
                      <a:pt x="2251948" y="1986836"/>
                    </a:cubicBezTo>
                    <a:cubicBezTo>
                      <a:pt x="2312915" y="1990836"/>
                      <a:pt x="2373874" y="1993314"/>
                      <a:pt x="2434456" y="1999410"/>
                    </a:cubicBezTo>
                    <a:cubicBezTo>
                      <a:pt x="2459029" y="2001887"/>
                      <a:pt x="2482652" y="2012745"/>
                      <a:pt x="2506847" y="2019603"/>
                    </a:cubicBezTo>
                    <a:cubicBezTo>
                      <a:pt x="2511800" y="2020937"/>
                      <a:pt x="2517327" y="2023033"/>
                      <a:pt x="2522279" y="2022080"/>
                    </a:cubicBezTo>
                    <a:cubicBezTo>
                      <a:pt x="2576191" y="2012555"/>
                      <a:pt x="2626677" y="2026461"/>
                      <a:pt x="2676398" y="2044751"/>
                    </a:cubicBezTo>
                    <a:cubicBezTo>
                      <a:pt x="2681540" y="2046656"/>
                      <a:pt x="2687827" y="2046084"/>
                      <a:pt x="2693543" y="2045703"/>
                    </a:cubicBezTo>
                    <a:cubicBezTo>
                      <a:pt x="2709548" y="2044370"/>
                      <a:pt x="2726882" y="2037701"/>
                      <a:pt x="2741360" y="2041701"/>
                    </a:cubicBezTo>
                    <a:cubicBezTo>
                      <a:pt x="2779842" y="2052753"/>
                      <a:pt x="2817943" y="2066087"/>
                      <a:pt x="2854140" y="2082851"/>
                    </a:cubicBezTo>
                    <a:cubicBezTo>
                      <a:pt x="2890910" y="2099805"/>
                      <a:pt x="2925008" y="2114095"/>
                      <a:pt x="2967110" y="2096949"/>
                    </a:cubicBezTo>
                    <a:cubicBezTo>
                      <a:pt x="2985016" y="2089709"/>
                      <a:pt x="3008639" y="2094853"/>
                      <a:pt x="3029216" y="2096757"/>
                    </a:cubicBezTo>
                    <a:cubicBezTo>
                      <a:pt x="3044264" y="2098282"/>
                      <a:pt x="3058743" y="2106856"/>
                      <a:pt x="3073604" y="2106856"/>
                    </a:cubicBezTo>
                    <a:cubicBezTo>
                      <a:pt x="3113231" y="2106856"/>
                      <a:pt x="3148472" y="2116953"/>
                      <a:pt x="3182763" y="2137527"/>
                    </a:cubicBezTo>
                    <a:cubicBezTo>
                      <a:pt x="3196102" y="2145528"/>
                      <a:pt x="3216867" y="2140193"/>
                      <a:pt x="3234202" y="2142289"/>
                    </a:cubicBezTo>
                    <a:cubicBezTo>
                      <a:pt x="3252492" y="2144765"/>
                      <a:pt x="3271348" y="2147051"/>
                      <a:pt x="3288877" y="2152578"/>
                    </a:cubicBezTo>
                    <a:cubicBezTo>
                      <a:pt x="3334216" y="2167056"/>
                      <a:pt x="3378986" y="2183439"/>
                      <a:pt x="3424135" y="2198680"/>
                    </a:cubicBezTo>
                    <a:cubicBezTo>
                      <a:pt x="3461282" y="2211253"/>
                      <a:pt x="3497862" y="2201347"/>
                      <a:pt x="3534629" y="2196013"/>
                    </a:cubicBezTo>
                    <a:cubicBezTo>
                      <a:pt x="3557682" y="2192583"/>
                      <a:pt x="3579206" y="2184391"/>
                      <a:pt x="3605116" y="2196583"/>
                    </a:cubicBezTo>
                    <a:cubicBezTo>
                      <a:pt x="3629882" y="2208205"/>
                      <a:pt x="3661315" y="2205537"/>
                      <a:pt x="3689131" y="2211824"/>
                    </a:cubicBezTo>
                    <a:cubicBezTo>
                      <a:pt x="3712565" y="2217157"/>
                      <a:pt x="3735231" y="2225732"/>
                      <a:pt x="3757902" y="2234114"/>
                    </a:cubicBezTo>
                    <a:cubicBezTo>
                      <a:pt x="3788766" y="2245545"/>
                      <a:pt x="3819245" y="2257545"/>
                      <a:pt x="3852966" y="2251831"/>
                    </a:cubicBezTo>
                    <a:cubicBezTo>
                      <a:pt x="3891259" y="2245353"/>
                      <a:pt x="3917546" y="2269738"/>
                      <a:pt x="3947648" y="2285932"/>
                    </a:cubicBezTo>
                    <a:cubicBezTo>
                      <a:pt x="3968414" y="2296980"/>
                      <a:pt x="3991083" y="2305172"/>
                      <a:pt x="4013753" y="2312031"/>
                    </a:cubicBezTo>
                    <a:cubicBezTo>
                      <a:pt x="4044043" y="2320985"/>
                      <a:pt x="4075285" y="2326320"/>
                      <a:pt x="4105766" y="2335082"/>
                    </a:cubicBezTo>
                    <a:cubicBezTo>
                      <a:pt x="4151870" y="2348226"/>
                      <a:pt x="4198546" y="2358514"/>
                      <a:pt x="4246551" y="2351274"/>
                    </a:cubicBezTo>
                    <a:cubicBezTo>
                      <a:pt x="4268649" y="2348036"/>
                      <a:pt x="4289227" y="2348226"/>
                      <a:pt x="4311323" y="2352991"/>
                    </a:cubicBezTo>
                    <a:cubicBezTo>
                      <a:pt x="4347518" y="2360801"/>
                      <a:pt x="4384668" y="2361753"/>
                      <a:pt x="4413817" y="2390899"/>
                    </a:cubicBezTo>
                    <a:cubicBezTo>
                      <a:pt x="4424104" y="2401188"/>
                      <a:pt x="4442581" y="2403853"/>
                      <a:pt x="4457632" y="2409188"/>
                    </a:cubicBezTo>
                    <a:cubicBezTo>
                      <a:pt x="4474969" y="2415476"/>
                      <a:pt x="4487731" y="2412236"/>
                      <a:pt x="4497068" y="2393947"/>
                    </a:cubicBezTo>
                    <a:cubicBezTo>
                      <a:pt x="4501257" y="2385757"/>
                      <a:pt x="4513260" y="2377755"/>
                      <a:pt x="4522596" y="2376421"/>
                    </a:cubicBezTo>
                    <a:cubicBezTo>
                      <a:pt x="4550599" y="2372421"/>
                      <a:pt x="4576318" y="2378327"/>
                      <a:pt x="4603368" y="2391282"/>
                    </a:cubicBezTo>
                    <a:cubicBezTo>
                      <a:pt x="4628705" y="2403474"/>
                      <a:pt x="4660331" y="2402140"/>
                      <a:pt x="4689098" y="2406903"/>
                    </a:cubicBezTo>
                    <a:cubicBezTo>
                      <a:pt x="4699289" y="2408618"/>
                      <a:pt x="4709482" y="2411237"/>
                      <a:pt x="4719697" y="2413428"/>
                    </a:cubicBezTo>
                    <a:lnTo>
                      <a:pt x="4726469" y="2414298"/>
                    </a:lnTo>
                    <a:lnTo>
                      <a:pt x="4785776" y="2414298"/>
                    </a:lnTo>
                    <a:lnTo>
                      <a:pt x="4788661" y="2414047"/>
                    </a:lnTo>
                    <a:cubicBezTo>
                      <a:pt x="4801401" y="2412237"/>
                      <a:pt x="4814166" y="2410142"/>
                      <a:pt x="4827024" y="2408999"/>
                    </a:cubicBezTo>
                    <a:cubicBezTo>
                      <a:pt x="4847027" y="2407095"/>
                      <a:pt x="4867412" y="2407856"/>
                      <a:pt x="4887415" y="2405570"/>
                    </a:cubicBezTo>
                    <a:cubicBezTo>
                      <a:pt x="4903799" y="2403853"/>
                      <a:pt x="4919991" y="2399474"/>
                      <a:pt x="4936184" y="2395853"/>
                    </a:cubicBezTo>
                    <a:cubicBezTo>
                      <a:pt x="4942089" y="2394520"/>
                      <a:pt x="4947996" y="2389376"/>
                      <a:pt x="4953328" y="2390138"/>
                    </a:cubicBezTo>
                    <a:cubicBezTo>
                      <a:pt x="5006292" y="2398330"/>
                      <a:pt x="5044391" y="2361753"/>
                      <a:pt x="5089162" y="2345560"/>
                    </a:cubicBezTo>
                    <a:cubicBezTo>
                      <a:pt x="5136216" y="2328413"/>
                      <a:pt x="5181748" y="2302124"/>
                      <a:pt x="5234326" y="2309935"/>
                    </a:cubicBezTo>
                    <a:cubicBezTo>
                      <a:pt x="5266141" y="2314697"/>
                      <a:pt x="5296812" y="2325747"/>
                      <a:pt x="5328438" y="2332416"/>
                    </a:cubicBezTo>
                    <a:cubicBezTo>
                      <a:pt x="5339677" y="2334701"/>
                      <a:pt x="5352250" y="2334320"/>
                      <a:pt x="5363491" y="2332034"/>
                    </a:cubicBezTo>
                    <a:cubicBezTo>
                      <a:pt x="5417784" y="2321555"/>
                      <a:pt x="5471316" y="2320032"/>
                      <a:pt x="5524660" y="2337178"/>
                    </a:cubicBezTo>
                    <a:cubicBezTo>
                      <a:pt x="5533802" y="2340036"/>
                      <a:pt x="5543518" y="2342701"/>
                      <a:pt x="5553045" y="2342701"/>
                    </a:cubicBezTo>
                    <a:cubicBezTo>
                      <a:pt x="5605244" y="2342701"/>
                      <a:pt x="5656488" y="2338701"/>
                      <a:pt x="5706401" y="2320032"/>
                    </a:cubicBezTo>
                    <a:cubicBezTo>
                      <a:pt x="5723166" y="2313745"/>
                      <a:pt x="5743551" y="2317745"/>
                      <a:pt x="5762029" y="2316221"/>
                    </a:cubicBezTo>
                    <a:cubicBezTo>
                      <a:pt x="5779174" y="2314889"/>
                      <a:pt x="5796702" y="2314317"/>
                      <a:pt x="5813276" y="2309935"/>
                    </a:cubicBezTo>
                    <a:cubicBezTo>
                      <a:pt x="5837472" y="2303459"/>
                      <a:pt x="5859949" y="2302697"/>
                      <a:pt x="5884906" y="2308411"/>
                    </a:cubicBezTo>
                    <a:cubicBezTo>
                      <a:pt x="5908719" y="2313745"/>
                      <a:pt x="5934438" y="2311079"/>
                      <a:pt x="5959204" y="2311269"/>
                    </a:cubicBezTo>
                    <a:cubicBezTo>
                      <a:pt x="5986828" y="2311459"/>
                      <a:pt x="6014449" y="2311649"/>
                      <a:pt x="6042072" y="2310697"/>
                    </a:cubicBezTo>
                    <a:cubicBezTo>
                      <a:pt x="6053124" y="2310317"/>
                      <a:pt x="6065695" y="2302697"/>
                      <a:pt x="6074842" y="2305745"/>
                    </a:cubicBezTo>
                    <a:cubicBezTo>
                      <a:pt x="6104368" y="2316031"/>
                      <a:pt x="6133897" y="2303649"/>
                      <a:pt x="6163425" y="2309172"/>
                    </a:cubicBezTo>
                    <a:cubicBezTo>
                      <a:pt x="6177905" y="2312031"/>
                      <a:pt x="6194288" y="2304220"/>
                      <a:pt x="6209909" y="2303459"/>
                    </a:cubicBezTo>
                    <a:cubicBezTo>
                      <a:pt x="6235437" y="2302124"/>
                      <a:pt x="6260964" y="2302697"/>
                      <a:pt x="6286493" y="2302315"/>
                    </a:cubicBezTo>
                    <a:cubicBezTo>
                      <a:pt x="6294876" y="2302124"/>
                      <a:pt x="6303068" y="2301362"/>
                      <a:pt x="6311449" y="2300980"/>
                    </a:cubicBezTo>
                    <a:cubicBezTo>
                      <a:pt x="6318880" y="2300601"/>
                      <a:pt x="6326691" y="2298887"/>
                      <a:pt x="6333739" y="2300218"/>
                    </a:cubicBezTo>
                    <a:cubicBezTo>
                      <a:pt x="6359268" y="2304983"/>
                      <a:pt x="6384414" y="2312793"/>
                      <a:pt x="6410131" y="2315841"/>
                    </a:cubicBezTo>
                    <a:cubicBezTo>
                      <a:pt x="6432420" y="2318507"/>
                      <a:pt x="6455472" y="2314889"/>
                      <a:pt x="6477951" y="2316793"/>
                    </a:cubicBezTo>
                    <a:cubicBezTo>
                      <a:pt x="6517576" y="2320032"/>
                      <a:pt x="6557201" y="2325747"/>
                      <a:pt x="6596828" y="2329368"/>
                    </a:cubicBezTo>
                    <a:cubicBezTo>
                      <a:pt x="6605401" y="2330130"/>
                      <a:pt x="6614353" y="2325365"/>
                      <a:pt x="6623118" y="2324985"/>
                    </a:cubicBezTo>
                    <a:cubicBezTo>
                      <a:pt x="6650551" y="2324033"/>
                      <a:pt x="6677984" y="2323841"/>
                      <a:pt x="6705417" y="2323272"/>
                    </a:cubicBezTo>
                    <a:cubicBezTo>
                      <a:pt x="6721038" y="2323080"/>
                      <a:pt x="6736851" y="2323651"/>
                      <a:pt x="6752283" y="2321937"/>
                    </a:cubicBezTo>
                    <a:cubicBezTo>
                      <a:pt x="6772665" y="2319651"/>
                      <a:pt x="6791144" y="2316221"/>
                      <a:pt x="6810195" y="2331082"/>
                    </a:cubicBezTo>
                    <a:cubicBezTo>
                      <a:pt x="6839534" y="2354132"/>
                      <a:pt x="6876872" y="2345178"/>
                      <a:pt x="6910782" y="2350512"/>
                    </a:cubicBezTo>
                    <a:cubicBezTo>
                      <a:pt x="6919547" y="2351847"/>
                      <a:pt x="6928501" y="2352036"/>
                      <a:pt x="6937263" y="2353561"/>
                    </a:cubicBezTo>
                    <a:cubicBezTo>
                      <a:pt x="6953457" y="2356418"/>
                      <a:pt x="6969457" y="2359657"/>
                      <a:pt x="6985653" y="2362897"/>
                    </a:cubicBezTo>
                    <a:cubicBezTo>
                      <a:pt x="6988509" y="2363467"/>
                      <a:pt x="6991747" y="2363659"/>
                      <a:pt x="6994415" y="2364611"/>
                    </a:cubicBezTo>
                    <a:cubicBezTo>
                      <a:pt x="7018991" y="2372611"/>
                      <a:pt x="7043184" y="2381755"/>
                      <a:pt x="7068141" y="2388234"/>
                    </a:cubicBezTo>
                    <a:cubicBezTo>
                      <a:pt x="7080334" y="2391472"/>
                      <a:pt x="7093860" y="2391853"/>
                      <a:pt x="7106432" y="2390138"/>
                    </a:cubicBezTo>
                    <a:cubicBezTo>
                      <a:pt x="7143199" y="2385185"/>
                      <a:pt x="7179587" y="2383089"/>
                      <a:pt x="7216547" y="2390330"/>
                    </a:cubicBezTo>
                    <a:cubicBezTo>
                      <a:pt x="7231214" y="2393186"/>
                      <a:pt x="7247599" y="2388424"/>
                      <a:pt x="7263220" y="2386709"/>
                    </a:cubicBezTo>
                    <a:cubicBezTo>
                      <a:pt x="7300559" y="2382137"/>
                      <a:pt x="7337899" y="2377183"/>
                      <a:pt x="7375428" y="2372803"/>
                    </a:cubicBezTo>
                    <a:cubicBezTo>
                      <a:pt x="7398860" y="2370135"/>
                      <a:pt x="7422483" y="2368611"/>
                      <a:pt x="7445916" y="2365945"/>
                    </a:cubicBezTo>
                    <a:cubicBezTo>
                      <a:pt x="7472967" y="2362705"/>
                      <a:pt x="7499828" y="2357753"/>
                      <a:pt x="7526880" y="2355084"/>
                    </a:cubicBezTo>
                    <a:cubicBezTo>
                      <a:pt x="7557742" y="2352036"/>
                      <a:pt x="7588795" y="2351466"/>
                      <a:pt x="7619655" y="2348226"/>
                    </a:cubicBezTo>
                    <a:cubicBezTo>
                      <a:pt x="7676047" y="2341940"/>
                      <a:pt x="7732247" y="2334509"/>
                      <a:pt x="7788636" y="2327461"/>
                    </a:cubicBezTo>
                    <a:cubicBezTo>
                      <a:pt x="7843311" y="2320603"/>
                      <a:pt x="7897987" y="2314507"/>
                      <a:pt x="7952280" y="2305935"/>
                    </a:cubicBezTo>
                    <a:cubicBezTo>
                      <a:pt x="7975142" y="2302315"/>
                      <a:pt x="7996859" y="2292408"/>
                      <a:pt x="8019339" y="2286884"/>
                    </a:cubicBezTo>
                    <a:cubicBezTo>
                      <a:pt x="8058774" y="2277357"/>
                      <a:pt x="8098590" y="2269357"/>
                      <a:pt x="8137835" y="2259832"/>
                    </a:cubicBezTo>
                    <a:cubicBezTo>
                      <a:pt x="8155359" y="2255641"/>
                      <a:pt x="8172124" y="2248593"/>
                      <a:pt x="8189651" y="2243639"/>
                    </a:cubicBezTo>
                    <a:cubicBezTo>
                      <a:pt x="8230992" y="2232208"/>
                      <a:pt x="8272903" y="2222874"/>
                      <a:pt x="8313671" y="2209920"/>
                    </a:cubicBezTo>
                    <a:cubicBezTo>
                      <a:pt x="8362822" y="2194297"/>
                      <a:pt x="8411019" y="2175439"/>
                      <a:pt x="8459979" y="2158864"/>
                    </a:cubicBezTo>
                    <a:cubicBezTo>
                      <a:pt x="8478269" y="2152578"/>
                      <a:pt x="8497511" y="2148957"/>
                      <a:pt x="8516369" y="2144003"/>
                    </a:cubicBezTo>
                    <a:cubicBezTo>
                      <a:pt x="8563425" y="2131431"/>
                      <a:pt x="8610288" y="2118095"/>
                      <a:pt x="8657726" y="2106284"/>
                    </a:cubicBezTo>
                    <a:cubicBezTo>
                      <a:pt x="8675253" y="2101901"/>
                      <a:pt x="8693731" y="2102284"/>
                      <a:pt x="8711448" y="2098664"/>
                    </a:cubicBezTo>
                    <a:cubicBezTo>
                      <a:pt x="8732023" y="2094472"/>
                      <a:pt x="8752407" y="2089138"/>
                      <a:pt x="8772219" y="2082280"/>
                    </a:cubicBezTo>
                    <a:cubicBezTo>
                      <a:pt x="8796985" y="2073707"/>
                      <a:pt x="8820990" y="2062659"/>
                      <a:pt x="8845565" y="2053705"/>
                    </a:cubicBezTo>
                    <a:cubicBezTo>
                      <a:pt x="8886142" y="2039034"/>
                      <a:pt x="8926911" y="2024557"/>
                      <a:pt x="8967871" y="2011221"/>
                    </a:cubicBezTo>
                    <a:cubicBezTo>
                      <a:pt x="8983301" y="2006268"/>
                      <a:pt x="9000257" y="2005697"/>
                      <a:pt x="9015878" y="2001124"/>
                    </a:cubicBezTo>
                    <a:cubicBezTo>
                      <a:pt x="9088840" y="1979597"/>
                      <a:pt x="9161805" y="1957880"/>
                      <a:pt x="9234579" y="1935209"/>
                    </a:cubicBezTo>
                    <a:cubicBezTo>
                      <a:pt x="9272298" y="1923399"/>
                      <a:pt x="9308875" y="1908538"/>
                      <a:pt x="9346597" y="1896917"/>
                    </a:cubicBezTo>
                    <a:cubicBezTo>
                      <a:pt x="9369267" y="1889869"/>
                      <a:pt x="9393650" y="1887773"/>
                      <a:pt x="9416321" y="1880724"/>
                    </a:cubicBezTo>
                    <a:cubicBezTo>
                      <a:pt x="9437278" y="1874247"/>
                      <a:pt x="9456709" y="1863578"/>
                      <a:pt x="9477283" y="1856149"/>
                    </a:cubicBezTo>
                    <a:cubicBezTo>
                      <a:pt x="9540152" y="1833097"/>
                      <a:pt x="9603971" y="1811953"/>
                      <a:pt x="9666265" y="1787186"/>
                    </a:cubicBezTo>
                    <a:cubicBezTo>
                      <a:pt x="9696749" y="1775183"/>
                      <a:pt x="9725323" y="1757849"/>
                      <a:pt x="9754088" y="1741464"/>
                    </a:cubicBezTo>
                    <a:cubicBezTo>
                      <a:pt x="9802858" y="1713841"/>
                      <a:pt x="9850865" y="1685074"/>
                      <a:pt x="9899446" y="1656880"/>
                    </a:cubicBezTo>
                    <a:cubicBezTo>
                      <a:pt x="9935832" y="1635924"/>
                      <a:pt x="9968027" y="1611347"/>
                      <a:pt x="9993175" y="1576487"/>
                    </a:cubicBezTo>
                    <a:cubicBezTo>
                      <a:pt x="10004797" y="1560484"/>
                      <a:pt x="10024990" y="1546768"/>
                      <a:pt x="10044230" y="1540480"/>
                    </a:cubicBezTo>
                    <a:cubicBezTo>
                      <a:pt x="10078713" y="1529241"/>
                      <a:pt x="10104430" y="1507522"/>
                      <a:pt x="10131863" y="1485613"/>
                    </a:cubicBezTo>
                    <a:cubicBezTo>
                      <a:pt x="10166536" y="1457801"/>
                      <a:pt x="10203304" y="1431509"/>
                      <a:pt x="10242357" y="1410555"/>
                    </a:cubicBezTo>
                    <a:cubicBezTo>
                      <a:pt x="10280840" y="1389980"/>
                      <a:pt x="10324086" y="1378549"/>
                      <a:pt x="10363709" y="1359499"/>
                    </a:cubicBezTo>
                    <a:cubicBezTo>
                      <a:pt x="10386952" y="1348259"/>
                      <a:pt x="10407146" y="1330353"/>
                      <a:pt x="10428291" y="1314920"/>
                    </a:cubicBezTo>
                    <a:cubicBezTo>
                      <a:pt x="10449438" y="1299489"/>
                      <a:pt x="10470394" y="1283486"/>
                      <a:pt x="10490969" y="1267104"/>
                    </a:cubicBezTo>
                    <a:cubicBezTo>
                      <a:pt x="10502208" y="1258149"/>
                      <a:pt x="10511734" y="1246909"/>
                      <a:pt x="10523354" y="1238337"/>
                    </a:cubicBezTo>
                    <a:cubicBezTo>
                      <a:pt x="10545263" y="1222334"/>
                      <a:pt x="10569075" y="1208808"/>
                      <a:pt x="10590031" y="1191664"/>
                    </a:cubicBezTo>
                    <a:cubicBezTo>
                      <a:pt x="10610225" y="1175089"/>
                      <a:pt x="10633467" y="1166707"/>
                      <a:pt x="10656519" y="1156038"/>
                    </a:cubicBezTo>
                    <a:cubicBezTo>
                      <a:pt x="10674046" y="1148036"/>
                      <a:pt x="10686617" y="1130320"/>
                      <a:pt x="10703573" y="1120603"/>
                    </a:cubicBezTo>
                    <a:cubicBezTo>
                      <a:pt x="10727767" y="1106697"/>
                      <a:pt x="10746246" y="1089553"/>
                      <a:pt x="10764534" y="1067643"/>
                    </a:cubicBezTo>
                    <a:cubicBezTo>
                      <a:pt x="10785111" y="1043068"/>
                      <a:pt x="10820162" y="1029732"/>
                      <a:pt x="10850453" y="1014301"/>
                    </a:cubicBezTo>
                    <a:cubicBezTo>
                      <a:pt x="10876171" y="1001157"/>
                      <a:pt x="10906081" y="995632"/>
                      <a:pt x="10929704" y="980201"/>
                    </a:cubicBezTo>
                    <a:cubicBezTo>
                      <a:pt x="10946279" y="969342"/>
                      <a:pt x="10958661" y="948957"/>
                      <a:pt x="10967423" y="930289"/>
                    </a:cubicBezTo>
                    <a:cubicBezTo>
                      <a:pt x="10987046" y="887995"/>
                      <a:pt x="11021146" y="861897"/>
                      <a:pt x="11058869" y="838084"/>
                    </a:cubicBezTo>
                    <a:cubicBezTo>
                      <a:pt x="11097350" y="813699"/>
                      <a:pt x="11133927" y="786836"/>
                      <a:pt x="11172600" y="762834"/>
                    </a:cubicBezTo>
                    <a:cubicBezTo>
                      <a:pt x="11211843" y="738638"/>
                      <a:pt x="11243658" y="706443"/>
                      <a:pt x="11275283" y="673676"/>
                    </a:cubicBezTo>
                    <a:cubicBezTo>
                      <a:pt x="11288238" y="660150"/>
                      <a:pt x="11305192" y="650434"/>
                      <a:pt x="11320623" y="639195"/>
                    </a:cubicBezTo>
                    <a:cubicBezTo>
                      <a:pt x="11338339" y="626241"/>
                      <a:pt x="11355296" y="611953"/>
                      <a:pt x="11374346" y="601664"/>
                    </a:cubicBezTo>
                    <a:cubicBezTo>
                      <a:pt x="11398160" y="588709"/>
                      <a:pt x="11424069" y="579757"/>
                      <a:pt x="11448453" y="567755"/>
                    </a:cubicBezTo>
                    <a:cubicBezTo>
                      <a:pt x="11476838" y="553657"/>
                      <a:pt x="11505795" y="539750"/>
                      <a:pt x="11532275" y="522605"/>
                    </a:cubicBezTo>
                    <a:cubicBezTo>
                      <a:pt x="11545039" y="514413"/>
                      <a:pt x="11553613" y="499363"/>
                      <a:pt x="11562947" y="486598"/>
                    </a:cubicBezTo>
                    <a:cubicBezTo>
                      <a:pt x="11599714" y="436305"/>
                      <a:pt x="11635529" y="385441"/>
                      <a:pt x="11672489" y="335337"/>
                    </a:cubicBezTo>
                    <a:cubicBezTo>
                      <a:pt x="11712304" y="281424"/>
                      <a:pt x="11763931" y="241608"/>
                      <a:pt x="11821656" y="207889"/>
                    </a:cubicBezTo>
                    <a:cubicBezTo>
                      <a:pt x="11877664" y="175312"/>
                      <a:pt x="11931195" y="138734"/>
                      <a:pt x="11986443" y="104824"/>
                    </a:cubicBezTo>
                    <a:cubicBezTo>
                      <a:pt x="11998443" y="97395"/>
                      <a:pt x="12013114" y="94347"/>
                      <a:pt x="12026448" y="88821"/>
                    </a:cubicBezTo>
                    <a:cubicBezTo>
                      <a:pt x="12072360" y="69580"/>
                      <a:pt x="12118083" y="50147"/>
                      <a:pt x="12160947" y="28621"/>
                    </a:cubicBezTo>
                    <a:lnTo>
                      <a:pt x="12192000" y="0"/>
                    </a:lnTo>
                    <a:close/>
                  </a:path>
                </a:pathLst>
              </a:custGeom>
              <a:solidFill>
                <a:schemeClr val="bg1">
                  <a:alpha val="14000"/>
                </a:scheme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/>
              </a:p>
            </p:txBody>
          </p:sp>
        </p:grpSp>
        <p:grpSp>
          <p:nvGrpSpPr>
            <p:cNvPr id="18" name="Group 17">
              <a:extLst>
                <a:ext uri="{FF2B5EF4-FFF2-40B4-BE49-F238E27FC236}">
                  <a16:creationId xmlns:a16="http://schemas.microsoft.com/office/drawing/2014/main" id="{05148B0F-801C-45A1-80C1-EEC25A22A7C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544" y="3296011"/>
              <a:ext cx="12191456" cy="2849975"/>
              <a:chOff x="544" y="3296011"/>
              <a:chExt cx="12191456" cy="2849975"/>
            </a:xfrm>
          </p:grpSpPr>
          <p:sp>
            <p:nvSpPr>
              <p:cNvPr id="19" name="Freeform: Shape 18">
                <a:extLst>
                  <a:ext uri="{FF2B5EF4-FFF2-40B4-BE49-F238E27FC236}">
                    <a16:creationId xmlns:a16="http://schemas.microsoft.com/office/drawing/2014/main" id="{E7715ED9-C8CE-4651-82AA-1C4B5F14A03A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44" y="3296011"/>
                <a:ext cx="12191456" cy="2849975"/>
              </a:xfrm>
              <a:custGeom>
                <a:avLst/>
                <a:gdLst>
                  <a:gd name="connsiteX0" fmla="*/ 6095524 w 6095524"/>
                  <a:gd name="connsiteY0" fmla="*/ 0 h 1424940"/>
                  <a:gd name="connsiteX1" fmla="*/ 6095524 w 6095524"/>
                  <a:gd name="connsiteY1" fmla="*/ 17431 h 1424940"/>
                  <a:gd name="connsiteX2" fmla="*/ 6095524 w 6095524"/>
                  <a:gd name="connsiteY2" fmla="*/ 216290 h 1424940"/>
                  <a:gd name="connsiteX3" fmla="*/ 6079998 w 6095524"/>
                  <a:gd name="connsiteY3" fmla="*/ 230600 h 1424940"/>
                  <a:gd name="connsiteX4" fmla="*/ 6012751 w 6095524"/>
                  <a:gd name="connsiteY4" fmla="*/ 260699 h 1424940"/>
                  <a:gd name="connsiteX5" fmla="*/ 5992749 w 6095524"/>
                  <a:gd name="connsiteY5" fmla="*/ 268700 h 1424940"/>
                  <a:gd name="connsiteX6" fmla="*/ 5910358 w 6095524"/>
                  <a:gd name="connsiteY6" fmla="*/ 320231 h 1424940"/>
                  <a:gd name="connsiteX7" fmla="*/ 5835777 w 6095524"/>
                  <a:gd name="connsiteY7" fmla="*/ 383953 h 1424940"/>
                  <a:gd name="connsiteX8" fmla="*/ 5781008 w 6095524"/>
                  <a:gd name="connsiteY8" fmla="*/ 459581 h 1424940"/>
                  <a:gd name="connsiteX9" fmla="*/ 5765673 w 6095524"/>
                  <a:gd name="connsiteY9" fmla="*/ 477584 h 1424940"/>
                  <a:gd name="connsiteX10" fmla="*/ 5723763 w 6095524"/>
                  <a:gd name="connsiteY10" fmla="*/ 500158 h 1424940"/>
                  <a:gd name="connsiteX11" fmla="*/ 5686711 w 6095524"/>
                  <a:gd name="connsiteY11" fmla="*/ 517112 h 1424940"/>
                  <a:gd name="connsiteX12" fmla="*/ 5659850 w 6095524"/>
                  <a:gd name="connsiteY12" fmla="*/ 535877 h 1424940"/>
                  <a:gd name="connsiteX13" fmla="*/ 5637181 w 6095524"/>
                  <a:gd name="connsiteY13" fmla="*/ 553117 h 1424940"/>
                  <a:gd name="connsiteX14" fmla="*/ 5585841 w 6095524"/>
                  <a:gd name="connsiteY14" fmla="*/ 597694 h 1424940"/>
                  <a:gd name="connsiteX15" fmla="*/ 5528977 w 6095524"/>
                  <a:gd name="connsiteY15" fmla="*/ 635318 h 1424940"/>
                  <a:gd name="connsiteX16" fmla="*/ 5483256 w 6095524"/>
                  <a:gd name="connsiteY16" fmla="*/ 681419 h 1424940"/>
                  <a:gd name="connsiteX17" fmla="*/ 5464397 w 6095524"/>
                  <a:gd name="connsiteY17" fmla="*/ 706374 h 1424940"/>
                  <a:gd name="connsiteX18" fmla="*/ 5424773 w 6095524"/>
                  <a:gd name="connsiteY18" fmla="*/ 723424 h 1424940"/>
                  <a:gd name="connsiteX19" fmla="*/ 5381815 w 6095524"/>
                  <a:gd name="connsiteY19" fmla="*/ 750094 h 1424940"/>
                  <a:gd name="connsiteX20" fmla="*/ 5351335 w 6095524"/>
                  <a:gd name="connsiteY20" fmla="*/ 776573 h 1424940"/>
                  <a:gd name="connsiteX21" fmla="*/ 5327809 w 6095524"/>
                  <a:gd name="connsiteY21" fmla="*/ 794290 h 1424940"/>
                  <a:gd name="connsiteX22" fmla="*/ 5294566 w 6095524"/>
                  <a:gd name="connsiteY22" fmla="*/ 812102 h 1424940"/>
                  <a:gd name="connsiteX23" fmla="*/ 5261229 w 6095524"/>
                  <a:gd name="connsiteY23" fmla="*/ 835438 h 1424940"/>
                  <a:gd name="connsiteX24" fmla="*/ 5245037 w 6095524"/>
                  <a:gd name="connsiteY24" fmla="*/ 849821 h 1424940"/>
                  <a:gd name="connsiteX25" fmla="*/ 5213699 w 6095524"/>
                  <a:gd name="connsiteY25" fmla="*/ 873728 h 1424940"/>
                  <a:gd name="connsiteX26" fmla="*/ 5181409 w 6095524"/>
                  <a:gd name="connsiteY26" fmla="*/ 896017 h 1424940"/>
                  <a:gd name="connsiteX27" fmla="*/ 5120735 w 6095524"/>
                  <a:gd name="connsiteY27" fmla="*/ 921544 h 1424940"/>
                  <a:gd name="connsiteX28" fmla="*/ 5065490 w 6095524"/>
                  <a:gd name="connsiteY28" fmla="*/ 959072 h 1424940"/>
                  <a:gd name="connsiteX29" fmla="*/ 5021675 w 6095524"/>
                  <a:gd name="connsiteY29" fmla="*/ 986504 h 1424940"/>
                  <a:gd name="connsiteX30" fmla="*/ 4996148 w 6095524"/>
                  <a:gd name="connsiteY30" fmla="*/ 1004507 h 1424940"/>
                  <a:gd name="connsiteX31" fmla="*/ 4949285 w 6095524"/>
                  <a:gd name="connsiteY31" fmla="*/ 1044702 h 1424940"/>
                  <a:gd name="connsiteX32" fmla="*/ 4876609 w 6095524"/>
                  <a:gd name="connsiteY32" fmla="*/ 1086993 h 1424940"/>
                  <a:gd name="connsiteX33" fmla="*/ 4832699 w 6095524"/>
                  <a:gd name="connsiteY33" fmla="*/ 1109853 h 1424940"/>
                  <a:gd name="connsiteX34" fmla="*/ 4738211 w 6095524"/>
                  <a:gd name="connsiteY34" fmla="*/ 1144334 h 1424940"/>
                  <a:gd name="connsiteX35" fmla="*/ 4707731 w 6095524"/>
                  <a:gd name="connsiteY35" fmla="*/ 1156621 h 1424940"/>
                  <a:gd name="connsiteX36" fmla="*/ 4672870 w 6095524"/>
                  <a:gd name="connsiteY36" fmla="*/ 1164717 h 1424940"/>
                  <a:gd name="connsiteX37" fmla="*/ 4616863 w 6095524"/>
                  <a:gd name="connsiteY37" fmla="*/ 1183862 h 1424940"/>
                  <a:gd name="connsiteX38" fmla="*/ 4507516 w 6095524"/>
                  <a:gd name="connsiteY38" fmla="*/ 1216819 h 1424940"/>
                  <a:gd name="connsiteX39" fmla="*/ 4483513 w 6095524"/>
                  <a:gd name="connsiteY39" fmla="*/ 1221867 h 1424940"/>
                  <a:gd name="connsiteX40" fmla="*/ 4422362 w 6095524"/>
                  <a:gd name="connsiteY40" fmla="*/ 1243108 h 1424940"/>
                  <a:gd name="connsiteX41" fmla="*/ 4385691 w 6095524"/>
                  <a:gd name="connsiteY41" fmla="*/ 1257395 h 1424940"/>
                  <a:gd name="connsiteX42" fmla="*/ 4355306 w 6095524"/>
                  <a:gd name="connsiteY42" fmla="*/ 1265587 h 1424940"/>
                  <a:gd name="connsiteX43" fmla="*/ 4328446 w 6095524"/>
                  <a:gd name="connsiteY43" fmla="*/ 1269397 h 1424940"/>
                  <a:gd name="connsiteX44" fmla="*/ 4257770 w 6095524"/>
                  <a:gd name="connsiteY44" fmla="*/ 1288256 h 1424940"/>
                  <a:gd name="connsiteX45" fmla="*/ 4229576 w 6095524"/>
                  <a:gd name="connsiteY45" fmla="*/ 1295686 h 1424940"/>
                  <a:gd name="connsiteX46" fmla="*/ 4156424 w 6095524"/>
                  <a:gd name="connsiteY46" fmla="*/ 1321213 h 1424940"/>
                  <a:gd name="connsiteX47" fmla="*/ 4094416 w 6095524"/>
                  <a:gd name="connsiteY47" fmla="*/ 1338072 h 1424940"/>
                  <a:gd name="connsiteX48" fmla="*/ 4068509 w 6095524"/>
                  <a:gd name="connsiteY48" fmla="*/ 1346168 h 1424940"/>
                  <a:gd name="connsiteX49" fmla="*/ 4009263 w 6095524"/>
                  <a:gd name="connsiteY49" fmla="*/ 1359694 h 1424940"/>
                  <a:gd name="connsiteX50" fmla="*/ 3975735 w 6095524"/>
                  <a:gd name="connsiteY50" fmla="*/ 1369219 h 1424940"/>
                  <a:gd name="connsiteX51" fmla="*/ 3893915 w 6095524"/>
                  <a:gd name="connsiteY51" fmla="*/ 1379982 h 1424940"/>
                  <a:gd name="connsiteX52" fmla="*/ 3809428 w 6095524"/>
                  <a:gd name="connsiteY52" fmla="*/ 1390364 h 1424940"/>
                  <a:gd name="connsiteX53" fmla="*/ 3763042 w 6095524"/>
                  <a:gd name="connsiteY53" fmla="*/ 1393793 h 1424940"/>
                  <a:gd name="connsiteX54" fmla="*/ 3722561 w 6095524"/>
                  <a:gd name="connsiteY54" fmla="*/ 1399223 h 1424940"/>
                  <a:gd name="connsiteX55" fmla="*/ 3687318 w 6095524"/>
                  <a:gd name="connsiteY55" fmla="*/ 1402652 h 1424940"/>
                  <a:gd name="connsiteX56" fmla="*/ 3631216 w 6095524"/>
                  <a:gd name="connsiteY56" fmla="*/ 1409605 h 1424940"/>
                  <a:gd name="connsiteX57" fmla="*/ 3607880 w 6095524"/>
                  <a:gd name="connsiteY57" fmla="*/ 1411415 h 1424940"/>
                  <a:gd name="connsiteX58" fmla="*/ 3552825 w 6095524"/>
                  <a:gd name="connsiteY58" fmla="*/ 1411319 h 1424940"/>
                  <a:gd name="connsiteX59" fmla="*/ 3533680 w 6095524"/>
                  <a:gd name="connsiteY59" fmla="*/ 1410367 h 1424940"/>
                  <a:gd name="connsiteX60" fmla="*/ 3496818 w 6095524"/>
                  <a:gd name="connsiteY60" fmla="*/ 1398556 h 1424940"/>
                  <a:gd name="connsiteX61" fmla="*/ 3492437 w 6095524"/>
                  <a:gd name="connsiteY61" fmla="*/ 1397699 h 1424940"/>
                  <a:gd name="connsiteX62" fmla="*/ 3468243 w 6095524"/>
                  <a:gd name="connsiteY62" fmla="*/ 1393031 h 1424940"/>
                  <a:gd name="connsiteX63" fmla="*/ 3455003 w 6095524"/>
                  <a:gd name="connsiteY63" fmla="*/ 1391507 h 1424940"/>
                  <a:gd name="connsiteX64" fmla="*/ 3404711 w 6095524"/>
                  <a:gd name="connsiteY64" fmla="*/ 1381792 h 1424940"/>
                  <a:gd name="connsiteX65" fmla="*/ 3375756 w 6095524"/>
                  <a:gd name="connsiteY65" fmla="*/ 1377220 h 1424940"/>
                  <a:gd name="connsiteX66" fmla="*/ 3352324 w 6095524"/>
                  <a:gd name="connsiteY66" fmla="*/ 1377887 h 1424940"/>
                  <a:gd name="connsiteX67" fmla="*/ 3311176 w 6095524"/>
                  <a:gd name="connsiteY67" fmla="*/ 1378744 h 1424940"/>
                  <a:gd name="connsiteX68" fmla="*/ 3298031 w 6095524"/>
                  <a:gd name="connsiteY68" fmla="*/ 1380935 h 1424940"/>
                  <a:gd name="connsiteX69" fmla="*/ 3238595 w 6095524"/>
                  <a:gd name="connsiteY69" fmla="*/ 1374648 h 1424940"/>
                  <a:gd name="connsiteX70" fmla="*/ 3204686 w 6095524"/>
                  <a:gd name="connsiteY70" fmla="*/ 1374172 h 1424940"/>
                  <a:gd name="connsiteX71" fmla="*/ 3166491 w 6095524"/>
                  <a:gd name="connsiteY71" fmla="*/ 1366361 h 1424940"/>
                  <a:gd name="connsiteX72" fmla="*/ 3155347 w 6095524"/>
                  <a:gd name="connsiteY72" fmla="*/ 1366742 h 1424940"/>
                  <a:gd name="connsiteX73" fmla="*/ 3142869 w 6095524"/>
                  <a:gd name="connsiteY73" fmla="*/ 1367409 h 1424940"/>
                  <a:gd name="connsiteX74" fmla="*/ 3104578 w 6095524"/>
                  <a:gd name="connsiteY74" fmla="*/ 1367981 h 1424940"/>
                  <a:gd name="connsiteX75" fmla="*/ 3081337 w 6095524"/>
                  <a:gd name="connsiteY75" fmla="*/ 1370838 h 1424940"/>
                  <a:gd name="connsiteX76" fmla="*/ 3037047 w 6095524"/>
                  <a:gd name="connsiteY76" fmla="*/ 1369124 h 1424940"/>
                  <a:gd name="connsiteX77" fmla="*/ 3020663 w 6095524"/>
                  <a:gd name="connsiteY77" fmla="*/ 1371600 h 1424940"/>
                  <a:gd name="connsiteX78" fmla="*/ 2979230 w 6095524"/>
                  <a:gd name="connsiteY78" fmla="*/ 1371886 h 1424940"/>
                  <a:gd name="connsiteX79" fmla="*/ 2942082 w 6095524"/>
                  <a:gd name="connsiteY79" fmla="*/ 1370457 h 1424940"/>
                  <a:gd name="connsiteX80" fmla="*/ 2906268 w 6095524"/>
                  <a:gd name="connsiteY80" fmla="*/ 1371219 h 1424940"/>
                  <a:gd name="connsiteX81" fmla="*/ 2880646 w 6095524"/>
                  <a:gd name="connsiteY81" fmla="*/ 1374362 h 1424940"/>
                  <a:gd name="connsiteX82" fmla="*/ 2852833 w 6095524"/>
                  <a:gd name="connsiteY82" fmla="*/ 1376267 h 1424940"/>
                  <a:gd name="connsiteX83" fmla="*/ 2776157 w 6095524"/>
                  <a:gd name="connsiteY83" fmla="*/ 1387602 h 1424940"/>
                  <a:gd name="connsiteX84" fmla="*/ 2761965 w 6095524"/>
                  <a:gd name="connsiteY84" fmla="*/ 1384840 h 1424940"/>
                  <a:gd name="connsiteX85" fmla="*/ 2681383 w 6095524"/>
                  <a:gd name="connsiteY85" fmla="*/ 1382268 h 1424940"/>
                  <a:gd name="connsiteX86" fmla="*/ 2663857 w 6095524"/>
                  <a:gd name="connsiteY86" fmla="*/ 1382459 h 1424940"/>
                  <a:gd name="connsiteX87" fmla="*/ 2616803 w 6095524"/>
                  <a:gd name="connsiteY87" fmla="*/ 1371219 h 1424940"/>
                  <a:gd name="connsiteX88" fmla="*/ 2544223 w 6095524"/>
                  <a:gd name="connsiteY88" fmla="*/ 1389031 h 1424940"/>
                  <a:gd name="connsiteX89" fmla="*/ 2476309 w 6095524"/>
                  <a:gd name="connsiteY89" fmla="*/ 1411319 h 1424940"/>
                  <a:gd name="connsiteX90" fmla="*/ 2467737 w 6095524"/>
                  <a:gd name="connsiteY90" fmla="*/ 1414177 h 1424940"/>
                  <a:gd name="connsiteX91" fmla="*/ 2443353 w 6095524"/>
                  <a:gd name="connsiteY91" fmla="*/ 1419035 h 1424940"/>
                  <a:gd name="connsiteX92" fmla="*/ 2413159 w 6095524"/>
                  <a:gd name="connsiteY92" fmla="*/ 1420749 h 1424940"/>
                  <a:gd name="connsiteX93" fmla="*/ 2374868 w 6095524"/>
                  <a:gd name="connsiteY93" fmla="*/ 1424940 h 1424940"/>
                  <a:gd name="connsiteX94" fmla="*/ 2344198 w 6095524"/>
                  <a:gd name="connsiteY94" fmla="*/ 1419701 h 1424940"/>
                  <a:gd name="connsiteX95" fmla="*/ 2301335 w 6095524"/>
                  <a:gd name="connsiteY95" fmla="*/ 1411891 h 1424940"/>
                  <a:gd name="connsiteX96" fmla="*/ 2260949 w 6095524"/>
                  <a:gd name="connsiteY96" fmla="*/ 1404461 h 1424940"/>
                  <a:gd name="connsiteX97" fmla="*/ 2248186 w 6095524"/>
                  <a:gd name="connsiteY97" fmla="*/ 1413224 h 1424940"/>
                  <a:gd name="connsiteX98" fmla="*/ 2228469 w 6095524"/>
                  <a:gd name="connsiteY98" fmla="*/ 1420844 h 1424940"/>
                  <a:gd name="connsiteX99" fmla="*/ 2206562 w 6095524"/>
                  <a:gd name="connsiteY99" fmla="*/ 1411700 h 1424940"/>
                  <a:gd name="connsiteX100" fmla="*/ 2155317 w 6095524"/>
                  <a:gd name="connsiteY100" fmla="*/ 1392746 h 1424940"/>
                  <a:gd name="connsiteX101" fmla="*/ 2122932 w 6095524"/>
                  <a:gd name="connsiteY101" fmla="*/ 1391888 h 1424940"/>
                  <a:gd name="connsiteX102" fmla="*/ 2052542 w 6095524"/>
                  <a:gd name="connsiteY102" fmla="*/ 1383792 h 1424940"/>
                  <a:gd name="connsiteX103" fmla="*/ 2006537 w 6095524"/>
                  <a:gd name="connsiteY103" fmla="*/ 1372267 h 1424940"/>
                  <a:gd name="connsiteX104" fmla="*/ 1973486 w 6095524"/>
                  <a:gd name="connsiteY104" fmla="*/ 1359218 h 1424940"/>
                  <a:gd name="connsiteX105" fmla="*/ 1926146 w 6095524"/>
                  <a:gd name="connsiteY105" fmla="*/ 1342168 h 1424940"/>
                  <a:gd name="connsiteX106" fmla="*/ 1878616 w 6095524"/>
                  <a:gd name="connsiteY106" fmla="*/ 1333310 h 1424940"/>
                  <a:gd name="connsiteX107" fmla="*/ 1844231 w 6095524"/>
                  <a:gd name="connsiteY107" fmla="*/ 1322165 h 1424940"/>
                  <a:gd name="connsiteX108" fmla="*/ 1802225 w 6095524"/>
                  <a:gd name="connsiteY108" fmla="*/ 1314545 h 1424940"/>
                  <a:gd name="connsiteX109" fmla="*/ 1766983 w 6095524"/>
                  <a:gd name="connsiteY109" fmla="*/ 1314260 h 1424940"/>
                  <a:gd name="connsiteX110" fmla="*/ 1711738 w 6095524"/>
                  <a:gd name="connsiteY110" fmla="*/ 1315593 h 1424940"/>
                  <a:gd name="connsiteX111" fmla="*/ 1644111 w 6095524"/>
                  <a:gd name="connsiteY111" fmla="*/ 1292543 h 1424940"/>
                  <a:gd name="connsiteX112" fmla="*/ 1616774 w 6095524"/>
                  <a:gd name="connsiteY112" fmla="*/ 1287399 h 1424940"/>
                  <a:gd name="connsiteX113" fmla="*/ 1591056 w 6095524"/>
                  <a:gd name="connsiteY113" fmla="*/ 1285018 h 1424940"/>
                  <a:gd name="connsiteX114" fmla="*/ 1536478 w 6095524"/>
                  <a:gd name="connsiteY114" fmla="*/ 1269683 h 1424940"/>
                  <a:gd name="connsiteX115" fmla="*/ 1514285 w 6095524"/>
                  <a:gd name="connsiteY115" fmla="*/ 1264634 h 1424940"/>
                  <a:gd name="connsiteX116" fmla="*/ 1483233 w 6095524"/>
                  <a:gd name="connsiteY116" fmla="*/ 1264730 h 1424940"/>
                  <a:gd name="connsiteX117" fmla="*/ 1426750 w 6095524"/>
                  <a:gd name="connsiteY117" fmla="*/ 1257681 h 1424940"/>
                  <a:gd name="connsiteX118" fmla="*/ 1370362 w 6095524"/>
                  <a:gd name="connsiteY118" fmla="*/ 1237107 h 1424940"/>
                  <a:gd name="connsiteX119" fmla="*/ 1346454 w 6095524"/>
                  <a:gd name="connsiteY119" fmla="*/ 1239107 h 1424940"/>
                  <a:gd name="connsiteX120" fmla="*/ 1337882 w 6095524"/>
                  <a:gd name="connsiteY120" fmla="*/ 1238631 h 1424940"/>
                  <a:gd name="connsiteX121" fmla="*/ 1260825 w 6095524"/>
                  <a:gd name="connsiteY121" fmla="*/ 1227296 h 1424940"/>
                  <a:gd name="connsiteX122" fmla="*/ 1253109 w 6095524"/>
                  <a:gd name="connsiteY122" fmla="*/ 1226058 h 1424940"/>
                  <a:gd name="connsiteX123" fmla="*/ 1216915 w 6095524"/>
                  <a:gd name="connsiteY123" fmla="*/ 1215962 h 1424940"/>
                  <a:gd name="connsiteX124" fmla="*/ 1125664 w 6095524"/>
                  <a:gd name="connsiteY124" fmla="*/ 1209675 h 1424940"/>
                  <a:gd name="connsiteX125" fmla="*/ 1120045 w 6095524"/>
                  <a:gd name="connsiteY125" fmla="*/ 1208913 h 1424940"/>
                  <a:gd name="connsiteX126" fmla="*/ 1089469 w 6095524"/>
                  <a:gd name="connsiteY126" fmla="*/ 1213961 h 1424940"/>
                  <a:gd name="connsiteX127" fmla="*/ 1074325 w 6095524"/>
                  <a:gd name="connsiteY127" fmla="*/ 1221105 h 1424940"/>
                  <a:gd name="connsiteX128" fmla="*/ 1050703 w 6095524"/>
                  <a:gd name="connsiteY128" fmla="*/ 1228535 h 1424940"/>
                  <a:gd name="connsiteX129" fmla="*/ 1026700 w 6095524"/>
                  <a:gd name="connsiteY129" fmla="*/ 1231297 h 1424940"/>
                  <a:gd name="connsiteX130" fmla="*/ 986409 w 6095524"/>
                  <a:gd name="connsiteY130" fmla="*/ 1220057 h 1424940"/>
                  <a:gd name="connsiteX131" fmla="*/ 971741 w 6095524"/>
                  <a:gd name="connsiteY131" fmla="*/ 1218914 h 1424940"/>
                  <a:gd name="connsiteX132" fmla="*/ 939070 w 6095524"/>
                  <a:gd name="connsiteY132" fmla="*/ 1213485 h 1424940"/>
                  <a:gd name="connsiteX133" fmla="*/ 910495 w 6095524"/>
                  <a:gd name="connsiteY133" fmla="*/ 1213866 h 1424940"/>
                  <a:gd name="connsiteX134" fmla="*/ 887540 w 6095524"/>
                  <a:gd name="connsiteY134" fmla="*/ 1222534 h 1424940"/>
                  <a:gd name="connsiteX135" fmla="*/ 854202 w 6095524"/>
                  <a:gd name="connsiteY135" fmla="*/ 1224248 h 1424940"/>
                  <a:gd name="connsiteX136" fmla="*/ 832675 w 6095524"/>
                  <a:gd name="connsiteY136" fmla="*/ 1217962 h 1424940"/>
                  <a:gd name="connsiteX137" fmla="*/ 828294 w 6095524"/>
                  <a:gd name="connsiteY137" fmla="*/ 1217105 h 1424940"/>
                  <a:gd name="connsiteX138" fmla="*/ 772001 w 6095524"/>
                  <a:gd name="connsiteY138" fmla="*/ 1216723 h 1424940"/>
                  <a:gd name="connsiteX139" fmla="*/ 701707 w 6095524"/>
                  <a:gd name="connsiteY139" fmla="*/ 1235678 h 1424940"/>
                  <a:gd name="connsiteX140" fmla="*/ 690086 w 6095524"/>
                  <a:gd name="connsiteY140" fmla="*/ 1239679 h 1424940"/>
                  <a:gd name="connsiteX141" fmla="*/ 633412 w 6095524"/>
                  <a:gd name="connsiteY141" fmla="*/ 1246632 h 1424940"/>
                  <a:gd name="connsiteX142" fmla="*/ 603028 w 6095524"/>
                  <a:gd name="connsiteY142" fmla="*/ 1253681 h 1424940"/>
                  <a:gd name="connsiteX143" fmla="*/ 581120 w 6095524"/>
                  <a:gd name="connsiteY143" fmla="*/ 1254062 h 1424940"/>
                  <a:gd name="connsiteX144" fmla="*/ 554642 w 6095524"/>
                  <a:gd name="connsiteY144" fmla="*/ 1266539 h 1424940"/>
                  <a:gd name="connsiteX145" fmla="*/ 545973 w 6095524"/>
                  <a:gd name="connsiteY145" fmla="*/ 1271969 h 1424940"/>
                  <a:gd name="connsiteX146" fmla="*/ 535591 w 6095524"/>
                  <a:gd name="connsiteY146" fmla="*/ 1275207 h 1424940"/>
                  <a:gd name="connsiteX147" fmla="*/ 488538 w 6095524"/>
                  <a:gd name="connsiteY147" fmla="*/ 1285494 h 1424940"/>
                  <a:gd name="connsiteX148" fmla="*/ 480155 w 6095524"/>
                  <a:gd name="connsiteY148" fmla="*/ 1291304 h 1424940"/>
                  <a:gd name="connsiteX149" fmla="*/ 474535 w 6095524"/>
                  <a:gd name="connsiteY149" fmla="*/ 1294924 h 1424940"/>
                  <a:gd name="connsiteX150" fmla="*/ 428816 w 6095524"/>
                  <a:gd name="connsiteY150" fmla="*/ 1301020 h 1424940"/>
                  <a:gd name="connsiteX151" fmla="*/ 400241 w 6095524"/>
                  <a:gd name="connsiteY151" fmla="*/ 1318260 h 1424940"/>
                  <a:gd name="connsiteX152" fmla="*/ 392431 w 6095524"/>
                  <a:gd name="connsiteY152" fmla="*/ 1325594 h 1424940"/>
                  <a:gd name="connsiteX153" fmla="*/ 365093 w 6095524"/>
                  <a:gd name="connsiteY153" fmla="*/ 1336643 h 1424940"/>
                  <a:gd name="connsiteX154" fmla="*/ 273177 w 6095524"/>
                  <a:gd name="connsiteY154" fmla="*/ 1357884 h 1424940"/>
                  <a:gd name="connsiteX155" fmla="*/ 246888 w 6095524"/>
                  <a:gd name="connsiteY155" fmla="*/ 1350359 h 1424940"/>
                  <a:gd name="connsiteX156" fmla="*/ 196977 w 6095524"/>
                  <a:gd name="connsiteY156" fmla="*/ 1370552 h 1424940"/>
                  <a:gd name="connsiteX157" fmla="*/ 153352 w 6095524"/>
                  <a:gd name="connsiteY157" fmla="*/ 1381982 h 1424940"/>
                  <a:gd name="connsiteX158" fmla="*/ 137160 w 6095524"/>
                  <a:gd name="connsiteY158" fmla="*/ 1384745 h 1424940"/>
                  <a:gd name="connsiteX159" fmla="*/ 85917 w 6095524"/>
                  <a:gd name="connsiteY159" fmla="*/ 1389793 h 1424940"/>
                  <a:gd name="connsiteX160" fmla="*/ 59532 w 6095524"/>
                  <a:gd name="connsiteY160" fmla="*/ 1401223 h 1424940"/>
                  <a:gd name="connsiteX161" fmla="*/ 30325 w 6095524"/>
                  <a:gd name="connsiteY161" fmla="*/ 1409974 h 1424940"/>
                  <a:gd name="connsiteX162" fmla="*/ 0 w 6095524"/>
                  <a:gd name="connsiteY162" fmla="*/ 1412360 h 1424940"/>
                  <a:gd name="connsiteX163" fmla="*/ 0 w 6095524"/>
                  <a:gd name="connsiteY163" fmla="*/ 1058622 h 1424940"/>
                  <a:gd name="connsiteX164" fmla="*/ 17145 w 6095524"/>
                  <a:gd name="connsiteY164" fmla="*/ 1060228 h 1424940"/>
                  <a:gd name="connsiteX165" fmla="*/ 44672 w 6095524"/>
                  <a:gd name="connsiteY165" fmla="*/ 1066324 h 1424940"/>
                  <a:gd name="connsiteX166" fmla="*/ 84677 w 6095524"/>
                  <a:gd name="connsiteY166" fmla="*/ 1076230 h 1424940"/>
                  <a:gd name="connsiteX167" fmla="*/ 132017 w 6095524"/>
                  <a:gd name="connsiteY167" fmla="*/ 1064990 h 1424940"/>
                  <a:gd name="connsiteX168" fmla="*/ 136779 w 6095524"/>
                  <a:gd name="connsiteY168" fmla="*/ 1060323 h 1424940"/>
                  <a:gd name="connsiteX169" fmla="*/ 187547 w 6095524"/>
                  <a:gd name="connsiteY169" fmla="*/ 1049179 h 1424940"/>
                  <a:gd name="connsiteX170" fmla="*/ 270891 w 6095524"/>
                  <a:gd name="connsiteY170" fmla="*/ 1036415 h 1424940"/>
                  <a:gd name="connsiteX171" fmla="*/ 276320 w 6095524"/>
                  <a:gd name="connsiteY171" fmla="*/ 1035558 h 1424940"/>
                  <a:gd name="connsiteX172" fmla="*/ 323755 w 6095524"/>
                  <a:gd name="connsiteY172" fmla="*/ 1061561 h 1424940"/>
                  <a:gd name="connsiteX173" fmla="*/ 361855 w 6095524"/>
                  <a:gd name="connsiteY173" fmla="*/ 1057942 h 1424940"/>
                  <a:gd name="connsiteX174" fmla="*/ 379571 w 6095524"/>
                  <a:gd name="connsiteY174" fmla="*/ 1039939 h 1424940"/>
                  <a:gd name="connsiteX175" fmla="*/ 430530 w 6095524"/>
                  <a:gd name="connsiteY175" fmla="*/ 1025747 h 1424940"/>
                  <a:gd name="connsiteX176" fmla="*/ 493300 w 6095524"/>
                  <a:gd name="connsiteY176" fmla="*/ 1027176 h 1424940"/>
                  <a:gd name="connsiteX177" fmla="*/ 537782 w 6095524"/>
                  <a:gd name="connsiteY177" fmla="*/ 1025366 h 1424940"/>
                  <a:gd name="connsiteX178" fmla="*/ 562166 w 6095524"/>
                  <a:gd name="connsiteY178" fmla="*/ 1015746 h 1424940"/>
                  <a:gd name="connsiteX179" fmla="*/ 579596 w 6095524"/>
                  <a:gd name="connsiteY179" fmla="*/ 1016699 h 1424940"/>
                  <a:gd name="connsiteX180" fmla="*/ 612362 w 6095524"/>
                  <a:gd name="connsiteY180" fmla="*/ 1023557 h 1424940"/>
                  <a:gd name="connsiteX181" fmla="*/ 716090 w 6095524"/>
                  <a:gd name="connsiteY181" fmla="*/ 1031653 h 1424940"/>
                  <a:gd name="connsiteX182" fmla="*/ 758381 w 6095524"/>
                  <a:gd name="connsiteY182" fmla="*/ 1018985 h 1424940"/>
                  <a:gd name="connsiteX183" fmla="*/ 771049 w 6095524"/>
                  <a:gd name="connsiteY183" fmla="*/ 1018699 h 1424940"/>
                  <a:gd name="connsiteX184" fmla="*/ 799433 w 6095524"/>
                  <a:gd name="connsiteY184" fmla="*/ 1023652 h 1424940"/>
                  <a:gd name="connsiteX185" fmla="*/ 858012 w 6095524"/>
                  <a:gd name="connsiteY185" fmla="*/ 1020318 h 1424940"/>
                  <a:gd name="connsiteX186" fmla="*/ 879634 w 6095524"/>
                  <a:gd name="connsiteY186" fmla="*/ 1015270 h 1424940"/>
                  <a:gd name="connsiteX187" fmla="*/ 891635 w 6095524"/>
                  <a:gd name="connsiteY187" fmla="*/ 1012031 h 1424940"/>
                  <a:gd name="connsiteX188" fmla="*/ 953262 w 6095524"/>
                  <a:gd name="connsiteY188" fmla="*/ 1003078 h 1424940"/>
                  <a:gd name="connsiteX189" fmla="*/ 980694 w 6095524"/>
                  <a:gd name="connsiteY189" fmla="*/ 993458 h 1424940"/>
                  <a:gd name="connsiteX190" fmla="*/ 988124 w 6095524"/>
                  <a:gd name="connsiteY190" fmla="*/ 992029 h 1424940"/>
                  <a:gd name="connsiteX191" fmla="*/ 1028795 w 6095524"/>
                  <a:gd name="connsiteY191" fmla="*/ 996029 h 1424940"/>
                  <a:gd name="connsiteX192" fmla="*/ 1059275 w 6095524"/>
                  <a:gd name="connsiteY192" fmla="*/ 1011555 h 1424940"/>
                  <a:gd name="connsiteX193" fmla="*/ 1065181 w 6095524"/>
                  <a:gd name="connsiteY193" fmla="*/ 1016794 h 1424940"/>
                  <a:gd name="connsiteX194" fmla="*/ 1150144 w 6095524"/>
                  <a:gd name="connsiteY194" fmla="*/ 1014984 h 1424940"/>
                  <a:gd name="connsiteX195" fmla="*/ 1163193 w 6095524"/>
                  <a:gd name="connsiteY195" fmla="*/ 1012793 h 1424940"/>
                  <a:gd name="connsiteX196" fmla="*/ 1226249 w 6095524"/>
                  <a:gd name="connsiteY196" fmla="*/ 1021937 h 1424940"/>
                  <a:gd name="connsiteX197" fmla="*/ 1244632 w 6095524"/>
                  <a:gd name="connsiteY197" fmla="*/ 1023747 h 1424940"/>
                  <a:gd name="connsiteX198" fmla="*/ 1310545 w 6095524"/>
                  <a:gd name="connsiteY198" fmla="*/ 1031939 h 1424940"/>
                  <a:gd name="connsiteX199" fmla="*/ 1319879 w 6095524"/>
                  <a:gd name="connsiteY199" fmla="*/ 1024319 h 1424940"/>
                  <a:gd name="connsiteX200" fmla="*/ 1346740 w 6095524"/>
                  <a:gd name="connsiteY200" fmla="*/ 1005173 h 1424940"/>
                  <a:gd name="connsiteX201" fmla="*/ 1399699 w 6095524"/>
                  <a:gd name="connsiteY201" fmla="*/ 988219 h 1424940"/>
                  <a:gd name="connsiteX202" fmla="*/ 1414082 w 6095524"/>
                  <a:gd name="connsiteY202" fmla="*/ 989171 h 1424940"/>
                  <a:gd name="connsiteX203" fmla="*/ 1450467 w 6095524"/>
                  <a:gd name="connsiteY203" fmla="*/ 1017461 h 1424940"/>
                  <a:gd name="connsiteX204" fmla="*/ 1468184 w 6095524"/>
                  <a:gd name="connsiteY204" fmla="*/ 1028795 h 1424940"/>
                  <a:gd name="connsiteX205" fmla="*/ 1518476 w 6095524"/>
                  <a:gd name="connsiteY205" fmla="*/ 1049655 h 1424940"/>
                  <a:gd name="connsiteX206" fmla="*/ 1522667 w 6095524"/>
                  <a:gd name="connsiteY206" fmla="*/ 1053465 h 1424940"/>
                  <a:gd name="connsiteX207" fmla="*/ 1559814 w 6095524"/>
                  <a:gd name="connsiteY207" fmla="*/ 1098709 h 1424940"/>
                  <a:gd name="connsiteX208" fmla="*/ 1568196 w 6095524"/>
                  <a:gd name="connsiteY208" fmla="*/ 1106424 h 1424940"/>
                  <a:gd name="connsiteX209" fmla="*/ 1578293 w 6095524"/>
                  <a:gd name="connsiteY209" fmla="*/ 1118426 h 1424940"/>
                  <a:gd name="connsiteX210" fmla="*/ 1609820 w 6095524"/>
                  <a:gd name="connsiteY210" fmla="*/ 1141667 h 1424940"/>
                  <a:gd name="connsiteX211" fmla="*/ 1648873 w 6095524"/>
                  <a:gd name="connsiteY211" fmla="*/ 1149096 h 1424940"/>
                  <a:gd name="connsiteX212" fmla="*/ 1696022 w 6095524"/>
                  <a:gd name="connsiteY212" fmla="*/ 1160431 h 1424940"/>
                  <a:gd name="connsiteX213" fmla="*/ 1715739 w 6095524"/>
                  <a:gd name="connsiteY213" fmla="*/ 1168051 h 1424940"/>
                  <a:gd name="connsiteX214" fmla="*/ 1768602 w 6095524"/>
                  <a:gd name="connsiteY214" fmla="*/ 1182529 h 1424940"/>
                  <a:gd name="connsiteX215" fmla="*/ 1806321 w 6095524"/>
                  <a:gd name="connsiteY215" fmla="*/ 1194721 h 1424940"/>
                  <a:gd name="connsiteX216" fmla="*/ 1860709 w 6095524"/>
                  <a:gd name="connsiteY216" fmla="*/ 1201865 h 1424940"/>
                  <a:gd name="connsiteX217" fmla="*/ 1887093 w 6095524"/>
                  <a:gd name="connsiteY217" fmla="*/ 1202150 h 1424940"/>
                  <a:gd name="connsiteX218" fmla="*/ 1935575 w 6095524"/>
                  <a:gd name="connsiteY218" fmla="*/ 1238726 h 1424940"/>
                  <a:gd name="connsiteX219" fmla="*/ 1974247 w 6095524"/>
                  <a:gd name="connsiteY219" fmla="*/ 1262920 h 1424940"/>
                  <a:gd name="connsiteX220" fmla="*/ 2014919 w 6095524"/>
                  <a:gd name="connsiteY220" fmla="*/ 1251204 h 1424940"/>
                  <a:gd name="connsiteX221" fmla="*/ 2025968 w 6095524"/>
                  <a:gd name="connsiteY221" fmla="*/ 1240155 h 1424940"/>
                  <a:gd name="connsiteX222" fmla="*/ 2092643 w 6095524"/>
                  <a:gd name="connsiteY222" fmla="*/ 1229678 h 1424940"/>
                  <a:gd name="connsiteX223" fmla="*/ 2187893 w 6095524"/>
                  <a:gd name="connsiteY223" fmla="*/ 1229297 h 1424940"/>
                  <a:gd name="connsiteX224" fmla="*/ 2346294 w 6095524"/>
                  <a:gd name="connsiteY224" fmla="*/ 1205484 h 1424940"/>
                  <a:gd name="connsiteX225" fmla="*/ 2373916 w 6095524"/>
                  <a:gd name="connsiteY225" fmla="*/ 1194435 h 1424940"/>
                  <a:gd name="connsiteX226" fmla="*/ 2404967 w 6095524"/>
                  <a:gd name="connsiteY226" fmla="*/ 1191673 h 1424940"/>
                  <a:gd name="connsiteX227" fmla="*/ 2416874 w 6095524"/>
                  <a:gd name="connsiteY227" fmla="*/ 1198436 h 1424940"/>
                  <a:gd name="connsiteX228" fmla="*/ 2468975 w 6095524"/>
                  <a:gd name="connsiteY228" fmla="*/ 1208532 h 1424940"/>
                  <a:gd name="connsiteX229" fmla="*/ 2478882 w 6095524"/>
                  <a:gd name="connsiteY229" fmla="*/ 1208723 h 1424940"/>
                  <a:gd name="connsiteX230" fmla="*/ 2512791 w 6095524"/>
                  <a:gd name="connsiteY230" fmla="*/ 1204436 h 1424940"/>
                  <a:gd name="connsiteX231" fmla="*/ 2544223 w 6095524"/>
                  <a:gd name="connsiteY231" fmla="*/ 1201960 h 1424940"/>
                  <a:gd name="connsiteX232" fmla="*/ 2623471 w 6095524"/>
                  <a:gd name="connsiteY232" fmla="*/ 1210056 h 1424940"/>
                  <a:gd name="connsiteX233" fmla="*/ 2684241 w 6095524"/>
                  <a:gd name="connsiteY233" fmla="*/ 1208151 h 1424940"/>
                  <a:gd name="connsiteX234" fmla="*/ 2712244 w 6095524"/>
                  <a:gd name="connsiteY234" fmla="*/ 1210056 h 1424940"/>
                  <a:gd name="connsiteX235" fmla="*/ 2728055 w 6095524"/>
                  <a:gd name="connsiteY235" fmla="*/ 1212914 h 1424940"/>
                  <a:gd name="connsiteX236" fmla="*/ 2763869 w 6095524"/>
                  <a:gd name="connsiteY236" fmla="*/ 1232821 h 1424940"/>
                  <a:gd name="connsiteX237" fmla="*/ 2783491 w 6095524"/>
                  <a:gd name="connsiteY237" fmla="*/ 1237298 h 1424940"/>
                  <a:gd name="connsiteX238" fmla="*/ 2842546 w 6095524"/>
                  <a:gd name="connsiteY238" fmla="*/ 1236917 h 1424940"/>
                  <a:gd name="connsiteX239" fmla="*/ 2931128 w 6095524"/>
                  <a:gd name="connsiteY239" fmla="*/ 1206913 h 1424940"/>
                  <a:gd name="connsiteX240" fmla="*/ 2940368 w 6095524"/>
                  <a:gd name="connsiteY240" fmla="*/ 1202912 h 1424940"/>
                  <a:gd name="connsiteX241" fmla="*/ 2985421 w 6095524"/>
                  <a:gd name="connsiteY241" fmla="*/ 1197959 h 1424940"/>
                  <a:gd name="connsiteX242" fmla="*/ 3015996 w 6095524"/>
                  <a:gd name="connsiteY242" fmla="*/ 1204722 h 1424940"/>
                  <a:gd name="connsiteX243" fmla="*/ 3057621 w 6095524"/>
                  <a:gd name="connsiteY243" fmla="*/ 1218724 h 1424940"/>
                  <a:gd name="connsiteX244" fmla="*/ 3095054 w 6095524"/>
                  <a:gd name="connsiteY244" fmla="*/ 1230440 h 1424940"/>
                  <a:gd name="connsiteX245" fmla="*/ 3122295 w 6095524"/>
                  <a:gd name="connsiteY245" fmla="*/ 1243679 h 1424940"/>
                  <a:gd name="connsiteX246" fmla="*/ 3184589 w 6095524"/>
                  <a:gd name="connsiteY246" fmla="*/ 1253395 h 1424940"/>
                  <a:gd name="connsiteX247" fmla="*/ 3191066 w 6095524"/>
                  <a:gd name="connsiteY247" fmla="*/ 1255014 h 1424940"/>
                  <a:gd name="connsiteX248" fmla="*/ 3237929 w 6095524"/>
                  <a:gd name="connsiteY248" fmla="*/ 1243203 h 1424940"/>
                  <a:gd name="connsiteX249" fmla="*/ 3294221 w 6095524"/>
                  <a:gd name="connsiteY249" fmla="*/ 1231202 h 1424940"/>
                  <a:gd name="connsiteX250" fmla="*/ 3314319 w 6095524"/>
                  <a:gd name="connsiteY250" fmla="*/ 1235297 h 1424940"/>
                  <a:gd name="connsiteX251" fmla="*/ 3341846 w 6095524"/>
                  <a:gd name="connsiteY251" fmla="*/ 1241108 h 1424940"/>
                  <a:gd name="connsiteX252" fmla="*/ 3367373 w 6095524"/>
                  <a:gd name="connsiteY252" fmla="*/ 1238060 h 1424940"/>
                  <a:gd name="connsiteX253" fmla="*/ 3382899 w 6095524"/>
                  <a:gd name="connsiteY253" fmla="*/ 1237774 h 1424940"/>
                  <a:gd name="connsiteX254" fmla="*/ 3453765 w 6095524"/>
                  <a:gd name="connsiteY254" fmla="*/ 1273397 h 1424940"/>
                  <a:gd name="connsiteX255" fmla="*/ 3471767 w 6095524"/>
                  <a:gd name="connsiteY255" fmla="*/ 1276350 h 1424940"/>
                  <a:gd name="connsiteX256" fmla="*/ 3481959 w 6095524"/>
                  <a:gd name="connsiteY256" fmla="*/ 1280732 h 1424940"/>
                  <a:gd name="connsiteX257" fmla="*/ 3543396 w 6095524"/>
                  <a:gd name="connsiteY257" fmla="*/ 1324928 h 1424940"/>
                  <a:gd name="connsiteX258" fmla="*/ 3569494 w 6095524"/>
                  <a:gd name="connsiteY258" fmla="*/ 1333881 h 1424940"/>
                  <a:gd name="connsiteX259" fmla="*/ 3598164 w 6095524"/>
                  <a:gd name="connsiteY259" fmla="*/ 1332071 h 1424940"/>
                  <a:gd name="connsiteX260" fmla="*/ 3614738 w 6095524"/>
                  <a:gd name="connsiteY260" fmla="*/ 1328833 h 1424940"/>
                  <a:gd name="connsiteX261" fmla="*/ 3655886 w 6095524"/>
                  <a:gd name="connsiteY261" fmla="*/ 1300734 h 1424940"/>
                  <a:gd name="connsiteX262" fmla="*/ 3679317 w 6095524"/>
                  <a:gd name="connsiteY262" fmla="*/ 1301687 h 1424940"/>
                  <a:gd name="connsiteX263" fmla="*/ 3715893 w 6095524"/>
                  <a:gd name="connsiteY263" fmla="*/ 1321022 h 1424940"/>
                  <a:gd name="connsiteX264" fmla="*/ 3782282 w 6095524"/>
                  <a:gd name="connsiteY264" fmla="*/ 1329690 h 1424940"/>
                  <a:gd name="connsiteX265" fmla="*/ 3816001 w 6095524"/>
                  <a:gd name="connsiteY265" fmla="*/ 1302639 h 1424940"/>
                  <a:gd name="connsiteX266" fmla="*/ 3833431 w 6095524"/>
                  <a:gd name="connsiteY266" fmla="*/ 1276636 h 1424940"/>
                  <a:gd name="connsiteX267" fmla="*/ 3883819 w 6095524"/>
                  <a:gd name="connsiteY267" fmla="*/ 1246442 h 1424940"/>
                  <a:gd name="connsiteX268" fmla="*/ 3895821 w 6095524"/>
                  <a:gd name="connsiteY268" fmla="*/ 1257681 h 1424940"/>
                  <a:gd name="connsiteX269" fmla="*/ 3932778 w 6095524"/>
                  <a:gd name="connsiteY269" fmla="*/ 1262444 h 1424940"/>
                  <a:gd name="connsiteX270" fmla="*/ 3972782 w 6095524"/>
                  <a:gd name="connsiteY270" fmla="*/ 1262063 h 1424940"/>
                  <a:gd name="connsiteX271" fmla="*/ 4042505 w 6095524"/>
                  <a:gd name="connsiteY271" fmla="*/ 1267111 h 1424940"/>
                  <a:gd name="connsiteX272" fmla="*/ 4088892 w 6095524"/>
                  <a:gd name="connsiteY272" fmla="*/ 1238250 h 1424940"/>
                  <a:gd name="connsiteX273" fmla="*/ 4106609 w 6095524"/>
                  <a:gd name="connsiteY273" fmla="*/ 1226344 h 1424940"/>
                  <a:gd name="connsiteX274" fmla="*/ 4123182 w 6095524"/>
                  <a:gd name="connsiteY274" fmla="*/ 1218724 h 1424940"/>
                  <a:gd name="connsiteX275" fmla="*/ 4142328 w 6095524"/>
                  <a:gd name="connsiteY275" fmla="*/ 1214438 h 1424940"/>
                  <a:gd name="connsiteX276" fmla="*/ 4188524 w 6095524"/>
                  <a:gd name="connsiteY276" fmla="*/ 1198245 h 1424940"/>
                  <a:gd name="connsiteX277" fmla="*/ 4213860 w 6095524"/>
                  <a:gd name="connsiteY277" fmla="*/ 1182338 h 1424940"/>
                  <a:gd name="connsiteX278" fmla="*/ 4270820 w 6095524"/>
                  <a:gd name="connsiteY278" fmla="*/ 1167003 h 1424940"/>
                  <a:gd name="connsiteX279" fmla="*/ 4309587 w 6095524"/>
                  <a:gd name="connsiteY279" fmla="*/ 1153287 h 1424940"/>
                  <a:gd name="connsiteX280" fmla="*/ 4350449 w 6095524"/>
                  <a:gd name="connsiteY280" fmla="*/ 1129665 h 1424940"/>
                  <a:gd name="connsiteX281" fmla="*/ 4356164 w 6095524"/>
                  <a:gd name="connsiteY281" fmla="*/ 1126046 h 1424940"/>
                  <a:gd name="connsiteX282" fmla="*/ 4369880 w 6095524"/>
                  <a:gd name="connsiteY282" fmla="*/ 1110520 h 1424940"/>
                  <a:gd name="connsiteX283" fmla="*/ 4389787 w 6095524"/>
                  <a:gd name="connsiteY283" fmla="*/ 1057085 h 1424940"/>
                  <a:gd name="connsiteX284" fmla="*/ 4395502 w 6095524"/>
                  <a:gd name="connsiteY284" fmla="*/ 1046226 h 1424940"/>
                  <a:gd name="connsiteX285" fmla="*/ 4447413 w 6095524"/>
                  <a:gd name="connsiteY285" fmla="*/ 1009650 h 1424940"/>
                  <a:gd name="connsiteX286" fmla="*/ 4466654 w 6095524"/>
                  <a:gd name="connsiteY286" fmla="*/ 1013079 h 1424940"/>
                  <a:gd name="connsiteX287" fmla="*/ 4487894 w 6095524"/>
                  <a:gd name="connsiteY287" fmla="*/ 1025081 h 1424940"/>
                  <a:gd name="connsiteX288" fmla="*/ 4534472 w 6095524"/>
                  <a:gd name="connsiteY288" fmla="*/ 1028224 h 1424940"/>
                  <a:gd name="connsiteX289" fmla="*/ 4551903 w 6095524"/>
                  <a:gd name="connsiteY289" fmla="*/ 1022033 h 1424940"/>
                  <a:gd name="connsiteX290" fmla="*/ 4582382 w 6095524"/>
                  <a:gd name="connsiteY290" fmla="*/ 1005364 h 1424940"/>
                  <a:gd name="connsiteX291" fmla="*/ 4605909 w 6095524"/>
                  <a:gd name="connsiteY291" fmla="*/ 979551 h 1424940"/>
                  <a:gd name="connsiteX292" fmla="*/ 4640104 w 6095524"/>
                  <a:gd name="connsiteY292" fmla="*/ 936879 h 1424940"/>
                  <a:gd name="connsiteX293" fmla="*/ 4705731 w 6095524"/>
                  <a:gd name="connsiteY293" fmla="*/ 920591 h 1424940"/>
                  <a:gd name="connsiteX294" fmla="*/ 4730973 w 6095524"/>
                  <a:gd name="connsiteY294" fmla="*/ 915162 h 1424940"/>
                  <a:gd name="connsiteX295" fmla="*/ 4822794 w 6095524"/>
                  <a:gd name="connsiteY295" fmla="*/ 892397 h 1424940"/>
                  <a:gd name="connsiteX296" fmla="*/ 4830794 w 6095524"/>
                  <a:gd name="connsiteY296" fmla="*/ 891635 h 1424940"/>
                  <a:gd name="connsiteX297" fmla="*/ 4894421 w 6095524"/>
                  <a:gd name="connsiteY297" fmla="*/ 865442 h 1424940"/>
                  <a:gd name="connsiteX298" fmla="*/ 4909756 w 6095524"/>
                  <a:gd name="connsiteY298" fmla="*/ 858964 h 1424940"/>
                  <a:gd name="connsiteX299" fmla="*/ 4928521 w 6095524"/>
                  <a:gd name="connsiteY299" fmla="*/ 842391 h 1424940"/>
                  <a:gd name="connsiteX300" fmla="*/ 4945857 w 6095524"/>
                  <a:gd name="connsiteY300" fmla="*/ 795623 h 1424940"/>
                  <a:gd name="connsiteX301" fmla="*/ 4966145 w 6095524"/>
                  <a:gd name="connsiteY301" fmla="*/ 774287 h 1424940"/>
                  <a:gd name="connsiteX302" fmla="*/ 4980909 w 6095524"/>
                  <a:gd name="connsiteY302" fmla="*/ 761333 h 1424940"/>
                  <a:gd name="connsiteX303" fmla="*/ 4993862 w 6095524"/>
                  <a:gd name="connsiteY303" fmla="*/ 741712 h 1424940"/>
                  <a:gd name="connsiteX304" fmla="*/ 5006816 w 6095524"/>
                  <a:gd name="connsiteY304" fmla="*/ 694754 h 1424940"/>
                  <a:gd name="connsiteX305" fmla="*/ 5026724 w 6095524"/>
                  <a:gd name="connsiteY305" fmla="*/ 653129 h 1424940"/>
                  <a:gd name="connsiteX306" fmla="*/ 5062538 w 6095524"/>
                  <a:gd name="connsiteY306" fmla="*/ 630079 h 1424940"/>
                  <a:gd name="connsiteX307" fmla="*/ 5084731 w 6095524"/>
                  <a:gd name="connsiteY307" fmla="*/ 617982 h 1424940"/>
                  <a:gd name="connsiteX308" fmla="*/ 5172647 w 6095524"/>
                  <a:gd name="connsiteY308" fmla="*/ 630174 h 1424940"/>
                  <a:gd name="connsiteX309" fmla="*/ 5232654 w 6095524"/>
                  <a:gd name="connsiteY309" fmla="*/ 642080 h 1424940"/>
                  <a:gd name="connsiteX310" fmla="*/ 5252371 w 6095524"/>
                  <a:gd name="connsiteY310" fmla="*/ 637508 h 1424940"/>
                  <a:gd name="connsiteX311" fmla="*/ 5308092 w 6095524"/>
                  <a:gd name="connsiteY311" fmla="*/ 598646 h 1424940"/>
                  <a:gd name="connsiteX312" fmla="*/ 5363147 w 6095524"/>
                  <a:gd name="connsiteY312" fmla="*/ 581311 h 1424940"/>
                  <a:gd name="connsiteX313" fmla="*/ 5404580 w 6095524"/>
                  <a:gd name="connsiteY313" fmla="*/ 576358 h 1424940"/>
                  <a:gd name="connsiteX314" fmla="*/ 5440203 w 6095524"/>
                  <a:gd name="connsiteY314" fmla="*/ 572548 h 1424940"/>
                  <a:gd name="connsiteX315" fmla="*/ 5482971 w 6095524"/>
                  <a:gd name="connsiteY315" fmla="*/ 561880 h 1424940"/>
                  <a:gd name="connsiteX316" fmla="*/ 5507165 w 6095524"/>
                  <a:gd name="connsiteY316" fmla="*/ 550259 h 1424940"/>
                  <a:gd name="connsiteX317" fmla="*/ 5545645 w 6095524"/>
                  <a:gd name="connsiteY317" fmla="*/ 533591 h 1424940"/>
                  <a:gd name="connsiteX318" fmla="*/ 5585079 w 6095524"/>
                  <a:gd name="connsiteY318" fmla="*/ 511969 h 1424940"/>
                  <a:gd name="connsiteX319" fmla="*/ 5615368 w 6095524"/>
                  <a:gd name="connsiteY319" fmla="*/ 481679 h 1424940"/>
                  <a:gd name="connsiteX320" fmla="*/ 5631656 w 6095524"/>
                  <a:gd name="connsiteY320" fmla="*/ 456152 h 1424940"/>
                  <a:gd name="connsiteX321" fmla="*/ 5679377 w 6095524"/>
                  <a:gd name="connsiteY321" fmla="*/ 419576 h 1424940"/>
                  <a:gd name="connsiteX322" fmla="*/ 5722525 w 6095524"/>
                  <a:gd name="connsiteY322" fmla="*/ 350615 h 1424940"/>
                  <a:gd name="connsiteX323" fmla="*/ 5749576 w 6095524"/>
                  <a:gd name="connsiteY323" fmla="*/ 321945 h 1424940"/>
                  <a:gd name="connsiteX324" fmla="*/ 5764911 w 6095524"/>
                  <a:gd name="connsiteY324" fmla="*/ 313849 h 1424940"/>
                  <a:gd name="connsiteX325" fmla="*/ 5791009 w 6095524"/>
                  <a:gd name="connsiteY325" fmla="*/ 293942 h 1424940"/>
                  <a:gd name="connsiteX326" fmla="*/ 5806440 w 6095524"/>
                  <a:gd name="connsiteY326" fmla="*/ 279178 h 1424940"/>
                  <a:gd name="connsiteX327" fmla="*/ 5848636 w 6095524"/>
                  <a:gd name="connsiteY327" fmla="*/ 224885 h 1424940"/>
                  <a:gd name="connsiteX328" fmla="*/ 5861590 w 6095524"/>
                  <a:gd name="connsiteY328" fmla="*/ 208788 h 1424940"/>
                  <a:gd name="connsiteX329" fmla="*/ 5888355 w 6095524"/>
                  <a:gd name="connsiteY329" fmla="*/ 181166 h 1424940"/>
                  <a:gd name="connsiteX330" fmla="*/ 5900071 w 6095524"/>
                  <a:gd name="connsiteY330" fmla="*/ 172784 h 1424940"/>
                  <a:gd name="connsiteX331" fmla="*/ 5920740 w 6095524"/>
                  <a:gd name="connsiteY331" fmla="*/ 150305 h 1424940"/>
                  <a:gd name="connsiteX332" fmla="*/ 5969985 w 6095524"/>
                  <a:gd name="connsiteY332" fmla="*/ 91345 h 1424940"/>
                  <a:gd name="connsiteX333" fmla="*/ 5991130 w 6095524"/>
                  <a:gd name="connsiteY333" fmla="*/ 58293 h 1424940"/>
                  <a:gd name="connsiteX334" fmla="*/ 6033325 w 6095524"/>
                  <a:gd name="connsiteY334" fmla="*/ 33909 h 1424940"/>
                  <a:gd name="connsiteX335" fmla="*/ 6054376 w 6095524"/>
                  <a:gd name="connsiteY335" fmla="*/ 20955 h 1424940"/>
                  <a:gd name="connsiteX336" fmla="*/ 6095524 w 6095524"/>
                  <a:gd name="connsiteY336" fmla="*/ 0 h 142494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  <a:cxn ang="0">
                    <a:pos x="connsiteX139" y="connsiteY139"/>
                  </a:cxn>
                  <a:cxn ang="0">
                    <a:pos x="connsiteX140" y="connsiteY140"/>
                  </a:cxn>
                  <a:cxn ang="0">
                    <a:pos x="connsiteX141" y="connsiteY141"/>
                  </a:cxn>
                  <a:cxn ang="0">
                    <a:pos x="connsiteX142" y="connsiteY142"/>
                  </a:cxn>
                  <a:cxn ang="0">
                    <a:pos x="connsiteX143" y="connsiteY143"/>
                  </a:cxn>
                  <a:cxn ang="0">
                    <a:pos x="connsiteX144" y="connsiteY144"/>
                  </a:cxn>
                  <a:cxn ang="0">
                    <a:pos x="connsiteX145" y="connsiteY145"/>
                  </a:cxn>
                  <a:cxn ang="0">
                    <a:pos x="connsiteX146" y="connsiteY146"/>
                  </a:cxn>
                  <a:cxn ang="0">
                    <a:pos x="connsiteX147" y="connsiteY147"/>
                  </a:cxn>
                  <a:cxn ang="0">
                    <a:pos x="connsiteX148" y="connsiteY148"/>
                  </a:cxn>
                  <a:cxn ang="0">
                    <a:pos x="connsiteX149" y="connsiteY149"/>
                  </a:cxn>
                  <a:cxn ang="0">
                    <a:pos x="connsiteX150" y="connsiteY150"/>
                  </a:cxn>
                  <a:cxn ang="0">
                    <a:pos x="connsiteX151" y="connsiteY151"/>
                  </a:cxn>
                  <a:cxn ang="0">
                    <a:pos x="connsiteX152" y="connsiteY152"/>
                  </a:cxn>
                  <a:cxn ang="0">
                    <a:pos x="connsiteX153" y="connsiteY153"/>
                  </a:cxn>
                  <a:cxn ang="0">
                    <a:pos x="connsiteX154" y="connsiteY154"/>
                  </a:cxn>
                  <a:cxn ang="0">
                    <a:pos x="connsiteX155" y="connsiteY155"/>
                  </a:cxn>
                  <a:cxn ang="0">
                    <a:pos x="connsiteX156" y="connsiteY156"/>
                  </a:cxn>
                  <a:cxn ang="0">
                    <a:pos x="connsiteX157" y="connsiteY157"/>
                  </a:cxn>
                  <a:cxn ang="0">
                    <a:pos x="connsiteX158" y="connsiteY158"/>
                  </a:cxn>
                  <a:cxn ang="0">
                    <a:pos x="connsiteX159" y="connsiteY159"/>
                  </a:cxn>
                  <a:cxn ang="0">
                    <a:pos x="connsiteX160" y="connsiteY160"/>
                  </a:cxn>
                  <a:cxn ang="0">
                    <a:pos x="connsiteX161" y="connsiteY161"/>
                  </a:cxn>
                  <a:cxn ang="0">
                    <a:pos x="connsiteX162" y="connsiteY162"/>
                  </a:cxn>
                  <a:cxn ang="0">
                    <a:pos x="connsiteX163" y="connsiteY163"/>
                  </a:cxn>
                  <a:cxn ang="0">
                    <a:pos x="connsiteX164" y="connsiteY164"/>
                  </a:cxn>
                  <a:cxn ang="0">
                    <a:pos x="connsiteX165" y="connsiteY165"/>
                  </a:cxn>
                  <a:cxn ang="0">
                    <a:pos x="connsiteX166" y="connsiteY166"/>
                  </a:cxn>
                  <a:cxn ang="0">
                    <a:pos x="connsiteX167" y="connsiteY167"/>
                  </a:cxn>
                  <a:cxn ang="0">
                    <a:pos x="connsiteX168" y="connsiteY168"/>
                  </a:cxn>
                  <a:cxn ang="0">
                    <a:pos x="connsiteX169" y="connsiteY169"/>
                  </a:cxn>
                  <a:cxn ang="0">
                    <a:pos x="connsiteX170" y="connsiteY170"/>
                  </a:cxn>
                  <a:cxn ang="0">
                    <a:pos x="connsiteX171" y="connsiteY171"/>
                  </a:cxn>
                  <a:cxn ang="0">
                    <a:pos x="connsiteX172" y="connsiteY172"/>
                  </a:cxn>
                  <a:cxn ang="0">
                    <a:pos x="connsiteX173" y="connsiteY173"/>
                  </a:cxn>
                  <a:cxn ang="0">
                    <a:pos x="connsiteX174" y="connsiteY174"/>
                  </a:cxn>
                  <a:cxn ang="0">
                    <a:pos x="connsiteX175" y="connsiteY175"/>
                  </a:cxn>
                  <a:cxn ang="0">
                    <a:pos x="connsiteX176" y="connsiteY176"/>
                  </a:cxn>
                  <a:cxn ang="0">
                    <a:pos x="connsiteX177" y="connsiteY177"/>
                  </a:cxn>
                  <a:cxn ang="0">
                    <a:pos x="connsiteX178" y="connsiteY178"/>
                  </a:cxn>
                  <a:cxn ang="0">
                    <a:pos x="connsiteX179" y="connsiteY179"/>
                  </a:cxn>
                  <a:cxn ang="0">
                    <a:pos x="connsiteX180" y="connsiteY180"/>
                  </a:cxn>
                  <a:cxn ang="0">
                    <a:pos x="connsiteX181" y="connsiteY181"/>
                  </a:cxn>
                  <a:cxn ang="0">
                    <a:pos x="connsiteX182" y="connsiteY182"/>
                  </a:cxn>
                  <a:cxn ang="0">
                    <a:pos x="connsiteX183" y="connsiteY183"/>
                  </a:cxn>
                  <a:cxn ang="0">
                    <a:pos x="connsiteX184" y="connsiteY184"/>
                  </a:cxn>
                  <a:cxn ang="0">
                    <a:pos x="connsiteX185" y="connsiteY185"/>
                  </a:cxn>
                  <a:cxn ang="0">
                    <a:pos x="connsiteX186" y="connsiteY186"/>
                  </a:cxn>
                  <a:cxn ang="0">
                    <a:pos x="connsiteX187" y="connsiteY187"/>
                  </a:cxn>
                  <a:cxn ang="0">
                    <a:pos x="connsiteX188" y="connsiteY188"/>
                  </a:cxn>
                  <a:cxn ang="0">
                    <a:pos x="connsiteX189" y="connsiteY189"/>
                  </a:cxn>
                  <a:cxn ang="0">
                    <a:pos x="connsiteX190" y="connsiteY190"/>
                  </a:cxn>
                  <a:cxn ang="0">
                    <a:pos x="connsiteX191" y="connsiteY191"/>
                  </a:cxn>
                  <a:cxn ang="0">
                    <a:pos x="connsiteX192" y="connsiteY192"/>
                  </a:cxn>
                  <a:cxn ang="0">
                    <a:pos x="connsiteX193" y="connsiteY193"/>
                  </a:cxn>
                  <a:cxn ang="0">
                    <a:pos x="connsiteX194" y="connsiteY194"/>
                  </a:cxn>
                  <a:cxn ang="0">
                    <a:pos x="connsiteX195" y="connsiteY195"/>
                  </a:cxn>
                  <a:cxn ang="0">
                    <a:pos x="connsiteX196" y="connsiteY196"/>
                  </a:cxn>
                  <a:cxn ang="0">
                    <a:pos x="connsiteX197" y="connsiteY197"/>
                  </a:cxn>
                  <a:cxn ang="0">
                    <a:pos x="connsiteX198" y="connsiteY198"/>
                  </a:cxn>
                  <a:cxn ang="0">
                    <a:pos x="connsiteX199" y="connsiteY199"/>
                  </a:cxn>
                  <a:cxn ang="0">
                    <a:pos x="connsiteX200" y="connsiteY200"/>
                  </a:cxn>
                  <a:cxn ang="0">
                    <a:pos x="connsiteX201" y="connsiteY201"/>
                  </a:cxn>
                  <a:cxn ang="0">
                    <a:pos x="connsiteX202" y="connsiteY202"/>
                  </a:cxn>
                  <a:cxn ang="0">
                    <a:pos x="connsiteX203" y="connsiteY203"/>
                  </a:cxn>
                  <a:cxn ang="0">
                    <a:pos x="connsiteX204" y="connsiteY204"/>
                  </a:cxn>
                  <a:cxn ang="0">
                    <a:pos x="connsiteX205" y="connsiteY205"/>
                  </a:cxn>
                  <a:cxn ang="0">
                    <a:pos x="connsiteX206" y="connsiteY206"/>
                  </a:cxn>
                  <a:cxn ang="0">
                    <a:pos x="connsiteX207" y="connsiteY207"/>
                  </a:cxn>
                  <a:cxn ang="0">
                    <a:pos x="connsiteX208" y="connsiteY208"/>
                  </a:cxn>
                  <a:cxn ang="0">
                    <a:pos x="connsiteX209" y="connsiteY209"/>
                  </a:cxn>
                  <a:cxn ang="0">
                    <a:pos x="connsiteX210" y="connsiteY210"/>
                  </a:cxn>
                  <a:cxn ang="0">
                    <a:pos x="connsiteX211" y="connsiteY211"/>
                  </a:cxn>
                  <a:cxn ang="0">
                    <a:pos x="connsiteX212" y="connsiteY212"/>
                  </a:cxn>
                  <a:cxn ang="0">
                    <a:pos x="connsiteX213" y="connsiteY213"/>
                  </a:cxn>
                  <a:cxn ang="0">
                    <a:pos x="connsiteX214" y="connsiteY214"/>
                  </a:cxn>
                  <a:cxn ang="0">
                    <a:pos x="connsiteX215" y="connsiteY215"/>
                  </a:cxn>
                  <a:cxn ang="0">
                    <a:pos x="connsiteX216" y="connsiteY216"/>
                  </a:cxn>
                  <a:cxn ang="0">
                    <a:pos x="connsiteX217" y="connsiteY217"/>
                  </a:cxn>
                  <a:cxn ang="0">
                    <a:pos x="connsiteX218" y="connsiteY218"/>
                  </a:cxn>
                  <a:cxn ang="0">
                    <a:pos x="connsiteX219" y="connsiteY219"/>
                  </a:cxn>
                  <a:cxn ang="0">
                    <a:pos x="connsiteX220" y="connsiteY220"/>
                  </a:cxn>
                  <a:cxn ang="0">
                    <a:pos x="connsiteX221" y="connsiteY221"/>
                  </a:cxn>
                  <a:cxn ang="0">
                    <a:pos x="connsiteX222" y="connsiteY222"/>
                  </a:cxn>
                  <a:cxn ang="0">
                    <a:pos x="connsiteX223" y="connsiteY223"/>
                  </a:cxn>
                  <a:cxn ang="0">
                    <a:pos x="connsiteX224" y="connsiteY224"/>
                  </a:cxn>
                  <a:cxn ang="0">
                    <a:pos x="connsiteX225" y="connsiteY225"/>
                  </a:cxn>
                  <a:cxn ang="0">
                    <a:pos x="connsiteX226" y="connsiteY226"/>
                  </a:cxn>
                  <a:cxn ang="0">
                    <a:pos x="connsiteX227" y="connsiteY227"/>
                  </a:cxn>
                  <a:cxn ang="0">
                    <a:pos x="connsiteX228" y="connsiteY228"/>
                  </a:cxn>
                  <a:cxn ang="0">
                    <a:pos x="connsiteX229" y="connsiteY229"/>
                  </a:cxn>
                  <a:cxn ang="0">
                    <a:pos x="connsiteX230" y="connsiteY230"/>
                  </a:cxn>
                  <a:cxn ang="0">
                    <a:pos x="connsiteX231" y="connsiteY231"/>
                  </a:cxn>
                  <a:cxn ang="0">
                    <a:pos x="connsiteX232" y="connsiteY232"/>
                  </a:cxn>
                  <a:cxn ang="0">
                    <a:pos x="connsiteX233" y="connsiteY233"/>
                  </a:cxn>
                  <a:cxn ang="0">
                    <a:pos x="connsiteX234" y="connsiteY234"/>
                  </a:cxn>
                  <a:cxn ang="0">
                    <a:pos x="connsiteX235" y="connsiteY235"/>
                  </a:cxn>
                  <a:cxn ang="0">
                    <a:pos x="connsiteX236" y="connsiteY236"/>
                  </a:cxn>
                  <a:cxn ang="0">
                    <a:pos x="connsiteX237" y="connsiteY237"/>
                  </a:cxn>
                  <a:cxn ang="0">
                    <a:pos x="connsiteX238" y="connsiteY238"/>
                  </a:cxn>
                  <a:cxn ang="0">
                    <a:pos x="connsiteX239" y="connsiteY239"/>
                  </a:cxn>
                  <a:cxn ang="0">
                    <a:pos x="connsiteX240" y="connsiteY240"/>
                  </a:cxn>
                  <a:cxn ang="0">
                    <a:pos x="connsiteX241" y="connsiteY241"/>
                  </a:cxn>
                  <a:cxn ang="0">
                    <a:pos x="connsiteX242" y="connsiteY242"/>
                  </a:cxn>
                  <a:cxn ang="0">
                    <a:pos x="connsiteX243" y="connsiteY243"/>
                  </a:cxn>
                  <a:cxn ang="0">
                    <a:pos x="connsiteX244" y="connsiteY244"/>
                  </a:cxn>
                  <a:cxn ang="0">
                    <a:pos x="connsiteX245" y="connsiteY245"/>
                  </a:cxn>
                  <a:cxn ang="0">
                    <a:pos x="connsiteX246" y="connsiteY246"/>
                  </a:cxn>
                  <a:cxn ang="0">
                    <a:pos x="connsiteX247" y="connsiteY247"/>
                  </a:cxn>
                  <a:cxn ang="0">
                    <a:pos x="connsiteX248" y="connsiteY248"/>
                  </a:cxn>
                  <a:cxn ang="0">
                    <a:pos x="connsiteX249" y="connsiteY249"/>
                  </a:cxn>
                  <a:cxn ang="0">
                    <a:pos x="connsiteX250" y="connsiteY250"/>
                  </a:cxn>
                  <a:cxn ang="0">
                    <a:pos x="connsiteX251" y="connsiteY251"/>
                  </a:cxn>
                  <a:cxn ang="0">
                    <a:pos x="connsiteX252" y="connsiteY252"/>
                  </a:cxn>
                  <a:cxn ang="0">
                    <a:pos x="connsiteX253" y="connsiteY253"/>
                  </a:cxn>
                  <a:cxn ang="0">
                    <a:pos x="connsiteX254" y="connsiteY254"/>
                  </a:cxn>
                  <a:cxn ang="0">
                    <a:pos x="connsiteX255" y="connsiteY255"/>
                  </a:cxn>
                  <a:cxn ang="0">
                    <a:pos x="connsiteX256" y="connsiteY256"/>
                  </a:cxn>
                  <a:cxn ang="0">
                    <a:pos x="connsiteX257" y="connsiteY257"/>
                  </a:cxn>
                  <a:cxn ang="0">
                    <a:pos x="connsiteX258" y="connsiteY258"/>
                  </a:cxn>
                  <a:cxn ang="0">
                    <a:pos x="connsiteX259" y="connsiteY259"/>
                  </a:cxn>
                  <a:cxn ang="0">
                    <a:pos x="connsiteX260" y="connsiteY260"/>
                  </a:cxn>
                  <a:cxn ang="0">
                    <a:pos x="connsiteX261" y="connsiteY261"/>
                  </a:cxn>
                  <a:cxn ang="0">
                    <a:pos x="connsiteX262" y="connsiteY262"/>
                  </a:cxn>
                  <a:cxn ang="0">
                    <a:pos x="connsiteX263" y="connsiteY263"/>
                  </a:cxn>
                  <a:cxn ang="0">
                    <a:pos x="connsiteX264" y="connsiteY264"/>
                  </a:cxn>
                  <a:cxn ang="0">
                    <a:pos x="connsiteX265" y="connsiteY265"/>
                  </a:cxn>
                  <a:cxn ang="0">
                    <a:pos x="connsiteX266" y="connsiteY266"/>
                  </a:cxn>
                  <a:cxn ang="0">
                    <a:pos x="connsiteX267" y="connsiteY267"/>
                  </a:cxn>
                  <a:cxn ang="0">
                    <a:pos x="connsiteX268" y="connsiteY268"/>
                  </a:cxn>
                  <a:cxn ang="0">
                    <a:pos x="connsiteX269" y="connsiteY269"/>
                  </a:cxn>
                  <a:cxn ang="0">
                    <a:pos x="connsiteX270" y="connsiteY270"/>
                  </a:cxn>
                  <a:cxn ang="0">
                    <a:pos x="connsiteX271" y="connsiteY271"/>
                  </a:cxn>
                  <a:cxn ang="0">
                    <a:pos x="connsiteX272" y="connsiteY272"/>
                  </a:cxn>
                  <a:cxn ang="0">
                    <a:pos x="connsiteX273" y="connsiteY273"/>
                  </a:cxn>
                  <a:cxn ang="0">
                    <a:pos x="connsiteX274" y="connsiteY274"/>
                  </a:cxn>
                  <a:cxn ang="0">
                    <a:pos x="connsiteX275" y="connsiteY275"/>
                  </a:cxn>
                  <a:cxn ang="0">
                    <a:pos x="connsiteX276" y="connsiteY276"/>
                  </a:cxn>
                  <a:cxn ang="0">
                    <a:pos x="connsiteX277" y="connsiteY277"/>
                  </a:cxn>
                  <a:cxn ang="0">
                    <a:pos x="connsiteX278" y="connsiteY278"/>
                  </a:cxn>
                  <a:cxn ang="0">
                    <a:pos x="connsiteX279" y="connsiteY279"/>
                  </a:cxn>
                  <a:cxn ang="0">
                    <a:pos x="connsiteX280" y="connsiteY280"/>
                  </a:cxn>
                  <a:cxn ang="0">
                    <a:pos x="connsiteX281" y="connsiteY281"/>
                  </a:cxn>
                  <a:cxn ang="0">
                    <a:pos x="connsiteX282" y="connsiteY282"/>
                  </a:cxn>
                  <a:cxn ang="0">
                    <a:pos x="connsiteX283" y="connsiteY283"/>
                  </a:cxn>
                  <a:cxn ang="0">
                    <a:pos x="connsiteX284" y="connsiteY284"/>
                  </a:cxn>
                  <a:cxn ang="0">
                    <a:pos x="connsiteX285" y="connsiteY285"/>
                  </a:cxn>
                  <a:cxn ang="0">
                    <a:pos x="connsiteX286" y="connsiteY286"/>
                  </a:cxn>
                  <a:cxn ang="0">
                    <a:pos x="connsiteX287" y="connsiteY287"/>
                  </a:cxn>
                  <a:cxn ang="0">
                    <a:pos x="connsiteX288" y="connsiteY288"/>
                  </a:cxn>
                  <a:cxn ang="0">
                    <a:pos x="connsiteX289" y="connsiteY289"/>
                  </a:cxn>
                  <a:cxn ang="0">
                    <a:pos x="connsiteX290" y="connsiteY290"/>
                  </a:cxn>
                  <a:cxn ang="0">
                    <a:pos x="connsiteX291" y="connsiteY291"/>
                  </a:cxn>
                  <a:cxn ang="0">
                    <a:pos x="connsiteX292" y="connsiteY292"/>
                  </a:cxn>
                  <a:cxn ang="0">
                    <a:pos x="connsiteX293" y="connsiteY293"/>
                  </a:cxn>
                  <a:cxn ang="0">
                    <a:pos x="connsiteX294" y="connsiteY294"/>
                  </a:cxn>
                  <a:cxn ang="0">
                    <a:pos x="connsiteX295" y="connsiteY295"/>
                  </a:cxn>
                  <a:cxn ang="0">
                    <a:pos x="connsiteX296" y="connsiteY296"/>
                  </a:cxn>
                  <a:cxn ang="0">
                    <a:pos x="connsiteX297" y="connsiteY297"/>
                  </a:cxn>
                  <a:cxn ang="0">
                    <a:pos x="connsiteX298" y="connsiteY298"/>
                  </a:cxn>
                  <a:cxn ang="0">
                    <a:pos x="connsiteX299" y="connsiteY299"/>
                  </a:cxn>
                  <a:cxn ang="0">
                    <a:pos x="connsiteX300" y="connsiteY300"/>
                  </a:cxn>
                  <a:cxn ang="0">
                    <a:pos x="connsiteX301" y="connsiteY301"/>
                  </a:cxn>
                  <a:cxn ang="0">
                    <a:pos x="connsiteX302" y="connsiteY302"/>
                  </a:cxn>
                  <a:cxn ang="0">
                    <a:pos x="connsiteX303" y="connsiteY303"/>
                  </a:cxn>
                  <a:cxn ang="0">
                    <a:pos x="connsiteX304" y="connsiteY304"/>
                  </a:cxn>
                  <a:cxn ang="0">
                    <a:pos x="connsiteX305" y="connsiteY305"/>
                  </a:cxn>
                  <a:cxn ang="0">
                    <a:pos x="connsiteX306" y="connsiteY306"/>
                  </a:cxn>
                  <a:cxn ang="0">
                    <a:pos x="connsiteX307" y="connsiteY307"/>
                  </a:cxn>
                  <a:cxn ang="0">
                    <a:pos x="connsiteX308" y="connsiteY308"/>
                  </a:cxn>
                  <a:cxn ang="0">
                    <a:pos x="connsiteX309" y="connsiteY309"/>
                  </a:cxn>
                  <a:cxn ang="0">
                    <a:pos x="connsiteX310" y="connsiteY310"/>
                  </a:cxn>
                  <a:cxn ang="0">
                    <a:pos x="connsiteX311" y="connsiteY311"/>
                  </a:cxn>
                  <a:cxn ang="0">
                    <a:pos x="connsiteX312" y="connsiteY312"/>
                  </a:cxn>
                  <a:cxn ang="0">
                    <a:pos x="connsiteX313" y="connsiteY313"/>
                  </a:cxn>
                  <a:cxn ang="0">
                    <a:pos x="connsiteX314" y="connsiteY314"/>
                  </a:cxn>
                  <a:cxn ang="0">
                    <a:pos x="connsiteX315" y="connsiteY315"/>
                  </a:cxn>
                  <a:cxn ang="0">
                    <a:pos x="connsiteX316" y="connsiteY316"/>
                  </a:cxn>
                  <a:cxn ang="0">
                    <a:pos x="connsiteX317" y="connsiteY317"/>
                  </a:cxn>
                  <a:cxn ang="0">
                    <a:pos x="connsiteX318" y="connsiteY318"/>
                  </a:cxn>
                  <a:cxn ang="0">
                    <a:pos x="connsiteX319" y="connsiteY319"/>
                  </a:cxn>
                  <a:cxn ang="0">
                    <a:pos x="connsiteX320" y="connsiteY320"/>
                  </a:cxn>
                  <a:cxn ang="0">
                    <a:pos x="connsiteX321" y="connsiteY321"/>
                  </a:cxn>
                  <a:cxn ang="0">
                    <a:pos x="connsiteX322" y="connsiteY322"/>
                  </a:cxn>
                  <a:cxn ang="0">
                    <a:pos x="connsiteX323" y="connsiteY323"/>
                  </a:cxn>
                  <a:cxn ang="0">
                    <a:pos x="connsiteX324" y="connsiteY324"/>
                  </a:cxn>
                  <a:cxn ang="0">
                    <a:pos x="connsiteX325" y="connsiteY325"/>
                  </a:cxn>
                  <a:cxn ang="0">
                    <a:pos x="connsiteX326" y="connsiteY326"/>
                  </a:cxn>
                  <a:cxn ang="0">
                    <a:pos x="connsiteX327" y="connsiteY327"/>
                  </a:cxn>
                  <a:cxn ang="0">
                    <a:pos x="connsiteX328" y="connsiteY328"/>
                  </a:cxn>
                  <a:cxn ang="0">
                    <a:pos x="connsiteX329" y="connsiteY329"/>
                  </a:cxn>
                  <a:cxn ang="0">
                    <a:pos x="connsiteX330" y="connsiteY330"/>
                  </a:cxn>
                  <a:cxn ang="0">
                    <a:pos x="connsiteX331" y="connsiteY331"/>
                  </a:cxn>
                  <a:cxn ang="0">
                    <a:pos x="connsiteX332" y="connsiteY332"/>
                  </a:cxn>
                  <a:cxn ang="0">
                    <a:pos x="connsiteX333" y="connsiteY333"/>
                  </a:cxn>
                  <a:cxn ang="0">
                    <a:pos x="connsiteX334" y="connsiteY334"/>
                  </a:cxn>
                  <a:cxn ang="0">
                    <a:pos x="connsiteX335" y="connsiteY335"/>
                  </a:cxn>
                  <a:cxn ang="0">
                    <a:pos x="connsiteX336" y="connsiteY336"/>
                  </a:cxn>
                </a:cxnLst>
                <a:rect l="l" t="t" r="r" b="b"/>
                <a:pathLst>
                  <a:path w="6095524" h="1424940">
                    <a:moveTo>
                      <a:pt x="6095524" y="0"/>
                    </a:moveTo>
                    <a:cubicBezTo>
                      <a:pt x="6095524" y="7811"/>
                      <a:pt x="6095524" y="12573"/>
                      <a:pt x="6095524" y="17431"/>
                    </a:cubicBezTo>
                    <a:lnTo>
                      <a:pt x="6095524" y="216290"/>
                    </a:lnTo>
                    <a:lnTo>
                      <a:pt x="6079998" y="230600"/>
                    </a:lnTo>
                    <a:cubicBezTo>
                      <a:pt x="6058567" y="241363"/>
                      <a:pt x="6035706" y="251079"/>
                      <a:pt x="6012751" y="260699"/>
                    </a:cubicBezTo>
                    <a:cubicBezTo>
                      <a:pt x="6006084" y="263462"/>
                      <a:pt x="5998749" y="264986"/>
                      <a:pt x="5992749" y="268700"/>
                    </a:cubicBezTo>
                    <a:cubicBezTo>
                      <a:pt x="5965126" y="285655"/>
                      <a:pt x="5938361" y="303943"/>
                      <a:pt x="5910358" y="320231"/>
                    </a:cubicBezTo>
                    <a:cubicBezTo>
                      <a:pt x="5881497" y="337090"/>
                      <a:pt x="5855684" y="356997"/>
                      <a:pt x="5835777" y="383953"/>
                    </a:cubicBezTo>
                    <a:cubicBezTo>
                      <a:pt x="5817298" y="409004"/>
                      <a:pt x="5799391" y="434435"/>
                      <a:pt x="5781008" y="459581"/>
                    </a:cubicBezTo>
                    <a:cubicBezTo>
                      <a:pt x="5776341" y="465963"/>
                      <a:pt x="5772054" y="473488"/>
                      <a:pt x="5765673" y="477584"/>
                    </a:cubicBezTo>
                    <a:cubicBezTo>
                      <a:pt x="5752433" y="486156"/>
                      <a:pt x="5737955" y="493109"/>
                      <a:pt x="5723763" y="500158"/>
                    </a:cubicBezTo>
                    <a:cubicBezTo>
                      <a:pt x="5711571" y="506159"/>
                      <a:pt x="5698617" y="510635"/>
                      <a:pt x="5686711" y="517112"/>
                    </a:cubicBezTo>
                    <a:cubicBezTo>
                      <a:pt x="5677186" y="522256"/>
                      <a:pt x="5668708" y="529400"/>
                      <a:pt x="5659850" y="535877"/>
                    </a:cubicBezTo>
                    <a:cubicBezTo>
                      <a:pt x="5652135" y="541496"/>
                      <a:pt x="5643658" y="546354"/>
                      <a:pt x="5637181" y="553117"/>
                    </a:cubicBezTo>
                    <a:cubicBezTo>
                      <a:pt x="5621369" y="569500"/>
                      <a:pt x="5605462" y="585597"/>
                      <a:pt x="5585841" y="597694"/>
                    </a:cubicBezTo>
                    <a:cubicBezTo>
                      <a:pt x="5566505" y="609695"/>
                      <a:pt x="5548217" y="623126"/>
                      <a:pt x="5528977" y="635318"/>
                    </a:cubicBezTo>
                    <a:cubicBezTo>
                      <a:pt x="5510117" y="647224"/>
                      <a:pt x="5493067" y="660273"/>
                      <a:pt x="5483256" y="681419"/>
                    </a:cubicBezTo>
                    <a:cubicBezTo>
                      <a:pt x="5478875" y="690753"/>
                      <a:pt x="5472684" y="700945"/>
                      <a:pt x="5464397" y="706374"/>
                    </a:cubicBezTo>
                    <a:cubicBezTo>
                      <a:pt x="5452586" y="714089"/>
                      <a:pt x="5437632" y="716852"/>
                      <a:pt x="5424773" y="723424"/>
                    </a:cubicBezTo>
                    <a:cubicBezTo>
                      <a:pt x="5409628" y="731139"/>
                      <a:pt x="5392103" y="737807"/>
                      <a:pt x="5381815" y="750094"/>
                    </a:cubicBezTo>
                    <a:cubicBezTo>
                      <a:pt x="5372671" y="761048"/>
                      <a:pt x="5363432" y="769620"/>
                      <a:pt x="5351335" y="776573"/>
                    </a:cubicBezTo>
                    <a:cubicBezTo>
                      <a:pt x="5342858" y="781431"/>
                      <a:pt x="5336572" y="790289"/>
                      <a:pt x="5327809" y="794290"/>
                    </a:cubicBezTo>
                    <a:cubicBezTo>
                      <a:pt x="5316284" y="799624"/>
                      <a:pt x="5304663" y="803815"/>
                      <a:pt x="5294566" y="812102"/>
                    </a:cubicBezTo>
                    <a:cubicBezTo>
                      <a:pt x="5284089" y="820674"/>
                      <a:pt x="5272183" y="827437"/>
                      <a:pt x="5261229" y="835438"/>
                    </a:cubicBezTo>
                    <a:cubicBezTo>
                      <a:pt x="5255419" y="839724"/>
                      <a:pt x="5250656" y="845344"/>
                      <a:pt x="5245037" y="849821"/>
                    </a:cubicBezTo>
                    <a:cubicBezTo>
                      <a:pt x="5234750" y="858012"/>
                      <a:pt x="5224272" y="866013"/>
                      <a:pt x="5213699" y="873728"/>
                    </a:cubicBezTo>
                    <a:cubicBezTo>
                      <a:pt x="5203127" y="881444"/>
                      <a:pt x="5193030" y="890397"/>
                      <a:pt x="5181409" y="896017"/>
                    </a:cubicBezTo>
                    <a:cubicBezTo>
                      <a:pt x="5161598" y="905542"/>
                      <a:pt x="5139976" y="911257"/>
                      <a:pt x="5120735" y="921544"/>
                    </a:cubicBezTo>
                    <a:cubicBezTo>
                      <a:pt x="5101209" y="932021"/>
                      <a:pt x="5082826" y="945166"/>
                      <a:pt x="5065490" y="959072"/>
                    </a:cubicBezTo>
                    <a:cubicBezTo>
                      <a:pt x="5051774" y="970026"/>
                      <a:pt x="5038916" y="980885"/>
                      <a:pt x="5021675" y="986504"/>
                    </a:cubicBezTo>
                    <a:cubicBezTo>
                      <a:pt x="5012055" y="989648"/>
                      <a:pt x="5001959" y="996506"/>
                      <a:pt x="4996148" y="1004507"/>
                    </a:cubicBezTo>
                    <a:cubicBezTo>
                      <a:pt x="4983575" y="1021937"/>
                      <a:pt x="4967478" y="1034225"/>
                      <a:pt x="4949285" y="1044702"/>
                    </a:cubicBezTo>
                    <a:cubicBezTo>
                      <a:pt x="4924996" y="1058799"/>
                      <a:pt x="4900993" y="1073182"/>
                      <a:pt x="4876609" y="1086993"/>
                    </a:cubicBezTo>
                    <a:cubicBezTo>
                      <a:pt x="4862227" y="1095185"/>
                      <a:pt x="4847940" y="1103852"/>
                      <a:pt x="4832699" y="1109853"/>
                    </a:cubicBezTo>
                    <a:cubicBezTo>
                      <a:pt x="4801553" y="1122236"/>
                      <a:pt x="4769644" y="1132808"/>
                      <a:pt x="4738211" y="1144334"/>
                    </a:cubicBezTo>
                    <a:cubicBezTo>
                      <a:pt x="4727924" y="1148048"/>
                      <a:pt x="4718209" y="1153382"/>
                      <a:pt x="4707731" y="1156621"/>
                    </a:cubicBezTo>
                    <a:cubicBezTo>
                      <a:pt x="4696396" y="1160145"/>
                      <a:pt x="4684205" y="1161193"/>
                      <a:pt x="4672870" y="1164717"/>
                    </a:cubicBezTo>
                    <a:cubicBezTo>
                      <a:pt x="4654010" y="1170527"/>
                      <a:pt x="4635722" y="1177957"/>
                      <a:pt x="4616863" y="1183862"/>
                    </a:cubicBezTo>
                    <a:cubicBezTo>
                      <a:pt x="4580477" y="1195197"/>
                      <a:pt x="4543996" y="1206056"/>
                      <a:pt x="4507516" y="1216819"/>
                    </a:cubicBezTo>
                    <a:cubicBezTo>
                      <a:pt x="4499706" y="1219105"/>
                      <a:pt x="4491228" y="1219391"/>
                      <a:pt x="4483513" y="1221867"/>
                    </a:cubicBezTo>
                    <a:cubicBezTo>
                      <a:pt x="4463034" y="1228535"/>
                      <a:pt x="4442650" y="1235773"/>
                      <a:pt x="4422362" y="1243108"/>
                    </a:cubicBezTo>
                    <a:cubicBezTo>
                      <a:pt x="4410075" y="1247585"/>
                      <a:pt x="4398073" y="1253109"/>
                      <a:pt x="4385691" y="1257395"/>
                    </a:cubicBezTo>
                    <a:cubicBezTo>
                      <a:pt x="4375785" y="1260824"/>
                      <a:pt x="4365593" y="1263491"/>
                      <a:pt x="4355306" y="1265587"/>
                    </a:cubicBezTo>
                    <a:cubicBezTo>
                      <a:pt x="4346448" y="1267397"/>
                      <a:pt x="4337209" y="1267206"/>
                      <a:pt x="4328446" y="1269397"/>
                    </a:cubicBezTo>
                    <a:cubicBezTo>
                      <a:pt x="4304728" y="1275302"/>
                      <a:pt x="4281297" y="1281970"/>
                      <a:pt x="4257770" y="1288256"/>
                    </a:cubicBezTo>
                    <a:cubicBezTo>
                      <a:pt x="4248341" y="1290733"/>
                      <a:pt x="4238720" y="1292543"/>
                      <a:pt x="4229576" y="1295686"/>
                    </a:cubicBezTo>
                    <a:cubicBezTo>
                      <a:pt x="4205097" y="1303973"/>
                      <a:pt x="4180999" y="1313402"/>
                      <a:pt x="4156424" y="1321213"/>
                    </a:cubicBezTo>
                    <a:cubicBezTo>
                      <a:pt x="4136041" y="1327690"/>
                      <a:pt x="4115086" y="1332357"/>
                      <a:pt x="4094416" y="1338072"/>
                    </a:cubicBezTo>
                    <a:cubicBezTo>
                      <a:pt x="4085653" y="1340549"/>
                      <a:pt x="4077271" y="1344073"/>
                      <a:pt x="4068509" y="1346168"/>
                    </a:cubicBezTo>
                    <a:cubicBezTo>
                      <a:pt x="4048887" y="1350931"/>
                      <a:pt x="4028980" y="1354931"/>
                      <a:pt x="4009263" y="1359694"/>
                    </a:cubicBezTo>
                    <a:cubicBezTo>
                      <a:pt x="3998023" y="1362456"/>
                      <a:pt x="3987165" y="1367409"/>
                      <a:pt x="3975735" y="1369219"/>
                    </a:cubicBezTo>
                    <a:cubicBezTo>
                      <a:pt x="3948589" y="1373505"/>
                      <a:pt x="3921252" y="1376553"/>
                      <a:pt x="3893915" y="1379982"/>
                    </a:cubicBezTo>
                    <a:cubicBezTo>
                      <a:pt x="3865722" y="1383506"/>
                      <a:pt x="3837623" y="1387221"/>
                      <a:pt x="3809428" y="1390364"/>
                    </a:cubicBezTo>
                    <a:cubicBezTo>
                      <a:pt x="3793998" y="1391984"/>
                      <a:pt x="3778472" y="1392269"/>
                      <a:pt x="3763042" y="1393793"/>
                    </a:cubicBezTo>
                    <a:cubicBezTo>
                      <a:pt x="3749516" y="1395127"/>
                      <a:pt x="3736086" y="1397603"/>
                      <a:pt x="3722561" y="1399223"/>
                    </a:cubicBezTo>
                    <a:cubicBezTo>
                      <a:pt x="3710845" y="1400556"/>
                      <a:pt x="3699034" y="1401318"/>
                      <a:pt x="3687318" y="1402652"/>
                    </a:cubicBezTo>
                    <a:cubicBezTo>
                      <a:pt x="3668554" y="1404842"/>
                      <a:pt x="3649885" y="1407319"/>
                      <a:pt x="3631216" y="1409605"/>
                    </a:cubicBezTo>
                    <a:cubicBezTo>
                      <a:pt x="3623406" y="1410462"/>
                      <a:pt x="3615214" y="1412843"/>
                      <a:pt x="3607880" y="1411415"/>
                    </a:cubicBezTo>
                    <a:cubicBezTo>
                      <a:pt x="3589401" y="1407795"/>
                      <a:pt x="3571208" y="1408843"/>
                      <a:pt x="3552825" y="1411319"/>
                    </a:cubicBezTo>
                    <a:cubicBezTo>
                      <a:pt x="3546539" y="1412177"/>
                      <a:pt x="3539776" y="1411986"/>
                      <a:pt x="3533680" y="1410367"/>
                    </a:cubicBezTo>
                    <a:cubicBezTo>
                      <a:pt x="3521202" y="1407128"/>
                      <a:pt x="3509106" y="1402556"/>
                      <a:pt x="3496818" y="1398556"/>
                    </a:cubicBezTo>
                    <a:cubicBezTo>
                      <a:pt x="3495484" y="1398080"/>
                      <a:pt x="3493865" y="1397984"/>
                      <a:pt x="3492437" y="1397699"/>
                    </a:cubicBezTo>
                    <a:cubicBezTo>
                      <a:pt x="3484340" y="1396079"/>
                      <a:pt x="3476340" y="1394460"/>
                      <a:pt x="3468243" y="1393031"/>
                    </a:cubicBezTo>
                    <a:cubicBezTo>
                      <a:pt x="3463862" y="1392269"/>
                      <a:pt x="3459385" y="1392174"/>
                      <a:pt x="3455003" y="1391507"/>
                    </a:cubicBezTo>
                    <a:cubicBezTo>
                      <a:pt x="3438049" y="1388840"/>
                      <a:pt x="3419380" y="1393317"/>
                      <a:pt x="3404711" y="1381792"/>
                    </a:cubicBezTo>
                    <a:cubicBezTo>
                      <a:pt x="3395186" y="1374362"/>
                      <a:pt x="3385947" y="1376077"/>
                      <a:pt x="3375756" y="1377220"/>
                    </a:cubicBezTo>
                    <a:cubicBezTo>
                      <a:pt x="3368040" y="1378077"/>
                      <a:pt x="3360134" y="1377791"/>
                      <a:pt x="3352324" y="1377887"/>
                    </a:cubicBezTo>
                    <a:cubicBezTo>
                      <a:pt x="3338608" y="1378172"/>
                      <a:pt x="3324892" y="1378268"/>
                      <a:pt x="3311176" y="1378744"/>
                    </a:cubicBezTo>
                    <a:cubicBezTo>
                      <a:pt x="3306794" y="1378934"/>
                      <a:pt x="3302318" y="1381316"/>
                      <a:pt x="3298031" y="1380935"/>
                    </a:cubicBezTo>
                    <a:cubicBezTo>
                      <a:pt x="3278219" y="1379125"/>
                      <a:pt x="3258407" y="1376267"/>
                      <a:pt x="3238595" y="1374648"/>
                    </a:cubicBezTo>
                    <a:cubicBezTo>
                      <a:pt x="3227356" y="1373696"/>
                      <a:pt x="3215830" y="1375505"/>
                      <a:pt x="3204686" y="1374172"/>
                    </a:cubicBezTo>
                    <a:cubicBezTo>
                      <a:pt x="3191828" y="1372648"/>
                      <a:pt x="3179255" y="1368743"/>
                      <a:pt x="3166491" y="1366361"/>
                    </a:cubicBezTo>
                    <a:cubicBezTo>
                      <a:pt x="3162967" y="1365695"/>
                      <a:pt x="3159062" y="1366552"/>
                      <a:pt x="3155347" y="1366742"/>
                    </a:cubicBezTo>
                    <a:cubicBezTo>
                      <a:pt x="3151156" y="1366933"/>
                      <a:pt x="3147060" y="1367314"/>
                      <a:pt x="3142869" y="1367409"/>
                    </a:cubicBezTo>
                    <a:cubicBezTo>
                      <a:pt x="3130105" y="1367600"/>
                      <a:pt x="3117342" y="1367314"/>
                      <a:pt x="3104578" y="1367981"/>
                    </a:cubicBezTo>
                    <a:cubicBezTo>
                      <a:pt x="3096768" y="1368362"/>
                      <a:pt x="3088577" y="1372267"/>
                      <a:pt x="3081337" y="1370838"/>
                    </a:cubicBezTo>
                    <a:cubicBezTo>
                      <a:pt x="3066574" y="1368076"/>
                      <a:pt x="3051810" y="1374267"/>
                      <a:pt x="3037047" y="1369124"/>
                    </a:cubicBezTo>
                    <a:cubicBezTo>
                      <a:pt x="3032474" y="1367600"/>
                      <a:pt x="3026188" y="1371410"/>
                      <a:pt x="3020663" y="1371600"/>
                    </a:cubicBezTo>
                    <a:cubicBezTo>
                      <a:pt x="3006852" y="1372076"/>
                      <a:pt x="2993041" y="1371981"/>
                      <a:pt x="2979230" y="1371886"/>
                    </a:cubicBezTo>
                    <a:cubicBezTo>
                      <a:pt x="2966847" y="1371791"/>
                      <a:pt x="2953988" y="1373124"/>
                      <a:pt x="2942082" y="1370457"/>
                    </a:cubicBezTo>
                    <a:cubicBezTo>
                      <a:pt x="2929604" y="1367600"/>
                      <a:pt x="2918365" y="1367981"/>
                      <a:pt x="2906268" y="1371219"/>
                    </a:cubicBezTo>
                    <a:cubicBezTo>
                      <a:pt x="2897981" y="1373410"/>
                      <a:pt x="2889218" y="1373696"/>
                      <a:pt x="2880646" y="1374362"/>
                    </a:cubicBezTo>
                    <a:cubicBezTo>
                      <a:pt x="2871407" y="1375124"/>
                      <a:pt x="2861215" y="1373124"/>
                      <a:pt x="2852833" y="1376267"/>
                    </a:cubicBezTo>
                    <a:cubicBezTo>
                      <a:pt x="2827877" y="1385602"/>
                      <a:pt x="2802255" y="1387602"/>
                      <a:pt x="2776157" y="1387602"/>
                    </a:cubicBezTo>
                    <a:cubicBezTo>
                      <a:pt x="2771394" y="1387602"/>
                      <a:pt x="2766536" y="1386269"/>
                      <a:pt x="2761965" y="1384840"/>
                    </a:cubicBezTo>
                    <a:cubicBezTo>
                      <a:pt x="2735294" y="1376267"/>
                      <a:pt x="2708529" y="1377029"/>
                      <a:pt x="2681383" y="1382268"/>
                    </a:cubicBezTo>
                    <a:cubicBezTo>
                      <a:pt x="2675763" y="1383411"/>
                      <a:pt x="2669477" y="1383602"/>
                      <a:pt x="2663857" y="1382459"/>
                    </a:cubicBezTo>
                    <a:cubicBezTo>
                      <a:pt x="2648045" y="1379125"/>
                      <a:pt x="2632710" y="1373600"/>
                      <a:pt x="2616803" y="1371219"/>
                    </a:cubicBezTo>
                    <a:cubicBezTo>
                      <a:pt x="2590515" y="1367314"/>
                      <a:pt x="2567750" y="1380458"/>
                      <a:pt x="2544223" y="1389031"/>
                    </a:cubicBezTo>
                    <a:cubicBezTo>
                      <a:pt x="2521839" y="1397127"/>
                      <a:pt x="2502789" y="1415415"/>
                      <a:pt x="2476309" y="1411319"/>
                    </a:cubicBezTo>
                    <a:cubicBezTo>
                      <a:pt x="2473643" y="1410938"/>
                      <a:pt x="2470690" y="1413510"/>
                      <a:pt x="2467737" y="1414177"/>
                    </a:cubicBezTo>
                    <a:cubicBezTo>
                      <a:pt x="2459641" y="1415987"/>
                      <a:pt x="2451545" y="1418177"/>
                      <a:pt x="2443353" y="1419035"/>
                    </a:cubicBezTo>
                    <a:cubicBezTo>
                      <a:pt x="2433352" y="1420178"/>
                      <a:pt x="2423160" y="1419797"/>
                      <a:pt x="2413159" y="1420749"/>
                    </a:cubicBezTo>
                    <a:cubicBezTo>
                      <a:pt x="2400300" y="1421892"/>
                      <a:pt x="2387632" y="1424940"/>
                      <a:pt x="2374868" y="1424940"/>
                    </a:cubicBezTo>
                    <a:cubicBezTo>
                      <a:pt x="2364581" y="1424940"/>
                      <a:pt x="2354389" y="1421416"/>
                      <a:pt x="2344198" y="1419701"/>
                    </a:cubicBezTo>
                    <a:cubicBezTo>
                      <a:pt x="2329815" y="1417320"/>
                      <a:pt x="2314003" y="1417987"/>
                      <a:pt x="2301335" y="1411891"/>
                    </a:cubicBezTo>
                    <a:cubicBezTo>
                      <a:pt x="2287810" y="1405414"/>
                      <a:pt x="2274951" y="1402461"/>
                      <a:pt x="2260949" y="1404461"/>
                    </a:cubicBezTo>
                    <a:cubicBezTo>
                      <a:pt x="2256282" y="1405128"/>
                      <a:pt x="2250281" y="1409129"/>
                      <a:pt x="2248186" y="1413224"/>
                    </a:cubicBezTo>
                    <a:cubicBezTo>
                      <a:pt x="2243518" y="1422368"/>
                      <a:pt x="2237137" y="1423988"/>
                      <a:pt x="2228469" y="1420844"/>
                    </a:cubicBezTo>
                    <a:cubicBezTo>
                      <a:pt x="2220944" y="1418177"/>
                      <a:pt x="2211705" y="1416844"/>
                      <a:pt x="2206562" y="1411700"/>
                    </a:cubicBezTo>
                    <a:cubicBezTo>
                      <a:pt x="2191988" y="1397127"/>
                      <a:pt x="2173414" y="1396651"/>
                      <a:pt x="2155317" y="1392746"/>
                    </a:cubicBezTo>
                    <a:cubicBezTo>
                      <a:pt x="2144269" y="1390364"/>
                      <a:pt x="2133981" y="1390269"/>
                      <a:pt x="2122932" y="1391888"/>
                    </a:cubicBezTo>
                    <a:cubicBezTo>
                      <a:pt x="2098930" y="1395508"/>
                      <a:pt x="2075593" y="1390364"/>
                      <a:pt x="2052542" y="1383792"/>
                    </a:cubicBezTo>
                    <a:cubicBezTo>
                      <a:pt x="2037302" y="1379411"/>
                      <a:pt x="2021681" y="1376744"/>
                      <a:pt x="2006537" y="1372267"/>
                    </a:cubicBezTo>
                    <a:cubicBezTo>
                      <a:pt x="1995202" y="1368838"/>
                      <a:pt x="1983868" y="1364742"/>
                      <a:pt x="1973486" y="1359218"/>
                    </a:cubicBezTo>
                    <a:cubicBezTo>
                      <a:pt x="1958435" y="1351121"/>
                      <a:pt x="1945292" y="1338929"/>
                      <a:pt x="1926146" y="1342168"/>
                    </a:cubicBezTo>
                    <a:cubicBezTo>
                      <a:pt x="1909286" y="1345025"/>
                      <a:pt x="1894047" y="1339025"/>
                      <a:pt x="1878616" y="1333310"/>
                    </a:cubicBezTo>
                    <a:cubicBezTo>
                      <a:pt x="1867281" y="1329119"/>
                      <a:pt x="1855948" y="1324832"/>
                      <a:pt x="1844231" y="1322165"/>
                    </a:cubicBezTo>
                    <a:cubicBezTo>
                      <a:pt x="1830324" y="1319022"/>
                      <a:pt x="1814608" y="1320356"/>
                      <a:pt x="1802225" y="1314545"/>
                    </a:cubicBezTo>
                    <a:cubicBezTo>
                      <a:pt x="1789271" y="1308449"/>
                      <a:pt x="1778509" y="1312545"/>
                      <a:pt x="1766983" y="1314260"/>
                    </a:cubicBezTo>
                    <a:cubicBezTo>
                      <a:pt x="1748600" y="1316927"/>
                      <a:pt x="1730311" y="1321880"/>
                      <a:pt x="1711738" y="1315593"/>
                    </a:cubicBezTo>
                    <a:cubicBezTo>
                      <a:pt x="1689164" y="1307973"/>
                      <a:pt x="1666780" y="1299782"/>
                      <a:pt x="1644111" y="1292543"/>
                    </a:cubicBezTo>
                    <a:cubicBezTo>
                      <a:pt x="1635347" y="1289780"/>
                      <a:pt x="1625919" y="1288637"/>
                      <a:pt x="1616774" y="1287399"/>
                    </a:cubicBezTo>
                    <a:cubicBezTo>
                      <a:pt x="1608107" y="1286351"/>
                      <a:pt x="1597725" y="1289018"/>
                      <a:pt x="1591056" y="1285018"/>
                    </a:cubicBezTo>
                    <a:cubicBezTo>
                      <a:pt x="1573911" y="1274731"/>
                      <a:pt x="1556291" y="1269683"/>
                      <a:pt x="1536478" y="1269683"/>
                    </a:cubicBezTo>
                    <a:cubicBezTo>
                      <a:pt x="1529048" y="1269683"/>
                      <a:pt x="1521809" y="1265396"/>
                      <a:pt x="1514285" y="1264634"/>
                    </a:cubicBezTo>
                    <a:cubicBezTo>
                      <a:pt x="1503997" y="1263682"/>
                      <a:pt x="1492186" y="1261110"/>
                      <a:pt x="1483233" y="1264730"/>
                    </a:cubicBezTo>
                    <a:cubicBezTo>
                      <a:pt x="1462183" y="1273302"/>
                      <a:pt x="1445134" y="1266158"/>
                      <a:pt x="1426750" y="1257681"/>
                    </a:cubicBezTo>
                    <a:cubicBezTo>
                      <a:pt x="1408652" y="1249299"/>
                      <a:pt x="1389602" y="1242632"/>
                      <a:pt x="1370362" y="1237107"/>
                    </a:cubicBezTo>
                    <a:cubicBezTo>
                      <a:pt x="1363123" y="1235107"/>
                      <a:pt x="1354456" y="1238441"/>
                      <a:pt x="1346454" y="1239107"/>
                    </a:cubicBezTo>
                    <a:cubicBezTo>
                      <a:pt x="1343596" y="1239298"/>
                      <a:pt x="1340453" y="1239584"/>
                      <a:pt x="1337882" y="1238631"/>
                    </a:cubicBezTo>
                    <a:cubicBezTo>
                      <a:pt x="1313022" y="1229487"/>
                      <a:pt x="1287780" y="1222534"/>
                      <a:pt x="1260825" y="1227296"/>
                    </a:cubicBezTo>
                    <a:cubicBezTo>
                      <a:pt x="1258349" y="1227773"/>
                      <a:pt x="1255586" y="1226725"/>
                      <a:pt x="1253109" y="1226058"/>
                    </a:cubicBezTo>
                    <a:cubicBezTo>
                      <a:pt x="1241012" y="1222629"/>
                      <a:pt x="1229201" y="1217200"/>
                      <a:pt x="1216915" y="1215962"/>
                    </a:cubicBezTo>
                    <a:cubicBezTo>
                      <a:pt x="1186625" y="1212914"/>
                      <a:pt x="1156146" y="1211675"/>
                      <a:pt x="1125664" y="1209675"/>
                    </a:cubicBezTo>
                    <a:cubicBezTo>
                      <a:pt x="1123759" y="1209580"/>
                      <a:pt x="1121759" y="1209580"/>
                      <a:pt x="1120045" y="1208913"/>
                    </a:cubicBezTo>
                    <a:cubicBezTo>
                      <a:pt x="1108805" y="1204817"/>
                      <a:pt x="1098995" y="1206151"/>
                      <a:pt x="1089469" y="1213961"/>
                    </a:cubicBezTo>
                    <a:cubicBezTo>
                      <a:pt x="1085278" y="1217390"/>
                      <a:pt x="1079563" y="1219200"/>
                      <a:pt x="1074325" y="1221105"/>
                    </a:cubicBezTo>
                    <a:cubicBezTo>
                      <a:pt x="1066609" y="1223963"/>
                      <a:pt x="1058704" y="1226725"/>
                      <a:pt x="1050703" y="1228535"/>
                    </a:cubicBezTo>
                    <a:cubicBezTo>
                      <a:pt x="1042797" y="1230249"/>
                      <a:pt x="1034320" y="1232630"/>
                      <a:pt x="1026700" y="1231297"/>
                    </a:cubicBezTo>
                    <a:cubicBezTo>
                      <a:pt x="1012984" y="1228916"/>
                      <a:pt x="999934" y="1223582"/>
                      <a:pt x="986409" y="1220057"/>
                    </a:cubicBezTo>
                    <a:cubicBezTo>
                      <a:pt x="981742" y="1218819"/>
                      <a:pt x="976598" y="1219010"/>
                      <a:pt x="971741" y="1218914"/>
                    </a:cubicBezTo>
                    <a:cubicBezTo>
                      <a:pt x="960596" y="1218629"/>
                      <a:pt x="949166" y="1221391"/>
                      <a:pt x="939070" y="1213485"/>
                    </a:cubicBezTo>
                    <a:cubicBezTo>
                      <a:pt x="929736" y="1206056"/>
                      <a:pt x="920305" y="1208246"/>
                      <a:pt x="910495" y="1213866"/>
                    </a:cubicBezTo>
                    <a:cubicBezTo>
                      <a:pt x="903446" y="1217867"/>
                      <a:pt x="895446" y="1221010"/>
                      <a:pt x="887540" y="1222534"/>
                    </a:cubicBezTo>
                    <a:cubicBezTo>
                      <a:pt x="876681" y="1224629"/>
                      <a:pt x="865918" y="1225487"/>
                      <a:pt x="854202" y="1224248"/>
                    </a:cubicBezTo>
                    <a:cubicBezTo>
                      <a:pt x="845915" y="1223391"/>
                      <a:pt x="839152" y="1223010"/>
                      <a:pt x="832675" y="1217962"/>
                    </a:cubicBezTo>
                    <a:cubicBezTo>
                      <a:pt x="831628" y="1217200"/>
                      <a:pt x="829723" y="1217009"/>
                      <a:pt x="828294" y="1217105"/>
                    </a:cubicBezTo>
                    <a:cubicBezTo>
                      <a:pt x="809530" y="1218724"/>
                      <a:pt x="790956" y="1217867"/>
                      <a:pt x="772001" y="1216723"/>
                    </a:cubicBezTo>
                    <a:cubicBezTo>
                      <a:pt x="747904" y="1215200"/>
                      <a:pt x="722566" y="1219676"/>
                      <a:pt x="701707" y="1235678"/>
                    </a:cubicBezTo>
                    <a:cubicBezTo>
                      <a:pt x="698659" y="1238060"/>
                      <a:pt x="694087" y="1239107"/>
                      <a:pt x="690086" y="1239679"/>
                    </a:cubicBezTo>
                    <a:cubicBezTo>
                      <a:pt x="671227" y="1242155"/>
                      <a:pt x="652272" y="1243870"/>
                      <a:pt x="633412" y="1246632"/>
                    </a:cubicBezTo>
                    <a:cubicBezTo>
                      <a:pt x="623125" y="1248156"/>
                      <a:pt x="612362" y="1249490"/>
                      <a:pt x="603028" y="1253681"/>
                    </a:cubicBezTo>
                    <a:cubicBezTo>
                      <a:pt x="593885" y="1257776"/>
                      <a:pt x="586549" y="1262634"/>
                      <a:pt x="581120" y="1254062"/>
                    </a:cubicBezTo>
                    <a:cubicBezTo>
                      <a:pt x="571406" y="1258634"/>
                      <a:pt x="562927" y="1262444"/>
                      <a:pt x="554642" y="1266539"/>
                    </a:cubicBezTo>
                    <a:cubicBezTo>
                      <a:pt x="551593" y="1268063"/>
                      <a:pt x="549021" y="1270540"/>
                      <a:pt x="545973" y="1271969"/>
                    </a:cubicBezTo>
                    <a:cubicBezTo>
                      <a:pt x="542734" y="1273493"/>
                      <a:pt x="539115" y="1274445"/>
                      <a:pt x="535591" y="1275207"/>
                    </a:cubicBezTo>
                    <a:cubicBezTo>
                      <a:pt x="519874" y="1278636"/>
                      <a:pt x="504158" y="1281779"/>
                      <a:pt x="488538" y="1285494"/>
                    </a:cubicBezTo>
                    <a:cubicBezTo>
                      <a:pt x="485489" y="1286256"/>
                      <a:pt x="482917" y="1289304"/>
                      <a:pt x="480155" y="1291304"/>
                    </a:cubicBezTo>
                    <a:cubicBezTo>
                      <a:pt x="478345" y="1292638"/>
                      <a:pt x="476536" y="1294638"/>
                      <a:pt x="474535" y="1294924"/>
                    </a:cubicBezTo>
                    <a:cubicBezTo>
                      <a:pt x="459295" y="1297210"/>
                      <a:pt x="444151" y="1299877"/>
                      <a:pt x="428816" y="1301020"/>
                    </a:cubicBezTo>
                    <a:cubicBezTo>
                      <a:pt x="415957" y="1301972"/>
                      <a:pt x="403574" y="1301687"/>
                      <a:pt x="400241" y="1318260"/>
                    </a:cubicBezTo>
                    <a:cubicBezTo>
                      <a:pt x="399669" y="1321118"/>
                      <a:pt x="395573" y="1324166"/>
                      <a:pt x="392431" y="1325594"/>
                    </a:cubicBezTo>
                    <a:cubicBezTo>
                      <a:pt x="383477" y="1329690"/>
                      <a:pt x="373951" y="1332452"/>
                      <a:pt x="365093" y="1336643"/>
                    </a:cubicBezTo>
                    <a:cubicBezTo>
                      <a:pt x="336042" y="1350645"/>
                      <a:pt x="305658" y="1359503"/>
                      <a:pt x="273177" y="1357884"/>
                    </a:cubicBezTo>
                    <a:cubicBezTo>
                      <a:pt x="263081" y="1357408"/>
                      <a:pt x="253270" y="1352264"/>
                      <a:pt x="246888" y="1350359"/>
                    </a:cubicBezTo>
                    <a:cubicBezTo>
                      <a:pt x="228506" y="1357884"/>
                      <a:pt x="213075" y="1365123"/>
                      <a:pt x="196977" y="1370552"/>
                    </a:cubicBezTo>
                    <a:cubicBezTo>
                      <a:pt x="182785" y="1375410"/>
                      <a:pt x="167926" y="1378458"/>
                      <a:pt x="153352" y="1381982"/>
                    </a:cubicBezTo>
                    <a:cubicBezTo>
                      <a:pt x="148018" y="1383316"/>
                      <a:pt x="142589" y="1384078"/>
                      <a:pt x="137160" y="1384745"/>
                    </a:cubicBezTo>
                    <a:cubicBezTo>
                      <a:pt x="120206" y="1386840"/>
                      <a:pt x="102489" y="1381792"/>
                      <a:pt x="85917" y="1389793"/>
                    </a:cubicBezTo>
                    <a:cubicBezTo>
                      <a:pt x="77248" y="1393984"/>
                      <a:pt x="68675" y="1399032"/>
                      <a:pt x="59532" y="1401223"/>
                    </a:cubicBezTo>
                    <a:cubicBezTo>
                      <a:pt x="49721" y="1403604"/>
                      <a:pt x="40124" y="1407319"/>
                      <a:pt x="30325" y="1409974"/>
                    </a:cubicBezTo>
                    <a:lnTo>
                      <a:pt x="0" y="1412360"/>
                    </a:lnTo>
                    <a:lnTo>
                      <a:pt x="0" y="1058622"/>
                    </a:lnTo>
                    <a:lnTo>
                      <a:pt x="17145" y="1060228"/>
                    </a:lnTo>
                    <a:cubicBezTo>
                      <a:pt x="26480" y="1061561"/>
                      <a:pt x="35528" y="1066133"/>
                      <a:pt x="44672" y="1066324"/>
                    </a:cubicBezTo>
                    <a:cubicBezTo>
                      <a:pt x="59055" y="1066610"/>
                      <a:pt x="71819" y="1068419"/>
                      <a:pt x="84677" y="1076230"/>
                    </a:cubicBezTo>
                    <a:cubicBezTo>
                      <a:pt x="104108" y="1087946"/>
                      <a:pt x="120110" y="1082993"/>
                      <a:pt x="132017" y="1064990"/>
                    </a:cubicBezTo>
                    <a:cubicBezTo>
                      <a:pt x="133255" y="1063181"/>
                      <a:pt x="134874" y="1060799"/>
                      <a:pt x="136779" y="1060323"/>
                    </a:cubicBezTo>
                    <a:cubicBezTo>
                      <a:pt x="153639" y="1056132"/>
                      <a:pt x="170974" y="1048131"/>
                      <a:pt x="187547" y="1049179"/>
                    </a:cubicBezTo>
                    <a:cubicBezTo>
                      <a:pt x="216789" y="1051084"/>
                      <a:pt x="244316" y="1048798"/>
                      <a:pt x="270891" y="1036415"/>
                    </a:cubicBezTo>
                    <a:cubicBezTo>
                      <a:pt x="272510" y="1035653"/>
                      <a:pt x="274987" y="1034891"/>
                      <a:pt x="276320" y="1035558"/>
                    </a:cubicBezTo>
                    <a:cubicBezTo>
                      <a:pt x="292322" y="1043845"/>
                      <a:pt x="309848" y="1050417"/>
                      <a:pt x="323755" y="1061561"/>
                    </a:cubicBezTo>
                    <a:cubicBezTo>
                      <a:pt x="336995" y="1072134"/>
                      <a:pt x="352997" y="1072229"/>
                      <a:pt x="361855" y="1057942"/>
                    </a:cubicBezTo>
                    <a:cubicBezTo>
                      <a:pt x="366236" y="1050893"/>
                      <a:pt x="372332" y="1042702"/>
                      <a:pt x="379571" y="1039939"/>
                    </a:cubicBezTo>
                    <a:cubicBezTo>
                      <a:pt x="395954" y="1033653"/>
                      <a:pt x="413481" y="1030414"/>
                      <a:pt x="430530" y="1025747"/>
                    </a:cubicBezTo>
                    <a:cubicBezTo>
                      <a:pt x="451581" y="1020032"/>
                      <a:pt x="472345" y="1020032"/>
                      <a:pt x="493300" y="1027176"/>
                    </a:cubicBezTo>
                    <a:cubicBezTo>
                      <a:pt x="508064" y="1032224"/>
                      <a:pt x="523113" y="1032224"/>
                      <a:pt x="537782" y="1025366"/>
                    </a:cubicBezTo>
                    <a:cubicBezTo>
                      <a:pt x="545687" y="1021652"/>
                      <a:pt x="553784" y="1017842"/>
                      <a:pt x="562166" y="1015746"/>
                    </a:cubicBezTo>
                    <a:cubicBezTo>
                      <a:pt x="567595" y="1014412"/>
                      <a:pt x="573881" y="1015651"/>
                      <a:pt x="579596" y="1016699"/>
                    </a:cubicBezTo>
                    <a:cubicBezTo>
                      <a:pt x="590645" y="1018794"/>
                      <a:pt x="602075" y="1025176"/>
                      <a:pt x="612362" y="1023557"/>
                    </a:cubicBezTo>
                    <a:cubicBezTo>
                      <a:pt x="647891" y="1017842"/>
                      <a:pt x="681419" y="1031272"/>
                      <a:pt x="716090" y="1031653"/>
                    </a:cubicBezTo>
                    <a:cubicBezTo>
                      <a:pt x="731806" y="1031843"/>
                      <a:pt x="747332" y="1034891"/>
                      <a:pt x="758381" y="1018985"/>
                    </a:cubicBezTo>
                    <a:cubicBezTo>
                      <a:pt x="759809" y="1016889"/>
                      <a:pt x="766763" y="1018032"/>
                      <a:pt x="771049" y="1018699"/>
                    </a:cubicBezTo>
                    <a:cubicBezTo>
                      <a:pt x="780574" y="1020128"/>
                      <a:pt x="790004" y="1023747"/>
                      <a:pt x="799433" y="1023652"/>
                    </a:cubicBezTo>
                    <a:cubicBezTo>
                      <a:pt x="818960" y="1023557"/>
                      <a:pt x="838581" y="1022033"/>
                      <a:pt x="858012" y="1020318"/>
                    </a:cubicBezTo>
                    <a:cubicBezTo>
                      <a:pt x="865346" y="1019651"/>
                      <a:pt x="872395" y="1017080"/>
                      <a:pt x="879634" y="1015270"/>
                    </a:cubicBezTo>
                    <a:cubicBezTo>
                      <a:pt x="883634" y="1014222"/>
                      <a:pt x="887921" y="1011460"/>
                      <a:pt x="891635" y="1012031"/>
                    </a:cubicBezTo>
                    <a:cubicBezTo>
                      <a:pt x="913162" y="1015365"/>
                      <a:pt x="932879" y="1007174"/>
                      <a:pt x="953262" y="1003078"/>
                    </a:cubicBezTo>
                    <a:cubicBezTo>
                      <a:pt x="962692" y="1001173"/>
                      <a:pt x="971550" y="996601"/>
                      <a:pt x="980694" y="993458"/>
                    </a:cubicBezTo>
                    <a:cubicBezTo>
                      <a:pt x="983075" y="992600"/>
                      <a:pt x="985742" y="991838"/>
                      <a:pt x="988124" y="992029"/>
                    </a:cubicBezTo>
                    <a:cubicBezTo>
                      <a:pt x="1001744" y="993172"/>
                      <a:pt x="1015270" y="994791"/>
                      <a:pt x="1028795" y="996029"/>
                    </a:cubicBezTo>
                    <a:cubicBezTo>
                      <a:pt x="1041083" y="997172"/>
                      <a:pt x="1053465" y="997553"/>
                      <a:pt x="1059275" y="1011555"/>
                    </a:cubicBezTo>
                    <a:cubicBezTo>
                      <a:pt x="1060133" y="1013746"/>
                      <a:pt x="1062990" y="1015365"/>
                      <a:pt x="1065181" y="1016794"/>
                    </a:cubicBezTo>
                    <a:cubicBezTo>
                      <a:pt x="1098995" y="1038797"/>
                      <a:pt x="1117092" y="1038225"/>
                      <a:pt x="1150144" y="1014984"/>
                    </a:cubicBezTo>
                    <a:cubicBezTo>
                      <a:pt x="1153573" y="1012603"/>
                      <a:pt x="1160907" y="1010888"/>
                      <a:pt x="1163193" y="1012793"/>
                    </a:cubicBezTo>
                    <a:cubicBezTo>
                      <a:pt x="1182624" y="1028605"/>
                      <a:pt x="1203865" y="1026890"/>
                      <a:pt x="1226249" y="1021937"/>
                    </a:cubicBezTo>
                    <a:cubicBezTo>
                      <a:pt x="1232059" y="1020604"/>
                      <a:pt x="1240251" y="1020604"/>
                      <a:pt x="1244632" y="1023747"/>
                    </a:cubicBezTo>
                    <a:cubicBezTo>
                      <a:pt x="1265492" y="1038320"/>
                      <a:pt x="1287876" y="1036225"/>
                      <a:pt x="1310545" y="1031939"/>
                    </a:cubicBezTo>
                    <a:cubicBezTo>
                      <a:pt x="1314069" y="1031272"/>
                      <a:pt x="1318356" y="1027652"/>
                      <a:pt x="1319879" y="1024319"/>
                    </a:cubicBezTo>
                    <a:cubicBezTo>
                      <a:pt x="1325309" y="1012508"/>
                      <a:pt x="1335501" y="1008507"/>
                      <a:pt x="1346740" y="1005173"/>
                    </a:cubicBezTo>
                    <a:cubicBezTo>
                      <a:pt x="1364457" y="999744"/>
                      <a:pt x="1381887" y="993362"/>
                      <a:pt x="1399699" y="988219"/>
                    </a:cubicBezTo>
                    <a:cubicBezTo>
                      <a:pt x="1404081" y="986981"/>
                      <a:pt x="1409510" y="987743"/>
                      <a:pt x="1414082" y="989171"/>
                    </a:cubicBezTo>
                    <a:cubicBezTo>
                      <a:pt x="1429703" y="994029"/>
                      <a:pt x="1439609" y="1006221"/>
                      <a:pt x="1450467" y="1017461"/>
                    </a:cubicBezTo>
                    <a:cubicBezTo>
                      <a:pt x="1455230" y="1022414"/>
                      <a:pt x="1461802" y="1025938"/>
                      <a:pt x="1468184" y="1028795"/>
                    </a:cubicBezTo>
                    <a:cubicBezTo>
                      <a:pt x="1484757" y="1036130"/>
                      <a:pt x="1501712" y="1042702"/>
                      <a:pt x="1518476" y="1049655"/>
                    </a:cubicBezTo>
                    <a:cubicBezTo>
                      <a:pt x="1520095" y="1050322"/>
                      <a:pt x="1521428" y="1052036"/>
                      <a:pt x="1522667" y="1053465"/>
                    </a:cubicBezTo>
                    <a:cubicBezTo>
                      <a:pt x="1535049" y="1068515"/>
                      <a:pt x="1547336" y="1083659"/>
                      <a:pt x="1559814" y="1098709"/>
                    </a:cubicBezTo>
                    <a:cubicBezTo>
                      <a:pt x="1562195" y="1101566"/>
                      <a:pt x="1565625" y="1103662"/>
                      <a:pt x="1568196" y="1106424"/>
                    </a:cubicBezTo>
                    <a:cubicBezTo>
                      <a:pt x="1571816" y="1110234"/>
                      <a:pt x="1576388" y="1113854"/>
                      <a:pt x="1578293" y="1118426"/>
                    </a:cubicBezTo>
                    <a:cubicBezTo>
                      <a:pt x="1584198" y="1132808"/>
                      <a:pt x="1595533" y="1139000"/>
                      <a:pt x="1609820" y="1141667"/>
                    </a:cubicBezTo>
                    <a:cubicBezTo>
                      <a:pt x="1622870" y="1144143"/>
                      <a:pt x="1635919" y="1146239"/>
                      <a:pt x="1648873" y="1149096"/>
                    </a:cubicBezTo>
                    <a:cubicBezTo>
                      <a:pt x="1664684" y="1152525"/>
                      <a:pt x="1680401" y="1156240"/>
                      <a:pt x="1696022" y="1160431"/>
                    </a:cubicBezTo>
                    <a:cubicBezTo>
                      <a:pt x="1702784" y="1162241"/>
                      <a:pt x="1709928" y="1164336"/>
                      <a:pt x="1715739" y="1168051"/>
                    </a:cubicBezTo>
                    <a:cubicBezTo>
                      <a:pt x="1732026" y="1178338"/>
                      <a:pt x="1749457" y="1185291"/>
                      <a:pt x="1768602" y="1182529"/>
                    </a:cubicBezTo>
                    <a:cubicBezTo>
                      <a:pt x="1783937" y="1180338"/>
                      <a:pt x="1796796" y="1185958"/>
                      <a:pt x="1806321" y="1194721"/>
                    </a:cubicBezTo>
                    <a:cubicBezTo>
                      <a:pt x="1823657" y="1210628"/>
                      <a:pt x="1842230" y="1207008"/>
                      <a:pt x="1860709" y="1201865"/>
                    </a:cubicBezTo>
                    <a:cubicBezTo>
                      <a:pt x="1870234" y="1199198"/>
                      <a:pt x="1878044" y="1199579"/>
                      <a:pt x="1887093" y="1202150"/>
                    </a:cubicBezTo>
                    <a:cubicBezTo>
                      <a:pt x="1908048" y="1208151"/>
                      <a:pt x="1922050" y="1224439"/>
                      <a:pt x="1935575" y="1238726"/>
                    </a:cubicBezTo>
                    <a:cubicBezTo>
                      <a:pt x="1947101" y="1250918"/>
                      <a:pt x="1960055" y="1257776"/>
                      <a:pt x="1974247" y="1262920"/>
                    </a:cubicBezTo>
                    <a:cubicBezTo>
                      <a:pt x="1992154" y="1269492"/>
                      <a:pt x="2006346" y="1267016"/>
                      <a:pt x="2014919" y="1251204"/>
                    </a:cubicBezTo>
                    <a:cubicBezTo>
                      <a:pt x="2017300" y="1246727"/>
                      <a:pt x="2021491" y="1241488"/>
                      <a:pt x="2025968" y="1240155"/>
                    </a:cubicBezTo>
                    <a:cubicBezTo>
                      <a:pt x="2047589" y="1233488"/>
                      <a:pt x="2069497" y="1223772"/>
                      <a:pt x="2092643" y="1229678"/>
                    </a:cubicBezTo>
                    <a:cubicBezTo>
                      <a:pt x="2124647" y="1237774"/>
                      <a:pt x="2155889" y="1237298"/>
                      <a:pt x="2187893" y="1229297"/>
                    </a:cubicBezTo>
                    <a:cubicBezTo>
                      <a:pt x="2239804" y="1216343"/>
                      <a:pt x="2291715" y="1202627"/>
                      <a:pt x="2346294" y="1205484"/>
                    </a:cubicBezTo>
                    <a:cubicBezTo>
                      <a:pt x="2355342" y="1205960"/>
                      <a:pt x="2366105" y="1200150"/>
                      <a:pt x="2373916" y="1194435"/>
                    </a:cubicBezTo>
                    <a:cubicBezTo>
                      <a:pt x="2388870" y="1183577"/>
                      <a:pt x="2388203" y="1182719"/>
                      <a:pt x="2404967" y="1191673"/>
                    </a:cubicBezTo>
                    <a:cubicBezTo>
                      <a:pt x="2408968" y="1193864"/>
                      <a:pt x="2413921" y="1195197"/>
                      <a:pt x="2416874" y="1198436"/>
                    </a:cubicBezTo>
                    <a:cubicBezTo>
                      <a:pt x="2431923" y="1214914"/>
                      <a:pt x="2450497" y="1210913"/>
                      <a:pt x="2468975" y="1208532"/>
                    </a:cubicBezTo>
                    <a:cubicBezTo>
                      <a:pt x="2472214" y="1208056"/>
                      <a:pt x="2476119" y="1207389"/>
                      <a:pt x="2478882" y="1208723"/>
                    </a:cubicBezTo>
                    <a:cubicBezTo>
                      <a:pt x="2491359" y="1214723"/>
                      <a:pt x="2501932" y="1212628"/>
                      <a:pt x="2512791" y="1204436"/>
                    </a:cubicBezTo>
                    <a:cubicBezTo>
                      <a:pt x="2522220" y="1197388"/>
                      <a:pt x="2533079" y="1193197"/>
                      <a:pt x="2544223" y="1201960"/>
                    </a:cubicBezTo>
                    <a:cubicBezTo>
                      <a:pt x="2568988" y="1221391"/>
                      <a:pt x="2595467" y="1222343"/>
                      <a:pt x="2623471" y="1210056"/>
                    </a:cubicBezTo>
                    <a:cubicBezTo>
                      <a:pt x="2643473" y="1201293"/>
                      <a:pt x="2663190" y="1199293"/>
                      <a:pt x="2684241" y="1208151"/>
                    </a:cubicBezTo>
                    <a:cubicBezTo>
                      <a:pt x="2692337" y="1211580"/>
                      <a:pt x="2702814" y="1209294"/>
                      <a:pt x="2712244" y="1210056"/>
                    </a:cubicBezTo>
                    <a:cubicBezTo>
                      <a:pt x="2717578" y="1210437"/>
                      <a:pt x="2723484" y="1210532"/>
                      <a:pt x="2728055" y="1212914"/>
                    </a:cubicBezTo>
                    <a:cubicBezTo>
                      <a:pt x="2740248" y="1219010"/>
                      <a:pt x="2751582" y="1226820"/>
                      <a:pt x="2763869" y="1232821"/>
                    </a:cubicBezTo>
                    <a:cubicBezTo>
                      <a:pt x="2769775" y="1235678"/>
                      <a:pt x="2776823" y="1237202"/>
                      <a:pt x="2783491" y="1237298"/>
                    </a:cubicBezTo>
                    <a:cubicBezTo>
                      <a:pt x="2803208" y="1237774"/>
                      <a:pt x="2822925" y="1237774"/>
                      <a:pt x="2842546" y="1236917"/>
                    </a:cubicBezTo>
                    <a:cubicBezTo>
                      <a:pt x="2874931" y="1235583"/>
                      <a:pt x="2907792" y="1235297"/>
                      <a:pt x="2931128" y="1206913"/>
                    </a:cubicBezTo>
                    <a:cubicBezTo>
                      <a:pt x="2933034" y="1204627"/>
                      <a:pt x="2937129" y="1203293"/>
                      <a:pt x="2940368" y="1202912"/>
                    </a:cubicBezTo>
                    <a:cubicBezTo>
                      <a:pt x="2955322" y="1201103"/>
                      <a:pt x="2970657" y="1200912"/>
                      <a:pt x="2985421" y="1197959"/>
                    </a:cubicBezTo>
                    <a:cubicBezTo>
                      <a:pt x="2997232" y="1195578"/>
                      <a:pt x="3007043" y="1196340"/>
                      <a:pt x="3015996" y="1204722"/>
                    </a:cubicBezTo>
                    <a:cubicBezTo>
                      <a:pt x="3027712" y="1215771"/>
                      <a:pt x="3042000" y="1222248"/>
                      <a:pt x="3057621" y="1218724"/>
                    </a:cubicBezTo>
                    <a:cubicBezTo>
                      <a:pt x="3073241" y="1215295"/>
                      <a:pt x="3083528" y="1222724"/>
                      <a:pt x="3095054" y="1230440"/>
                    </a:cubicBezTo>
                    <a:cubicBezTo>
                      <a:pt x="3103436" y="1236059"/>
                      <a:pt x="3112961" y="1243108"/>
                      <a:pt x="3122295" y="1243679"/>
                    </a:cubicBezTo>
                    <a:cubicBezTo>
                      <a:pt x="3143441" y="1244917"/>
                      <a:pt x="3161634" y="1264539"/>
                      <a:pt x="3184589" y="1253395"/>
                    </a:cubicBezTo>
                    <a:cubicBezTo>
                      <a:pt x="3186113" y="1252633"/>
                      <a:pt x="3188875" y="1254538"/>
                      <a:pt x="3191066" y="1255014"/>
                    </a:cubicBezTo>
                    <a:cubicBezTo>
                      <a:pt x="3208592" y="1258634"/>
                      <a:pt x="3225070" y="1255109"/>
                      <a:pt x="3237929" y="1243203"/>
                    </a:cubicBezTo>
                    <a:cubicBezTo>
                      <a:pt x="3254788" y="1227677"/>
                      <a:pt x="3273457" y="1226153"/>
                      <a:pt x="3294221" y="1231202"/>
                    </a:cubicBezTo>
                    <a:cubicBezTo>
                      <a:pt x="3300889" y="1232821"/>
                      <a:pt x="3307557" y="1233964"/>
                      <a:pt x="3314319" y="1235297"/>
                    </a:cubicBezTo>
                    <a:cubicBezTo>
                      <a:pt x="3323463" y="1237202"/>
                      <a:pt x="3332703" y="1239203"/>
                      <a:pt x="3341846" y="1241108"/>
                    </a:cubicBezTo>
                    <a:cubicBezTo>
                      <a:pt x="3350705" y="1243013"/>
                      <a:pt x="3360516" y="1246251"/>
                      <a:pt x="3367373" y="1238060"/>
                    </a:cubicBezTo>
                    <a:cubicBezTo>
                      <a:pt x="3373279" y="1231011"/>
                      <a:pt x="3377470" y="1231678"/>
                      <a:pt x="3382899" y="1237774"/>
                    </a:cubicBezTo>
                    <a:cubicBezTo>
                      <a:pt x="3401759" y="1259110"/>
                      <a:pt x="3424619" y="1272445"/>
                      <a:pt x="3453765" y="1273397"/>
                    </a:cubicBezTo>
                    <a:cubicBezTo>
                      <a:pt x="3459766" y="1273588"/>
                      <a:pt x="3465862" y="1274921"/>
                      <a:pt x="3471767" y="1276350"/>
                    </a:cubicBezTo>
                    <a:cubicBezTo>
                      <a:pt x="3475387" y="1277207"/>
                      <a:pt x="3479769" y="1278160"/>
                      <a:pt x="3481959" y="1280732"/>
                    </a:cubicBezTo>
                    <a:cubicBezTo>
                      <a:pt x="3499009" y="1300353"/>
                      <a:pt x="3520250" y="1313974"/>
                      <a:pt x="3543396" y="1324928"/>
                    </a:cubicBezTo>
                    <a:cubicBezTo>
                      <a:pt x="3551682" y="1328833"/>
                      <a:pt x="3560541" y="1332738"/>
                      <a:pt x="3569494" y="1333881"/>
                    </a:cubicBezTo>
                    <a:cubicBezTo>
                      <a:pt x="3578828" y="1335024"/>
                      <a:pt x="3588639" y="1333119"/>
                      <a:pt x="3598164" y="1332071"/>
                    </a:cubicBezTo>
                    <a:cubicBezTo>
                      <a:pt x="3603784" y="1331500"/>
                      <a:pt x="3610261" y="1331595"/>
                      <a:pt x="3614738" y="1328833"/>
                    </a:cubicBezTo>
                    <a:cubicBezTo>
                      <a:pt x="3628930" y="1320165"/>
                      <a:pt x="3642646" y="1310831"/>
                      <a:pt x="3655886" y="1300734"/>
                    </a:cubicBezTo>
                    <a:cubicBezTo>
                      <a:pt x="3667221" y="1292066"/>
                      <a:pt x="3669507" y="1290828"/>
                      <a:pt x="3679317" y="1301687"/>
                    </a:cubicBezTo>
                    <a:cubicBezTo>
                      <a:pt x="3689414" y="1312831"/>
                      <a:pt x="3701987" y="1318641"/>
                      <a:pt x="3715893" y="1321022"/>
                    </a:cubicBezTo>
                    <a:cubicBezTo>
                      <a:pt x="3737896" y="1324737"/>
                      <a:pt x="3760089" y="1327880"/>
                      <a:pt x="3782282" y="1329690"/>
                    </a:cubicBezTo>
                    <a:cubicBezTo>
                      <a:pt x="3802380" y="1331309"/>
                      <a:pt x="3812000" y="1322546"/>
                      <a:pt x="3816001" y="1302639"/>
                    </a:cubicBezTo>
                    <a:cubicBezTo>
                      <a:pt x="3818287" y="1291590"/>
                      <a:pt x="3821240" y="1279588"/>
                      <a:pt x="3833431" y="1276636"/>
                    </a:cubicBezTo>
                    <a:cubicBezTo>
                      <a:pt x="3853339" y="1271873"/>
                      <a:pt x="3874008" y="1269778"/>
                      <a:pt x="3883819" y="1246442"/>
                    </a:cubicBezTo>
                    <a:cubicBezTo>
                      <a:pt x="3889248" y="1251585"/>
                      <a:pt x="3892582" y="1254633"/>
                      <a:pt x="3895821" y="1257681"/>
                    </a:cubicBezTo>
                    <a:cubicBezTo>
                      <a:pt x="3904774" y="1266158"/>
                      <a:pt x="3923347" y="1269778"/>
                      <a:pt x="3932778" y="1262444"/>
                    </a:cubicBezTo>
                    <a:cubicBezTo>
                      <a:pt x="3946684" y="1251776"/>
                      <a:pt x="3959448" y="1253776"/>
                      <a:pt x="3972782" y="1262063"/>
                    </a:cubicBezTo>
                    <a:cubicBezTo>
                      <a:pt x="3995071" y="1275779"/>
                      <a:pt x="4019931" y="1272635"/>
                      <a:pt x="4042505" y="1267111"/>
                    </a:cubicBezTo>
                    <a:cubicBezTo>
                      <a:pt x="4059555" y="1263015"/>
                      <a:pt x="4077748" y="1255490"/>
                      <a:pt x="4088892" y="1238250"/>
                    </a:cubicBezTo>
                    <a:cubicBezTo>
                      <a:pt x="4092416" y="1232726"/>
                      <a:pt x="4100322" y="1229963"/>
                      <a:pt x="4106609" y="1226344"/>
                    </a:cubicBezTo>
                    <a:cubicBezTo>
                      <a:pt x="4111848" y="1223391"/>
                      <a:pt x="4117372" y="1220629"/>
                      <a:pt x="4123182" y="1218724"/>
                    </a:cubicBezTo>
                    <a:cubicBezTo>
                      <a:pt x="4129373" y="1216628"/>
                      <a:pt x="4136232" y="1213580"/>
                      <a:pt x="4142328" y="1214438"/>
                    </a:cubicBezTo>
                    <a:cubicBezTo>
                      <a:pt x="4160806" y="1216914"/>
                      <a:pt x="4175475" y="1212056"/>
                      <a:pt x="4188524" y="1198245"/>
                    </a:cubicBezTo>
                    <a:cubicBezTo>
                      <a:pt x="4195287" y="1191101"/>
                      <a:pt x="4205288" y="1182434"/>
                      <a:pt x="4213860" y="1182338"/>
                    </a:cubicBezTo>
                    <a:cubicBezTo>
                      <a:pt x="4234720" y="1182053"/>
                      <a:pt x="4252055" y="1175195"/>
                      <a:pt x="4270820" y="1167003"/>
                    </a:cubicBezTo>
                    <a:cubicBezTo>
                      <a:pt x="4282916" y="1161764"/>
                      <a:pt x="4296632" y="1158145"/>
                      <a:pt x="4309587" y="1153287"/>
                    </a:cubicBezTo>
                    <a:cubicBezTo>
                      <a:pt x="4324731" y="1147572"/>
                      <a:pt x="4341210" y="1145477"/>
                      <a:pt x="4350449" y="1129665"/>
                    </a:cubicBezTo>
                    <a:cubicBezTo>
                      <a:pt x="4351496" y="1127951"/>
                      <a:pt x="4354640" y="1127665"/>
                      <a:pt x="4356164" y="1126046"/>
                    </a:cubicBezTo>
                    <a:cubicBezTo>
                      <a:pt x="4361021" y="1121093"/>
                      <a:pt x="4367308" y="1116521"/>
                      <a:pt x="4369880" y="1110520"/>
                    </a:cubicBezTo>
                    <a:cubicBezTo>
                      <a:pt x="4377309" y="1092994"/>
                      <a:pt x="4383119" y="1074896"/>
                      <a:pt x="4389787" y="1057085"/>
                    </a:cubicBezTo>
                    <a:cubicBezTo>
                      <a:pt x="4391216" y="1053275"/>
                      <a:pt x="4392549" y="1048417"/>
                      <a:pt x="4395502" y="1046226"/>
                    </a:cubicBezTo>
                    <a:cubicBezTo>
                      <a:pt x="4412552" y="1033653"/>
                      <a:pt x="4429888" y="1021556"/>
                      <a:pt x="4447413" y="1009650"/>
                    </a:cubicBezTo>
                    <a:cubicBezTo>
                      <a:pt x="4454462" y="1004887"/>
                      <a:pt x="4460367" y="1007555"/>
                      <a:pt x="4466654" y="1013079"/>
                    </a:cubicBezTo>
                    <a:cubicBezTo>
                      <a:pt x="4472750" y="1018318"/>
                      <a:pt x="4480275" y="1023747"/>
                      <a:pt x="4487894" y="1025081"/>
                    </a:cubicBezTo>
                    <a:cubicBezTo>
                      <a:pt x="4503135" y="1027652"/>
                      <a:pt x="4518946" y="1028224"/>
                      <a:pt x="4534472" y="1028224"/>
                    </a:cubicBezTo>
                    <a:cubicBezTo>
                      <a:pt x="4540282" y="1028224"/>
                      <a:pt x="4546473" y="1024795"/>
                      <a:pt x="4551903" y="1022033"/>
                    </a:cubicBezTo>
                    <a:cubicBezTo>
                      <a:pt x="4562189" y="1016794"/>
                      <a:pt x="4571714" y="1009745"/>
                      <a:pt x="4582382" y="1005364"/>
                    </a:cubicBezTo>
                    <a:cubicBezTo>
                      <a:pt x="4594765" y="1000316"/>
                      <a:pt x="4602194" y="992219"/>
                      <a:pt x="4605909" y="979551"/>
                    </a:cubicBezTo>
                    <a:cubicBezTo>
                      <a:pt x="4611434" y="960692"/>
                      <a:pt x="4624579" y="947547"/>
                      <a:pt x="4640104" y="936879"/>
                    </a:cubicBezTo>
                    <a:cubicBezTo>
                      <a:pt x="4659821" y="923258"/>
                      <a:pt x="4683348" y="923925"/>
                      <a:pt x="4705731" y="920591"/>
                    </a:cubicBezTo>
                    <a:cubicBezTo>
                      <a:pt x="4714304" y="919353"/>
                      <a:pt x="4723162" y="918305"/>
                      <a:pt x="4730973" y="915162"/>
                    </a:cubicBezTo>
                    <a:cubicBezTo>
                      <a:pt x="4760595" y="903351"/>
                      <a:pt x="4790218" y="892112"/>
                      <a:pt x="4822794" y="892397"/>
                    </a:cubicBezTo>
                    <a:cubicBezTo>
                      <a:pt x="4825460" y="892397"/>
                      <a:pt x="4828128" y="892112"/>
                      <a:pt x="4830794" y="891635"/>
                    </a:cubicBezTo>
                    <a:cubicBezTo>
                      <a:pt x="4853940" y="887730"/>
                      <a:pt x="4877848" y="886206"/>
                      <a:pt x="4894421" y="865442"/>
                    </a:cubicBezTo>
                    <a:cubicBezTo>
                      <a:pt x="4897469" y="861632"/>
                      <a:pt x="4904422" y="860489"/>
                      <a:pt x="4909756" y="858964"/>
                    </a:cubicBezTo>
                    <a:cubicBezTo>
                      <a:pt x="4918996" y="856488"/>
                      <a:pt x="4925188" y="851440"/>
                      <a:pt x="4928521" y="842391"/>
                    </a:cubicBezTo>
                    <a:cubicBezTo>
                      <a:pt x="4934141" y="826770"/>
                      <a:pt x="4940808" y="811435"/>
                      <a:pt x="4945857" y="795623"/>
                    </a:cubicBezTo>
                    <a:cubicBezTo>
                      <a:pt x="4949381" y="784765"/>
                      <a:pt x="4955953" y="778764"/>
                      <a:pt x="4966145" y="774287"/>
                    </a:cubicBezTo>
                    <a:cubicBezTo>
                      <a:pt x="4971860" y="771811"/>
                      <a:pt x="4976813" y="766382"/>
                      <a:pt x="4980909" y="761333"/>
                    </a:cubicBezTo>
                    <a:cubicBezTo>
                      <a:pt x="4985862" y="755237"/>
                      <a:pt x="4988433" y="747141"/>
                      <a:pt x="4993862" y="741712"/>
                    </a:cubicBezTo>
                    <a:cubicBezTo>
                      <a:pt x="5007102" y="728186"/>
                      <a:pt x="5011198" y="713232"/>
                      <a:pt x="5006816" y="694754"/>
                    </a:cubicBezTo>
                    <a:cubicBezTo>
                      <a:pt x="5002911" y="678371"/>
                      <a:pt x="5013198" y="656463"/>
                      <a:pt x="5026724" y="653129"/>
                    </a:cubicBezTo>
                    <a:cubicBezTo>
                      <a:pt x="5041678" y="649414"/>
                      <a:pt x="5051965" y="640271"/>
                      <a:pt x="5062538" y="630079"/>
                    </a:cubicBezTo>
                    <a:cubicBezTo>
                      <a:pt x="5068443" y="624364"/>
                      <a:pt x="5076730" y="619411"/>
                      <a:pt x="5084731" y="617982"/>
                    </a:cubicBezTo>
                    <a:cubicBezTo>
                      <a:pt x="5115116" y="612458"/>
                      <a:pt x="5143786" y="619220"/>
                      <a:pt x="5172647" y="630174"/>
                    </a:cubicBezTo>
                    <a:cubicBezTo>
                      <a:pt x="5191506" y="637318"/>
                      <a:pt x="5212461" y="639223"/>
                      <a:pt x="5232654" y="642080"/>
                    </a:cubicBezTo>
                    <a:cubicBezTo>
                      <a:pt x="5238941" y="642937"/>
                      <a:pt x="5246942" y="641033"/>
                      <a:pt x="5252371" y="637508"/>
                    </a:cubicBezTo>
                    <a:cubicBezTo>
                      <a:pt x="5271421" y="625316"/>
                      <a:pt x="5290376" y="612743"/>
                      <a:pt x="5308092" y="598646"/>
                    </a:cubicBezTo>
                    <a:cubicBezTo>
                      <a:pt x="5324571" y="585407"/>
                      <a:pt x="5343144" y="579882"/>
                      <a:pt x="5363147" y="581311"/>
                    </a:cubicBezTo>
                    <a:cubicBezTo>
                      <a:pt x="5377720" y="582359"/>
                      <a:pt x="5390864" y="579977"/>
                      <a:pt x="5404580" y="576358"/>
                    </a:cubicBezTo>
                    <a:cubicBezTo>
                      <a:pt x="5416010" y="573310"/>
                      <a:pt x="5428583" y="571214"/>
                      <a:pt x="5440203" y="572548"/>
                    </a:cubicBezTo>
                    <a:cubicBezTo>
                      <a:pt x="5456491" y="574453"/>
                      <a:pt x="5469922" y="571691"/>
                      <a:pt x="5482971" y="561880"/>
                    </a:cubicBezTo>
                    <a:cubicBezTo>
                      <a:pt x="5489924" y="556641"/>
                      <a:pt x="5498878" y="553879"/>
                      <a:pt x="5507165" y="550259"/>
                    </a:cubicBezTo>
                    <a:cubicBezTo>
                      <a:pt x="5519928" y="544640"/>
                      <a:pt x="5533168" y="539877"/>
                      <a:pt x="5545645" y="533591"/>
                    </a:cubicBezTo>
                    <a:cubicBezTo>
                      <a:pt x="5559076" y="526923"/>
                      <a:pt x="5571363" y="517684"/>
                      <a:pt x="5585079" y="511969"/>
                    </a:cubicBezTo>
                    <a:cubicBezTo>
                      <a:pt x="5599843" y="505778"/>
                      <a:pt x="5609368" y="496348"/>
                      <a:pt x="5615368" y="481679"/>
                    </a:cubicBezTo>
                    <a:cubicBezTo>
                      <a:pt x="5619179" y="472440"/>
                      <a:pt x="5624417" y="462629"/>
                      <a:pt x="5631656" y="456152"/>
                    </a:cubicBezTo>
                    <a:cubicBezTo>
                      <a:pt x="5646611" y="442913"/>
                      <a:pt x="5664136" y="432625"/>
                      <a:pt x="5679377" y="419576"/>
                    </a:cubicBezTo>
                    <a:cubicBezTo>
                      <a:pt x="5700808" y="401288"/>
                      <a:pt x="5720620" y="381857"/>
                      <a:pt x="5722525" y="350615"/>
                    </a:cubicBezTo>
                    <a:cubicBezTo>
                      <a:pt x="5723572" y="333375"/>
                      <a:pt x="5732716" y="326041"/>
                      <a:pt x="5749576" y="321945"/>
                    </a:cubicBezTo>
                    <a:cubicBezTo>
                      <a:pt x="5755195" y="320612"/>
                      <a:pt x="5763197" y="318040"/>
                      <a:pt x="5764911" y="313849"/>
                    </a:cubicBezTo>
                    <a:cubicBezTo>
                      <a:pt x="5770054" y="301371"/>
                      <a:pt x="5780722" y="298895"/>
                      <a:pt x="5791009" y="293942"/>
                    </a:cubicBezTo>
                    <a:cubicBezTo>
                      <a:pt x="5797201" y="290989"/>
                      <a:pt x="5804821" y="285179"/>
                      <a:pt x="5806440" y="279178"/>
                    </a:cubicBezTo>
                    <a:cubicBezTo>
                      <a:pt x="5813107" y="254889"/>
                      <a:pt x="5831395" y="240602"/>
                      <a:pt x="5848636" y="224885"/>
                    </a:cubicBezTo>
                    <a:cubicBezTo>
                      <a:pt x="5853684" y="220218"/>
                      <a:pt x="5859113" y="214884"/>
                      <a:pt x="5861590" y="208788"/>
                    </a:cubicBezTo>
                    <a:cubicBezTo>
                      <a:pt x="5866829" y="195643"/>
                      <a:pt x="5874639" y="186118"/>
                      <a:pt x="5888355" y="181166"/>
                    </a:cubicBezTo>
                    <a:cubicBezTo>
                      <a:pt x="5892736" y="179642"/>
                      <a:pt x="5896737" y="176117"/>
                      <a:pt x="5900071" y="172784"/>
                    </a:cubicBezTo>
                    <a:cubicBezTo>
                      <a:pt x="5907215" y="165545"/>
                      <a:pt x="5913215" y="157067"/>
                      <a:pt x="5920740" y="150305"/>
                    </a:cubicBezTo>
                    <a:cubicBezTo>
                      <a:pt x="5939885" y="132874"/>
                      <a:pt x="5958840" y="115729"/>
                      <a:pt x="5969985" y="91345"/>
                    </a:cubicBezTo>
                    <a:cubicBezTo>
                      <a:pt x="5975413" y="79439"/>
                      <a:pt x="5981605" y="66485"/>
                      <a:pt x="5991130" y="58293"/>
                    </a:cubicBezTo>
                    <a:cubicBezTo>
                      <a:pt x="6003227" y="47911"/>
                      <a:pt x="6019133" y="42005"/>
                      <a:pt x="6033325" y="33909"/>
                    </a:cubicBezTo>
                    <a:cubicBezTo>
                      <a:pt x="6040469" y="29813"/>
                      <a:pt x="6047137" y="24860"/>
                      <a:pt x="6054376" y="20955"/>
                    </a:cubicBezTo>
                    <a:cubicBezTo>
                      <a:pt x="6067234" y="14097"/>
                      <a:pt x="6080379" y="7715"/>
                      <a:pt x="6095524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/>
              </a:p>
            </p:txBody>
          </p:sp>
          <p:sp>
            <p:nvSpPr>
              <p:cNvPr id="20" name="Freeform: Shape 19">
                <a:extLst>
                  <a:ext uri="{FF2B5EF4-FFF2-40B4-BE49-F238E27FC236}">
                    <a16:creationId xmlns:a16="http://schemas.microsoft.com/office/drawing/2014/main" id="{B911230A-EF3B-4760-9087-E4FBE05BDC50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44" y="3296011"/>
                <a:ext cx="12191456" cy="2849975"/>
              </a:xfrm>
              <a:custGeom>
                <a:avLst/>
                <a:gdLst>
                  <a:gd name="connsiteX0" fmla="*/ 6095524 w 6095524"/>
                  <a:gd name="connsiteY0" fmla="*/ 0 h 1424940"/>
                  <a:gd name="connsiteX1" fmla="*/ 6095524 w 6095524"/>
                  <a:gd name="connsiteY1" fmla="*/ 17431 h 1424940"/>
                  <a:gd name="connsiteX2" fmla="*/ 6095524 w 6095524"/>
                  <a:gd name="connsiteY2" fmla="*/ 216290 h 1424940"/>
                  <a:gd name="connsiteX3" fmla="*/ 6079998 w 6095524"/>
                  <a:gd name="connsiteY3" fmla="*/ 230600 h 1424940"/>
                  <a:gd name="connsiteX4" fmla="*/ 6012751 w 6095524"/>
                  <a:gd name="connsiteY4" fmla="*/ 260699 h 1424940"/>
                  <a:gd name="connsiteX5" fmla="*/ 5992749 w 6095524"/>
                  <a:gd name="connsiteY5" fmla="*/ 268700 h 1424940"/>
                  <a:gd name="connsiteX6" fmla="*/ 5910358 w 6095524"/>
                  <a:gd name="connsiteY6" fmla="*/ 320231 h 1424940"/>
                  <a:gd name="connsiteX7" fmla="*/ 5835777 w 6095524"/>
                  <a:gd name="connsiteY7" fmla="*/ 383953 h 1424940"/>
                  <a:gd name="connsiteX8" fmla="*/ 5781008 w 6095524"/>
                  <a:gd name="connsiteY8" fmla="*/ 459581 h 1424940"/>
                  <a:gd name="connsiteX9" fmla="*/ 5765673 w 6095524"/>
                  <a:gd name="connsiteY9" fmla="*/ 477584 h 1424940"/>
                  <a:gd name="connsiteX10" fmla="*/ 5723763 w 6095524"/>
                  <a:gd name="connsiteY10" fmla="*/ 500158 h 1424940"/>
                  <a:gd name="connsiteX11" fmla="*/ 5686711 w 6095524"/>
                  <a:gd name="connsiteY11" fmla="*/ 517112 h 1424940"/>
                  <a:gd name="connsiteX12" fmla="*/ 5659850 w 6095524"/>
                  <a:gd name="connsiteY12" fmla="*/ 535877 h 1424940"/>
                  <a:gd name="connsiteX13" fmla="*/ 5637181 w 6095524"/>
                  <a:gd name="connsiteY13" fmla="*/ 553117 h 1424940"/>
                  <a:gd name="connsiteX14" fmla="*/ 5585841 w 6095524"/>
                  <a:gd name="connsiteY14" fmla="*/ 597694 h 1424940"/>
                  <a:gd name="connsiteX15" fmla="*/ 5528977 w 6095524"/>
                  <a:gd name="connsiteY15" fmla="*/ 635318 h 1424940"/>
                  <a:gd name="connsiteX16" fmla="*/ 5483256 w 6095524"/>
                  <a:gd name="connsiteY16" fmla="*/ 681419 h 1424940"/>
                  <a:gd name="connsiteX17" fmla="*/ 5464397 w 6095524"/>
                  <a:gd name="connsiteY17" fmla="*/ 706374 h 1424940"/>
                  <a:gd name="connsiteX18" fmla="*/ 5424773 w 6095524"/>
                  <a:gd name="connsiteY18" fmla="*/ 723424 h 1424940"/>
                  <a:gd name="connsiteX19" fmla="*/ 5381815 w 6095524"/>
                  <a:gd name="connsiteY19" fmla="*/ 750094 h 1424940"/>
                  <a:gd name="connsiteX20" fmla="*/ 5351335 w 6095524"/>
                  <a:gd name="connsiteY20" fmla="*/ 776573 h 1424940"/>
                  <a:gd name="connsiteX21" fmla="*/ 5327809 w 6095524"/>
                  <a:gd name="connsiteY21" fmla="*/ 794290 h 1424940"/>
                  <a:gd name="connsiteX22" fmla="*/ 5294566 w 6095524"/>
                  <a:gd name="connsiteY22" fmla="*/ 812102 h 1424940"/>
                  <a:gd name="connsiteX23" fmla="*/ 5261229 w 6095524"/>
                  <a:gd name="connsiteY23" fmla="*/ 835438 h 1424940"/>
                  <a:gd name="connsiteX24" fmla="*/ 5245037 w 6095524"/>
                  <a:gd name="connsiteY24" fmla="*/ 849821 h 1424940"/>
                  <a:gd name="connsiteX25" fmla="*/ 5213699 w 6095524"/>
                  <a:gd name="connsiteY25" fmla="*/ 873728 h 1424940"/>
                  <a:gd name="connsiteX26" fmla="*/ 5181409 w 6095524"/>
                  <a:gd name="connsiteY26" fmla="*/ 896017 h 1424940"/>
                  <a:gd name="connsiteX27" fmla="*/ 5120735 w 6095524"/>
                  <a:gd name="connsiteY27" fmla="*/ 921544 h 1424940"/>
                  <a:gd name="connsiteX28" fmla="*/ 5065490 w 6095524"/>
                  <a:gd name="connsiteY28" fmla="*/ 959072 h 1424940"/>
                  <a:gd name="connsiteX29" fmla="*/ 5021675 w 6095524"/>
                  <a:gd name="connsiteY29" fmla="*/ 986504 h 1424940"/>
                  <a:gd name="connsiteX30" fmla="*/ 4996148 w 6095524"/>
                  <a:gd name="connsiteY30" fmla="*/ 1004507 h 1424940"/>
                  <a:gd name="connsiteX31" fmla="*/ 4949285 w 6095524"/>
                  <a:gd name="connsiteY31" fmla="*/ 1044702 h 1424940"/>
                  <a:gd name="connsiteX32" fmla="*/ 4876609 w 6095524"/>
                  <a:gd name="connsiteY32" fmla="*/ 1086993 h 1424940"/>
                  <a:gd name="connsiteX33" fmla="*/ 4832699 w 6095524"/>
                  <a:gd name="connsiteY33" fmla="*/ 1109853 h 1424940"/>
                  <a:gd name="connsiteX34" fmla="*/ 4738211 w 6095524"/>
                  <a:gd name="connsiteY34" fmla="*/ 1144334 h 1424940"/>
                  <a:gd name="connsiteX35" fmla="*/ 4707731 w 6095524"/>
                  <a:gd name="connsiteY35" fmla="*/ 1156621 h 1424940"/>
                  <a:gd name="connsiteX36" fmla="*/ 4672870 w 6095524"/>
                  <a:gd name="connsiteY36" fmla="*/ 1164717 h 1424940"/>
                  <a:gd name="connsiteX37" fmla="*/ 4616863 w 6095524"/>
                  <a:gd name="connsiteY37" fmla="*/ 1183862 h 1424940"/>
                  <a:gd name="connsiteX38" fmla="*/ 4507516 w 6095524"/>
                  <a:gd name="connsiteY38" fmla="*/ 1216819 h 1424940"/>
                  <a:gd name="connsiteX39" fmla="*/ 4483513 w 6095524"/>
                  <a:gd name="connsiteY39" fmla="*/ 1221867 h 1424940"/>
                  <a:gd name="connsiteX40" fmla="*/ 4422362 w 6095524"/>
                  <a:gd name="connsiteY40" fmla="*/ 1243108 h 1424940"/>
                  <a:gd name="connsiteX41" fmla="*/ 4385691 w 6095524"/>
                  <a:gd name="connsiteY41" fmla="*/ 1257395 h 1424940"/>
                  <a:gd name="connsiteX42" fmla="*/ 4355306 w 6095524"/>
                  <a:gd name="connsiteY42" fmla="*/ 1265587 h 1424940"/>
                  <a:gd name="connsiteX43" fmla="*/ 4328446 w 6095524"/>
                  <a:gd name="connsiteY43" fmla="*/ 1269397 h 1424940"/>
                  <a:gd name="connsiteX44" fmla="*/ 4257770 w 6095524"/>
                  <a:gd name="connsiteY44" fmla="*/ 1288256 h 1424940"/>
                  <a:gd name="connsiteX45" fmla="*/ 4229576 w 6095524"/>
                  <a:gd name="connsiteY45" fmla="*/ 1295686 h 1424940"/>
                  <a:gd name="connsiteX46" fmla="*/ 4156424 w 6095524"/>
                  <a:gd name="connsiteY46" fmla="*/ 1321213 h 1424940"/>
                  <a:gd name="connsiteX47" fmla="*/ 4094416 w 6095524"/>
                  <a:gd name="connsiteY47" fmla="*/ 1338072 h 1424940"/>
                  <a:gd name="connsiteX48" fmla="*/ 4068509 w 6095524"/>
                  <a:gd name="connsiteY48" fmla="*/ 1346168 h 1424940"/>
                  <a:gd name="connsiteX49" fmla="*/ 4009263 w 6095524"/>
                  <a:gd name="connsiteY49" fmla="*/ 1359694 h 1424940"/>
                  <a:gd name="connsiteX50" fmla="*/ 3975735 w 6095524"/>
                  <a:gd name="connsiteY50" fmla="*/ 1369219 h 1424940"/>
                  <a:gd name="connsiteX51" fmla="*/ 3893915 w 6095524"/>
                  <a:gd name="connsiteY51" fmla="*/ 1379982 h 1424940"/>
                  <a:gd name="connsiteX52" fmla="*/ 3809428 w 6095524"/>
                  <a:gd name="connsiteY52" fmla="*/ 1390364 h 1424940"/>
                  <a:gd name="connsiteX53" fmla="*/ 3763042 w 6095524"/>
                  <a:gd name="connsiteY53" fmla="*/ 1393793 h 1424940"/>
                  <a:gd name="connsiteX54" fmla="*/ 3722561 w 6095524"/>
                  <a:gd name="connsiteY54" fmla="*/ 1399223 h 1424940"/>
                  <a:gd name="connsiteX55" fmla="*/ 3687318 w 6095524"/>
                  <a:gd name="connsiteY55" fmla="*/ 1402652 h 1424940"/>
                  <a:gd name="connsiteX56" fmla="*/ 3631216 w 6095524"/>
                  <a:gd name="connsiteY56" fmla="*/ 1409605 h 1424940"/>
                  <a:gd name="connsiteX57" fmla="*/ 3607880 w 6095524"/>
                  <a:gd name="connsiteY57" fmla="*/ 1411415 h 1424940"/>
                  <a:gd name="connsiteX58" fmla="*/ 3552825 w 6095524"/>
                  <a:gd name="connsiteY58" fmla="*/ 1411319 h 1424940"/>
                  <a:gd name="connsiteX59" fmla="*/ 3533680 w 6095524"/>
                  <a:gd name="connsiteY59" fmla="*/ 1410367 h 1424940"/>
                  <a:gd name="connsiteX60" fmla="*/ 3496818 w 6095524"/>
                  <a:gd name="connsiteY60" fmla="*/ 1398556 h 1424940"/>
                  <a:gd name="connsiteX61" fmla="*/ 3492437 w 6095524"/>
                  <a:gd name="connsiteY61" fmla="*/ 1397699 h 1424940"/>
                  <a:gd name="connsiteX62" fmla="*/ 3468243 w 6095524"/>
                  <a:gd name="connsiteY62" fmla="*/ 1393031 h 1424940"/>
                  <a:gd name="connsiteX63" fmla="*/ 3455003 w 6095524"/>
                  <a:gd name="connsiteY63" fmla="*/ 1391507 h 1424940"/>
                  <a:gd name="connsiteX64" fmla="*/ 3404711 w 6095524"/>
                  <a:gd name="connsiteY64" fmla="*/ 1381792 h 1424940"/>
                  <a:gd name="connsiteX65" fmla="*/ 3375756 w 6095524"/>
                  <a:gd name="connsiteY65" fmla="*/ 1377220 h 1424940"/>
                  <a:gd name="connsiteX66" fmla="*/ 3352324 w 6095524"/>
                  <a:gd name="connsiteY66" fmla="*/ 1377887 h 1424940"/>
                  <a:gd name="connsiteX67" fmla="*/ 3311176 w 6095524"/>
                  <a:gd name="connsiteY67" fmla="*/ 1378744 h 1424940"/>
                  <a:gd name="connsiteX68" fmla="*/ 3298031 w 6095524"/>
                  <a:gd name="connsiteY68" fmla="*/ 1380935 h 1424940"/>
                  <a:gd name="connsiteX69" fmla="*/ 3238595 w 6095524"/>
                  <a:gd name="connsiteY69" fmla="*/ 1374648 h 1424940"/>
                  <a:gd name="connsiteX70" fmla="*/ 3204686 w 6095524"/>
                  <a:gd name="connsiteY70" fmla="*/ 1374172 h 1424940"/>
                  <a:gd name="connsiteX71" fmla="*/ 3166491 w 6095524"/>
                  <a:gd name="connsiteY71" fmla="*/ 1366361 h 1424940"/>
                  <a:gd name="connsiteX72" fmla="*/ 3155347 w 6095524"/>
                  <a:gd name="connsiteY72" fmla="*/ 1366742 h 1424940"/>
                  <a:gd name="connsiteX73" fmla="*/ 3142869 w 6095524"/>
                  <a:gd name="connsiteY73" fmla="*/ 1367409 h 1424940"/>
                  <a:gd name="connsiteX74" fmla="*/ 3104578 w 6095524"/>
                  <a:gd name="connsiteY74" fmla="*/ 1367981 h 1424940"/>
                  <a:gd name="connsiteX75" fmla="*/ 3081337 w 6095524"/>
                  <a:gd name="connsiteY75" fmla="*/ 1370838 h 1424940"/>
                  <a:gd name="connsiteX76" fmla="*/ 3037047 w 6095524"/>
                  <a:gd name="connsiteY76" fmla="*/ 1369124 h 1424940"/>
                  <a:gd name="connsiteX77" fmla="*/ 3020663 w 6095524"/>
                  <a:gd name="connsiteY77" fmla="*/ 1371600 h 1424940"/>
                  <a:gd name="connsiteX78" fmla="*/ 2979230 w 6095524"/>
                  <a:gd name="connsiteY78" fmla="*/ 1371886 h 1424940"/>
                  <a:gd name="connsiteX79" fmla="*/ 2942082 w 6095524"/>
                  <a:gd name="connsiteY79" fmla="*/ 1370457 h 1424940"/>
                  <a:gd name="connsiteX80" fmla="*/ 2906268 w 6095524"/>
                  <a:gd name="connsiteY80" fmla="*/ 1371219 h 1424940"/>
                  <a:gd name="connsiteX81" fmla="*/ 2880646 w 6095524"/>
                  <a:gd name="connsiteY81" fmla="*/ 1374362 h 1424940"/>
                  <a:gd name="connsiteX82" fmla="*/ 2852833 w 6095524"/>
                  <a:gd name="connsiteY82" fmla="*/ 1376267 h 1424940"/>
                  <a:gd name="connsiteX83" fmla="*/ 2776157 w 6095524"/>
                  <a:gd name="connsiteY83" fmla="*/ 1387602 h 1424940"/>
                  <a:gd name="connsiteX84" fmla="*/ 2761965 w 6095524"/>
                  <a:gd name="connsiteY84" fmla="*/ 1384840 h 1424940"/>
                  <a:gd name="connsiteX85" fmla="*/ 2681383 w 6095524"/>
                  <a:gd name="connsiteY85" fmla="*/ 1382268 h 1424940"/>
                  <a:gd name="connsiteX86" fmla="*/ 2663857 w 6095524"/>
                  <a:gd name="connsiteY86" fmla="*/ 1382459 h 1424940"/>
                  <a:gd name="connsiteX87" fmla="*/ 2616803 w 6095524"/>
                  <a:gd name="connsiteY87" fmla="*/ 1371219 h 1424940"/>
                  <a:gd name="connsiteX88" fmla="*/ 2544223 w 6095524"/>
                  <a:gd name="connsiteY88" fmla="*/ 1389031 h 1424940"/>
                  <a:gd name="connsiteX89" fmla="*/ 2476309 w 6095524"/>
                  <a:gd name="connsiteY89" fmla="*/ 1411319 h 1424940"/>
                  <a:gd name="connsiteX90" fmla="*/ 2467737 w 6095524"/>
                  <a:gd name="connsiteY90" fmla="*/ 1414177 h 1424940"/>
                  <a:gd name="connsiteX91" fmla="*/ 2443353 w 6095524"/>
                  <a:gd name="connsiteY91" fmla="*/ 1419035 h 1424940"/>
                  <a:gd name="connsiteX92" fmla="*/ 2413159 w 6095524"/>
                  <a:gd name="connsiteY92" fmla="*/ 1420749 h 1424940"/>
                  <a:gd name="connsiteX93" fmla="*/ 2374868 w 6095524"/>
                  <a:gd name="connsiteY93" fmla="*/ 1424940 h 1424940"/>
                  <a:gd name="connsiteX94" fmla="*/ 2344198 w 6095524"/>
                  <a:gd name="connsiteY94" fmla="*/ 1419701 h 1424940"/>
                  <a:gd name="connsiteX95" fmla="*/ 2301335 w 6095524"/>
                  <a:gd name="connsiteY95" fmla="*/ 1411891 h 1424940"/>
                  <a:gd name="connsiteX96" fmla="*/ 2260949 w 6095524"/>
                  <a:gd name="connsiteY96" fmla="*/ 1404461 h 1424940"/>
                  <a:gd name="connsiteX97" fmla="*/ 2248186 w 6095524"/>
                  <a:gd name="connsiteY97" fmla="*/ 1413224 h 1424940"/>
                  <a:gd name="connsiteX98" fmla="*/ 2228469 w 6095524"/>
                  <a:gd name="connsiteY98" fmla="*/ 1420844 h 1424940"/>
                  <a:gd name="connsiteX99" fmla="*/ 2206562 w 6095524"/>
                  <a:gd name="connsiteY99" fmla="*/ 1411700 h 1424940"/>
                  <a:gd name="connsiteX100" fmla="*/ 2155317 w 6095524"/>
                  <a:gd name="connsiteY100" fmla="*/ 1392746 h 1424940"/>
                  <a:gd name="connsiteX101" fmla="*/ 2122932 w 6095524"/>
                  <a:gd name="connsiteY101" fmla="*/ 1391888 h 1424940"/>
                  <a:gd name="connsiteX102" fmla="*/ 2052542 w 6095524"/>
                  <a:gd name="connsiteY102" fmla="*/ 1383792 h 1424940"/>
                  <a:gd name="connsiteX103" fmla="*/ 2006537 w 6095524"/>
                  <a:gd name="connsiteY103" fmla="*/ 1372267 h 1424940"/>
                  <a:gd name="connsiteX104" fmla="*/ 1973486 w 6095524"/>
                  <a:gd name="connsiteY104" fmla="*/ 1359218 h 1424940"/>
                  <a:gd name="connsiteX105" fmla="*/ 1926146 w 6095524"/>
                  <a:gd name="connsiteY105" fmla="*/ 1342168 h 1424940"/>
                  <a:gd name="connsiteX106" fmla="*/ 1878616 w 6095524"/>
                  <a:gd name="connsiteY106" fmla="*/ 1333310 h 1424940"/>
                  <a:gd name="connsiteX107" fmla="*/ 1844231 w 6095524"/>
                  <a:gd name="connsiteY107" fmla="*/ 1322165 h 1424940"/>
                  <a:gd name="connsiteX108" fmla="*/ 1802225 w 6095524"/>
                  <a:gd name="connsiteY108" fmla="*/ 1314545 h 1424940"/>
                  <a:gd name="connsiteX109" fmla="*/ 1766983 w 6095524"/>
                  <a:gd name="connsiteY109" fmla="*/ 1314260 h 1424940"/>
                  <a:gd name="connsiteX110" fmla="*/ 1711738 w 6095524"/>
                  <a:gd name="connsiteY110" fmla="*/ 1315593 h 1424940"/>
                  <a:gd name="connsiteX111" fmla="*/ 1644111 w 6095524"/>
                  <a:gd name="connsiteY111" fmla="*/ 1292543 h 1424940"/>
                  <a:gd name="connsiteX112" fmla="*/ 1616774 w 6095524"/>
                  <a:gd name="connsiteY112" fmla="*/ 1287399 h 1424940"/>
                  <a:gd name="connsiteX113" fmla="*/ 1591056 w 6095524"/>
                  <a:gd name="connsiteY113" fmla="*/ 1285018 h 1424940"/>
                  <a:gd name="connsiteX114" fmla="*/ 1536478 w 6095524"/>
                  <a:gd name="connsiteY114" fmla="*/ 1269683 h 1424940"/>
                  <a:gd name="connsiteX115" fmla="*/ 1514285 w 6095524"/>
                  <a:gd name="connsiteY115" fmla="*/ 1264634 h 1424940"/>
                  <a:gd name="connsiteX116" fmla="*/ 1483233 w 6095524"/>
                  <a:gd name="connsiteY116" fmla="*/ 1264730 h 1424940"/>
                  <a:gd name="connsiteX117" fmla="*/ 1426750 w 6095524"/>
                  <a:gd name="connsiteY117" fmla="*/ 1257681 h 1424940"/>
                  <a:gd name="connsiteX118" fmla="*/ 1370362 w 6095524"/>
                  <a:gd name="connsiteY118" fmla="*/ 1237107 h 1424940"/>
                  <a:gd name="connsiteX119" fmla="*/ 1346454 w 6095524"/>
                  <a:gd name="connsiteY119" fmla="*/ 1239107 h 1424940"/>
                  <a:gd name="connsiteX120" fmla="*/ 1337882 w 6095524"/>
                  <a:gd name="connsiteY120" fmla="*/ 1238631 h 1424940"/>
                  <a:gd name="connsiteX121" fmla="*/ 1260825 w 6095524"/>
                  <a:gd name="connsiteY121" fmla="*/ 1227296 h 1424940"/>
                  <a:gd name="connsiteX122" fmla="*/ 1253109 w 6095524"/>
                  <a:gd name="connsiteY122" fmla="*/ 1226058 h 1424940"/>
                  <a:gd name="connsiteX123" fmla="*/ 1216915 w 6095524"/>
                  <a:gd name="connsiteY123" fmla="*/ 1215962 h 1424940"/>
                  <a:gd name="connsiteX124" fmla="*/ 1125664 w 6095524"/>
                  <a:gd name="connsiteY124" fmla="*/ 1209675 h 1424940"/>
                  <a:gd name="connsiteX125" fmla="*/ 1120045 w 6095524"/>
                  <a:gd name="connsiteY125" fmla="*/ 1208913 h 1424940"/>
                  <a:gd name="connsiteX126" fmla="*/ 1089469 w 6095524"/>
                  <a:gd name="connsiteY126" fmla="*/ 1213961 h 1424940"/>
                  <a:gd name="connsiteX127" fmla="*/ 1074325 w 6095524"/>
                  <a:gd name="connsiteY127" fmla="*/ 1221105 h 1424940"/>
                  <a:gd name="connsiteX128" fmla="*/ 1050703 w 6095524"/>
                  <a:gd name="connsiteY128" fmla="*/ 1228535 h 1424940"/>
                  <a:gd name="connsiteX129" fmla="*/ 1026700 w 6095524"/>
                  <a:gd name="connsiteY129" fmla="*/ 1231297 h 1424940"/>
                  <a:gd name="connsiteX130" fmla="*/ 986409 w 6095524"/>
                  <a:gd name="connsiteY130" fmla="*/ 1220057 h 1424940"/>
                  <a:gd name="connsiteX131" fmla="*/ 971741 w 6095524"/>
                  <a:gd name="connsiteY131" fmla="*/ 1218914 h 1424940"/>
                  <a:gd name="connsiteX132" fmla="*/ 939070 w 6095524"/>
                  <a:gd name="connsiteY132" fmla="*/ 1213485 h 1424940"/>
                  <a:gd name="connsiteX133" fmla="*/ 910495 w 6095524"/>
                  <a:gd name="connsiteY133" fmla="*/ 1213866 h 1424940"/>
                  <a:gd name="connsiteX134" fmla="*/ 887540 w 6095524"/>
                  <a:gd name="connsiteY134" fmla="*/ 1222534 h 1424940"/>
                  <a:gd name="connsiteX135" fmla="*/ 854202 w 6095524"/>
                  <a:gd name="connsiteY135" fmla="*/ 1224248 h 1424940"/>
                  <a:gd name="connsiteX136" fmla="*/ 832675 w 6095524"/>
                  <a:gd name="connsiteY136" fmla="*/ 1217962 h 1424940"/>
                  <a:gd name="connsiteX137" fmla="*/ 828294 w 6095524"/>
                  <a:gd name="connsiteY137" fmla="*/ 1217105 h 1424940"/>
                  <a:gd name="connsiteX138" fmla="*/ 772001 w 6095524"/>
                  <a:gd name="connsiteY138" fmla="*/ 1216723 h 1424940"/>
                  <a:gd name="connsiteX139" fmla="*/ 701707 w 6095524"/>
                  <a:gd name="connsiteY139" fmla="*/ 1235678 h 1424940"/>
                  <a:gd name="connsiteX140" fmla="*/ 690086 w 6095524"/>
                  <a:gd name="connsiteY140" fmla="*/ 1239679 h 1424940"/>
                  <a:gd name="connsiteX141" fmla="*/ 633412 w 6095524"/>
                  <a:gd name="connsiteY141" fmla="*/ 1246632 h 1424940"/>
                  <a:gd name="connsiteX142" fmla="*/ 603028 w 6095524"/>
                  <a:gd name="connsiteY142" fmla="*/ 1253681 h 1424940"/>
                  <a:gd name="connsiteX143" fmla="*/ 581120 w 6095524"/>
                  <a:gd name="connsiteY143" fmla="*/ 1254062 h 1424940"/>
                  <a:gd name="connsiteX144" fmla="*/ 554642 w 6095524"/>
                  <a:gd name="connsiteY144" fmla="*/ 1266539 h 1424940"/>
                  <a:gd name="connsiteX145" fmla="*/ 545973 w 6095524"/>
                  <a:gd name="connsiteY145" fmla="*/ 1271969 h 1424940"/>
                  <a:gd name="connsiteX146" fmla="*/ 535591 w 6095524"/>
                  <a:gd name="connsiteY146" fmla="*/ 1275207 h 1424940"/>
                  <a:gd name="connsiteX147" fmla="*/ 488538 w 6095524"/>
                  <a:gd name="connsiteY147" fmla="*/ 1285494 h 1424940"/>
                  <a:gd name="connsiteX148" fmla="*/ 480155 w 6095524"/>
                  <a:gd name="connsiteY148" fmla="*/ 1291304 h 1424940"/>
                  <a:gd name="connsiteX149" fmla="*/ 474535 w 6095524"/>
                  <a:gd name="connsiteY149" fmla="*/ 1294924 h 1424940"/>
                  <a:gd name="connsiteX150" fmla="*/ 428816 w 6095524"/>
                  <a:gd name="connsiteY150" fmla="*/ 1301020 h 1424940"/>
                  <a:gd name="connsiteX151" fmla="*/ 400241 w 6095524"/>
                  <a:gd name="connsiteY151" fmla="*/ 1318260 h 1424940"/>
                  <a:gd name="connsiteX152" fmla="*/ 392431 w 6095524"/>
                  <a:gd name="connsiteY152" fmla="*/ 1325594 h 1424940"/>
                  <a:gd name="connsiteX153" fmla="*/ 365093 w 6095524"/>
                  <a:gd name="connsiteY153" fmla="*/ 1336643 h 1424940"/>
                  <a:gd name="connsiteX154" fmla="*/ 273177 w 6095524"/>
                  <a:gd name="connsiteY154" fmla="*/ 1357884 h 1424940"/>
                  <a:gd name="connsiteX155" fmla="*/ 246888 w 6095524"/>
                  <a:gd name="connsiteY155" fmla="*/ 1350359 h 1424940"/>
                  <a:gd name="connsiteX156" fmla="*/ 196977 w 6095524"/>
                  <a:gd name="connsiteY156" fmla="*/ 1370552 h 1424940"/>
                  <a:gd name="connsiteX157" fmla="*/ 153352 w 6095524"/>
                  <a:gd name="connsiteY157" fmla="*/ 1381982 h 1424940"/>
                  <a:gd name="connsiteX158" fmla="*/ 137160 w 6095524"/>
                  <a:gd name="connsiteY158" fmla="*/ 1384745 h 1424940"/>
                  <a:gd name="connsiteX159" fmla="*/ 85917 w 6095524"/>
                  <a:gd name="connsiteY159" fmla="*/ 1389793 h 1424940"/>
                  <a:gd name="connsiteX160" fmla="*/ 59532 w 6095524"/>
                  <a:gd name="connsiteY160" fmla="*/ 1401223 h 1424940"/>
                  <a:gd name="connsiteX161" fmla="*/ 30325 w 6095524"/>
                  <a:gd name="connsiteY161" fmla="*/ 1409974 h 1424940"/>
                  <a:gd name="connsiteX162" fmla="*/ 0 w 6095524"/>
                  <a:gd name="connsiteY162" fmla="*/ 1412360 h 1424940"/>
                  <a:gd name="connsiteX163" fmla="*/ 0 w 6095524"/>
                  <a:gd name="connsiteY163" fmla="*/ 1058622 h 1424940"/>
                  <a:gd name="connsiteX164" fmla="*/ 17145 w 6095524"/>
                  <a:gd name="connsiteY164" fmla="*/ 1060228 h 1424940"/>
                  <a:gd name="connsiteX165" fmla="*/ 44672 w 6095524"/>
                  <a:gd name="connsiteY165" fmla="*/ 1066324 h 1424940"/>
                  <a:gd name="connsiteX166" fmla="*/ 84677 w 6095524"/>
                  <a:gd name="connsiteY166" fmla="*/ 1076230 h 1424940"/>
                  <a:gd name="connsiteX167" fmla="*/ 132017 w 6095524"/>
                  <a:gd name="connsiteY167" fmla="*/ 1064990 h 1424940"/>
                  <a:gd name="connsiteX168" fmla="*/ 136779 w 6095524"/>
                  <a:gd name="connsiteY168" fmla="*/ 1060323 h 1424940"/>
                  <a:gd name="connsiteX169" fmla="*/ 187547 w 6095524"/>
                  <a:gd name="connsiteY169" fmla="*/ 1049179 h 1424940"/>
                  <a:gd name="connsiteX170" fmla="*/ 270891 w 6095524"/>
                  <a:gd name="connsiteY170" fmla="*/ 1036415 h 1424940"/>
                  <a:gd name="connsiteX171" fmla="*/ 276320 w 6095524"/>
                  <a:gd name="connsiteY171" fmla="*/ 1035558 h 1424940"/>
                  <a:gd name="connsiteX172" fmla="*/ 323755 w 6095524"/>
                  <a:gd name="connsiteY172" fmla="*/ 1061561 h 1424940"/>
                  <a:gd name="connsiteX173" fmla="*/ 361855 w 6095524"/>
                  <a:gd name="connsiteY173" fmla="*/ 1057942 h 1424940"/>
                  <a:gd name="connsiteX174" fmla="*/ 379571 w 6095524"/>
                  <a:gd name="connsiteY174" fmla="*/ 1039939 h 1424940"/>
                  <a:gd name="connsiteX175" fmla="*/ 430530 w 6095524"/>
                  <a:gd name="connsiteY175" fmla="*/ 1025747 h 1424940"/>
                  <a:gd name="connsiteX176" fmla="*/ 493300 w 6095524"/>
                  <a:gd name="connsiteY176" fmla="*/ 1027176 h 1424940"/>
                  <a:gd name="connsiteX177" fmla="*/ 537782 w 6095524"/>
                  <a:gd name="connsiteY177" fmla="*/ 1025366 h 1424940"/>
                  <a:gd name="connsiteX178" fmla="*/ 562166 w 6095524"/>
                  <a:gd name="connsiteY178" fmla="*/ 1015746 h 1424940"/>
                  <a:gd name="connsiteX179" fmla="*/ 579596 w 6095524"/>
                  <a:gd name="connsiteY179" fmla="*/ 1016699 h 1424940"/>
                  <a:gd name="connsiteX180" fmla="*/ 612362 w 6095524"/>
                  <a:gd name="connsiteY180" fmla="*/ 1023557 h 1424940"/>
                  <a:gd name="connsiteX181" fmla="*/ 716090 w 6095524"/>
                  <a:gd name="connsiteY181" fmla="*/ 1031653 h 1424940"/>
                  <a:gd name="connsiteX182" fmla="*/ 758381 w 6095524"/>
                  <a:gd name="connsiteY182" fmla="*/ 1018985 h 1424940"/>
                  <a:gd name="connsiteX183" fmla="*/ 771049 w 6095524"/>
                  <a:gd name="connsiteY183" fmla="*/ 1018699 h 1424940"/>
                  <a:gd name="connsiteX184" fmla="*/ 799433 w 6095524"/>
                  <a:gd name="connsiteY184" fmla="*/ 1023652 h 1424940"/>
                  <a:gd name="connsiteX185" fmla="*/ 858012 w 6095524"/>
                  <a:gd name="connsiteY185" fmla="*/ 1020318 h 1424940"/>
                  <a:gd name="connsiteX186" fmla="*/ 879634 w 6095524"/>
                  <a:gd name="connsiteY186" fmla="*/ 1015270 h 1424940"/>
                  <a:gd name="connsiteX187" fmla="*/ 891635 w 6095524"/>
                  <a:gd name="connsiteY187" fmla="*/ 1012031 h 1424940"/>
                  <a:gd name="connsiteX188" fmla="*/ 953262 w 6095524"/>
                  <a:gd name="connsiteY188" fmla="*/ 1003078 h 1424940"/>
                  <a:gd name="connsiteX189" fmla="*/ 980694 w 6095524"/>
                  <a:gd name="connsiteY189" fmla="*/ 993458 h 1424940"/>
                  <a:gd name="connsiteX190" fmla="*/ 988124 w 6095524"/>
                  <a:gd name="connsiteY190" fmla="*/ 992029 h 1424940"/>
                  <a:gd name="connsiteX191" fmla="*/ 1028795 w 6095524"/>
                  <a:gd name="connsiteY191" fmla="*/ 996029 h 1424940"/>
                  <a:gd name="connsiteX192" fmla="*/ 1059275 w 6095524"/>
                  <a:gd name="connsiteY192" fmla="*/ 1011555 h 1424940"/>
                  <a:gd name="connsiteX193" fmla="*/ 1065181 w 6095524"/>
                  <a:gd name="connsiteY193" fmla="*/ 1016794 h 1424940"/>
                  <a:gd name="connsiteX194" fmla="*/ 1150144 w 6095524"/>
                  <a:gd name="connsiteY194" fmla="*/ 1014984 h 1424940"/>
                  <a:gd name="connsiteX195" fmla="*/ 1163193 w 6095524"/>
                  <a:gd name="connsiteY195" fmla="*/ 1012793 h 1424940"/>
                  <a:gd name="connsiteX196" fmla="*/ 1226249 w 6095524"/>
                  <a:gd name="connsiteY196" fmla="*/ 1021937 h 1424940"/>
                  <a:gd name="connsiteX197" fmla="*/ 1244632 w 6095524"/>
                  <a:gd name="connsiteY197" fmla="*/ 1023747 h 1424940"/>
                  <a:gd name="connsiteX198" fmla="*/ 1310545 w 6095524"/>
                  <a:gd name="connsiteY198" fmla="*/ 1031939 h 1424940"/>
                  <a:gd name="connsiteX199" fmla="*/ 1319879 w 6095524"/>
                  <a:gd name="connsiteY199" fmla="*/ 1024319 h 1424940"/>
                  <a:gd name="connsiteX200" fmla="*/ 1346740 w 6095524"/>
                  <a:gd name="connsiteY200" fmla="*/ 1005173 h 1424940"/>
                  <a:gd name="connsiteX201" fmla="*/ 1399699 w 6095524"/>
                  <a:gd name="connsiteY201" fmla="*/ 988219 h 1424940"/>
                  <a:gd name="connsiteX202" fmla="*/ 1414082 w 6095524"/>
                  <a:gd name="connsiteY202" fmla="*/ 989171 h 1424940"/>
                  <a:gd name="connsiteX203" fmla="*/ 1450467 w 6095524"/>
                  <a:gd name="connsiteY203" fmla="*/ 1017461 h 1424940"/>
                  <a:gd name="connsiteX204" fmla="*/ 1468184 w 6095524"/>
                  <a:gd name="connsiteY204" fmla="*/ 1028795 h 1424940"/>
                  <a:gd name="connsiteX205" fmla="*/ 1518476 w 6095524"/>
                  <a:gd name="connsiteY205" fmla="*/ 1049655 h 1424940"/>
                  <a:gd name="connsiteX206" fmla="*/ 1522667 w 6095524"/>
                  <a:gd name="connsiteY206" fmla="*/ 1053465 h 1424940"/>
                  <a:gd name="connsiteX207" fmla="*/ 1559814 w 6095524"/>
                  <a:gd name="connsiteY207" fmla="*/ 1098709 h 1424940"/>
                  <a:gd name="connsiteX208" fmla="*/ 1568196 w 6095524"/>
                  <a:gd name="connsiteY208" fmla="*/ 1106424 h 1424940"/>
                  <a:gd name="connsiteX209" fmla="*/ 1578293 w 6095524"/>
                  <a:gd name="connsiteY209" fmla="*/ 1118426 h 1424940"/>
                  <a:gd name="connsiteX210" fmla="*/ 1609820 w 6095524"/>
                  <a:gd name="connsiteY210" fmla="*/ 1141667 h 1424940"/>
                  <a:gd name="connsiteX211" fmla="*/ 1648873 w 6095524"/>
                  <a:gd name="connsiteY211" fmla="*/ 1149096 h 1424940"/>
                  <a:gd name="connsiteX212" fmla="*/ 1696022 w 6095524"/>
                  <a:gd name="connsiteY212" fmla="*/ 1160431 h 1424940"/>
                  <a:gd name="connsiteX213" fmla="*/ 1715739 w 6095524"/>
                  <a:gd name="connsiteY213" fmla="*/ 1168051 h 1424940"/>
                  <a:gd name="connsiteX214" fmla="*/ 1768602 w 6095524"/>
                  <a:gd name="connsiteY214" fmla="*/ 1182529 h 1424940"/>
                  <a:gd name="connsiteX215" fmla="*/ 1806321 w 6095524"/>
                  <a:gd name="connsiteY215" fmla="*/ 1194721 h 1424940"/>
                  <a:gd name="connsiteX216" fmla="*/ 1860709 w 6095524"/>
                  <a:gd name="connsiteY216" fmla="*/ 1201865 h 1424940"/>
                  <a:gd name="connsiteX217" fmla="*/ 1887093 w 6095524"/>
                  <a:gd name="connsiteY217" fmla="*/ 1202150 h 1424940"/>
                  <a:gd name="connsiteX218" fmla="*/ 1935575 w 6095524"/>
                  <a:gd name="connsiteY218" fmla="*/ 1238726 h 1424940"/>
                  <a:gd name="connsiteX219" fmla="*/ 1974247 w 6095524"/>
                  <a:gd name="connsiteY219" fmla="*/ 1262920 h 1424940"/>
                  <a:gd name="connsiteX220" fmla="*/ 2014919 w 6095524"/>
                  <a:gd name="connsiteY220" fmla="*/ 1251204 h 1424940"/>
                  <a:gd name="connsiteX221" fmla="*/ 2025968 w 6095524"/>
                  <a:gd name="connsiteY221" fmla="*/ 1240155 h 1424940"/>
                  <a:gd name="connsiteX222" fmla="*/ 2092643 w 6095524"/>
                  <a:gd name="connsiteY222" fmla="*/ 1229678 h 1424940"/>
                  <a:gd name="connsiteX223" fmla="*/ 2187893 w 6095524"/>
                  <a:gd name="connsiteY223" fmla="*/ 1229297 h 1424940"/>
                  <a:gd name="connsiteX224" fmla="*/ 2346294 w 6095524"/>
                  <a:gd name="connsiteY224" fmla="*/ 1205484 h 1424940"/>
                  <a:gd name="connsiteX225" fmla="*/ 2373916 w 6095524"/>
                  <a:gd name="connsiteY225" fmla="*/ 1194435 h 1424940"/>
                  <a:gd name="connsiteX226" fmla="*/ 2404967 w 6095524"/>
                  <a:gd name="connsiteY226" fmla="*/ 1191673 h 1424940"/>
                  <a:gd name="connsiteX227" fmla="*/ 2416874 w 6095524"/>
                  <a:gd name="connsiteY227" fmla="*/ 1198436 h 1424940"/>
                  <a:gd name="connsiteX228" fmla="*/ 2468975 w 6095524"/>
                  <a:gd name="connsiteY228" fmla="*/ 1208532 h 1424940"/>
                  <a:gd name="connsiteX229" fmla="*/ 2478882 w 6095524"/>
                  <a:gd name="connsiteY229" fmla="*/ 1208723 h 1424940"/>
                  <a:gd name="connsiteX230" fmla="*/ 2512791 w 6095524"/>
                  <a:gd name="connsiteY230" fmla="*/ 1204436 h 1424940"/>
                  <a:gd name="connsiteX231" fmla="*/ 2544223 w 6095524"/>
                  <a:gd name="connsiteY231" fmla="*/ 1201960 h 1424940"/>
                  <a:gd name="connsiteX232" fmla="*/ 2623471 w 6095524"/>
                  <a:gd name="connsiteY232" fmla="*/ 1210056 h 1424940"/>
                  <a:gd name="connsiteX233" fmla="*/ 2684241 w 6095524"/>
                  <a:gd name="connsiteY233" fmla="*/ 1208151 h 1424940"/>
                  <a:gd name="connsiteX234" fmla="*/ 2712244 w 6095524"/>
                  <a:gd name="connsiteY234" fmla="*/ 1210056 h 1424940"/>
                  <a:gd name="connsiteX235" fmla="*/ 2728055 w 6095524"/>
                  <a:gd name="connsiteY235" fmla="*/ 1212914 h 1424940"/>
                  <a:gd name="connsiteX236" fmla="*/ 2763869 w 6095524"/>
                  <a:gd name="connsiteY236" fmla="*/ 1232821 h 1424940"/>
                  <a:gd name="connsiteX237" fmla="*/ 2783491 w 6095524"/>
                  <a:gd name="connsiteY237" fmla="*/ 1237298 h 1424940"/>
                  <a:gd name="connsiteX238" fmla="*/ 2842546 w 6095524"/>
                  <a:gd name="connsiteY238" fmla="*/ 1236917 h 1424940"/>
                  <a:gd name="connsiteX239" fmla="*/ 2931128 w 6095524"/>
                  <a:gd name="connsiteY239" fmla="*/ 1206913 h 1424940"/>
                  <a:gd name="connsiteX240" fmla="*/ 2940368 w 6095524"/>
                  <a:gd name="connsiteY240" fmla="*/ 1202912 h 1424940"/>
                  <a:gd name="connsiteX241" fmla="*/ 2985421 w 6095524"/>
                  <a:gd name="connsiteY241" fmla="*/ 1197959 h 1424940"/>
                  <a:gd name="connsiteX242" fmla="*/ 3015996 w 6095524"/>
                  <a:gd name="connsiteY242" fmla="*/ 1204722 h 1424940"/>
                  <a:gd name="connsiteX243" fmla="*/ 3057621 w 6095524"/>
                  <a:gd name="connsiteY243" fmla="*/ 1218724 h 1424940"/>
                  <a:gd name="connsiteX244" fmla="*/ 3095054 w 6095524"/>
                  <a:gd name="connsiteY244" fmla="*/ 1230440 h 1424940"/>
                  <a:gd name="connsiteX245" fmla="*/ 3122295 w 6095524"/>
                  <a:gd name="connsiteY245" fmla="*/ 1243679 h 1424940"/>
                  <a:gd name="connsiteX246" fmla="*/ 3184589 w 6095524"/>
                  <a:gd name="connsiteY246" fmla="*/ 1253395 h 1424940"/>
                  <a:gd name="connsiteX247" fmla="*/ 3191066 w 6095524"/>
                  <a:gd name="connsiteY247" fmla="*/ 1255014 h 1424940"/>
                  <a:gd name="connsiteX248" fmla="*/ 3237929 w 6095524"/>
                  <a:gd name="connsiteY248" fmla="*/ 1243203 h 1424940"/>
                  <a:gd name="connsiteX249" fmla="*/ 3294221 w 6095524"/>
                  <a:gd name="connsiteY249" fmla="*/ 1231202 h 1424940"/>
                  <a:gd name="connsiteX250" fmla="*/ 3314319 w 6095524"/>
                  <a:gd name="connsiteY250" fmla="*/ 1235297 h 1424940"/>
                  <a:gd name="connsiteX251" fmla="*/ 3341846 w 6095524"/>
                  <a:gd name="connsiteY251" fmla="*/ 1241108 h 1424940"/>
                  <a:gd name="connsiteX252" fmla="*/ 3367373 w 6095524"/>
                  <a:gd name="connsiteY252" fmla="*/ 1238060 h 1424940"/>
                  <a:gd name="connsiteX253" fmla="*/ 3382899 w 6095524"/>
                  <a:gd name="connsiteY253" fmla="*/ 1237774 h 1424940"/>
                  <a:gd name="connsiteX254" fmla="*/ 3453765 w 6095524"/>
                  <a:gd name="connsiteY254" fmla="*/ 1273397 h 1424940"/>
                  <a:gd name="connsiteX255" fmla="*/ 3471767 w 6095524"/>
                  <a:gd name="connsiteY255" fmla="*/ 1276350 h 1424940"/>
                  <a:gd name="connsiteX256" fmla="*/ 3481959 w 6095524"/>
                  <a:gd name="connsiteY256" fmla="*/ 1280732 h 1424940"/>
                  <a:gd name="connsiteX257" fmla="*/ 3543396 w 6095524"/>
                  <a:gd name="connsiteY257" fmla="*/ 1324928 h 1424940"/>
                  <a:gd name="connsiteX258" fmla="*/ 3569494 w 6095524"/>
                  <a:gd name="connsiteY258" fmla="*/ 1333881 h 1424940"/>
                  <a:gd name="connsiteX259" fmla="*/ 3598164 w 6095524"/>
                  <a:gd name="connsiteY259" fmla="*/ 1332071 h 1424940"/>
                  <a:gd name="connsiteX260" fmla="*/ 3614738 w 6095524"/>
                  <a:gd name="connsiteY260" fmla="*/ 1328833 h 1424940"/>
                  <a:gd name="connsiteX261" fmla="*/ 3655886 w 6095524"/>
                  <a:gd name="connsiteY261" fmla="*/ 1300734 h 1424940"/>
                  <a:gd name="connsiteX262" fmla="*/ 3679317 w 6095524"/>
                  <a:gd name="connsiteY262" fmla="*/ 1301687 h 1424940"/>
                  <a:gd name="connsiteX263" fmla="*/ 3715893 w 6095524"/>
                  <a:gd name="connsiteY263" fmla="*/ 1321022 h 1424940"/>
                  <a:gd name="connsiteX264" fmla="*/ 3782282 w 6095524"/>
                  <a:gd name="connsiteY264" fmla="*/ 1329690 h 1424940"/>
                  <a:gd name="connsiteX265" fmla="*/ 3816001 w 6095524"/>
                  <a:gd name="connsiteY265" fmla="*/ 1302639 h 1424940"/>
                  <a:gd name="connsiteX266" fmla="*/ 3833431 w 6095524"/>
                  <a:gd name="connsiteY266" fmla="*/ 1276636 h 1424940"/>
                  <a:gd name="connsiteX267" fmla="*/ 3883819 w 6095524"/>
                  <a:gd name="connsiteY267" fmla="*/ 1246442 h 1424940"/>
                  <a:gd name="connsiteX268" fmla="*/ 3895821 w 6095524"/>
                  <a:gd name="connsiteY268" fmla="*/ 1257681 h 1424940"/>
                  <a:gd name="connsiteX269" fmla="*/ 3932778 w 6095524"/>
                  <a:gd name="connsiteY269" fmla="*/ 1262444 h 1424940"/>
                  <a:gd name="connsiteX270" fmla="*/ 3972782 w 6095524"/>
                  <a:gd name="connsiteY270" fmla="*/ 1262063 h 1424940"/>
                  <a:gd name="connsiteX271" fmla="*/ 4042505 w 6095524"/>
                  <a:gd name="connsiteY271" fmla="*/ 1267111 h 1424940"/>
                  <a:gd name="connsiteX272" fmla="*/ 4088892 w 6095524"/>
                  <a:gd name="connsiteY272" fmla="*/ 1238250 h 1424940"/>
                  <a:gd name="connsiteX273" fmla="*/ 4106609 w 6095524"/>
                  <a:gd name="connsiteY273" fmla="*/ 1226344 h 1424940"/>
                  <a:gd name="connsiteX274" fmla="*/ 4123182 w 6095524"/>
                  <a:gd name="connsiteY274" fmla="*/ 1218724 h 1424940"/>
                  <a:gd name="connsiteX275" fmla="*/ 4142328 w 6095524"/>
                  <a:gd name="connsiteY275" fmla="*/ 1214438 h 1424940"/>
                  <a:gd name="connsiteX276" fmla="*/ 4188524 w 6095524"/>
                  <a:gd name="connsiteY276" fmla="*/ 1198245 h 1424940"/>
                  <a:gd name="connsiteX277" fmla="*/ 4213860 w 6095524"/>
                  <a:gd name="connsiteY277" fmla="*/ 1182338 h 1424940"/>
                  <a:gd name="connsiteX278" fmla="*/ 4270820 w 6095524"/>
                  <a:gd name="connsiteY278" fmla="*/ 1167003 h 1424940"/>
                  <a:gd name="connsiteX279" fmla="*/ 4309587 w 6095524"/>
                  <a:gd name="connsiteY279" fmla="*/ 1153287 h 1424940"/>
                  <a:gd name="connsiteX280" fmla="*/ 4350449 w 6095524"/>
                  <a:gd name="connsiteY280" fmla="*/ 1129665 h 1424940"/>
                  <a:gd name="connsiteX281" fmla="*/ 4356164 w 6095524"/>
                  <a:gd name="connsiteY281" fmla="*/ 1126046 h 1424940"/>
                  <a:gd name="connsiteX282" fmla="*/ 4369880 w 6095524"/>
                  <a:gd name="connsiteY282" fmla="*/ 1110520 h 1424940"/>
                  <a:gd name="connsiteX283" fmla="*/ 4389787 w 6095524"/>
                  <a:gd name="connsiteY283" fmla="*/ 1057085 h 1424940"/>
                  <a:gd name="connsiteX284" fmla="*/ 4395502 w 6095524"/>
                  <a:gd name="connsiteY284" fmla="*/ 1046226 h 1424940"/>
                  <a:gd name="connsiteX285" fmla="*/ 4447413 w 6095524"/>
                  <a:gd name="connsiteY285" fmla="*/ 1009650 h 1424940"/>
                  <a:gd name="connsiteX286" fmla="*/ 4466654 w 6095524"/>
                  <a:gd name="connsiteY286" fmla="*/ 1013079 h 1424940"/>
                  <a:gd name="connsiteX287" fmla="*/ 4487894 w 6095524"/>
                  <a:gd name="connsiteY287" fmla="*/ 1025081 h 1424940"/>
                  <a:gd name="connsiteX288" fmla="*/ 4534472 w 6095524"/>
                  <a:gd name="connsiteY288" fmla="*/ 1028224 h 1424940"/>
                  <a:gd name="connsiteX289" fmla="*/ 4551903 w 6095524"/>
                  <a:gd name="connsiteY289" fmla="*/ 1022033 h 1424940"/>
                  <a:gd name="connsiteX290" fmla="*/ 4582382 w 6095524"/>
                  <a:gd name="connsiteY290" fmla="*/ 1005364 h 1424940"/>
                  <a:gd name="connsiteX291" fmla="*/ 4605909 w 6095524"/>
                  <a:gd name="connsiteY291" fmla="*/ 979551 h 1424940"/>
                  <a:gd name="connsiteX292" fmla="*/ 4640104 w 6095524"/>
                  <a:gd name="connsiteY292" fmla="*/ 936879 h 1424940"/>
                  <a:gd name="connsiteX293" fmla="*/ 4705731 w 6095524"/>
                  <a:gd name="connsiteY293" fmla="*/ 920591 h 1424940"/>
                  <a:gd name="connsiteX294" fmla="*/ 4730973 w 6095524"/>
                  <a:gd name="connsiteY294" fmla="*/ 915162 h 1424940"/>
                  <a:gd name="connsiteX295" fmla="*/ 4822794 w 6095524"/>
                  <a:gd name="connsiteY295" fmla="*/ 892397 h 1424940"/>
                  <a:gd name="connsiteX296" fmla="*/ 4830794 w 6095524"/>
                  <a:gd name="connsiteY296" fmla="*/ 891635 h 1424940"/>
                  <a:gd name="connsiteX297" fmla="*/ 4894421 w 6095524"/>
                  <a:gd name="connsiteY297" fmla="*/ 865442 h 1424940"/>
                  <a:gd name="connsiteX298" fmla="*/ 4909756 w 6095524"/>
                  <a:gd name="connsiteY298" fmla="*/ 858964 h 1424940"/>
                  <a:gd name="connsiteX299" fmla="*/ 4928521 w 6095524"/>
                  <a:gd name="connsiteY299" fmla="*/ 842391 h 1424940"/>
                  <a:gd name="connsiteX300" fmla="*/ 4945857 w 6095524"/>
                  <a:gd name="connsiteY300" fmla="*/ 795623 h 1424940"/>
                  <a:gd name="connsiteX301" fmla="*/ 4966145 w 6095524"/>
                  <a:gd name="connsiteY301" fmla="*/ 774287 h 1424940"/>
                  <a:gd name="connsiteX302" fmla="*/ 4980909 w 6095524"/>
                  <a:gd name="connsiteY302" fmla="*/ 761333 h 1424940"/>
                  <a:gd name="connsiteX303" fmla="*/ 4993862 w 6095524"/>
                  <a:gd name="connsiteY303" fmla="*/ 741712 h 1424940"/>
                  <a:gd name="connsiteX304" fmla="*/ 5006816 w 6095524"/>
                  <a:gd name="connsiteY304" fmla="*/ 694754 h 1424940"/>
                  <a:gd name="connsiteX305" fmla="*/ 5026724 w 6095524"/>
                  <a:gd name="connsiteY305" fmla="*/ 653129 h 1424940"/>
                  <a:gd name="connsiteX306" fmla="*/ 5062538 w 6095524"/>
                  <a:gd name="connsiteY306" fmla="*/ 630079 h 1424940"/>
                  <a:gd name="connsiteX307" fmla="*/ 5084731 w 6095524"/>
                  <a:gd name="connsiteY307" fmla="*/ 617982 h 1424940"/>
                  <a:gd name="connsiteX308" fmla="*/ 5172647 w 6095524"/>
                  <a:gd name="connsiteY308" fmla="*/ 630174 h 1424940"/>
                  <a:gd name="connsiteX309" fmla="*/ 5232654 w 6095524"/>
                  <a:gd name="connsiteY309" fmla="*/ 642080 h 1424940"/>
                  <a:gd name="connsiteX310" fmla="*/ 5252371 w 6095524"/>
                  <a:gd name="connsiteY310" fmla="*/ 637508 h 1424940"/>
                  <a:gd name="connsiteX311" fmla="*/ 5308092 w 6095524"/>
                  <a:gd name="connsiteY311" fmla="*/ 598646 h 1424940"/>
                  <a:gd name="connsiteX312" fmla="*/ 5363147 w 6095524"/>
                  <a:gd name="connsiteY312" fmla="*/ 581311 h 1424940"/>
                  <a:gd name="connsiteX313" fmla="*/ 5404580 w 6095524"/>
                  <a:gd name="connsiteY313" fmla="*/ 576358 h 1424940"/>
                  <a:gd name="connsiteX314" fmla="*/ 5440203 w 6095524"/>
                  <a:gd name="connsiteY314" fmla="*/ 572548 h 1424940"/>
                  <a:gd name="connsiteX315" fmla="*/ 5482971 w 6095524"/>
                  <a:gd name="connsiteY315" fmla="*/ 561880 h 1424940"/>
                  <a:gd name="connsiteX316" fmla="*/ 5507165 w 6095524"/>
                  <a:gd name="connsiteY316" fmla="*/ 550259 h 1424940"/>
                  <a:gd name="connsiteX317" fmla="*/ 5545645 w 6095524"/>
                  <a:gd name="connsiteY317" fmla="*/ 533591 h 1424940"/>
                  <a:gd name="connsiteX318" fmla="*/ 5585079 w 6095524"/>
                  <a:gd name="connsiteY318" fmla="*/ 511969 h 1424940"/>
                  <a:gd name="connsiteX319" fmla="*/ 5615368 w 6095524"/>
                  <a:gd name="connsiteY319" fmla="*/ 481679 h 1424940"/>
                  <a:gd name="connsiteX320" fmla="*/ 5631656 w 6095524"/>
                  <a:gd name="connsiteY320" fmla="*/ 456152 h 1424940"/>
                  <a:gd name="connsiteX321" fmla="*/ 5679377 w 6095524"/>
                  <a:gd name="connsiteY321" fmla="*/ 419576 h 1424940"/>
                  <a:gd name="connsiteX322" fmla="*/ 5722525 w 6095524"/>
                  <a:gd name="connsiteY322" fmla="*/ 350615 h 1424940"/>
                  <a:gd name="connsiteX323" fmla="*/ 5749576 w 6095524"/>
                  <a:gd name="connsiteY323" fmla="*/ 321945 h 1424940"/>
                  <a:gd name="connsiteX324" fmla="*/ 5764911 w 6095524"/>
                  <a:gd name="connsiteY324" fmla="*/ 313849 h 1424940"/>
                  <a:gd name="connsiteX325" fmla="*/ 5791009 w 6095524"/>
                  <a:gd name="connsiteY325" fmla="*/ 293942 h 1424940"/>
                  <a:gd name="connsiteX326" fmla="*/ 5806440 w 6095524"/>
                  <a:gd name="connsiteY326" fmla="*/ 279178 h 1424940"/>
                  <a:gd name="connsiteX327" fmla="*/ 5848636 w 6095524"/>
                  <a:gd name="connsiteY327" fmla="*/ 224885 h 1424940"/>
                  <a:gd name="connsiteX328" fmla="*/ 5861590 w 6095524"/>
                  <a:gd name="connsiteY328" fmla="*/ 208788 h 1424940"/>
                  <a:gd name="connsiteX329" fmla="*/ 5888355 w 6095524"/>
                  <a:gd name="connsiteY329" fmla="*/ 181166 h 1424940"/>
                  <a:gd name="connsiteX330" fmla="*/ 5900071 w 6095524"/>
                  <a:gd name="connsiteY330" fmla="*/ 172784 h 1424940"/>
                  <a:gd name="connsiteX331" fmla="*/ 5920740 w 6095524"/>
                  <a:gd name="connsiteY331" fmla="*/ 150305 h 1424940"/>
                  <a:gd name="connsiteX332" fmla="*/ 5969985 w 6095524"/>
                  <a:gd name="connsiteY332" fmla="*/ 91345 h 1424940"/>
                  <a:gd name="connsiteX333" fmla="*/ 5991130 w 6095524"/>
                  <a:gd name="connsiteY333" fmla="*/ 58293 h 1424940"/>
                  <a:gd name="connsiteX334" fmla="*/ 6033325 w 6095524"/>
                  <a:gd name="connsiteY334" fmla="*/ 33909 h 1424940"/>
                  <a:gd name="connsiteX335" fmla="*/ 6054376 w 6095524"/>
                  <a:gd name="connsiteY335" fmla="*/ 20955 h 1424940"/>
                  <a:gd name="connsiteX336" fmla="*/ 6095524 w 6095524"/>
                  <a:gd name="connsiteY336" fmla="*/ 0 h 142494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  <a:cxn ang="0">
                    <a:pos x="connsiteX139" y="connsiteY139"/>
                  </a:cxn>
                  <a:cxn ang="0">
                    <a:pos x="connsiteX140" y="connsiteY140"/>
                  </a:cxn>
                  <a:cxn ang="0">
                    <a:pos x="connsiteX141" y="connsiteY141"/>
                  </a:cxn>
                  <a:cxn ang="0">
                    <a:pos x="connsiteX142" y="connsiteY142"/>
                  </a:cxn>
                  <a:cxn ang="0">
                    <a:pos x="connsiteX143" y="connsiteY143"/>
                  </a:cxn>
                  <a:cxn ang="0">
                    <a:pos x="connsiteX144" y="connsiteY144"/>
                  </a:cxn>
                  <a:cxn ang="0">
                    <a:pos x="connsiteX145" y="connsiteY145"/>
                  </a:cxn>
                  <a:cxn ang="0">
                    <a:pos x="connsiteX146" y="connsiteY146"/>
                  </a:cxn>
                  <a:cxn ang="0">
                    <a:pos x="connsiteX147" y="connsiteY147"/>
                  </a:cxn>
                  <a:cxn ang="0">
                    <a:pos x="connsiteX148" y="connsiteY148"/>
                  </a:cxn>
                  <a:cxn ang="0">
                    <a:pos x="connsiteX149" y="connsiteY149"/>
                  </a:cxn>
                  <a:cxn ang="0">
                    <a:pos x="connsiteX150" y="connsiteY150"/>
                  </a:cxn>
                  <a:cxn ang="0">
                    <a:pos x="connsiteX151" y="connsiteY151"/>
                  </a:cxn>
                  <a:cxn ang="0">
                    <a:pos x="connsiteX152" y="connsiteY152"/>
                  </a:cxn>
                  <a:cxn ang="0">
                    <a:pos x="connsiteX153" y="connsiteY153"/>
                  </a:cxn>
                  <a:cxn ang="0">
                    <a:pos x="connsiteX154" y="connsiteY154"/>
                  </a:cxn>
                  <a:cxn ang="0">
                    <a:pos x="connsiteX155" y="connsiteY155"/>
                  </a:cxn>
                  <a:cxn ang="0">
                    <a:pos x="connsiteX156" y="connsiteY156"/>
                  </a:cxn>
                  <a:cxn ang="0">
                    <a:pos x="connsiteX157" y="connsiteY157"/>
                  </a:cxn>
                  <a:cxn ang="0">
                    <a:pos x="connsiteX158" y="connsiteY158"/>
                  </a:cxn>
                  <a:cxn ang="0">
                    <a:pos x="connsiteX159" y="connsiteY159"/>
                  </a:cxn>
                  <a:cxn ang="0">
                    <a:pos x="connsiteX160" y="connsiteY160"/>
                  </a:cxn>
                  <a:cxn ang="0">
                    <a:pos x="connsiteX161" y="connsiteY161"/>
                  </a:cxn>
                  <a:cxn ang="0">
                    <a:pos x="connsiteX162" y="connsiteY162"/>
                  </a:cxn>
                  <a:cxn ang="0">
                    <a:pos x="connsiteX163" y="connsiteY163"/>
                  </a:cxn>
                  <a:cxn ang="0">
                    <a:pos x="connsiteX164" y="connsiteY164"/>
                  </a:cxn>
                  <a:cxn ang="0">
                    <a:pos x="connsiteX165" y="connsiteY165"/>
                  </a:cxn>
                  <a:cxn ang="0">
                    <a:pos x="connsiteX166" y="connsiteY166"/>
                  </a:cxn>
                  <a:cxn ang="0">
                    <a:pos x="connsiteX167" y="connsiteY167"/>
                  </a:cxn>
                  <a:cxn ang="0">
                    <a:pos x="connsiteX168" y="connsiteY168"/>
                  </a:cxn>
                  <a:cxn ang="0">
                    <a:pos x="connsiteX169" y="connsiteY169"/>
                  </a:cxn>
                  <a:cxn ang="0">
                    <a:pos x="connsiteX170" y="connsiteY170"/>
                  </a:cxn>
                  <a:cxn ang="0">
                    <a:pos x="connsiteX171" y="connsiteY171"/>
                  </a:cxn>
                  <a:cxn ang="0">
                    <a:pos x="connsiteX172" y="connsiteY172"/>
                  </a:cxn>
                  <a:cxn ang="0">
                    <a:pos x="connsiteX173" y="connsiteY173"/>
                  </a:cxn>
                  <a:cxn ang="0">
                    <a:pos x="connsiteX174" y="connsiteY174"/>
                  </a:cxn>
                  <a:cxn ang="0">
                    <a:pos x="connsiteX175" y="connsiteY175"/>
                  </a:cxn>
                  <a:cxn ang="0">
                    <a:pos x="connsiteX176" y="connsiteY176"/>
                  </a:cxn>
                  <a:cxn ang="0">
                    <a:pos x="connsiteX177" y="connsiteY177"/>
                  </a:cxn>
                  <a:cxn ang="0">
                    <a:pos x="connsiteX178" y="connsiteY178"/>
                  </a:cxn>
                  <a:cxn ang="0">
                    <a:pos x="connsiteX179" y="connsiteY179"/>
                  </a:cxn>
                  <a:cxn ang="0">
                    <a:pos x="connsiteX180" y="connsiteY180"/>
                  </a:cxn>
                  <a:cxn ang="0">
                    <a:pos x="connsiteX181" y="connsiteY181"/>
                  </a:cxn>
                  <a:cxn ang="0">
                    <a:pos x="connsiteX182" y="connsiteY182"/>
                  </a:cxn>
                  <a:cxn ang="0">
                    <a:pos x="connsiteX183" y="connsiteY183"/>
                  </a:cxn>
                  <a:cxn ang="0">
                    <a:pos x="connsiteX184" y="connsiteY184"/>
                  </a:cxn>
                  <a:cxn ang="0">
                    <a:pos x="connsiteX185" y="connsiteY185"/>
                  </a:cxn>
                  <a:cxn ang="0">
                    <a:pos x="connsiteX186" y="connsiteY186"/>
                  </a:cxn>
                  <a:cxn ang="0">
                    <a:pos x="connsiteX187" y="connsiteY187"/>
                  </a:cxn>
                  <a:cxn ang="0">
                    <a:pos x="connsiteX188" y="connsiteY188"/>
                  </a:cxn>
                  <a:cxn ang="0">
                    <a:pos x="connsiteX189" y="connsiteY189"/>
                  </a:cxn>
                  <a:cxn ang="0">
                    <a:pos x="connsiteX190" y="connsiteY190"/>
                  </a:cxn>
                  <a:cxn ang="0">
                    <a:pos x="connsiteX191" y="connsiteY191"/>
                  </a:cxn>
                  <a:cxn ang="0">
                    <a:pos x="connsiteX192" y="connsiteY192"/>
                  </a:cxn>
                  <a:cxn ang="0">
                    <a:pos x="connsiteX193" y="connsiteY193"/>
                  </a:cxn>
                  <a:cxn ang="0">
                    <a:pos x="connsiteX194" y="connsiteY194"/>
                  </a:cxn>
                  <a:cxn ang="0">
                    <a:pos x="connsiteX195" y="connsiteY195"/>
                  </a:cxn>
                  <a:cxn ang="0">
                    <a:pos x="connsiteX196" y="connsiteY196"/>
                  </a:cxn>
                  <a:cxn ang="0">
                    <a:pos x="connsiteX197" y="connsiteY197"/>
                  </a:cxn>
                  <a:cxn ang="0">
                    <a:pos x="connsiteX198" y="connsiteY198"/>
                  </a:cxn>
                  <a:cxn ang="0">
                    <a:pos x="connsiteX199" y="connsiteY199"/>
                  </a:cxn>
                  <a:cxn ang="0">
                    <a:pos x="connsiteX200" y="connsiteY200"/>
                  </a:cxn>
                  <a:cxn ang="0">
                    <a:pos x="connsiteX201" y="connsiteY201"/>
                  </a:cxn>
                  <a:cxn ang="0">
                    <a:pos x="connsiteX202" y="connsiteY202"/>
                  </a:cxn>
                  <a:cxn ang="0">
                    <a:pos x="connsiteX203" y="connsiteY203"/>
                  </a:cxn>
                  <a:cxn ang="0">
                    <a:pos x="connsiteX204" y="connsiteY204"/>
                  </a:cxn>
                  <a:cxn ang="0">
                    <a:pos x="connsiteX205" y="connsiteY205"/>
                  </a:cxn>
                  <a:cxn ang="0">
                    <a:pos x="connsiteX206" y="connsiteY206"/>
                  </a:cxn>
                  <a:cxn ang="0">
                    <a:pos x="connsiteX207" y="connsiteY207"/>
                  </a:cxn>
                  <a:cxn ang="0">
                    <a:pos x="connsiteX208" y="connsiteY208"/>
                  </a:cxn>
                  <a:cxn ang="0">
                    <a:pos x="connsiteX209" y="connsiteY209"/>
                  </a:cxn>
                  <a:cxn ang="0">
                    <a:pos x="connsiteX210" y="connsiteY210"/>
                  </a:cxn>
                  <a:cxn ang="0">
                    <a:pos x="connsiteX211" y="connsiteY211"/>
                  </a:cxn>
                  <a:cxn ang="0">
                    <a:pos x="connsiteX212" y="connsiteY212"/>
                  </a:cxn>
                  <a:cxn ang="0">
                    <a:pos x="connsiteX213" y="connsiteY213"/>
                  </a:cxn>
                  <a:cxn ang="0">
                    <a:pos x="connsiteX214" y="connsiteY214"/>
                  </a:cxn>
                  <a:cxn ang="0">
                    <a:pos x="connsiteX215" y="connsiteY215"/>
                  </a:cxn>
                  <a:cxn ang="0">
                    <a:pos x="connsiteX216" y="connsiteY216"/>
                  </a:cxn>
                  <a:cxn ang="0">
                    <a:pos x="connsiteX217" y="connsiteY217"/>
                  </a:cxn>
                  <a:cxn ang="0">
                    <a:pos x="connsiteX218" y="connsiteY218"/>
                  </a:cxn>
                  <a:cxn ang="0">
                    <a:pos x="connsiteX219" y="connsiteY219"/>
                  </a:cxn>
                  <a:cxn ang="0">
                    <a:pos x="connsiteX220" y="connsiteY220"/>
                  </a:cxn>
                  <a:cxn ang="0">
                    <a:pos x="connsiteX221" y="connsiteY221"/>
                  </a:cxn>
                  <a:cxn ang="0">
                    <a:pos x="connsiteX222" y="connsiteY222"/>
                  </a:cxn>
                  <a:cxn ang="0">
                    <a:pos x="connsiteX223" y="connsiteY223"/>
                  </a:cxn>
                  <a:cxn ang="0">
                    <a:pos x="connsiteX224" y="connsiteY224"/>
                  </a:cxn>
                  <a:cxn ang="0">
                    <a:pos x="connsiteX225" y="connsiteY225"/>
                  </a:cxn>
                  <a:cxn ang="0">
                    <a:pos x="connsiteX226" y="connsiteY226"/>
                  </a:cxn>
                  <a:cxn ang="0">
                    <a:pos x="connsiteX227" y="connsiteY227"/>
                  </a:cxn>
                  <a:cxn ang="0">
                    <a:pos x="connsiteX228" y="connsiteY228"/>
                  </a:cxn>
                  <a:cxn ang="0">
                    <a:pos x="connsiteX229" y="connsiteY229"/>
                  </a:cxn>
                  <a:cxn ang="0">
                    <a:pos x="connsiteX230" y="connsiteY230"/>
                  </a:cxn>
                  <a:cxn ang="0">
                    <a:pos x="connsiteX231" y="connsiteY231"/>
                  </a:cxn>
                  <a:cxn ang="0">
                    <a:pos x="connsiteX232" y="connsiteY232"/>
                  </a:cxn>
                  <a:cxn ang="0">
                    <a:pos x="connsiteX233" y="connsiteY233"/>
                  </a:cxn>
                  <a:cxn ang="0">
                    <a:pos x="connsiteX234" y="connsiteY234"/>
                  </a:cxn>
                  <a:cxn ang="0">
                    <a:pos x="connsiteX235" y="connsiteY235"/>
                  </a:cxn>
                  <a:cxn ang="0">
                    <a:pos x="connsiteX236" y="connsiteY236"/>
                  </a:cxn>
                  <a:cxn ang="0">
                    <a:pos x="connsiteX237" y="connsiteY237"/>
                  </a:cxn>
                  <a:cxn ang="0">
                    <a:pos x="connsiteX238" y="connsiteY238"/>
                  </a:cxn>
                  <a:cxn ang="0">
                    <a:pos x="connsiteX239" y="connsiteY239"/>
                  </a:cxn>
                  <a:cxn ang="0">
                    <a:pos x="connsiteX240" y="connsiteY240"/>
                  </a:cxn>
                  <a:cxn ang="0">
                    <a:pos x="connsiteX241" y="connsiteY241"/>
                  </a:cxn>
                  <a:cxn ang="0">
                    <a:pos x="connsiteX242" y="connsiteY242"/>
                  </a:cxn>
                  <a:cxn ang="0">
                    <a:pos x="connsiteX243" y="connsiteY243"/>
                  </a:cxn>
                  <a:cxn ang="0">
                    <a:pos x="connsiteX244" y="connsiteY244"/>
                  </a:cxn>
                  <a:cxn ang="0">
                    <a:pos x="connsiteX245" y="connsiteY245"/>
                  </a:cxn>
                  <a:cxn ang="0">
                    <a:pos x="connsiteX246" y="connsiteY246"/>
                  </a:cxn>
                  <a:cxn ang="0">
                    <a:pos x="connsiteX247" y="connsiteY247"/>
                  </a:cxn>
                  <a:cxn ang="0">
                    <a:pos x="connsiteX248" y="connsiteY248"/>
                  </a:cxn>
                  <a:cxn ang="0">
                    <a:pos x="connsiteX249" y="connsiteY249"/>
                  </a:cxn>
                  <a:cxn ang="0">
                    <a:pos x="connsiteX250" y="connsiteY250"/>
                  </a:cxn>
                  <a:cxn ang="0">
                    <a:pos x="connsiteX251" y="connsiteY251"/>
                  </a:cxn>
                  <a:cxn ang="0">
                    <a:pos x="connsiteX252" y="connsiteY252"/>
                  </a:cxn>
                  <a:cxn ang="0">
                    <a:pos x="connsiteX253" y="connsiteY253"/>
                  </a:cxn>
                  <a:cxn ang="0">
                    <a:pos x="connsiteX254" y="connsiteY254"/>
                  </a:cxn>
                  <a:cxn ang="0">
                    <a:pos x="connsiteX255" y="connsiteY255"/>
                  </a:cxn>
                  <a:cxn ang="0">
                    <a:pos x="connsiteX256" y="connsiteY256"/>
                  </a:cxn>
                  <a:cxn ang="0">
                    <a:pos x="connsiteX257" y="connsiteY257"/>
                  </a:cxn>
                  <a:cxn ang="0">
                    <a:pos x="connsiteX258" y="connsiteY258"/>
                  </a:cxn>
                  <a:cxn ang="0">
                    <a:pos x="connsiteX259" y="connsiteY259"/>
                  </a:cxn>
                  <a:cxn ang="0">
                    <a:pos x="connsiteX260" y="connsiteY260"/>
                  </a:cxn>
                  <a:cxn ang="0">
                    <a:pos x="connsiteX261" y="connsiteY261"/>
                  </a:cxn>
                  <a:cxn ang="0">
                    <a:pos x="connsiteX262" y="connsiteY262"/>
                  </a:cxn>
                  <a:cxn ang="0">
                    <a:pos x="connsiteX263" y="connsiteY263"/>
                  </a:cxn>
                  <a:cxn ang="0">
                    <a:pos x="connsiteX264" y="connsiteY264"/>
                  </a:cxn>
                  <a:cxn ang="0">
                    <a:pos x="connsiteX265" y="connsiteY265"/>
                  </a:cxn>
                  <a:cxn ang="0">
                    <a:pos x="connsiteX266" y="connsiteY266"/>
                  </a:cxn>
                  <a:cxn ang="0">
                    <a:pos x="connsiteX267" y="connsiteY267"/>
                  </a:cxn>
                  <a:cxn ang="0">
                    <a:pos x="connsiteX268" y="connsiteY268"/>
                  </a:cxn>
                  <a:cxn ang="0">
                    <a:pos x="connsiteX269" y="connsiteY269"/>
                  </a:cxn>
                  <a:cxn ang="0">
                    <a:pos x="connsiteX270" y="connsiteY270"/>
                  </a:cxn>
                  <a:cxn ang="0">
                    <a:pos x="connsiteX271" y="connsiteY271"/>
                  </a:cxn>
                  <a:cxn ang="0">
                    <a:pos x="connsiteX272" y="connsiteY272"/>
                  </a:cxn>
                  <a:cxn ang="0">
                    <a:pos x="connsiteX273" y="connsiteY273"/>
                  </a:cxn>
                  <a:cxn ang="0">
                    <a:pos x="connsiteX274" y="connsiteY274"/>
                  </a:cxn>
                  <a:cxn ang="0">
                    <a:pos x="connsiteX275" y="connsiteY275"/>
                  </a:cxn>
                  <a:cxn ang="0">
                    <a:pos x="connsiteX276" y="connsiteY276"/>
                  </a:cxn>
                  <a:cxn ang="0">
                    <a:pos x="connsiteX277" y="connsiteY277"/>
                  </a:cxn>
                  <a:cxn ang="0">
                    <a:pos x="connsiteX278" y="connsiteY278"/>
                  </a:cxn>
                  <a:cxn ang="0">
                    <a:pos x="connsiteX279" y="connsiteY279"/>
                  </a:cxn>
                  <a:cxn ang="0">
                    <a:pos x="connsiteX280" y="connsiteY280"/>
                  </a:cxn>
                  <a:cxn ang="0">
                    <a:pos x="connsiteX281" y="connsiteY281"/>
                  </a:cxn>
                  <a:cxn ang="0">
                    <a:pos x="connsiteX282" y="connsiteY282"/>
                  </a:cxn>
                  <a:cxn ang="0">
                    <a:pos x="connsiteX283" y="connsiteY283"/>
                  </a:cxn>
                  <a:cxn ang="0">
                    <a:pos x="connsiteX284" y="connsiteY284"/>
                  </a:cxn>
                  <a:cxn ang="0">
                    <a:pos x="connsiteX285" y="connsiteY285"/>
                  </a:cxn>
                  <a:cxn ang="0">
                    <a:pos x="connsiteX286" y="connsiteY286"/>
                  </a:cxn>
                  <a:cxn ang="0">
                    <a:pos x="connsiteX287" y="connsiteY287"/>
                  </a:cxn>
                  <a:cxn ang="0">
                    <a:pos x="connsiteX288" y="connsiteY288"/>
                  </a:cxn>
                  <a:cxn ang="0">
                    <a:pos x="connsiteX289" y="connsiteY289"/>
                  </a:cxn>
                  <a:cxn ang="0">
                    <a:pos x="connsiteX290" y="connsiteY290"/>
                  </a:cxn>
                  <a:cxn ang="0">
                    <a:pos x="connsiteX291" y="connsiteY291"/>
                  </a:cxn>
                  <a:cxn ang="0">
                    <a:pos x="connsiteX292" y="connsiteY292"/>
                  </a:cxn>
                  <a:cxn ang="0">
                    <a:pos x="connsiteX293" y="connsiteY293"/>
                  </a:cxn>
                  <a:cxn ang="0">
                    <a:pos x="connsiteX294" y="connsiteY294"/>
                  </a:cxn>
                  <a:cxn ang="0">
                    <a:pos x="connsiteX295" y="connsiteY295"/>
                  </a:cxn>
                  <a:cxn ang="0">
                    <a:pos x="connsiteX296" y="connsiteY296"/>
                  </a:cxn>
                  <a:cxn ang="0">
                    <a:pos x="connsiteX297" y="connsiteY297"/>
                  </a:cxn>
                  <a:cxn ang="0">
                    <a:pos x="connsiteX298" y="connsiteY298"/>
                  </a:cxn>
                  <a:cxn ang="0">
                    <a:pos x="connsiteX299" y="connsiteY299"/>
                  </a:cxn>
                  <a:cxn ang="0">
                    <a:pos x="connsiteX300" y="connsiteY300"/>
                  </a:cxn>
                  <a:cxn ang="0">
                    <a:pos x="connsiteX301" y="connsiteY301"/>
                  </a:cxn>
                  <a:cxn ang="0">
                    <a:pos x="connsiteX302" y="connsiteY302"/>
                  </a:cxn>
                  <a:cxn ang="0">
                    <a:pos x="connsiteX303" y="connsiteY303"/>
                  </a:cxn>
                  <a:cxn ang="0">
                    <a:pos x="connsiteX304" y="connsiteY304"/>
                  </a:cxn>
                  <a:cxn ang="0">
                    <a:pos x="connsiteX305" y="connsiteY305"/>
                  </a:cxn>
                  <a:cxn ang="0">
                    <a:pos x="connsiteX306" y="connsiteY306"/>
                  </a:cxn>
                  <a:cxn ang="0">
                    <a:pos x="connsiteX307" y="connsiteY307"/>
                  </a:cxn>
                  <a:cxn ang="0">
                    <a:pos x="connsiteX308" y="connsiteY308"/>
                  </a:cxn>
                  <a:cxn ang="0">
                    <a:pos x="connsiteX309" y="connsiteY309"/>
                  </a:cxn>
                  <a:cxn ang="0">
                    <a:pos x="connsiteX310" y="connsiteY310"/>
                  </a:cxn>
                  <a:cxn ang="0">
                    <a:pos x="connsiteX311" y="connsiteY311"/>
                  </a:cxn>
                  <a:cxn ang="0">
                    <a:pos x="connsiteX312" y="connsiteY312"/>
                  </a:cxn>
                  <a:cxn ang="0">
                    <a:pos x="connsiteX313" y="connsiteY313"/>
                  </a:cxn>
                  <a:cxn ang="0">
                    <a:pos x="connsiteX314" y="connsiteY314"/>
                  </a:cxn>
                  <a:cxn ang="0">
                    <a:pos x="connsiteX315" y="connsiteY315"/>
                  </a:cxn>
                  <a:cxn ang="0">
                    <a:pos x="connsiteX316" y="connsiteY316"/>
                  </a:cxn>
                  <a:cxn ang="0">
                    <a:pos x="connsiteX317" y="connsiteY317"/>
                  </a:cxn>
                  <a:cxn ang="0">
                    <a:pos x="connsiteX318" y="connsiteY318"/>
                  </a:cxn>
                  <a:cxn ang="0">
                    <a:pos x="connsiteX319" y="connsiteY319"/>
                  </a:cxn>
                  <a:cxn ang="0">
                    <a:pos x="connsiteX320" y="connsiteY320"/>
                  </a:cxn>
                  <a:cxn ang="0">
                    <a:pos x="connsiteX321" y="connsiteY321"/>
                  </a:cxn>
                  <a:cxn ang="0">
                    <a:pos x="connsiteX322" y="connsiteY322"/>
                  </a:cxn>
                  <a:cxn ang="0">
                    <a:pos x="connsiteX323" y="connsiteY323"/>
                  </a:cxn>
                  <a:cxn ang="0">
                    <a:pos x="connsiteX324" y="connsiteY324"/>
                  </a:cxn>
                  <a:cxn ang="0">
                    <a:pos x="connsiteX325" y="connsiteY325"/>
                  </a:cxn>
                  <a:cxn ang="0">
                    <a:pos x="connsiteX326" y="connsiteY326"/>
                  </a:cxn>
                  <a:cxn ang="0">
                    <a:pos x="connsiteX327" y="connsiteY327"/>
                  </a:cxn>
                  <a:cxn ang="0">
                    <a:pos x="connsiteX328" y="connsiteY328"/>
                  </a:cxn>
                  <a:cxn ang="0">
                    <a:pos x="connsiteX329" y="connsiteY329"/>
                  </a:cxn>
                  <a:cxn ang="0">
                    <a:pos x="connsiteX330" y="connsiteY330"/>
                  </a:cxn>
                  <a:cxn ang="0">
                    <a:pos x="connsiteX331" y="connsiteY331"/>
                  </a:cxn>
                  <a:cxn ang="0">
                    <a:pos x="connsiteX332" y="connsiteY332"/>
                  </a:cxn>
                  <a:cxn ang="0">
                    <a:pos x="connsiteX333" y="connsiteY333"/>
                  </a:cxn>
                  <a:cxn ang="0">
                    <a:pos x="connsiteX334" y="connsiteY334"/>
                  </a:cxn>
                  <a:cxn ang="0">
                    <a:pos x="connsiteX335" y="connsiteY335"/>
                  </a:cxn>
                  <a:cxn ang="0">
                    <a:pos x="connsiteX336" y="connsiteY336"/>
                  </a:cxn>
                </a:cxnLst>
                <a:rect l="l" t="t" r="r" b="b"/>
                <a:pathLst>
                  <a:path w="6095524" h="1424940">
                    <a:moveTo>
                      <a:pt x="6095524" y="0"/>
                    </a:moveTo>
                    <a:cubicBezTo>
                      <a:pt x="6095524" y="7811"/>
                      <a:pt x="6095524" y="12573"/>
                      <a:pt x="6095524" y="17431"/>
                    </a:cubicBezTo>
                    <a:lnTo>
                      <a:pt x="6095524" y="216290"/>
                    </a:lnTo>
                    <a:lnTo>
                      <a:pt x="6079998" y="230600"/>
                    </a:lnTo>
                    <a:cubicBezTo>
                      <a:pt x="6058567" y="241363"/>
                      <a:pt x="6035706" y="251079"/>
                      <a:pt x="6012751" y="260699"/>
                    </a:cubicBezTo>
                    <a:cubicBezTo>
                      <a:pt x="6006084" y="263462"/>
                      <a:pt x="5998749" y="264986"/>
                      <a:pt x="5992749" y="268700"/>
                    </a:cubicBezTo>
                    <a:cubicBezTo>
                      <a:pt x="5965126" y="285655"/>
                      <a:pt x="5938361" y="303943"/>
                      <a:pt x="5910358" y="320231"/>
                    </a:cubicBezTo>
                    <a:cubicBezTo>
                      <a:pt x="5881497" y="337090"/>
                      <a:pt x="5855684" y="356997"/>
                      <a:pt x="5835777" y="383953"/>
                    </a:cubicBezTo>
                    <a:cubicBezTo>
                      <a:pt x="5817298" y="409004"/>
                      <a:pt x="5799391" y="434435"/>
                      <a:pt x="5781008" y="459581"/>
                    </a:cubicBezTo>
                    <a:cubicBezTo>
                      <a:pt x="5776341" y="465963"/>
                      <a:pt x="5772054" y="473488"/>
                      <a:pt x="5765673" y="477584"/>
                    </a:cubicBezTo>
                    <a:cubicBezTo>
                      <a:pt x="5752433" y="486156"/>
                      <a:pt x="5737955" y="493109"/>
                      <a:pt x="5723763" y="500158"/>
                    </a:cubicBezTo>
                    <a:cubicBezTo>
                      <a:pt x="5711571" y="506159"/>
                      <a:pt x="5698617" y="510635"/>
                      <a:pt x="5686711" y="517112"/>
                    </a:cubicBezTo>
                    <a:cubicBezTo>
                      <a:pt x="5677186" y="522256"/>
                      <a:pt x="5668708" y="529400"/>
                      <a:pt x="5659850" y="535877"/>
                    </a:cubicBezTo>
                    <a:cubicBezTo>
                      <a:pt x="5652135" y="541496"/>
                      <a:pt x="5643658" y="546354"/>
                      <a:pt x="5637181" y="553117"/>
                    </a:cubicBezTo>
                    <a:cubicBezTo>
                      <a:pt x="5621369" y="569500"/>
                      <a:pt x="5605462" y="585597"/>
                      <a:pt x="5585841" y="597694"/>
                    </a:cubicBezTo>
                    <a:cubicBezTo>
                      <a:pt x="5566505" y="609695"/>
                      <a:pt x="5548217" y="623126"/>
                      <a:pt x="5528977" y="635318"/>
                    </a:cubicBezTo>
                    <a:cubicBezTo>
                      <a:pt x="5510117" y="647224"/>
                      <a:pt x="5493067" y="660273"/>
                      <a:pt x="5483256" y="681419"/>
                    </a:cubicBezTo>
                    <a:cubicBezTo>
                      <a:pt x="5478875" y="690753"/>
                      <a:pt x="5472684" y="700945"/>
                      <a:pt x="5464397" y="706374"/>
                    </a:cubicBezTo>
                    <a:cubicBezTo>
                      <a:pt x="5452586" y="714089"/>
                      <a:pt x="5437632" y="716852"/>
                      <a:pt x="5424773" y="723424"/>
                    </a:cubicBezTo>
                    <a:cubicBezTo>
                      <a:pt x="5409628" y="731139"/>
                      <a:pt x="5392103" y="737807"/>
                      <a:pt x="5381815" y="750094"/>
                    </a:cubicBezTo>
                    <a:cubicBezTo>
                      <a:pt x="5372671" y="761048"/>
                      <a:pt x="5363432" y="769620"/>
                      <a:pt x="5351335" y="776573"/>
                    </a:cubicBezTo>
                    <a:cubicBezTo>
                      <a:pt x="5342858" y="781431"/>
                      <a:pt x="5336572" y="790289"/>
                      <a:pt x="5327809" y="794290"/>
                    </a:cubicBezTo>
                    <a:cubicBezTo>
                      <a:pt x="5316284" y="799624"/>
                      <a:pt x="5304663" y="803815"/>
                      <a:pt x="5294566" y="812102"/>
                    </a:cubicBezTo>
                    <a:cubicBezTo>
                      <a:pt x="5284089" y="820674"/>
                      <a:pt x="5272183" y="827437"/>
                      <a:pt x="5261229" y="835438"/>
                    </a:cubicBezTo>
                    <a:cubicBezTo>
                      <a:pt x="5255419" y="839724"/>
                      <a:pt x="5250656" y="845344"/>
                      <a:pt x="5245037" y="849821"/>
                    </a:cubicBezTo>
                    <a:cubicBezTo>
                      <a:pt x="5234750" y="858012"/>
                      <a:pt x="5224272" y="866013"/>
                      <a:pt x="5213699" y="873728"/>
                    </a:cubicBezTo>
                    <a:cubicBezTo>
                      <a:pt x="5203127" y="881444"/>
                      <a:pt x="5193030" y="890397"/>
                      <a:pt x="5181409" y="896017"/>
                    </a:cubicBezTo>
                    <a:cubicBezTo>
                      <a:pt x="5161598" y="905542"/>
                      <a:pt x="5139976" y="911257"/>
                      <a:pt x="5120735" y="921544"/>
                    </a:cubicBezTo>
                    <a:cubicBezTo>
                      <a:pt x="5101209" y="932021"/>
                      <a:pt x="5082826" y="945166"/>
                      <a:pt x="5065490" y="959072"/>
                    </a:cubicBezTo>
                    <a:cubicBezTo>
                      <a:pt x="5051774" y="970026"/>
                      <a:pt x="5038916" y="980885"/>
                      <a:pt x="5021675" y="986504"/>
                    </a:cubicBezTo>
                    <a:cubicBezTo>
                      <a:pt x="5012055" y="989648"/>
                      <a:pt x="5001959" y="996506"/>
                      <a:pt x="4996148" y="1004507"/>
                    </a:cubicBezTo>
                    <a:cubicBezTo>
                      <a:pt x="4983575" y="1021937"/>
                      <a:pt x="4967478" y="1034225"/>
                      <a:pt x="4949285" y="1044702"/>
                    </a:cubicBezTo>
                    <a:cubicBezTo>
                      <a:pt x="4924996" y="1058799"/>
                      <a:pt x="4900993" y="1073182"/>
                      <a:pt x="4876609" y="1086993"/>
                    </a:cubicBezTo>
                    <a:cubicBezTo>
                      <a:pt x="4862227" y="1095185"/>
                      <a:pt x="4847940" y="1103852"/>
                      <a:pt x="4832699" y="1109853"/>
                    </a:cubicBezTo>
                    <a:cubicBezTo>
                      <a:pt x="4801553" y="1122236"/>
                      <a:pt x="4769644" y="1132808"/>
                      <a:pt x="4738211" y="1144334"/>
                    </a:cubicBezTo>
                    <a:cubicBezTo>
                      <a:pt x="4727924" y="1148048"/>
                      <a:pt x="4718209" y="1153382"/>
                      <a:pt x="4707731" y="1156621"/>
                    </a:cubicBezTo>
                    <a:cubicBezTo>
                      <a:pt x="4696396" y="1160145"/>
                      <a:pt x="4684205" y="1161193"/>
                      <a:pt x="4672870" y="1164717"/>
                    </a:cubicBezTo>
                    <a:cubicBezTo>
                      <a:pt x="4654010" y="1170527"/>
                      <a:pt x="4635722" y="1177957"/>
                      <a:pt x="4616863" y="1183862"/>
                    </a:cubicBezTo>
                    <a:cubicBezTo>
                      <a:pt x="4580477" y="1195197"/>
                      <a:pt x="4543996" y="1206056"/>
                      <a:pt x="4507516" y="1216819"/>
                    </a:cubicBezTo>
                    <a:cubicBezTo>
                      <a:pt x="4499706" y="1219105"/>
                      <a:pt x="4491228" y="1219391"/>
                      <a:pt x="4483513" y="1221867"/>
                    </a:cubicBezTo>
                    <a:cubicBezTo>
                      <a:pt x="4463034" y="1228535"/>
                      <a:pt x="4442650" y="1235773"/>
                      <a:pt x="4422362" y="1243108"/>
                    </a:cubicBezTo>
                    <a:cubicBezTo>
                      <a:pt x="4410075" y="1247585"/>
                      <a:pt x="4398073" y="1253109"/>
                      <a:pt x="4385691" y="1257395"/>
                    </a:cubicBezTo>
                    <a:cubicBezTo>
                      <a:pt x="4375785" y="1260824"/>
                      <a:pt x="4365593" y="1263491"/>
                      <a:pt x="4355306" y="1265587"/>
                    </a:cubicBezTo>
                    <a:cubicBezTo>
                      <a:pt x="4346448" y="1267397"/>
                      <a:pt x="4337209" y="1267206"/>
                      <a:pt x="4328446" y="1269397"/>
                    </a:cubicBezTo>
                    <a:cubicBezTo>
                      <a:pt x="4304728" y="1275302"/>
                      <a:pt x="4281297" y="1281970"/>
                      <a:pt x="4257770" y="1288256"/>
                    </a:cubicBezTo>
                    <a:cubicBezTo>
                      <a:pt x="4248341" y="1290733"/>
                      <a:pt x="4238720" y="1292543"/>
                      <a:pt x="4229576" y="1295686"/>
                    </a:cubicBezTo>
                    <a:cubicBezTo>
                      <a:pt x="4205097" y="1303973"/>
                      <a:pt x="4180999" y="1313402"/>
                      <a:pt x="4156424" y="1321213"/>
                    </a:cubicBezTo>
                    <a:cubicBezTo>
                      <a:pt x="4136041" y="1327690"/>
                      <a:pt x="4115086" y="1332357"/>
                      <a:pt x="4094416" y="1338072"/>
                    </a:cubicBezTo>
                    <a:cubicBezTo>
                      <a:pt x="4085653" y="1340549"/>
                      <a:pt x="4077271" y="1344073"/>
                      <a:pt x="4068509" y="1346168"/>
                    </a:cubicBezTo>
                    <a:cubicBezTo>
                      <a:pt x="4048887" y="1350931"/>
                      <a:pt x="4028980" y="1354931"/>
                      <a:pt x="4009263" y="1359694"/>
                    </a:cubicBezTo>
                    <a:cubicBezTo>
                      <a:pt x="3998023" y="1362456"/>
                      <a:pt x="3987165" y="1367409"/>
                      <a:pt x="3975735" y="1369219"/>
                    </a:cubicBezTo>
                    <a:cubicBezTo>
                      <a:pt x="3948589" y="1373505"/>
                      <a:pt x="3921252" y="1376553"/>
                      <a:pt x="3893915" y="1379982"/>
                    </a:cubicBezTo>
                    <a:cubicBezTo>
                      <a:pt x="3865722" y="1383506"/>
                      <a:pt x="3837623" y="1387221"/>
                      <a:pt x="3809428" y="1390364"/>
                    </a:cubicBezTo>
                    <a:cubicBezTo>
                      <a:pt x="3793998" y="1391984"/>
                      <a:pt x="3778472" y="1392269"/>
                      <a:pt x="3763042" y="1393793"/>
                    </a:cubicBezTo>
                    <a:cubicBezTo>
                      <a:pt x="3749516" y="1395127"/>
                      <a:pt x="3736086" y="1397603"/>
                      <a:pt x="3722561" y="1399223"/>
                    </a:cubicBezTo>
                    <a:cubicBezTo>
                      <a:pt x="3710845" y="1400556"/>
                      <a:pt x="3699034" y="1401318"/>
                      <a:pt x="3687318" y="1402652"/>
                    </a:cubicBezTo>
                    <a:cubicBezTo>
                      <a:pt x="3668554" y="1404842"/>
                      <a:pt x="3649885" y="1407319"/>
                      <a:pt x="3631216" y="1409605"/>
                    </a:cubicBezTo>
                    <a:cubicBezTo>
                      <a:pt x="3623406" y="1410462"/>
                      <a:pt x="3615214" y="1412843"/>
                      <a:pt x="3607880" y="1411415"/>
                    </a:cubicBezTo>
                    <a:cubicBezTo>
                      <a:pt x="3589401" y="1407795"/>
                      <a:pt x="3571208" y="1408843"/>
                      <a:pt x="3552825" y="1411319"/>
                    </a:cubicBezTo>
                    <a:cubicBezTo>
                      <a:pt x="3546539" y="1412177"/>
                      <a:pt x="3539776" y="1411986"/>
                      <a:pt x="3533680" y="1410367"/>
                    </a:cubicBezTo>
                    <a:cubicBezTo>
                      <a:pt x="3521202" y="1407128"/>
                      <a:pt x="3509106" y="1402556"/>
                      <a:pt x="3496818" y="1398556"/>
                    </a:cubicBezTo>
                    <a:cubicBezTo>
                      <a:pt x="3495484" y="1398080"/>
                      <a:pt x="3493865" y="1397984"/>
                      <a:pt x="3492437" y="1397699"/>
                    </a:cubicBezTo>
                    <a:cubicBezTo>
                      <a:pt x="3484340" y="1396079"/>
                      <a:pt x="3476340" y="1394460"/>
                      <a:pt x="3468243" y="1393031"/>
                    </a:cubicBezTo>
                    <a:cubicBezTo>
                      <a:pt x="3463862" y="1392269"/>
                      <a:pt x="3459385" y="1392174"/>
                      <a:pt x="3455003" y="1391507"/>
                    </a:cubicBezTo>
                    <a:cubicBezTo>
                      <a:pt x="3438049" y="1388840"/>
                      <a:pt x="3419380" y="1393317"/>
                      <a:pt x="3404711" y="1381792"/>
                    </a:cubicBezTo>
                    <a:cubicBezTo>
                      <a:pt x="3395186" y="1374362"/>
                      <a:pt x="3385947" y="1376077"/>
                      <a:pt x="3375756" y="1377220"/>
                    </a:cubicBezTo>
                    <a:cubicBezTo>
                      <a:pt x="3368040" y="1378077"/>
                      <a:pt x="3360134" y="1377791"/>
                      <a:pt x="3352324" y="1377887"/>
                    </a:cubicBezTo>
                    <a:cubicBezTo>
                      <a:pt x="3338608" y="1378172"/>
                      <a:pt x="3324892" y="1378268"/>
                      <a:pt x="3311176" y="1378744"/>
                    </a:cubicBezTo>
                    <a:cubicBezTo>
                      <a:pt x="3306794" y="1378934"/>
                      <a:pt x="3302318" y="1381316"/>
                      <a:pt x="3298031" y="1380935"/>
                    </a:cubicBezTo>
                    <a:cubicBezTo>
                      <a:pt x="3278219" y="1379125"/>
                      <a:pt x="3258407" y="1376267"/>
                      <a:pt x="3238595" y="1374648"/>
                    </a:cubicBezTo>
                    <a:cubicBezTo>
                      <a:pt x="3227356" y="1373696"/>
                      <a:pt x="3215830" y="1375505"/>
                      <a:pt x="3204686" y="1374172"/>
                    </a:cubicBezTo>
                    <a:cubicBezTo>
                      <a:pt x="3191828" y="1372648"/>
                      <a:pt x="3179255" y="1368743"/>
                      <a:pt x="3166491" y="1366361"/>
                    </a:cubicBezTo>
                    <a:cubicBezTo>
                      <a:pt x="3162967" y="1365695"/>
                      <a:pt x="3159062" y="1366552"/>
                      <a:pt x="3155347" y="1366742"/>
                    </a:cubicBezTo>
                    <a:cubicBezTo>
                      <a:pt x="3151156" y="1366933"/>
                      <a:pt x="3147060" y="1367314"/>
                      <a:pt x="3142869" y="1367409"/>
                    </a:cubicBezTo>
                    <a:cubicBezTo>
                      <a:pt x="3130105" y="1367600"/>
                      <a:pt x="3117342" y="1367314"/>
                      <a:pt x="3104578" y="1367981"/>
                    </a:cubicBezTo>
                    <a:cubicBezTo>
                      <a:pt x="3096768" y="1368362"/>
                      <a:pt x="3088577" y="1372267"/>
                      <a:pt x="3081337" y="1370838"/>
                    </a:cubicBezTo>
                    <a:cubicBezTo>
                      <a:pt x="3066574" y="1368076"/>
                      <a:pt x="3051810" y="1374267"/>
                      <a:pt x="3037047" y="1369124"/>
                    </a:cubicBezTo>
                    <a:cubicBezTo>
                      <a:pt x="3032474" y="1367600"/>
                      <a:pt x="3026188" y="1371410"/>
                      <a:pt x="3020663" y="1371600"/>
                    </a:cubicBezTo>
                    <a:cubicBezTo>
                      <a:pt x="3006852" y="1372076"/>
                      <a:pt x="2993041" y="1371981"/>
                      <a:pt x="2979230" y="1371886"/>
                    </a:cubicBezTo>
                    <a:cubicBezTo>
                      <a:pt x="2966847" y="1371791"/>
                      <a:pt x="2953988" y="1373124"/>
                      <a:pt x="2942082" y="1370457"/>
                    </a:cubicBezTo>
                    <a:cubicBezTo>
                      <a:pt x="2929604" y="1367600"/>
                      <a:pt x="2918365" y="1367981"/>
                      <a:pt x="2906268" y="1371219"/>
                    </a:cubicBezTo>
                    <a:cubicBezTo>
                      <a:pt x="2897981" y="1373410"/>
                      <a:pt x="2889218" y="1373696"/>
                      <a:pt x="2880646" y="1374362"/>
                    </a:cubicBezTo>
                    <a:cubicBezTo>
                      <a:pt x="2871407" y="1375124"/>
                      <a:pt x="2861215" y="1373124"/>
                      <a:pt x="2852833" y="1376267"/>
                    </a:cubicBezTo>
                    <a:cubicBezTo>
                      <a:pt x="2827877" y="1385602"/>
                      <a:pt x="2802255" y="1387602"/>
                      <a:pt x="2776157" y="1387602"/>
                    </a:cubicBezTo>
                    <a:cubicBezTo>
                      <a:pt x="2771394" y="1387602"/>
                      <a:pt x="2766536" y="1386269"/>
                      <a:pt x="2761965" y="1384840"/>
                    </a:cubicBezTo>
                    <a:cubicBezTo>
                      <a:pt x="2735294" y="1376267"/>
                      <a:pt x="2708529" y="1377029"/>
                      <a:pt x="2681383" y="1382268"/>
                    </a:cubicBezTo>
                    <a:cubicBezTo>
                      <a:pt x="2675763" y="1383411"/>
                      <a:pt x="2669477" y="1383602"/>
                      <a:pt x="2663857" y="1382459"/>
                    </a:cubicBezTo>
                    <a:cubicBezTo>
                      <a:pt x="2648045" y="1379125"/>
                      <a:pt x="2632710" y="1373600"/>
                      <a:pt x="2616803" y="1371219"/>
                    </a:cubicBezTo>
                    <a:cubicBezTo>
                      <a:pt x="2590515" y="1367314"/>
                      <a:pt x="2567750" y="1380458"/>
                      <a:pt x="2544223" y="1389031"/>
                    </a:cubicBezTo>
                    <a:cubicBezTo>
                      <a:pt x="2521839" y="1397127"/>
                      <a:pt x="2502789" y="1415415"/>
                      <a:pt x="2476309" y="1411319"/>
                    </a:cubicBezTo>
                    <a:cubicBezTo>
                      <a:pt x="2473643" y="1410938"/>
                      <a:pt x="2470690" y="1413510"/>
                      <a:pt x="2467737" y="1414177"/>
                    </a:cubicBezTo>
                    <a:cubicBezTo>
                      <a:pt x="2459641" y="1415987"/>
                      <a:pt x="2451545" y="1418177"/>
                      <a:pt x="2443353" y="1419035"/>
                    </a:cubicBezTo>
                    <a:cubicBezTo>
                      <a:pt x="2433352" y="1420178"/>
                      <a:pt x="2423160" y="1419797"/>
                      <a:pt x="2413159" y="1420749"/>
                    </a:cubicBezTo>
                    <a:cubicBezTo>
                      <a:pt x="2400300" y="1421892"/>
                      <a:pt x="2387632" y="1424940"/>
                      <a:pt x="2374868" y="1424940"/>
                    </a:cubicBezTo>
                    <a:cubicBezTo>
                      <a:pt x="2364581" y="1424940"/>
                      <a:pt x="2354389" y="1421416"/>
                      <a:pt x="2344198" y="1419701"/>
                    </a:cubicBezTo>
                    <a:cubicBezTo>
                      <a:pt x="2329815" y="1417320"/>
                      <a:pt x="2314003" y="1417987"/>
                      <a:pt x="2301335" y="1411891"/>
                    </a:cubicBezTo>
                    <a:cubicBezTo>
                      <a:pt x="2287810" y="1405414"/>
                      <a:pt x="2274951" y="1402461"/>
                      <a:pt x="2260949" y="1404461"/>
                    </a:cubicBezTo>
                    <a:cubicBezTo>
                      <a:pt x="2256282" y="1405128"/>
                      <a:pt x="2250281" y="1409129"/>
                      <a:pt x="2248186" y="1413224"/>
                    </a:cubicBezTo>
                    <a:cubicBezTo>
                      <a:pt x="2243518" y="1422368"/>
                      <a:pt x="2237137" y="1423988"/>
                      <a:pt x="2228469" y="1420844"/>
                    </a:cubicBezTo>
                    <a:cubicBezTo>
                      <a:pt x="2220944" y="1418177"/>
                      <a:pt x="2211705" y="1416844"/>
                      <a:pt x="2206562" y="1411700"/>
                    </a:cubicBezTo>
                    <a:cubicBezTo>
                      <a:pt x="2191988" y="1397127"/>
                      <a:pt x="2173414" y="1396651"/>
                      <a:pt x="2155317" y="1392746"/>
                    </a:cubicBezTo>
                    <a:cubicBezTo>
                      <a:pt x="2144269" y="1390364"/>
                      <a:pt x="2133981" y="1390269"/>
                      <a:pt x="2122932" y="1391888"/>
                    </a:cubicBezTo>
                    <a:cubicBezTo>
                      <a:pt x="2098930" y="1395508"/>
                      <a:pt x="2075593" y="1390364"/>
                      <a:pt x="2052542" y="1383792"/>
                    </a:cubicBezTo>
                    <a:cubicBezTo>
                      <a:pt x="2037302" y="1379411"/>
                      <a:pt x="2021681" y="1376744"/>
                      <a:pt x="2006537" y="1372267"/>
                    </a:cubicBezTo>
                    <a:cubicBezTo>
                      <a:pt x="1995202" y="1368838"/>
                      <a:pt x="1983868" y="1364742"/>
                      <a:pt x="1973486" y="1359218"/>
                    </a:cubicBezTo>
                    <a:cubicBezTo>
                      <a:pt x="1958435" y="1351121"/>
                      <a:pt x="1945292" y="1338929"/>
                      <a:pt x="1926146" y="1342168"/>
                    </a:cubicBezTo>
                    <a:cubicBezTo>
                      <a:pt x="1909286" y="1345025"/>
                      <a:pt x="1894047" y="1339025"/>
                      <a:pt x="1878616" y="1333310"/>
                    </a:cubicBezTo>
                    <a:cubicBezTo>
                      <a:pt x="1867281" y="1329119"/>
                      <a:pt x="1855948" y="1324832"/>
                      <a:pt x="1844231" y="1322165"/>
                    </a:cubicBezTo>
                    <a:cubicBezTo>
                      <a:pt x="1830324" y="1319022"/>
                      <a:pt x="1814608" y="1320356"/>
                      <a:pt x="1802225" y="1314545"/>
                    </a:cubicBezTo>
                    <a:cubicBezTo>
                      <a:pt x="1789271" y="1308449"/>
                      <a:pt x="1778509" y="1312545"/>
                      <a:pt x="1766983" y="1314260"/>
                    </a:cubicBezTo>
                    <a:cubicBezTo>
                      <a:pt x="1748600" y="1316927"/>
                      <a:pt x="1730311" y="1321880"/>
                      <a:pt x="1711738" y="1315593"/>
                    </a:cubicBezTo>
                    <a:cubicBezTo>
                      <a:pt x="1689164" y="1307973"/>
                      <a:pt x="1666780" y="1299782"/>
                      <a:pt x="1644111" y="1292543"/>
                    </a:cubicBezTo>
                    <a:cubicBezTo>
                      <a:pt x="1635347" y="1289780"/>
                      <a:pt x="1625919" y="1288637"/>
                      <a:pt x="1616774" y="1287399"/>
                    </a:cubicBezTo>
                    <a:cubicBezTo>
                      <a:pt x="1608107" y="1286351"/>
                      <a:pt x="1597725" y="1289018"/>
                      <a:pt x="1591056" y="1285018"/>
                    </a:cubicBezTo>
                    <a:cubicBezTo>
                      <a:pt x="1573911" y="1274731"/>
                      <a:pt x="1556291" y="1269683"/>
                      <a:pt x="1536478" y="1269683"/>
                    </a:cubicBezTo>
                    <a:cubicBezTo>
                      <a:pt x="1529048" y="1269683"/>
                      <a:pt x="1521809" y="1265396"/>
                      <a:pt x="1514285" y="1264634"/>
                    </a:cubicBezTo>
                    <a:cubicBezTo>
                      <a:pt x="1503997" y="1263682"/>
                      <a:pt x="1492186" y="1261110"/>
                      <a:pt x="1483233" y="1264730"/>
                    </a:cubicBezTo>
                    <a:cubicBezTo>
                      <a:pt x="1462183" y="1273302"/>
                      <a:pt x="1445134" y="1266158"/>
                      <a:pt x="1426750" y="1257681"/>
                    </a:cubicBezTo>
                    <a:cubicBezTo>
                      <a:pt x="1408652" y="1249299"/>
                      <a:pt x="1389602" y="1242632"/>
                      <a:pt x="1370362" y="1237107"/>
                    </a:cubicBezTo>
                    <a:cubicBezTo>
                      <a:pt x="1363123" y="1235107"/>
                      <a:pt x="1354456" y="1238441"/>
                      <a:pt x="1346454" y="1239107"/>
                    </a:cubicBezTo>
                    <a:cubicBezTo>
                      <a:pt x="1343596" y="1239298"/>
                      <a:pt x="1340453" y="1239584"/>
                      <a:pt x="1337882" y="1238631"/>
                    </a:cubicBezTo>
                    <a:cubicBezTo>
                      <a:pt x="1313022" y="1229487"/>
                      <a:pt x="1287780" y="1222534"/>
                      <a:pt x="1260825" y="1227296"/>
                    </a:cubicBezTo>
                    <a:cubicBezTo>
                      <a:pt x="1258349" y="1227773"/>
                      <a:pt x="1255586" y="1226725"/>
                      <a:pt x="1253109" y="1226058"/>
                    </a:cubicBezTo>
                    <a:cubicBezTo>
                      <a:pt x="1241012" y="1222629"/>
                      <a:pt x="1229201" y="1217200"/>
                      <a:pt x="1216915" y="1215962"/>
                    </a:cubicBezTo>
                    <a:cubicBezTo>
                      <a:pt x="1186625" y="1212914"/>
                      <a:pt x="1156146" y="1211675"/>
                      <a:pt x="1125664" y="1209675"/>
                    </a:cubicBezTo>
                    <a:cubicBezTo>
                      <a:pt x="1123759" y="1209580"/>
                      <a:pt x="1121759" y="1209580"/>
                      <a:pt x="1120045" y="1208913"/>
                    </a:cubicBezTo>
                    <a:cubicBezTo>
                      <a:pt x="1108805" y="1204817"/>
                      <a:pt x="1098995" y="1206151"/>
                      <a:pt x="1089469" y="1213961"/>
                    </a:cubicBezTo>
                    <a:cubicBezTo>
                      <a:pt x="1085278" y="1217390"/>
                      <a:pt x="1079563" y="1219200"/>
                      <a:pt x="1074325" y="1221105"/>
                    </a:cubicBezTo>
                    <a:cubicBezTo>
                      <a:pt x="1066609" y="1223963"/>
                      <a:pt x="1058704" y="1226725"/>
                      <a:pt x="1050703" y="1228535"/>
                    </a:cubicBezTo>
                    <a:cubicBezTo>
                      <a:pt x="1042797" y="1230249"/>
                      <a:pt x="1034320" y="1232630"/>
                      <a:pt x="1026700" y="1231297"/>
                    </a:cubicBezTo>
                    <a:cubicBezTo>
                      <a:pt x="1012984" y="1228916"/>
                      <a:pt x="999934" y="1223582"/>
                      <a:pt x="986409" y="1220057"/>
                    </a:cubicBezTo>
                    <a:cubicBezTo>
                      <a:pt x="981742" y="1218819"/>
                      <a:pt x="976598" y="1219010"/>
                      <a:pt x="971741" y="1218914"/>
                    </a:cubicBezTo>
                    <a:cubicBezTo>
                      <a:pt x="960596" y="1218629"/>
                      <a:pt x="949166" y="1221391"/>
                      <a:pt x="939070" y="1213485"/>
                    </a:cubicBezTo>
                    <a:cubicBezTo>
                      <a:pt x="929736" y="1206056"/>
                      <a:pt x="920305" y="1208246"/>
                      <a:pt x="910495" y="1213866"/>
                    </a:cubicBezTo>
                    <a:cubicBezTo>
                      <a:pt x="903446" y="1217867"/>
                      <a:pt x="895446" y="1221010"/>
                      <a:pt x="887540" y="1222534"/>
                    </a:cubicBezTo>
                    <a:cubicBezTo>
                      <a:pt x="876681" y="1224629"/>
                      <a:pt x="865918" y="1225487"/>
                      <a:pt x="854202" y="1224248"/>
                    </a:cubicBezTo>
                    <a:cubicBezTo>
                      <a:pt x="845915" y="1223391"/>
                      <a:pt x="839152" y="1223010"/>
                      <a:pt x="832675" y="1217962"/>
                    </a:cubicBezTo>
                    <a:cubicBezTo>
                      <a:pt x="831628" y="1217200"/>
                      <a:pt x="829723" y="1217009"/>
                      <a:pt x="828294" y="1217105"/>
                    </a:cubicBezTo>
                    <a:cubicBezTo>
                      <a:pt x="809530" y="1218724"/>
                      <a:pt x="790956" y="1217867"/>
                      <a:pt x="772001" y="1216723"/>
                    </a:cubicBezTo>
                    <a:cubicBezTo>
                      <a:pt x="747904" y="1215200"/>
                      <a:pt x="722566" y="1219676"/>
                      <a:pt x="701707" y="1235678"/>
                    </a:cubicBezTo>
                    <a:cubicBezTo>
                      <a:pt x="698659" y="1238060"/>
                      <a:pt x="694087" y="1239107"/>
                      <a:pt x="690086" y="1239679"/>
                    </a:cubicBezTo>
                    <a:cubicBezTo>
                      <a:pt x="671227" y="1242155"/>
                      <a:pt x="652272" y="1243870"/>
                      <a:pt x="633412" y="1246632"/>
                    </a:cubicBezTo>
                    <a:cubicBezTo>
                      <a:pt x="623125" y="1248156"/>
                      <a:pt x="612362" y="1249490"/>
                      <a:pt x="603028" y="1253681"/>
                    </a:cubicBezTo>
                    <a:cubicBezTo>
                      <a:pt x="593885" y="1257776"/>
                      <a:pt x="586549" y="1262634"/>
                      <a:pt x="581120" y="1254062"/>
                    </a:cubicBezTo>
                    <a:cubicBezTo>
                      <a:pt x="571406" y="1258634"/>
                      <a:pt x="562927" y="1262444"/>
                      <a:pt x="554642" y="1266539"/>
                    </a:cubicBezTo>
                    <a:cubicBezTo>
                      <a:pt x="551593" y="1268063"/>
                      <a:pt x="549021" y="1270540"/>
                      <a:pt x="545973" y="1271969"/>
                    </a:cubicBezTo>
                    <a:cubicBezTo>
                      <a:pt x="542734" y="1273493"/>
                      <a:pt x="539115" y="1274445"/>
                      <a:pt x="535591" y="1275207"/>
                    </a:cubicBezTo>
                    <a:cubicBezTo>
                      <a:pt x="519874" y="1278636"/>
                      <a:pt x="504158" y="1281779"/>
                      <a:pt x="488538" y="1285494"/>
                    </a:cubicBezTo>
                    <a:cubicBezTo>
                      <a:pt x="485489" y="1286256"/>
                      <a:pt x="482917" y="1289304"/>
                      <a:pt x="480155" y="1291304"/>
                    </a:cubicBezTo>
                    <a:cubicBezTo>
                      <a:pt x="478345" y="1292638"/>
                      <a:pt x="476536" y="1294638"/>
                      <a:pt x="474535" y="1294924"/>
                    </a:cubicBezTo>
                    <a:cubicBezTo>
                      <a:pt x="459295" y="1297210"/>
                      <a:pt x="444151" y="1299877"/>
                      <a:pt x="428816" y="1301020"/>
                    </a:cubicBezTo>
                    <a:cubicBezTo>
                      <a:pt x="415957" y="1301972"/>
                      <a:pt x="403574" y="1301687"/>
                      <a:pt x="400241" y="1318260"/>
                    </a:cubicBezTo>
                    <a:cubicBezTo>
                      <a:pt x="399669" y="1321118"/>
                      <a:pt x="395573" y="1324166"/>
                      <a:pt x="392431" y="1325594"/>
                    </a:cubicBezTo>
                    <a:cubicBezTo>
                      <a:pt x="383477" y="1329690"/>
                      <a:pt x="373951" y="1332452"/>
                      <a:pt x="365093" y="1336643"/>
                    </a:cubicBezTo>
                    <a:cubicBezTo>
                      <a:pt x="336042" y="1350645"/>
                      <a:pt x="305658" y="1359503"/>
                      <a:pt x="273177" y="1357884"/>
                    </a:cubicBezTo>
                    <a:cubicBezTo>
                      <a:pt x="263081" y="1357408"/>
                      <a:pt x="253270" y="1352264"/>
                      <a:pt x="246888" y="1350359"/>
                    </a:cubicBezTo>
                    <a:cubicBezTo>
                      <a:pt x="228506" y="1357884"/>
                      <a:pt x="213075" y="1365123"/>
                      <a:pt x="196977" y="1370552"/>
                    </a:cubicBezTo>
                    <a:cubicBezTo>
                      <a:pt x="182785" y="1375410"/>
                      <a:pt x="167926" y="1378458"/>
                      <a:pt x="153352" y="1381982"/>
                    </a:cubicBezTo>
                    <a:cubicBezTo>
                      <a:pt x="148018" y="1383316"/>
                      <a:pt x="142589" y="1384078"/>
                      <a:pt x="137160" y="1384745"/>
                    </a:cubicBezTo>
                    <a:cubicBezTo>
                      <a:pt x="120206" y="1386840"/>
                      <a:pt x="102489" y="1381792"/>
                      <a:pt x="85917" y="1389793"/>
                    </a:cubicBezTo>
                    <a:cubicBezTo>
                      <a:pt x="77248" y="1393984"/>
                      <a:pt x="68675" y="1399032"/>
                      <a:pt x="59532" y="1401223"/>
                    </a:cubicBezTo>
                    <a:cubicBezTo>
                      <a:pt x="49721" y="1403604"/>
                      <a:pt x="40124" y="1407319"/>
                      <a:pt x="30325" y="1409974"/>
                    </a:cubicBezTo>
                    <a:lnTo>
                      <a:pt x="0" y="1412360"/>
                    </a:lnTo>
                    <a:lnTo>
                      <a:pt x="0" y="1058622"/>
                    </a:lnTo>
                    <a:lnTo>
                      <a:pt x="17145" y="1060228"/>
                    </a:lnTo>
                    <a:cubicBezTo>
                      <a:pt x="26480" y="1061561"/>
                      <a:pt x="35528" y="1066133"/>
                      <a:pt x="44672" y="1066324"/>
                    </a:cubicBezTo>
                    <a:cubicBezTo>
                      <a:pt x="59055" y="1066610"/>
                      <a:pt x="71819" y="1068419"/>
                      <a:pt x="84677" y="1076230"/>
                    </a:cubicBezTo>
                    <a:cubicBezTo>
                      <a:pt x="104108" y="1087946"/>
                      <a:pt x="120110" y="1082993"/>
                      <a:pt x="132017" y="1064990"/>
                    </a:cubicBezTo>
                    <a:cubicBezTo>
                      <a:pt x="133255" y="1063181"/>
                      <a:pt x="134874" y="1060799"/>
                      <a:pt x="136779" y="1060323"/>
                    </a:cubicBezTo>
                    <a:cubicBezTo>
                      <a:pt x="153639" y="1056132"/>
                      <a:pt x="170974" y="1048131"/>
                      <a:pt x="187547" y="1049179"/>
                    </a:cubicBezTo>
                    <a:cubicBezTo>
                      <a:pt x="216789" y="1051084"/>
                      <a:pt x="244316" y="1048798"/>
                      <a:pt x="270891" y="1036415"/>
                    </a:cubicBezTo>
                    <a:cubicBezTo>
                      <a:pt x="272510" y="1035653"/>
                      <a:pt x="274987" y="1034891"/>
                      <a:pt x="276320" y="1035558"/>
                    </a:cubicBezTo>
                    <a:cubicBezTo>
                      <a:pt x="292322" y="1043845"/>
                      <a:pt x="309848" y="1050417"/>
                      <a:pt x="323755" y="1061561"/>
                    </a:cubicBezTo>
                    <a:cubicBezTo>
                      <a:pt x="336995" y="1072134"/>
                      <a:pt x="352997" y="1072229"/>
                      <a:pt x="361855" y="1057942"/>
                    </a:cubicBezTo>
                    <a:cubicBezTo>
                      <a:pt x="366236" y="1050893"/>
                      <a:pt x="372332" y="1042702"/>
                      <a:pt x="379571" y="1039939"/>
                    </a:cubicBezTo>
                    <a:cubicBezTo>
                      <a:pt x="395954" y="1033653"/>
                      <a:pt x="413481" y="1030414"/>
                      <a:pt x="430530" y="1025747"/>
                    </a:cubicBezTo>
                    <a:cubicBezTo>
                      <a:pt x="451581" y="1020032"/>
                      <a:pt x="472345" y="1020032"/>
                      <a:pt x="493300" y="1027176"/>
                    </a:cubicBezTo>
                    <a:cubicBezTo>
                      <a:pt x="508064" y="1032224"/>
                      <a:pt x="523113" y="1032224"/>
                      <a:pt x="537782" y="1025366"/>
                    </a:cubicBezTo>
                    <a:cubicBezTo>
                      <a:pt x="545687" y="1021652"/>
                      <a:pt x="553784" y="1017842"/>
                      <a:pt x="562166" y="1015746"/>
                    </a:cubicBezTo>
                    <a:cubicBezTo>
                      <a:pt x="567595" y="1014412"/>
                      <a:pt x="573881" y="1015651"/>
                      <a:pt x="579596" y="1016699"/>
                    </a:cubicBezTo>
                    <a:cubicBezTo>
                      <a:pt x="590645" y="1018794"/>
                      <a:pt x="602075" y="1025176"/>
                      <a:pt x="612362" y="1023557"/>
                    </a:cubicBezTo>
                    <a:cubicBezTo>
                      <a:pt x="647891" y="1017842"/>
                      <a:pt x="681419" y="1031272"/>
                      <a:pt x="716090" y="1031653"/>
                    </a:cubicBezTo>
                    <a:cubicBezTo>
                      <a:pt x="731806" y="1031843"/>
                      <a:pt x="747332" y="1034891"/>
                      <a:pt x="758381" y="1018985"/>
                    </a:cubicBezTo>
                    <a:cubicBezTo>
                      <a:pt x="759809" y="1016889"/>
                      <a:pt x="766763" y="1018032"/>
                      <a:pt x="771049" y="1018699"/>
                    </a:cubicBezTo>
                    <a:cubicBezTo>
                      <a:pt x="780574" y="1020128"/>
                      <a:pt x="790004" y="1023747"/>
                      <a:pt x="799433" y="1023652"/>
                    </a:cubicBezTo>
                    <a:cubicBezTo>
                      <a:pt x="818960" y="1023557"/>
                      <a:pt x="838581" y="1022033"/>
                      <a:pt x="858012" y="1020318"/>
                    </a:cubicBezTo>
                    <a:cubicBezTo>
                      <a:pt x="865346" y="1019651"/>
                      <a:pt x="872395" y="1017080"/>
                      <a:pt x="879634" y="1015270"/>
                    </a:cubicBezTo>
                    <a:cubicBezTo>
                      <a:pt x="883634" y="1014222"/>
                      <a:pt x="887921" y="1011460"/>
                      <a:pt x="891635" y="1012031"/>
                    </a:cubicBezTo>
                    <a:cubicBezTo>
                      <a:pt x="913162" y="1015365"/>
                      <a:pt x="932879" y="1007174"/>
                      <a:pt x="953262" y="1003078"/>
                    </a:cubicBezTo>
                    <a:cubicBezTo>
                      <a:pt x="962692" y="1001173"/>
                      <a:pt x="971550" y="996601"/>
                      <a:pt x="980694" y="993458"/>
                    </a:cubicBezTo>
                    <a:cubicBezTo>
                      <a:pt x="983075" y="992600"/>
                      <a:pt x="985742" y="991838"/>
                      <a:pt x="988124" y="992029"/>
                    </a:cubicBezTo>
                    <a:cubicBezTo>
                      <a:pt x="1001744" y="993172"/>
                      <a:pt x="1015270" y="994791"/>
                      <a:pt x="1028795" y="996029"/>
                    </a:cubicBezTo>
                    <a:cubicBezTo>
                      <a:pt x="1041083" y="997172"/>
                      <a:pt x="1053465" y="997553"/>
                      <a:pt x="1059275" y="1011555"/>
                    </a:cubicBezTo>
                    <a:cubicBezTo>
                      <a:pt x="1060133" y="1013746"/>
                      <a:pt x="1062990" y="1015365"/>
                      <a:pt x="1065181" y="1016794"/>
                    </a:cubicBezTo>
                    <a:cubicBezTo>
                      <a:pt x="1098995" y="1038797"/>
                      <a:pt x="1117092" y="1038225"/>
                      <a:pt x="1150144" y="1014984"/>
                    </a:cubicBezTo>
                    <a:cubicBezTo>
                      <a:pt x="1153573" y="1012603"/>
                      <a:pt x="1160907" y="1010888"/>
                      <a:pt x="1163193" y="1012793"/>
                    </a:cubicBezTo>
                    <a:cubicBezTo>
                      <a:pt x="1182624" y="1028605"/>
                      <a:pt x="1203865" y="1026890"/>
                      <a:pt x="1226249" y="1021937"/>
                    </a:cubicBezTo>
                    <a:cubicBezTo>
                      <a:pt x="1232059" y="1020604"/>
                      <a:pt x="1240251" y="1020604"/>
                      <a:pt x="1244632" y="1023747"/>
                    </a:cubicBezTo>
                    <a:cubicBezTo>
                      <a:pt x="1265492" y="1038320"/>
                      <a:pt x="1287876" y="1036225"/>
                      <a:pt x="1310545" y="1031939"/>
                    </a:cubicBezTo>
                    <a:cubicBezTo>
                      <a:pt x="1314069" y="1031272"/>
                      <a:pt x="1318356" y="1027652"/>
                      <a:pt x="1319879" y="1024319"/>
                    </a:cubicBezTo>
                    <a:cubicBezTo>
                      <a:pt x="1325309" y="1012508"/>
                      <a:pt x="1335501" y="1008507"/>
                      <a:pt x="1346740" y="1005173"/>
                    </a:cubicBezTo>
                    <a:cubicBezTo>
                      <a:pt x="1364457" y="999744"/>
                      <a:pt x="1381887" y="993362"/>
                      <a:pt x="1399699" y="988219"/>
                    </a:cubicBezTo>
                    <a:cubicBezTo>
                      <a:pt x="1404081" y="986981"/>
                      <a:pt x="1409510" y="987743"/>
                      <a:pt x="1414082" y="989171"/>
                    </a:cubicBezTo>
                    <a:cubicBezTo>
                      <a:pt x="1429703" y="994029"/>
                      <a:pt x="1439609" y="1006221"/>
                      <a:pt x="1450467" y="1017461"/>
                    </a:cubicBezTo>
                    <a:cubicBezTo>
                      <a:pt x="1455230" y="1022414"/>
                      <a:pt x="1461802" y="1025938"/>
                      <a:pt x="1468184" y="1028795"/>
                    </a:cubicBezTo>
                    <a:cubicBezTo>
                      <a:pt x="1484757" y="1036130"/>
                      <a:pt x="1501712" y="1042702"/>
                      <a:pt x="1518476" y="1049655"/>
                    </a:cubicBezTo>
                    <a:cubicBezTo>
                      <a:pt x="1520095" y="1050322"/>
                      <a:pt x="1521428" y="1052036"/>
                      <a:pt x="1522667" y="1053465"/>
                    </a:cubicBezTo>
                    <a:cubicBezTo>
                      <a:pt x="1535049" y="1068515"/>
                      <a:pt x="1547336" y="1083659"/>
                      <a:pt x="1559814" y="1098709"/>
                    </a:cubicBezTo>
                    <a:cubicBezTo>
                      <a:pt x="1562195" y="1101566"/>
                      <a:pt x="1565625" y="1103662"/>
                      <a:pt x="1568196" y="1106424"/>
                    </a:cubicBezTo>
                    <a:cubicBezTo>
                      <a:pt x="1571816" y="1110234"/>
                      <a:pt x="1576388" y="1113854"/>
                      <a:pt x="1578293" y="1118426"/>
                    </a:cubicBezTo>
                    <a:cubicBezTo>
                      <a:pt x="1584198" y="1132808"/>
                      <a:pt x="1595533" y="1139000"/>
                      <a:pt x="1609820" y="1141667"/>
                    </a:cubicBezTo>
                    <a:cubicBezTo>
                      <a:pt x="1622870" y="1144143"/>
                      <a:pt x="1635919" y="1146239"/>
                      <a:pt x="1648873" y="1149096"/>
                    </a:cubicBezTo>
                    <a:cubicBezTo>
                      <a:pt x="1664684" y="1152525"/>
                      <a:pt x="1680401" y="1156240"/>
                      <a:pt x="1696022" y="1160431"/>
                    </a:cubicBezTo>
                    <a:cubicBezTo>
                      <a:pt x="1702784" y="1162241"/>
                      <a:pt x="1709928" y="1164336"/>
                      <a:pt x="1715739" y="1168051"/>
                    </a:cubicBezTo>
                    <a:cubicBezTo>
                      <a:pt x="1732026" y="1178338"/>
                      <a:pt x="1749457" y="1185291"/>
                      <a:pt x="1768602" y="1182529"/>
                    </a:cubicBezTo>
                    <a:cubicBezTo>
                      <a:pt x="1783937" y="1180338"/>
                      <a:pt x="1796796" y="1185958"/>
                      <a:pt x="1806321" y="1194721"/>
                    </a:cubicBezTo>
                    <a:cubicBezTo>
                      <a:pt x="1823657" y="1210628"/>
                      <a:pt x="1842230" y="1207008"/>
                      <a:pt x="1860709" y="1201865"/>
                    </a:cubicBezTo>
                    <a:cubicBezTo>
                      <a:pt x="1870234" y="1199198"/>
                      <a:pt x="1878044" y="1199579"/>
                      <a:pt x="1887093" y="1202150"/>
                    </a:cubicBezTo>
                    <a:cubicBezTo>
                      <a:pt x="1908048" y="1208151"/>
                      <a:pt x="1922050" y="1224439"/>
                      <a:pt x="1935575" y="1238726"/>
                    </a:cubicBezTo>
                    <a:cubicBezTo>
                      <a:pt x="1947101" y="1250918"/>
                      <a:pt x="1960055" y="1257776"/>
                      <a:pt x="1974247" y="1262920"/>
                    </a:cubicBezTo>
                    <a:cubicBezTo>
                      <a:pt x="1992154" y="1269492"/>
                      <a:pt x="2006346" y="1267016"/>
                      <a:pt x="2014919" y="1251204"/>
                    </a:cubicBezTo>
                    <a:cubicBezTo>
                      <a:pt x="2017300" y="1246727"/>
                      <a:pt x="2021491" y="1241488"/>
                      <a:pt x="2025968" y="1240155"/>
                    </a:cubicBezTo>
                    <a:cubicBezTo>
                      <a:pt x="2047589" y="1233488"/>
                      <a:pt x="2069497" y="1223772"/>
                      <a:pt x="2092643" y="1229678"/>
                    </a:cubicBezTo>
                    <a:cubicBezTo>
                      <a:pt x="2124647" y="1237774"/>
                      <a:pt x="2155889" y="1237298"/>
                      <a:pt x="2187893" y="1229297"/>
                    </a:cubicBezTo>
                    <a:cubicBezTo>
                      <a:pt x="2239804" y="1216343"/>
                      <a:pt x="2291715" y="1202627"/>
                      <a:pt x="2346294" y="1205484"/>
                    </a:cubicBezTo>
                    <a:cubicBezTo>
                      <a:pt x="2355342" y="1205960"/>
                      <a:pt x="2366105" y="1200150"/>
                      <a:pt x="2373916" y="1194435"/>
                    </a:cubicBezTo>
                    <a:cubicBezTo>
                      <a:pt x="2388870" y="1183577"/>
                      <a:pt x="2388203" y="1182719"/>
                      <a:pt x="2404967" y="1191673"/>
                    </a:cubicBezTo>
                    <a:cubicBezTo>
                      <a:pt x="2408968" y="1193864"/>
                      <a:pt x="2413921" y="1195197"/>
                      <a:pt x="2416874" y="1198436"/>
                    </a:cubicBezTo>
                    <a:cubicBezTo>
                      <a:pt x="2431923" y="1214914"/>
                      <a:pt x="2450497" y="1210913"/>
                      <a:pt x="2468975" y="1208532"/>
                    </a:cubicBezTo>
                    <a:cubicBezTo>
                      <a:pt x="2472214" y="1208056"/>
                      <a:pt x="2476119" y="1207389"/>
                      <a:pt x="2478882" y="1208723"/>
                    </a:cubicBezTo>
                    <a:cubicBezTo>
                      <a:pt x="2491359" y="1214723"/>
                      <a:pt x="2501932" y="1212628"/>
                      <a:pt x="2512791" y="1204436"/>
                    </a:cubicBezTo>
                    <a:cubicBezTo>
                      <a:pt x="2522220" y="1197388"/>
                      <a:pt x="2533079" y="1193197"/>
                      <a:pt x="2544223" y="1201960"/>
                    </a:cubicBezTo>
                    <a:cubicBezTo>
                      <a:pt x="2568988" y="1221391"/>
                      <a:pt x="2595467" y="1222343"/>
                      <a:pt x="2623471" y="1210056"/>
                    </a:cubicBezTo>
                    <a:cubicBezTo>
                      <a:pt x="2643473" y="1201293"/>
                      <a:pt x="2663190" y="1199293"/>
                      <a:pt x="2684241" y="1208151"/>
                    </a:cubicBezTo>
                    <a:cubicBezTo>
                      <a:pt x="2692337" y="1211580"/>
                      <a:pt x="2702814" y="1209294"/>
                      <a:pt x="2712244" y="1210056"/>
                    </a:cubicBezTo>
                    <a:cubicBezTo>
                      <a:pt x="2717578" y="1210437"/>
                      <a:pt x="2723484" y="1210532"/>
                      <a:pt x="2728055" y="1212914"/>
                    </a:cubicBezTo>
                    <a:cubicBezTo>
                      <a:pt x="2740248" y="1219010"/>
                      <a:pt x="2751582" y="1226820"/>
                      <a:pt x="2763869" y="1232821"/>
                    </a:cubicBezTo>
                    <a:cubicBezTo>
                      <a:pt x="2769775" y="1235678"/>
                      <a:pt x="2776823" y="1237202"/>
                      <a:pt x="2783491" y="1237298"/>
                    </a:cubicBezTo>
                    <a:cubicBezTo>
                      <a:pt x="2803208" y="1237774"/>
                      <a:pt x="2822925" y="1237774"/>
                      <a:pt x="2842546" y="1236917"/>
                    </a:cubicBezTo>
                    <a:cubicBezTo>
                      <a:pt x="2874931" y="1235583"/>
                      <a:pt x="2907792" y="1235297"/>
                      <a:pt x="2931128" y="1206913"/>
                    </a:cubicBezTo>
                    <a:cubicBezTo>
                      <a:pt x="2933034" y="1204627"/>
                      <a:pt x="2937129" y="1203293"/>
                      <a:pt x="2940368" y="1202912"/>
                    </a:cubicBezTo>
                    <a:cubicBezTo>
                      <a:pt x="2955322" y="1201103"/>
                      <a:pt x="2970657" y="1200912"/>
                      <a:pt x="2985421" y="1197959"/>
                    </a:cubicBezTo>
                    <a:cubicBezTo>
                      <a:pt x="2997232" y="1195578"/>
                      <a:pt x="3007043" y="1196340"/>
                      <a:pt x="3015996" y="1204722"/>
                    </a:cubicBezTo>
                    <a:cubicBezTo>
                      <a:pt x="3027712" y="1215771"/>
                      <a:pt x="3042000" y="1222248"/>
                      <a:pt x="3057621" y="1218724"/>
                    </a:cubicBezTo>
                    <a:cubicBezTo>
                      <a:pt x="3073241" y="1215295"/>
                      <a:pt x="3083528" y="1222724"/>
                      <a:pt x="3095054" y="1230440"/>
                    </a:cubicBezTo>
                    <a:cubicBezTo>
                      <a:pt x="3103436" y="1236059"/>
                      <a:pt x="3112961" y="1243108"/>
                      <a:pt x="3122295" y="1243679"/>
                    </a:cubicBezTo>
                    <a:cubicBezTo>
                      <a:pt x="3143441" y="1244917"/>
                      <a:pt x="3161634" y="1264539"/>
                      <a:pt x="3184589" y="1253395"/>
                    </a:cubicBezTo>
                    <a:cubicBezTo>
                      <a:pt x="3186113" y="1252633"/>
                      <a:pt x="3188875" y="1254538"/>
                      <a:pt x="3191066" y="1255014"/>
                    </a:cubicBezTo>
                    <a:cubicBezTo>
                      <a:pt x="3208592" y="1258634"/>
                      <a:pt x="3225070" y="1255109"/>
                      <a:pt x="3237929" y="1243203"/>
                    </a:cubicBezTo>
                    <a:cubicBezTo>
                      <a:pt x="3254788" y="1227677"/>
                      <a:pt x="3273457" y="1226153"/>
                      <a:pt x="3294221" y="1231202"/>
                    </a:cubicBezTo>
                    <a:cubicBezTo>
                      <a:pt x="3300889" y="1232821"/>
                      <a:pt x="3307557" y="1233964"/>
                      <a:pt x="3314319" y="1235297"/>
                    </a:cubicBezTo>
                    <a:cubicBezTo>
                      <a:pt x="3323463" y="1237202"/>
                      <a:pt x="3332703" y="1239203"/>
                      <a:pt x="3341846" y="1241108"/>
                    </a:cubicBezTo>
                    <a:cubicBezTo>
                      <a:pt x="3350705" y="1243013"/>
                      <a:pt x="3360516" y="1246251"/>
                      <a:pt x="3367373" y="1238060"/>
                    </a:cubicBezTo>
                    <a:cubicBezTo>
                      <a:pt x="3373279" y="1231011"/>
                      <a:pt x="3377470" y="1231678"/>
                      <a:pt x="3382899" y="1237774"/>
                    </a:cubicBezTo>
                    <a:cubicBezTo>
                      <a:pt x="3401759" y="1259110"/>
                      <a:pt x="3424619" y="1272445"/>
                      <a:pt x="3453765" y="1273397"/>
                    </a:cubicBezTo>
                    <a:cubicBezTo>
                      <a:pt x="3459766" y="1273588"/>
                      <a:pt x="3465862" y="1274921"/>
                      <a:pt x="3471767" y="1276350"/>
                    </a:cubicBezTo>
                    <a:cubicBezTo>
                      <a:pt x="3475387" y="1277207"/>
                      <a:pt x="3479769" y="1278160"/>
                      <a:pt x="3481959" y="1280732"/>
                    </a:cubicBezTo>
                    <a:cubicBezTo>
                      <a:pt x="3499009" y="1300353"/>
                      <a:pt x="3520250" y="1313974"/>
                      <a:pt x="3543396" y="1324928"/>
                    </a:cubicBezTo>
                    <a:cubicBezTo>
                      <a:pt x="3551682" y="1328833"/>
                      <a:pt x="3560541" y="1332738"/>
                      <a:pt x="3569494" y="1333881"/>
                    </a:cubicBezTo>
                    <a:cubicBezTo>
                      <a:pt x="3578828" y="1335024"/>
                      <a:pt x="3588639" y="1333119"/>
                      <a:pt x="3598164" y="1332071"/>
                    </a:cubicBezTo>
                    <a:cubicBezTo>
                      <a:pt x="3603784" y="1331500"/>
                      <a:pt x="3610261" y="1331595"/>
                      <a:pt x="3614738" y="1328833"/>
                    </a:cubicBezTo>
                    <a:cubicBezTo>
                      <a:pt x="3628930" y="1320165"/>
                      <a:pt x="3642646" y="1310831"/>
                      <a:pt x="3655886" y="1300734"/>
                    </a:cubicBezTo>
                    <a:cubicBezTo>
                      <a:pt x="3667221" y="1292066"/>
                      <a:pt x="3669507" y="1290828"/>
                      <a:pt x="3679317" y="1301687"/>
                    </a:cubicBezTo>
                    <a:cubicBezTo>
                      <a:pt x="3689414" y="1312831"/>
                      <a:pt x="3701987" y="1318641"/>
                      <a:pt x="3715893" y="1321022"/>
                    </a:cubicBezTo>
                    <a:cubicBezTo>
                      <a:pt x="3737896" y="1324737"/>
                      <a:pt x="3760089" y="1327880"/>
                      <a:pt x="3782282" y="1329690"/>
                    </a:cubicBezTo>
                    <a:cubicBezTo>
                      <a:pt x="3802380" y="1331309"/>
                      <a:pt x="3812000" y="1322546"/>
                      <a:pt x="3816001" y="1302639"/>
                    </a:cubicBezTo>
                    <a:cubicBezTo>
                      <a:pt x="3818287" y="1291590"/>
                      <a:pt x="3821240" y="1279588"/>
                      <a:pt x="3833431" y="1276636"/>
                    </a:cubicBezTo>
                    <a:cubicBezTo>
                      <a:pt x="3853339" y="1271873"/>
                      <a:pt x="3874008" y="1269778"/>
                      <a:pt x="3883819" y="1246442"/>
                    </a:cubicBezTo>
                    <a:cubicBezTo>
                      <a:pt x="3889248" y="1251585"/>
                      <a:pt x="3892582" y="1254633"/>
                      <a:pt x="3895821" y="1257681"/>
                    </a:cubicBezTo>
                    <a:cubicBezTo>
                      <a:pt x="3904774" y="1266158"/>
                      <a:pt x="3923347" y="1269778"/>
                      <a:pt x="3932778" y="1262444"/>
                    </a:cubicBezTo>
                    <a:cubicBezTo>
                      <a:pt x="3946684" y="1251776"/>
                      <a:pt x="3959448" y="1253776"/>
                      <a:pt x="3972782" y="1262063"/>
                    </a:cubicBezTo>
                    <a:cubicBezTo>
                      <a:pt x="3995071" y="1275779"/>
                      <a:pt x="4019931" y="1272635"/>
                      <a:pt x="4042505" y="1267111"/>
                    </a:cubicBezTo>
                    <a:cubicBezTo>
                      <a:pt x="4059555" y="1263015"/>
                      <a:pt x="4077748" y="1255490"/>
                      <a:pt x="4088892" y="1238250"/>
                    </a:cubicBezTo>
                    <a:cubicBezTo>
                      <a:pt x="4092416" y="1232726"/>
                      <a:pt x="4100322" y="1229963"/>
                      <a:pt x="4106609" y="1226344"/>
                    </a:cubicBezTo>
                    <a:cubicBezTo>
                      <a:pt x="4111848" y="1223391"/>
                      <a:pt x="4117372" y="1220629"/>
                      <a:pt x="4123182" y="1218724"/>
                    </a:cubicBezTo>
                    <a:cubicBezTo>
                      <a:pt x="4129373" y="1216628"/>
                      <a:pt x="4136232" y="1213580"/>
                      <a:pt x="4142328" y="1214438"/>
                    </a:cubicBezTo>
                    <a:cubicBezTo>
                      <a:pt x="4160806" y="1216914"/>
                      <a:pt x="4175475" y="1212056"/>
                      <a:pt x="4188524" y="1198245"/>
                    </a:cubicBezTo>
                    <a:cubicBezTo>
                      <a:pt x="4195287" y="1191101"/>
                      <a:pt x="4205288" y="1182434"/>
                      <a:pt x="4213860" y="1182338"/>
                    </a:cubicBezTo>
                    <a:cubicBezTo>
                      <a:pt x="4234720" y="1182053"/>
                      <a:pt x="4252055" y="1175195"/>
                      <a:pt x="4270820" y="1167003"/>
                    </a:cubicBezTo>
                    <a:cubicBezTo>
                      <a:pt x="4282916" y="1161764"/>
                      <a:pt x="4296632" y="1158145"/>
                      <a:pt x="4309587" y="1153287"/>
                    </a:cubicBezTo>
                    <a:cubicBezTo>
                      <a:pt x="4324731" y="1147572"/>
                      <a:pt x="4341210" y="1145477"/>
                      <a:pt x="4350449" y="1129665"/>
                    </a:cubicBezTo>
                    <a:cubicBezTo>
                      <a:pt x="4351496" y="1127951"/>
                      <a:pt x="4354640" y="1127665"/>
                      <a:pt x="4356164" y="1126046"/>
                    </a:cubicBezTo>
                    <a:cubicBezTo>
                      <a:pt x="4361021" y="1121093"/>
                      <a:pt x="4367308" y="1116521"/>
                      <a:pt x="4369880" y="1110520"/>
                    </a:cubicBezTo>
                    <a:cubicBezTo>
                      <a:pt x="4377309" y="1092994"/>
                      <a:pt x="4383119" y="1074896"/>
                      <a:pt x="4389787" y="1057085"/>
                    </a:cubicBezTo>
                    <a:cubicBezTo>
                      <a:pt x="4391216" y="1053275"/>
                      <a:pt x="4392549" y="1048417"/>
                      <a:pt x="4395502" y="1046226"/>
                    </a:cubicBezTo>
                    <a:cubicBezTo>
                      <a:pt x="4412552" y="1033653"/>
                      <a:pt x="4429888" y="1021556"/>
                      <a:pt x="4447413" y="1009650"/>
                    </a:cubicBezTo>
                    <a:cubicBezTo>
                      <a:pt x="4454462" y="1004887"/>
                      <a:pt x="4460367" y="1007555"/>
                      <a:pt x="4466654" y="1013079"/>
                    </a:cubicBezTo>
                    <a:cubicBezTo>
                      <a:pt x="4472750" y="1018318"/>
                      <a:pt x="4480275" y="1023747"/>
                      <a:pt x="4487894" y="1025081"/>
                    </a:cubicBezTo>
                    <a:cubicBezTo>
                      <a:pt x="4503135" y="1027652"/>
                      <a:pt x="4518946" y="1028224"/>
                      <a:pt x="4534472" y="1028224"/>
                    </a:cubicBezTo>
                    <a:cubicBezTo>
                      <a:pt x="4540282" y="1028224"/>
                      <a:pt x="4546473" y="1024795"/>
                      <a:pt x="4551903" y="1022033"/>
                    </a:cubicBezTo>
                    <a:cubicBezTo>
                      <a:pt x="4562189" y="1016794"/>
                      <a:pt x="4571714" y="1009745"/>
                      <a:pt x="4582382" y="1005364"/>
                    </a:cubicBezTo>
                    <a:cubicBezTo>
                      <a:pt x="4594765" y="1000316"/>
                      <a:pt x="4602194" y="992219"/>
                      <a:pt x="4605909" y="979551"/>
                    </a:cubicBezTo>
                    <a:cubicBezTo>
                      <a:pt x="4611434" y="960692"/>
                      <a:pt x="4624579" y="947547"/>
                      <a:pt x="4640104" y="936879"/>
                    </a:cubicBezTo>
                    <a:cubicBezTo>
                      <a:pt x="4659821" y="923258"/>
                      <a:pt x="4683348" y="923925"/>
                      <a:pt x="4705731" y="920591"/>
                    </a:cubicBezTo>
                    <a:cubicBezTo>
                      <a:pt x="4714304" y="919353"/>
                      <a:pt x="4723162" y="918305"/>
                      <a:pt x="4730973" y="915162"/>
                    </a:cubicBezTo>
                    <a:cubicBezTo>
                      <a:pt x="4760595" y="903351"/>
                      <a:pt x="4790218" y="892112"/>
                      <a:pt x="4822794" y="892397"/>
                    </a:cubicBezTo>
                    <a:cubicBezTo>
                      <a:pt x="4825460" y="892397"/>
                      <a:pt x="4828128" y="892112"/>
                      <a:pt x="4830794" y="891635"/>
                    </a:cubicBezTo>
                    <a:cubicBezTo>
                      <a:pt x="4853940" y="887730"/>
                      <a:pt x="4877848" y="886206"/>
                      <a:pt x="4894421" y="865442"/>
                    </a:cubicBezTo>
                    <a:cubicBezTo>
                      <a:pt x="4897469" y="861632"/>
                      <a:pt x="4904422" y="860489"/>
                      <a:pt x="4909756" y="858964"/>
                    </a:cubicBezTo>
                    <a:cubicBezTo>
                      <a:pt x="4918996" y="856488"/>
                      <a:pt x="4925188" y="851440"/>
                      <a:pt x="4928521" y="842391"/>
                    </a:cubicBezTo>
                    <a:cubicBezTo>
                      <a:pt x="4934141" y="826770"/>
                      <a:pt x="4940808" y="811435"/>
                      <a:pt x="4945857" y="795623"/>
                    </a:cubicBezTo>
                    <a:cubicBezTo>
                      <a:pt x="4949381" y="784765"/>
                      <a:pt x="4955953" y="778764"/>
                      <a:pt x="4966145" y="774287"/>
                    </a:cubicBezTo>
                    <a:cubicBezTo>
                      <a:pt x="4971860" y="771811"/>
                      <a:pt x="4976813" y="766382"/>
                      <a:pt x="4980909" y="761333"/>
                    </a:cubicBezTo>
                    <a:cubicBezTo>
                      <a:pt x="4985862" y="755237"/>
                      <a:pt x="4988433" y="747141"/>
                      <a:pt x="4993862" y="741712"/>
                    </a:cubicBezTo>
                    <a:cubicBezTo>
                      <a:pt x="5007102" y="728186"/>
                      <a:pt x="5011198" y="713232"/>
                      <a:pt x="5006816" y="694754"/>
                    </a:cubicBezTo>
                    <a:cubicBezTo>
                      <a:pt x="5002911" y="678371"/>
                      <a:pt x="5013198" y="656463"/>
                      <a:pt x="5026724" y="653129"/>
                    </a:cubicBezTo>
                    <a:cubicBezTo>
                      <a:pt x="5041678" y="649414"/>
                      <a:pt x="5051965" y="640271"/>
                      <a:pt x="5062538" y="630079"/>
                    </a:cubicBezTo>
                    <a:cubicBezTo>
                      <a:pt x="5068443" y="624364"/>
                      <a:pt x="5076730" y="619411"/>
                      <a:pt x="5084731" y="617982"/>
                    </a:cubicBezTo>
                    <a:cubicBezTo>
                      <a:pt x="5115116" y="612458"/>
                      <a:pt x="5143786" y="619220"/>
                      <a:pt x="5172647" y="630174"/>
                    </a:cubicBezTo>
                    <a:cubicBezTo>
                      <a:pt x="5191506" y="637318"/>
                      <a:pt x="5212461" y="639223"/>
                      <a:pt x="5232654" y="642080"/>
                    </a:cubicBezTo>
                    <a:cubicBezTo>
                      <a:pt x="5238941" y="642937"/>
                      <a:pt x="5246942" y="641033"/>
                      <a:pt x="5252371" y="637508"/>
                    </a:cubicBezTo>
                    <a:cubicBezTo>
                      <a:pt x="5271421" y="625316"/>
                      <a:pt x="5290376" y="612743"/>
                      <a:pt x="5308092" y="598646"/>
                    </a:cubicBezTo>
                    <a:cubicBezTo>
                      <a:pt x="5324571" y="585407"/>
                      <a:pt x="5343144" y="579882"/>
                      <a:pt x="5363147" y="581311"/>
                    </a:cubicBezTo>
                    <a:cubicBezTo>
                      <a:pt x="5377720" y="582359"/>
                      <a:pt x="5390864" y="579977"/>
                      <a:pt x="5404580" y="576358"/>
                    </a:cubicBezTo>
                    <a:cubicBezTo>
                      <a:pt x="5416010" y="573310"/>
                      <a:pt x="5428583" y="571214"/>
                      <a:pt x="5440203" y="572548"/>
                    </a:cubicBezTo>
                    <a:cubicBezTo>
                      <a:pt x="5456491" y="574453"/>
                      <a:pt x="5469922" y="571691"/>
                      <a:pt x="5482971" y="561880"/>
                    </a:cubicBezTo>
                    <a:cubicBezTo>
                      <a:pt x="5489924" y="556641"/>
                      <a:pt x="5498878" y="553879"/>
                      <a:pt x="5507165" y="550259"/>
                    </a:cubicBezTo>
                    <a:cubicBezTo>
                      <a:pt x="5519928" y="544640"/>
                      <a:pt x="5533168" y="539877"/>
                      <a:pt x="5545645" y="533591"/>
                    </a:cubicBezTo>
                    <a:cubicBezTo>
                      <a:pt x="5559076" y="526923"/>
                      <a:pt x="5571363" y="517684"/>
                      <a:pt x="5585079" y="511969"/>
                    </a:cubicBezTo>
                    <a:cubicBezTo>
                      <a:pt x="5599843" y="505778"/>
                      <a:pt x="5609368" y="496348"/>
                      <a:pt x="5615368" y="481679"/>
                    </a:cubicBezTo>
                    <a:cubicBezTo>
                      <a:pt x="5619179" y="472440"/>
                      <a:pt x="5624417" y="462629"/>
                      <a:pt x="5631656" y="456152"/>
                    </a:cubicBezTo>
                    <a:cubicBezTo>
                      <a:pt x="5646611" y="442913"/>
                      <a:pt x="5664136" y="432625"/>
                      <a:pt x="5679377" y="419576"/>
                    </a:cubicBezTo>
                    <a:cubicBezTo>
                      <a:pt x="5700808" y="401288"/>
                      <a:pt x="5720620" y="381857"/>
                      <a:pt x="5722525" y="350615"/>
                    </a:cubicBezTo>
                    <a:cubicBezTo>
                      <a:pt x="5723572" y="333375"/>
                      <a:pt x="5732716" y="326041"/>
                      <a:pt x="5749576" y="321945"/>
                    </a:cubicBezTo>
                    <a:cubicBezTo>
                      <a:pt x="5755195" y="320612"/>
                      <a:pt x="5763197" y="318040"/>
                      <a:pt x="5764911" y="313849"/>
                    </a:cubicBezTo>
                    <a:cubicBezTo>
                      <a:pt x="5770054" y="301371"/>
                      <a:pt x="5780722" y="298895"/>
                      <a:pt x="5791009" y="293942"/>
                    </a:cubicBezTo>
                    <a:cubicBezTo>
                      <a:pt x="5797201" y="290989"/>
                      <a:pt x="5804821" y="285179"/>
                      <a:pt x="5806440" y="279178"/>
                    </a:cubicBezTo>
                    <a:cubicBezTo>
                      <a:pt x="5813107" y="254889"/>
                      <a:pt x="5831395" y="240602"/>
                      <a:pt x="5848636" y="224885"/>
                    </a:cubicBezTo>
                    <a:cubicBezTo>
                      <a:pt x="5853684" y="220218"/>
                      <a:pt x="5859113" y="214884"/>
                      <a:pt x="5861590" y="208788"/>
                    </a:cubicBezTo>
                    <a:cubicBezTo>
                      <a:pt x="5866829" y="195643"/>
                      <a:pt x="5874639" y="186118"/>
                      <a:pt x="5888355" y="181166"/>
                    </a:cubicBezTo>
                    <a:cubicBezTo>
                      <a:pt x="5892736" y="179642"/>
                      <a:pt x="5896737" y="176117"/>
                      <a:pt x="5900071" y="172784"/>
                    </a:cubicBezTo>
                    <a:cubicBezTo>
                      <a:pt x="5907215" y="165545"/>
                      <a:pt x="5913215" y="157067"/>
                      <a:pt x="5920740" y="150305"/>
                    </a:cubicBezTo>
                    <a:cubicBezTo>
                      <a:pt x="5939885" y="132874"/>
                      <a:pt x="5958840" y="115729"/>
                      <a:pt x="5969985" y="91345"/>
                    </a:cubicBezTo>
                    <a:cubicBezTo>
                      <a:pt x="5975413" y="79439"/>
                      <a:pt x="5981605" y="66485"/>
                      <a:pt x="5991130" y="58293"/>
                    </a:cubicBezTo>
                    <a:cubicBezTo>
                      <a:pt x="6003227" y="47911"/>
                      <a:pt x="6019133" y="42005"/>
                      <a:pt x="6033325" y="33909"/>
                    </a:cubicBezTo>
                    <a:cubicBezTo>
                      <a:pt x="6040469" y="29813"/>
                      <a:pt x="6047137" y="24860"/>
                      <a:pt x="6054376" y="20955"/>
                    </a:cubicBezTo>
                    <a:cubicBezTo>
                      <a:pt x="6067234" y="14097"/>
                      <a:pt x="6080379" y="7715"/>
                      <a:pt x="6095524" y="0"/>
                    </a:cubicBezTo>
                    <a:close/>
                  </a:path>
                </a:pathLst>
              </a:custGeom>
              <a:blipFill>
                <a:blip r:embed="rId2">
                  <a:alphaModFix amt="57000"/>
                </a:blip>
                <a:tile tx="0" ty="0" sx="100000" sy="100000" flip="none" algn="tl"/>
              </a:blip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/>
              </a:p>
            </p:txBody>
          </p:sp>
        </p:grp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6D00AAFF-7020-6C94-ADDA-3A85797111A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38199" y="1120676"/>
            <a:ext cx="7021513" cy="2308324"/>
          </a:xfrm>
        </p:spPr>
        <p:txBody>
          <a:bodyPr>
            <a:normAutofit/>
          </a:bodyPr>
          <a:lstStyle/>
          <a:p>
            <a:pPr algn="l"/>
            <a:r>
              <a:rPr lang="en-GB" sz="5600">
                <a:solidFill>
                  <a:schemeClr val="bg1"/>
                </a:solidFill>
                <a:latin typeface="Cooper Black"/>
                <a:cs typeface="Calibri Light"/>
              </a:rPr>
              <a:t>Gender Inequality in Modern Society</a:t>
            </a:r>
            <a:endParaRPr lang="en-GB" sz="5600">
              <a:solidFill>
                <a:schemeClr val="bg1"/>
              </a:solidFill>
              <a:latin typeface="Cooper Black"/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15A24DB-D4CB-80FA-34E4-F874B4F7138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35024" y="3809999"/>
            <a:ext cx="7025753" cy="1012778"/>
          </a:xfrm>
        </p:spPr>
        <p:txBody>
          <a:bodyPr vert="horz" lIns="91440" tIns="45720" rIns="91440" bIns="45720" rtlCol="0" anchor="t">
            <a:normAutofit/>
          </a:bodyPr>
          <a:lstStyle/>
          <a:p>
            <a:pPr algn="l"/>
            <a:r>
              <a:rPr lang="en-GB" sz="3200" dirty="0">
                <a:solidFill>
                  <a:schemeClr val="bg1"/>
                </a:solidFill>
                <a:cs typeface="Calibri"/>
              </a:rPr>
              <a:t>Jazmin Leonard (1803407)</a:t>
            </a:r>
            <a:endParaRPr lang="en-GB" sz="3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747009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>
            <a:extLst>
              <a:ext uri="{FF2B5EF4-FFF2-40B4-BE49-F238E27FC236}">
                <a16:creationId xmlns:a16="http://schemas.microsoft.com/office/drawing/2014/main" id="{C7FAE6E8-1D9E-4905-AAFE-978D331822B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5A0FAB6-6E95-4848-DF2C-3C0A50AC31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2049" y="2900284"/>
            <a:ext cx="10361531" cy="2678363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6600" kern="120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Stage One: </a:t>
            </a:r>
            <a:br>
              <a:rPr lang="en-US" sz="6600" dirty="0"/>
            </a:br>
            <a:r>
              <a:rPr lang="en-US" sz="6600" kern="120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What is gender inequality?</a:t>
            </a:r>
          </a:p>
        </p:txBody>
      </p:sp>
      <p:grpSp>
        <p:nvGrpSpPr>
          <p:cNvPr id="21" name="Group 20">
            <a:extLst>
              <a:ext uri="{FF2B5EF4-FFF2-40B4-BE49-F238E27FC236}">
                <a16:creationId xmlns:a16="http://schemas.microsoft.com/office/drawing/2014/main" id="{5F9D1CBF-A219-4C01-85A0-9DF6151EE27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1479015" y="0"/>
            <a:ext cx="712985" cy="6858000"/>
            <a:chOff x="11479015" y="0"/>
            <a:chExt cx="712985" cy="6858000"/>
          </a:xfrm>
          <a:effectLst>
            <a:outerShdw blurRad="381000" dist="152400" dir="10800000" algn="ctr" rotWithShape="0">
              <a:schemeClr val="bg1">
                <a:alpha val="10000"/>
              </a:schemeClr>
            </a:outerShdw>
          </a:effectLst>
        </p:grpSpPr>
        <p:sp>
          <p:nvSpPr>
            <p:cNvPr id="22" name="Freeform: Shape 21">
              <a:extLst>
                <a:ext uri="{FF2B5EF4-FFF2-40B4-BE49-F238E27FC236}">
                  <a16:creationId xmlns:a16="http://schemas.microsoft.com/office/drawing/2014/main" id="{D9FC63AB-02B8-4DDD-8778-397188A3708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479018" y="0"/>
              <a:ext cx="712982" cy="6858000"/>
            </a:xfrm>
            <a:custGeom>
              <a:avLst/>
              <a:gdLst>
                <a:gd name="connsiteX0" fmla="*/ 280560 w 712982"/>
                <a:gd name="connsiteY0" fmla="*/ 0 h 6858000"/>
                <a:gd name="connsiteX1" fmla="*/ 712982 w 712982"/>
                <a:gd name="connsiteY1" fmla="*/ 0 h 6858000"/>
                <a:gd name="connsiteX2" fmla="*/ 712982 w 712982"/>
                <a:gd name="connsiteY2" fmla="*/ 6858000 h 6858000"/>
                <a:gd name="connsiteX3" fmla="*/ 372527 w 712982"/>
                <a:gd name="connsiteY3" fmla="*/ 6858000 h 6858000"/>
                <a:gd name="connsiteX4" fmla="*/ 372901 w 712982"/>
                <a:gd name="connsiteY4" fmla="*/ 6835810 h 6858000"/>
                <a:gd name="connsiteX5" fmla="*/ 363017 w 712982"/>
                <a:gd name="connsiteY5" fmla="*/ 6518145 h 6858000"/>
                <a:gd name="connsiteX6" fmla="*/ 310498 w 712982"/>
                <a:gd name="connsiteY6" fmla="*/ 6393936 h 6858000"/>
                <a:gd name="connsiteX7" fmla="*/ 305420 w 712982"/>
                <a:gd name="connsiteY7" fmla="*/ 6355564 h 6858000"/>
                <a:gd name="connsiteX8" fmla="*/ 311030 w 712982"/>
                <a:gd name="connsiteY8" fmla="*/ 6267729 h 6858000"/>
                <a:gd name="connsiteX9" fmla="*/ 281440 w 712982"/>
                <a:gd name="connsiteY9" fmla="*/ 6090959 h 6858000"/>
                <a:gd name="connsiteX10" fmla="*/ 258928 w 712982"/>
                <a:gd name="connsiteY10" fmla="*/ 6026981 h 6858000"/>
                <a:gd name="connsiteX11" fmla="*/ 245105 w 712982"/>
                <a:gd name="connsiteY11" fmla="*/ 5991615 h 6858000"/>
                <a:gd name="connsiteX12" fmla="*/ 197441 w 712982"/>
                <a:gd name="connsiteY12" fmla="*/ 5807458 h 6858000"/>
                <a:gd name="connsiteX13" fmla="*/ 159115 w 712982"/>
                <a:gd name="connsiteY13" fmla="*/ 5727356 h 6858000"/>
                <a:gd name="connsiteX14" fmla="*/ 152306 w 712982"/>
                <a:gd name="connsiteY14" fmla="*/ 5705270 h 6858000"/>
                <a:gd name="connsiteX15" fmla="*/ 150939 w 712982"/>
                <a:gd name="connsiteY15" fmla="*/ 5580441 h 6858000"/>
                <a:gd name="connsiteX16" fmla="*/ 187956 w 712982"/>
                <a:gd name="connsiteY16" fmla="*/ 5482729 h 6858000"/>
                <a:gd name="connsiteX17" fmla="*/ 201902 w 712982"/>
                <a:gd name="connsiteY17" fmla="*/ 5463053 h 6858000"/>
                <a:gd name="connsiteX18" fmla="*/ 168174 w 712982"/>
                <a:gd name="connsiteY18" fmla="*/ 5205662 h 6858000"/>
                <a:gd name="connsiteX19" fmla="*/ 157186 w 712982"/>
                <a:gd name="connsiteY19" fmla="*/ 5166766 h 6858000"/>
                <a:gd name="connsiteX20" fmla="*/ 163999 w 712982"/>
                <a:gd name="connsiteY20" fmla="*/ 4972256 h 6858000"/>
                <a:gd name="connsiteX21" fmla="*/ 163388 w 712982"/>
                <a:gd name="connsiteY21" fmla="*/ 4915833 h 6858000"/>
                <a:gd name="connsiteX22" fmla="*/ 166361 w 712982"/>
                <a:gd name="connsiteY22" fmla="*/ 4712964 h 6858000"/>
                <a:gd name="connsiteX23" fmla="*/ 140122 w 712982"/>
                <a:gd name="connsiteY23" fmla="*/ 4687152 h 6858000"/>
                <a:gd name="connsiteX24" fmla="*/ 73058 w 712982"/>
                <a:gd name="connsiteY24" fmla="*/ 4611951 h 6858000"/>
                <a:gd name="connsiteX25" fmla="*/ 3979 w 712982"/>
                <a:gd name="connsiteY25" fmla="*/ 4456771 h 6858000"/>
                <a:gd name="connsiteX26" fmla="*/ 2091 w 712982"/>
                <a:gd name="connsiteY26" fmla="*/ 4412781 h 6858000"/>
                <a:gd name="connsiteX27" fmla="*/ 75905 w 712982"/>
                <a:gd name="connsiteY27" fmla="*/ 4292897 h 6858000"/>
                <a:gd name="connsiteX28" fmla="*/ 104434 w 712982"/>
                <a:gd name="connsiteY28" fmla="*/ 4235333 h 6858000"/>
                <a:gd name="connsiteX29" fmla="*/ 151065 w 712982"/>
                <a:gd name="connsiteY29" fmla="*/ 4075686 h 6858000"/>
                <a:gd name="connsiteX30" fmla="*/ 161243 w 712982"/>
                <a:gd name="connsiteY30" fmla="*/ 4061695 h 6858000"/>
                <a:gd name="connsiteX31" fmla="*/ 286285 w 712982"/>
                <a:gd name="connsiteY31" fmla="*/ 3933862 h 6858000"/>
                <a:gd name="connsiteX32" fmla="*/ 306926 w 712982"/>
                <a:gd name="connsiteY32" fmla="*/ 3905847 h 6858000"/>
                <a:gd name="connsiteX33" fmla="*/ 340015 w 712982"/>
                <a:gd name="connsiteY33" fmla="*/ 3871199 h 6858000"/>
                <a:gd name="connsiteX34" fmla="*/ 400111 w 712982"/>
                <a:gd name="connsiteY34" fmla="*/ 3767743 h 6858000"/>
                <a:gd name="connsiteX35" fmla="*/ 409694 w 712982"/>
                <a:gd name="connsiteY35" fmla="*/ 3646690 h 6858000"/>
                <a:gd name="connsiteX36" fmla="*/ 428447 w 712982"/>
                <a:gd name="connsiteY36" fmla="*/ 3499752 h 6858000"/>
                <a:gd name="connsiteX37" fmla="*/ 445033 w 712982"/>
                <a:gd name="connsiteY37" fmla="*/ 3437349 h 6858000"/>
                <a:gd name="connsiteX38" fmla="*/ 471431 w 712982"/>
                <a:gd name="connsiteY38" fmla="*/ 3272018 h 6858000"/>
                <a:gd name="connsiteX39" fmla="*/ 495919 w 712982"/>
                <a:gd name="connsiteY39" fmla="*/ 3153432 h 6858000"/>
                <a:gd name="connsiteX40" fmla="*/ 499541 w 712982"/>
                <a:gd name="connsiteY40" fmla="*/ 2985907 h 6858000"/>
                <a:gd name="connsiteX41" fmla="*/ 491640 w 712982"/>
                <a:gd name="connsiteY41" fmla="*/ 2905697 h 6858000"/>
                <a:gd name="connsiteX42" fmla="*/ 586592 w 712982"/>
                <a:gd name="connsiteY42" fmla="*/ 2746325 h 6858000"/>
                <a:gd name="connsiteX43" fmla="*/ 647211 w 712982"/>
                <a:gd name="connsiteY43" fmla="*/ 2620857 h 6858000"/>
                <a:gd name="connsiteX44" fmla="*/ 598120 w 712982"/>
                <a:gd name="connsiteY44" fmla="*/ 2501248 h 6858000"/>
                <a:gd name="connsiteX45" fmla="*/ 560897 w 712982"/>
                <a:gd name="connsiteY45" fmla="*/ 2471368 h 6858000"/>
                <a:gd name="connsiteX46" fmla="*/ 506928 w 712982"/>
                <a:gd name="connsiteY46" fmla="*/ 2272389 h 6858000"/>
                <a:gd name="connsiteX47" fmla="*/ 474122 w 712982"/>
                <a:gd name="connsiteY47" fmla="*/ 1983284 h 6858000"/>
                <a:gd name="connsiteX48" fmla="*/ 349180 w 712982"/>
                <a:gd name="connsiteY48" fmla="*/ 1510207 h 6858000"/>
                <a:gd name="connsiteX49" fmla="*/ 306451 w 712982"/>
                <a:gd name="connsiteY49" fmla="*/ 1430003 h 6858000"/>
                <a:gd name="connsiteX50" fmla="*/ 287747 w 712982"/>
                <a:gd name="connsiteY50" fmla="*/ 1336633 h 6858000"/>
                <a:gd name="connsiteX51" fmla="*/ 304326 w 712982"/>
                <a:gd name="connsiteY51" fmla="*/ 1298229 h 6858000"/>
                <a:gd name="connsiteX52" fmla="*/ 317671 w 712982"/>
                <a:gd name="connsiteY52" fmla="*/ 1136667 h 6858000"/>
                <a:gd name="connsiteX53" fmla="*/ 314959 w 712982"/>
                <a:gd name="connsiteY53" fmla="*/ 1106522 h 6858000"/>
                <a:gd name="connsiteX54" fmla="*/ 290675 w 712982"/>
                <a:gd name="connsiteY54" fmla="*/ 1004980 h 6858000"/>
                <a:gd name="connsiteX55" fmla="*/ 272712 w 712982"/>
                <a:gd name="connsiteY55" fmla="*/ 910357 h 6858000"/>
                <a:gd name="connsiteX56" fmla="*/ 270963 w 712982"/>
                <a:gd name="connsiteY56" fmla="*/ 667028 h 6858000"/>
                <a:gd name="connsiteX57" fmla="*/ 244986 w 712982"/>
                <a:gd name="connsiteY57" fmla="*/ 483131 h 6858000"/>
                <a:gd name="connsiteX58" fmla="*/ 241465 w 712982"/>
                <a:gd name="connsiteY58" fmla="*/ 397465 h 6858000"/>
                <a:gd name="connsiteX59" fmla="*/ 244890 w 712982"/>
                <a:gd name="connsiteY59" fmla="*/ 348507 h 6858000"/>
                <a:gd name="connsiteX60" fmla="*/ 293439 w 712982"/>
                <a:gd name="connsiteY60" fmla="*/ 233141 h 6858000"/>
                <a:gd name="connsiteX61" fmla="*/ 300513 w 712982"/>
                <a:gd name="connsiteY61" fmla="*/ 172069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</a:cxnLst>
              <a:rect l="l" t="t" r="r" b="b"/>
              <a:pathLst>
                <a:path w="712982" h="6858000">
                  <a:moveTo>
                    <a:pt x="280560" y="0"/>
                  </a:moveTo>
                  <a:lnTo>
                    <a:pt x="712982" y="0"/>
                  </a:lnTo>
                  <a:lnTo>
                    <a:pt x="712982" y="6858000"/>
                  </a:lnTo>
                  <a:lnTo>
                    <a:pt x="372527" y="6858000"/>
                  </a:lnTo>
                  <a:lnTo>
                    <a:pt x="372901" y="6835810"/>
                  </a:lnTo>
                  <a:cubicBezTo>
                    <a:pt x="343741" y="6729822"/>
                    <a:pt x="373381" y="6623551"/>
                    <a:pt x="363017" y="6518145"/>
                  </a:cubicBezTo>
                  <a:cubicBezTo>
                    <a:pt x="358372" y="6470360"/>
                    <a:pt x="362468" y="6422202"/>
                    <a:pt x="310498" y="6393936"/>
                  </a:cubicBezTo>
                  <a:cubicBezTo>
                    <a:pt x="303659" y="6390296"/>
                    <a:pt x="304819" y="6368800"/>
                    <a:pt x="305420" y="6355564"/>
                  </a:cubicBezTo>
                  <a:cubicBezTo>
                    <a:pt x="306594" y="6326166"/>
                    <a:pt x="314451" y="6296329"/>
                    <a:pt x="311030" y="6267729"/>
                  </a:cubicBezTo>
                  <a:cubicBezTo>
                    <a:pt x="304253" y="6208466"/>
                    <a:pt x="293104" y="6149393"/>
                    <a:pt x="281440" y="6090959"/>
                  </a:cubicBezTo>
                  <a:cubicBezTo>
                    <a:pt x="276978" y="6068911"/>
                    <a:pt x="266829" y="6048361"/>
                    <a:pt x="258928" y="6026981"/>
                  </a:cubicBezTo>
                  <a:cubicBezTo>
                    <a:pt x="254416" y="6015184"/>
                    <a:pt x="244605" y="6003083"/>
                    <a:pt x="245105" y="5991615"/>
                  </a:cubicBezTo>
                  <a:cubicBezTo>
                    <a:pt x="248075" y="5925141"/>
                    <a:pt x="216651" y="5867990"/>
                    <a:pt x="197441" y="5807458"/>
                  </a:cubicBezTo>
                  <a:cubicBezTo>
                    <a:pt x="188523" y="5779456"/>
                    <a:pt x="171697" y="5754078"/>
                    <a:pt x="159115" y="5727356"/>
                  </a:cubicBezTo>
                  <a:cubicBezTo>
                    <a:pt x="155717" y="5720411"/>
                    <a:pt x="152517" y="5712566"/>
                    <a:pt x="152306" y="5705270"/>
                  </a:cubicBezTo>
                  <a:cubicBezTo>
                    <a:pt x="151252" y="5663532"/>
                    <a:pt x="151674" y="5621922"/>
                    <a:pt x="150939" y="5580441"/>
                  </a:cubicBezTo>
                  <a:cubicBezTo>
                    <a:pt x="150326" y="5542748"/>
                    <a:pt x="147369" y="5505023"/>
                    <a:pt x="187956" y="5482729"/>
                  </a:cubicBezTo>
                  <a:cubicBezTo>
                    <a:pt x="194324" y="5479395"/>
                    <a:pt x="198291" y="5470181"/>
                    <a:pt x="201902" y="5463053"/>
                  </a:cubicBezTo>
                  <a:cubicBezTo>
                    <a:pt x="257480" y="5353065"/>
                    <a:pt x="249730" y="5298303"/>
                    <a:pt x="168174" y="5205662"/>
                  </a:cubicBezTo>
                  <a:cubicBezTo>
                    <a:pt x="159805" y="5196040"/>
                    <a:pt x="152161" y="5174340"/>
                    <a:pt x="157186" y="5166766"/>
                  </a:cubicBezTo>
                  <a:cubicBezTo>
                    <a:pt x="198743" y="5102508"/>
                    <a:pt x="186477" y="5038579"/>
                    <a:pt x="163999" y="4972256"/>
                  </a:cubicBezTo>
                  <a:cubicBezTo>
                    <a:pt x="158020" y="4955056"/>
                    <a:pt x="155299" y="4930181"/>
                    <a:pt x="163388" y="4915833"/>
                  </a:cubicBezTo>
                  <a:cubicBezTo>
                    <a:pt x="200708" y="4847649"/>
                    <a:pt x="186907" y="4780374"/>
                    <a:pt x="166361" y="4712964"/>
                  </a:cubicBezTo>
                  <a:cubicBezTo>
                    <a:pt x="163165" y="4702485"/>
                    <a:pt x="150748" y="4690669"/>
                    <a:pt x="140122" y="4687152"/>
                  </a:cubicBezTo>
                  <a:cubicBezTo>
                    <a:pt x="102452" y="4674589"/>
                    <a:pt x="86917" y="4644970"/>
                    <a:pt x="73058" y="4611951"/>
                  </a:cubicBezTo>
                  <a:cubicBezTo>
                    <a:pt x="50686" y="4559957"/>
                    <a:pt x="25516" y="4509149"/>
                    <a:pt x="3979" y="4456771"/>
                  </a:cubicBezTo>
                  <a:cubicBezTo>
                    <a:pt x="-1236" y="4443877"/>
                    <a:pt x="-726" y="4427139"/>
                    <a:pt x="2091" y="4412781"/>
                  </a:cubicBezTo>
                  <a:cubicBezTo>
                    <a:pt x="11653" y="4363733"/>
                    <a:pt x="45382" y="4329603"/>
                    <a:pt x="75905" y="4292897"/>
                  </a:cubicBezTo>
                  <a:cubicBezTo>
                    <a:pt x="89361" y="4276787"/>
                    <a:pt x="97880" y="4255660"/>
                    <a:pt x="104434" y="4235333"/>
                  </a:cubicBezTo>
                  <a:cubicBezTo>
                    <a:pt x="121200" y="4182569"/>
                    <a:pt x="135523" y="4128901"/>
                    <a:pt x="151065" y="4075686"/>
                  </a:cubicBezTo>
                  <a:cubicBezTo>
                    <a:pt x="152552" y="4070549"/>
                    <a:pt x="157315" y="4065932"/>
                    <a:pt x="161243" y="4061695"/>
                  </a:cubicBezTo>
                  <a:cubicBezTo>
                    <a:pt x="202828" y="4019095"/>
                    <a:pt x="244731" y="3976753"/>
                    <a:pt x="286285" y="3933862"/>
                  </a:cubicBezTo>
                  <a:cubicBezTo>
                    <a:pt x="294168" y="3925683"/>
                    <a:pt x="299393" y="3914571"/>
                    <a:pt x="306926" y="3905847"/>
                  </a:cubicBezTo>
                  <a:cubicBezTo>
                    <a:pt x="317292" y="3893589"/>
                    <a:pt x="326766" y="3878502"/>
                    <a:pt x="340015" y="3871199"/>
                  </a:cubicBezTo>
                  <a:cubicBezTo>
                    <a:pt x="381725" y="3848490"/>
                    <a:pt x="396760" y="3812013"/>
                    <a:pt x="400111" y="3767743"/>
                  </a:cubicBezTo>
                  <a:cubicBezTo>
                    <a:pt x="403294" y="3727294"/>
                    <a:pt x="405323" y="3686973"/>
                    <a:pt x="409694" y="3646690"/>
                  </a:cubicBezTo>
                  <a:cubicBezTo>
                    <a:pt x="414852" y="3597538"/>
                    <a:pt x="420910" y="3548579"/>
                    <a:pt x="428447" y="3499752"/>
                  </a:cubicBezTo>
                  <a:cubicBezTo>
                    <a:pt x="431696" y="3478619"/>
                    <a:pt x="435683" y="3456228"/>
                    <a:pt x="445033" y="3437349"/>
                  </a:cubicBezTo>
                  <a:cubicBezTo>
                    <a:pt x="470858" y="3384475"/>
                    <a:pt x="486179" y="3329236"/>
                    <a:pt x="471431" y="3272018"/>
                  </a:cubicBezTo>
                  <a:cubicBezTo>
                    <a:pt x="459682" y="3226180"/>
                    <a:pt x="472474" y="3185267"/>
                    <a:pt x="495919" y="3153432"/>
                  </a:cubicBezTo>
                  <a:cubicBezTo>
                    <a:pt x="538461" y="3095505"/>
                    <a:pt x="521296" y="3040311"/>
                    <a:pt x="499541" y="2985907"/>
                  </a:cubicBezTo>
                  <a:cubicBezTo>
                    <a:pt x="488276" y="2957871"/>
                    <a:pt x="486838" y="2934028"/>
                    <a:pt x="491640" y="2905697"/>
                  </a:cubicBezTo>
                  <a:cubicBezTo>
                    <a:pt x="502898" y="2840071"/>
                    <a:pt x="547705" y="2792141"/>
                    <a:pt x="586592" y="2746325"/>
                  </a:cubicBezTo>
                  <a:cubicBezTo>
                    <a:pt x="619786" y="2707275"/>
                    <a:pt x="636305" y="2665661"/>
                    <a:pt x="647211" y="2620857"/>
                  </a:cubicBezTo>
                  <a:cubicBezTo>
                    <a:pt x="661216" y="2564298"/>
                    <a:pt x="648982" y="2522027"/>
                    <a:pt x="598120" y="2501248"/>
                  </a:cubicBezTo>
                  <a:cubicBezTo>
                    <a:pt x="583733" y="2495506"/>
                    <a:pt x="566431" y="2484521"/>
                    <a:pt x="560897" y="2471368"/>
                  </a:cubicBezTo>
                  <a:cubicBezTo>
                    <a:pt x="533469" y="2407931"/>
                    <a:pt x="496686" y="2344634"/>
                    <a:pt x="506928" y="2272389"/>
                  </a:cubicBezTo>
                  <a:cubicBezTo>
                    <a:pt x="520879" y="2172517"/>
                    <a:pt x="509052" y="2077807"/>
                    <a:pt x="474122" y="1983284"/>
                  </a:cubicBezTo>
                  <a:cubicBezTo>
                    <a:pt x="417537" y="1829959"/>
                    <a:pt x="358639" y="1676886"/>
                    <a:pt x="349180" y="1510207"/>
                  </a:cubicBezTo>
                  <a:cubicBezTo>
                    <a:pt x="347619" y="1482573"/>
                    <a:pt x="326399" y="1451821"/>
                    <a:pt x="306451" y="1430003"/>
                  </a:cubicBezTo>
                  <a:cubicBezTo>
                    <a:pt x="268511" y="1388202"/>
                    <a:pt x="266127" y="1390512"/>
                    <a:pt x="287747" y="1336633"/>
                  </a:cubicBezTo>
                  <a:cubicBezTo>
                    <a:pt x="293070" y="1323756"/>
                    <a:pt x="295470" y="1308272"/>
                    <a:pt x="304326" y="1298229"/>
                  </a:cubicBezTo>
                  <a:cubicBezTo>
                    <a:pt x="349361" y="1247057"/>
                    <a:pt x="331041" y="1191986"/>
                    <a:pt x="317671" y="1136667"/>
                  </a:cubicBezTo>
                  <a:cubicBezTo>
                    <a:pt x="315148" y="1126990"/>
                    <a:pt x="311827" y="1115354"/>
                    <a:pt x="314959" y="1106522"/>
                  </a:cubicBezTo>
                  <a:cubicBezTo>
                    <a:pt x="329032" y="1066641"/>
                    <a:pt x="319157" y="1035231"/>
                    <a:pt x="290675" y="1004980"/>
                  </a:cubicBezTo>
                  <a:cubicBezTo>
                    <a:pt x="266138" y="978690"/>
                    <a:pt x="249805" y="947108"/>
                    <a:pt x="272712" y="910357"/>
                  </a:cubicBezTo>
                  <a:cubicBezTo>
                    <a:pt x="323486" y="828702"/>
                    <a:pt x="317578" y="747981"/>
                    <a:pt x="270963" y="667028"/>
                  </a:cubicBezTo>
                  <a:cubicBezTo>
                    <a:pt x="237707" y="609204"/>
                    <a:pt x="225082" y="549995"/>
                    <a:pt x="244986" y="483131"/>
                  </a:cubicBezTo>
                  <a:cubicBezTo>
                    <a:pt x="252708" y="457408"/>
                    <a:pt x="242285" y="426353"/>
                    <a:pt x="241465" y="397465"/>
                  </a:cubicBezTo>
                  <a:cubicBezTo>
                    <a:pt x="240850" y="381142"/>
                    <a:pt x="239176" y="363176"/>
                    <a:pt x="244890" y="348507"/>
                  </a:cubicBezTo>
                  <a:cubicBezTo>
                    <a:pt x="259350" y="309454"/>
                    <a:pt x="279299" y="272445"/>
                    <a:pt x="293439" y="233141"/>
                  </a:cubicBezTo>
                  <a:cubicBezTo>
                    <a:pt x="300152" y="214256"/>
                    <a:pt x="302437" y="192349"/>
                    <a:pt x="300513" y="172069"/>
                  </a:cubicBezTo>
                  <a:close/>
                </a:path>
              </a:pathLst>
            </a:custGeom>
            <a:solidFill>
              <a:srgbClr val="FFFFFF"/>
            </a:soli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23" name="Freeform: Shape 22">
              <a:extLst>
                <a:ext uri="{FF2B5EF4-FFF2-40B4-BE49-F238E27FC236}">
                  <a16:creationId xmlns:a16="http://schemas.microsoft.com/office/drawing/2014/main" id="{AC0AB7ED-D983-4149-A166-B31B71163F6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479015" y="0"/>
              <a:ext cx="712985" cy="6858000"/>
            </a:xfrm>
            <a:custGeom>
              <a:avLst/>
              <a:gdLst>
                <a:gd name="connsiteX0" fmla="*/ 280560 w 712985"/>
                <a:gd name="connsiteY0" fmla="*/ 0 h 6858000"/>
                <a:gd name="connsiteX1" fmla="*/ 712985 w 712985"/>
                <a:gd name="connsiteY1" fmla="*/ 0 h 6858000"/>
                <a:gd name="connsiteX2" fmla="*/ 712985 w 712985"/>
                <a:gd name="connsiteY2" fmla="*/ 6858000 h 6858000"/>
                <a:gd name="connsiteX3" fmla="*/ 372527 w 712985"/>
                <a:gd name="connsiteY3" fmla="*/ 6858000 h 6858000"/>
                <a:gd name="connsiteX4" fmla="*/ 372901 w 712985"/>
                <a:gd name="connsiteY4" fmla="*/ 6835810 h 6858000"/>
                <a:gd name="connsiteX5" fmla="*/ 363017 w 712985"/>
                <a:gd name="connsiteY5" fmla="*/ 6518145 h 6858000"/>
                <a:gd name="connsiteX6" fmla="*/ 310498 w 712985"/>
                <a:gd name="connsiteY6" fmla="*/ 6393936 h 6858000"/>
                <a:gd name="connsiteX7" fmla="*/ 305420 w 712985"/>
                <a:gd name="connsiteY7" fmla="*/ 6355564 h 6858000"/>
                <a:gd name="connsiteX8" fmla="*/ 311030 w 712985"/>
                <a:gd name="connsiteY8" fmla="*/ 6267729 h 6858000"/>
                <a:gd name="connsiteX9" fmla="*/ 281440 w 712985"/>
                <a:gd name="connsiteY9" fmla="*/ 6090959 h 6858000"/>
                <a:gd name="connsiteX10" fmla="*/ 258928 w 712985"/>
                <a:gd name="connsiteY10" fmla="*/ 6026981 h 6858000"/>
                <a:gd name="connsiteX11" fmla="*/ 245105 w 712985"/>
                <a:gd name="connsiteY11" fmla="*/ 5991615 h 6858000"/>
                <a:gd name="connsiteX12" fmla="*/ 197441 w 712985"/>
                <a:gd name="connsiteY12" fmla="*/ 5807458 h 6858000"/>
                <a:gd name="connsiteX13" fmla="*/ 159115 w 712985"/>
                <a:gd name="connsiteY13" fmla="*/ 5727356 h 6858000"/>
                <a:gd name="connsiteX14" fmla="*/ 152306 w 712985"/>
                <a:gd name="connsiteY14" fmla="*/ 5705270 h 6858000"/>
                <a:gd name="connsiteX15" fmla="*/ 150939 w 712985"/>
                <a:gd name="connsiteY15" fmla="*/ 5580441 h 6858000"/>
                <a:gd name="connsiteX16" fmla="*/ 187956 w 712985"/>
                <a:gd name="connsiteY16" fmla="*/ 5482729 h 6858000"/>
                <a:gd name="connsiteX17" fmla="*/ 201902 w 712985"/>
                <a:gd name="connsiteY17" fmla="*/ 5463053 h 6858000"/>
                <a:gd name="connsiteX18" fmla="*/ 168174 w 712985"/>
                <a:gd name="connsiteY18" fmla="*/ 5205662 h 6858000"/>
                <a:gd name="connsiteX19" fmla="*/ 157186 w 712985"/>
                <a:gd name="connsiteY19" fmla="*/ 5166766 h 6858000"/>
                <a:gd name="connsiteX20" fmla="*/ 163999 w 712985"/>
                <a:gd name="connsiteY20" fmla="*/ 4972256 h 6858000"/>
                <a:gd name="connsiteX21" fmla="*/ 163388 w 712985"/>
                <a:gd name="connsiteY21" fmla="*/ 4915833 h 6858000"/>
                <a:gd name="connsiteX22" fmla="*/ 166361 w 712985"/>
                <a:gd name="connsiteY22" fmla="*/ 4712964 h 6858000"/>
                <a:gd name="connsiteX23" fmla="*/ 140122 w 712985"/>
                <a:gd name="connsiteY23" fmla="*/ 4687152 h 6858000"/>
                <a:gd name="connsiteX24" fmla="*/ 73058 w 712985"/>
                <a:gd name="connsiteY24" fmla="*/ 4611951 h 6858000"/>
                <a:gd name="connsiteX25" fmla="*/ 3979 w 712985"/>
                <a:gd name="connsiteY25" fmla="*/ 4456771 h 6858000"/>
                <a:gd name="connsiteX26" fmla="*/ 2091 w 712985"/>
                <a:gd name="connsiteY26" fmla="*/ 4412781 h 6858000"/>
                <a:gd name="connsiteX27" fmla="*/ 75905 w 712985"/>
                <a:gd name="connsiteY27" fmla="*/ 4292897 h 6858000"/>
                <a:gd name="connsiteX28" fmla="*/ 104434 w 712985"/>
                <a:gd name="connsiteY28" fmla="*/ 4235333 h 6858000"/>
                <a:gd name="connsiteX29" fmla="*/ 151065 w 712985"/>
                <a:gd name="connsiteY29" fmla="*/ 4075686 h 6858000"/>
                <a:gd name="connsiteX30" fmla="*/ 161243 w 712985"/>
                <a:gd name="connsiteY30" fmla="*/ 4061695 h 6858000"/>
                <a:gd name="connsiteX31" fmla="*/ 286285 w 712985"/>
                <a:gd name="connsiteY31" fmla="*/ 3933862 h 6858000"/>
                <a:gd name="connsiteX32" fmla="*/ 306926 w 712985"/>
                <a:gd name="connsiteY32" fmla="*/ 3905847 h 6858000"/>
                <a:gd name="connsiteX33" fmla="*/ 340015 w 712985"/>
                <a:gd name="connsiteY33" fmla="*/ 3871199 h 6858000"/>
                <a:gd name="connsiteX34" fmla="*/ 400111 w 712985"/>
                <a:gd name="connsiteY34" fmla="*/ 3767743 h 6858000"/>
                <a:gd name="connsiteX35" fmla="*/ 409694 w 712985"/>
                <a:gd name="connsiteY35" fmla="*/ 3646690 h 6858000"/>
                <a:gd name="connsiteX36" fmla="*/ 428447 w 712985"/>
                <a:gd name="connsiteY36" fmla="*/ 3499752 h 6858000"/>
                <a:gd name="connsiteX37" fmla="*/ 445033 w 712985"/>
                <a:gd name="connsiteY37" fmla="*/ 3437349 h 6858000"/>
                <a:gd name="connsiteX38" fmla="*/ 471431 w 712985"/>
                <a:gd name="connsiteY38" fmla="*/ 3272018 h 6858000"/>
                <a:gd name="connsiteX39" fmla="*/ 495919 w 712985"/>
                <a:gd name="connsiteY39" fmla="*/ 3153432 h 6858000"/>
                <a:gd name="connsiteX40" fmla="*/ 499541 w 712985"/>
                <a:gd name="connsiteY40" fmla="*/ 2985907 h 6858000"/>
                <a:gd name="connsiteX41" fmla="*/ 491640 w 712985"/>
                <a:gd name="connsiteY41" fmla="*/ 2905697 h 6858000"/>
                <a:gd name="connsiteX42" fmla="*/ 586592 w 712985"/>
                <a:gd name="connsiteY42" fmla="*/ 2746325 h 6858000"/>
                <a:gd name="connsiteX43" fmla="*/ 647211 w 712985"/>
                <a:gd name="connsiteY43" fmla="*/ 2620857 h 6858000"/>
                <a:gd name="connsiteX44" fmla="*/ 598120 w 712985"/>
                <a:gd name="connsiteY44" fmla="*/ 2501248 h 6858000"/>
                <a:gd name="connsiteX45" fmla="*/ 560897 w 712985"/>
                <a:gd name="connsiteY45" fmla="*/ 2471368 h 6858000"/>
                <a:gd name="connsiteX46" fmla="*/ 506928 w 712985"/>
                <a:gd name="connsiteY46" fmla="*/ 2272389 h 6858000"/>
                <a:gd name="connsiteX47" fmla="*/ 474122 w 712985"/>
                <a:gd name="connsiteY47" fmla="*/ 1983284 h 6858000"/>
                <a:gd name="connsiteX48" fmla="*/ 349180 w 712985"/>
                <a:gd name="connsiteY48" fmla="*/ 1510207 h 6858000"/>
                <a:gd name="connsiteX49" fmla="*/ 306451 w 712985"/>
                <a:gd name="connsiteY49" fmla="*/ 1430003 h 6858000"/>
                <a:gd name="connsiteX50" fmla="*/ 287747 w 712985"/>
                <a:gd name="connsiteY50" fmla="*/ 1336633 h 6858000"/>
                <a:gd name="connsiteX51" fmla="*/ 304326 w 712985"/>
                <a:gd name="connsiteY51" fmla="*/ 1298229 h 6858000"/>
                <a:gd name="connsiteX52" fmla="*/ 317671 w 712985"/>
                <a:gd name="connsiteY52" fmla="*/ 1136667 h 6858000"/>
                <a:gd name="connsiteX53" fmla="*/ 314959 w 712985"/>
                <a:gd name="connsiteY53" fmla="*/ 1106522 h 6858000"/>
                <a:gd name="connsiteX54" fmla="*/ 290675 w 712985"/>
                <a:gd name="connsiteY54" fmla="*/ 1004980 h 6858000"/>
                <a:gd name="connsiteX55" fmla="*/ 272712 w 712985"/>
                <a:gd name="connsiteY55" fmla="*/ 910357 h 6858000"/>
                <a:gd name="connsiteX56" fmla="*/ 270963 w 712985"/>
                <a:gd name="connsiteY56" fmla="*/ 667028 h 6858000"/>
                <a:gd name="connsiteX57" fmla="*/ 244986 w 712985"/>
                <a:gd name="connsiteY57" fmla="*/ 483131 h 6858000"/>
                <a:gd name="connsiteX58" fmla="*/ 241465 w 712985"/>
                <a:gd name="connsiteY58" fmla="*/ 397465 h 6858000"/>
                <a:gd name="connsiteX59" fmla="*/ 244890 w 712985"/>
                <a:gd name="connsiteY59" fmla="*/ 348507 h 6858000"/>
                <a:gd name="connsiteX60" fmla="*/ 293439 w 712985"/>
                <a:gd name="connsiteY60" fmla="*/ 233141 h 6858000"/>
                <a:gd name="connsiteX61" fmla="*/ 300513 w 712985"/>
                <a:gd name="connsiteY61" fmla="*/ 172069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</a:cxnLst>
              <a:rect l="l" t="t" r="r" b="b"/>
              <a:pathLst>
                <a:path w="712985" h="6858000">
                  <a:moveTo>
                    <a:pt x="280560" y="0"/>
                  </a:moveTo>
                  <a:lnTo>
                    <a:pt x="712985" y="0"/>
                  </a:lnTo>
                  <a:lnTo>
                    <a:pt x="712985" y="6858000"/>
                  </a:lnTo>
                  <a:lnTo>
                    <a:pt x="372527" y="6858000"/>
                  </a:lnTo>
                  <a:lnTo>
                    <a:pt x="372901" y="6835810"/>
                  </a:lnTo>
                  <a:cubicBezTo>
                    <a:pt x="343741" y="6729822"/>
                    <a:pt x="373381" y="6623551"/>
                    <a:pt x="363017" y="6518145"/>
                  </a:cubicBezTo>
                  <a:cubicBezTo>
                    <a:pt x="358372" y="6470360"/>
                    <a:pt x="362468" y="6422202"/>
                    <a:pt x="310498" y="6393936"/>
                  </a:cubicBezTo>
                  <a:cubicBezTo>
                    <a:pt x="303659" y="6390296"/>
                    <a:pt x="304819" y="6368800"/>
                    <a:pt x="305420" y="6355564"/>
                  </a:cubicBezTo>
                  <a:cubicBezTo>
                    <a:pt x="306594" y="6326166"/>
                    <a:pt x="314451" y="6296329"/>
                    <a:pt x="311030" y="6267729"/>
                  </a:cubicBezTo>
                  <a:cubicBezTo>
                    <a:pt x="304253" y="6208466"/>
                    <a:pt x="293104" y="6149393"/>
                    <a:pt x="281440" y="6090959"/>
                  </a:cubicBezTo>
                  <a:cubicBezTo>
                    <a:pt x="276978" y="6068911"/>
                    <a:pt x="266829" y="6048361"/>
                    <a:pt x="258928" y="6026981"/>
                  </a:cubicBezTo>
                  <a:cubicBezTo>
                    <a:pt x="254416" y="6015184"/>
                    <a:pt x="244605" y="6003083"/>
                    <a:pt x="245105" y="5991615"/>
                  </a:cubicBezTo>
                  <a:cubicBezTo>
                    <a:pt x="248075" y="5925141"/>
                    <a:pt x="216651" y="5867990"/>
                    <a:pt x="197441" y="5807458"/>
                  </a:cubicBezTo>
                  <a:cubicBezTo>
                    <a:pt x="188523" y="5779456"/>
                    <a:pt x="171697" y="5754078"/>
                    <a:pt x="159115" y="5727356"/>
                  </a:cubicBezTo>
                  <a:cubicBezTo>
                    <a:pt x="155717" y="5720411"/>
                    <a:pt x="152517" y="5712566"/>
                    <a:pt x="152306" y="5705270"/>
                  </a:cubicBezTo>
                  <a:cubicBezTo>
                    <a:pt x="151252" y="5663532"/>
                    <a:pt x="151674" y="5621922"/>
                    <a:pt x="150939" y="5580441"/>
                  </a:cubicBezTo>
                  <a:cubicBezTo>
                    <a:pt x="150326" y="5542748"/>
                    <a:pt x="147369" y="5505023"/>
                    <a:pt x="187956" y="5482729"/>
                  </a:cubicBezTo>
                  <a:cubicBezTo>
                    <a:pt x="194324" y="5479395"/>
                    <a:pt x="198291" y="5470181"/>
                    <a:pt x="201902" y="5463053"/>
                  </a:cubicBezTo>
                  <a:cubicBezTo>
                    <a:pt x="257480" y="5353065"/>
                    <a:pt x="249730" y="5298303"/>
                    <a:pt x="168174" y="5205662"/>
                  </a:cubicBezTo>
                  <a:cubicBezTo>
                    <a:pt x="159805" y="5196040"/>
                    <a:pt x="152161" y="5174340"/>
                    <a:pt x="157186" y="5166766"/>
                  </a:cubicBezTo>
                  <a:cubicBezTo>
                    <a:pt x="198743" y="5102508"/>
                    <a:pt x="186477" y="5038579"/>
                    <a:pt x="163999" y="4972256"/>
                  </a:cubicBezTo>
                  <a:cubicBezTo>
                    <a:pt x="158020" y="4955056"/>
                    <a:pt x="155299" y="4930181"/>
                    <a:pt x="163388" y="4915833"/>
                  </a:cubicBezTo>
                  <a:cubicBezTo>
                    <a:pt x="200708" y="4847649"/>
                    <a:pt x="186907" y="4780374"/>
                    <a:pt x="166361" y="4712964"/>
                  </a:cubicBezTo>
                  <a:cubicBezTo>
                    <a:pt x="163165" y="4702485"/>
                    <a:pt x="150748" y="4690669"/>
                    <a:pt x="140122" y="4687152"/>
                  </a:cubicBezTo>
                  <a:cubicBezTo>
                    <a:pt x="102452" y="4674589"/>
                    <a:pt x="86917" y="4644970"/>
                    <a:pt x="73058" y="4611951"/>
                  </a:cubicBezTo>
                  <a:cubicBezTo>
                    <a:pt x="50686" y="4559957"/>
                    <a:pt x="25516" y="4509149"/>
                    <a:pt x="3979" y="4456771"/>
                  </a:cubicBezTo>
                  <a:cubicBezTo>
                    <a:pt x="-1236" y="4443877"/>
                    <a:pt x="-726" y="4427139"/>
                    <a:pt x="2091" y="4412781"/>
                  </a:cubicBezTo>
                  <a:cubicBezTo>
                    <a:pt x="11653" y="4363733"/>
                    <a:pt x="45382" y="4329603"/>
                    <a:pt x="75905" y="4292897"/>
                  </a:cubicBezTo>
                  <a:cubicBezTo>
                    <a:pt x="89361" y="4276787"/>
                    <a:pt x="97880" y="4255660"/>
                    <a:pt x="104434" y="4235333"/>
                  </a:cubicBezTo>
                  <a:cubicBezTo>
                    <a:pt x="121200" y="4182569"/>
                    <a:pt x="135523" y="4128901"/>
                    <a:pt x="151065" y="4075686"/>
                  </a:cubicBezTo>
                  <a:cubicBezTo>
                    <a:pt x="152552" y="4070549"/>
                    <a:pt x="157315" y="4065932"/>
                    <a:pt x="161243" y="4061695"/>
                  </a:cubicBezTo>
                  <a:cubicBezTo>
                    <a:pt x="202828" y="4019095"/>
                    <a:pt x="244731" y="3976753"/>
                    <a:pt x="286285" y="3933862"/>
                  </a:cubicBezTo>
                  <a:cubicBezTo>
                    <a:pt x="294168" y="3925683"/>
                    <a:pt x="299393" y="3914571"/>
                    <a:pt x="306926" y="3905847"/>
                  </a:cubicBezTo>
                  <a:cubicBezTo>
                    <a:pt x="317292" y="3893589"/>
                    <a:pt x="326766" y="3878502"/>
                    <a:pt x="340015" y="3871199"/>
                  </a:cubicBezTo>
                  <a:cubicBezTo>
                    <a:pt x="381725" y="3848490"/>
                    <a:pt x="396760" y="3812013"/>
                    <a:pt x="400111" y="3767743"/>
                  </a:cubicBezTo>
                  <a:cubicBezTo>
                    <a:pt x="403294" y="3727294"/>
                    <a:pt x="405323" y="3686973"/>
                    <a:pt x="409694" y="3646690"/>
                  </a:cubicBezTo>
                  <a:cubicBezTo>
                    <a:pt x="414852" y="3597538"/>
                    <a:pt x="420910" y="3548579"/>
                    <a:pt x="428447" y="3499752"/>
                  </a:cubicBezTo>
                  <a:cubicBezTo>
                    <a:pt x="431696" y="3478619"/>
                    <a:pt x="435683" y="3456228"/>
                    <a:pt x="445033" y="3437349"/>
                  </a:cubicBezTo>
                  <a:cubicBezTo>
                    <a:pt x="470858" y="3384475"/>
                    <a:pt x="486179" y="3329236"/>
                    <a:pt x="471431" y="3272018"/>
                  </a:cubicBezTo>
                  <a:cubicBezTo>
                    <a:pt x="459682" y="3226180"/>
                    <a:pt x="472474" y="3185267"/>
                    <a:pt x="495919" y="3153432"/>
                  </a:cubicBezTo>
                  <a:cubicBezTo>
                    <a:pt x="538461" y="3095505"/>
                    <a:pt x="521296" y="3040311"/>
                    <a:pt x="499541" y="2985907"/>
                  </a:cubicBezTo>
                  <a:cubicBezTo>
                    <a:pt x="488276" y="2957871"/>
                    <a:pt x="486838" y="2934028"/>
                    <a:pt x="491640" y="2905697"/>
                  </a:cubicBezTo>
                  <a:cubicBezTo>
                    <a:pt x="502898" y="2840071"/>
                    <a:pt x="547705" y="2792141"/>
                    <a:pt x="586592" y="2746325"/>
                  </a:cubicBezTo>
                  <a:cubicBezTo>
                    <a:pt x="619786" y="2707275"/>
                    <a:pt x="636305" y="2665661"/>
                    <a:pt x="647211" y="2620857"/>
                  </a:cubicBezTo>
                  <a:cubicBezTo>
                    <a:pt x="661216" y="2564298"/>
                    <a:pt x="648982" y="2522027"/>
                    <a:pt x="598120" y="2501248"/>
                  </a:cubicBezTo>
                  <a:cubicBezTo>
                    <a:pt x="583733" y="2495506"/>
                    <a:pt x="566431" y="2484521"/>
                    <a:pt x="560897" y="2471368"/>
                  </a:cubicBezTo>
                  <a:cubicBezTo>
                    <a:pt x="533469" y="2407931"/>
                    <a:pt x="496686" y="2344634"/>
                    <a:pt x="506928" y="2272389"/>
                  </a:cubicBezTo>
                  <a:cubicBezTo>
                    <a:pt x="520879" y="2172517"/>
                    <a:pt x="509052" y="2077807"/>
                    <a:pt x="474122" y="1983284"/>
                  </a:cubicBezTo>
                  <a:cubicBezTo>
                    <a:pt x="417537" y="1829959"/>
                    <a:pt x="358639" y="1676886"/>
                    <a:pt x="349180" y="1510207"/>
                  </a:cubicBezTo>
                  <a:cubicBezTo>
                    <a:pt x="347619" y="1482573"/>
                    <a:pt x="326399" y="1451821"/>
                    <a:pt x="306451" y="1430003"/>
                  </a:cubicBezTo>
                  <a:cubicBezTo>
                    <a:pt x="268511" y="1388202"/>
                    <a:pt x="266127" y="1390512"/>
                    <a:pt x="287747" y="1336633"/>
                  </a:cubicBezTo>
                  <a:cubicBezTo>
                    <a:pt x="293070" y="1323756"/>
                    <a:pt x="295470" y="1308272"/>
                    <a:pt x="304326" y="1298229"/>
                  </a:cubicBezTo>
                  <a:cubicBezTo>
                    <a:pt x="349361" y="1247057"/>
                    <a:pt x="331041" y="1191986"/>
                    <a:pt x="317671" y="1136667"/>
                  </a:cubicBezTo>
                  <a:cubicBezTo>
                    <a:pt x="315148" y="1126990"/>
                    <a:pt x="311827" y="1115354"/>
                    <a:pt x="314959" y="1106522"/>
                  </a:cubicBezTo>
                  <a:cubicBezTo>
                    <a:pt x="329032" y="1066641"/>
                    <a:pt x="319157" y="1035231"/>
                    <a:pt x="290675" y="1004980"/>
                  </a:cubicBezTo>
                  <a:cubicBezTo>
                    <a:pt x="266138" y="978690"/>
                    <a:pt x="249805" y="947108"/>
                    <a:pt x="272712" y="910357"/>
                  </a:cubicBezTo>
                  <a:cubicBezTo>
                    <a:pt x="323486" y="828702"/>
                    <a:pt x="317578" y="747981"/>
                    <a:pt x="270963" y="667028"/>
                  </a:cubicBezTo>
                  <a:cubicBezTo>
                    <a:pt x="237707" y="609204"/>
                    <a:pt x="225082" y="549995"/>
                    <a:pt x="244986" y="483131"/>
                  </a:cubicBezTo>
                  <a:cubicBezTo>
                    <a:pt x="252708" y="457408"/>
                    <a:pt x="242285" y="426353"/>
                    <a:pt x="241465" y="397465"/>
                  </a:cubicBezTo>
                  <a:cubicBezTo>
                    <a:pt x="240850" y="381142"/>
                    <a:pt x="239176" y="363176"/>
                    <a:pt x="244890" y="348507"/>
                  </a:cubicBezTo>
                  <a:cubicBezTo>
                    <a:pt x="259350" y="309454"/>
                    <a:pt x="279299" y="272445"/>
                    <a:pt x="293439" y="233141"/>
                  </a:cubicBezTo>
                  <a:cubicBezTo>
                    <a:pt x="300152" y="214256"/>
                    <a:pt x="302437" y="192349"/>
                    <a:pt x="300513" y="172069"/>
                  </a:cubicBezTo>
                  <a:close/>
                </a:path>
              </a:pathLst>
            </a:custGeom>
            <a:blipFill>
              <a:blip r:embed="rId2">
                <a:alphaModFix amt="57000"/>
              </a:blip>
              <a:tile tx="0" ty="0" sx="100000" sy="100000" flip="none" algn="tl"/>
            </a:blip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929F805D-338D-DB3C-E655-B5B11865F81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endParaRPr lang="en-GB"/>
          </a:p>
          <a:p>
            <a:endParaRPr lang="en-GB" dirty="0">
              <a:cs typeface="Calibri"/>
            </a:endParaRPr>
          </a:p>
          <a:p>
            <a:endParaRPr lang="en-GB" dirty="0">
              <a:cs typeface="Calibri"/>
            </a:endParaRPr>
          </a:p>
        </p:txBody>
      </p:sp>
      <p:pic>
        <p:nvPicPr>
          <p:cNvPr id="6" name="Picture 6">
            <a:extLst>
              <a:ext uri="{FF2B5EF4-FFF2-40B4-BE49-F238E27FC236}">
                <a16:creationId xmlns:a16="http://schemas.microsoft.com/office/drawing/2014/main" id="{6AA4CD4F-E57B-4792-0BA2-AAF9993CA42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86563" y="1205421"/>
            <a:ext cx="4171294" cy="2719244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939A1E2A-7DB1-3FE8-B354-73FB78BCE443}"/>
              </a:ext>
            </a:extLst>
          </p:cNvPr>
          <p:cNvSpPr txBox="1"/>
          <p:nvPr/>
        </p:nvSpPr>
        <p:spPr>
          <a:xfrm>
            <a:off x="6913809" y="3930203"/>
            <a:ext cx="3172496" cy="33855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1600" dirty="0">
                <a:solidFill>
                  <a:schemeClr val="bg1"/>
                </a:solidFill>
              </a:rPr>
              <a:t>Barlow, N. (2020) </a:t>
            </a:r>
            <a:r>
              <a:rPr lang="en-GB" sz="1600" i="1" dirty="0">
                <a:solidFill>
                  <a:schemeClr val="bg1"/>
                </a:solidFill>
              </a:rPr>
              <a:t>Gender Inequality</a:t>
            </a:r>
          </a:p>
        </p:txBody>
      </p:sp>
    </p:spTree>
    <p:extLst>
      <p:ext uri="{BB962C8B-B14F-4D97-AF65-F5344CB8AC3E}">
        <p14:creationId xmlns:p14="http://schemas.microsoft.com/office/powerpoint/2010/main" val="9829416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wd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A9CB0874-88B8-43D3-B0B6-C32F790F79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4BFD067A-52BE-40EE-B7CA-391830B9A26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0"/>
            <a:ext cx="12192000" cy="2561771"/>
            <a:chOff x="0" y="0"/>
            <a:chExt cx="12192000" cy="2561771"/>
          </a:xfrm>
        </p:grpSpPr>
        <p:sp>
          <p:nvSpPr>
            <p:cNvPr id="11" name="Freeform: Shape 10">
              <a:extLst>
                <a:ext uri="{FF2B5EF4-FFF2-40B4-BE49-F238E27FC236}">
                  <a16:creationId xmlns:a16="http://schemas.microsoft.com/office/drawing/2014/main" id="{1CDA7855-806B-4A02-9C19-24872E4D89A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0"/>
              <a:ext cx="12192000" cy="2561771"/>
            </a:xfrm>
            <a:custGeom>
              <a:avLst/>
              <a:gdLst>
                <a:gd name="connsiteX0" fmla="*/ 0 w 12192000"/>
                <a:gd name="connsiteY0" fmla="*/ 0 h 2561771"/>
                <a:gd name="connsiteX1" fmla="*/ 12192000 w 12192000"/>
                <a:gd name="connsiteY1" fmla="*/ 0 h 2561771"/>
                <a:gd name="connsiteX2" fmla="*/ 12192000 w 12192000"/>
                <a:gd name="connsiteY2" fmla="*/ 2359863 h 2561771"/>
                <a:gd name="connsiteX3" fmla="*/ 6364514 w 12192000"/>
                <a:gd name="connsiteY3" fmla="*/ 2561771 h 2561771"/>
                <a:gd name="connsiteX4" fmla="*/ 1981200 w 12192000"/>
                <a:gd name="connsiteY4" fmla="*/ 2278742 h 2561771"/>
                <a:gd name="connsiteX5" fmla="*/ 0 w 12192000"/>
                <a:gd name="connsiteY5" fmla="*/ 2343277 h 25617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2192000" h="2561771">
                  <a:moveTo>
                    <a:pt x="0" y="0"/>
                  </a:moveTo>
                  <a:lnTo>
                    <a:pt x="12192000" y="0"/>
                  </a:lnTo>
                  <a:lnTo>
                    <a:pt x="12192000" y="2359863"/>
                  </a:lnTo>
                  <a:lnTo>
                    <a:pt x="6364514" y="2561771"/>
                  </a:lnTo>
                  <a:lnTo>
                    <a:pt x="1981200" y="2278742"/>
                  </a:lnTo>
                  <a:lnTo>
                    <a:pt x="0" y="2343277"/>
                  </a:lnTo>
                  <a:close/>
                </a:path>
              </a:pathLst>
            </a:custGeom>
            <a:solidFill>
              <a:schemeClr val="tx1"/>
            </a:soli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3AFE70DE-5BEC-4E54-98D2-48C13E1491F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0"/>
              <a:ext cx="12192000" cy="2561771"/>
            </a:xfrm>
            <a:custGeom>
              <a:avLst/>
              <a:gdLst>
                <a:gd name="connsiteX0" fmla="*/ 0 w 12192000"/>
                <a:gd name="connsiteY0" fmla="*/ 0 h 2561771"/>
                <a:gd name="connsiteX1" fmla="*/ 12192000 w 12192000"/>
                <a:gd name="connsiteY1" fmla="*/ 0 h 2561771"/>
                <a:gd name="connsiteX2" fmla="*/ 12192000 w 12192000"/>
                <a:gd name="connsiteY2" fmla="*/ 2359863 h 2561771"/>
                <a:gd name="connsiteX3" fmla="*/ 6364514 w 12192000"/>
                <a:gd name="connsiteY3" fmla="*/ 2561771 h 2561771"/>
                <a:gd name="connsiteX4" fmla="*/ 1981200 w 12192000"/>
                <a:gd name="connsiteY4" fmla="*/ 2278742 h 2561771"/>
                <a:gd name="connsiteX5" fmla="*/ 0 w 12192000"/>
                <a:gd name="connsiteY5" fmla="*/ 2343277 h 25617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2192000" h="2561771">
                  <a:moveTo>
                    <a:pt x="0" y="0"/>
                  </a:moveTo>
                  <a:lnTo>
                    <a:pt x="12192000" y="0"/>
                  </a:lnTo>
                  <a:lnTo>
                    <a:pt x="12192000" y="2359863"/>
                  </a:lnTo>
                  <a:lnTo>
                    <a:pt x="6364514" y="2561771"/>
                  </a:lnTo>
                  <a:lnTo>
                    <a:pt x="1981200" y="2278742"/>
                  </a:lnTo>
                  <a:lnTo>
                    <a:pt x="0" y="2343277"/>
                  </a:lnTo>
                  <a:close/>
                </a:path>
              </a:pathLst>
            </a:custGeom>
            <a:solidFill>
              <a:schemeClr val="bg1">
                <a:alpha val="86000"/>
              </a:schemeClr>
            </a:soli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1C398519-2464-04D0-2B1B-CFCFFDAB8F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94674" y="789114"/>
            <a:ext cx="7866060" cy="707886"/>
          </a:xfrm>
        </p:spPr>
        <p:txBody>
          <a:bodyPr anchor="b">
            <a:normAutofit/>
          </a:bodyPr>
          <a:lstStyle/>
          <a:p>
            <a:r>
              <a:rPr lang="en-GB" dirty="0">
                <a:cs typeface="Calibri Light"/>
              </a:rPr>
              <a:t>Definition:</a:t>
            </a:r>
            <a:endParaRPr lang="en-GB" dirty="0"/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C15B8CC4-8CCE-428F-AE7E-28D178984CE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rot="10800000">
            <a:off x="0" y="2027156"/>
            <a:ext cx="12192000" cy="757168"/>
            <a:chOff x="0" y="2959818"/>
            <a:chExt cx="12192000" cy="757168"/>
          </a:xfrm>
        </p:grpSpPr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A6359FA2-E374-4073-8269-E10D2AE749C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2959818"/>
              <a:ext cx="12192000" cy="757168"/>
            </a:xfrm>
            <a:custGeom>
              <a:avLst/>
              <a:gdLst>
                <a:gd name="connsiteX0" fmla="*/ 0 w 12192000"/>
                <a:gd name="connsiteY0" fmla="*/ 0 h 757168"/>
                <a:gd name="connsiteX1" fmla="*/ 41653 w 12192000"/>
                <a:gd name="connsiteY1" fmla="*/ 6945 h 757168"/>
                <a:gd name="connsiteX2" fmla="*/ 81317 w 12192000"/>
                <a:gd name="connsiteY2" fmla="*/ 15509 h 757168"/>
                <a:gd name="connsiteX3" fmla="*/ 114150 w 12192000"/>
                <a:gd name="connsiteY3" fmla="*/ 28105 h 757168"/>
                <a:gd name="connsiteX4" fmla="*/ 214865 w 12192000"/>
                <a:gd name="connsiteY4" fmla="*/ 58374 h 757168"/>
                <a:gd name="connsiteX5" fmla="*/ 299237 w 12192000"/>
                <a:gd name="connsiteY5" fmla="*/ 63560 h 757168"/>
                <a:gd name="connsiteX6" fmla="*/ 415570 w 12192000"/>
                <a:gd name="connsiteY6" fmla="*/ 83774 h 757168"/>
                <a:gd name="connsiteX7" fmla="*/ 633210 w 12192000"/>
                <a:gd name="connsiteY7" fmla="*/ 109108 h 757168"/>
                <a:gd name="connsiteX8" fmla="*/ 677567 w 12192000"/>
                <a:gd name="connsiteY8" fmla="*/ 119446 h 757168"/>
                <a:gd name="connsiteX9" fmla="*/ 946429 w 12192000"/>
                <a:gd name="connsiteY9" fmla="*/ 171502 h 757168"/>
                <a:gd name="connsiteX10" fmla="*/ 1163367 w 12192000"/>
                <a:gd name="connsiteY10" fmla="*/ 182106 h 757168"/>
                <a:gd name="connsiteX11" fmla="*/ 1180337 w 12192000"/>
                <a:gd name="connsiteY11" fmla="*/ 181279 h 757168"/>
                <a:gd name="connsiteX12" fmla="*/ 1263939 w 12192000"/>
                <a:gd name="connsiteY12" fmla="*/ 173070 h 757168"/>
                <a:gd name="connsiteX13" fmla="*/ 1392213 w 12192000"/>
                <a:gd name="connsiteY13" fmla="*/ 183225 h 757168"/>
                <a:gd name="connsiteX14" fmla="*/ 1479752 w 12192000"/>
                <a:gd name="connsiteY14" fmla="*/ 205174 h 757168"/>
                <a:gd name="connsiteX15" fmla="*/ 1589813 w 12192000"/>
                <a:gd name="connsiteY15" fmla="*/ 211706 h 757168"/>
                <a:gd name="connsiteX16" fmla="*/ 1716264 w 12192000"/>
                <a:gd name="connsiteY16" fmla="*/ 207459 h 757168"/>
                <a:gd name="connsiteX17" fmla="*/ 1772900 w 12192000"/>
                <a:gd name="connsiteY17" fmla="*/ 208137 h 757168"/>
                <a:gd name="connsiteX18" fmla="*/ 1929319 w 12192000"/>
                <a:gd name="connsiteY18" fmla="*/ 193822 h 757168"/>
                <a:gd name="connsiteX19" fmla="*/ 2021514 w 12192000"/>
                <a:gd name="connsiteY19" fmla="*/ 204186 h 757168"/>
                <a:gd name="connsiteX20" fmla="*/ 2111753 w 12192000"/>
                <a:gd name="connsiteY20" fmla="*/ 223797 h 757168"/>
                <a:gd name="connsiteX21" fmla="*/ 2169356 w 12192000"/>
                <a:gd name="connsiteY21" fmla="*/ 241125 h 757168"/>
                <a:gd name="connsiteX22" fmla="*/ 2286638 w 12192000"/>
                <a:gd name="connsiteY22" fmla="*/ 257382 h 757168"/>
                <a:gd name="connsiteX23" fmla="*/ 2308368 w 12192000"/>
                <a:gd name="connsiteY23" fmla="*/ 256995 h 757168"/>
                <a:gd name="connsiteX24" fmla="*/ 2660621 w 12192000"/>
                <a:gd name="connsiteY24" fmla="*/ 262863 h 757168"/>
                <a:gd name="connsiteX25" fmla="*/ 2801134 w 12192000"/>
                <a:gd name="connsiteY25" fmla="*/ 250006 h 757168"/>
                <a:gd name="connsiteX26" fmla="*/ 2830994 w 12192000"/>
                <a:gd name="connsiteY26" fmla="*/ 249091 h 757168"/>
                <a:gd name="connsiteX27" fmla="*/ 3129084 w 12192000"/>
                <a:gd name="connsiteY27" fmla="*/ 242009 h 757168"/>
                <a:gd name="connsiteX28" fmla="*/ 3162162 w 12192000"/>
                <a:gd name="connsiteY28" fmla="*/ 242789 h 757168"/>
                <a:gd name="connsiteX29" fmla="*/ 3254072 w 12192000"/>
                <a:gd name="connsiteY29" fmla="*/ 251612 h 757168"/>
                <a:gd name="connsiteX30" fmla="*/ 3473491 w 12192000"/>
                <a:gd name="connsiteY30" fmla="*/ 221903 h 757168"/>
                <a:gd name="connsiteX31" fmla="*/ 3691860 w 12192000"/>
                <a:gd name="connsiteY31" fmla="*/ 219228 h 757168"/>
                <a:gd name="connsiteX32" fmla="*/ 3811494 w 12192000"/>
                <a:gd name="connsiteY32" fmla="*/ 225691 h 757168"/>
                <a:gd name="connsiteX33" fmla="*/ 3897533 w 12192000"/>
                <a:gd name="connsiteY33" fmla="*/ 220087 h 757168"/>
                <a:gd name="connsiteX34" fmla="*/ 4109430 w 12192000"/>
                <a:gd name="connsiteY34" fmla="*/ 200477 h 757168"/>
                <a:gd name="connsiteX35" fmla="*/ 4208772 w 12192000"/>
                <a:gd name="connsiteY35" fmla="*/ 200914 h 757168"/>
                <a:gd name="connsiteX36" fmla="*/ 4314641 w 12192000"/>
                <a:gd name="connsiteY36" fmla="*/ 196159 h 757168"/>
                <a:gd name="connsiteX37" fmla="*/ 4577622 w 12192000"/>
                <a:gd name="connsiteY37" fmla="*/ 163774 h 757168"/>
                <a:gd name="connsiteX38" fmla="*/ 4790345 w 12192000"/>
                <a:gd name="connsiteY38" fmla="*/ 177592 h 757168"/>
                <a:gd name="connsiteX39" fmla="*/ 4926164 w 12192000"/>
                <a:gd name="connsiteY39" fmla="*/ 184139 h 757168"/>
                <a:gd name="connsiteX40" fmla="*/ 5088812 w 12192000"/>
                <a:gd name="connsiteY40" fmla="*/ 177401 h 757168"/>
                <a:gd name="connsiteX41" fmla="*/ 5222466 w 12192000"/>
                <a:gd name="connsiteY41" fmla="*/ 162082 h 757168"/>
                <a:gd name="connsiteX42" fmla="*/ 5406528 w 12192000"/>
                <a:gd name="connsiteY42" fmla="*/ 153987 h 757168"/>
                <a:gd name="connsiteX43" fmla="*/ 5590716 w 12192000"/>
                <a:gd name="connsiteY43" fmla="*/ 129490 h 757168"/>
                <a:gd name="connsiteX44" fmla="*/ 5719429 w 12192000"/>
                <a:gd name="connsiteY44" fmla="*/ 110099 h 757168"/>
                <a:gd name="connsiteX45" fmla="*/ 5897895 w 12192000"/>
                <a:gd name="connsiteY45" fmla="*/ 96368 h 757168"/>
                <a:gd name="connsiteX46" fmla="*/ 6169957 w 12192000"/>
                <a:gd name="connsiteY46" fmla="*/ 94411 h 757168"/>
                <a:gd name="connsiteX47" fmla="*/ 6294827 w 12192000"/>
                <a:gd name="connsiteY47" fmla="*/ 99236 h 757168"/>
                <a:gd name="connsiteX48" fmla="*/ 6494261 w 12192000"/>
                <a:gd name="connsiteY48" fmla="*/ 71724 h 757168"/>
                <a:gd name="connsiteX49" fmla="*/ 6579627 w 12192000"/>
                <a:gd name="connsiteY49" fmla="*/ 57883 h 757168"/>
                <a:gd name="connsiteX50" fmla="*/ 6654800 w 12192000"/>
                <a:gd name="connsiteY50" fmla="*/ 77086 h 757168"/>
                <a:gd name="connsiteX51" fmla="*/ 6703059 w 12192000"/>
                <a:gd name="connsiteY51" fmla="*/ 97166 h 757168"/>
                <a:gd name="connsiteX52" fmla="*/ 6859445 w 12192000"/>
                <a:gd name="connsiteY52" fmla="*/ 90481 h 757168"/>
                <a:gd name="connsiteX53" fmla="*/ 7025414 w 12192000"/>
                <a:gd name="connsiteY53" fmla="*/ 83536 h 757168"/>
                <a:gd name="connsiteX54" fmla="*/ 7144137 w 12192000"/>
                <a:gd name="connsiteY54" fmla="*/ 79264 h 757168"/>
                <a:gd name="connsiteX55" fmla="*/ 7291235 w 12192000"/>
                <a:gd name="connsiteY55" fmla="*/ 95367 h 757168"/>
                <a:gd name="connsiteX56" fmla="*/ 7407395 w 12192000"/>
                <a:gd name="connsiteY56" fmla="*/ 104888 h 757168"/>
                <a:gd name="connsiteX57" fmla="*/ 7500837 w 12192000"/>
                <a:gd name="connsiteY57" fmla="*/ 119515 h 757168"/>
                <a:gd name="connsiteX58" fmla="*/ 7533567 w 12192000"/>
                <a:gd name="connsiteY58" fmla="*/ 126955 h 757168"/>
                <a:gd name="connsiteX59" fmla="*/ 7792910 w 12192000"/>
                <a:gd name="connsiteY59" fmla="*/ 185188 h 757168"/>
                <a:gd name="connsiteX60" fmla="*/ 8070699 w 12192000"/>
                <a:gd name="connsiteY60" fmla="*/ 235423 h 757168"/>
                <a:gd name="connsiteX61" fmla="*/ 8253177 w 12192000"/>
                <a:gd name="connsiteY61" fmla="*/ 222473 h 757168"/>
                <a:gd name="connsiteX62" fmla="*/ 8320683 w 12192000"/>
                <a:gd name="connsiteY62" fmla="*/ 226393 h 757168"/>
                <a:gd name="connsiteX63" fmla="*/ 8631438 w 12192000"/>
                <a:gd name="connsiteY63" fmla="*/ 237528 h 757168"/>
                <a:gd name="connsiteX64" fmla="*/ 8686410 w 12192000"/>
                <a:gd name="connsiteY64" fmla="*/ 234877 h 757168"/>
                <a:gd name="connsiteX65" fmla="*/ 8980658 w 12192000"/>
                <a:gd name="connsiteY65" fmla="*/ 273001 h 757168"/>
                <a:gd name="connsiteX66" fmla="*/ 9087625 w 12192000"/>
                <a:gd name="connsiteY66" fmla="*/ 282423 h 757168"/>
                <a:gd name="connsiteX67" fmla="*/ 9186017 w 12192000"/>
                <a:gd name="connsiteY67" fmla="*/ 293875 h 757168"/>
                <a:gd name="connsiteX68" fmla="*/ 9323931 w 12192000"/>
                <a:gd name="connsiteY68" fmla="*/ 302628 h 757168"/>
                <a:gd name="connsiteX69" fmla="*/ 9467213 w 12192000"/>
                <a:gd name="connsiteY69" fmla="*/ 307275 h 757168"/>
                <a:gd name="connsiteX70" fmla="*/ 9626826 w 12192000"/>
                <a:gd name="connsiteY70" fmla="*/ 316213 h 757168"/>
                <a:gd name="connsiteX71" fmla="*/ 9689696 w 12192000"/>
                <a:gd name="connsiteY71" fmla="*/ 324467 h 757168"/>
                <a:gd name="connsiteX72" fmla="*/ 9860526 w 12192000"/>
                <a:gd name="connsiteY72" fmla="*/ 329986 h 757168"/>
                <a:gd name="connsiteX73" fmla="*/ 9949775 w 12192000"/>
                <a:gd name="connsiteY73" fmla="*/ 340386 h 757168"/>
                <a:gd name="connsiteX74" fmla="*/ 10097252 w 12192000"/>
                <a:gd name="connsiteY74" fmla="*/ 349262 h 757168"/>
                <a:gd name="connsiteX75" fmla="*/ 10145261 w 12192000"/>
                <a:gd name="connsiteY75" fmla="*/ 353113 h 757168"/>
                <a:gd name="connsiteX76" fmla="*/ 10188159 w 12192000"/>
                <a:gd name="connsiteY76" fmla="*/ 356124 h 757168"/>
                <a:gd name="connsiteX77" fmla="*/ 10336144 w 12192000"/>
                <a:gd name="connsiteY77" fmla="*/ 348235 h 757168"/>
                <a:gd name="connsiteX78" fmla="*/ 10466847 w 12192000"/>
                <a:gd name="connsiteY78" fmla="*/ 354131 h 757168"/>
                <a:gd name="connsiteX79" fmla="*/ 10696514 w 12192000"/>
                <a:gd name="connsiteY79" fmla="*/ 353575 h 757168"/>
                <a:gd name="connsiteX80" fmla="*/ 10746932 w 12192000"/>
                <a:gd name="connsiteY80" fmla="*/ 360606 h 757168"/>
                <a:gd name="connsiteX81" fmla="*/ 10905388 w 12192000"/>
                <a:gd name="connsiteY81" fmla="*/ 370627 h 757168"/>
                <a:gd name="connsiteX82" fmla="*/ 10995602 w 12192000"/>
                <a:gd name="connsiteY82" fmla="*/ 376691 h 757168"/>
                <a:gd name="connsiteX83" fmla="*/ 11107647 w 12192000"/>
                <a:gd name="connsiteY83" fmla="*/ 373405 h 757168"/>
                <a:gd name="connsiteX84" fmla="*/ 11302440 w 12192000"/>
                <a:gd name="connsiteY84" fmla="*/ 364156 h 757168"/>
                <a:gd name="connsiteX85" fmla="*/ 11353613 w 12192000"/>
                <a:gd name="connsiteY85" fmla="*/ 363785 h 757168"/>
                <a:gd name="connsiteX86" fmla="*/ 11447323 w 12192000"/>
                <a:gd name="connsiteY86" fmla="*/ 359346 h 757168"/>
                <a:gd name="connsiteX87" fmla="*/ 11464292 w 12192000"/>
                <a:gd name="connsiteY87" fmla="*/ 358519 h 757168"/>
                <a:gd name="connsiteX88" fmla="*/ 11607560 w 12192000"/>
                <a:gd name="connsiteY88" fmla="*/ 342370 h 757168"/>
                <a:gd name="connsiteX89" fmla="*/ 11681426 w 12192000"/>
                <a:gd name="connsiteY89" fmla="*/ 344335 h 757168"/>
                <a:gd name="connsiteX90" fmla="*/ 11893565 w 12192000"/>
                <a:gd name="connsiteY90" fmla="*/ 355261 h 757168"/>
                <a:gd name="connsiteX91" fmla="*/ 11983290 w 12192000"/>
                <a:gd name="connsiteY91" fmla="*/ 363588 h 757168"/>
                <a:gd name="connsiteX92" fmla="*/ 12192000 w 12192000"/>
                <a:gd name="connsiteY92" fmla="*/ 388018 h 757168"/>
                <a:gd name="connsiteX93" fmla="*/ 12192000 w 12192000"/>
                <a:gd name="connsiteY93" fmla="*/ 577115 h 757168"/>
                <a:gd name="connsiteX94" fmla="*/ 12157329 w 12192000"/>
                <a:gd name="connsiteY94" fmla="*/ 588862 h 757168"/>
                <a:gd name="connsiteX95" fmla="*/ 12066948 w 12192000"/>
                <a:gd name="connsiteY95" fmla="*/ 586034 h 757168"/>
                <a:gd name="connsiteX96" fmla="*/ 11911344 w 12192000"/>
                <a:gd name="connsiteY96" fmla="*/ 521599 h 757168"/>
                <a:gd name="connsiteX97" fmla="*/ 11847823 w 12192000"/>
                <a:gd name="connsiteY97" fmla="*/ 511785 h 757168"/>
                <a:gd name="connsiteX98" fmla="*/ 11737547 w 12192000"/>
                <a:gd name="connsiteY98" fmla="*/ 502380 h 757168"/>
                <a:gd name="connsiteX99" fmla="*/ 11636052 w 12192000"/>
                <a:gd name="connsiteY99" fmla="*/ 514993 h 757168"/>
                <a:gd name="connsiteX100" fmla="*/ 11394706 w 12192000"/>
                <a:gd name="connsiteY100" fmla="*/ 590867 h 757168"/>
                <a:gd name="connsiteX101" fmla="*/ 11354978 w 12192000"/>
                <a:gd name="connsiteY101" fmla="*/ 597561 h 757168"/>
                <a:gd name="connsiteX102" fmla="*/ 11285306 w 12192000"/>
                <a:gd name="connsiteY102" fmla="*/ 599825 h 757168"/>
                <a:gd name="connsiteX103" fmla="*/ 11008528 w 12192000"/>
                <a:gd name="connsiteY103" fmla="*/ 656670 h 757168"/>
                <a:gd name="connsiteX104" fmla="*/ 10948735 w 12192000"/>
                <a:gd name="connsiteY104" fmla="*/ 652964 h 757168"/>
                <a:gd name="connsiteX105" fmla="*/ 10850698 w 12192000"/>
                <a:gd name="connsiteY105" fmla="*/ 641721 h 757168"/>
                <a:gd name="connsiteX106" fmla="*/ 10744026 w 12192000"/>
                <a:gd name="connsiteY106" fmla="*/ 647769 h 757168"/>
                <a:gd name="connsiteX107" fmla="*/ 10666160 w 12192000"/>
                <a:gd name="connsiteY107" fmla="*/ 651891 h 757168"/>
                <a:gd name="connsiteX108" fmla="*/ 10450521 w 12192000"/>
                <a:gd name="connsiteY108" fmla="*/ 616552 h 757168"/>
                <a:gd name="connsiteX109" fmla="*/ 10271192 w 12192000"/>
                <a:gd name="connsiteY109" fmla="*/ 583498 h 757168"/>
                <a:gd name="connsiteX110" fmla="*/ 10246067 w 12192000"/>
                <a:gd name="connsiteY110" fmla="*/ 585423 h 757168"/>
                <a:gd name="connsiteX111" fmla="*/ 10005027 w 12192000"/>
                <a:gd name="connsiteY111" fmla="*/ 592252 h 757168"/>
                <a:gd name="connsiteX112" fmla="*/ 9898681 w 12192000"/>
                <a:gd name="connsiteY112" fmla="*/ 613195 h 757168"/>
                <a:gd name="connsiteX113" fmla="*/ 9753225 w 12192000"/>
                <a:gd name="connsiteY113" fmla="*/ 629038 h 757168"/>
                <a:gd name="connsiteX114" fmla="*/ 9591376 w 12192000"/>
                <a:gd name="connsiteY114" fmla="*/ 648601 h 757168"/>
                <a:gd name="connsiteX115" fmla="*/ 9472860 w 12192000"/>
                <a:gd name="connsiteY115" fmla="*/ 655936 h 757168"/>
                <a:gd name="connsiteX116" fmla="*/ 9299788 w 12192000"/>
                <a:gd name="connsiteY116" fmla="*/ 636945 h 757168"/>
                <a:gd name="connsiteX117" fmla="*/ 9264605 w 12192000"/>
                <a:gd name="connsiteY117" fmla="*/ 627087 h 757168"/>
                <a:gd name="connsiteX118" fmla="*/ 8926435 w 12192000"/>
                <a:gd name="connsiteY118" fmla="*/ 549269 h 757168"/>
                <a:gd name="connsiteX119" fmla="*/ 8698934 w 12192000"/>
                <a:gd name="connsiteY119" fmla="*/ 536583 h 757168"/>
                <a:gd name="connsiteX120" fmla="*/ 8622862 w 12192000"/>
                <a:gd name="connsiteY120" fmla="*/ 541563 h 757168"/>
                <a:gd name="connsiteX121" fmla="*/ 8482784 w 12192000"/>
                <a:gd name="connsiteY121" fmla="*/ 574094 h 757168"/>
                <a:gd name="connsiteX122" fmla="*/ 8421565 w 12192000"/>
                <a:gd name="connsiteY122" fmla="*/ 576610 h 757168"/>
                <a:gd name="connsiteX123" fmla="*/ 8313469 w 12192000"/>
                <a:gd name="connsiteY123" fmla="*/ 574762 h 757168"/>
                <a:gd name="connsiteX124" fmla="*/ 8079520 w 12192000"/>
                <a:gd name="connsiteY124" fmla="*/ 558685 h 757168"/>
                <a:gd name="connsiteX125" fmla="*/ 7773327 w 12192000"/>
                <a:gd name="connsiteY125" fmla="*/ 558854 h 757168"/>
                <a:gd name="connsiteX126" fmla="*/ 7652477 w 12192000"/>
                <a:gd name="connsiteY126" fmla="*/ 547561 h 757168"/>
                <a:gd name="connsiteX127" fmla="*/ 7522274 w 12192000"/>
                <a:gd name="connsiteY127" fmla="*/ 532150 h 757168"/>
                <a:gd name="connsiteX128" fmla="*/ 7484080 w 12192000"/>
                <a:gd name="connsiteY128" fmla="*/ 530532 h 757168"/>
                <a:gd name="connsiteX129" fmla="*/ 7282277 w 12192000"/>
                <a:gd name="connsiteY129" fmla="*/ 540177 h 757168"/>
                <a:gd name="connsiteX130" fmla="*/ 7235690 w 12192000"/>
                <a:gd name="connsiteY130" fmla="*/ 551282 h 757168"/>
                <a:gd name="connsiteX131" fmla="*/ 7116339 w 12192000"/>
                <a:gd name="connsiteY131" fmla="*/ 539494 h 757168"/>
                <a:gd name="connsiteX132" fmla="*/ 7011067 w 12192000"/>
                <a:gd name="connsiteY132" fmla="*/ 511848 h 757168"/>
                <a:gd name="connsiteX133" fmla="*/ 6403234 w 12192000"/>
                <a:gd name="connsiteY133" fmla="*/ 432296 h 757168"/>
                <a:gd name="connsiteX134" fmla="*/ 6036273 w 12192000"/>
                <a:gd name="connsiteY134" fmla="*/ 412301 h 757168"/>
                <a:gd name="connsiteX135" fmla="*/ 5780467 w 12192000"/>
                <a:gd name="connsiteY135" fmla="*/ 377910 h 757168"/>
                <a:gd name="connsiteX136" fmla="*/ 5739051 w 12192000"/>
                <a:gd name="connsiteY136" fmla="*/ 353609 h 757168"/>
                <a:gd name="connsiteX137" fmla="*/ 5583566 w 12192000"/>
                <a:gd name="connsiteY137" fmla="*/ 321995 h 757168"/>
                <a:gd name="connsiteX138" fmla="*/ 5432030 w 12192000"/>
                <a:gd name="connsiteY138" fmla="*/ 362512 h 757168"/>
                <a:gd name="connsiteX139" fmla="*/ 5241398 w 12192000"/>
                <a:gd name="connsiteY139" fmla="*/ 425781 h 757168"/>
                <a:gd name="connsiteX140" fmla="*/ 5139710 w 12192000"/>
                <a:gd name="connsiteY140" fmla="*/ 421022 h 757168"/>
                <a:gd name="connsiteX141" fmla="*/ 4929402 w 12192000"/>
                <a:gd name="connsiteY141" fmla="*/ 424310 h 757168"/>
                <a:gd name="connsiteX142" fmla="*/ 4782793 w 12192000"/>
                <a:gd name="connsiteY142" fmla="*/ 441046 h 757168"/>
                <a:gd name="connsiteX143" fmla="*/ 4577594 w 12192000"/>
                <a:gd name="connsiteY143" fmla="*/ 459290 h 757168"/>
                <a:gd name="connsiteX144" fmla="*/ 4500826 w 12192000"/>
                <a:gd name="connsiteY144" fmla="*/ 470529 h 757168"/>
                <a:gd name="connsiteX145" fmla="*/ 4317973 w 12192000"/>
                <a:gd name="connsiteY145" fmla="*/ 483649 h 757168"/>
                <a:gd name="connsiteX146" fmla="*/ 4166722 w 12192000"/>
                <a:gd name="connsiteY146" fmla="*/ 490602 h 757168"/>
                <a:gd name="connsiteX147" fmla="*/ 4042814 w 12192000"/>
                <a:gd name="connsiteY147" fmla="*/ 530660 h 757168"/>
                <a:gd name="connsiteX148" fmla="*/ 4002653 w 12192000"/>
                <a:gd name="connsiteY148" fmla="*/ 552594 h 757168"/>
                <a:gd name="connsiteX149" fmla="*/ 3969549 w 12192000"/>
                <a:gd name="connsiteY149" fmla="*/ 566312 h 757168"/>
                <a:gd name="connsiteX150" fmla="*/ 3821685 w 12192000"/>
                <a:gd name="connsiteY150" fmla="*/ 649183 h 757168"/>
                <a:gd name="connsiteX151" fmla="*/ 3805138 w 12192000"/>
                <a:gd name="connsiteY151" fmla="*/ 655947 h 757168"/>
                <a:gd name="connsiteX152" fmla="*/ 3609177 w 12192000"/>
                <a:gd name="connsiteY152" fmla="*/ 687459 h 757168"/>
                <a:gd name="connsiteX153" fmla="*/ 3539727 w 12192000"/>
                <a:gd name="connsiteY153" fmla="*/ 706521 h 757168"/>
                <a:gd name="connsiteX154" fmla="*/ 3396572 w 12192000"/>
                <a:gd name="connsiteY154" fmla="*/ 755681 h 757168"/>
                <a:gd name="connsiteX155" fmla="*/ 3341054 w 12192000"/>
                <a:gd name="connsiteY155" fmla="*/ 754679 h 757168"/>
                <a:gd name="connsiteX156" fmla="*/ 3138775 w 12192000"/>
                <a:gd name="connsiteY156" fmla="*/ 710120 h 757168"/>
                <a:gd name="connsiteX157" fmla="*/ 3037283 w 12192000"/>
                <a:gd name="connsiteY157" fmla="*/ 666453 h 757168"/>
                <a:gd name="connsiteX158" fmla="*/ 3002117 w 12192000"/>
                <a:gd name="connsiteY158" fmla="*/ 649347 h 757168"/>
                <a:gd name="connsiteX159" fmla="*/ 2747294 w 12192000"/>
                <a:gd name="connsiteY159" fmla="*/ 652400 h 757168"/>
                <a:gd name="connsiteX160" fmla="*/ 2676273 w 12192000"/>
                <a:gd name="connsiteY160" fmla="*/ 652304 h 757168"/>
                <a:gd name="connsiteX161" fmla="*/ 2432360 w 12192000"/>
                <a:gd name="connsiteY161" fmla="*/ 657836 h 757168"/>
                <a:gd name="connsiteX162" fmla="*/ 2382311 w 12192000"/>
                <a:gd name="connsiteY162" fmla="*/ 650824 h 757168"/>
                <a:gd name="connsiteX163" fmla="*/ 2055134 w 12192000"/>
                <a:gd name="connsiteY163" fmla="*/ 630053 h 757168"/>
                <a:gd name="connsiteX164" fmla="*/ 2031829 w 12192000"/>
                <a:gd name="connsiteY164" fmla="*/ 639324 h 757168"/>
                <a:gd name="connsiteX165" fmla="*/ 1912764 w 12192000"/>
                <a:gd name="connsiteY165" fmla="*/ 664183 h 757168"/>
                <a:gd name="connsiteX166" fmla="*/ 1755637 w 12192000"/>
                <a:gd name="connsiteY166" fmla="*/ 663960 h 757168"/>
                <a:gd name="connsiteX167" fmla="*/ 1727159 w 12192000"/>
                <a:gd name="connsiteY167" fmla="*/ 659605 h 757168"/>
                <a:gd name="connsiteX168" fmla="*/ 1622470 w 12192000"/>
                <a:gd name="connsiteY168" fmla="*/ 634850 h 757168"/>
                <a:gd name="connsiteX169" fmla="*/ 1385955 w 12192000"/>
                <a:gd name="connsiteY169" fmla="*/ 604522 h 757168"/>
                <a:gd name="connsiteX170" fmla="*/ 1340055 w 12192000"/>
                <a:gd name="connsiteY170" fmla="*/ 595629 h 757168"/>
                <a:gd name="connsiteX171" fmla="*/ 1257271 w 12192000"/>
                <a:gd name="connsiteY171" fmla="*/ 581180 h 757168"/>
                <a:gd name="connsiteX172" fmla="*/ 1031914 w 12192000"/>
                <a:gd name="connsiteY172" fmla="*/ 562692 h 757168"/>
                <a:gd name="connsiteX173" fmla="*/ 922031 w 12192000"/>
                <a:gd name="connsiteY173" fmla="*/ 566853 h 757168"/>
                <a:gd name="connsiteX174" fmla="*/ 873250 w 12192000"/>
                <a:gd name="connsiteY174" fmla="*/ 563724 h 757168"/>
                <a:gd name="connsiteX175" fmla="*/ 711627 w 12192000"/>
                <a:gd name="connsiteY175" fmla="*/ 529880 h 757168"/>
                <a:gd name="connsiteX176" fmla="*/ 311112 w 12192000"/>
                <a:gd name="connsiteY176" fmla="*/ 525106 h 757168"/>
                <a:gd name="connsiteX177" fmla="*/ 184145 w 12192000"/>
                <a:gd name="connsiteY177" fmla="*/ 532188 h 757168"/>
                <a:gd name="connsiteX178" fmla="*/ 116886 w 12192000"/>
                <a:gd name="connsiteY178" fmla="*/ 530572 h 757168"/>
                <a:gd name="connsiteX179" fmla="*/ 23941 w 12192000"/>
                <a:gd name="connsiteY179" fmla="*/ 506433 h 757168"/>
                <a:gd name="connsiteX180" fmla="*/ 0 w 12192000"/>
                <a:gd name="connsiteY180" fmla="*/ 502149 h 7571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</a:cxnLst>
              <a:rect l="l" t="t" r="r" b="b"/>
              <a:pathLst>
                <a:path w="12192000" h="757168">
                  <a:moveTo>
                    <a:pt x="0" y="0"/>
                  </a:moveTo>
                  <a:lnTo>
                    <a:pt x="41653" y="6945"/>
                  </a:lnTo>
                  <a:cubicBezTo>
                    <a:pt x="55151" y="9178"/>
                    <a:pt x="68996" y="11810"/>
                    <a:pt x="81317" y="15509"/>
                  </a:cubicBezTo>
                  <a:cubicBezTo>
                    <a:pt x="92911" y="18978"/>
                    <a:pt x="102562" y="24446"/>
                    <a:pt x="114150" y="28105"/>
                  </a:cubicBezTo>
                  <a:cubicBezTo>
                    <a:pt x="145644" y="37958"/>
                    <a:pt x="177914" y="47281"/>
                    <a:pt x="214865" y="58374"/>
                  </a:cubicBezTo>
                  <a:cubicBezTo>
                    <a:pt x="236680" y="42349"/>
                    <a:pt x="264438" y="53534"/>
                    <a:pt x="299237" y="63560"/>
                  </a:cubicBezTo>
                  <a:cubicBezTo>
                    <a:pt x="334763" y="73816"/>
                    <a:pt x="376093" y="78654"/>
                    <a:pt x="415570" y="83774"/>
                  </a:cubicBezTo>
                  <a:cubicBezTo>
                    <a:pt x="487949" y="93100"/>
                    <a:pt x="560804" y="100354"/>
                    <a:pt x="633210" y="109108"/>
                  </a:cubicBezTo>
                  <a:cubicBezTo>
                    <a:pt x="648566" y="111058"/>
                    <a:pt x="666073" y="114072"/>
                    <a:pt x="677567" y="119446"/>
                  </a:cubicBezTo>
                  <a:cubicBezTo>
                    <a:pt x="756262" y="155621"/>
                    <a:pt x="853422" y="169678"/>
                    <a:pt x="946429" y="171502"/>
                  </a:cubicBezTo>
                  <a:cubicBezTo>
                    <a:pt x="1019582" y="173044"/>
                    <a:pt x="1091239" y="175083"/>
                    <a:pt x="1163367" y="182106"/>
                  </a:cubicBezTo>
                  <a:cubicBezTo>
                    <a:pt x="1168863" y="182586"/>
                    <a:pt x="1176224" y="182589"/>
                    <a:pt x="1180337" y="181279"/>
                  </a:cubicBezTo>
                  <a:cubicBezTo>
                    <a:pt x="1205822" y="172503"/>
                    <a:pt x="1231920" y="173109"/>
                    <a:pt x="1263939" y="173070"/>
                  </a:cubicBezTo>
                  <a:cubicBezTo>
                    <a:pt x="1309211" y="172961"/>
                    <a:pt x="1350592" y="176848"/>
                    <a:pt x="1392213" y="183225"/>
                  </a:cubicBezTo>
                  <a:cubicBezTo>
                    <a:pt x="1422516" y="187866"/>
                    <a:pt x="1453010" y="195759"/>
                    <a:pt x="1479752" y="205174"/>
                  </a:cubicBezTo>
                  <a:cubicBezTo>
                    <a:pt x="1516962" y="218381"/>
                    <a:pt x="1553071" y="224660"/>
                    <a:pt x="1589813" y="211706"/>
                  </a:cubicBezTo>
                  <a:cubicBezTo>
                    <a:pt x="1629541" y="197953"/>
                    <a:pt x="1673292" y="205778"/>
                    <a:pt x="1716264" y="207459"/>
                  </a:cubicBezTo>
                  <a:cubicBezTo>
                    <a:pt x="1734988" y="208248"/>
                    <a:pt x="1754789" y="209668"/>
                    <a:pt x="1772900" y="208137"/>
                  </a:cubicBezTo>
                  <a:cubicBezTo>
                    <a:pt x="1825381" y="203828"/>
                    <a:pt x="1876222" y="195808"/>
                    <a:pt x="1929319" y="193822"/>
                  </a:cubicBezTo>
                  <a:cubicBezTo>
                    <a:pt x="1958819" y="192698"/>
                    <a:pt x="1991232" y="199166"/>
                    <a:pt x="2021514" y="204186"/>
                  </a:cubicBezTo>
                  <a:cubicBezTo>
                    <a:pt x="2052154" y="209417"/>
                    <a:pt x="2082323" y="216530"/>
                    <a:pt x="2111753" y="223797"/>
                  </a:cubicBezTo>
                  <a:cubicBezTo>
                    <a:pt x="2131736" y="228659"/>
                    <a:pt x="2153567" y="233429"/>
                    <a:pt x="2169356" y="241125"/>
                  </a:cubicBezTo>
                  <a:cubicBezTo>
                    <a:pt x="2205243" y="258649"/>
                    <a:pt x="2242901" y="263295"/>
                    <a:pt x="2286638" y="257382"/>
                  </a:cubicBezTo>
                  <a:cubicBezTo>
                    <a:pt x="2293313" y="256396"/>
                    <a:pt x="2301018" y="256799"/>
                    <a:pt x="2308368" y="256995"/>
                  </a:cubicBezTo>
                  <a:cubicBezTo>
                    <a:pt x="2426026" y="259155"/>
                    <a:pt x="2543593" y="262834"/>
                    <a:pt x="2660621" y="262863"/>
                  </a:cubicBezTo>
                  <a:cubicBezTo>
                    <a:pt x="2708088" y="262871"/>
                    <a:pt x="2754165" y="254412"/>
                    <a:pt x="2801134" y="250006"/>
                  </a:cubicBezTo>
                  <a:cubicBezTo>
                    <a:pt x="2810748" y="249174"/>
                    <a:pt x="2821504" y="247638"/>
                    <a:pt x="2830994" y="249091"/>
                  </a:cubicBezTo>
                  <a:cubicBezTo>
                    <a:pt x="2934354" y="264045"/>
                    <a:pt x="3032340" y="255254"/>
                    <a:pt x="3129084" y="242009"/>
                  </a:cubicBezTo>
                  <a:cubicBezTo>
                    <a:pt x="3139090" y="240625"/>
                    <a:pt x="3151170" y="241831"/>
                    <a:pt x="3162162" y="242789"/>
                  </a:cubicBezTo>
                  <a:cubicBezTo>
                    <a:pt x="3192925" y="245736"/>
                    <a:pt x="3225969" y="254145"/>
                    <a:pt x="3254072" y="251612"/>
                  </a:cubicBezTo>
                  <a:cubicBezTo>
                    <a:pt x="3328782" y="244461"/>
                    <a:pt x="3402881" y="234992"/>
                    <a:pt x="3473491" y="221903"/>
                  </a:cubicBezTo>
                  <a:cubicBezTo>
                    <a:pt x="3545212" y="208683"/>
                    <a:pt x="3611651" y="197856"/>
                    <a:pt x="3691860" y="219228"/>
                  </a:cubicBezTo>
                  <a:cubicBezTo>
                    <a:pt x="3725977" y="228268"/>
                    <a:pt x="3771754" y="225515"/>
                    <a:pt x="3811494" y="225691"/>
                  </a:cubicBezTo>
                  <a:cubicBezTo>
                    <a:pt x="3840564" y="225687"/>
                    <a:pt x="3868906" y="218586"/>
                    <a:pt x="3897533" y="220087"/>
                  </a:cubicBezTo>
                  <a:cubicBezTo>
                    <a:pt x="3973874" y="224087"/>
                    <a:pt x="4042293" y="217563"/>
                    <a:pt x="4109430" y="200477"/>
                  </a:cubicBezTo>
                  <a:cubicBezTo>
                    <a:pt x="4135544" y="193834"/>
                    <a:pt x="4175268" y="201258"/>
                    <a:pt x="4208772" y="200914"/>
                  </a:cubicBezTo>
                  <a:cubicBezTo>
                    <a:pt x="4244136" y="200288"/>
                    <a:pt x="4280583" y="199908"/>
                    <a:pt x="4314641" y="196159"/>
                  </a:cubicBezTo>
                  <a:cubicBezTo>
                    <a:pt x="4402743" y="186278"/>
                    <a:pt x="4489848" y="174436"/>
                    <a:pt x="4577622" y="163774"/>
                  </a:cubicBezTo>
                  <a:cubicBezTo>
                    <a:pt x="4649843" y="154967"/>
                    <a:pt x="4719794" y="168553"/>
                    <a:pt x="4790345" y="177592"/>
                  </a:cubicBezTo>
                  <a:cubicBezTo>
                    <a:pt x="4834576" y="183345"/>
                    <a:pt x="4875614" y="193701"/>
                    <a:pt x="4926164" y="184139"/>
                  </a:cubicBezTo>
                  <a:cubicBezTo>
                    <a:pt x="4974485" y="175032"/>
                    <a:pt x="5034899" y="180870"/>
                    <a:pt x="5088812" y="177401"/>
                  </a:cubicBezTo>
                  <a:cubicBezTo>
                    <a:pt x="5134238" y="174439"/>
                    <a:pt x="5178353" y="168165"/>
                    <a:pt x="5222466" y="162082"/>
                  </a:cubicBezTo>
                  <a:cubicBezTo>
                    <a:pt x="5282519" y="153783"/>
                    <a:pt x="5341864" y="144876"/>
                    <a:pt x="5406528" y="153987"/>
                  </a:cubicBezTo>
                  <a:cubicBezTo>
                    <a:pt x="5479960" y="164323"/>
                    <a:pt x="5531876" y="142624"/>
                    <a:pt x="5590716" y="129490"/>
                  </a:cubicBezTo>
                  <a:cubicBezTo>
                    <a:pt x="5631296" y="120553"/>
                    <a:pt x="5675395" y="114659"/>
                    <a:pt x="5719429" y="110099"/>
                  </a:cubicBezTo>
                  <a:cubicBezTo>
                    <a:pt x="5778247" y="104215"/>
                    <a:pt x="5838715" y="102042"/>
                    <a:pt x="5897895" y="96368"/>
                  </a:cubicBezTo>
                  <a:cubicBezTo>
                    <a:pt x="5987399" y="87895"/>
                    <a:pt x="6077855" y="82333"/>
                    <a:pt x="6169957" y="94411"/>
                  </a:cubicBezTo>
                  <a:cubicBezTo>
                    <a:pt x="6212360" y="99875"/>
                    <a:pt x="6252010" y="101763"/>
                    <a:pt x="6294827" y="99236"/>
                  </a:cubicBezTo>
                  <a:cubicBezTo>
                    <a:pt x="6364965" y="95091"/>
                    <a:pt x="6436581" y="97891"/>
                    <a:pt x="6494261" y="71724"/>
                  </a:cubicBezTo>
                  <a:cubicBezTo>
                    <a:pt x="6514615" y="62488"/>
                    <a:pt x="6550354" y="61691"/>
                    <a:pt x="6579627" y="57883"/>
                  </a:cubicBezTo>
                  <a:cubicBezTo>
                    <a:pt x="6613354" y="53353"/>
                    <a:pt x="6637770" y="57878"/>
                    <a:pt x="6654800" y="77086"/>
                  </a:cubicBezTo>
                  <a:cubicBezTo>
                    <a:pt x="6662444" y="85688"/>
                    <a:pt x="6685147" y="94892"/>
                    <a:pt x="6703059" y="97166"/>
                  </a:cubicBezTo>
                  <a:cubicBezTo>
                    <a:pt x="6756799" y="103989"/>
                    <a:pt x="6806654" y="100687"/>
                    <a:pt x="6859445" y="90481"/>
                  </a:cubicBezTo>
                  <a:cubicBezTo>
                    <a:pt x="6908894" y="80861"/>
                    <a:pt x="6969747" y="85387"/>
                    <a:pt x="7025414" y="83536"/>
                  </a:cubicBezTo>
                  <a:cubicBezTo>
                    <a:pt x="7064862" y="82168"/>
                    <a:pt x="7104501" y="77186"/>
                    <a:pt x="7144137" y="79264"/>
                  </a:cubicBezTo>
                  <a:cubicBezTo>
                    <a:pt x="7193316" y="81841"/>
                    <a:pt x="7241809" y="90488"/>
                    <a:pt x="7291235" y="95367"/>
                  </a:cubicBezTo>
                  <a:cubicBezTo>
                    <a:pt x="7329668" y="99288"/>
                    <a:pt x="7368978" y="100585"/>
                    <a:pt x="7407395" y="104888"/>
                  </a:cubicBezTo>
                  <a:cubicBezTo>
                    <a:pt x="7438868" y="108256"/>
                    <a:pt x="7469832" y="114265"/>
                    <a:pt x="7500837" y="119515"/>
                  </a:cubicBezTo>
                  <a:cubicBezTo>
                    <a:pt x="7512146" y="121444"/>
                    <a:pt x="7523255" y="127178"/>
                    <a:pt x="7533567" y="126955"/>
                  </a:cubicBezTo>
                  <a:cubicBezTo>
                    <a:pt x="7636025" y="124121"/>
                    <a:pt x="7707510" y="164497"/>
                    <a:pt x="7792910" y="185188"/>
                  </a:cubicBezTo>
                  <a:cubicBezTo>
                    <a:pt x="7882663" y="207063"/>
                    <a:pt x="7969001" y="237914"/>
                    <a:pt x="8070699" y="235423"/>
                  </a:cubicBezTo>
                  <a:cubicBezTo>
                    <a:pt x="8132239" y="233879"/>
                    <a:pt x="8191903" y="225939"/>
                    <a:pt x="8253177" y="222473"/>
                  </a:cubicBezTo>
                  <a:cubicBezTo>
                    <a:pt x="8274949" y="221324"/>
                    <a:pt x="8299150" y="222976"/>
                    <a:pt x="8320683" y="226393"/>
                  </a:cubicBezTo>
                  <a:cubicBezTo>
                    <a:pt x="8424731" y="242340"/>
                    <a:pt x="8527777" y="249266"/>
                    <a:pt x="8631438" y="237528"/>
                  </a:cubicBezTo>
                  <a:cubicBezTo>
                    <a:pt x="8649201" y="235596"/>
                    <a:pt x="8668058" y="233915"/>
                    <a:pt x="8686410" y="234877"/>
                  </a:cubicBezTo>
                  <a:cubicBezTo>
                    <a:pt x="8786966" y="240146"/>
                    <a:pt x="8885480" y="249315"/>
                    <a:pt x="8980658" y="273001"/>
                  </a:cubicBezTo>
                  <a:cubicBezTo>
                    <a:pt x="9012626" y="280972"/>
                    <a:pt x="9052108" y="279035"/>
                    <a:pt x="9087625" y="282423"/>
                  </a:cubicBezTo>
                  <a:cubicBezTo>
                    <a:pt x="9120583" y="285484"/>
                    <a:pt x="9154319" y="287825"/>
                    <a:pt x="9186017" y="293875"/>
                  </a:cubicBezTo>
                  <a:cubicBezTo>
                    <a:pt x="9232288" y="302785"/>
                    <a:pt x="9275554" y="305815"/>
                    <a:pt x="9323931" y="302628"/>
                  </a:cubicBezTo>
                  <a:cubicBezTo>
                    <a:pt x="9370084" y="299705"/>
                    <a:pt x="9419491" y="304964"/>
                    <a:pt x="9467213" y="307275"/>
                  </a:cubicBezTo>
                  <a:cubicBezTo>
                    <a:pt x="9520438" y="309874"/>
                    <a:pt x="9573661" y="312473"/>
                    <a:pt x="9626826" y="316213"/>
                  </a:cubicBezTo>
                  <a:cubicBezTo>
                    <a:pt x="9648094" y="317708"/>
                    <a:pt x="9671915" y="326588"/>
                    <a:pt x="9689696" y="324467"/>
                  </a:cubicBezTo>
                  <a:cubicBezTo>
                    <a:pt x="9747117" y="317175"/>
                    <a:pt x="9803355" y="332523"/>
                    <a:pt x="9860526" y="329986"/>
                  </a:cubicBezTo>
                  <a:cubicBezTo>
                    <a:pt x="9888572" y="328594"/>
                    <a:pt x="9919723" y="338048"/>
                    <a:pt x="9949775" y="340386"/>
                  </a:cubicBezTo>
                  <a:cubicBezTo>
                    <a:pt x="9998886" y="344296"/>
                    <a:pt x="10048092" y="346302"/>
                    <a:pt x="10097252" y="349262"/>
                  </a:cubicBezTo>
                  <a:cubicBezTo>
                    <a:pt x="10113390" y="350297"/>
                    <a:pt x="10129133" y="351886"/>
                    <a:pt x="10145261" y="353113"/>
                  </a:cubicBezTo>
                  <a:cubicBezTo>
                    <a:pt x="10159555" y="354243"/>
                    <a:pt x="10174512" y="356743"/>
                    <a:pt x="10188159" y="356124"/>
                  </a:cubicBezTo>
                  <a:cubicBezTo>
                    <a:pt x="10237589" y="353944"/>
                    <a:pt x="10286441" y="348682"/>
                    <a:pt x="10336144" y="348235"/>
                  </a:cubicBezTo>
                  <a:cubicBezTo>
                    <a:pt x="10379222" y="347822"/>
                    <a:pt x="10423443" y="353764"/>
                    <a:pt x="10466847" y="354131"/>
                  </a:cubicBezTo>
                  <a:cubicBezTo>
                    <a:pt x="10543353" y="354898"/>
                    <a:pt x="10619988" y="353190"/>
                    <a:pt x="10696514" y="353575"/>
                  </a:cubicBezTo>
                  <a:cubicBezTo>
                    <a:pt x="10713071" y="353680"/>
                    <a:pt x="10730069" y="359342"/>
                    <a:pt x="10746932" y="360606"/>
                  </a:cubicBezTo>
                  <a:cubicBezTo>
                    <a:pt x="10799731" y="364326"/>
                    <a:pt x="10852569" y="367289"/>
                    <a:pt x="10905388" y="370627"/>
                  </a:cubicBezTo>
                  <a:cubicBezTo>
                    <a:pt x="10935470" y="372396"/>
                    <a:pt x="10965963" y="373421"/>
                    <a:pt x="10995602" y="376691"/>
                  </a:cubicBezTo>
                  <a:cubicBezTo>
                    <a:pt x="11034750" y="381032"/>
                    <a:pt x="11070168" y="386324"/>
                    <a:pt x="11107647" y="373405"/>
                  </a:cubicBezTo>
                  <a:cubicBezTo>
                    <a:pt x="11165372" y="353347"/>
                    <a:pt x="11236837" y="366060"/>
                    <a:pt x="11302440" y="364156"/>
                  </a:cubicBezTo>
                  <a:cubicBezTo>
                    <a:pt x="11319394" y="363708"/>
                    <a:pt x="11336655" y="364422"/>
                    <a:pt x="11353613" y="363785"/>
                  </a:cubicBezTo>
                  <a:cubicBezTo>
                    <a:pt x="11384961" y="362566"/>
                    <a:pt x="11415955" y="360947"/>
                    <a:pt x="11447323" y="359346"/>
                  </a:cubicBezTo>
                  <a:cubicBezTo>
                    <a:pt x="11452855" y="359066"/>
                    <a:pt x="11459104" y="359200"/>
                    <a:pt x="11464292" y="358519"/>
                  </a:cubicBezTo>
                  <a:cubicBezTo>
                    <a:pt x="11512058" y="353010"/>
                    <a:pt x="11559143" y="346321"/>
                    <a:pt x="11607560" y="342370"/>
                  </a:cubicBezTo>
                  <a:cubicBezTo>
                    <a:pt x="11631218" y="340368"/>
                    <a:pt x="11657295" y="341352"/>
                    <a:pt x="11681426" y="344335"/>
                  </a:cubicBezTo>
                  <a:cubicBezTo>
                    <a:pt x="11751997" y="352993"/>
                    <a:pt x="11821986" y="358760"/>
                    <a:pt x="11893565" y="355261"/>
                  </a:cubicBezTo>
                  <a:cubicBezTo>
                    <a:pt x="11921973" y="353889"/>
                    <a:pt x="11953288" y="360300"/>
                    <a:pt x="11983290" y="363588"/>
                  </a:cubicBezTo>
                  <a:lnTo>
                    <a:pt x="12192000" y="388018"/>
                  </a:lnTo>
                  <a:lnTo>
                    <a:pt x="12192000" y="577115"/>
                  </a:lnTo>
                  <a:lnTo>
                    <a:pt x="12157329" y="588862"/>
                  </a:lnTo>
                  <a:cubicBezTo>
                    <a:pt x="12118393" y="608572"/>
                    <a:pt x="12109715" y="605637"/>
                    <a:pt x="12066948" y="586034"/>
                  </a:cubicBezTo>
                  <a:cubicBezTo>
                    <a:pt x="12016991" y="563193"/>
                    <a:pt x="11965119" y="541779"/>
                    <a:pt x="11911344" y="521599"/>
                  </a:cubicBezTo>
                  <a:cubicBezTo>
                    <a:pt x="11894383" y="515178"/>
                    <a:pt x="11869417" y="514060"/>
                    <a:pt x="11847823" y="511785"/>
                  </a:cubicBezTo>
                  <a:cubicBezTo>
                    <a:pt x="11811233" y="507768"/>
                    <a:pt x="11773630" y="501982"/>
                    <a:pt x="11737547" y="502380"/>
                  </a:cubicBezTo>
                  <a:cubicBezTo>
                    <a:pt x="11702930" y="502855"/>
                    <a:pt x="11668388" y="508866"/>
                    <a:pt x="11636052" y="514993"/>
                  </a:cubicBezTo>
                  <a:cubicBezTo>
                    <a:pt x="11545722" y="532199"/>
                    <a:pt x="11462455" y="555118"/>
                    <a:pt x="11394706" y="590867"/>
                  </a:cubicBezTo>
                  <a:cubicBezTo>
                    <a:pt x="11385999" y="595562"/>
                    <a:pt x="11369016" y="596581"/>
                    <a:pt x="11354978" y="597561"/>
                  </a:cubicBezTo>
                  <a:cubicBezTo>
                    <a:pt x="11332076" y="599224"/>
                    <a:pt x="11308448" y="600655"/>
                    <a:pt x="11285306" y="599825"/>
                  </a:cubicBezTo>
                  <a:cubicBezTo>
                    <a:pt x="11172906" y="595841"/>
                    <a:pt x="11083430" y="617861"/>
                    <a:pt x="11008528" y="656670"/>
                  </a:cubicBezTo>
                  <a:cubicBezTo>
                    <a:pt x="10986971" y="667750"/>
                    <a:pt x="10970753" y="668236"/>
                    <a:pt x="10948735" y="652964"/>
                  </a:cubicBezTo>
                  <a:cubicBezTo>
                    <a:pt x="10923173" y="635218"/>
                    <a:pt x="10885031" y="639705"/>
                    <a:pt x="10850698" y="641721"/>
                  </a:cubicBezTo>
                  <a:cubicBezTo>
                    <a:pt x="10815269" y="643680"/>
                    <a:pt x="10779458" y="645811"/>
                    <a:pt x="10744026" y="647769"/>
                  </a:cubicBezTo>
                  <a:cubicBezTo>
                    <a:pt x="10717832" y="649066"/>
                    <a:pt x="10692021" y="650003"/>
                    <a:pt x="10666160" y="651891"/>
                  </a:cubicBezTo>
                  <a:cubicBezTo>
                    <a:pt x="10585627" y="657783"/>
                    <a:pt x="10513854" y="650969"/>
                    <a:pt x="10450521" y="616552"/>
                  </a:cubicBezTo>
                  <a:cubicBezTo>
                    <a:pt x="10402221" y="590175"/>
                    <a:pt x="10339099" y="579806"/>
                    <a:pt x="10271192" y="583498"/>
                  </a:cubicBezTo>
                  <a:cubicBezTo>
                    <a:pt x="10262701" y="584006"/>
                    <a:pt x="10251859" y="587254"/>
                    <a:pt x="10246067" y="585423"/>
                  </a:cubicBezTo>
                  <a:cubicBezTo>
                    <a:pt x="10158786" y="558528"/>
                    <a:pt x="10086634" y="594049"/>
                    <a:pt x="10005027" y="592252"/>
                  </a:cubicBezTo>
                  <a:cubicBezTo>
                    <a:pt x="9969004" y="591507"/>
                    <a:pt x="9931565" y="603664"/>
                    <a:pt x="9898681" y="613195"/>
                  </a:cubicBezTo>
                  <a:cubicBezTo>
                    <a:pt x="9853463" y="626281"/>
                    <a:pt x="9813049" y="639042"/>
                    <a:pt x="9753225" y="629038"/>
                  </a:cubicBezTo>
                  <a:cubicBezTo>
                    <a:pt x="9693404" y="618845"/>
                    <a:pt x="9637675" y="628898"/>
                    <a:pt x="9591376" y="648601"/>
                  </a:cubicBezTo>
                  <a:cubicBezTo>
                    <a:pt x="9556001" y="663537"/>
                    <a:pt x="9518120" y="663077"/>
                    <a:pt x="9472860" y="655936"/>
                  </a:cubicBezTo>
                  <a:cubicBezTo>
                    <a:pt x="9416283" y="647056"/>
                    <a:pt x="9357217" y="643578"/>
                    <a:pt x="9299788" y="636945"/>
                  </a:cubicBezTo>
                  <a:cubicBezTo>
                    <a:pt x="9287347" y="635531"/>
                    <a:pt x="9271710" y="632039"/>
                    <a:pt x="9264605" y="627087"/>
                  </a:cubicBezTo>
                  <a:cubicBezTo>
                    <a:pt x="9177661" y="565680"/>
                    <a:pt x="9051076" y="558473"/>
                    <a:pt x="8926435" y="549269"/>
                  </a:cubicBezTo>
                  <a:cubicBezTo>
                    <a:pt x="8850925" y="543595"/>
                    <a:pt x="8774954" y="539613"/>
                    <a:pt x="8698934" y="536583"/>
                  </a:cubicBezTo>
                  <a:cubicBezTo>
                    <a:pt x="8673232" y="535428"/>
                    <a:pt x="8645916" y="537050"/>
                    <a:pt x="8622862" y="541563"/>
                  </a:cubicBezTo>
                  <a:cubicBezTo>
                    <a:pt x="8574890" y="551069"/>
                    <a:pt x="8530403" y="564380"/>
                    <a:pt x="8482784" y="574094"/>
                  </a:cubicBezTo>
                  <a:cubicBezTo>
                    <a:pt x="8464923" y="577929"/>
                    <a:pt x="8442157" y="576927"/>
                    <a:pt x="8421565" y="576610"/>
                  </a:cubicBezTo>
                  <a:cubicBezTo>
                    <a:pt x="8385152" y="576229"/>
                    <a:pt x="8345023" y="569546"/>
                    <a:pt x="8313469" y="574762"/>
                  </a:cubicBezTo>
                  <a:cubicBezTo>
                    <a:pt x="8231431" y="588203"/>
                    <a:pt x="8155671" y="580227"/>
                    <a:pt x="8079520" y="558685"/>
                  </a:cubicBezTo>
                  <a:cubicBezTo>
                    <a:pt x="7972906" y="528487"/>
                    <a:pt x="7870782" y="525043"/>
                    <a:pt x="7773327" y="558854"/>
                  </a:cubicBezTo>
                  <a:cubicBezTo>
                    <a:pt x="7729470" y="574107"/>
                    <a:pt x="7688069" y="563543"/>
                    <a:pt x="7652477" y="547561"/>
                  </a:cubicBezTo>
                  <a:cubicBezTo>
                    <a:pt x="7611494" y="529005"/>
                    <a:pt x="7570974" y="522685"/>
                    <a:pt x="7522274" y="532150"/>
                  </a:cubicBezTo>
                  <a:cubicBezTo>
                    <a:pt x="7511488" y="534257"/>
                    <a:pt x="7496511" y="532136"/>
                    <a:pt x="7484080" y="530532"/>
                  </a:cubicBezTo>
                  <a:cubicBezTo>
                    <a:pt x="7413133" y="522044"/>
                    <a:pt x="7341987" y="510303"/>
                    <a:pt x="7282277" y="540177"/>
                  </a:cubicBezTo>
                  <a:cubicBezTo>
                    <a:pt x="7270558" y="546051"/>
                    <a:pt x="7251336" y="547713"/>
                    <a:pt x="7235690" y="551282"/>
                  </a:cubicBezTo>
                  <a:cubicBezTo>
                    <a:pt x="7170161" y="565782"/>
                    <a:pt x="7172820" y="564203"/>
                    <a:pt x="7116339" y="539494"/>
                  </a:cubicBezTo>
                  <a:cubicBezTo>
                    <a:pt x="7086841" y="526502"/>
                    <a:pt x="7045980" y="512724"/>
                    <a:pt x="7011067" y="511848"/>
                  </a:cubicBezTo>
                  <a:cubicBezTo>
                    <a:pt x="6800473" y="506533"/>
                    <a:pt x="6601893" y="468653"/>
                    <a:pt x="6403234" y="432296"/>
                  </a:cubicBezTo>
                  <a:cubicBezTo>
                    <a:pt x="6280760" y="409851"/>
                    <a:pt x="6160432" y="402592"/>
                    <a:pt x="6036273" y="412301"/>
                  </a:cubicBezTo>
                  <a:cubicBezTo>
                    <a:pt x="5946471" y="419425"/>
                    <a:pt x="5863077" y="395593"/>
                    <a:pt x="5780467" y="377910"/>
                  </a:cubicBezTo>
                  <a:cubicBezTo>
                    <a:pt x="5763357" y="374343"/>
                    <a:pt x="5747757" y="363033"/>
                    <a:pt x="5739051" y="353609"/>
                  </a:cubicBezTo>
                  <a:cubicBezTo>
                    <a:pt x="5707675" y="320294"/>
                    <a:pt x="5653252" y="312483"/>
                    <a:pt x="5583566" y="321995"/>
                  </a:cubicBezTo>
                  <a:cubicBezTo>
                    <a:pt x="5528347" y="329404"/>
                    <a:pt x="5477716" y="340486"/>
                    <a:pt x="5432030" y="362512"/>
                  </a:cubicBezTo>
                  <a:cubicBezTo>
                    <a:pt x="5378421" y="388318"/>
                    <a:pt x="5322767" y="418026"/>
                    <a:pt x="5241398" y="425781"/>
                  </a:cubicBezTo>
                  <a:cubicBezTo>
                    <a:pt x="5206262" y="429089"/>
                    <a:pt x="5176131" y="428273"/>
                    <a:pt x="5139710" y="421022"/>
                  </a:cubicBezTo>
                  <a:cubicBezTo>
                    <a:pt x="5069048" y="407018"/>
                    <a:pt x="4997864" y="396037"/>
                    <a:pt x="4929402" y="424310"/>
                  </a:cubicBezTo>
                  <a:cubicBezTo>
                    <a:pt x="4891785" y="439890"/>
                    <a:pt x="4841650" y="448519"/>
                    <a:pt x="4782793" y="441046"/>
                  </a:cubicBezTo>
                  <a:cubicBezTo>
                    <a:pt x="4709316" y="431663"/>
                    <a:pt x="4641426" y="442031"/>
                    <a:pt x="4577594" y="459290"/>
                  </a:cubicBezTo>
                  <a:cubicBezTo>
                    <a:pt x="4554816" y="465538"/>
                    <a:pt x="4527069" y="468279"/>
                    <a:pt x="4500826" y="470529"/>
                  </a:cubicBezTo>
                  <a:cubicBezTo>
                    <a:pt x="4440199" y="475746"/>
                    <a:pt x="4379252" y="479993"/>
                    <a:pt x="4317973" y="483649"/>
                  </a:cubicBezTo>
                  <a:cubicBezTo>
                    <a:pt x="4267762" y="486741"/>
                    <a:pt x="4217264" y="488292"/>
                    <a:pt x="4166722" y="490602"/>
                  </a:cubicBezTo>
                  <a:cubicBezTo>
                    <a:pt x="4111394" y="493045"/>
                    <a:pt x="4067073" y="503124"/>
                    <a:pt x="4042814" y="530660"/>
                  </a:cubicBezTo>
                  <a:cubicBezTo>
                    <a:pt x="4034996" y="539407"/>
                    <a:pt x="4017001" y="545715"/>
                    <a:pt x="4002653" y="552594"/>
                  </a:cubicBezTo>
                  <a:cubicBezTo>
                    <a:pt x="3992459" y="557592"/>
                    <a:pt x="3979023" y="561086"/>
                    <a:pt x="3969549" y="566312"/>
                  </a:cubicBezTo>
                  <a:cubicBezTo>
                    <a:pt x="3919896" y="593854"/>
                    <a:pt x="3870968" y="621622"/>
                    <a:pt x="3821685" y="649183"/>
                  </a:cubicBezTo>
                  <a:cubicBezTo>
                    <a:pt x="3816761" y="651788"/>
                    <a:pt x="3811445" y="654943"/>
                    <a:pt x="3805138" y="655947"/>
                  </a:cubicBezTo>
                  <a:cubicBezTo>
                    <a:pt x="3739817" y="666451"/>
                    <a:pt x="3673801" y="676154"/>
                    <a:pt x="3609177" y="687459"/>
                  </a:cubicBezTo>
                  <a:cubicBezTo>
                    <a:pt x="3584288" y="691878"/>
                    <a:pt x="3558597" y="697589"/>
                    <a:pt x="3539727" y="706521"/>
                  </a:cubicBezTo>
                  <a:cubicBezTo>
                    <a:pt x="3496714" y="726780"/>
                    <a:pt x="3457268" y="749132"/>
                    <a:pt x="3396572" y="755681"/>
                  </a:cubicBezTo>
                  <a:cubicBezTo>
                    <a:pt x="3378807" y="757611"/>
                    <a:pt x="3357809" y="758036"/>
                    <a:pt x="3341054" y="754679"/>
                  </a:cubicBezTo>
                  <a:cubicBezTo>
                    <a:pt x="3272962" y="740809"/>
                    <a:pt x="3206471" y="724541"/>
                    <a:pt x="3138775" y="710120"/>
                  </a:cubicBezTo>
                  <a:cubicBezTo>
                    <a:pt x="3095820" y="701191"/>
                    <a:pt x="3056969" y="691141"/>
                    <a:pt x="3037283" y="666453"/>
                  </a:cubicBezTo>
                  <a:cubicBezTo>
                    <a:pt x="3031764" y="659487"/>
                    <a:pt x="3015626" y="651391"/>
                    <a:pt x="3002117" y="649347"/>
                  </a:cubicBezTo>
                  <a:cubicBezTo>
                    <a:pt x="2915220" y="636209"/>
                    <a:pt x="2829194" y="627503"/>
                    <a:pt x="2747294" y="652400"/>
                  </a:cubicBezTo>
                  <a:cubicBezTo>
                    <a:pt x="2730084" y="657794"/>
                    <a:pt x="2698519" y="656140"/>
                    <a:pt x="2676273" y="652304"/>
                  </a:cubicBezTo>
                  <a:cubicBezTo>
                    <a:pt x="2590546" y="637890"/>
                    <a:pt x="2508883" y="630176"/>
                    <a:pt x="2432360" y="657836"/>
                  </a:cubicBezTo>
                  <a:cubicBezTo>
                    <a:pt x="2423352" y="661179"/>
                    <a:pt x="2395274" y="656272"/>
                    <a:pt x="2382311" y="650824"/>
                  </a:cubicBezTo>
                  <a:cubicBezTo>
                    <a:pt x="2257393" y="597728"/>
                    <a:pt x="2187724" y="592930"/>
                    <a:pt x="2055134" y="630053"/>
                  </a:cubicBezTo>
                  <a:cubicBezTo>
                    <a:pt x="2046542" y="632464"/>
                    <a:pt x="2035364" y="635121"/>
                    <a:pt x="2031829" y="639324"/>
                  </a:cubicBezTo>
                  <a:cubicBezTo>
                    <a:pt x="2007977" y="666120"/>
                    <a:pt x="1960229" y="664380"/>
                    <a:pt x="1912764" y="664183"/>
                  </a:cubicBezTo>
                  <a:cubicBezTo>
                    <a:pt x="1860521" y="663924"/>
                    <a:pt x="1808236" y="664426"/>
                    <a:pt x="1755637" y="663960"/>
                  </a:cubicBezTo>
                  <a:cubicBezTo>
                    <a:pt x="1746439" y="663859"/>
                    <a:pt x="1736243" y="661799"/>
                    <a:pt x="1727159" y="659605"/>
                  </a:cubicBezTo>
                  <a:cubicBezTo>
                    <a:pt x="1692256" y="651480"/>
                    <a:pt x="1658604" y="640559"/>
                    <a:pt x="1622470" y="634850"/>
                  </a:cubicBezTo>
                  <a:cubicBezTo>
                    <a:pt x="1544362" y="622552"/>
                    <a:pt x="1469248" y="602210"/>
                    <a:pt x="1385955" y="604522"/>
                  </a:cubicBezTo>
                  <a:cubicBezTo>
                    <a:pt x="1371585" y="604913"/>
                    <a:pt x="1355357" y="598530"/>
                    <a:pt x="1340055" y="595629"/>
                  </a:cubicBezTo>
                  <a:cubicBezTo>
                    <a:pt x="1312351" y="590552"/>
                    <a:pt x="1285460" y="583993"/>
                    <a:pt x="1257271" y="581180"/>
                  </a:cubicBezTo>
                  <a:cubicBezTo>
                    <a:pt x="1182583" y="573830"/>
                    <a:pt x="1107142" y="566824"/>
                    <a:pt x="1031914" y="562692"/>
                  </a:cubicBezTo>
                  <a:cubicBezTo>
                    <a:pt x="995593" y="560597"/>
                    <a:pt x="958880" y="565923"/>
                    <a:pt x="922031" y="566853"/>
                  </a:cubicBezTo>
                  <a:cubicBezTo>
                    <a:pt x="905446" y="567320"/>
                    <a:pt x="878533" y="568199"/>
                    <a:pt x="873250" y="563724"/>
                  </a:cubicBezTo>
                  <a:cubicBezTo>
                    <a:pt x="832343" y="529722"/>
                    <a:pt x="772202" y="532674"/>
                    <a:pt x="711627" y="529880"/>
                  </a:cubicBezTo>
                  <a:cubicBezTo>
                    <a:pt x="577999" y="523641"/>
                    <a:pt x="447408" y="543696"/>
                    <a:pt x="311112" y="525106"/>
                  </a:cubicBezTo>
                  <a:cubicBezTo>
                    <a:pt x="271645" y="519795"/>
                    <a:pt x="226936" y="530235"/>
                    <a:pt x="184145" y="532188"/>
                  </a:cubicBezTo>
                  <a:cubicBezTo>
                    <a:pt x="162015" y="533128"/>
                    <a:pt x="137665" y="534333"/>
                    <a:pt x="116886" y="530572"/>
                  </a:cubicBezTo>
                  <a:cubicBezTo>
                    <a:pt x="84810" y="524693"/>
                    <a:pt x="54011" y="515448"/>
                    <a:pt x="23941" y="506433"/>
                  </a:cubicBezTo>
                  <a:lnTo>
                    <a:pt x="0" y="502149"/>
                  </a:lnTo>
                  <a:close/>
                </a:path>
              </a:pathLst>
            </a:custGeom>
            <a:solidFill>
              <a:srgbClr val="FFFFFF"/>
            </a:solidFill>
            <a:ln w="12700" cap="flat" cmpd="sng" algn="ctr">
              <a:noFill/>
              <a:prstDash val="solid"/>
              <a:miter lim="800000"/>
            </a:ln>
            <a:effectLst>
              <a:outerShdw blurRad="381000" dist="152400" dir="5400000" algn="t" rotWithShape="0">
                <a:prstClr val="black">
                  <a:alpha val="1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9A1F0E66-9B5E-4980-8AEC-B4D144B4878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2959818"/>
              <a:ext cx="12192000" cy="757168"/>
            </a:xfrm>
            <a:custGeom>
              <a:avLst/>
              <a:gdLst>
                <a:gd name="connsiteX0" fmla="*/ 0 w 12192000"/>
                <a:gd name="connsiteY0" fmla="*/ 0 h 757168"/>
                <a:gd name="connsiteX1" fmla="*/ 41653 w 12192000"/>
                <a:gd name="connsiteY1" fmla="*/ 6945 h 757168"/>
                <a:gd name="connsiteX2" fmla="*/ 81317 w 12192000"/>
                <a:gd name="connsiteY2" fmla="*/ 15509 h 757168"/>
                <a:gd name="connsiteX3" fmla="*/ 114150 w 12192000"/>
                <a:gd name="connsiteY3" fmla="*/ 28105 h 757168"/>
                <a:gd name="connsiteX4" fmla="*/ 214865 w 12192000"/>
                <a:gd name="connsiteY4" fmla="*/ 58374 h 757168"/>
                <a:gd name="connsiteX5" fmla="*/ 299237 w 12192000"/>
                <a:gd name="connsiteY5" fmla="*/ 63560 h 757168"/>
                <a:gd name="connsiteX6" fmla="*/ 415570 w 12192000"/>
                <a:gd name="connsiteY6" fmla="*/ 83774 h 757168"/>
                <a:gd name="connsiteX7" fmla="*/ 633210 w 12192000"/>
                <a:gd name="connsiteY7" fmla="*/ 109108 h 757168"/>
                <a:gd name="connsiteX8" fmla="*/ 677567 w 12192000"/>
                <a:gd name="connsiteY8" fmla="*/ 119446 h 757168"/>
                <a:gd name="connsiteX9" fmla="*/ 946429 w 12192000"/>
                <a:gd name="connsiteY9" fmla="*/ 171502 h 757168"/>
                <a:gd name="connsiteX10" fmla="*/ 1163367 w 12192000"/>
                <a:gd name="connsiteY10" fmla="*/ 182106 h 757168"/>
                <a:gd name="connsiteX11" fmla="*/ 1180337 w 12192000"/>
                <a:gd name="connsiteY11" fmla="*/ 181279 h 757168"/>
                <a:gd name="connsiteX12" fmla="*/ 1263939 w 12192000"/>
                <a:gd name="connsiteY12" fmla="*/ 173070 h 757168"/>
                <a:gd name="connsiteX13" fmla="*/ 1392213 w 12192000"/>
                <a:gd name="connsiteY13" fmla="*/ 183225 h 757168"/>
                <a:gd name="connsiteX14" fmla="*/ 1479752 w 12192000"/>
                <a:gd name="connsiteY14" fmla="*/ 205174 h 757168"/>
                <a:gd name="connsiteX15" fmla="*/ 1589813 w 12192000"/>
                <a:gd name="connsiteY15" fmla="*/ 211706 h 757168"/>
                <a:gd name="connsiteX16" fmla="*/ 1716264 w 12192000"/>
                <a:gd name="connsiteY16" fmla="*/ 207459 h 757168"/>
                <a:gd name="connsiteX17" fmla="*/ 1772900 w 12192000"/>
                <a:gd name="connsiteY17" fmla="*/ 208137 h 757168"/>
                <a:gd name="connsiteX18" fmla="*/ 1929319 w 12192000"/>
                <a:gd name="connsiteY18" fmla="*/ 193822 h 757168"/>
                <a:gd name="connsiteX19" fmla="*/ 2021514 w 12192000"/>
                <a:gd name="connsiteY19" fmla="*/ 204186 h 757168"/>
                <a:gd name="connsiteX20" fmla="*/ 2111753 w 12192000"/>
                <a:gd name="connsiteY20" fmla="*/ 223797 h 757168"/>
                <a:gd name="connsiteX21" fmla="*/ 2169356 w 12192000"/>
                <a:gd name="connsiteY21" fmla="*/ 241125 h 757168"/>
                <a:gd name="connsiteX22" fmla="*/ 2286638 w 12192000"/>
                <a:gd name="connsiteY22" fmla="*/ 257382 h 757168"/>
                <a:gd name="connsiteX23" fmla="*/ 2308368 w 12192000"/>
                <a:gd name="connsiteY23" fmla="*/ 256995 h 757168"/>
                <a:gd name="connsiteX24" fmla="*/ 2660621 w 12192000"/>
                <a:gd name="connsiteY24" fmla="*/ 262863 h 757168"/>
                <a:gd name="connsiteX25" fmla="*/ 2801134 w 12192000"/>
                <a:gd name="connsiteY25" fmla="*/ 250006 h 757168"/>
                <a:gd name="connsiteX26" fmla="*/ 2830994 w 12192000"/>
                <a:gd name="connsiteY26" fmla="*/ 249091 h 757168"/>
                <a:gd name="connsiteX27" fmla="*/ 3129084 w 12192000"/>
                <a:gd name="connsiteY27" fmla="*/ 242009 h 757168"/>
                <a:gd name="connsiteX28" fmla="*/ 3162162 w 12192000"/>
                <a:gd name="connsiteY28" fmla="*/ 242789 h 757168"/>
                <a:gd name="connsiteX29" fmla="*/ 3254072 w 12192000"/>
                <a:gd name="connsiteY29" fmla="*/ 251612 h 757168"/>
                <a:gd name="connsiteX30" fmla="*/ 3473491 w 12192000"/>
                <a:gd name="connsiteY30" fmla="*/ 221903 h 757168"/>
                <a:gd name="connsiteX31" fmla="*/ 3691860 w 12192000"/>
                <a:gd name="connsiteY31" fmla="*/ 219228 h 757168"/>
                <a:gd name="connsiteX32" fmla="*/ 3811494 w 12192000"/>
                <a:gd name="connsiteY32" fmla="*/ 225691 h 757168"/>
                <a:gd name="connsiteX33" fmla="*/ 3897533 w 12192000"/>
                <a:gd name="connsiteY33" fmla="*/ 220087 h 757168"/>
                <a:gd name="connsiteX34" fmla="*/ 4109430 w 12192000"/>
                <a:gd name="connsiteY34" fmla="*/ 200477 h 757168"/>
                <a:gd name="connsiteX35" fmla="*/ 4208772 w 12192000"/>
                <a:gd name="connsiteY35" fmla="*/ 200914 h 757168"/>
                <a:gd name="connsiteX36" fmla="*/ 4314641 w 12192000"/>
                <a:gd name="connsiteY36" fmla="*/ 196159 h 757168"/>
                <a:gd name="connsiteX37" fmla="*/ 4577622 w 12192000"/>
                <a:gd name="connsiteY37" fmla="*/ 163774 h 757168"/>
                <a:gd name="connsiteX38" fmla="*/ 4790345 w 12192000"/>
                <a:gd name="connsiteY38" fmla="*/ 177592 h 757168"/>
                <a:gd name="connsiteX39" fmla="*/ 4926164 w 12192000"/>
                <a:gd name="connsiteY39" fmla="*/ 184139 h 757168"/>
                <a:gd name="connsiteX40" fmla="*/ 5088812 w 12192000"/>
                <a:gd name="connsiteY40" fmla="*/ 177401 h 757168"/>
                <a:gd name="connsiteX41" fmla="*/ 5222466 w 12192000"/>
                <a:gd name="connsiteY41" fmla="*/ 162082 h 757168"/>
                <a:gd name="connsiteX42" fmla="*/ 5406528 w 12192000"/>
                <a:gd name="connsiteY42" fmla="*/ 153987 h 757168"/>
                <a:gd name="connsiteX43" fmla="*/ 5590716 w 12192000"/>
                <a:gd name="connsiteY43" fmla="*/ 129490 h 757168"/>
                <a:gd name="connsiteX44" fmla="*/ 5719429 w 12192000"/>
                <a:gd name="connsiteY44" fmla="*/ 110099 h 757168"/>
                <a:gd name="connsiteX45" fmla="*/ 5897895 w 12192000"/>
                <a:gd name="connsiteY45" fmla="*/ 96368 h 757168"/>
                <a:gd name="connsiteX46" fmla="*/ 6169957 w 12192000"/>
                <a:gd name="connsiteY46" fmla="*/ 94411 h 757168"/>
                <a:gd name="connsiteX47" fmla="*/ 6294827 w 12192000"/>
                <a:gd name="connsiteY47" fmla="*/ 99236 h 757168"/>
                <a:gd name="connsiteX48" fmla="*/ 6494261 w 12192000"/>
                <a:gd name="connsiteY48" fmla="*/ 71724 h 757168"/>
                <a:gd name="connsiteX49" fmla="*/ 6579627 w 12192000"/>
                <a:gd name="connsiteY49" fmla="*/ 57883 h 757168"/>
                <a:gd name="connsiteX50" fmla="*/ 6654800 w 12192000"/>
                <a:gd name="connsiteY50" fmla="*/ 77086 h 757168"/>
                <a:gd name="connsiteX51" fmla="*/ 6703059 w 12192000"/>
                <a:gd name="connsiteY51" fmla="*/ 97166 h 757168"/>
                <a:gd name="connsiteX52" fmla="*/ 6859445 w 12192000"/>
                <a:gd name="connsiteY52" fmla="*/ 90481 h 757168"/>
                <a:gd name="connsiteX53" fmla="*/ 7025414 w 12192000"/>
                <a:gd name="connsiteY53" fmla="*/ 83536 h 757168"/>
                <a:gd name="connsiteX54" fmla="*/ 7144137 w 12192000"/>
                <a:gd name="connsiteY54" fmla="*/ 79264 h 757168"/>
                <a:gd name="connsiteX55" fmla="*/ 7291235 w 12192000"/>
                <a:gd name="connsiteY55" fmla="*/ 95367 h 757168"/>
                <a:gd name="connsiteX56" fmla="*/ 7407395 w 12192000"/>
                <a:gd name="connsiteY56" fmla="*/ 104888 h 757168"/>
                <a:gd name="connsiteX57" fmla="*/ 7500837 w 12192000"/>
                <a:gd name="connsiteY57" fmla="*/ 119515 h 757168"/>
                <a:gd name="connsiteX58" fmla="*/ 7533567 w 12192000"/>
                <a:gd name="connsiteY58" fmla="*/ 126955 h 757168"/>
                <a:gd name="connsiteX59" fmla="*/ 7792910 w 12192000"/>
                <a:gd name="connsiteY59" fmla="*/ 185188 h 757168"/>
                <a:gd name="connsiteX60" fmla="*/ 8070699 w 12192000"/>
                <a:gd name="connsiteY60" fmla="*/ 235423 h 757168"/>
                <a:gd name="connsiteX61" fmla="*/ 8253177 w 12192000"/>
                <a:gd name="connsiteY61" fmla="*/ 222473 h 757168"/>
                <a:gd name="connsiteX62" fmla="*/ 8320683 w 12192000"/>
                <a:gd name="connsiteY62" fmla="*/ 226393 h 757168"/>
                <a:gd name="connsiteX63" fmla="*/ 8631438 w 12192000"/>
                <a:gd name="connsiteY63" fmla="*/ 237528 h 757168"/>
                <a:gd name="connsiteX64" fmla="*/ 8686410 w 12192000"/>
                <a:gd name="connsiteY64" fmla="*/ 234877 h 757168"/>
                <a:gd name="connsiteX65" fmla="*/ 8980658 w 12192000"/>
                <a:gd name="connsiteY65" fmla="*/ 273001 h 757168"/>
                <a:gd name="connsiteX66" fmla="*/ 9087625 w 12192000"/>
                <a:gd name="connsiteY66" fmla="*/ 282423 h 757168"/>
                <a:gd name="connsiteX67" fmla="*/ 9186017 w 12192000"/>
                <a:gd name="connsiteY67" fmla="*/ 293875 h 757168"/>
                <a:gd name="connsiteX68" fmla="*/ 9323931 w 12192000"/>
                <a:gd name="connsiteY68" fmla="*/ 302628 h 757168"/>
                <a:gd name="connsiteX69" fmla="*/ 9467213 w 12192000"/>
                <a:gd name="connsiteY69" fmla="*/ 307275 h 757168"/>
                <a:gd name="connsiteX70" fmla="*/ 9626826 w 12192000"/>
                <a:gd name="connsiteY70" fmla="*/ 316213 h 757168"/>
                <a:gd name="connsiteX71" fmla="*/ 9689696 w 12192000"/>
                <a:gd name="connsiteY71" fmla="*/ 324467 h 757168"/>
                <a:gd name="connsiteX72" fmla="*/ 9860526 w 12192000"/>
                <a:gd name="connsiteY72" fmla="*/ 329986 h 757168"/>
                <a:gd name="connsiteX73" fmla="*/ 9949775 w 12192000"/>
                <a:gd name="connsiteY73" fmla="*/ 340386 h 757168"/>
                <a:gd name="connsiteX74" fmla="*/ 10097252 w 12192000"/>
                <a:gd name="connsiteY74" fmla="*/ 349262 h 757168"/>
                <a:gd name="connsiteX75" fmla="*/ 10145261 w 12192000"/>
                <a:gd name="connsiteY75" fmla="*/ 353113 h 757168"/>
                <a:gd name="connsiteX76" fmla="*/ 10188159 w 12192000"/>
                <a:gd name="connsiteY76" fmla="*/ 356124 h 757168"/>
                <a:gd name="connsiteX77" fmla="*/ 10336144 w 12192000"/>
                <a:gd name="connsiteY77" fmla="*/ 348235 h 757168"/>
                <a:gd name="connsiteX78" fmla="*/ 10466847 w 12192000"/>
                <a:gd name="connsiteY78" fmla="*/ 354131 h 757168"/>
                <a:gd name="connsiteX79" fmla="*/ 10696514 w 12192000"/>
                <a:gd name="connsiteY79" fmla="*/ 353575 h 757168"/>
                <a:gd name="connsiteX80" fmla="*/ 10746932 w 12192000"/>
                <a:gd name="connsiteY80" fmla="*/ 360606 h 757168"/>
                <a:gd name="connsiteX81" fmla="*/ 10905388 w 12192000"/>
                <a:gd name="connsiteY81" fmla="*/ 370627 h 757168"/>
                <a:gd name="connsiteX82" fmla="*/ 10995602 w 12192000"/>
                <a:gd name="connsiteY82" fmla="*/ 376691 h 757168"/>
                <a:gd name="connsiteX83" fmla="*/ 11107647 w 12192000"/>
                <a:gd name="connsiteY83" fmla="*/ 373405 h 757168"/>
                <a:gd name="connsiteX84" fmla="*/ 11302440 w 12192000"/>
                <a:gd name="connsiteY84" fmla="*/ 364156 h 757168"/>
                <a:gd name="connsiteX85" fmla="*/ 11353613 w 12192000"/>
                <a:gd name="connsiteY85" fmla="*/ 363785 h 757168"/>
                <a:gd name="connsiteX86" fmla="*/ 11447323 w 12192000"/>
                <a:gd name="connsiteY86" fmla="*/ 359346 h 757168"/>
                <a:gd name="connsiteX87" fmla="*/ 11464292 w 12192000"/>
                <a:gd name="connsiteY87" fmla="*/ 358519 h 757168"/>
                <a:gd name="connsiteX88" fmla="*/ 11607560 w 12192000"/>
                <a:gd name="connsiteY88" fmla="*/ 342370 h 757168"/>
                <a:gd name="connsiteX89" fmla="*/ 11681426 w 12192000"/>
                <a:gd name="connsiteY89" fmla="*/ 344335 h 757168"/>
                <a:gd name="connsiteX90" fmla="*/ 11893565 w 12192000"/>
                <a:gd name="connsiteY90" fmla="*/ 355261 h 757168"/>
                <a:gd name="connsiteX91" fmla="*/ 11983290 w 12192000"/>
                <a:gd name="connsiteY91" fmla="*/ 363588 h 757168"/>
                <a:gd name="connsiteX92" fmla="*/ 12192000 w 12192000"/>
                <a:gd name="connsiteY92" fmla="*/ 388018 h 757168"/>
                <a:gd name="connsiteX93" fmla="*/ 12192000 w 12192000"/>
                <a:gd name="connsiteY93" fmla="*/ 577115 h 757168"/>
                <a:gd name="connsiteX94" fmla="*/ 12157329 w 12192000"/>
                <a:gd name="connsiteY94" fmla="*/ 588862 h 757168"/>
                <a:gd name="connsiteX95" fmla="*/ 12066948 w 12192000"/>
                <a:gd name="connsiteY95" fmla="*/ 586034 h 757168"/>
                <a:gd name="connsiteX96" fmla="*/ 11911344 w 12192000"/>
                <a:gd name="connsiteY96" fmla="*/ 521599 h 757168"/>
                <a:gd name="connsiteX97" fmla="*/ 11847823 w 12192000"/>
                <a:gd name="connsiteY97" fmla="*/ 511785 h 757168"/>
                <a:gd name="connsiteX98" fmla="*/ 11737547 w 12192000"/>
                <a:gd name="connsiteY98" fmla="*/ 502380 h 757168"/>
                <a:gd name="connsiteX99" fmla="*/ 11636052 w 12192000"/>
                <a:gd name="connsiteY99" fmla="*/ 514993 h 757168"/>
                <a:gd name="connsiteX100" fmla="*/ 11394706 w 12192000"/>
                <a:gd name="connsiteY100" fmla="*/ 590867 h 757168"/>
                <a:gd name="connsiteX101" fmla="*/ 11354978 w 12192000"/>
                <a:gd name="connsiteY101" fmla="*/ 597561 h 757168"/>
                <a:gd name="connsiteX102" fmla="*/ 11285306 w 12192000"/>
                <a:gd name="connsiteY102" fmla="*/ 599825 h 757168"/>
                <a:gd name="connsiteX103" fmla="*/ 11008528 w 12192000"/>
                <a:gd name="connsiteY103" fmla="*/ 656670 h 757168"/>
                <a:gd name="connsiteX104" fmla="*/ 10948735 w 12192000"/>
                <a:gd name="connsiteY104" fmla="*/ 652964 h 757168"/>
                <a:gd name="connsiteX105" fmla="*/ 10850698 w 12192000"/>
                <a:gd name="connsiteY105" fmla="*/ 641721 h 757168"/>
                <a:gd name="connsiteX106" fmla="*/ 10744026 w 12192000"/>
                <a:gd name="connsiteY106" fmla="*/ 647769 h 757168"/>
                <a:gd name="connsiteX107" fmla="*/ 10666160 w 12192000"/>
                <a:gd name="connsiteY107" fmla="*/ 651891 h 757168"/>
                <a:gd name="connsiteX108" fmla="*/ 10450521 w 12192000"/>
                <a:gd name="connsiteY108" fmla="*/ 616552 h 757168"/>
                <a:gd name="connsiteX109" fmla="*/ 10271192 w 12192000"/>
                <a:gd name="connsiteY109" fmla="*/ 583498 h 757168"/>
                <a:gd name="connsiteX110" fmla="*/ 10246067 w 12192000"/>
                <a:gd name="connsiteY110" fmla="*/ 585423 h 757168"/>
                <a:gd name="connsiteX111" fmla="*/ 10005027 w 12192000"/>
                <a:gd name="connsiteY111" fmla="*/ 592252 h 757168"/>
                <a:gd name="connsiteX112" fmla="*/ 9898681 w 12192000"/>
                <a:gd name="connsiteY112" fmla="*/ 613195 h 757168"/>
                <a:gd name="connsiteX113" fmla="*/ 9753225 w 12192000"/>
                <a:gd name="connsiteY113" fmla="*/ 629038 h 757168"/>
                <a:gd name="connsiteX114" fmla="*/ 9591376 w 12192000"/>
                <a:gd name="connsiteY114" fmla="*/ 648601 h 757168"/>
                <a:gd name="connsiteX115" fmla="*/ 9472860 w 12192000"/>
                <a:gd name="connsiteY115" fmla="*/ 655936 h 757168"/>
                <a:gd name="connsiteX116" fmla="*/ 9299788 w 12192000"/>
                <a:gd name="connsiteY116" fmla="*/ 636945 h 757168"/>
                <a:gd name="connsiteX117" fmla="*/ 9264605 w 12192000"/>
                <a:gd name="connsiteY117" fmla="*/ 627087 h 757168"/>
                <a:gd name="connsiteX118" fmla="*/ 8926435 w 12192000"/>
                <a:gd name="connsiteY118" fmla="*/ 549269 h 757168"/>
                <a:gd name="connsiteX119" fmla="*/ 8698934 w 12192000"/>
                <a:gd name="connsiteY119" fmla="*/ 536583 h 757168"/>
                <a:gd name="connsiteX120" fmla="*/ 8622862 w 12192000"/>
                <a:gd name="connsiteY120" fmla="*/ 541563 h 757168"/>
                <a:gd name="connsiteX121" fmla="*/ 8482784 w 12192000"/>
                <a:gd name="connsiteY121" fmla="*/ 574094 h 757168"/>
                <a:gd name="connsiteX122" fmla="*/ 8421565 w 12192000"/>
                <a:gd name="connsiteY122" fmla="*/ 576610 h 757168"/>
                <a:gd name="connsiteX123" fmla="*/ 8313469 w 12192000"/>
                <a:gd name="connsiteY123" fmla="*/ 574762 h 757168"/>
                <a:gd name="connsiteX124" fmla="*/ 8079520 w 12192000"/>
                <a:gd name="connsiteY124" fmla="*/ 558685 h 757168"/>
                <a:gd name="connsiteX125" fmla="*/ 7773327 w 12192000"/>
                <a:gd name="connsiteY125" fmla="*/ 558854 h 757168"/>
                <a:gd name="connsiteX126" fmla="*/ 7652477 w 12192000"/>
                <a:gd name="connsiteY126" fmla="*/ 547561 h 757168"/>
                <a:gd name="connsiteX127" fmla="*/ 7522274 w 12192000"/>
                <a:gd name="connsiteY127" fmla="*/ 532150 h 757168"/>
                <a:gd name="connsiteX128" fmla="*/ 7484080 w 12192000"/>
                <a:gd name="connsiteY128" fmla="*/ 530532 h 757168"/>
                <a:gd name="connsiteX129" fmla="*/ 7282277 w 12192000"/>
                <a:gd name="connsiteY129" fmla="*/ 540177 h 757168"/>
                <a:gd name="connsiteX130" fmla="*/ 7235690 w 12192000"/>
                <a:gd name="connsiteY130" fmla="*/ 551282 h 757168"/>
                <a:gd name="connsiteX131" fmla="*/ 7116339 w 12192000"/>
                <a:gd name="connsiteY131" fmla="*/ 539494 h 757168"/>
                <a:gd name="connsiteX132" fmla="*/ 7011067 w 12192000"/>
                <a:gd name="connsiteY132" fmla="*/ 511848 h 757168"/>
                <a:gd name="connsiteX133" fmla="*/ 6403234 w 12192000"/>
                <a:gd name="connsiteY133" fmla="*/ 432296 h 757168"/>
                <a:gd name="connsiteX134" fmla="*/ 6036273 w 12192000"/>
                <a:gd name="connsiteY134" fmla="*/ 412301 h 757168"/>
                <a:gd name="connsiteX135" fmla="*/ 5780467 w 12192000"/>
                <a:gd name="connsiteY135" fmla="*/ 377910 h 757168"/>
                <a:gd name="connsiteX136" fmla="*/ 5739051 w 12192000"/>
                <a:gd name="connsiteY136" fmla="*/ 353609 h 757168"/>
                <a:gd name="connsiteX137" fmla="*/ 5583566 w 12192000"/>
                <a:gd name="connsiteY137" fmla="*/ 321995 h 757168"/>
                <a:gd name="connsiteX138" fmla="*/ 5432030 w 12192000"/>
                <a:gd name="connsiteY138" fmla="*/ 362512 h 757168"/>
                <a:gd name="connsiteX139" fmla="*/ 5241398 w 12192000"/>
                <a:gd name="connsiteY139" fmla="*/ 425781 h 757168"/>
                <a:gd name="connsiteX140" fmla="*/ 5139710 w 12192000"/>
                <a:gd name="connsiteY140" fmla="*/ 421022 h 757168"/>
                <a:gd name="connsiteX141" fmla="*/ 4929402 w 12192000"/>
                <a:gd name="connsiteY141" fmla="*/ 424310 h 757168"/>
                <a:gd name="connsiteX142" fmla="*/ 4782793 w 12192000"/>
                <a:gd name="connsiteY142" fmla="*/ 441046 h 757168"/>
                <a:gd name="connsiteX143" fmla="*/ 4577594 w 12192000"/>
                <a:gd name="connsiteY143" fmla="*/ 459290 h 757168"/>
                <a:gd name="connsiteX144" fmla="*/ 4500826 w 12192000"/>
                <a:gd name="connsiteY144" fmla="*/ 470529 h 757168"/>
                <a:gd name="connsiteX145" fmla="*/ 4317973 w 12192000"/>
                <a:gd name="connsiteY145" fmla="*/ 483649 h 757168"/>
                <a:gd name="connsiteX146" fmla="*/ 4166722 w 12192000"/>
                <a:gd name="connsiteY146" fmla="*/ 490602 h 757168"/>
                <a:gd name="connsiteX147" fmla="*/ 4042814 w 12192000"/>
                <a:gd name="connsiteY147" fmla="*/ 530660 h 757168"/>
                <a:gd name="connsiteX148" fmla="*/ 4002653 w 12192000"/>
                <a:gd name="connsiteY148" fmla="*/ 552594 h 757168"/>
                <a:gd name="connsiteX149" fmla="*/ 3969549 w 12192000"/>
                <a:gd name="connsiteY149" fmla="*/ 566312 h 757168"/>
                <a:gd name="connsiteX150" fmla="*/ 3821685 w 12192000"/>
                <a:gd name="connsiteY150" fmla="*/ 649183 h 757168"/>
                <a:gd name="connsiteX151" fmla="*/ 3805138 w 12192000"/>
                <a:gd name="connsiteY151" fmla="*/ 655947 h 757168"/>
                <a:gd name="connsiteX152" fmla="*/ 3609177 w 12192000"/>
                <a:gd name="connsiteY152" fmla="*/ 687459 h 757168"/>
                <a:gd name="connsiteX153" fmla="*/ 3539727 w 12192000"/>
                <a:gd name="connsiteY153" fmla="*/ 706521 h 757168"/>
                <a:gd name="connsiteX154" fmla="*/ 3396572 w 12192000"/>
                <a:gd name="connsiteY154" fmla="*/ 755681 h 757168"/>
                <a:gd name="connsiteX155" fmla="*/ 3341054 w 12192000"/>
                <a:gd name="connsiteY155" fmla="*/ 754679 h 757168"/>
                <a:gd name="connsiteX156" fmla="*/ 3138775 w 12192000"/>
                <a:gd name="connsiteY156" fmla="*/ 710120 h 757168"/>
                <a:gd name="connsiteX157" fmla="*/ 3037283 w 12192000"/>
                <a:gd name="connsiteY157" fmla="*/ 666453 h 757168"/>
                <a:gd name="connsiteX158" fmla="*/ 3002117 w 12192000"/>
                <a:gd name="connsiteY158" fmla="*/ 649347 h 757168"/>
                <a:gd name="connsiteX159" fmla="*/ 2747294 w 12192000"/>
                <a:gd name="connsiteY159" fmla="*/ 652400 h 757168"/>
                <a:gd name="connsiteX160" fmla="*/ 2676273 w 12192000"/>
                <a:gd name="connsiteY160" fmla="*/ 652304 h 757168"/>
                <a:gd name="connsiteX161" fmla="*/ 2432360 w 12192000"/>
                <a:gd name="connsiteY161" fmla="*/ 657836 h 757168"/>
                <a:gd name="connsiteX162" fmla="*/ 2382311 w 12192000"/>
                <a:gd name="connsiteY162" fmla="*/ 650824 h 757168"/>
                <a:gd name="connsiteX163" fmla="*/ 2055134 w 12192000"/>
                <a:gd name="connsiteY163" fmla="*/ 630053 h 757168"/>
                <a:gd name="connsiteX164" fmla="*/ 2031829 w 12192000"/>
                <a:gd name="connsiteY164" fmla="*/ 639324 h 757168"/>
                <a:gd name="connsiteX165" fmla="*/ 1912764 w 12192000"/>
                <a:gd name="connsiteY165" fmla="*/ 664183 h 757168"/>
                <a:gd name="connsiteX166" fmla="*/ 1755637 w 12192000"/>
                <a:gd name="connsiteY166" fmla="*/ 663960 h 757168"/>
                <a:gd name="connsiteX167" fmla="*/ 1727159 w 12192000"/>
                <a:gd name="connsiteY167" fmla="*/ 659605 h 757168"/>
                <a:gd name="connsiteX168" fmla="*/ 1622470 w 12192000"/>
                <a:gd name="connsiteY168" fmla="*/ 634850 h 757168"/>
                <a:gd name="connsiteX169" fmla="*/ 1385955 w 12192000"/>
                <a:gd name="connsiteY169" fmla="*/ 604522 h 757168"/>
                <a:gd name="connsiteX170" fmla="*/ 1340055 w 12192000"/>
                <a:gd name="connsiteY170" fmla="*/ 595629 h 757168"/>
                <a:gd name="connsiteX171" fmla="*/ 1257271 w 12192000"/>
                <a:gd name="connsiteY171" fmla="*/ 581180 h 757168"/>
                <a:gd name="connsiteX172" fmla="*/ 1031914 w 12192000"/>
                <a:gd name="connsiteY172" fmla="*/ 562692 h 757168"/>
                <a:gd name="connsiteX173" fmla="*/ 922031 w 12192000"/>
                <a:gd name="connsiteY173" fmla="*/ 566853 h 757168"/>
                <a:gd name="connsiteX174" fmla="*/ 873250 w 12192000"/>
                <a:gd name="connsiteY174" fmla="*/ 563724 h 757168"/>
                <a:gd name="connsiteX175" fmla="*/ 711627 w 12192000"/>
                <a:gd name="connsiteY175" fmla="*/ 529880 h 757168"/>
                <a:gd name="connsiteX176" fmla="*/ 311112 w 12192000"/>
                <a:gd name="connsiteY176" fmla="*/ 525106 h 757168"/>
                <a:gd name="connsiteX177" fmla="*/ 184145 w 12192000"/>
                <a:gd name="connsiteY177" fmla="*/ 532188 h 757168"/>
                <a:gd name="connsiteX178" fmla="*/ 116886 w 12192000"/>
                <a:gd name="connsiteY178" fmla="*/ 530572 h 757168"/>
                <a:gd name="connsiteX179" fmla="*/ 23941 w 12192000"/>
                <a:gd name="connsiteY179" fmla="*/ 506433 h 757168"/>
                <a:gd name="connsiteX180" fmla="*/ 0 w 12192000"/>
                <a:gd name="connsiteY180" fmla="*/ 502149 h 7571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</a:cxnLst>
              <a:rect l="l" t="t" r="r" b="b"/>
              <a:pathLst>
                <a:path w="12192000" h="757168">
                  <a:moveTo>
                    <a:pt x="0" y="0"/>
                  </a:moveTo>
                  <a:lnTo>
                    <a:pt x="41653" y="6945"/>
                  </a:lnTo>
                  <a:cubicBezTo>
                    <a:pt x="55151" y="9178"/>
                    <a:pt x="68996" y="11810"/>
                    <a:pt x="81317" y="15509"/>
                  </a:cubicBezTo>
                  <a:cubicBezTo>
                    <a:pt x="92911" y="18978"/>
                    <a:pt x="102562" y="24446"/>
                    <a:pt x="114150" y="28105"/>
                  </a:cubicBezTo>
                  <a:cubicBezTo>
                    <a:pt x="145644" y="37958"/>
                    <a:pt x="177914" y="47281"/>
                    <a:pt x="214865" y="58374"/>
                  </a:cubicBezTo>
                  <a:cubicBezTo>
                    <a:pt x="236680" y="42349"/>
                    <a:pt x="264438" y="53534"/>
                    <a:pt x="299237" y="63560"/>
                  </a:cubicBezTo>
                  <a:cubicBezTo>
                    <a:pt x="334763" y="73816"/>
                    <a:pt x="376093" y="78654"/>
                    <a:pt x="415570" y="83774"/>
                  </a:cubicBezTo>
                  <a:cubicBezTo>
                    <a:pt x="487949" y="93100"/>
                    <a:pt x="560804" y="100354"/>
                    <a:pt x="633210" y="109108"/>
                  </a:cubicBezTo>
                  <a:cubicBezTo>
                    <a:pt x="648566" y="111058"/>
                    <a:pt x="666073" y="114072"/>
                    <a:pt x="677567" y="119446"/>
                  </a:cubicBezTo>
                  <a:cubicBezTo>
                    <a:pt x="756262" y="155621"/>
                    <a:pt x="853422" y="169678"/>
                    <a:pt x="946429" y="171502"/>
                  </a:cubicBezTo>
                  <a:cubicBezTo>
                    <a:pt x="1019582" y="173044"/>
                    <a:pt x="1091239" y="175083"/>
                    <a:pt x="1163367" y="182106"/>
                  </a:cubicBezTo>
                  <a:cubicBezTo>
                    <a:pt x="1168863" y="182586"/>
                    <a:pt x="1176224" y="182589"/>
                    <a:pt x="1180337" y="181279"/>
                  </a:cubicBezTo>
                  <a:cubicBezTo>
                    <a:pt x="1205822" y="172503"/>
                    <a:pt x="1231920" y="173109"/>
                    <a:pt x="1263939" y="173070"/>
                  </a:cubicBezTo>
                  <a:cubicBezTo>
                    <a:pt x="1309211" y="172961"/>
                    <a:pt x="1350592" y="176848"/>
                    <a:pt x="1392213" y="183225"/>
                  </a:cubicBezTo>
                  <a:cubicBezTo>
                    <a:pt x="1422516" y="187866"/>
                    <a:pt x="1453010" y="195759"/>
                    <a:pt x="1479752" y="205174"/>
                  </a:cubicBezTo>
                  <a:cubicBezTo>
                    <a:pt x="1516962" y="218381"/>
                    <a:pt x="1553071" y="224660"/>
                    <a:pt x="1589813" y="211706"/>
                  </a:cubicBezTo>
                  <a:cubicBezTo>
                    <a:pt x="1629541" y="197953"/>
                    <a:pt x="1673292" y="205778"/>
                    <a:pt x="1716264" y="207459"/>
                  </a:cubicBezTo>
                  <a:cubicBezTo>
                    <a:pt x="1734988" y="208248"/>
                    <a:pt x="1754789" y="209668"/>
                    <a:pt x="1772900" y="208137"/>
                  </a:cubicBezTo>
                  <a:cubicBezTo>
                    <a:pt x="1825381" y="203828"/>
                    <a:pt x="1876222" y="195808"/>
                    <a:pt x="1929319" y="193822"/>
                  </a:cubicBezTo>
                  <a:cubicBezTo>
                    <a:pt x="1958819" y="192698"/>
                    <a:pt x="1991232" y="199166"/>
                    <a:pt x="2021514" y="204186"/>
                  </a:cubicBezTo>
                  <a:cubicBezTo>
                    <a:pt x="2052154" y="209417"/>
                    <a:pt x="2082323" y="216530"/>
                    <a:pt x="2111753" y="223797"/>
                  </a:cubicBezTo>
                  <a:cubicBezTo>
                    <a:pt x="2131736" y="228659"/>
                    <a:pt x="2153567" y="233429"/>
                    <a:pt x="2169356" y="241125"/>
                  </a:cubicBezTo>
                  <a:cubicBezTo>
                    <a:pt x="2205243" y="258649"/>
                    <a:pt x="2242901" y="263295"/>
                    <a:pt x="2286638" y="257382"/>
                  </a:cubicBezTo>
                  <a:cubicBezTo>
                    <a:pt x="2293313" y="256396"/>
                    <a:pt x="2301018" y="256799"/>
                    <a:pt x="2308368" y="256995"/>
                  </a:cubicBezTo>
                  <a:cubicBezTo>
                    <a:pt x="2426026" y="259155"/>
                    <a:pt x="2543593" y="262834"/>
                    <a:pt x="2660621" y="262863"/>
                  </a:cubicBezTo>
                  <a:cubicBezTo>
                    <a:pt x="2708088" y="262871"/>
                    <a:pt x="2754165" y="254412"/>
                    <a:pt x="2801134" y="250006"/>
                  </a:cubicBezTo>
                  <a:cubicBezTo>
                    <a:pt x="2810748" y="249174"/>
                    <a:pt x="2821504" y="247638"/>
                    <a:pt x="2830994" y="249091"/>
                  </a:cubicBezTo>
                  <a:cubicBezTo>
                    <a:pt x="2934354" y="264045"/>
                    <a:pt x="3032340" y="255254"/>
                    <a:pt x="3129084" y="242009"/>
                  </a:cubicBezTo>
                  <a:cubicBezTo>
                    <a:pt x="3139090" y="240625"/>
                    <a:pt x="3151170" y="241831"/>
                    <a:pt x="3162162" y="242789"/>
                  </a:cubicBezTo>
                  <a:cubicBezTo>
                    <a:pt x="3192925" y="245736"/>
                    <a:pt x="3225969" y="254145"/>
                    <a:pt x="3254072" y="251612"/>
                  </a:cubicBezTo>
                  <a:cubicBezTo>
                    <a:pt x="3328782" y="244461"/>
                    <a:pt x="3402881" y="234992"/>
                    <a:pt x="3473491" y="221903"/>
                  </a:cubicBezTo>
                  <a:cubicBezTo>
                    <a:pt x="3545212" y="208683"/>
                    <a:pt x="3611651" y="197856"/>
                    <a:pt x="3691860" y="219228"/>
                  </a:cubicBezTo>
                  <a:cubicBezTo>
                    <a:pt x="3725977" y="228268"/>
                    <a:pt x="3771754" y="225515"/>
                    <a:pt x="3811494" y="225691"/>
                  </a:cubicBezTo>
                  <a:cubicBezTo>
                    <a:pt x="3840564" y="225687"/>
                    <a:pt x="3868906" y="218586"/>
                    <a:pt x="3897533" y="220087"/>
                  </a:cubicBezTo>
                  <a:cubicBezTo>
                    <a:pt x="3973874" y="224087"/>
                    <a:pt x="4042293" y="217563"/>
                    <a:pt x="4109430" y="200477"/>
                  </a:cubicBezTo>
                  <a:cubicBezTo>
                    <a:pt x="4135544" y="193834"/>
                    <a:pt x="4175268" y="201258"/>
                    <a:pt x="4208772" y="200914"/>
                  </a:cubicBezTo>
                  <a:cubicBezTo>
                    <a:pt x="4244136" y="200288"/>
                    <a:pt x="4280583" y="199908"/>
                    <a:pt x="4314641" y="196159"/>
                  </a:cubicBezTo>
                  <a:cubicBezTo>
                    <a:pt x="4402743" y="186278"/>
                    <a:pt x="4489848" y="174436"/>
                    <a:pt x="4577622" y="163774"/>
                  </a:cubicBezTo>
                  <a:cubicBezTo>
                    <a:pt x="4649843" y="154967"/>
                    <a:pt x="4719794" y="168553"/>
                    <a:pt x="4790345" y="177592"/>
                  </a:cubicBezTo>
                  <a:cubicBezTo>
                    <a:pt x="4834576" y="183345"/>
                    <a:pt x="4875614" y="193701"/>
                    <a:pt x="4926164" y="184139"/>
                  </a:cubicBezTo>
                  <a:cubicBezTo>
                    <a:pt x="4974485" y="175032"/>
                    <a:pt x="5034899" y="180870"/>
                    <a:pt x="5088812" y="177401"/>
                  </a:cubicBezTo>
                  <a:cubicBezTo>
                    <a:pt x="5134238" y="174439"/>
                    <a:pt x="5178353" y="168165"/>
                    <a:pt x="5222466" y="162082"/>
                  </a:cubicBezTo>
                  <a:cubicBezTo>
                    <a:pt x="5282519" y="153783"/>
                    <a:pt x="5341864" y="144876"/>
                    <a:pt x="5406528" y="153987"/>
                  </a:cubicBezTo>
                  <a:cubicBezTo>
                    <a:pt x="5479960" y="164323"/>
                    <a:pt x="5531876" y="142624"/>
                    <a:pt x="5590716" y="129490"/>
                  </a:cubicBezTo>
                  <a:cubicBezTo>
                    <a:pt x="5631296" y="120553"/>
                    <a:pt x="5675395" y="114659"/>
                    <a:pt x="5719429" y="110099"/>
                  </a:cubicBezTo>
                  <a:cubicBezTo>
                    <a:pt x="5778247" y="104215"/>
                    <a:pt x="5838715" y="102042"/>
                    <a:pt x="5897895" y="96368"/>
                  </a:cubicBezTo>
                  <a:cubicBezTo>
                    <a:pt x="5987399" y="87895"/>
                    <a:pt x="6077855" y="82333"/>
                    <a:pt x="6169957" y="94411"/>
                  </a:cubicBezTo>
                  <a:cubicBezTo>
                    <a:pt x="6212360" y="99875"/>
                    <a:pt x="6252010" y="101763"/>
                    <a:pt x="6294827" y="99236"/>
                  </a:cubicBezTo>
                  <a:cubicBezTo>
                    <a:pt x="6364965" y="95091"/>
                    <a:pt x="6436581" y="97891"/>
                    <a:pt x="6494261" y="71724"/>
                  </a:cubicBezTo>
                  <a:cubicBezTo>
                    <a:pt x="6514615" y="62488"/>
                    <a:pt x="6550354" y="61691"/>
                    <a:pt x="6579627" y="57883"/>
                  </a:cubicBezTo>
                  <a:cubicBezTo>
                    <a:pt x="6613354" y="53353"/>
                    <a:pt x="6637770" y="57878"/>
                    <a:pt x="6654800" y="77086"/>
                  </a:cubicBezTo>
                  <a:cubicBezTo>
                    <a:pt x="6662444" y="85688"/>
                    <a:pt x="6685147" y="94892"/>
                    <a:pt x="6703059" y="97166"/>
                  </a:cubicBezTo>
                  <a:cubicBezTo>
                    <a:pt x="6756799" y="103989"/>
                    <a:pt x="6806654" y="100687"/>
                    <a:pt x="6859445" y="90481"/>
                  </a:cubicBezTo>
                  <a:cubicBezTo>
                    <a:pt x="6908894" y="80861"/>
                    <a:pt x="6969747" y="85387"/>
                    <a:pt x="7025414" y="83536"/>
                  </a:cubicBezTo>
                  <a:cubicBezTo>
                    <a:pt x="7064862" y="82168"/>
                    <a:pt x="7104501" y="77186"/>
                    <a:pt x="7144137" y="79264"/>
                  </a:cubicBezTo>
                  <a:cubicBezTo>
                    <a:pt x="7193316" y="81841"/>
                    <a:pt x="7241809" y="90488"/>
                    <a:pt x="7291235" y="95367"/>
                  </a:cubicBezTo>
                  <a:cubicBezTo>
                    <a:pt x="7329668" y="99288"/>
                    <a:pt x="7368978" y="100585"/>
                    <a:pt x="7407395" y="104888"/>
                  </a:cubicBezTo>
                  <a:cubicBezTo>
                    <a:pt x="7438868" y="108256"/>
                    <a:pt x="7469832" y="114265"/>
                    <a:pt x="7500837" y="119515"/>
                  </a:cubicBezTo>
                  <a:cubicBezTo>
                    <a:pt x="7512146" y="121444"/>
                    <a:pt x="7523255" y="127178"/>
                    <a:pt x="7533567" y="126955"/>
                  </a:cubicBezTo>
                  <a:cubicBezTo>
                    <a:pt x="7636025" y="124121"/>
                    <a:pt x="7707510" y="164497"/>
                    <a:pt x="7792910" y="185188"/>
                  </a:cubicBezTo>
                  <a:cubicBezTo>
                    <a:pt x="7882663" y="207063"/>
                    <a:pt x="7969001" y="237914"/>
                    <a:pt x="8070699" y="235423"/>
                  </a:cubicBezTo>
                  <a:cubicBezTo>
                    <a:pt x="8132239" y="233879"/>
                    <a:pt x="8191903" y="225939"/>
                    <a:pt x="8253177" y="222473"/>
                  </a:cubicBezTo>
                  <a:cubicBezTo>
                    <a:pt x="8274949" y="221324"/>
                    <a:pt x="8299150" y="222976"/>
                    <a:pt x="8320683" y="226393"/>
                  </a:cubicBezTo>
                  <a:cubicBezTo>
                    <a:pt x="8424731" y="242340"/>
                    <a:pt x="8527777" y="249266"/>
                    <a:pt x="8631438" y="237528"/>
                  </a:cubicBezTo>
                  <a:cubicBezTo>
                    <a:pt x="8649201" y="235596"/>
                    <a:pt x="8668058" y="233915"/>
                    <a:pt x="8686410" y="234877"/>
                  </a:cubicBezTo>
                  <a:cubicBezTo>
                    <a:pt x="8786966" y="240146"/>
                    <a:pt x="8885480" y="249315"/>
                    <a:pt x="8980658" y="273001"/>
                  </a:cubicBezTo>
                  <a:cubicBezTo>
                    <a:pt x="9012626" y="280972"/>
                    <a:pt x="9052108" y="279035"/>
                    <a:pt x="9087625" y="282423"/>
                  </a:cubicBezTo>
                  <a:cubicBezTo>
                    <a:pt x="9120583" y="285484"/>
                    <a:pt x="9154319" y="287825"/>
                    <a:pt x="9186017" y="293875"/>
                  </a:cubicBezTo>
                  <a:cubicBezTo>
                    <a:pt x="9232288" y="302785"/>
                    <a:pt x="9275554" y="305815"/>
                    <a:pt x="9323931" y="302628"/>
                  </a:cubicBezTo>
                  <a:cubicBezTo>
                    <a:pt x="9370084" y="299705"/>
                    <a:pt x="9419491" y="304964"/>
                    <a:pt x="9467213" y="307275"/>
                  </a:cubicBezTo>
                  <a:cubicBezTo>
                    <a:pt x="9520438" y="309874"/>
                    <a:pt x="9573661" y="312473"/>
                    <a:pt x="9626826" y="316213"/>
                  </a:cubicBezTo>
                  <a:cubicBezTo>
                    <a:pt x="9648094" y="317708"/>
                    <a:pt x="9671915" y="326588"/>
                    <a:pt x="9689696" y="324467"/>
                  </a:cubicBezTo>
                  <a:cubicBezTo>
                    <a:pt x="9747117" y="317175"/>
                    <a:pt x="9803355" y="332523"/>
                    <a:pt x="9860526" y="329986"/>
                  </a:cubicBezTo>
                  <a:cubicBezTo>
                    <a:pt x="9888572" y="328594"/>
                    <a:pt x="9919723" y="338048"/>
                    <a:pt x="9949775" y="340386"/>
                  </a:cubicBezTo>
                  <a:cubicBezTo>
                    <a:pt x="9998886" y="344296"/>
                    <a:pt x="10048092" y="346302"/>
                    <a:pt x="10097252" y="349262"/>
                  </a:cubicBezTo>
                  <a:cubicBezTo>
                    <a:pt x="10113390" y="350297"/>
                    <a:pt x="10129133" y="351886"/>
                    <a:pt x="10145261" y="353113"/>
                  </a:cubicBezTo>
                  <a:cubicBezTo>
                    <a:pt x="10159555" y="354243"/>
                    <a:pt x="10174512" y="356743"/>
                    <a:pt x="10188159" y="356124"/>
                  </a:cubicBezTo>
                  <a:cubicBezTo>
                    <a:pt x="10237589" y="353944"/>
                    <a:pt x="10286441" y="348682"/>
                    <a:pt x="10336144" y="348235"/>
                  </a:cubicBezTo>
                  <a:cubicBezTo>
                    <a:pt x="10379222" y="347822"/>
                    <a:pt x="10423443" y="353764"/>
                    <a:pt x="10466847" y="354131"/>
                  </a:cubicBezTo>
                  <a:cubicBezTo>
                    <a:pt x="10543353" y="354898"/>
                    <a:pt x="10619988" y="353190"/>
                    <a:pt x="10696514" y="353575"/>
                  </a:cubicBezTo>
                  <a:cubicBezTo>
                    <a:pt x="10713071" y="353680"/>
                    <a:pt x="10730069" y="359342"/>
                    <a:pt x="10746932" y="360606"/>
                  </a:cubicBezTo>
                  <a:cubicBezTo>
                    <a:pt x="10799731" y="364326"/>
                    <a:pt x="10852569" y="367289"/>
                    <a:pt x="10905388" y="370627"/>
                  </a:cubicBezTo>
                  <a:cubicBezTo>
                    <a:pt x="10935470" y="372396"/>
                    <a:pt x="10965963" y="373421"/>
                    <a:pt x="10995602" y="376691"/>
                  </a:cubicBezTo>
                  <a:cubicBezTo>
                    <a:pt x="11034750" y="381032"/>
                    <a:pt x="11070168" y="386324"/>
                    <a:pt x="11107647" y="373405"/>
                  </a:cubicBezTo>
                  <a:cubicBezTo>
                    <a:pt x="11165372" y="353347"/>
                    <a:pt x="11236837" y="366060"/>
                    <a:pt x="11302440" y="364156"/>
                  </a:cubicBezTo>
                  <a:cubicBezTo>
                    <a:pt x="11319394" y="363708"/>
                    <a:pt x="11336655" y="364422"/>
                    <a:pt x="11353613" y="363785"/>
                  </a:cubicBezTo>
                  <a:cubicBezTo>
                    <a:pt x="11384961" y="362566"/>
                    <a:pt x="11415955" y="360947"/>
                    <a:pt x="11447323" y="359346"/>
                  </a:cubicBezTo>
                  <a:cubicBezTo>
                    <a:pt x="11452855" y="359066"/>
                    <a:pt x="11459104" y="359200"/>
                    <a:pt x="11464292" y="358519"/>
                  </a:cubicBezTo>
                  <a:cubicBezTo>
                    <a:pt x="11512058" y="353010"/>
                    <a:pt x="11559143" y="346321"/>
                    <a:pt x="11607560" y="342370"/>
                  </a:cubicBezTo>
                  <a:cubicBezTo>
                    <a:pt x="11631218" y="340368"/>
                    <a:pt x="11657295" y="341352"/>
                    <a:pt x="11681426" y="344335"/>
                  </a:cubicBezTo>
                  <a:cubicBezTo>
                    <a:pt x="11751997" y="352993"/>
                    <a:pt x="11821986" y="358760"/>
                    <a:pt x="11893565" y="355261"/>
                  </a:cubicBezTo>
                  <a:cubicBezTo>
                    <a:pt x="11921973" y="353889"/>
                    <a:pt x="11953288" y="360300"/>
                    <a:pt x="11983290" y="363588"/>
                  </a:cubicBezTo>
                  <a:lnTo>
                    <a:pt x="12192000" y="388018"/>
                  </a:lnTo>
                  <a:lnTo>
                    <a:pt x="12192000" y="577115"/>
                  </a:lnTo>
                  <a:lnTo>
                    <a:pt x="12157329" y="588862"/>
                  </a:lnTo>
                  <a:cubicBezTo>
                    <a:pt x="12118393" y="608572"/>
                    <a:pt x="12109715" y="605637"/>
                    <a:pt x="12066948" y="586034"/>
                  </a:cubicBezTo>
                  <a:cubicBezTo>
                    <a:pt x="12016991" y="563193"/>
                    <a:pt x="11965119" y="541779"/>
                    <a:pt x="11911344" y="521599"/>
                  </a:cubicBezTo>
                  <a:cubicBezTo>
                    <a:pt x="11894383" y="515178"/>
                    <a:pt x="11869417" y="514060"/>
                    <a:pt x="11847823" y="511785"/>
                  </a:cubicBezTo>
                  <a:cubicBezTo>
                    <a:pt x="11811233" y="507768"/>
                    <a:pt x="11773630" y="501982"/>
                    <a:pt x="11737547" y="502380"/>
                  </a:cubicBezTo>
                  <a:cubicBezTo>
                    <a:pt x="11702930" y="502855"/>
                    <a:pt x="11668388" y="508866"/>
                    <a:pt x="11636052" y="514993"/>
                  </a:cubicBezTo>
                  <a:cubicBezTo>
                    <a:pt x="11545722" y="532199"/>
                    <a:pt x="11462455" y="555118"/>
                    <a:pt x="11394706" y="590867"/>
                  </a:cubicBezTo>
                  <a:cubicBezTo>
                    <a:pt x="11385999" y="595562"/>
                    <a:pt x="11369016" y="596581"/>
                    <a:pt x="11354978" y="597561"/>
                  </a:cubicBezTo>
                  <a:cubicBezTo>
                    <a:pt x="11332076" y="599224"/>
                    <a:pt x="11308448" y="600655"/>
                    <a:pt x="11285306" y="599825"/>
                  </a:cubicBezTo>
                  <a:cubicBezTo>
                    <a:pt x="11172906" y="595841"/>
                    <a:pt x="11083430" y="617861"/>
                    <a:pt x="11008528" y="656670"/>
                  </a:cubicBezTo>
                  <a:cubicBezTo>
                    <a:pt x="10986971" y="667750"/>
                    <a:pt x="10970753" y="668236"/>
                    <a:pt x="10948735" y="652964"/>
                  </a:cubicBezTo>
                  <a:cubicBezTo>
                    <a:pt x="10923173" y="635218"/>
                    <a:pt x="10885031" y="639705"/>
                    <a:pt x="10850698" y="641721"/>
                  </a:cubicBezTo>
                  <a:cubicBezTo>
                    <a:pt x="10815269" y="643680"/>
                    <a:pt x="10779458" y="645811"/>
                    <a:pt x="10744026" y="647769"/>
                  </a:cubicBezTo>
                  <a:cubicBezTo>
                    <a:pt x="10717832" y="649066"/>
                    <a:pt x="10692021" y="650003"/>
                    <a:pt x="10666160" y="651891"/>
                  </a:cubicBezTo>
                  <a:cubicBezTo>
                    <a:pt x="10585627" y="657783"/>
                    <a:pt x="10513854" y="650969"/>
                    <a:pt x="10450521" y="616552"/>
                  </a:cubicBezTo>
                  <a:cubicBezTo>
                    <a:pt x="10402221" y="590175"/>
                    <a:pt x="10339099" y="579806"/>
                    <a:pt x="10271192" y="583498"/>
                  </a:cubicBezTo>
                  <a:cubicBezTo>
                    <a:pt x="10262701" y="584006"/>
                    <a:pt x="10251859" y="587254"/>
                    <a:pt x="10246067" y="585423"/>
                  </a:cubicBezTo>
                  <a:cubicBezTo>
                    <a:pt x="10158786" y="558528"/>
                    <a:pt x="10086634" y="594049"/>
                    <a:pt x="10005027" y="592252"/>
                  </a:cubicBezTo>
                  <a:cubicBezTo>
                    <a:pt x="9969004" y="591507"/>
                    <a:pt x="9931565" y="603664"/>
                    <a:pt x="9898681" y="613195"/>
                  </a:cubicBezTo>
                  <a:cubicBezTo>
                    <a:pt x="9853463" y="626281"/>
                    <a:pt x="9813049" y="639042"/>
                    <a:pt x="9753225" y="629038"/>
                  </a:cubicBezTo>
                  <a:cubicBezTo>
                    <a:pt x="9693404" y="618845"/>
                    <a:pt x="9637675" y="628898"/>
                    <a:pt x="9591376" y="648601"/>
                  </a:cubicBezTo>
                  <a:cubicBezTo>
                    <a:pt x="9556001" y="663537"/>
                    <a:pt x="9518120" y="663077"/>
                    <a:pt x="9472860" y="655936"/>
                  </a:cubicBezTo>
                  <a:cubicBezTo>
                    <a:pt x="9416283" y="647056"/>
                    <a:pt x="9357217" y="643578"/>
                    <a:pt x="9299788" y="636945"/>
                  </a:cubicBezTo>
                  <a:cubicBezTo>
                    <a:pt x="9287347" y="635531"/>
                    <a:pt x="9271710" y="632039"/>
                    <a:pt x="9264605" y="627087"/>
                  </a:cubicBezTo>
                  <a:cubicBezTo>
                    <a:pt x="9177661" y="565680"/>
                    <a:pt x="9051076" y="558473"/>
                    <a:pt x="8926435" y="549269"/>
                  </a:cubicBezTo>
                  <a:cubicBezTo>
                    <a:pt x="8850925" y="543595"/>
                    <a:pt x="8774954" y="539613"/>
                    <a:pt x="8698934" y="536583"/>
                  </a:cubicBezTo>
                  <a:cubicBezTo>
                    <a:pt x="8673232" y="535428"/>
                    <a:pt x="8645916" y="537050"/>
                    <a:pt x="8622862" y="541563"/>
                  </a:cubicBezTo>
                  <a:cubicBezTo>
                    <a:pt x="8574890" y="551069"/>
                    <a:pt x="8530403" y="564380"/>
                    <a:pt x="8482784" y="574094"/>
                  </a:cubicBezTo>
                  <a:cubicBezTo>
                    <a:pt x="8464923" y="577929"/>
                    <a:pt x="8442157" y="576927"/>
                    <a:pt x="8421565" y="576610"/>
                  </a:cubicBezTo>
                  <a:cubicBezTo>
                    <a:pt x="8385152" y="576229"/>
                    <a:pt x="8345023" y="569546"/>
                    <a:pt x="8313469" y="574762"/>
                  </a:cubicBezTo>
                  <a:cubicBezTo>
                    <a:pt x="8231431" y="588203"/>
                    <a:pt x="8155671" y="580227"/>
                    <a:pt x="8079520" y="558685"/>
                  </a:cubicBezTo>
                  <a:cubicBezTo>
                    <a:pt x="7972906" y="528487"/>
                    <a:pt x="7870782" y="525043"/>
                    <a:pt x="7773327" y="558854"/>
                  </a:cubicBezTo>
                  <a:cubicBezTo>
                    <a:pt x="7729470" y="574107"/>
                    <a:pt x="7688069" y="563543"/>
                    <a:pt x="7652477" y="547561"/>
                  </a:cubicBezTo>
                  <a:cubicBezTo>
                    <a:pt x="7611494" y="529005"/>
                    <a:pt x="7570974" y="522685"/>
                    <a:pt x="7522274" y="532150"/>
                  </a:cubicBezTo>
                  <a:cubicBezTo>
                    <a:pt x="7511488" y="534257"/>
                    <a:pt x="7496511" y="532136"/>
                    <a:pt x="7484080" y="530532"/>
                  </a:cubicBezTo>
                  <a:cubicBezTo>
                    <a:pt x="7413133" y="522044"/>
                    <a:pt x="7341987" y="510303"/>
                    <a:pt x="7282277" y="540177"/>
                  </a:cubicBezTo>
                  <a:cubicBezTo>
                    <a:pt x="7270558" y="546051"/>
                    <a:pt x="7251336" y="547713"/>
                    <a:pt x="7235690" y="551282"/>
                  </a:cubicBezTo>
                  <a:cubicBezTo>
                    <a:pt x="7170161" y="565782"/>
                    <a:pt x="7172820" y="564203"/>
                    <a:pt x="7116339" y="539494"/>
                  </a:cubicBezTo>
                  <a:cubicBezTo>
                    <a:pt x="7086841" y="526502"/>
                    <a:pt x="7045980" y="512724"/>
                    <a:pt x="7011067" y="511848"/>
                  </a:cubicBezTo>
                  <a:cubicBezTo>
                    <a:pt x="6800473" y="506533"/>
                    <a:pt x="6601893" y="468653"/>
                    <a:pt x="6403234" y="432296"/>
                  </a:cubicBezTo>
                  <a:cubicBezTo>
                    <a:pt x="6280760" y="409851"/>
                    <a:pt x="6160432" y="402592"/>
                    <a:pt x="6036273" y="412301"/>
                  </a:cubicBezTo>
                  <a:cubicBezTo>
                    <a:pt x="5946471" y="419425"/>
                    <a:pt x="5863077" y="395593"/>
                    <a:pt x="5780467" y="377910"/>
                  </a:cubicBezTo>
                  <a:cubicBezTo>
                    <a:pt x="5763357" y="374343"/>
                    <a:pt x="5747757" y="363033"/>
                    <a:pt x="5739051" y="353609"/>
                  </a:cubicBezTo>
                  <a:cubicBezTo>
                    <a:pt x="5707675" y="320294"/>
                    <a:pt x="5653252" y="312483"/>
                    <a:pt x="5583566" y="321995"/>
                  </a:cubicBezTo>
                  <a:cubicBezTo>
                    <a:pt x="5528347" y="329404"/>
                    <a:pt x="5477716" y="340486"/>
                    <a:pt x="5432030" y="362512"/>
                  </a:cubicBezTo>
                  <a:cubicBezTo>
                    <a:pt x="5378421" y="388318"/>
                    <a:pt x="5322767" y="418026"/>
                    <a:pt x="5241398" y="425781"/>
                  </a:cubicBezTo>
                  <a:cubicBezTo>
                    <a:pt x="5206262" y="429089"/>
                    <a:pt x="5176131" y="428273"/>
                    <a:pt x="5139710" y="421022"/>
                  </a:cubicBezTo>
                  <a:cubicBezTo>
                    <a:pt x="5069048" y="407018"/>
                    <a:pt x="4997864" y="396037"/>
                    <a:pt x="4929402" y="424310"/>
                  </a:cubicBezTo>
                  <a:cubicBezTo>
                    <a:pt x="4891785" y="439890"/>
                    <a:pt x="4841650" y="448519"/>
                    <a:pt x="4782793" y="441046"/>
                  </a:cubicBezTo>
                  <a:cubicBezTo>
                    <a:pt x="4709316" y="431663"/>
                    <a:pt x="4641426" y="442031"/>
                    <a:pt x="4577594" y="459290"/>
                  </a:cubicBezTo>
                  <a:cubicBezTo>
                    <a:pt x="4554816" y="465538"/>
                    <a:pt x="4527069" y="468279"/>
                    <a:pt x="4500826" y="470529"/>
                  </a:cubicBezTo>
                  <a:cubicBezTo>
                    <a:pt x="4440199" y="475746"/>
                    <a:pt x="4379252" y="479993"/>
                    <a:pt x="4317973" y="483649"/>
                  </a:cubicBezTo>
                  <a:cubicBezTo>
                    <a:pt x="4267762" y="486741"/>
                    <a:pt x="4217264" y="488292"/>
                    <a:pt x="4166722" y="490602"/>
                  </a:cubicBezTo>
                  <a:cubicBezTo>
                    <a:pt x="4111394" y="493045"/>
                    <a:pt x="4067073" y="503124"/>
                    <a:pt x="4042814" y="530660"/>
                  </a:cubicBezTo>
                  <a:cubicBezTo>
                    <a:pt x="4034996" y="539407"/>
                    <a:pt x="4017001" y="545715"/>
                    <a:pt x="4002653" y="552594"/>
                  </a:cubicBezTo>
                  <a:cubicBezTo>
                    <a:pt x="3992459" y="557592"/>
                    <a:pt x="3979023" y="561086"/>
                    <a:pt x="3969549" y="566312"/>
                  </a:cubicBezTo>
                  <a:cubicBezTo>
                    <a:pt x="3919896" y="593854"/>
                    <a:pt x="3870968" y="621622"/>
                    <a:pt x="3821685" y="649183"/>
                  </a:cubicBezTo>
                  <a:cubicBezTo>
                    <a:pt x="3816761" y="651788"/>
                    <a:pt x="3811445" y="654943"/>
                    <a:pt x="3805138" y="655947"/>
                  </a:cubicBezTo>
                  <a:cubicBezTo>
                    <a:pt x="3739817" y="666451"/>
                    <a:pt x="3673801" y="676154"/>
                    <a:pt x="3609177" y="687459"/>
                  </a:cubicBezTo>
                  <a:cubicBezTo>
                    <a:pt x="3584288" y="691878"/>
                    <a:pt x="3558597" y="697589"/>
                    <a:pt x="3539727" y="706521"/>
                  </a:cubicBezTo>
                  <a:cubicBezTo>
                    <a:pt x="3496714" y="726780"/>
                    <a:pt x="3457268" y="749132"/>
                    <a:pt x="3396572" y="755681"/>
                  </a:cubicBezTo>
                  <a:cubicBezTo>
                    <a:pt x="3378807" y="757611"/>
                    <a:pt x="3357809" y="758036"/>
                    <a:pt x="3341054" y="754679"/>
                  </a:cubicBezTo>
                  <a:cubicBezTo>
                    <a:pt x="3272962" y="740809"/>
                    <a:pt x="3206471" y="724541"/>
                    <a:pt x="3138775" y="710120"/>
                  </a:cubicBezTo>
                  <a:cubicBezTo>
                    <a:pt x="3095820" y="701191"/>
                    <a:pt x="3056969" y="691141"/>
                    <a:pt x="3037283" y="666453"/>
                  </a:cubicBezTo>
                  <a:cubicBezTo>
                    <a:pt x="3031764" y="659487"/>
                    <a:pt x="3015626" y="651391"/>
                    <a:pt x="3002117" y="649347"/>
                  </a:cubicBezTo>
                  <a:cubicBezTo>
                    <a:pt x="2915220" y="636209"/>
                    <a:pt x="2829194" y="627503"/>
                    <a:pt x="2747294" y="652400"/>
                  </a:cubicBezTo>
                  <a:cubicBezTo>
                    <a:pt x="2730084" y="657794"/>
                    <a:pt x="2698519" y="656140"/>
                    <a:pt x="2676273" y="652304"/>
                  </a:cubicBezTo>
                  <a:cubicBezTo>
                    <a:pt x="2590546" y="637890"/>
                    <a:pt x="2508883" y="630176"/>
                    <a:pt x="2432360" y="657836"/>
                  </a:cubicBezTo>
                  <a:cubicBezTo>
                    <a:pt x="2423352" y="661179"/>
                    <a:pt x="2395274" y="656272"/>
                    <a:pt x="2382311" y="650824"/>
                  </a:cubicBezTo>
                  <a:cubicBezTo>
                    <a:pt x="2257393" y="597728"/>
                    <a:pt x="2187724" y="592930"/>
                    <a:pt x="2055134" y="630053"/>
                  </a:cubicBezTo>
                  <a:cubicBezTo>
                    <a:pt x="2046542" y="632464"/>
                    <a:pt x="2035364" y="635121"/>
                    <a:pt x="2031829" y="639324"/>
                  </a:cubicBezTo>
                  <a:cubicBezTo>
                    <a:pt x="2007977" y="666120"/>
                    <a:pt x="1960229" y="664380"/>
                    <a:pt x="1912764" y="664183"/>
                  </a:cubicBezTo>
                  <a:cubicBezTo>
                    <a:pt x="1860521" y="663924"/>
                    <a:pt x="1808236" y="664426"/>
                    <a:pt x="1755637" y="663960"/>
                  </a:cubicBezTo>
                  <a:cubicBezTo>
                    <a:pt x="1746439" y="663859"/>
                    <a:pt x="1736243" y="661799"/>
                    <a:pt x="1727159" y="659605"/>
                  </a:cubicBezTo>
                  <a:cubicBezTo>
                    <a:pt x="1692256" y="651480"/>
                    <a:pt x="1658604" y="640559"/>
                    <a:pt x="1622470" y="634850"/>
                  </a:cubicBezTo>
                  <a:cubicBezTo>
                    <a:pt x="1544362" y="622552"/>
                    <a:pt x="1469248" y="602210"/>
                    <a:pt x="1385955" y="604522"/>
                  </a:cubicBezTo>
                  <a:cubicBezTo>
                    <a:pt x="1371585" y="604913"/>
                    <a:pt x="1355357" y="598530"/>
                    <a:pt x="1340055" y="595629"/>
                  </a:cubicBezTo>
                  <a:cubicBezTo>
                    <a:pt x="1312351" y="590552"/>
                    <a:pt x="1285460" y="583993"/>
                    <a:pt x="1257271" y="581180"/>
                  </a:cubicBezTo>
                  <a:cubicBezTo>
                    <a:pt x="1182583" y="573830"/>
                    <a:pt x="1107142" y="566824"/>
                    <a:pt x="1031914" y="562692"/>
                  </a:cubicBezTo>
                  <a:cubicBezTo>
                    <a:pt x="995593" y="560597"/>
                    <a:pt x="958880" y="565923"/>
                    <a:pt x="922031" y="566853"/>
                  </a:cubicBezTo>
                  <a:cubicBezTo>
                    <a:pt x="905446" y="567320"/>
                    <a:pt x="878533" y="568199"/>
                    <a:pt x="873250" y="563724"/>
                  </a:cubicBezTo>
                  <a:cubicBezTo>
                    <a:pt x="832343" y="529722"/>
                    <a:pt x="772202" y="532674"/>
                    <a:pt x="711627" y="529880"/>
                  </a:cubicBezTo>
                  <a:cubicBezTo>
                    <a:pt x="577999" y="523641"/>
                    <a:pt x="447408" y="543696"/>
                    <a:pt x="311112" y="525106"/>
                  </a:cubicBezTo>
                  <a:cubicBezTo>
                    <a:pt x="271645" y="519795"/>
                    <a:pt x="226936" y="530235"/>
                    <a:pt x="184145" y="532188"/>
                  </a:cubicBezTo>
                  <a:cubicBezTo>
                    <a:pt x="162015" y="533128"/>
                    <a:pt x="137665" y="534333"/>
                    <a:pt x="116886" y="530572"/>
                  </a:cubicBezTo>
                  <a:cubicBezTo>
                    <a:pt x="84810" y="524693"/>
                    <a:pt x="54011" y="515448"/>
                    <a:pt x="23941" y="506433"/>
                  </a:cubicBezTo>
                  <a:lnTo>
                    <a:pt x="0" y="502149"/>
                  </a:lnTo>
                  <a:close/>
                </a:path>
              </a:pathLst>
            </a:custGeom>
            <a:blipFill>
              <a:blip r:embed="rId2">
                <a:alphaModFix amt="57000"/>
              </a:blip>
              <a:tile tx="0" ty="0" sx="100000" sy="100000" flip="none" algn="tl"/>
            </a:blip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1B82618-BE81-6C7F-19BD-C130203E818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31914" y="3477995"/>
            <a:ext cx="6183724" cy="2937969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sz="2400" dirty="0">
                <a:solidFill>
                  <a:schemeClr val="tx1">
                    <a:alpha val="80000"/>
                  </a:schemeClr>
                </a:solidFill>
                <a:cs typeface="Calibri"/>
              </a:rPr>
              <a:t>The act of not treating a person equally based on their gender identity.</a:t>
            </a:r>
          </a:p>
          <a:p>
            <a:r>
              <a:rPr lang="en-GB" sz="2400" dirty="0">
                <a:solidFill>
                  <a:schemeClr val="tx1">
                    <a:alpha val="80000"/>
                  </a:schemeClr>
                </a:solidFill>
                <a:cs typeface="Calibri"/>
              </a:rPr>
              <a:t>Traditionally, men are superior to women - "Votes For Women" (1928).</a:t>
            </a:r>
            <a:endParaRPr lang="en-GB" sz="2400" dirty="0">
              <a:solidFill>
                <a:schemeClr val="tx1">
                  <a:alpha val="80000"/>
                </a:schemeClr>
              </a:solidFill>
              <a:ea typeface="+mn-lt"/>
              <a:cs typeface="+mn-lt"/>
            </a:endParaRPr>
          </a:p>
        </p:txBody>
      </p:sp>
      <p:pic>
        <p:nvPicPr>
          <p:cNvPr id="4" name="Picture 4">
            <a:extLst>
              <a:ext uri="{FF2B5EF4-FFF2-40B4-BE49-F238E27FC236}">
                <a16:creationId xmlns:a16="http://schemas.microsoft.com/office/drawing/2014/main" id="{2820D0EA-EE68-883E-3ABD-3F942A35881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22951" y="3424201"/>
            <a:ext cx="3585902" cy="2387222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CB15108C-75B0-4C82-8237-A65551F5D603}"/>
              </a:ext>
            </a:extLst>
          </p:cNvPr>
          <p:cNvSpPr txBox="1"/>
          <p:nvPr/>
        </p:nvSpPr>
        <p:spPr>
          <a:xfrm>
            <a:off x="7610119" y="5900893"/>
            <a:ext cx="3172496" cy="33855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1600" dirty="0">
                <a:solidFill>
                  <a:srgbClr val="FFFFFF"/>
                </a:solidFill>
              </a:rPr>
              <a:t>Bell, A. (2018).</a:t>
            </a:r>
            <a:r>
              <a:rPr lang="en-GB" sz="1600" i="1" dirty="0">
                <a:solidFill>
                  <a:srgbClr val="FFFFFF"/>
                </a:solidFill>
              </a:rPr>
              <a:t> Suffragettes</a:t>
            </a:r>
            <a:endParaRPr lang="en-GB" sz="1600" i="1" dirty="0">
              <a:solidFill>
                <a:srgbClr val="FFFFFF"/>
              </a:solidFill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419441608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>
            <a:extLst>
              <a:ext uri="{FF2B5EF4-FFF2-40B4-BE49-F238E27FC236}">
                <a16:creationId xmlns:a16="http://schemas.microsoft.com/office/drawing/2014/main" id="{C7FAE6E8-1D9E-4905-AAFE-978D331822B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5A0FAB6-6E95-4848-DF2C-3C0A50AC31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2049" y="2900284"/>
            <a:ext cx="10361531" cy="2678363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6600" kern="120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Stage </a:t>
            </a:r>
            <a:r>
              <a:rPr lang="en-US" sz="6600" dirty="0">
                <a:solidFill>
                  <a:schemeClr val="bg1"/>
                </a:solidFill>
              </a:rPr>
              <a:t>Two</a:t>
            </a:r>
            <a:r>
              <a:rPr lang="en-US" sz="6600" kern="120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: </a:t>
            </a:r>
            <a:br>
              <a:rPr lang="en-US" sz="6600" dirty="0"/>
            </a:br>
            <a:r>
              <a:rPr lang="en-US" sz="6600" kern="120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What </a:t>
            </a:r>
            <a:r>
              <a:rPr lang="en-US" sz="6600" dirty="0">
                <a:solidFill>
                  <a:schemeClr val="bg1"/>
                </a:solidFill>
              </a:rPr>
              <a:t>challenges are linked?</a:t>
            </a:r>
            <a:endParaRPr lang="en-US" sz="6600" kern="1200" dirty="0">
              <a:solidFill>
                <a:schemeClr val="bg1"/>
              </a:solidFill>
              <a:latin typeface="+mj-lt"/>
              <a:ea typeface="+mj-ea"/>
              <a:cs typeface="+mj-cs"/>
            </a:endParaRPr>
          </a:p>
        </p:txBody>
      </p:sp>
      <p:grpSp>
        <p:nvGrpSpPr>
          <p:cNvPr id="21" name="Group 20">
            <a:extLst>
              <a:ext uri="{FF2B5EF4-FFF2-40B4-BE49-F238E27FC236}">
                <a16:creationId xmlns:a16="http://schemas.microsoft.com/office/drawing/2014/main" id="{5F9D1CBF-A219-4C01-85A0-9DF6151EE27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1479015" y="0"/>
            <a:ext cx="712985" cy="6858000"/>
            <a:chOff x="11479015" y="0"/>
            <a:chExt cx="712985" cy="6858000"/>
          </a:xfrm>
          <a:effectLst>
            <a:outerShdw blurRad="381000" dist="152400" dir="10800000" algn="ctr" rotWithShape="0">
              <a:schemeClr val="bg1">
                <a:alpha val="10000"/>
              </a:schemeClr>
            </a:outerShdw>
          </a:effectLst>
        </p:grpSpPr>
        <p:sp>
          <p:nvSpPr>
            <p:cNvPr id="22" name="Freeform: Shape 21">
              <a:extLst>
                <a:ext uri="{FF2B5EF4-FFF2-40B4-BE49-F238E27FC236}">
                  <a16:creationId xmlns:a16="http://schemas.microsoft.com/office/drawing/2014/main" id="{D9FC63AB-02B8-4DDD-8778-397188A3708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479018" y="0"/>
              <a:ext cx="712982" cy="6858000"/>
            </a:xfrm>
            <a:custGeom>
              <a:avLst/>
              <a:gdLst>
                <a:gd name="connsiteX0" fmla="*/ 280560 w 712982"/>
                <a:gd name="connsiteY0" fmla="*/ 0 h 6858000"/>
                <a:gd name="connsiteX1" fmla="*/ 712982 w 712982"/>
                <a:gd name="connsiteY1" fmla="*/ 0 h 6858000"/>
                <a:gd name="connsiteX2" fmla="*/ 712982 w 712982"/>
                <a:gd name="connsiteY2" fmla="*/ 6858000 h 6858000"/>
                <a:gd name="connsiteX3" fmla="*/ 372527 w 712982"/>
                <a:gd name="connsiteY3" fmla="*/ 6858000 h 6858000"/>
                <a:gd name="connsiteX4" fmla="*/ 372901 w 712982"/>
                <a:gd name="connsiteY4" fmla="*/ 6835810 h 6858000"/>
                <a:gd name="connsiteX5" fmla="*/ 363017 w 712982"/>
                <a:gd name="connsiteY5" fmla="*/ 6518145 h 6858000"/>
                <a:gd name="connsiteX6" fmla="*/ 310498 w 712982"/>
                <a:gd name="connsiteY6" fmla="*/ 6393936 h 6858000"/>
                <a:gd name="connsiteX7" fmla="*/ 305420 w 712982"/>
                <a:gd name="connsiteY7" fmla="*/ 6355564 h 6858000"/>
                <a:gd name="connsiteX8" fmla="*/ 311030 w 712982"/>
                <a:gd name="connsiteY8" fmla="*/ 6267729 h 6858000"/>
                <a:gd name="connsiteX9" fmla="*/ 281440 w 712982"/>
                <a:gd name="connsiteY9" fmla="*/ 6090959 h 6858000"/>
                <a:gd name="connsiteX10" fmla="*/ 258928 w 712982"/>
                <a:gd name="connsiteY10" fmla="*/ 6026981 h 6858000"/>
                <a:gd name="connsiteX11" fmla="*/ 245105 w 712982"/>
                <a:gd name="connsiteY11" fmla="*/ 5991615 h 6858000"/>
                <a:gd name="connsiteX12" fmla="*/ 197441 w 712982"/>
                <a:gd name="connsiteY12" fmla="*/ 5807458 h 6858000"/>
                <a:gd name="connsiteX13" fmla="*/ 159115 w 712982"/>
                <a:gd name="connsiteY13" fmla="*/ 5727356 h 6858000"/>
                <a:gd name="connsiteX14" fmla="*/ 152306 w 712982"/>
                <a:gd name="connsiteY14" fmla="*/ 5705270 h 6858000"/>
                <a:gd name="connsiteX15" fmla="*/ 150939 w 712982"/>
                <a:gd name="connsiteY15" fmla="*/ 5580441 h 6858000"/>
                <a:gd name="connsiteX16" fmla="*/ 187956 w 712982"/>
                <a:gd name="connsiteY16" fmla="*/ 5482729 h 6858000"/>
                <a:gd name="connsiteX17" fmla="*/ 201902 w 712982"/>
                <a:gd name="connsiteY17" fmla="*/ 5463053 h 6858000"/>
                <a:gd name="connsiteX18" fmla="*/ 168174 w 712982"/>
                <a:gd name="connsiteY18" fmla="*/ 5205662 h 6858000"/>
                <a:gd name="connsiteX19" fmla="*/ 157186 w 712982"/>
                <a:gd name="connsiteY19" fmla="*/ 5166766 h 6858000"/>
                <a:gd name="connsiteX20" fmla="*/ 163999 w 712982"/>
                <a:gd name="connsiteY20" fmla="*/ 4972256 h 6858000"/>
                <a:gd name="connsiteX21" fmla="*/ 163388 w 712982"/>
                <a:gd name="connsiteY21" fmla="*/ 4915833 h 6858000"/>
                <a:gd name="connsiteX22" fmla="*/ 166361 w 712982"/>
                <a:gd name="connsiteY22" fmla="*/ 4712964 h 6858000"/>
                <a:gd name="connsiteX23" fmla="*/ 140122 w 712982"/>
                <a:gd name="connsiteY23" fmla="*/ 4687152 h 6858000"/>
                <a:gd name="connsiteX24" fmla="*/ 73058 w 712982"/>
                <a:gd name="connsiteY24" fmla="*/ 4611951 h 6858000"/>
                <a:gd name="connsiteX25" fmla="*/ 3979 w 712982"/>
                <a:gd name="connsiteY25" fmla="*/ 4456771 h 6858000"/>
                <a:gd name="connsiteX26" fmla="*/ 2091 w 712982"/>
                <a:gd name="connsiteY26" fmla="*/ 4412781 h 6858000"/>
                <a:gd name="connsiteX27" fmla="*/ 75905 w 712982"/>
                <a:gd name="connsiteY27" fmla="*/ 4292897 h 6858000"/>
                <a:gd name="connsiteX28" fmla="*/ 104434 w 712982"/>
                <a:gd name="connsiteY28" fmla="*/ 4235333 h 6858000"/>
                <a:gd name="connsiteX29" fmla="*/ 151065 w 712982"/>
                <a:gd name="connsiteY29" fmla="*/ 4075686 h 6858000"/>
                <a:gd name="connsiteX30" fmla="*/ 161243 w 712982"/>
                <a:gd name="connsiteY30" fmla="*/ 4061695 h 6858000"/>
                <a:gd name="connsiteX31" fmla="*/ 286285 w 712982"/>
                <a:gd name="connsiteY31" fmla="*/ 3933862 h 6858000"/>
                <a:gd name="connsiteX32" fmla="*/ 306926 w 712982"/>
                <a:gd name="connsiteY32" fmla="*/ 3905847 h 6858000"/>
                <a:gd name="connsiteX33" fmla="*/ 340015 w 712982"/>
                <a:gd name="connsiteY33" fmla="*/ 3871199 h 6858000"/>
                <a:gd name="connsiteX34" fmla="*/ 400111 w 712982"/>
                <a:gd name="connsiteY34" fmla="*/ 3767743 h 6858000"/>
                <a:gd name="connsiteX35" fmla="*/ 409694 w 712982"/>
                <a:gd name="connsiteY35" fmla="*/ 3646690 h 6858000"/>
                <a:gd name="connsiteX36" fmla="*/ 428447 w 712982"/>
                <a:gd name="connsiteY36" fmla="*/ 3499752 h 6858000"/>
                <a:gd name="connsiteX37" fmla="*/ 445033 w 712982"/>
                <a:gd name="connsiteY37" fmla="*/ 3437349 h 6858000"/>
                <a:gd name="connsiteX38" fmla="*/ 471431 w 712982"/>
                <a:gd name="connsiteY38" fmla="*/ 3272018 h 6858000"/>
                <a:gd name="connsiteX39" fmla="*/ 495919 w 712982"/>
                <a:gd name="connsiteY39" fmla="*/ 3153432 h 6858000"/>
                <a:gd name="connsiteX40" fmla="*/ 499541 w 712982"/>
                <a:gd name="connsiteY40" fmla="*/ 2985907 h 6858000"/>
                <a:gd name="connsiteX41" fmla="*/ 491640 w 712982"/>
                <a:gd name="connsiteY41" fmla="*/ 2905697 h 6858000"/>
                <a:gd name="connsiteX42" fmla="*/ 586592 w 712982"/>
                <a:gd name="connsiteY42" fmla="*/ 2746325 h 6858000"/>
                <a:gd name="connsiteX43" fmla="*/ 647211 w 712982"/>
                <a:gd name="connsiteY43" fmla="*/ 2620857 h 6858000"/>
                <a:gd name="connsiteX44" fmla="*/ 598120 w 712982"/>
                <a:gd name="connsiteY44" fmla="*/ 2501248 h 6858000"/>
                <a:gd name="connsiteX45" fmla="*/ 560897 w 712982"/>
                <a:gd name="connsiteY45" fmla="*/ 2471368 h 6858000"/>
                <a:gd name="connsiteX46" fmla="*/ 506928 w 712982"/>
                <a:gd name="connsiteY46" fmla="*/ 2272389 h 6858000"/>
                <a:gd name="connsiteX47" fmla="*/ 474122 w 712982"/>
                <a:gd name="connsiteY47" fmla="*/ 1983284 h 6858000"/>
                <a:gd name="connsiteX48" fmla="*/ 349180 w 712982"/>
                <a:gd name="connsiteY48" fmla="*/ 1510207 h 6858000"/>
                <a:gd name="connsiteX49" fmla="*/ 306451 w 712982"/>
                <a:gd name="connsiteY49" fmla="*/ 1430003 h 6858000"/>
                <a:gd name="connsiteX50" fmla="*/ 287747 w 712982"/>
                <a:gd name="connsiteY50" fmla="*/ 1336633 h 6858000"/>
                <a:gd name="connsiteX51" fmla="*/ 304326 w 712982"/>
                <a:gd name="connsiteY51" fmla="*/ 1298229 h 6858000"/>
                <a:gd name="connsiteX52" fmla="*/ 317671 w 712982"/>
                <a:gd name="connsiteY52" fmla="*/ 1136667 h 6858000"/>
                <a:gd name="connsiteX53" fmla="*/ 314959 w 712982"/>
                <a:gd name="connsiteY53" fmla="*/ 1106522 h 6858000"/>
                <a:gd name="connsiteX54" fmla="*/ 290675 w 712982"/>
                <a:gd name="connsiteY54" fmla="*/ 1004980 h 6858000"/>
                <a:gd name="connsiteX55" fmla="*/ 272712 w 712982"/>
                <a:gd name="connsiteY55" fmla="*/ 910357 h 6858000"/>
                <a:gd name="connsiteX56" fmla="*/ 270963 w 712982"/>
                <a:gd name="connsiteY56" fmla="*/ 667028 h 6858000"/>
                <a:gd name="connsiteX57" fmla="*/ 244986 w 712982"/>
                <a:gd name="connsiteY57" fmla="*/ 483131 h 6858000"/>
                <a:gd name="connsiteX58" fmla="*/ 241465 w 712982"/>
                <a:gd name="connsiteY58" fmla="*/ 397465 h 6858000"/>
                <a:gd name="connsiteX59" fmla="*/ 244890 w 712982"/>
                <a:gd name="connsiteY59" fmla="*/ 348507 h 6858000"/>
                <a:gd name="connsiteX60" fmla="*/ 293439 w 712982"/>
                <a:gd name="connsiteY60" fmla="*/ 233141 h 6858000"/>
                <a:gd name="connsiteX61" fmla="*/ 300513 w 712982"/>
                <a:gd name="connsiteY61" fmla="*/ 172069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</a:cxnLst>
              <a:rect l="l" t="t" r="r" b="b"/>
              <a:pathLst>
                <a:path w="712982" h="6858000">
                  <a:moveTo>
                    <a:pt x="280560" y="0"/>
                  </a:moveTo>
                  <a:lnTo>
                    <a:pt x="712982" y="0"/>
                  </a:lnTo>
                  <a:lnTo>
                    <a:pt x="712982" y="6858000"/>
                  </a:lnTo>
                  <a:lnTo>
                    <a:pt x="372527" y="6858000"/>
                  </a:lnTo>
                  <a:lnTo>
                    <a:pt x="372901" y="6835810"/>
                  </a:lnTo>
                  <a:cubicBezTo>
                    <a:pt x="343741" y="6729822"/>
                    <a:pt x="373381" y="6623551"/>
                    <a:pt x="363017" y="6518145"/>
                  </a:cubicBezTo>
                  <a:cubicBezTo>
                    <a:pt x="358372" y="6470360"/>
                    <a:pt x="362468" y="6422202"/>
                    <a:pt x="310498" y="6393936"/>
                  </a:cubicBezTo>
                  <a:cubicBezTo>
                    <a:pt x="303659" y="6390296"/>
                    <a:pt x="304819" y="6368800"/>
                    <a:pt x="305420" y="6355564"/>
                  </a:cubicBezTo>
                  <a:cubicBezTo>
                    <a:pt x="306594" y="6326166"/>
                    <a:pt x="314451" y="6296329"/>
                    <a:pt x="311030" y="6267729"/>
                  </a:cubicBezTo>
                  <a:cubicBezTo>
                    <a:pt x="304253" y="6208466"/>
                    <a:pt x="293104" y="6149393"/>
                    <a:pt x="281440" y="6090959"/>
                  </a:cubicBezTo>
                  <a:cubicBezTo>
                    <a:pt x="276978" y="6068911"/>
                    <a:pt x="266829" y="6048361"/>
                    <a:pt x="258928" y="6026981"/>
                  </a:cubicBezTo>
                  <a:cubicBezTo>
                    <a:pt x="254416" y="6015184"/>
                    <a:pt x="244605" y="6003083"/>
                    <a:pt x="245105" y="5991615"/>
                  </a:cubicBezTo>
                  <a:cubicBezTo>
                    <a:pt x="248075" y="5925141"/>
                    <a:pt x="216651" y="5867990"/>
                    <a:pt x="197441" y="5807458"/>
                  </a:cubicBezTo>
                  <a:cubicBezTo>
                    <a:pt x="188523" y="5779456"/>
                    <a:pt x="171697" y="5754078"/>
                    <a:pt x="159115" y="5727356"/>
                  </a:cubicBezTo>
                  <a:cubicBezTo>
                    <a:pt x="155717" y="5720411"/>
                    <a:pt x="152517" y="5712566"/>
                    <a:pt x="152306" y="5705270"/>
                  </a:cubicBezTo>
                  <a:cubicBezTo>
                    <a:pt x="151252" y="5663532"/>
                    <a:pt x="151674" y="5621922"/>
                    <a:pt x="150939" y="5580441"/>
                  </a:cubicBezTo>
                  <a:cubicBezTo>
                    <a:pt x="150326" y="5542748"/>
                    <a:pt x="147369" y="5505023"/>
                    <a:pt x="187956" y="5482729"/>
                  </a:cubicBezTo>
                  <a:cubicBezTo>
                    <a:pt x="194324" y="5479395"/>
                    <a:pt x="198291" y="5470181"/>
                    <a:pt x="201902" y="5463053"/>
                  </a:cubicBezTo>
                  <a:cubicBezTo>
                    <a:pt x="257480" y="5353065"/>
                    <a:pt x="249730" y="5298303"/>
                    <a:pt x="168174" y="5205662"/>
                  </a:cubicBezTo>
                  <a:cubicBezTo>
                    <a:pt x="159805" y="5196040"/>
                    <a:pt x="152161" y="5174340"/>
                    <a:pt x="157186" y="5166766"/>
                  </a:cubicBezTo>
                  <a:cubicBezTo>
                    <a:pt x="198743" y="5102508"/>
                    <a:pt x="186477" y="5038579"/>
                    <a:pt x="163999" y="4972256"/>
                  </a:cubicBezTo>
                  <a:cubicBezTo>
                    <a:pt x="158020" y="4955056"/>
                    <a:pt x="155299" y="4930181"/>
                    <a:pt x="163388" y="4915833"/>
                  </a:cubicBezTo>
                  <a:cubicBezTo>
                    <a:pt x="200708" y="4847649"/>
                    <a:pt x="186907" y="4780374"/>
                    <a:pt x="166361" y="4712964"/>
                  </a:cubicBezTo>
                  <a:cubicBezTo>
                    <a:pt x="163165" y="4702485"/>
                    <a:pt x="150748" y="4690669"/>
                    <a:pt x="140122" y="4687152"/>
                  </a:cubicBezTo>
                  <a:cubicBezTo>
                    <a:pt x="102452" y="4674589"/>
                    <a:pt x="86917" y="4644970"/>
                    <a:pt x="73058" y="4611951"/>
                  </a:cubicBezTo>
                  <a:cubicBezTo>
                    <a:pt x="50686" y="4559957"/>
                    <a:pt x="25516" y="4509149"/>
                    <a:pt x="3979" y="4456771"/>
                  </a:cubicBezTo>
                  <a:cubicBezTo>
                    <a:pt x="-1236" y="4443877"/>
                    <a:pt x="-726" y="4427139"/>
                    <a:pt x="2091" y="4412781"/>
                  </a:cubicBezTo>
                  <a:cubicBezTo>
                    <a:pt x="11653" y="4363733"/>
                    <a:pt x="45382" y="4329603"/>
                    <a:pt x="75905" y="4292897"/>
                  </a:cubicBezTo>
                  <a:cubicBezTo>
                    <a:pt x="89361" y="4276787"/>
                    <a:pt x="97880" y="4255660"/>
                    <a:pt x="104434" y="4235333"/>
                  </a:cubicBezTo>
                  <a:cubicBezTo>
                    <a:pt x="121200" y="4182569"/>
                    <a:pt x="135523" y="4128901"/>
                    <a:pt x="151065" y="4075686"/>
                  </a:cubicBezTo>
                  <a:cubicBezTo>
                    <a:pt x="152552" y="4070549"/>
                    <a:pt x="157315" y="4065932"/>
                    <a:pt x="161243" y="4061695"/>
                  </a:cubicBezTo>
                  <a:cubicBezTo>
                    <a:pt x="202828" y="4019095"/>
                    <a:pt x="244731" y="3976753"/>
                    <a:pt x="286285" y="3933862"/>
                  </a:cubicBezTo>
                  <a:cubicBezTo>
                    <a:pt x="294168" y="3925683"/>
                    <a:pt x="299393" y="3914571"/>
                    <a:pt x="306926" y="3905847"/>
                  </a:cubicBezTo>
                  <a:cubicBezTo>
                    <a:pt x="317292" y="3893589"/>
                    <a:pt x="326766" y="3878502"/>
                    <a:pt x="340015" y="3871199"/>
                  </a:cubicBezTo>
                  <a:cubicBezTo>
                    <a:pt x="381725" y="3848490"/>
                    <a:pt x="396760" y="3812013"/>
                    <a:pt x="400111" y="3767743"/>
                  </a:cubicBezTo>
                  <a:cubicBezTo>
                    <a:pt x="403294" y="3727294"/>
                    <a:pt x="405323" y="3686973"/>
                    <a:pt x="409694" y="3646690"/>
                  </a:cubicBezTo>
                  <a:cubicBezTo>
                    <a:pt x="414852" y="3597538"/>
                    <a:pt x="420910" y="3548579"/>
                    <a:pt x="428447" y="3499752"/>
                  </a:cubicBezTo>
                  <a:cubicBezTo>
                    <a:pt x="431696" y="3478619"/>
                    <a:pt x="435683" y="3456228"/>
                    <a:pt x="445033" y="3437349"/>
                  </a:cubicBezTo>
                  <a:cubicBezTo>
                    <a:pt x="470858" y="3384475"/>
                    <a:pt x="486179" y="3329236"/>
                    <a:pt x="471431" y="3272018"/>
                  </a:cubicBezTo>
                  <a:cubicBezTo>
                    <a:pt x="459682" y="3226180"/>
                    <a:pt x="472474" y="3185267"/>
                    <a:pt x="495919" y="3153432"/>
                  </a:cubicBezTo>
                  <a:cubicBezTo>
                    <a:pt x="538461" y="3095505"/>
                    <a:pt x="521296" y="3040311"/>
                    <a:pt x="499541" y="2985907"/>
                  </a:cubicBezTo>
                  <a:cubicBezTo>
                    <a:pt x="488276" y="2957871"/>
                    <a:pt x="486838" y="2934028"/>
                    <a:pt x="491640" y="2905697"/>
                  </a:cubicBezTo>
                  <a:cubicBezTo>
                    <a:pt x="502898" y="2840071"/>
                    <a:pt x="547705" y="2792141"/>
                    <a:pt x="586592" y="2746325"/>
                  </a:cubicBezTo>
                  <a:cubicBezTo>
                    <a:pt x="619786" y="2707275"/>
                    <a:pt x="636305" y="2665661"/>
                    <a:pt x="647211" y="2620857"/>
                  </a:cubicBezTo>
                  <a:cubicBezTo>
                    <a:pt x="661216" y="2564298"/>
                    <a:pt x="648982" y="2522027"/>
                    <a:pt x="598120" y="2501248"/>
                  </a:cubicBezTo>
                  <a:cubicBezTo>
                    <a:pt x="583733" y="2495506"/>
                    <a:pt x="566431" y="2484521"/>
                    <a:pt x="560897" y="2471368"/>
                  </a:cubicBezTo>
                  <a:cubicBezTo>
                    <a:pt x="533469" y="2407931"/>
                    <a:pt x="496686" y="2344634"/>
                    <a:pt x="506928" y="2272389"/>
                  </a:cubicBezTo>
                  <a:cubicBezTo>
                    <a:pt x="520879" y="2172517"/>
                    <a:pt x="509052" y="2077807"/>
                    <a:pt x="474122" y="1983284"/>
                  </a:cubicBezTo>
                  <a:cubicBezTo>
                    <a:pt x="417537" y="1829959"/>
                    <a:pt x="358639" y="1676886"/>
                    <a:pt x="349180" y="1510207"/>
                  </a:cubicBezTo>
                  <a:cubicBezTo>
                    <a:pt x="347619" y="1482573"/>
                    <a:pt x="326399" y="1451821"/>
                    <a:pt x="306451" y="1430003"/>
                  </a:cubicBezTo>
                  <a:cubicBezTo>
                    <a:pt x="268511" y="1388202"/>
                    <a:pt x="266127" y="1390512"/>
                    <a:pt x="287747" y="1336633"/>
                  </a:cubicBezTo>
                  <a:cubicBezTo>
                    <a:pt x="293070" y="1323756"/>
                    <a:pt x="295470" y="1308272"/>
                    <a:pt x="304326" y="1298229"/>
                  </a:cubicBezTo>
                  <a:cubicBezTo>
                    <a:pt x="349361" y="1247057"/>
                    <a:pt x="331041" y="1191986"/>
                    <a:pt x="317671" y="1136667"/>
                  </a:cubicBezTo>
                  <a:cubicBezTo>
                    <a:pt x="315148" y="1126990"/>
                    <a:pt x="311827" y="1115354"/>
                    <a:pt x="314959" y="1106522"/>
                  </a:cubicBezTo>
                  <a:cubicBezTo>
                    <a:pt x="329032" y="1066641"/>
                    <a:pt x="319157" y="1035231"/>
                    <a:pt x="290675" y="1004980"/>
                  </a:cubicBezTo>
                  <a:cubicBezTo>
                    <a:pt x="266138" y="978690"/>
                    <a:pt x="249805" y="947108"/>
                    <a:pt x="272712" y="910357"/>
                  </a:cubicBezTo>
                  <a:cubicBezTo>
                    <a:pt x="323486" y="828702"/>
                    <a:pt x="317578" y="747981"/>
                    <a:pt x="270963" y="667028"/>
                  </a:cubicBezTo>
                  <a:cubicBezTo>
                    <a:pt x="237707" y="609204"/>
                    <a:pt x="225082" y="549995"/>
                    <a:pt x="244986" y="483131"/>
                  </a:cubicBezTo>
                  <a:cubicBezTo>
                    <a:pt x="252708" y="457408"/>
                    <a:pt x="242285" y="426353"/>
                    <a:pt x="241465" y="397465"/>
                  </a:cubicBezTo>
                  <a:cubicBezTo>
                    <a:pt x="240850" y="381142"/>
                    <a:pt x="239176" y="363176"/>
                    <a:pt x="244890" y="348507"/>
                  </a:cubicBezTo>
                  <a:cubicBezTo>
                    <a:pt x="259350" y="309454"/>
                    <a:pt x="279299" y="272445"/>
                    <a:pt x="293439" y="233141"/>
                  </a:cubicBezTo>
                  <a:cubicBezTo>
                    <a:pt x="300152" y="214256"/>
                    <a:pt x="302437" y="192349"/>
                    <a:pt x="300513" y="172069"/>
                  </a:cubicBezTo>
                  <a:close/>
                </a:path>
              </a:pathLst>
            </a:custGeom>
            <a:solidFill>
              <a:srgbClr val="FFFFFF"/>
            </a:soli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23" name="Freeform: Shape 22">
              <a:extLst>
                <a:ext uri="{FF2B5EF4-FFF2-40B4-BE49-F238E27FC236}">
                  <a16:creationId xmlns:a16="http://schemas.microsoft.com/office/drawing/2014/main" id="{AC0AB7ED-D983-4149-A166-B31B71163F6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479015" y="0"/>
              <a:ext cx="712985" cy="6858000"/>
            </a:xfrm>
            <a:custGeom>
              <a:avLst/>
              <a:gdLst>
                <a:gd name="connsiteX0" fmla="*/ 280560 w 712985"/>
                <a:gd name="connsiteY0" fmla="*/ 0 h 6858000"/>
                <a:gd name="connsiteX1" fmla="*/ 712985 w 712985"/>
                <a:gd name="connsiteY1" fmla="*/ 0 h 6858000"/>
                <a:gd name="connsiteX2" fmla="*/ 712985 w 712985"/>
                <a:gd name="connsiteY2" fmla="*/ 6858000 h 6858000"/>
                <a:gd name="connsiteX3" fmla="*/ 372527 w 712985"/>
                <a:gd name="connsiteY3" fmla="*/ 6858000 h 6858000"/>
                <a:gd name="connsiteX4" fmla="*/ 372901 w 712985"/>
                <a:gd name="connsiteY4" fmla="*/ 6835810 h 6858000"/>
                <a:gd name="connsiteX5" fmla="*/ 363017 w 712985"/>
                <a:gd name="connsiteY5" fmla="*/ 6518145 h 6858000"/>
                <a:gd name="connsiteX6" fmla="*/ 310498 w 712985"/>
                <a:gd name="connsiteY6" fmla="*/ 6393936 h 6858000"/>
                <a:gd name="connsiteX7" fmla="*/ 305420 w 712985"/>
                <a:gd name="connsiteY7" fmla="*/ 6355564 h 6858000"/>
                <a:gd name="connsiteX8" fmla="*/ 311030 w 712985"/>
                <a:gd name="connsiteY8" fmla="*/ 6267729 h 6858000"/>
                <a:gd name="connsiteX9" fmla="*/ 281440 w 712985"/>
                <a:gd name="connsiteY9" fmla="*/ 6090959 h 6858000"/>
                <a:gd name="connsiteX10" fmla="*/ 258928 w 712985"/>
                <a:gd name="connsiteY10" fmla="*/ 6026981 h 6858000"/>
                <a:gd name="connsiteX11" fmla="*/ 245105 w 712985"/>
                <a:gd name="connsiteY11" fmla="*/ 5991615 h 6858000"/>
                <a:gd name="connsiteX12" fmla="*/ 197441 w 712985"/>
                <a:gd name="connsiteY12" fmla="*/ 5807458 h 6858000"/>
                <a:gd name="connsiteX13" fmla="*/ 159115 w 712985"/>
                <a:gd name="connsiteY13" fmla="*/ 5727356 h 6858000"/>
                <a:gd name="connsiteX14" fmla="*/ 152306 w 712985"/>
                <a:gd name="connsiteY14" fmla="*/ 5705270 h 6858000"/>
                <a:gd name="connsiteX15" fmla="*/ 150939 w 712985"/>
                <a:gd name="connsiteY15" fmla="*/ 5580441 h 6858000"/>
                <a:gd name="connsiteX16" fmla="*/ 187956 w 712985"/>
                <a:gd name="connsiteY16" fmla="*/ 5482729 h 6858000"/>
                <a:gd name="connsiteX17" fmla="*/ 201902 w 712985"/>
                <a:gd name="connsiteY17" fmla="*/ 5463053 h 6858000"/>
                <a:gd name="connsiteX18" fmla="*/ 168174 w 712985"/>
                <a:gd name="connsiteY18" fmla="*/ 5205662 h 6858000"/>
                <a:gd name="connsiteX19" fmla="*/ 157186 w 712985"/>
                <a:gd name="connsiteY19" fmla="*/ 5166766 h 6858000"/>
                <a:gd name="connsiteX20" fmla="*/ 163999 w 712985"/>
                <a:gd name="connsiteY20" fmla="*/ 4972256 h 6858000"/>
                <a:gd name="connsiteX21" fmla="*/ 163388 w 712985"/>
                <a:gd name="connsiteY21" fmla="*/ 4915833 h 6858000"/>
                <a:gd name="connsiteX22" fmla="*/ 166361 w 712985"/>
                <a:gd name="connsiteY22" fmla="*/ 4712964 h 6858000"/>
                <a:gd name="connsiteX23" fmla="*/ 140122 w 712985"/>
                <a:gd name="connsiteY23" fmla="*/ 4687152 h 6858000"/>
                <a:gd name="connsiteX24" fmla="*/ 73058 w 712985"/>
                <a:gd name="connsiteY24" fmla="*/ 4611951 h 6858000"/>
                <a:gd name="connsiteX25" fmla="*/ 3979 w 712985"/>
                <a:gd name="connsiteY25" fmla="*/ 4456771 h 6858000"/>
                <a:gd name="connsiteX26" fmla="*/ 2091 w 712985"/>
                <a:gd name="connsiteY26" fmla="*/ 4412781 h 6858000"/>
                <a:gd name="connsiteX27" fmla="*/ 75905 w 712985"/>
                <a:gd name="connsiteY27" fmla="*/ 4292897 h 6858000"/>
                <a:gd name="connsiteX28" fmla="*/ 104434 w 712985"/>
                <a:gd name="connsiteY28" fmla="*/ 4235333 h 6858000"/>
                <a:gd name="connsiteX29" fmla="*/ 151065 w 712985"/>
                <a:gd name="connsiteY29" fmla="*/ 4075686 h 6858000"/>
                <a:gd name="connsiteX30" fmla="*/ 161243 w 712985"/>
                <a:gd name="connsiteY30" fmla="*/ 4061695 h 6858000"/>
                <a:gd name="connsiteX31" fmla="*/ 286285 w 712985"/>
                <a:gd name="connsiteY31" fmla="*/ 3933862 h 6858000"/>
                <a:gd name="connsiteX32" fmla="*/ 306926 w 712985"/>
                <a:gd name="connsiteY32" fmla="*/ 3905847 h 6858000"/>
                <a:gd name="connsiteX33" fmla="*/ 340015 w 712985"/>
                <a:gd name="connsiteY33" fmla="*/ 3871199 h 6858000"/>
                <a:gd name="connsiteX34" fmla="*/ 400111 w 712985"/>
                <a:gd name="connsiteY34" fmla="*/ 3767743 h 6858000"/>
                <a:gd name="connsiteX35" fmla="*/ 409694 w 712985"/>
                <a:gd name="connsiteY35" fmla="*/ 3646690 h 6858000"/>
                <a:gd name="connsiteX36" fmla="*/ 428447 w 712985"/>
                <a:gd name="connsiteY36" fmla="*/ 3499752 h 6858000"/>
                <a:gd name="connsiteX37" fmla="*/ 445033 w 712985"/>
                <a:gd name="connsiteY37" fmla="*/ 3437349 h 6858000"/>
                <a:gd name="connsiteX38" fmla="*/ 471431 w 712985"/>
                <a:gd name="connsiteY38" fmla="*/ 3272018 h 6858000"/>
                <a:gd name="connsiteX39" fmla="*/ 495919 w 712985"/>
                <a:gd name="connsiteY39" fmla="*/ 3153432 h 6858000"/>
                <a:gd name="connsiteX40" fmla="*/ 499541 w 712985"/>
                <a:gd name="connsiteY40" fmla="*/ 2985907 h 6858000"/>
                <a:gd name="connsiteX41" fmla="*/ 491640 w 712985"/>
                <a:gd name="connsiteY41" fmla="*/ 2905697 h 6858000"/>
                <a:gd name="connsiteX42" fmla="*/ 586592 w 712985"/>
                <a:gd name="connsiteY42" fmla="*/ 2746325 h 6858000"/>
                <a:gd name="connsiteX43" fmla="*/ 647211 w 712985"/>
                <a:gd name="connsiteY43" fmla="*/ 2620857 h 6858000"/>
                <a:gd name="connsiteX44" fmla="*/ 598120 w 712985"/>
                <a:gd name="connsiteY44" fmla="*/ 2501248 h 6858000"/>
                <a:gd name="connsiteX45" fmla="*/ 560897 w 712985"/>
                <a:gd name="connsiteY45" fmla="*/ 2471368 h 6858000"/>
                <a:gd name="connsiteX46" fmla="*/ 506928 w 712985"/>
                <a:gd name="connsiteY46" fmla="*/ 2272389 h 6858000"/>
                <a:gd name="connsiteX47" fmla="*/ 474122 w 712985"/>
                <a:gd name="connsiteY47" fmla="*/ 1983284 h 6858000"/>
                <a:gd name="connsiteX48" fmla="*/ 349180 w 712985"/>
                <a:gd name="connsiteY48" fmla="*/ 1510207 h 6858000"/>
                <a:gd name="connsiteX49" fmla="*/ 306451 w 712985"/>
                <a:gd name="connsiteY49" fmla="*/ 1430003 h 6858000"/>
                <a:gd name="connsiteX50" fmla="*/ 287747 w 712985"/>
                <a:gd name="connsiteY50" fmla="*/ 1336633 h 6858000"/>
                <a:gd name="connsiteX51" fmla="*/ 304326 w 712985"/>
                <a:gd name="connsiteY51" fmla="*/ 1298229 h 6858000"/>
                <a:gd name="connsiteX52" fmla="*/ 317671 w 712985"/>
                <a:gd name="connsiteY52" fmla="*/ 1136667 h 6858000"/>
                <a:gd name="connsiteX53" fmla="*/ 314959 w 712985"/>
                <a:gd name="connsiteY53" fmla="*/ 1106522 h 6858000"/>
                <a:gd name="connsiteX54" fmla="*/ 290675 w 712985"/>
                <a:gd name="connsiteY54" fmla="*/ 1004980 h 6858000"/>
                <a:gd name="connsiteX55" fmla="*/ 272712 w 712985"/>
                <a:gd name="connsiteY55" fmla="*/ 910357 h 6858000"/>
                <a:gd name="connsiteX56" fmla="*/ 270963 w 712985"/>
                <a:gd name="connsiteY56" fmla="*/ 667028 h 6858000"/>
                <a:gd name="connsiteX57" fmla="*/ 244986 w 712985"/>
                <a:gd name="connsiteY57" fmla="*/ 483131 h 6858000"/>
                <a:gd name="connsiteX58" fmla="*/ 241465 w 712985"/>
                <a:gd name="connsiteY58" fmla="*/ 397465 h 6858000"/>
                <a:gd name="connsiteX59" fmla="*/ 244890 w 712985"/>
                <a:gd name="connsiteY59" fmla="*/ 348507 h 6858000"/>
                <a:gd name="connsiteX60" fmla="*/ 293439 w 712985"/>
                <a:gd name="connsiteY60" fmla="*/ 233141 h 6858000"/>
                <a:gd name="connsiteX61" fmla="*/ 300513 w 712985"/>
                <a:gd name="connsiteY61" fmla="*/ 172069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</a:cxnLst>
              <a:rect l="l" t="t" r="r" b="b"/>
              <a:pathLst>
                <a:path w="712985" h="6858000">
                  <a:moveTo>
                    <a:pt x="280560" y="0"/>
                  </a:moveTo>
                  <a:lnTo>
                    <a:pt x="712985" y="0"/>
                  </a:lnTo>
                  <a:lnTo>
                    <a:pt x="712985" y="6858000"/>
                  </a:lnTo>
                  <a:lnTo>
                    <a:pt x="372527" y="6858000"/>
                  </a:lnTo>
                  <a:lnTo>
                    <a:pt x="372901" y="6835810"/>
                  </a:lnTo>
                  <a:cubicBezTo>
                    <a:pt x="343741" y="6729822"/>
                    <a:pt x="373381" y="6623551"/>
                    <a:pt x="363017" y="6518145"/>
                  </a:cubicBezTo>
                  <a:cubicBezTo>
                    <a:pt x="358372" y="6470360"/>
                    <a:pt x="362468" y="6422202"/>
                    <a:pt x="310498" y="6393936"/>
                  </a:cubicBezTo>
                  <a:cubicBezTo>
                    <a:pt x="303659" y="6390296"/>
                    <a:pt x="304819" y="6368800"/>
                    <a:pt x="305420" y="6355564"/>
                  </a:cubicBezTo>
                  <a:cubicBezTo>
                    <a:pt x="306594" y="6326166"/>
                    <a:pt x="314451" y="6296329"/>
                    <a:pt x="311030" y="6267729"/>
                  </a:cubicBezTo>
                  <a:cubicBezTo>
                    <a:pt x="304253" y="6208466"/>
                    <a:pt x="293104" y="6149393"/>
                    <a:pt x="281440" y="6090959"/>
                  </a:cubicBezTo>
                  <a:cubicBezTo>
                    <a:pt x="276978" y="6068911"/>
                    <a:pt x="266829" y="6048361"/>
                    <a:pt x="258928" y="6026981"/>
                  </a:cubicBezTo>
                  <a:cubicBezTo>
                    <a:pt x="254416" y="6015184"/>
                    <a:pt x="244605" y="6003083"/>
                    <a:pt x="245105" y="5991615"/>
                  </a:cubicBezTo>
                  <a:cubicBezTo>
                    <a:pt x="248075" y="5925141"/>
                    <a:pt x="216651" y="5867990"/>
                    <a:pt x="197441" y="5807458"/>
                  </a:cubicBezTo>
                  <a:cubicBezTo>
                    <a:pt x="188523" y="5779456"/>
                    <a:pt x="171697" y="5754078"/>
                    <a:pt x="159115" y="5727356"/>
                  </a:cubicBezTo>
                  <a:cubicBezTo>
                    <a:pt x="155717" y="5720411"/>
                    <a:pt x="152517" y="5712566"/>
                    <a:pt x="152306" y="5705270"/>
                  </a:cubicBezTo>
                  <a:cubicBezTo>
                    <a:pt x="151252" y="5663532"/>
                    <a:pt x="151674" y="5621922"/>
                    <a:pt x="150939" y="5580441"/>
                  </a:cubicBezTo>
                  <a:cubicBezTo>
                    <a:pt x="150326" y="5542748"/>
                    <a:pt x="147369" y="5505023"/>
                    <a:pt x="187956" y="5482729"/>
                  </a:cubicBezTo>
                  <a:cubicBezTo>
                    <a:pt x="194324" y="5479395"/>
                    <a:pt x="198291" y="5470181"/>
                    <a:pt x="201902" y="5463053"/>
                  </a:cubicBezTo>
                  <a:cubicBezTo>
                    <a:pt x="257480" y="5353065"/>
                    <a:pt x="249730" y="5298303"/>
                    <a:pt x="168174" y="5205662"/>
                  </a:cubicBezTo>
                  <a:cubicBezTo>
                    <a:pt x="159805" y="5196040"/>
                    <a:pt x="152161" y="5174340"/>
                    <a:pt x="157186" y="5166766"/>
                  </a:cubicBezTo>
                  <a:cubicBezTo>
                    <a:pt x="198743" y="5102508"/>
                    <a:pt x="186477" y="5038579"/>
                    <a:pt x="163999" y="4972256"/>
                  </a:cubicBezTo>
                  <a:cubicBezTo>
                    <a:pt x="158020" y="4955056"/>
                    <a:pt x="155299" y="4930181"/>
                    <a:pt x="163388" y="4915833"/>
                  </a:cubicBezTo>
                  <a:cubicBezTo>
                    <a:pt x="200708" y="4847649"/>
                    <a:pt x="186907" y="4780374"/>
                    <a:pt x="166361" y="4712964"/>
                  </a:cubicBezTo>
                  <a:cubicBezTo>
                    <a:pt x="163165" y="4702485"/>
                    <a:pt x="150748" y="4690669"/>
                    <a:pt x="140122" y="4687152"/>
                  </a:cubicBezTo>
                  <a:cubicBezTo>
                    <a:pt x="102452" y="4674589"/>
                    <a:pt x="86917" y="4644970"/>
                    <a:pt x="73058" y="4611951"/>
                  </a:cubicBezTo>
                  <a:cubicBezTo>
                    <a:pt x="50686" y="4559957"/>
                    <a:pt x="25516" y="4509149"/>
                    <a:pt x="3979" y="4456771"/>
                  </a:cubicBezTo>
                  <a:cubicBezTo>
                    <a:pt x="-1236" y="4443877"/>
                    <a:pt x="-726" y="4427139"/>
                    <a:pt x="2091" y="4412781"/>
                  </a:cubicBezTo>
                  <a:cubicBezTo>
                    <a:pt x="11653" y="4363733"/>
                    <a:pt x="45382" y="4329603"/>
                    <a:pt x="75905" y="4292897"/>
                  </a:cubicBezTo>
                  <a:cubicBezTo>
                    <a:pt x="89361" y="4276787"/>
                    <a:pt x="97880" y="4255660"/>
                    <a:pt x="104434" y="4235333"/>
                  </a:cubicBezTo>
                  <a:cubicBezTo>
                    <a:pt x="121200" y="4182569"/>
                    <a:pt x="135523" y="4128901"/>
                    <a:pt x="151065" y="4075686"/>
                  </a:cubicBezTo>
                  <a:cubicBezTo>
                    <a:pt x="152552" y="4070549"/>
                    <a:pt x="157315" y="4065932"/>
                    <a:pt x="161243" y="4061695"/>
                  </a:cubicBezTo>
                  <a:cubicBezTo>
                    <a:pt x="202828" y="4019095"/>
                    <a:pt x="244731" y="3976753"/>
                    <a:pt x="286285" y="3933862"/>
                  </a:cubicBezTo>
                  <a:cubicBezTo>
                    <a:pt x="294168" y="3925683"/>
                    <a:pt x="299393" y="3914571"/>
                    <a:pt x="306926" y="3905847"/>
                  </a:cubicBezTo>
                  <a:cubicBezTo>
                    <a:pt x="317292" y="3893589"/>
                    <a:pt x="326766" y="3878502"/>
                    <a:pt x="340015" y="3871199"/>
                  </a:cubicBezTo>
                  <a:cubicBezTo>
                    <a:pt x="381725" y="3848490"/>
                    <a:pt x="396760" y="3812013"/>
                    <a:pt x="400111" y="3767743"/>
                  </a:cubicBezTo>
                  <a:cubicBezTo>
                    <a:pt x="403294" y="3727294"/>
                    <a:pt x="405323" y="3686973"/>
                    <a:pt x="409694" y="3646690"/>
                  </a:cubicBezTo>
                  <a:cubicBezTo>
                    <a:pt x="414852" y="3597538"/>
                    <a:pt x="420910" y="3548579"/>
                    <a:pt x="428447" y="3499752"/>
                  </a:cubicBezTo>
                  <a:cubicBezTo>
                    <a:pt x="431696" y="3478619"/>
                    <a:pt x="435683" y="3456228"/>
                    <a:pt x="445033" y="3437349"/>
                  </a:cubicBezTo>
                  <a:cubicBezTo>
                    <a:pt x="470858" y="3384475"/>
                    <a:pt x="486179" y="3329236"/>
                    <a:pt x="471431" y="3272018"/>
                  </a:cubicBezTo>
                  <a:cubicBezTo>
                    <a:pt x="459682" y="3226180"/>
                    <a:pt x="472474" y="3185267"/>
                    <a:pt x="495919" y="3153432"/>
                  </a:cubicBezTo>
                  <a:cubicBezTo>
                    <a:pt x="538461" y="3095505"/>
                    <a:pt x="521296" y="3040311"/>
                    <a:pt x="499541" y="2985907"/>
                  </a:cubicBezTo>
                  <a:cubicBezTo>
                    <a:pt x="488276" y="2957871"/>
                    <a:pt x="486838" y="2934028"/>
                    <a:pt x="491640" y="2905697"/>
                  </a:cubicBezTo>
                  <a:cubicBezTo>
                    <a:pt x="502898" y="2840071"/>
                    <a:pt x="547705" y="2792141"/>
                    <a:pt x="586592" y="2746325"/>
                  </a:cubicBezTo>
                  <a:cubicBezTo>
                    <a:pt x="619786" y="2707275"/>
                    <a:pt x="636305" y="2665661"/>
                    <a:pt x="647211" y="2620857"/>
                  </a:cubicBezTo>
                  <a:cubicBezTo>
                    <a:pt x="661216" y="2564298"/>
                    <a:pt x="648982" y="2522027"/>
                    <a:pt x="598120" y="2501248"/>
                  </a:cubicBezTo>
                  <a:cubicBezTo>
                    <a:pt x="583733" y="2495506"/>
                    <a:pt x="566431" y="2484521"/>
                    <a:pt x="560897" y="2471368"/>
                  </a:cubicBezTo>
                  <a:cubicBezTo>
                    <a:pt x="533469" y="2407931"/>
                    <a:pt x="496686" y="2344634"/>
                    <a:pt x="506928" y="2272389"/>
                  </a:cubicBezTo>
                  <a:cubicBezTo>
                    <a:pt x="520879" y="2172517"/>
                    <a:pt x="509052" y="2077807"/>
                    <a:pt x="474122" y="1983284"/>
                  </a:cubicBezTo>
                  <a:cubicBezTo>
                    <a:pt x="417537" y="1829959"/>
                    <a:pt x="358639" y="1676886"/>
                    <a:pt x="349180" y="1510207"/>
                  </a:cubicBezTo>
                  <a:cubicBezTo>
                    <a:pt x="347619" y="1482573"/>
                    <a:pt x="326399" y="1451821"/>
                    <a:pt x="306451" y="1430003"/>
                  </a:cubicBezTo>
                  <a:cubicBezTo>
                    <a:pt x="268511" y="1388202"/>
                    <a:pt x="266127" y="1390512"/>
                    <a:pt x="287747" y="1336633"/>
                  </a:cubicBezTo>
                  <a:cubicBezTo>
                    <a:pt x="293070" y="1323756"/>
                    <a:pt x="295470" y="1308272"/>
                    <a:pt x="304326" y="1298229"/>
                  </a:cubicBezTo>
                  <a:cubicBezTo>
                    <a:pt x="349361" y="1247057"/>
                    <a:pt x="331041" y="1191986"/>
                    <a:pt x="317671" y="1136667"/>
                  </a:cubicBezTo>
                  <a:cubicBezTo>
                    <a:pt x="315148" y="1126990"/>
                    <a:pt x="311827" y="1115354"/>
                    <a:pt x="314959" y="1106522"/>
                  </a:cubicBezTo>
                  <a:cubicBezTo>
                    <a:pt x="329032" y="1066641"/>
                    <a:pt x="319157" y="1035231"/>
                    <a:pt x="290675" y="1004980"/>
                  </a:cubicBezTo>
                  <a:cubicBezTo>
                    <a:pt x="266138" y="978690"/>
                    <a:pt x="249805" y="947108"/>
                    <a:pt x="272712" y="910357"/>
                  </a:cubicBezTo>
                  <a:cubicBezTo>
                    <a:pt x="323486" y="828702"/>
                    <a:pt x="317578" y="747981"/>
                    <a:pt x="270963" y="667028"/>
                  </a:cubicBezTo>
                  <a:cubicBezTo>
                    <a:pt x="237707" y="609204"/>
                    <a:pt x="225082" y="549995"/>
                    <a:pt x="244986" y="483131"/>
                  </a:cubicBezTo>
                  <a:cubicBezTo>
                    <a:pt x="252708" y="457408"/>
                    <a:pt x="242285" y="426353"/>
                    <a:pt x="241465" y="397465"/>
                  </a:cubicBezTo>
                  <a:cubicBezTo>
                    <a:pt x="240850" y="381142"/>
                    <a:pt x="239176" y="363176"/>
                    <a:pt x="244890" y="348507"/>
                  </a:cubicBezTo>
                  <a:cubicBezTo>
                    <a:pt x="259350" y="309454"/>
                    <a:pt x="279299" y="272445"/>
                    <a:pt x="293439" y="233141"/>
                  </a:cubicBezTo>
                  <a:cubicBezTo>
                    <a:pt x="300152" y="214256"/>
                    <a:pt x="302437" y="192349"/>
                    <a:pt x="300513" y="172069"/>
                  </a:cubicBezTo>
                  <a:close/>
                </a:path>
              </a:pathLst>
            </a:custGeom>
            <a:blipFill>
              <a:blip r:embed="rId2">
                <a:alphaModFix amt="57000"/>
              </a:blip>
              <a:tile tx="0" ty="0" sx="100000" sy="100000" flip="none" algn="tl"/>
            </a:blip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929F805D-338D-DB3C-E655-B5B11865F81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endParaRPr lang="en-GB"/>
          </a:p>
          <a:p>
            <a:endParaRPr lang="en-GB" dirty="0">
              <a:cs typeface="Calibri"/>
            </a:endParaRPr>
          </a:p>
          <a:p>
            <a:endParaRPr lang="en-GB" dirty="0">
              <a:cs typeface="Calibri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939A1E2A-7DB1-3FE8-B354-73FB78BCE443}"/>
              </a:ext>
            </a:extLst>
          </p:cNvPr>
          <p:cNvSpPr txBox="1"/>
          <p:nvPr/>
        </p:nvSpPr>
        <p:spPr>
          <a:xfrm>
            <a:off x="8490361" y="3903927"/>
            <a:ext cx="1727324" cy="33855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1600" dirty="0">
                <a:solidFill>
                  <a:schemeClr val="bg1"/>
                </a:solidFill>
              </a:rPr>
              <a:t>Olenski, S. (2014) </a:t>
            </a:r>
            <a:endParaRPr lang="en-GB" sz="1600" i="1" dirty="0">
              <a:solidFill>
                <a:schemeClr val="bg1"/>
              </a:solidFill>
              <a:cs typeface="Calibri"/>
            </a:endParaRPr>
          </a:p>
        </p:txBody>
      </p:sp>
      <p:pic>
        <p:nvPicPr>
          <p:cNvPr id="3" name="Picture 3">
            <a:extLst>
              <a:ext uri="{FF2B5EF4-FFF2-40B4-BE49-F238E27FC236}">
                <a16:creationId xmlns:a16="http://schemas.microsoft.com/office/drawing/2014/main" id="{CA5E9F29-958C-15DC-457E-493D8C0902E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0745" y="1125028"/>
            <a:ext cx="4017579" cy="26898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50199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wd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A9CB0874-88B8-43D3-B0B6-C32F790F79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4BFD067A-52BE-40EE-B7CA-391830B9A26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0"/>
            <a:ext cx="12192000" cy="2561771"/>
            <a:chOff x="0" y="0"/>
            <a:chExt cx="12192000" cy="2561771"/>
          </a:xfrm>
        </p:grpSpPr>
        <p:sp>
          <p:nvSpPr>
            <p:cNvPr id="11" name="Freeform: Shape 10">
              <a:extLst>
                <a:ext uri="{FF2B5EF4-FFF2-40B4-BE49-F238E27FC236}">
                  <a16:creationId xmlns:a16="http://schemas.microsoft.com/office/drawing/2014/main" id="{1CDA7855-806B-4A02-9C19-24872E4D89A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0"/>
              <a:ext cx="12192000" cy="2561771"/>
            </a:xfrm>
            <a:custGeom>
              <a:avLst/>
              <a:gdLst>
                <a:gd name="connsiteX0" fmla="*/ 0 w 12192000"/>
                <a:gd name="connsiteY0" fmla="*/ 0 h 2561771"/>
                <a:gd name="connsiteX1" fmla="*/ 12192000 w 12192000"/>
                <a:gd name="connsiteY1" fmla="*/ 0 h 2561771"/>
                <a:gd name="connsiteX2" fmla="*/ 12192000 w 12192000"/>
                <a:gd name="connsiteY2" fmla="*/ 2359863 h 2561771"/>
                <a:gd name="connsiteX3" fmla="*/ 6364514 w 12192000"/>
                <a:gd name="connsiteY3" fmla="*/ 2561771 h 2561771"/>
                <a:gd name="connsiteX4" fmla="*/ 1981200 w 12192000"/>
                <a:gd name="connsiteY4" fmla="*/ 2278742 h 2561771"/>
                <a:gd name="connsiteX5" fmla="*/ 0 w 12192000"/>
                <a:gd name="connsiteY5" fmla="*/ 2343277 h 25617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2192000" h="2561771">
                  <a:moveTo>
                    <a:pt x="0" y="0"/>
                  </a:moveTo>
                  <a:lnTo>
                    <a:pt x="12192000" y="0"/>
                  </a:lnTo>
                  <a:lnTo>
                    <a:pt x="12192000" y="2359863"/>
                  </a:lnTo>
                  <a:lnTo>
                    <a:pt x="6364514" y="2561771"/>
                  </a:lnTo>
                  <a:lnTo>
                    <a:pt x="1981200" y="2278742"/>
                  </a:lnTo>
                  <a:lnTo>
                    <a:pt x="0" y="2343277"/>
                  </a:lnTo>
                  <a:close/>
                </a:path>
              </a:pathLst>
            </a:custGeom>
            <a:solidFill>
              <a:schemeClr val="tx1"/>
            </a:soli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3AFE70DE-5BEC-4E54-98D2-48C13E1491F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0"/>
              <a:ext cx="12192000" cy="2561771"/>
            </a:xfrm>
            <a:custGeom>
              <a:avLst/>
              <a:gdLst>
                <a:gd name="connsiteX0" fmla="*/ 0 w 12192000"/>
                <a:gd name="connsiteY0" fmla="*/ 0 h 2561771"/>
                <a:gd name="connsiteX1" fmla="*/ 12192000 w 12192000"/>
                <a:gd name="connsiteY1" fmla="*/ 0 h 2561771"/>
                <a:gd name="connsiteX2" fmla="*/ 12192000 w 12192000"/>
                <a:gd name="connsiteY2" fmla="*/ 2359863 h 2561771"/>
                <a:gd name="connsiteX3" fmla="*/ 6364514 w 12192000"/>
                <a:gd name="connsiteY3" fmla="*/ 2561771 h 2561771"/>
                <a:gd name="connsiteX4" fmla="*/ 1981200 w 12192000"/>
                <a:gd name="connsiteY4" fmla="*/ 2278742 h 2561771"/>
                <a:gd name="connsiteX5" fmla="*/ 0 w 12192000"/>
                <a:gd name="connsiteY5" fmla="*/ 2343277 h 25617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2192000" h="2561771">
                  <a:moveTo>
                    <a:pt x="0" y="0"/>
                  </a:moveTo>
                  <a:lnTo>
                    <a:pt x="12192000" y="0"/>
                  </a:lnTo>
                  <a:lnTo>
                    <a:pt x="12192000" y="2359863"/>
                  </a:lnTo>
                  <a:lnTo>
                    <a:pt x="6364514" y="2561771"/>
                  </a:lnTo>
                  <a:lnTo>
                    <a:pt x="1981200" y="2278742"/>
                  </a:lnTo>
                  <a:lnTo>
                    <a:pt x="0" y="2343277"/>
                  </a:lnTo>
                  <a:close/>
                </a:path>
              </a:pathLst>
            </a:custGeom>
            <a:solidFill>
              <a:schemeClr val="bg1">
                <a:alpha val="86000"/>
              </a:schemeClr>
            </a:soli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1C398519-2464-04D0-2B1B-CFCFFDAB8F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12915" y="836206"/>
            <a:ext cx="7866060" cy="707886"/>
          </a:xfrm>
        </p:spPr>
        <p:txBody>
          <a:bodyPr anchor="b">
            <a:normAutofit/>
          </a:bodyPr>
          <a:lstStyle/>
          <a:p>
            <a:r>
              <a:rPr lang="en-GB" dirty="0">
                <a:cs typeface="Calibri Light"/>
              </a:rPr>
              <a:t>Challenges:</a:t>
            </a:r>
            <a:endParaRPr lang="en-GB" dirty="0"/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C15B8CC4-8CCE-428F-AE7E-28D178984CE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rot="10800000">
            <a:off x="0" y="2027156"/>
            <a:ext cx="12192000" cy="757168"/>
            <a:chOff x="0" y="2959818"/>
            <a:chExt cx="12192000" cy="757168"/>
          </a:xfrm>
        </p:grpSpPr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A6359FA2-E374-4073-8269-E10D2AE749C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2959818"/>
              <a:ext cx="12192000" cy="757168"/>
            </a:xfrm>
            <a:custGeom>
              <a:avLst/>
              <a:gdLst>
                <a:gd name="connsiteX0" fmla="*/ 0 w 12192000"/>
                <a:gd name="connsiteY0" fmla="*/ 0 h 757168"/>
                <a:gd name="connsiteX1" fmla="*/ 41653 w 12192000"/>
                <a:gd name="connsiteY1" fmla="*/ 6945 h 757168"/>
                <a:gd name="connsiteX2" fmla="*/ 81317 w 12192000"/>
                <a:gd name="connsiteY2" fmla="*/ 15509 h 757168"/>
                <a:gd name="connsiteX3" fmla="*/ 114150 w 12192000"/>
                <a:gd name="connsiteY3" fmla="*/ 28105 h 757168"/>
                <a:gd name="connsiteX4" fmla="*/ 214865 w 12192000"/>
                <a:gd name="connsiteY4" fmla="*/ 58374 h 757168"/>
                <a:gd name="connsiteX5" fmla="*/ 299237 w 12192000"/>
                <a:gd name="connsiteY5" fmla="*/ 63560 h 757168"/>
                <a:gd name="connsiteX6" fmla="*/ 415570 w 12192000"/>
                <a:gd name="connsiteY6" fmla="*/ 83774 h 757168"/>
                <a:gd name="connsiteX7" fmla="*/ 633210 w 12192000"/>
                <a:gd name="connsiteY7" fmla="*/ 109108 h 757168"/>
                <a:gd name="connsiteX8" fmla="*/ 677567 w 12192000"/>
                <a:gd name="connsiteY8" fmla="*/ 119446 h 757168"/>
                <a:gd name="connsiteX9" fmla="*/ 946429 w 12192000"/>
                <a:gd name="connsiteY9" fmla="*/ 171502 h 757168"/>
                <a:gd name="connsiteX10" fmla="*/ 1163367 w 12192000"/>
                <a:gd name="connsiteY10" fmla="*/ 182106 h 757168"/>
                <a:gd name="connsiteX11" fmla="*/ 1180337 w 12192000"/>
                <a:gd name="connsiteY11" fmla="*/ 181279 h 757168"/>
                <a:gd name="connsiteX12" fmla="*/ 1263939 w 12192000"/>
                <a:gd name="connsiteY12" fmla="*/ 173070 h 757168"/>
                <a:gd name="connsiteX13" fmla="*/ 1392213 w 12192000"/>
                <a:gd name="connsiteY13" fmla="*/ 183225 h 757168"/>
                <a:gd name="connsiteX14" fmla="*/ 1479752 w 12192000"/>
                <a:gd name="connsiteY14" fmla="*/ 205174 h 757168"/>
                <a:gd name="connsiteX15" fmla="*/ 1589813 w 12192000"/>
                <a:gd name="connsiteY15" fmla="*/ 211706 h 757168"/>
                <a:gd name="connsiteX16" fmla="*/ 1716264 w 12192000"/>
                <a:gd name="connsiteY16" fmla="*/ 207459 h 757168"/>
                <a:gd name="connsiteX17" fmla="*/ 1772900 w 12192000"/>
                <a:gd name="connsiteY17" fmla="*/ 208137 h 757168"/>
                <a:gd name="connsiteX18" fmla="*/ 1929319 w 12192000"/>
                <a:gd name="connsiteY18" fmla="*/ 193822 h 757168"/>
                <a:gd name="connsiteX19" fmla="*/ 2021514 w 12192000"/>
                <a:gd name="connsiteY19" fmla="*/ 204186 h 757168"/>
                <a:gd name="connsiteX20" fmla="*/ 2111753 w 12192000"/>
                <a:gd name="connsiteY20" fmla="*/ 223797 h 757168"/>
                <a:gd name="connsiteX21" fmla="*/ 2169356 w 12192000"/>
                <a:gd name="connsiteY21" fmla="*/ 241125 h 757168"/>
                <a:gd name="connsiteX22" fmla="*/ 2286638 w 12192000"/>
                <a:gd name="connsiteY22" fmla="*/ 257382 h 757168"/>
                <a:gd name="connsiteX23" fmla="*/ 2308368 w 12192000"/>
                <a:gd name="connsiteY23" fmla="*/ 256995 h 757168"/>
                <a:gd name="connsiteX24" fmla="*/ 2660621 w 12192000"/>
                <a:gd name="connsiteY24" fmla="*/ 262863 h 757168"/>
                <a:gd name="connsiteX25" fmla="*/ 2801134 w 12192000"/>
                <a:gd name="connsiteY25" fmla="*/ 250006 h 757168"/>
                <a:gd name="connsiteX26" fmla="*/ 2830994 w 12192000"/>
                <a:gd name="connsiteY26" fmla="*/ 249091 h 757168"/>
                <a:gd name="connsiteX27" fmla="*/ 3129084 w 12192000"/>
                <a:gd name="connsiteY27" fmla="*/ 242009 h 757168"/>
                <a:gd name="connsiteX28" fmla="*/ 3162162 w 12192000"/>
                <a:gd name="connsiteY28" fmla="*/ 242789 h 757168"/>
                <a:gd name="connsiteX29" fmla="*/ 3254072 w 12192000"/>
                <a:gd name="connsiteY29" fmla="*/ 251612 h 757168"/>
                <a:gd name="connsiteX30" fmla="*/ 3473491 w 12192000"/>
                <a:gd name="connsiteY30" fmla="*/ 221903 h 757168"/>
                <a:gd name="connsiteX31" fmla="*/ 3691860 w 12192000"/>
                <a:gd name="connsiteY31" fmla="*/ 219228 h 757168"/>
                <a:gd name="connsiteX32" fmla="*/ 3811494 w 12192000"/>
                <a:gd name="connsiteY32" fmla="*/ 225691 h 757168"/>
                <a:gd name="connsiteX33" fmla="*/ 3897533 w 12192000"/>
                <a:gd name="connsiteY33" fmla="*/ 220087 h 757168"/>
                <a:gd name="connsiteX34" fmla="*/ 4109430 w 12192000"/>
                <a:gd name="connsiteY34" fmla="*/ 200477 h 757168"/>
                <a:gd name="connsiteX35" fmla="*/ 4208772 w 12192000"/>
                <a:gd name="connsiteY35" fmla="*/ 200914 h 757168"/>
                <a:gd name="connsiteX36" fmla="*/ 4314641 w 12192000"/>
                <a:gd name="connsiteY36" fmla="*/ 196159 h 757168"/>
                <a:gd name="connsiteX37" fmla="*/ 4577622 w 12192000"/>
                <a:gd name="connsiteY37" fmla="*/ 163774 h 757168"/>
                <a:gd name="connsiteX38" fmla="*/ 4790345 w 12192000"/>
                <a:gd name="connsiteY38" fmla="*/ 177592 h 757168"/>
                <a:gd name="connsiteX39" fmla="*/ 4926164 w 12192000"/>
                <a:gd name="connsiteY39" fmla="*/ 184139 h 757168"/>
                <a:gd name="connsiteX40" fmla="*/ 5088812 w 12192000"/>
                <a:gd name="connsiteY40" fmla="*/ 177401 h 757168"/>
                <a:gd name="connsiteX41" fmla="*/ 5222466 w 12192000"/>
                <a:gd name="connsiteY41" fmla="*/ 162082 h 757168"/>
                <a:gd name="connsiteX42" fmla="*/ 5406528 w 12192000"/>
                <a:gd name="connsiteY42" fmla="*/ 153987 h 757168"/>
                <a:gd name="connsiteX43" fmla="*/ 5590716 w 12192000"/>
                <a:gd name="connsiteY43" fmla="*/ 129490 h 757168"/>
                <a:gd name="connsiteX44" fmla="*/ 5719429 w 12192000"/>
                <a:gd name="connsiteY44" fmla="*/ 110099 h 757168"/>
                <a:gd name="connsiteX45" fmla="*/ 5897895 w 12192000"/>
                <a:gd name="connsiteY45" fmla="*/ 96368 h 757168"/>
                <a:gd name="connsiteX46" fmla="*/ 6169957 w 12192000"/>
                <a:gd name="connsiteY46" fmla="*/ 94411 h 757168"/>
                <a:gd name="connsiteX47" fmla="*/ 6294827 w 12192000"/>
                <a:gd name="connsiteY47" fmla="*/ 99236 h 757168"/>
                <a:gd name="connsiteX48" fmla="*/ 6494261 w 12192000"/>
                <a:gd name="connsiteY48" fmla="*/ 71724 h 757168"/>
                <a:gd name="connsiteX49" fmla="*/ 6579627 w 12192000"/>
                <a:gd name="connsiteY49" fmla="*/ 57883 h 757168"/>
                <a:gd name="connsiteX50" fmla="*/ 6654800 w 12192000"/>
                <a:gd name="connsiteY50" fmla="*/ 77086 h 757168"/>
                <a:gd name="connsiteX51" fmla="*/ 6703059 w 12192000"/>
                <a:gd name="connsiteY51" fmla="*/ 97166 h 757168"/>
                <a:gd name="connsiteX52" fmla="*/ 6859445 w 12192000"/>
                <a:gd name="connsiteY52" fmla="*/ 90481 h 757168"/>
                <a:gd name="connsiteX53" fmla="*/ 7025414 w 12192000"/>
                <a:gd name="connsiteY53" fmla="*/ 83536 h 757168"/>
                <a:gd name="connsiteX54" fmla="*/ 7144137 w 12192000"/>
                <a:gd name="connsiteY54" fmla="*/ 79264 h 757168"/>
                <a:gd name="connsiteX55" fmla="*/ 7291235 w 12192000"/>
                <a:gd name="connsiteY55" fmla="*/ 95367 h 757168"/>
                <a:gd name="connsiteX56" fmla="*/ 7407395 w 12192000"/>
                <a:gd name="connsiteY56" fmla="*/ 104888 h 757168"/>
                <a:gd name="connsiteX57" fmla="*/ 7500837 w 12192000"/>
                <a:gd name="connsiteY57" fmla="*/ 119515 h 757168"/>
                <a:gd name="connsiteX58" fmla="*/ 7533567 w 12192000"/>
                <a:gd name="connsiteY58" fmla="*/ 126955 h 757168"/>
                <a:gd name="connsiteX59" fmla="*/ 7792910 w 12192000"/>
                <a:gd name="connsiteY59" fmla="*/ 185188 h 757168"/>
                <a:gd name="connsiteX60" fmla="*/ 8070699 w 12192000"/>
                <a:gd name="connsiteY60" fmla="*/ 235423 h 757168"/>
                <a:gd name="connsiteX61" fmla="*/ 8253177 w 12192000"/>
                <a:gd name="connsiteY61" fmla="*/ 222473 h 757168"/>
                <a:gd name="connsiteX62" fmla="*/ 8320683 w 12192000"/>
                <a:gd name="connsiteY62" fmla="*/ 226393 h 757168"/>
                <a:gd name="connsiteX63" fmla="*/ 8631438 w 12192000"/>
                <a:gd name="connsiteY63" fmla="*/ 237528 h 757168"/>
                <a:gd name="connsiteX64" fmla="*/ 8686410 w 12192000"/>
                <a:gd name="connsiteY64" fmla="*/ 234877 h 757168"/>
                <a:gd name="connsiteX65" fmla="*/ 8980658 w 12192000"/>
                <a:gd name="connsiteY65" fmla="*/ 273001 h 757168"/>
                <a:gd name="connsiteX66" fmla="*/ 9087625 w 12192000"/>
                <a:gd name="connsiteY66" fmla="*/ 282423 h 757168"/>
                <a:gd name="connsiteX67" fmla="*/ 9186017 w 12192000"/>
                <a:gd name="connsiteY67" fmla="*/ 293875 h 757168"/>
                <a:gd name="connsiteX68" fmla="*/ 9323931 w 12192000"/>
                <a:gd name="connsiteY68" fmla="*/ 302628 h 757168"/>
                <a:gd name="connsiteX69" fmla="*/ 9467213 w 12192000"/>
                <a:gd name="connsiteY69" fmla="*/ 307275 h 757168"/>
                <a:gd name="connsiteX70" fmla="*/ 9626826 w 12192000"/>
                <a:gd name="connsiteY70" fmla="*/ 316213 h 757168"/>
                <a:gd name="connsiteX71" fmla="*/ 9689696 w 12192000"/>
                <a:gd name="connsiteY71" fmla="*/ 324467 h 757168"/>
                <a:gd name="connsiteX72" fmla="*/ 9860526 w 12192000"/>
                <a:gd name="connsiteY72" fmla="*/ 329986 h 757168"/>
                <a:gd name="connsiteX73" fmla="*/ 9949775 w 12192000"/>
                <a:gd name="connsiteY73" fmla="*/ 340386 h 757168"/>
                <a:gd name="connsiteX74" fmla="*/ 10097252 w 12192000"/>
                <a:gd name="connsiteY74" fmla="*/ 349262 h 757168"/>
                <a:gd name="connsiteX75" fmla="*/ 10145261 w 12192000"/>
                <a:gd name="connsiteY75" fmla="*/ 353113 h 757168"/>
                <a:gd name="connsiteX76" fmla="*/ 10188159 w 12192000"/>
                <a:gd name="connsiteY76" fmla="*/ 356124 h 757168"/>
                <a:gd name="connsiteX77" fmla="*/ 10336144 w 12192000"/>
                <a:gd name="connsiteY77" fmla="*/ 348235 h 757168"/>
                <a:gd name="connsiteX78" fmla="*/ 10466847 w 12192000"/>
                <a:gd name="connsiteY78" fmla="*/ 354131 h 757168"/>
                <a:gd name="connsiteX79" fmla="*/ 10696514 w 12192000"/>
                <a:gd name="connsiteY79" fmla="*/ 353575 h 757168"/>
                <a:gd name="connsiteX80" fmla="*/ 10746932 w 12192000"/>
                <a:gd name="connsiteY80" fmla="*/ 360606 h 757168"/>
                <a:gd name="connsiteX81" fmla="*/ 10905388 w 12192000"/>
                <a:gd name="connsiteY81" fmla="*/ 370627 h 757168"/>
                <a:gd name="connsiteX82" fmla="*/ 10995602 w 12192000"/>
                <a:gd name="connsiteY82" fmla="*/ 376691 h 757168"/>
                <a:gd name="connsiteX83" fmla="*/ 11107647 w 12192000"/>
                <a:gd name="connsiteY83" fmla="*/ 373405 h 757168"/>
                <a:gd name="connsiteX84" fmla="*/ 11302440 w 12192000"/>
                <a:gd name="connsiteY84" fmla="*/ 364156 h 757168"/>
                <a:gd name="connsiteX85" fmla="*/ 11353613 w 12192000"/>
                <a:gd name="connsiteY85" fmla="*/ 363785 h 757168"/>
                <a:gd name="connsiteX86" fmla="*/ 11447323 w 12192000"/>
                <a:gd name="connsiteY86" fmla="*/ 359346 h 757168"/>
                <a:gd name="connsiteX87" fmla="*/ 11464292 w 12192000"/>
                <a:gd name="connsiteY87" fmla="*/ 358519 h 757168"/>
                <a:gd name="connsiteX88" fmla="*/ 11607560 w 12192000"/>
                <a:gd name="connsiteY88" fmla="*/ 342370 h 757168"/>
                <a:gd name="connsiteX89" fmla="*/ 11681426 w 12192000"/>
                <a:gd name="connsiteY89" fmla="*/ 344335 h 757168"/>
                <a:gd name="connsiteX90" fmla="*/ 11893565 w 12192000"/>
                <a:gd name="connsiteY90" fmla="*/ 355261 h 757168"/>
                <a:gd name="connsiteX91" fmla="*/ 11983290 w 12192000"/>
                <a:gd name="connsiteY91" fmla="*/ 363588 h 757168"/>
                <a:gd name="connsiteX92" fmla="*/ 12192000 w 12192000"/>
                <a:gd name="connsiteY92" fmla="*/ 388018 h 757168"/>
                <a:gd name="connsiteX93" fmla="*/ 12192000 w 12192000"/>
                <a:gd name="connsiteY93" fmla="*/ 577115 h 757168"/>
                <a:gd name="connsiteX94" fmla="*/ 12157329 w 12192000"/>
                <a:gd name="connsiteY94" fmla="*/ 588862 h 757168"/>
                <a:gd name="connsiteX95" fmla="*/ 12066948 w 12192000"/>
                <a:gd name="connsiteY95" fmla="*/ 586034 h 757168"/>
                <a:gd name="connsiteX96" fmla="*/ 11911344 w 12192000"/>
                <a:gd name="connsiteY96" fmla="*/ 521599 h 757168"/>
                <a:gd name="connsiteX97" fmla="*/ 11847823 w 12192000"/>
                <a:gd name="connsiteY97" fmla="*/ 511785 h 757168"/>
                <a:gd name="connsiteX98" fmla="*/ 11737547 w 12192000"/>
                <a:gd name="connsiteY98" fmla="*/ 502380 h 757168"/>
                <a:gd name="connsiteX99" fmla="*/ 11636052 w 12192000"/>
                <a:gd name="connsiteY99" fmla="*/ 514993 h 757168"/>
                <a:gd name="connsiteX100" fmla="*/ 11394706 w 12192000"/>
                <a:gd name="connsiteY100" fmla="*/ 590867 h 757168"/>
                <a:gd name="connsiteX101" fmla="*/ 11354978 w 12192000"/>
                <a:gd name="connsiteY101" fmla="*/ 597561 h 757168"/>
                <a:gd name="connsiteX102" fmla="*/ 11285306 w 12192000"/>
                <a:gd name="connsiteY102" fmla="*/ 599825 h 757168"/>
                <a:gd name="connsiteX103" fmla="*/ 11008528 w 12192000"/>
                <a:gd name="connsiteY103" fmla="*/ 656670 h 757168"/>
                <a:gd name="connsiteX104" fmla="*/ 10948735 w 12192000"/>
                <a:gd name="connsiteY104" fmla="*/ 652964 h 757168"/>
                <a:gd name="connsiteX105" fmla="*/ 10850698 w 12192000"/>
                <a:gd name="connsiteY105" fmla="*/ 641721 h 757168"/>
                <a:gd name="connsiteX106" fmla="*/ 10744026 w 12192000"/>
                <a:gd name="connsiteY106" fmla="*/ 647769 h 757168"/>
                <a:gd name="connsiteX107" fmla="*/ 10666160 w 12192000"/>
                <a:gd name="connsiteY107" fmla="*/ 651891 h 757168"/>
                <a:gd name="connsiteX108" fmla="*/ 10450521 w 12192000"/>
                <a:gd name="connsiteY108" fmla="*/ 616552 h 757168"/>
                <a:gd name="connsiteX109" fmla="*/ 10271192 w 12192000"/>
                <a:gd name="connsiteY109" fmla="*/ 583498 h 757168"/>
                <a:gd name="connsiteX110" fmla="*/ 10246067 w 12192000"/>
                <a:gd name="connsiteY110" fmla="*/ 585423 h 757168"/>
                <a:gd name="connsiteX111" fmla="*/ 10005027 w 12192000"/>
                <a:gd name="connsiteY111" fmla="*/ 592252 h 757168"/>
                <a:gd name="connsiteX112" fmla="*/ 9898681 w 12192000"/>
                <a:gd name="connsiteY112" fmla="*/ 613195 h 757168"/>
                <a:gd name="connsiteX113" fmla="*/ 9753225 w 12192000"/>
                <a:gd name="connsiteY113" fmla="*/ 629038 h 757168"/>
                <a:gd name="connsiteX114" fmla="*/ 9591376 w 12192000"/>
                <a:gd name="connsiteY114" fmla="*/ 648601 h 757168"/>
                <a:gd name="connsiteX115" fmla="*/ 9472860 w 12192000"/>
                <a:gd name="connsiteY115" fmla="*/ 655936 h 757168"/>
                <a:gd name="connsiteX116" fmla="*/ 9299788 w 12192000"/>
                <a:gd name="connsiteY116" fmla="*/ 636945 h 757168"/>
                <a:gd name="connsiteX117" fmla="*/ 9264605 w 12192000"/>
                <a:gd name="connsiteY117" fmla="*/ 627087 h 757168"/>
                <a:gd name="connsiteX118" fmla="*/ 8926435 w 12192000"/>
                <a:gd name="connsiteY118" fmla="*/ 549269 h 757168"/>
                <a:gd name="connsiteX119" fmla="*/ 8698934 w 12192000"/>
                <a:gd name="connsiteY119" fmla="*/ 536583 h 757168"/>
                <a:gd name="connsiteX120" fmla="*/ 8622862 w 12192000"/>
                <a:gd name="connsiteY120" fmla="*/ 541563 h 757168"/>
                <a:gd name="connsiteX121" fmla="*/ 8482784 w 12192000"/>
                <a:gd name="connsiteY121" fmla="*/ 574094 h 757168"/>
                <a:gd name="connsiteX122" fmla="*/ 8421565 w 12192000"/>
                <a:gd name="connsiteY122" fmla="*/ 576610 h 757168"/>
                <a:gd name="connsiteX123" fmla="*/ 8313469 w 12192000"/>
                <a:gd name="connsiteY123" fmla="*/ 574762 h 757168"/>
                <a:gd name="connsiteX124" fmla="*/ 8079520 w 12192000"/>
                <a:gd name="connsiteY124" fmla="*/ 558685 h 757168"/>
                <a:gd name="connsiteX125" fmla="*/ 7773327 w 12192000"/>
                <a:gd name="connsiteY125" fmla="*/ 558854 h 757168"/>
                <a:gd name="connsiteX126" fmla="*/ 7652477 w 12192000"/>
                <a:gd name="connsiteY126" fmla="*/ 547561 h 757168"/>
                <a:gd name="connsiteX127" fmla="*/ 7522274 w 12192000"/>
                <a:gd name="connsiteY127" fmla="*/ 532150 h 757168"/>
                <a:gd name="connsiteX128" fmla="*/ 7484080 w 12192000"/>
                <a:gd name="connsiteY128" fmla="*/ 530532 h 757168"/>
                <a:gd name="connsiteX129" fmla="*/ 7282277 w 12192000"/>
                <a:gd name="connsiteY129" fmla="*/ 540177 h 757168"/>
                <a:gd name="connsiteX130" fmla="*/ 7235690 w 12192000"/>
                <a:gd name="connsiteY130" fmla="*/ 551282 h 757168"/>
                <a:gd name="connsiteX131" fmla="*/ 7116339 w 12192000"/>
                <a:gd name="connsiteY131" fmla="*/ 539494 h 757168"/>
                <a:gd name="connsiteX132" fmla="*/ 7011067 w 12192000"/>
                <a:gd name="connsiteY132" fmla="*/ 511848 h 757168"/>
                <a:gd name="connsiteX133" fmla="*/ 6403234 w 12192000"/>
                <a:gd name="connsiteY133" fmla="*/ 432296 h 757168"/>
                <a:gd name="connsiteX134" fmla="*/ 6036273 w 12192000"/>
                <a:gd name="connsiteY134" fmla="*/ 412301 h 757168"/>
                <a:gd name="connsiteX135" fmla="*/ 5780467 w 12192000"/>
                <a:gd name="connsiteY135" fmla="*/ 377910 h 757168"/>
                <a:gd name="connsiteX136" fmla="*/ 5739051 w 12192000"/>
                <a:gd name="connsiteY136" fmla="*/ 353609 h 757168"/>
                <a:gd name="connsiteX137" fmla="*/ 5583566 w 12192000"/>
                <a:gd name="connsiteY137" fmla="*/ 321995 h 757168"/>
                <a:gd name="connsiteX138" fmla="*/ 5432030 w 12192000"/>
                <a:gd name="connsiteY138" fmla="*/ 362512 h 757168"/>
                <a:gd name="connsiteX139" fmla="*/ 5241398 w 12192000"/>
                <a:gd name="connsiteY139" fmla="*/ 425781 h 757168"/>
                <a:gd name="connsiteX140" fmla="*/ 5139710 w 12192000"/>
                <a:gd name="connsiteY140" fmla="*/ 421022 h 757168"/>
                <a:gd name="connsiteX141" fmla="*/ 4929402 w 12192000"/>
                <a:gd name="connsiteY141" fmla="*/ 424310 h 757168"/>
                <a:gd name="connsiteX142" fmla="*/ 4782793 w 12192000"/>
                <a:gd name="connsiteY142" fmla="*/ 441046 h 757168"/>
                <a:gd name="connsiteX143" fmla="*/ 4577594 w 12192000"/>
                <a:gd name="connsiteY143" fmla="*/ 459290 h 757168"/>
                <a:gd name="connsiteX144" fmla="*/ 4500826 w 12192000"/>
                <a:gd name="connsiteY144" fmla="*/ 470529 h 757168"/>
                <a:gd name="connsiteX145" fmla="*/ 4317973 w 12192000"/>
                <a:gd name="connsiteY145" fmla="*/ 483649 h 757168"/>
                <a:gd name="connsiteX146" fmla="*/ 4166722 w 12192000"/>
                <a:gd name="connsiteY146" fmla="*/ 490602 h 757168"/>
                <a:gd name="connsiteX147" fmla="*/ 4042814 w 12192000"/>
                <a:gd name="connsiteY147" fmla="*/ 530660 h 757168"/>
                <a:gd name="connsiteX148" fmla="*/ 4002653 w 12192000"/>
                <a:gd name="connsiteY148" fmla="*/ 552594 h 757168"/>
                <a:gd name="connsiteX149" fmla="*/ 3969549 w 12192000"/>
                <a:gd name="connsiteY149" fmla="*/ 566312 h 757168"/>
                <a:gd name="connsiteX150" fmla="*/ 3821685 w 12192000"/>
                <a:gd name="connsiteY150" fmla="*/ 649183 h 757168"/>
                <a:gd name="connsiteX151" fmla="*/ 3805138 w 12192000"/>
                <a:gd name="connsiteY151" fmla="*/ 655947 h 757168"/>
                <a:gd name="connsiteX152" fmla="*/ 3609177 w 12192000"/>
                <a:gd name="connsiteY152" fmla="*/ 687459 h 757168"/>
                <a:gd name="connsiteX153" fmla="*/ 3539727 w 12192000"/>
                <a:gd name="connsiteY153" fmla="*/ 706521 h 757168"/>
                <a:gd name="connsiteX154" fmla="*/ 3396572 w 12192000"/>
                <a:gd name="connsiteY154" fmla="*/ 755681 h 757168"/>
                <a:gd name="connsiteX155" fmla="*/ 3341054 w 12192000"/>
                <a:gd name="connsiteY155" fmla="*/ 754679 h 757168"/>
                <a:gd name="connsiteX156" fmla="*/ 3138775 w 12192000"/>
                <a:gd name="connsiteY156" fmla="*/ 710120 h 757168"/>
                <a:gd name="connsiteX157" fmla="*/ 3037283 w 12192000"/>
                <a:gd name="connsiteY157" fmla="*/ 666453 h 757168"/>
                <a:gd name="connsiteX158" fmla="*/ 3002117 w 12192000"/>
                <a:gd name="connsiteY158" fmla="*/ 649347 h 757168"/>
                <a:gd name="connsiteX159" fmla="*/ 2747294 w 12192000"/>
                <a:gd name="connsiteY159" fmla="*/ 652400 h 757168"/>
                <a:gd name="connsiteX160" fmla="*/ 2676273 w 12192000"/>
                <a:gd name="connsiteY160" fmla="*/ 652304 h 757168"/>
                <a:gd name="connsiteX161" fmla="*/ 2432360 w 12192000"/>
                <a:gd name="connsiteY161" fmla="*/ 657836 h 757168"/>
                <a:gd name="connsiteX162" fmla="*/ 2382311 w 12192000"/>
                <a:gd name="connsiteY162" fmla="*/ 650824 h 757168"/>
                <a:gd name="connsiteX163" fmla="*/ 2055134 w 12192000"/>
                <a:gd name="connsiteY163" fmla="*/ 630053 h 757168"/>
                <a:gd name="connsiteX164" fmla="*/ 2031829 w 12192000"/>
                <a:gd name="connsiteY164" fmla="*/ 639324 h 757168"/>
                <a:gd name="connsiteX165" fmla="*/ 1912764 w 12192000"/>
                <a:gd name="connsiteY165" fmla="*/ 664183 h 757168"/>
                <a:gd name="connsiteX166" fmla="*/ 1755637 w 12192000"/>
                <a:gd name="connsiteY166" fmla="*/ 663960 h 757168"/>
                <a:gd name="connsiteX167" fmla="*/ 1727159 w 12192000"/>
                <a:gd name="connsiteY167" fmla="*/ 659605 h 757168"/>
                <a:gd name="connsiteX168" fmla="*/ 1622470 w 12192000"/>
                <a:gd name="connsiteY168" fmla="*/ 634850 h 757168"/>
                <a:gd name="connsiteX169" fmla="*/ 1385955 w 12192000"/>
                <a:gd name="connsiteY169" fmla="*/ 604522 h 757168"/>
                <a:gd name="connsiteX170" fmla="*/ 1340055 w 12192000"/>
                <a:gd name="connsiteY170" fmla="*/ 595629 h 757168"/>
                <a:gd name="connsiteX171" fmla="*/ 1257271 w 12192000"/>
                <a:gd name="connsiteY171" fmla="*/ 581180 h 757168"/>
                <a:gd name="connsiteX172" fmla="*/ 1031914 w 12192000"/>
                <a:gd name="connsiteY172" fmla="*/ 562692 h 757168"/>
                <a:gd name="connsiteX173" fmla="*/ 922031 w 12192000"/>
                <a:gd name="connsiteY173" fmla="*/ 566853 h 757168"/>
                <a:gd name="connsiteX174" fmla="*/ 873250 w 12192000"/>
                <a:gd name="connsiteY174" fmla="*/ 563724 h 757168"/>
                <a:gd name="connsiteX175" fmla="*/ 711627 w 12192000"/>
                <a:gd name="connsiteY175" fmla="*/ 529880 h 757168"/>
                <a:gd name="connsiteX176" fmla="*/ 311112 w 12192000"/>
                <a:gd name="connsiteY176" fmla="*/ 525106 h 757168"/>
                <a:gd name="connsiteX177" fmla="*/ 184145 w 12192000"/>
                <a:gd name="connsiteY177" fmla="*/ 532188 h 757168"/>
                <a:gd name="connsiteX178" fmla="*/ 116886 w 12192000"/>
                <a:gd name="connsiteY178" fmla="*/ 530572 h 757168"/>
                <a:gd name="connsiteX179" fmla="*/ 23941 w 12192000"/>
                <a:gd name="connsiteY179" fmla="*/ 506433 h 757168"/>
                <a:gd name="connsiteX180" fmla="*/ 0 w 12192000"/>
                <a:gd name="connsiteY180" fmla="*/ 502149 h 7571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</a:cxnLst>
              <a:rect l="l" t="t" r="r" b="b"/>
              <a:pathLst>
                <a:path w="12192000" h="757168">
                  <a:moveTo>
                    <a:pt x="0" y="0"/>
                  </a:moveTo>
                  <a:lnTo>
                    <a:pt x="41653" y="6945"/>
                  </a:lnTo>
                  <a:cubicBezTo>
                    <a:pt x="55151" y="9178"/>
                    <a:pt x="68996" y="11810"/>
                    <a:pt x="81317" y="15509"/>
                  </a:cubicBezTo>
                  <a:cubicBezTo>
                    <a:pt x="92911" y="18978"/>
                    <a:pt x="102562" y="24446"/>
                    <a:pt x="114150" y="28105"/>
                  </a:cubicBezTo>
                  <a:cubicBezTo>
                    <a:pt x="145644" y="37958"/>
                    <a:pt x="177914" y="47281"/>
                    <a:pt x="214865" y="58374"/>
                  </a:cubicBezTo>
                  <a:cubicBezTo>
                    <a:pt x="236680" y="42349"/>
                    <a:pt x="264438" y="53534"/>
                    <a:pt x="299237" y="63560"/>
                  </a:cubicBezTo>
                  <a:cubicBezTo>
                    <a:pt x="334763" y="73816"/>
                    <a:pt x="376093" y="78654"/>
                    <a:pt x="415570" y="83774"/>
                  </a:cubicBezTo>
                  <a:cubicBezTo>
                    <a:pt x="487949" y="93100"/>
                    <a:pt x="560804" y="100354"/>
                    <a:pt x="633210" y="109108"/>
                  </a:cubicBezTo>
                  <a:cubicBezTo>
                    <a:pt x="648566" y="111058"/>
                    <a:pt x="666073" y="114072"/>
                    <a:pt x="677567" y="119446"/>
                  </a:cubicBezTo>
                  <a:cubicBezTo>
                    <a:pt x="756262" y="155621"/>
                    <a:pt x="853422" y="169678"/>
                    <a:pt x="946429" y="171502"/>
                  </a:cubicBezTo>
                  <a:cubicBezTo>
                    <a:pt x="1019582" y="173044"/>
                    <a:pt x="1091239" y="175083"/>
                    <a:pt x="1163367" y="182106"/>
                  </a:cubicBezTo>
                  <a:cubicBezTo>
                    <a:pt x="1168863" y="182586"/>
                    <a:pt x="1176224" y="182589"/>
                    <a:pt x="1180337" y="181279"/>
                  </a:cubicBezTo>
                  <a:cubicBezTo>
                    <a:pt x="1205822" y="172503"/>
                    <a:pt x="1231920" y="173109"/>
                    <a:pt x="1263939" y="173070"/>
                  </a:cubicBezTo>
                  <a:cubicBezTo>
                    <a:pt x="1309211" y="172961"/>
                    <a:pt x="1350592" y="176848"/>
                    <a:pt x="1392213" y="183225"/>
                  </a:cubicBezTo>
                  <a:cubicBezTo>
                    <a:pt x="1422516" y="187866"/>
                    <a:pt x="1453010" y="195759"/>
                    <a:pt x="1479752" y="205174"/>
                  </a:cubicBezTo>
                  <a:cubicBezTo>
                    <a:pt x="1516962" y="218381"/>
                    <a:pt x="1553071" y="224660"/>
                    <a:pt x="1589813" y="211706"/>
                  </a:cubicBezTo>
                  <a:cubicBezTo>
                    <a:pt x="1629541" y="197953"/>
                    <a:pt x="1673292" y="205778"/>
                    <a:pt x="1716264" y="207459"/>
                  </a:cubicBezTo>
                  <a:cubicBezTo>
                    <a:pt x="1734988" y="208248"/>
                    <a:pt x="1754789" y="209668"/>
                    <a:pt x="1772900" y="208137"/>
                  </a:cubicBezTo>
                  <a:cubicBezTo>
                    <a:pt x="1825381" y="203828"/>
                    <a:pt x="1876222" y="195808"/>
                    <a:pt x="1929319" y="193822"/>
                  </a:cubicBezTo>
                  <a:cubicBezTo>
                    <a:pt x="1958819" y="192698"/>
                    <a:pt x="1991232" y="199166"/>
                    <a:pt x="2021514" y="204186"/>
                  </a:cubicBezTo>
                  <a:cubicBezTo>
                    <a:pt x="2052154" y="209417"/>
                    <a:pt x="2082323" y="216530"/>
                    <a:pt x="2111753" y="223797"/>
                  </a:cubicBezTo>
                  <a:cubicBezTo>
                    <a:pt x="2131736" y="228659"/>
                    <a:pt x="2153567" y="233429"/>
                    <a:pt x="2169356" y="241125"/>
                  </a:cubicBezTo>
                  <a:cubicBezTo>
                    <a:pt x="2205243" y="258649"/>
                    <a:pt x="2242901" y="263295"/>
                    <a:pt x="2286638" y="257382"/>
                  </a:cubicBezTo>
                  <a:cubicBezTo>
                    <a:pt x="2293313" y="256396"/>
                    <a:pt x="2301018" y="256799"/>
                    <a:pt x="2308368" y="256995"/>
                  </a:cubicBezTo>
                  <a:cubicBezTo>
                    <a:pt x="2426026" y="259155"/>
                    <a:pt x="2543593" y="262834"/>
                    <a:pt x="2660621" y="262863"/>
                  </a:cubicBezTo>
                  <a:cubicBezTo>
                    <a:pt x="2708088" y="262871"/>
                    <a:pt x="2754165" y="254412"/>
                    <a:pt x="2801134" y="250006"/>
                  </a:cubicBezTo>
                  <a:cubicBezTo>
                    <a:pt x="2810748" y="249174"/>
                    <a:pt x="2821504" y="247638"/>
                    <a:pt x="2830994" y="249091"/>
                  </a:cubicBezTo>
                  <a:cubicBezTo>
                    <a:pt x="2934354" y="264045"/>
                    <a:pt x="3032340" y="255254"/>
                    <a:pt x="3129084" y="242009"/>
                  </a:cubicBezTo>
                  <a:cubicBezTo>
                    <a:pt x="3139090" y="240625"/>
                    <a:pt x="3151170" y="241831"/>
                    <a:pt x="3162162" y="242789"/>
                  </a:cubicBezTo>
                  <a:cubicBezTo>
                    <a:pt x="3192925" y="245736"/>
                    <a:pt x="3225969" y="254145"/>
                    <a:pt x="3254072" y="251612"/>
                  </a:cubicBezTo>
                  <a:cubicBezTo>
                    <a:pt x="3328782" y="244461"/>
                    <a:pt x="3402881" y="234992"/>
                    <a:pt x="3473491" y="221903"/>
                  </a:cubicBezTo>
                  <a:cubicBezTo>
                    <a:pt x="3545212" y="208683"/>
                    <a:pt x="3611651" y="197856"/>
                    <a:pt x="3691860" y="219228"/>
                  </a:cubicBezTo>
                  <a:cubicBezTo>
                    <a:pt x="3725977" y="228268"/>
                    <a:pt x="3771754" y="225515"/>
                    <a:pt x="3811494" y="225691"/>
                  </a:cubicBezTo>
                  <a:cubicBezTo>
                    <a:pt x="3840564" y="225687"/>
                    <a:pt x="3868906" y="218586"/>
                    <a:pt x="3897533" y="220087"/>
                  </a:cubicBezTo>
                  <a:cubicBezTo>
                    <a:pt x="3973874" y="224087"/>
                    <a:pt x="4042293" y="217563"/>
                    <a:pt x="4109430" y="200477"/>
                  </a:cubicBezTo>
                  <a:cubicBezTo>
                    <a:pt x="4135544" y="193834"/>
                    <a:pt x="4175268" y="201258"/>
                    <a:pt x="4208772" y="200914"/>
                  </a:cubicBezTo>
                  <a:cubicBezTo>
                    <a:pt x="4244136" y="200288"/>
                    <a:pt x="4280583" y="199908"/>
                    <a:pt x="4314641" y="196159"/>
                  </a:cubicBezTo>
                  <a:cubicBezTo>
                    <a:pt x="4402743" y="186278"/>
                    <a:pt x="4489848" y="174436"/>
                    <a:pt x="4577622" y="163774"/>
                  </a:cubicBezTo>
                  <a:cubicBezTo>
                    <a:pt x="4649843" y="154967"/>
                    <a:pt x="4719794" y="168553"/>
                    <a:pt x="4790345" y="177592"/>
                  </a:cubicBezTo>
                  <a:cubicBezTo>
                    <a:pt x="4834576" y="183345"/>
                    <a:pt x="4875614" y="193701"/>
                    <a:pt x="4926164" y="184139"/>
                  </a:cubicBezTo>
                  <a:cubicBezTo>
                    <a:pt x="4974485" y="175032"/>
                    <a:pt x="5034899" y="180870"/>
                    <a:pt x="5088812" y="177401"/>
                  </a:cubicBezTo>
                  <a:cubicBezTo>
                    <a:pt x="5134238" y="174439"/>
                    <a:pt x="5178353" y="168165"/>
                    <a:pt x="5222466" y="162082"/>
                  </a:cubicBezTo>
                  <a:cubicBezTo>
                    <a:pt x="5282519" y="153783"/>
                    <a:pt x="5341864" y="144876"/>
                    <a:pt x="5406528" y="153987"/>
                  </a:cubicBezTo>
                  <a:cubicBezTo>
                    <a:pt x="5479960" y="164323"/>
                    <a:pt x="5531876" y="142624"/>
                    <a:pt x="5590716" y="129490"/>
                  </a:cubicBezTo>
                  <a:cubicBezTo>
                    <a:pt x="5631296" y="120553"/>
                    <a:pt x="5675395" y="114659"/>
                    <a:pt x="5719429" y="110099"/>
                  </a:cubicBezTo>
                  <a:cubicBezTo>
                    <a:pt x="5778247" y="104215"/>
                    <a:pt x="5838715" y="102042"/>
                    <a:pt x="5897895" y="96368"/>
                  </a:cubicBezTo>
                  <a:cubicBezTo>
                    <a:pt x="5987399" y="87895"/>
                    <a:pt x="6077855" y="82333"/>
                    <a:pt x="6169957" y="94411"/>
                  </a:cubicBezTo>
                  <a:cubicBezTo>
                    <a:pt x="6212360" y="99875"/>
                    <a:pt x="6252010" y="101763"/>
                    <a:pt x="6294827" y="99236"/>
                  </a:cubicBezTo>
                  <a:cubicBezTo>
                    <a:pt x="6364965" y="95091"/>
                    <a:pt x="6436581" y="97891"/>
                    <a:pt x="6494261" y="71724"/>
                  </a:cubicBezTo>
                  <a:cubicBezTo>
                    <a:pt x="6514615" y="62488"/>
                    <a:pt x="6550354" y="61691"/>
                    <a:pt x="6579627" y="57883"/>
                  </a:cubicBezTo>
                  <a:cubicBezTo>
                    <a:pt x="6613354" y="53353"/>
                    <a:pt x="6637770" y="57878"/>
                    <a:pt x="6654800" y="77086"/>
                  </a:cubicBezTo>
                  <a:cubicBezTo>
                    <a:pt x="6662444" y="85688"/>
                    <a:pt x="6685147" y="94892"/>
                    <a:pt x="6703059" y="97166"/>
                  </a:cubicBezTo>
                  <a:cubicBezTo>
                    <a:pt x="6756799" y="103989"/>
                    <a:pt x="6806654" y="100687"/>
                    <a:pt x="6859445" y="90481"/>
                  </a:cubicBezTo>
                  <a:cubicBezTo>
                    <a:pt x="6908894" y="80861"/>
                    <a:pt x="6969747" y="85387"/>
                    <a:pt x="7025414" y="83536"/>
                  </a:cubicBezTo>
                  <a:cubicBezTo>
                    <a:pt x="7064862" y="82168"/>
                    <a:pt x="7104501" y="77186"/>
                    <a:pt x="7144137" y="79264"/>
                  </a:cubicBezTo>
                  <a:cubicBezTo>
                    <a:pt x="7193316" y="81841"/>
                    <a:pt x="7241809" y="90488"/>
                    <a:pt x="7291235" y="95367"/>
                  </a:cubicBezTo>
                  <a:cubicBezTo>
                    <a:pt x="7329668" y="99288"/>
                    <a:pt x="7368978" y="100585"/>
                    <a:pt x="7407395" y="104888"/>
                  </a:cubicBezTo>
                  <a:cubicBezTo>
                    <a:pt x="7438868" y="108256"/>
                    <a:pt x="7469832" y="114265"/>
                    <a:pt x="7500837" y="119515"/>
                  </a:cubicBezTo>
                  <a:cubicBezTo>
                    <a:pt x="7512146" y="121444"/>
                    <a:pt x="7523255" y="127178"/>
                    <a:pt x="7533567" y="126955"/>
                  </a:cubicBezTo>
                  <a:cubicBezTo>
                    <a:pt x="7636025" y="124121"/>
                    <a:pt x="7707510" y="164497"/>
                    <a:pt x="7792910" y="185188"/>
                  </a:cubicBezTo>
                  <a:cubicBezTo>
                    <a:pt x="7882663" y="207063"/>
                    <a:pt x="7969001" y="237914"/>
                    <a:pt x="8070699" y="235423"/>
                  </a:cubicBezTo>
                  <a:cubicBezTo>
                    <a:pt x="8132239" y="233879"/>
                    <a:pt x="8191903" y="225939"/>
                    <a:pt x="8253177" y="222473"/>
                  </a:cubicBezTo>
                  <a:cubicBezTo>
                    <a:pt x="8274949" y="221324"/>
                    <a:pt x="8299150" y="222976"/>
                    <a:pt x="8320683" y="226393"/>
                  </a:cubicBezTo>
                  <a:cubicBezTo>
                    <a:pt x="8424731" y="242340"/>
                    <a:pt x="8527777" y="249266"/>
                    <a:pt x="8631438" y="237528"/>
                  </a:cubicBezTo>
                  <a:cubicBezTo>
                    <a:pt x="8649201" y="235596"/>
                    <a:pt x="8668058" y="233915"/>
                    <a:pt x="8686410" y="234877"/>
                  </a:cubicBezTo>
                  <a:cubicBezTo>
                    <a:pt x="8786966" y="240146"/>
                    <a:pt x="8885480" y="249315"/>
                    <a:pt x="8980658" y="273001"/>
                  </a:cubicBezTo>
                  <a:cubicBezTo>
                    <a:pt x="9012626" y="280972"/>
                    <a:pt x="9052108" y="279035"/>
                    <a:pt x="9087625" y="282423"/>
                  </a:cubicBezTo>
                  <a:cubicBezTo>
                    <a:pt x="9120583" y="285484"/>
                    <a:pt x="9154319" y="287825"/>
                    <a:pt x="9186017" y="293875"/>
                  </a:cubicBezTo>
                  <a:cubicBezTo>
                    <a:pt x="9232288" y="302785"/>
                    <a:pt x="9275554" y="305815"/>
                    <a:pt x="9323931" y="302628"/>
                  </a:cubicBezTo>
                  <a:cubicBezTo>
                    <a:pt x="9370084" y="299705"/>
                    <a:pt x="9419491" y="304964"/>
                    <a:pt x="9467213" y="307275"/>
                  </a:cubicBezTo>
                  <a:cubicBezTo>
                    <a:pt x="9520438" y="309874"/>
                    <a:pt x="9573661" y="312473"/>
                    <a:pt x="9626826" y="316213"/>
                  </a:cubicBezTo>
                  <a:cubicBezTo>
                    <a:pt x="9648094" y="317708"/>
                    <a:pt x="9671915" y="326588"/>
                    <a:pt x="9689696" y="324467"/>
                  </a:cubicBezTo>
                  <a:cubicBezTo>
                    <a:pt x="9747117" y="317175"/>
                    <a:pt x="9803355" y="332523"/>
                    <a:pt x="9860526" y="329986"/>
                  </a:cubicBezTo>
                  <a:cubicBezTo>
                    <a:pt x="9888572" y="328594"/>
                    <a:pt x="9919723" y="338048"/>
                    <a:pt x="9949775" y="340386"/>
                  </a:cubicBezTo>
                  <a:cubicBezTo>
                    <a:pt x="9998886" y="344296"/>
                    <a:pt x="10048092" y="346302"/>
                    <a:pt x="10097252" y="349262"/>
                  </a:cubicBezTo>
                  <a:cubicBezTo>
                    <a:pt x="10113390" y="350297"/>
                    <a:pt x="10129133" y="351886"/>
                    <a:pt x="10145261" y="353113"/>
                  </a:cubicBezTo>
                  <a:cubicBezTo>
                    <a:pt x="10159555" y="354243"/>
                    <a:pt x="10174512" y="356743"/>
                    <a:pt x="10188159" y="356124"/>
                  </a:cubicBezTo>
                  <a:cubicBezTo>
                    <a:pt x="10237589" y="353944"/>
                    <a:pt x="10286441" y="348682"/>
                    <a:pt x="10336144" y="348235"/>
                  </a:cubicBezTo>
                  <a:cubicBezTo>
                    <a:pt x="10379222" y="347822"/>
                    <a:pt x="10423443" y="353764"/>
                    <a:pt x="10466847" y="354131"/>
                  </a:cubicBezTo>
                  <a:cubicBezTo>
                    <a:pt x="10543353" y="354898"/>
                    <a:pt x="10619988" y="353190"/>
                    <a:pt x="10696514" y="353575"/>
                  </a:cubicBezTo>
                  <a:cubicBezTo>
                    <a:pt x="10713071" y="353680"/>
                    <a:pt x="10730069" y="359342"/>
                    <a:pt x="10746932" y="360606"/>
                  </a:cubicBezTo>
                  <a:cubicBezTo>
                    <a:pt x="10799731" y="364326"/>
                    <a:pt x="10852569" y="367289"/>
                    <a:pt x="10905388" y="370627"/>
                  </a:cubicBezTo>
                  <a:cubicBezTo>
                    <a:pt x="10935470" y="372396"/>
                    <a:pt x="10965963" y="373421"/>
                    <a:pt x="10995602" y="376691"/>
                  </a:cubicBezTo>
                  <a:cubicBezTo>
                    <a:pt x="11034750" y="381032"/>
                    <a:pt x="11070168" y="386324"/>
                    <a:pt x="11107647" y="373405"/>
                  </a:cubicBezTo>
                  <a:cubicBezTo>
                    <a:pt x="11165372" y="353347"/>
                    <a:pt x="11236837" y="366060"/>
                    <a:pt x="11302440" y="364156"/>
                  </a:cubicBezTo>
                  <a:cubicBezTo>
                    <a:pt x="11319394" y="363708"/>
                    <a:pt x="11336655" y="364422"/>
                    <a:pt x="11353613" y="363785"/>
                  </a:cubicBezTo>
                  <a:cubicBezTo>
                    <a:pt x="11384961" y="362566"/>
                    <a:pt x="11415955" y="360947"/>
                    <a:pt x="11447323" y="359346"/>
                  </a:cubicBezTo>
                  <a:cubicBezTo>
                    <a:pt x="11452855" y="359066"/>
                    <a:pt x="11459104" y="359200"/>
                    <a:pt x="11464292" y="358519"/>
                  </a:cubicBezTo>
                  <a:cubicBezTo>
                    <a:pt x="11512058" y="353010"/>
                    <a:pt x="11559143" y="346321"/>
                    <a:pt x="11607560" y="342370"/>
                  </a:cubicBezTo>
                  <a:cubicBezTo>
                    <a:pt x="11631218" y="340368"/>
                    <a:pt x="11657295" y="341352"/>
                    <a:pt x="11681426" y="344335"/>
                  </a:cubicBezTo>
                  <a:cubicBezTo>
                    <a:pt x="11751997" y="352993"/>
                    <a:pt x="11821986" y="358760"/>
                    <a:pt x="11893565" y="355261"/>
                  </a:cubicBezTo>
                  <a:cubicBezTo>
                    <a:pt x="11921973" y="353889"/>
                    <a:pt x="11953288" y="360300"/>
                    <a:pt x="11983290" y="363588"/>
                  </a:cubicBezTo>
                  <a:lnTo>
                    <a:pt x="12192000" y="388018"/>
                  </a:lnTo>
                  <a:lnTo>
                    <a:pt x="12192000" y="577115"/>
                  </a:lnTo>
                  <a:lnTo>
                    <a:pt x="12157329" y="588862"/>
                  </a:lnTo>
                  <a:cubicBezTo>
                    <a:pt x="12118393" y="608572"/>
                    <a:pt x="12109715" y="605637"/>
                    <a:pt x="12066948" y="586034"/>
                  </a:cubicBezTo>
                  <a:cubicBezTo>
                    <a:pt x="12016991" y="563193"/>
                    <a:pt x="11965119" y="541779"/>
                    <a:pt x="11911344" y="521599"/>
                  </a:cubicBezTo>
                  <a:cubicBezTo>
                    <a:pt x="11894383" y="515178"/>
                    <a:pt x="11869417" y="514060"/>
                    <a:pt x="11847823" y="511785"/>
                  </a:cubicBezTo>
                  <a:cubicBezTo>
                    <a:pt x="11811233" y="507768"/>
                    <a:pt x="11773630" y="501982"/>
                    <a:pt x="11737547" y="502380"/>
                  </a:cubicBezTo>
                  <a:cubicBezTo>
                    <a:pt x="11702930" y="502855"/>
                    <a:pt x="11668388" y="508866"/>
                    <a:pt x="11636052" y="514993"/>
                  </a:cubicBezTo>
                  <a:cubicBezTo>
                    <a:pt x="11545722" y="532199"/>
                    <a:pt x="11462455" y="555118"/>
                    <a:pt x="11394706" y="590867"/>
                  </a:cubicBezTo>
                  <a:cubicBezTo>
                    <a:pt x="11385999" y="595562"/>
                    <a:pt x="11369016" y="596581"/>
                    <a:pt x="11354978" y="597561"/>
                  </a:cubicBezTo>
                  <a:cubicBezTo>
                    <a:pt x="11332076" y="599224"/>
                    <a:pt x="11308448" y="600655"/>
                    <a:pt x="11285306" y="599825"/>
                  </a:cubicBezTo>
                  <a:cubicBezTo>
                    <a:pt x="11172906" y="595841"/>
                    <a:pt x="11083430" y="617861"/>
                    <a:pt x="11008528" y="656670"/>
                  </a:cubicBezTo>
                  <a:cubicBezTo>
                    <a:pt x="10986971" y="667750"/>
                    <a:pt x="10970753" y="668236"/>
                    <a:pt x="10948735" y="652964"/>
                  </a:cubicBezTo>
                  <a:cubicBezTo>
                    <a:pt x="10923173" y="635218"/>
                    <a:pt x="10885031" y="639705"/>
                    <a:pt x="10850698" y="641721"/>
                  </a:cubicBezTo>
                  <a:cubicBezTo>
                    <a:pt x="10815269" y="643680"/>
                    <a:pt x="10779458" y="645811"/>
                    <a:pt x="10744026" y="647769"/>
                  </a:cubicBezTo>
                  <a:cubicBezTo>
                    <a:pt x="10717832" y="649066"/>
                    <a:pt x="10692021" y="650003"/>
                    <a:pt x="10666160" y="651891"/>
                  </a:cubicBezTo>
                  <a:cubicBezTo>
                    <a:pt x="10585627" y="657783"/>
                    <a:pt x="10513854" y="650969"/>
                    <a:pt x="10450521" y="616552"/>
                  </a:cubicBezTo>
                  <a:cubicBezTo>
                    <a:pt x="10402221" y="590175"/>
                    <a:pt x="10339099" y="579806"/>
                    <a:pt x="10271192" y="583498"/>
                  </a:cubicBezTo>
                  <a:cubicBezTo>
                    <a:pt x="10262701" y="584006"/>
                    <a:pt x="10251859" y="587254"/>
                    <a:pt x="10246067" y="585423"/>
                  </a:cubicBezTo>
                  <a:cubicBezTo>
                    <a:pt x="10158786" y="558528"/>
                    <a:pt x="10086634" y="594049"/>
                    <a:pt x="10005027" y="592252"/>
                  </a:cubicBezTo>
                  <a:cubicBezTo>
                    <a:pt x="9969004" y="591507"/>
                    <a:pt x="9931565" y="603664"/>
                    <a:pt x="9898681" y="613195"/>
                  </a:cubicBezTo>
                  <a:cubicBezTo>
                    <a:pt x="9853463" y="626281"/>
                    <a:pt x="9813049" y="639042"/>
                    <a:pt x="9753225" y="629038"/>
                  </a:cubicBezTo>
                  <a:cubicBezTo>
                    <a:pt x="9693404" y="618845"/>
                    <a:pt x="9637675" y="628898"/>
                    <a:pt x="9591376" y="648601"/>
                  </a:cubicBezTo>
                  <a:cubicBezTo>
                    <a:pt x="9556001" y="663537"/>
                    <a:pt x="9518120" y="663077"/>
                    <a:pt x="9472860" y="655936"/>
                  </a:cubicBezTo>
                  <a:cubicBezTo>
                    <a:pt x="9416283" y="647056"/>
                    <a:pt x="9357217" y="643578"/>
                    <a:pt x="9299788" y="636945"/>
                  </a:cubicBezTo>
                  <a:cubicBezTo>
                    <a:pt x="9287347" y="635531"/>
                    <a:pt x="9271710" y="632039"/>
                    <a:pt x="9264605" y="627087"/>
                  </a:cubicBezTo>
                  <a:cubicBezTo>
                    <a:pt x="9177661" y="565680"/>
                    <a:pt x="9051076" y="558473"/>
                    <a:pt x="8926435" y="549269"/>
                  </a:cubicBezTo>
                  <a:cubicBezTo>
                    <a:pt x="8850925" y="543595"/>
                    <a:pt x="8774954" y="539613"/>
                    <a:pt x="8698934" y="536583"/>
                  </a:cubicBezTo>
                  <a:cubicBezTo>
                    <a:pt x="8673232" y="535428"/>
                    <a:pt x="8645916" y="537050"/>
                    <a:pt x="8622862" y="541563"/>
                  </a:cubicBezTo>
                  <a:cubicBezTo>
                    <a:pt x="8574890" y="551069"/>
                    <a:pt x="8530403" y="564380"/>
                    <a:pt x="8482784" y="574094"/>
                  </a:cubicBezTo>
                  <a:cubicBezTo>
                    <a:pt x="8464923" y="577929"/>
                    <a:pt x="8442157" y="576927"/>
                    <a:pt x="8421565" y="576610"/>
                  </a:cubicBezTo>
                  <a:cubicBezTo>
                    <a:pt x="8385152" y="576229"/>
                    <a:pt x="8345023" y="569546"/>
                    <a:pt x="8313469" y="574762"/>
                  </a:cubicBezTo>
                  <a:cubicBezTo>
                    <a:pt x="8231431" y="588203"/>
                    <a:pt x="8155671" y="580227"/>
                    <a:pt x="8079520" y="558685"/>
                  </a:cubicBezTo>
                  <a:cubicBezTo>
                    <a:pt x="7972906" y="528487"/>
                    <a:pt x="7870782" y="525043"/>
                    <a:pt x="7773327" y="558854"/>
                  </a:cubicBezTo>
                  <a:cubicBezTo>
                    <a:pt x="7729470" y="574107"/>
                    <a:pt x="7688069" y="563543"/>
                    <a:pt x="7652477" y="547561"/>
                  </a:cubicBezTo>
                  <a:cubicBezTo>
                    <a:pt x="7611494" y="529005"/>
                    <a:pt x="7570974" y="522685"/>
                    <a:pt x="7522274" y="532150"/>
                  </a:cubicBezTo>
                  <a:cubicBezTo>
                    <a:pt x="7511488" y="534257"/>
                    <a:pt x="7496511" y="532136"/>
                    <a:pt x="7484080" y="530532"/>
                  </a:cubicBezTo>
                  <a:cubicBezTo>
                    <a:pt x="7413133" y="522044"/>
                    <a:pt x="7341987" y="510303"/>
                    <a:pt x="7282277" y="540177"/>
                  </a:cubicBezTo>
                  <a:cubicBezTo>
                    <a:pt x="7270558" y="546051"/>
                    <a:pt x="7251336" y="547713"/>
                    <a:pt x="7235690" y="551282"/>
                  </a:cubicBezTo>
                  <a:cubicBezTo>
                    <a:pt x="7170161" y="565782"/>
                    <a:pt x="7172820" y="564203"/>
                    <a:pt x="7116339" y="539494"/>
                  </a:cubicBezTo>
                  <a:cubicBezTo>
                    <a:pt x="7086841" y="526502"/>
                    <a:pt x="7045980" y="512724"/>
                    <a:pt x="7011067" y="511848"/>
                  </a:cubicBezTo>
                  <a:cubicBezTo>
                    <a:pt x="6800473" y="506533"/>
                    <a:pt x="6601893" y="468653"/>
                    <a:pt x="6403234" y="432296"/>
                  </a:cubicBezTo>
                  <a:cubicBezTo>
                    <a:pt x="6280760" y="409851"/>
                    <a:pt x="6160432" y="402592"/>
                    <a:pt x="6036273" y="412301"/>
                  </a:cubicBezTo>
                  <a:cubicBezTo>
                    <a:pt x="5946471" y="419425"/>
                    <a:pt x="5863077" y="395593"/>
                    <a:pt x="5780467" y="377910"/>
                  </a:cubicBezTo>
                  <a:cubicBezTo>
                    <a:pt x="5763357" y="374343"/>
                    <a:pt x="5747757" y="363033"/>
                    <a:pt x="5739051" y="353609"/>
                  </a:cubicBezTo>
                  <a:cubicBezTo>
                    <a:pt x="5707675" y="320294"/>
                    <a:pt x="5653252" y="312483"/>
                    <a:pt x="5583566" y="321995"/>
                  </a:cubicBezTo>
                  <a:cubicBezTo>
                    <a:pt x="5528347" y="329404"/>
                    <a:pt x="5477716" y="340486"/>
                    <a:pt x="5432030" y="362512"/>
                  </a:cubicBezTo>
                  <a:cubicBezTo>
                    <a:pt x="5378421" y="388318"/>
                    <a:pt x="5322767" y="418026"/>
                    <a:pt x="5241398" y="425781"/>
                  </a:cubicBezTo>
                  <a:cubicBezTo>
                    <a:pt x="5206262" y="429089"/>
                    <a:pt x="5176131" y="428273"/>
                    <a:pt x="5139710" y="421022"/>
                  </a:cubicBezTo>
                  <a:cubicBezTo>
                    <a:pt x="5069048" y="407018"/>
                    <a:pt x="4997864" y="396037"/>
                    <a:pt x="4929402" y="424310"/>
                  </a:cubicBezTo>
                  <a:cubicBezTo>
                    <a:pt x="4891785" y="439890"/>
                    <a:pt x="4841650" y="448519"/>
                    <a:pt x="4782793" y="441046"/>
                  </a:cubicBezTo>
                  <a:cubicBezTo>
                    <a:pt x="4709316" y="431663"/>
                    <a:pt x="4641426" y="442031"/>
                    <a:pt x="4577594" y="459290"/>
                  </a:cubicBezTo>
                  <a:cubicBezTo>
                    <a:pt x="4554816" y="465538"/>
                    <a:pt x="4527069" y="468279"/>
                    <a:pt x="4500826" y="470529"/>
                  </a:cubicBezTo>
                  <a:cubicBezTo>
                    <a:pt x="4440199" y="475746"/>
                    <a:pt x="4379252" y="479993"/>
                    <a:pt x="4317973" y="483649"/>
                  </a:cubicBezTo>
                  <a:cubicBezTo>
                    <a:pt x="4267762" y="486741"/>
                    <a:pt x="4217264" y="488292"/>
                    <a:pt x="4166722" y="490602"/>
                  </a:cubicBezTo>
                  <a:cubicBezTo>
                    <a:pt x="4111394" y="493045"/>
                    <a:pt x="4067073" y="503124"/>
                    <a:pt x="4042814" y="530660"/>
                  </a:cubicBezTo>
                  <a:cubicBezTo>
                    <a:pt x="4034996" y="539407"/>
                    <a:pt x="4017001" y="545715"/>
                    <a:pt x="4002653" y="552594"/>
                  </a:cubicBezTo>
                  <a:cubicBezTo>
                    <a:pt x="3992459" y="557592"/>
                    <a:pt x="3979023" y="561086"/>
                    <a:pt x="3969549" y="566312"/>
                  </a:cubicBezTo>
                  <a:cubicBezTo>
                    <a:pt x="3919896" y="593854"/>
                    <a:pt x="3870968" y="621622"/>
                    <a:pt x="3821685" y="649183"/>
                  </a:cubicBezTo>
                  <a:cubicBezTo>
                    <a:pt x="3816761" y="651788"/>
                    <a:pt x="3811445" y="654943"/>
                    <a:pt x="3805138" y="655947"/>
                  </a:cubicBezTo>
                  <a:cubicBezTo>
                    <a:pt x="3739817" y="666451"/>
                    <a:pt x="3673801" y="676154"/>
                    <a:pt x="3609177" y="687459"/>
                  </a:cubicBezTo>
                  <a:cubicBezTo>
                    <a:pt x="3584288" y="691878"/>
                    <a:pt x="3558597" y="697589"/>
                    <a:pt x="3539727" y="706521"/>
                  </a:cubicBezTo>
                  <a:cubicBezTo>
                    <a:pt x="3496714" y="726780"/>
                    <a:pt x="3457268" y="749132"/>
                    <a:pt x="3396572" y="755681"/>
                  </a:cubicBezTo>
                  <a:cubicBezTo>
                    <a:pt x="3378807" y="757611"/>
                    <a:pt x="3357809" y="758036"/>
                    <a:pt x="3341054" y="754679"/>
                  </a:cubicBezTo>
                  <a:cubicBezTo>
                    <a:pt x="3272962" y="740809"/>
                    <a:pt x="3206471" y="724541"/>
                    <a:pt x="3138775" y="710120"/>
                  </a:cubicBezTo>
                  <a:cubicBezTo>
                    <a:pt x="3095820" y="701191"/>
                    <a:pt x="3056969" y="691141"/>
                    <a:pt x="3037283" y="666453"/>
                  </a:cubicBezTo>
                  <a:cubicBezTo>
                    <a:pt x="3031764" y="659487"/>
                    <a:pt x="3015626" y="651391"/>
                    <a:pt x="3002117" y="649347"/>
                  </a:cubicBezTo>
                  <a:cubicBezTo>
                    <a:pt x="2915220" y="636209"/>
                    <a:pt x="2829194" y="627503"/>
                    <a:pt x="2747294" y="652400"/>
                  </a:cubicBezTo>
                  <a:cubicBezTo>
                    <a:pt x="2730084" y="657794"/>
                    <a:pt x="2698519" y="656140"/>
                    <a:pt x="2676273" y="652304"/>
                  </a:cubicBezTo>
                  <a:cubicBezTo>
                    <a:pt x="2590546" y="637890"/>
                    <a:pt x="2508883" y="630176"/>
                    <a:pt x="2432360" y="657836"/>
                  </a:cubicBezTo>
                  <a:cubicBezTo>
                    <a:pt x="2423352" y="661179"/>
                    <a:pt x="2395274" y="656272"/>
                    <a:pt x="2382311" y="650824"/>
                  </a:cubicBezTo>
                  <a:cubicBezTo>
                    <a:pt x="2257393" y="597728"/>
                    <a:pt x="2187724" y="592930"/>
                    <a:pt x="2055134" y="630053"/>
                  </a:cubicBezTo>
                  <a:cubicBezTo>
                    <a:pt x="2046542" y="632464"/>
                    <a:pt x="2035364" y="635121"/>
                    <a:pt x="2031829" y="639324"/>
                  </a:cubicBezTo>
                  <a:cubicBezTo>
                    <a:pt x="2007977" y="666120"/>
                    <a:pt x="1960229" y="664380"/>
                    <a:pt x="1912764" y="664183"/>
                  </a:cubicBezTo>
                  <a:cubicBezTo>
                    <a:pt x="1860521" y="663924"/>
                    <a:pt x="1808236" y="664426"/>
                    <a:pt x="1755637" y="663960"/>
                  </a:cubicBezTo>
                  <a:cubicBezTo>
                    <a:pt x="1746439" y="663859"/>
                    <a:pt x="1736243" y="661799"/>
                    <a:pt x="1727159" y="659605"/>
                  </a:cubicBezTo>
                  <a:cubicBezTo>
                    <a:pt x="1692256" y="651480"/>
                    <a:pt x="1658604" y="640559"/>
                    <a:pt x="1622470" y="634850"/>
                  </a:cubicBezTo>
                  <a:cubicBezTo>
                    <a:pt x="1544362" y="622552"/>
                    <a:pt x="1469248" y="602210"/>
                    <a:pt x="1385955" y="604522"/>
                  </a:cubicBezTo>
                  <a:cubicBezTo>
                    <a:pt x="1371585" y="604913"/>
                    <a:pt x="1355357" y="598530"/>
                    <a:pt x="1340055" y="595629"/>
                  </a:cubicBezTo>
                  <a:cubicBezTo>
                    <a:pt x="1312351" y="590552"/>
                    <a:pt x="1285460" y="583993"/>
                    <a:pt x="1257271" y="581180"/>
                  </a:cubicBezTo>
                  <a:cubicBezTo>
                    <a:pt x="1182583" y="573830"/>
                    <a:pt x="1107142" y="566824"/>
                    <a:pt x="1031914" y="562692"/>
                  </a:cubicBezTo>
                  <a:cubicBezTo>
                    <a:pt x="995593" y="560597"/>
                    <a:pt x="958880" y="565923"/>
                    <a:pt x="922031" y="566853"/>
                  </a:cubicBezTo>
                  <a:cubicBezTo>
                    <a:pt x="905446" y="567320"/>
                    <a:pt x="878533" y="568199"/>
                    <a:pt x="873250" y="563724"/>
                  </a:cubicBezTo>
                  <a:cubicBezTo>
                    <a:pt x="832343" y="529722"/>
                    <a:pt x="772202" y="532674"/>
                    <a:pt x="711627" y="529880"/>
                  </a:cubicBezTo>
                  <a:cubicBezTo>
                    <a:pt x="577999" y="523641"/>
                    <a:pt x="447408" y="543696"/>
                    <a:pt x="311112" y="525106"/>
                  </a:cubicBezTo>
                  <a:cubicBezTo>
                    <a:pt x="271645" y="519795"/>
                    <a:pt x="226936" y="530235"/>
                    <a:pt x="184145" y="532188"/>
                  </a:cubicBezTo>
                  <a:cubicBezTo>
                    <a:pt x="162015" y="533128"/>
                    <a:pt x="137665" y="534333"/>
                    <a:pt x="116886" y="530572"/>
                  </a:cubicBezTo>
                  <a:cubicBezTo>
                    <a:pt x="84810" y="524693"/>
                    <a:pt x="54011" y="515448"/>
                    <a:pt x="23941" y="506433"/>
                  </a:cubicBezTo>
                  <a:lnTo>
                    <a:pt x="0" y="502149"/>
                  </a:lnTo>
                  <a:close/>
                </a:path>
              </a:pathLst>
            </a:custGeom>
            <a:solidFill>
              <a:srgbClr val="FFFFFF"/>
            </a:solidFill>
            <a:ln w="12700" cap="flat" cmpd="sng" algn="ctr">
              <a:noFill/>
              <a:prstDash val="solid"/>
              <a:miter lim="800000"/>
            </a:ln>
            <a:effectLst>
              <a:outerShdw blurRad="381000" dist="152400" dir="5400000" algn="t" rotWithShape="0">
                <a:prstClr val="black">
                  <a:alpha val="1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9A1F0E66-9B5E-4980-8AEC-B4D144B4878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2959818"/>
              <a:ext cx="12192000" cy="757168"/>
            </a:xfrm>
            <a:custGeom>
              <a:avLst/>
              <a:gdLst>
                <a:gd name="connsiteX0" fmla="*/ 0 w 12192000"/>
                <a:gd name="connsiteY0" fmla="*/ 0 h 757168"/>
                <a:gd name="connsiteX1" fmla="*/ 41653 w 12192000"/>
                <a:gd name="connsiteY1" fmla="*/ 6945 h 757168"/>
                <a:gd name="connsiteX2" fmla="*/ 81317 w 12192000"/>
                <a:gd name="connsiteY2" fmla="*/ 15509 h 757168"/>
                <a:gd name="connsiteX3" fmla="*/ 114150 w 12192000"/>
                <a:gd name="connsiteY3" fmla="*/ 28105 h 757168"/>
                <a:gd name="connsiteX4" fmla="*/ 214865 w 12192000"/>
                <a:gd name="connsiteY4" fmla="*/ 58374 h 757168"/>
                <a:gd name="connsiteX5" fmla="*/ 299237 w 12192000"/>
                <a:gd name="connsiteY5" fmla="*/ 63560 h 757168"/>
                <a:gd name="connsiteX6" fmla="*/ 415570 w 12192000"/>
                <a:gd name="connsiteY6" fmla="*/ 83774 h 757168"/>
                <a:gd name="connsiteX7" fmla="*/ 633210 w 12192000"/>
                <a:gd name="connsiteY7" fmla="*/ 109108 h 757168"/>
                <a:gd name="connsiteX8" fmla="*/ 677567 w 12192000"/>
                <a:gd name="connsiteY8" fmla="*/ 119446 h 757168"/>
                <a:gd name="connsiteX9" fmla="*/ 946429 w 12192000"/>
                <a:gd name="connsiteY9" fmla="*/ 171502 h 757168"/>
                <a:gd name="connsiteX10" fmla="*/ 1163367 w 12192000"/>
                <a:gd name="connsiteY10" fmla="*/ 182106 h 757168"/>
                <a:gd name="connsiteX11" fmla="*/ 1180337 w 12192000"/>
                <a:gd name="connsiteY11" fmla="*/ 181279 h 757168"/>
                <a:gd name="connsiteX12" fmla="*/ 1263939 w 12192000"/>
                <a:gd name="connsiteY12" fmla="*/ 173070 h 757168"/>
                <a:gd name="connsiteX13" fmla="*/ 1392213 w 12192000"/>
                <a:gd name="connsiteY13" fmla="*/ 183225 h 757168"/>
                <a:gd name="connsiteX14" fmla="*/ 1479752 w 12192000"/>
                <a:gd name="connsiteY14" fmla="*/ 205174 h 757168"/>
                <a:gd name="connsiteX15" fmla="*/ 1589813 w 12192000"/>
                <a:gd name="connsiteY15" fmla="*/ 211706 h 757168"/>
                <a:gd name="connsiteX16" fmla="*/ 1716264 w 12192000"/>
                <a:gd name="connsiteY16" fmla="*/ 207459 h 757168"/>
                <a:gd name="connsiteX17" fmla="*/ 1772900 w 12192000"/>
                <a:gd name="connsiteY17" fmla="*/ 208137 h 757168"/>
                <a:gd name="connsiteX18" fmla="*/ 1929319 w 12192000"/>
                <a:gd name="connsiteY18" fmla="*/ 193822 h 757168"/>
                <a:gd name="connsiteX19" fmla="*/ 2021514 w 12192000"/>
                <a:gd name="connsiteY19" fmla="*/ 204186 h 757168"/>
                <a:gd name="connsiteX20" fmla="*/ 2111753 w 12192000"/>
                <a:gd name="connsiteY20" fmla="*/ 223797 h 757168"/>
                <a:gd name="connsiteX21" fmla="*/ 2169356 w 12192000"/>
                <a:gd name="connsiteY21" fmla="*/ 241125 h 757168"/>
                <a:gd name="connsiteX22" fmla="*/ 2286638 w 12192000"/>
                <a:gd name="connsiteY22" fmla="*/ 257382 h 757168"/>
                <a:gd name="connsiteX23" fmla="*/ 2308368 w 12192000"/>
                <a:gd name="connsiteY23" fmla="*/ 256995 h 757168"/>
                <a:gd name="connsiteX24" fmla="*/ 2660621 w 12192000"/>
                <a:gd name="connsiteY24" fmla="*/ 262863 h 757168"/>
                <a:gd name="connsiteX25" fmla="*/ 2801134 w 12192000"/>
                <a:gd name="connsiteY25" fmla="*/ 250006 h 757168"/>
                <a:gd name="connsiteX26" fmla="*/ 2830994 w 12192000"/>
                <a:gd name="connsiteY26" fmla="*/ 249091 h 757168"/>
                <a:gd name="connsiteX27" fmla="*/ 3129084 w 12192000"/>
                <a:gd name="connsiteY27" fmla="*/ 242009 h 757168"/>
                <a:gd name="connsiteX28" fmla="*/ 3162162 w 12192000"/>
                <a:gd name="connsiteY28" fmla="*/ 242789 h 757168"/>
                <a:gd name="connsiteX29" fmla="*/ 3254072 w 12192000"/>
                <a:gd name="connsiteY29" fmla="*/ 251612 h 757168"/>
                <a:gd name="connsiteX30" fmla="*/ 3473491 w 12192000"/>
                <a:gd name="connsiteY30" fmla="*/ 221903 h 757168"/>
                <a:gd name="connsiteX31" fmla="*/ 3691860 w 12192000"/>
                <a:gd name="connsiteY31" fmla="*/ 219228 h 757168"/>
                <a:gd name="connsiteX32" fmla="*/ 3811494 w 12192000"/>
                <a:gd name="connsiteY32" fmla="*/ 225691 h 757168"/>
                <a:gd name="connsiteX33" fmla="*/ 3897533 w 12192000"/>
                <a:gd name="connsiteY33" fmla="*/ 220087 h 757168"/>
                <a:gd name="connsiteX34" fmla="*/ 4109430 w 12192000"/>
                <a:gd name="connsiteY34" fmla="*/ 200477 h 757168"/>
                <a:gd name="connsiteX35" fmla="*/ 4208772 w 12192000"/>
                <a:gd name="connsiteY35" fmla="*/ 200914 h 757168"/>
                <a:gd name="connsiteX36" fmla="*/ 4314641 w 12192000"/>
                <a:gd name="connsiteY36" fmla="*/ 196159 h 757168"/>
                <a:gd name="connsiteX37" fmla="*/ 4577622 w 12192000"/>
                <a:gd name="connsiteY37" fmla="*/ 163774 h 757168"/>
                <a:gd name="connsiteX38" fmla="*/ 4790345 w 12192000"/>
                <a:gd name="connsiteY38" fmla="*/ 177592 h 757168"/>
                <a:gd name="connsiteX39" fmla="*/ 4926164 w 12192000"/>
                <a:gd name="connsiteY39" fmla="*/ 184139 h 757168"/>
                <a:gd name="connsiteX40" fmla="*/ 5088812 w 12192000"/>
                <a:gd name="connsiteY40" fmla="*/ 177401 h 757168"/>
                <a:gd name="connsiteX41" fmla="*/ 5222466 w 12192000"/>
                <a:gd name="connsiteY41" fmla="*/ 162082 h 757168"/>
                <a:gd name="connsiteX42" fmla="*/ 5406528 w 12192000"/>
                <a:gd name="connsiteY42" fmla="*/ 153987 h 757168"/>
                <a:gd name="connsiteX43" fmla="*/ 5590716 w 12192000"/>
                <a:gd name="connsiteY43" fmla="*/ 129490 h 757168"/>
                <a:gd name="connsiteX44" fmla="*/ 5719429 w 12192000"/>
                <a:gd name="connsiteY44" fmla="*/ 110099 h 757168"/>
                <a:gd name="connsiteX45" fmla="*/ 5897895 w 12192000"/>
                <a:gd name="connsiteY45" fmla="*/ 96368 h 757168"/>
                <a:gd name="connsiteX46" fmla="*/ 6169957 w 12192000"/>
                <a:gd name="connsiteY46" fmla="*/ 94411 h 757168"/>
                <a:gd name="connsiteX47" fmla="*/ 6294827 w 12192000"/>
                <a:gd name="connsiteY47" fmla="*/ 99236 h 757168"/>
                <a:gd name="connsiteX48" fmla="*/ 6494261 w 12192000"/>
                <a:gd name="connsiteY48" fmla="*/ 71724 h 757168"/>
                <a:gd name="connsiteX49" fmla="*/ 6579627 w 12192000"/>
                <a:gd name="connsiteY49" fmla="*/ 57883 h 757168"/>
                <a:gd name="connsiteX50" fmla="*/ 6654800 w 12192000"/>
                <a:gd name="connsiteY50" fmla="*/ 77086 h 757168"/>
                <a:gd name="connsiteX51" fmla="*/ 6703059 w 12192000"/>
                <a:gd name="connsiteY51" fmla="*/ 97166 h 757168"/>
                <a:gd name="connsiteX52" fmla="*/ 6859445 w 12192000"/>
                <a:gd name="connsiteY52" fmla="*/ 90481 h 757168"/>
                <a:gd name="connsiteX53" fmla="*/ 7025414 w 12192000"/>
                <a:gd name="connsiteY53" fmla="*/ 83536 h 757168"/>
                <a:gd name="connsiteX54" fmla="*/ 7144137 w 12192000"/>
                <a:gd name="connsiteY54" fmla="*/ 79264 h 757168"/>
                <a:gd name="connsiteX55" fmla="*/ 7291235 w 12192000"/>
                <a:gd name="connsiteY55" fmla="*/ 95367 h 757168"/>
                <a:gd name="connsiteX56" fmla="*/ 7407395 w 12192000"/>
                <a:gd name="connsiteY56" fmla="*/ 104888 h 757168"/>
                <a:gd name="connsiteX57" fmla="*/ 7500837 w 12192000"/>
                <a:gd name="connsiteY57" fmla="*/ 119515 h 757168"/>
                <a:gd name="connsiteX58" fmla="*/ 7533567 w 12192000"/>
                <a:gd name="connsiteY58" fmla="*/ 126955 h 757168"/>
                <a:gd name="connsiteX59" fmla="*/ 7792910 w 12192000"/>
                <a:gd name="connsiteY59" fmla="*/ 185188 h 757168"/>
                <a:gd name="connsiteX60" fmla="*/ 8070699 w 12192000"/>
                <a:gd name="connsiteY60" fmla="*/ 235423 h 757168"/>
                <a:gd name="connsiteX61" fmla="*/ 8253177 w 12192000"/>
                <a:gd name="connsiteY61" fmla="*/ 222473 h 757168"/>
                <a:gd name="connsiteX62" fmla="*/ 8320683 w 12192000"/>
                <a:gd name="connsiteY62" fmla="*/ 226393 h 757168"/>
                <a:gd name="connsiteX63" fmla="*/ 8631438 w 12192000"/>
                <a:gd name="connsiteY63" fmla="*/ 237528 h 757168"/>
                <a:gd name="connsiteX64" fmla="*/ 8686410 w 12192000"/>
                <a:gd name="connsiteY64" fmla="*/ 234877 h 757168"/>
                <a:gd name="connsiteX65" fmla="*/ 8980658 w 12192000"/>
                <a:gd name="connsiteY65" fmla="*/ 273001 h 757168"/>
                <a:gd name="connsiteX66" fmla="*/ 9087625 w 12192000"/>
                <a:gd name="connsiteY66" fmla="*/ 282423 h 757168"/>
                <a:gd name="connsiteX67" fmla="*/ 9186017 w 12192000"/>
                <a:gd name="connsiteY67" fmla="*/ 293875 h 757168"/>
                <a:gd name="connsiteX68" fmla="*/ 9323931 w 12192000"/>
                <a:gd name="connsiteY68" fmla="*/ 302628 h 757168"/>
                <a:gd name="connsiteX69" fmla="*/ 9467213 w 12192000"/>
                <a:gd name="connsiteY69" fmla="*/ 307275 h 757168"/>
                <a:gd name="connsiteX70" fmla="*/ 9626826 w 12192000"/>
                <a:gd name="connsiteY70" fmla="*/ 316213 h 757168"/>
                <a:gd name="connsiteX71" fmla="*/ 9689696 w 12192000"/>
                <a:gd name="connsiteY71" fmla="*/ 324467 h 757168"/>
                <a:gd name="connsiteX72" fmla="*/ 9860526 w 12192000"/>
                <a:gd name="connsiteY72" fmla="*/ 329986 h 757168"/>
                <a:gd name="connsiteX73" fmla="*/ 9949775 w 12192000"/>
                <a:gd name="connsiteY73" fmla="*/ 340386 h 757168"/>
                <a:gd name="connsiteX74" fmla="*/ 10097252 w 12192000"/>
                <a:gd name="connsiteY74" fmla="*/ 349262 h 757168"/>
                <a:gd name="connsiteX75" fmla="*/ 10145261 w 12192000"/>
                <a:gd name="connsiteY75" fmla="*/ 353113 h 757168"/>
                <a:gd name="connsiteX76" fmla="*/ 10188159 w 12192000"/>
                <a:gd name="connsiteY76" fmla="*/ 356124 h 757168"/>
                <a:gd name="connsiteX77" fmla="*/ 10336144 w 12192000"/>
                <a:gd name="connsiteY77" fmla="*/ 348235 h 757168"/>
                <a:gd name="connsiteX78" fmla="*/ 10466847 w 12192000"/>
                <a:gd name="connsiteY78" fmla="*/ 354131 h 757168"/>
                <a:gd name="connsiteX79" fmla="*/ 10696514 w 12192000"/>
                <a:gd name="connsiteY79" fmla="*/ 353575 h 757168"/>
                <a:gd name="connsiteX80" fmla="*/ 10746932 w 12192000"/>
                <a:gd name="connsiteY80" fmla="*/ 360606 h 757168"/>
                <a:gd name="connsiteX81" fmla="*/ 10905388 w 12192000"/>
                <a:gd name="connsiteY81" fmla="*/ 370627 h 757168"/>
                <a:gd name="connsiteX82" fmla="*/ 10995602 w 12192000"/>
                <a:gd name="connsiteY82" fmla="*/ 376691 h 757168"/>
                <a:gd name="connsiteX83" fmla="*/ 11107647 w 12192000"/>
                <a:gd name="connsiteY83" fmla="*/ 373405 h 757168"/>
                <a:gd name="connsiteX84" fmla="*/ 11302440 w 12192000"/>
                <a:gd name="connsiteY84" fmla="*/ 364156 h 757168"/>
                <a:gd name="connsiteX85" fmla="*/ 11353613 w 12192000"/>
                <a:gd name="connsiteY85" fmla="*/ 363785 h 757168"/>
                <a:gd name="connsiteX86" fmla="*/ 11447323 w 12192000"/>
                <a:gd name="connsiteY86" fmla="*/ 359346 h 757168"/>
                <a:gd name="connsiteX87" fmla="*/ 11464292 w 12192000"/>
                <a:gd name="connsiteY87" fmla="*/ 358519 h 757168"/>
                <a:gd name="connsiteX88" fmla="*/ 11607560 w 12192000"/>
                <a:gd name="connsiteY88" fmla="*/ 342370 h 757168"/>
                <a:gd name="connsiteX89" fmla="*/ 11681426 w 12192000"/>
                <a:gd name="connsiteY89" fmla="*/ 344335 h 757168"/>
                <a:gd name="connsiteX90" fmla="*/ 11893565 w 12192000"/>
                <a:gd name="connsiteY90" fmla="*/ 355261 h 757168"/>
                <a:gd name="connsiteX91" fmla="*/ 11983290 w 12192000"/>
                <a:gd name="connsiteY91" fmla="*/ 363588 h 757168"/>
                <a:gd name="connsiteX92" fmla="*/ 12192000 w 12192000"/>
                <a:gd name="connsiteY92" fmla="*/ 388018 h 757168"/>
                <a:gd name="connsiteX93" fmla="*/ 12192000 w 12192000"/>
                <a:gd name="connsiteY93" fmla="*/ 577115 h 757168"/>
                <a:gd name="connsiteX94" fmla="*/ 12157329 w 12192000"/>
                <a:gd name="connsiteY94" fmla="*/ 588862 h 757168"/>
                <a:gd name="connsiteX95" fmla="*/ 12066948 w 12192000"/>
                <a:gd name="connsiteY95" fmla="*/ 586034 h 757168"/>
                <a:gd name="connsiteX96" fmla="*/ 11911344 w 12192000"/>
                <a:gd name="connsiteY96" fmla="*/ 521599 h 757168"/>
                <a:gd name="connsiteX97" fmla="*/ 11847823 w 12192000"/>
                <a:gd name="connsiteY97" fmla="*/ 511785 h 757168"/>
                <a:gd name="connsiteX98" fmla="*/ 11737547 w 12192000"/>
                <a:gd name="connsiteY98" fmla="*/ 502380 h 757168"/>
                <a:gd name="connsiteX99" fmla="*/ 11636052 w 12192000"/>
                <a:gd name="connsiteY99" fmla="*/ 514993 h 757168"/>
                <a:gd name="connsiteX100" fmla="*/ 11394706 w 12192000"/>
                <a:gd name="connsiteY100" fmla="*/ 590867 h 757168"/>
                <a:gd name="connsiteX101" fmla="*/ 11354978 w 12192000"/>
                <a:gd name="connsiteY101" fmla="*/ 597561 h 757168"/>
                <a:gd name="connsiteX102" fmla="*/ 11285306 w 12192000"/>
                <a:gd name="connsiteY102" fmla="*/ 599825 h 757168"/>
                <a:gd name="connsiteX103" fmla="*/ 11008528 w 12192000"/>
                <a:gd name="connsiteY103" fmla="*/ 656670 h 757168"/>
                <a:gd name="connsiteX104" fmla="*/ 10948735 w 12192000"/>
                <a:gd name="connsiteY104" fmla="*/ 652964 h 757168"/>
                <a:gd name="connsiteX105" fmla="*/ 10850698 w 12192000"/>
                <a:gd name="connsiteY105" fmla="*/ 641721 h 757168"/>
                <a:gd name="connsiteX106" fmla="*/ 10744026 w 12192000"/>
                <a:gd name="connsiteY106" fmla="*/ 647769 h 757168"/>
                <a:gd name="connsiteX107" fmla="*/ 10666160 w 12192000"/>
                <a:gd name="connsiteY107" fmla="*/ 651891 h 757168"/>
                <a:gd name="connsiteX108" fmla="*/ 10450521 w 12192000"/>
                <a:gd name="connsiteY108" fmla="*/ 616552 h 757168"/>
                <a:gd name="connsiteX109" fmla="*/ 10271192 w 12192000"/>
                <a:gd name="connsiteY109" fmla="*/ 583498 h 757168"/>
                <a:gd name="connsiteX110" fmla="*/ 10246067 w 12192000"/>
                <a:gd name="connsiteY110" fmla="*/ 585423 h 757168"/>
                <a:gd name="connsiteX111" fmla="*/ 10005027 w 12192000"/>
                <a:gd name="connsiteY111" fmla="*/ 592252 h 757168"/>
                <a:gd name="connsiteX112" fmla="*/ 9898681 w 12192000"/>
                <a:gd name="connsiteY112" fmla="*/ 613195 h 757168"/>
                <a:gd name="connsiteX113" fmla="*/ 9753225 w 12192000"/>
                <a:gd name="connsiteY113" fmla="*/ 629038 h 757168"/>
                <a:gd name="connsiteX114" fmla="*/ 9591376 w 12192000"/>
                <a:gd name="connsiteY114" fmla="*/ 648601 h 757168"/>
                <a:gd name="connsiteX115" fmla="*/ 9472860 w 12192000"/>
                <a:gd name="connsiteY115" fmla="*/ 655936 h 757168"/>
                <a:gd name="connsiteX116" fmla="*/ 9299788 w 12192000"/>
                <a:gd name="connsiteY116" fmla="*/ 636945 h 757168"/>
                <a:gd name="connsiteX117" fmla="*/ 9264605 w 12192000"/>
                <a:gd name="connsiteY117" fmla="*/ 627087 h 757168"/>
                <a:gd name="connsiteX118" fmla="*/ 8926435 w 12192000"/>
                <a:gd name="connsiteY118" fmla="*/ 549269 h 757168"/>
                <a:gd name="connsiteX119" fmla="*/ 8698934 w 12192000"/>
                <a:gd name="connsiteY119" fmla="*/ 536583 h 757168"/>
                <a:gd name="connsiteX120" fmla="*/ 8622862 w 12192000"/>
                <a:gd name="connsiteY120" fmla="*/ 541563 h 757168"/>
                <a:gd name="connsiteX121" fmla="*/ 8482784 w 12192000"/>
                <a:gd name="connsiteY121" fmla="*/ 574094 h 757168"/>
                <a:gd name="connsiteX122" fmla="*/ 8421565 w 12192000"/>
                <a:gd name="connsiteY122" fmla="*/ 576610 h 757168"/>
                <a:gd name="connsiteX123" fmla="*/ 8313469 w 12192000"/>
                <a:gd name="connsiteY123" fmla="*/ 574762 h 757168"/>
                <a:gd name="connsiteX124" fmla="*/ 8079520 w 12192000"/>
                <a:gd name="connsiteY124" fmla="*/ 558685 h 757168"/>
                <a:gd name="connsiteX125" fmla="*/ 7773327 w 12192000"/>
                <a:gd name="connsiteY125" fmla="*/ 558854 h 757168"/>
                <a:gd name="connsiteX126" fmla="*/ 7652477 w 12192000"/>
                <a:gd name="connsiteY126" fmla="*/ 547561 h 757168"/>
                <a:gd name="connsiteX127" fmla="*/ 7522274 w 12192000"/>
                <a:gd name="connsiteY127" fmla="*/ 532150 h 757168"/>
                <a:gd name="connsiteX128" fmla="*/ 7484080 w 12192000"/>
                <a:gd name="connsiteY128" fmla="*/ 530532 h 757168"/>
                <a:gd name="connsiteX129" fmla="*/ 7282277 w 12192000"/>
                <a:gd name="connsiteY129" fmla="*/ 540177 h 757168"/>
                <a:gd name="connsiteX130" fmla="*/ 7235690 w 12192000"/>
                <a:gd name="connsiteY130" fmla="*/ 551282 h 757168"/>
                <a:gd name="connsiteX131" fmla="*/ 7116339 w 12192000"/>
                <a:gd name="connsiteY131" fmla="*/ 539494 h 757168"/>
                <a:gd name="connsiteX132" fmla="*/ 7011067 w 12192000"/>
                <a:gd name="connsiteY132" fmla="*/ 511848 h 757168"/>
                <a:gd name="connsiteX133" fmla="*/ 6403234 w 12192000"/>
                <a:gd name="connsiteY133" fmla="*/ 432296 h 757168"/>
                <a:gd name="connsiteX134" fmla="*/ 6036273 w 12192000"/>
                <a:gd name="connsiteY134" fmla="*/ 412301 h 757168"/>
                <a:gd name="connsiteX135" fmla="*/ 5780467 w 12192000"/>
                <a:gd name="connsiteY135" fmla="*/ 377910 h 757168"/>
                <a:gd name="connsiteX136" fmla="*/ 5739051 w 12192000"/>
                <a:gd name="connsiteY136" fmla="*/ 353609 h 757168"/>
                <a:gd name="connsiteX137" fmla="*/ 5583566 w 12192000"/>
                <a:gd name="connsiteY137" fmla="*/ 321995 h 757168"/>
                <a:gd name="connsiteX138" fmla="*/ 5432030 w 12192000"/>
                <a:gd name="connsiteY138" fmla="*/ 362512 h 757168"/>
                <a:gd name="connsiteX139" fmla="*/ 5241398 w 12192000"/>
                <a:gd name="connsiteY139" fmla="*/ 425781 h 757168"/>
                <a:gd name="connsiteX140" fmla="*/ 5139710 w 12192000"/>
                <a:gd name="connsiteY140" fmla="*/ 421022 h 757168"/>
                <a:gd name="connsiteX141" fmla="*/ 4929402 w 12192000"/>
                <a:gd name="connsiteY141" fmla="*/ 424310 h 757168"/>
                <a:gd name="connsiteX142" fmla="*/ 4782793 w 12192000"/>
                <a:gd name="connsiteY142" fmla="*/ 441046 h 757168"/>
                <a:gd name="connsiteX143" fmla="*/ 4577594 w 12192000"/>
                <a:gd name="connsiteY143" fmla="*/ 459290 h 757168"/>
                <a:gd name="connsiteX144" fmla="*/ 4500826 w 12192000"/>
                <a:gd name="connsiteY144" fmla="*/ 470529 h 757168"/>
                <a:gd name="connsiteX145" fmla="*/ 4317973 w 12192000"/>
                <a:gd name="connsiteY145" fmla="*/ 483649 h 757168"/>
                <a:gd name="connsiteX146" fmla="*/ 4166722 w 12192000"/>
                <a:gd name="connsiteY146" fmla="*/ 490602 h 757168"/>
                <a:gd name="connsiteX147" fmla="*/ 4042814 w 12192000"/>
                <a:gd name="connsiteY147" fmla="*/ 530660 h 757168"/>
                <a:gd name="connsiteX148" fmla="*/ 4002653 w 12192000"/>
                <a:gd name="connsiteY148" fmla="*/ 552594 h 757168"/>
                <a:gd name="connsiteX149" fmla="*/ 3969549 w 12192000"/>
                <a:gd name="connsiteY149" fmla="*/ 566312 h 757168"/>
                <a:gd name="connsiteX150" fmla="*/ 3821685 w 12192000"/>
                <a:gd name="connsiteY150" fmla="*/ 649183 h 757168"/>
                <a:gd name="connsiteX151" fmla="*/ 3805138 w 12192000"/>
                <a:gd name="connsiteY151" fmla="*/ 655947 h 757168"/>
                <a:gd name="connsiteX152" fmla="*/ 3609177 w 12192000"/>
                <a:gd name="connsiteY152" fmla="*/ 687459 h 757168"/>
                <a:gd name="connsiteX153" fmla="*/ 3539727 w 12192000"/>
                <a:gd name="connsiteY153" fmla="*/ 706521 h 757168"/>
                <a:gd name="connsiteX154" fmla="*/ 3396572 w 12192000"/>
                <a:gd name="connsiteY154" fmla="*/ 755681 h 757168"/>
                <a:gd name="connsiteX155" fmla="*/ 3341054 w 12192000"/>
                <a:gd name="connsiteY155" fmla="*/ 754679 h 757168"/>
                <a:gd name="connsiteX156" fmla="*/ 3138775 w 12192000"/>
                <a:gd name="connsiteY156" fmla="*/ 710120 h 757168"/>
                <a:gd name="connsiteX157" fmla="*/ 3037283 w 12192000"/>
                <a:gd name="connsiteY157" fmla="*/ 666453 h 757168"/>
                <a:gd name="connsiteX158" fmla="*/ 3002117 w 12192000"/>
                <a:gd name="connsiteY158" fmla="*/ 649347 h 757168"/>
                <a:gd name="connsiteX159" fmla="*/ 2747294 w 12192000"/>
                <a:gd name="connsiteY159" fmla="*/ 652400 h 757168"/>
                <a:gd name="connsiteX160" fmla="*/ 2676273 w 12192000"/>
                <a:gd name="connsiteY160" fmla="*/ 652304 h 757168"/>
                <a:gd name="connsiteX161" fmla="*/ 2432360 w 12192000"/>
                <a:gd name="connsiteY161" fmla="*/ 657836 h 757168"/>
                <a:gd name="connsiteX162" fmla="*/ 2382311 w 12192000"/>
                <a:gd name="connsiteY162" fmla="*/ 650824 h 757168"/>
                <a:gd name="connsiteX163" fmla="*/ 2055134 w 12192000"/>
                <a:gd name="connsiteY163" fmla="*/ 630053 h 757168"/>
                <a:gd name="connsiteX164" fmla="*/ 2031829 w 12192000"/>
                <a:gd name="connsiteY164" fmla="*/ 639324 h 757168"/>
                <a:gd name="connsiteX165" fmla="*/ 1912764 w 12192000"/>
                <a:gd name="connsiteY165" fmla="*/ 664183 h 757168"/>
                <a:gd name="connsiteX166" fmla="*/ 1755637 w 12192000"/>
                <a:gd name="connsiteY166" fmla="*/ 663960 h 757168"/>
                <a:gd name="connsiteX167" fmla="*/ 1727159 w 12192000"/>
                <a:gd name="connsiteY167" fmla="*/ 659605 h 757168"/>
                <a:gd name="connsiteX168" fmla="*/ 1622470 w 12192000"/>
                <a:gd name="connsiteY168" fmla="*/ 634850 h 757168"/>
                <a:gd name="connsiteX169" fmla="*/ 1385955 w 12192000"/>
                <a:gd name="connsiteY169" fmla="*/ 604522 h 757168"/>
                <a:gd name="connsiteX170" fmla="*/ 1340055 w 12192000"/>
                <a:gd name="connsiteY170" fmla="*/ 595629 h 757168"/>
                <a:gd name="connsiteX171" fmla="*/ 1257271 w 12192000"/>
                <a:gd name="connsiteY171" fmla="*/ 581180 h 757168"/>
                <a:gd name="connsiteX172" fmla="*/ 1031914 w 12192000"/>
                <a:gd name="connsiteY172" fmla="*/ 562692 h 757168"/>
                <a:gd name="connsiteX173" fmla="*/ 922031 w 12192000"/>
                <a:gd name="connsiteY173" fmla="*/ 566853 h 757168"/>
                <a:gd name="connsiteX174" fmla="*/ 873250 w 12192000"/>
                <a:gd name="connsiteY174" fmla="*/ 563724 h 757168"/>
                <a:gd name="connsiteX175" fmla="*/ 711627 w 12192000"/>
                <a:gd name="connsiteY175" fmla="*/ 529880 h 757168"/>
                <a:gd name="connsiteX176" fmla="*/ 311112 w 12192000"/>
                <a:gd name="connsiteY176" fmla="*/ 525106 h 757168"/>
                <a:gd name="connsiteX177" fmla="*/ 184145 w 12192000"/>
                <a:gd name="connsiteY177" fmla="*/ 532188 h 757168"/>
                <a:gd name="connsiteX178" fmla="*/ 116886 w 12192000"/>
                <a:gd name="connsiteY178" fmla="*/ 530572 h 757168"/>
                <a:gd name="connsiteX179" fmla="*/ 23941 w 12192000"/>
                <a:gd name="connsiteY179" fmla="*/ 506433 h 757168"/>
                <a:gd name="connsiteX180" fmla="*/ 0 w 12192000"/>
                <a:gd name="connsiteY180" fmla="*/ 502149 h 7571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</a:cxnLst>
              <a:rect l="l" t="t" r="r" b="b"/>
              <a:pathLst>
                <a:path w="12192000" h="757168">
                  <a:moveTo>
                    <a:pt x="0" y="0"/>
                  </a:moveTo>
                  <a:lnTo>
                    <a:pt x="41653" y="6945"/>
                  </a:lnTo>
                  <a:cubicBezTo>
                    <a:pt x="55151" y="9178"/>
                    <a:pt x="68996" y="11810"/>
                    <a:pt x="81317" y="15509"/>
                  </a:cubicBezTo>
                  <a:cubicBezTo>
                    <a:pt x="92911" y="18978"/>
                    <a:pt x="102562" y="24446"/>
                    <a:pt x="114150" y="28105"/>
                  </a:cubicBezTo>
                  <a:cubicBezTo>
                    <a:pt x="145644" y="37958"/>
                    <a:pt x="177914" y="47281"/>
                    <a:pt x="214865" y="58374"/>
                  </a:cubicBezTo>
                  <a:cubicBezTo>
                    <a:pt x="236680" y="42349"/>
                    <a:pt x="264438" y="53534"/>
                    <a:pt x="299237" y="63560"/>
                  </a:cubicBezTo>
                  <a:cubicBezTo>
                    <a:pt x="334763" y="73816"/>
                    <a:pt x="376093" y="78654"/>
                    <a:pt x="415570" y="83774"/>
                  </a:cubicBezTo>
                  <a:cubicBezTo>
                    <a:pt x="487949" y="93100"/>
                    <a:pt x="560804" y="100354"/>
                    <a:pt x="633210" y="109108"/>
                  </a:cubicBezTo>
                  <a:cubicBezTo>
                    <a:pt x="648566" y="111058"/>
                    <a:pt x="666073" y="114072"/>
                    <a:pt x="677567" y="119446"/>
                  </a:cubicBezTo>
                  <a:cubicBezTo>
                    <a:pt x="756262" y="155621"/>
                    <a:pt x="853422" y="169678"/>
                    <a:pt x="946429" y="171502"/>
                  </a:cubicBezTo>
                  <a:cubicBezTo>
                    <a:pt x="1019582" y="173044"/>
                    <a:pt x="1091239" y="175083"/>
                    <a:pt x="1163367" y="182106"/>
                  </a:cubicBezTo>
                  <a:cubicBezTo>
                    <a:pt x="1168863" y="182586"/>
                    <a:pt x="1176224" y="182589"/>
                    <a:pt x="1180337" y="181279"/>
                  </a:cubicBezTo>
                  <a:cubicBezTo>
                    <a:pt x="1205822" y="172503"/>
                    <a:pt x="1231920" y="173109"/>
                    <a:pt x="1263939" y="173070"/>
                  </a:cubicBezTo>
                  <a:cubicBezTo>
                    <a:pt x="1309211" y="172961"/>
                    <a:pt x="1350592" y="176848"/>
                    <a:pt x="1392213" y="183225"/>
                  </a:cubicBezTo>
                  <a:cubicBezTo>
                    <a:pt x="1422516" y="187866"/>
                    <a:pt x="1453010" y="195759"/>
                    <a:pt x="1479752" y="205174"/>
                  </a:cubicBezTo>
                  <a:cubicBezTo>
                    <a:pt x="1516962" y="218381"/>
                    <a:pt x="1553071" y="224660"/>
                    <a:pt x="1589813" y="211706"/>
                  </a:cubicBezTo>
                  <a:cubicBezTo>
                    <a:pt x="1629541" y="197953"/>
                    <a:pt x="1673292" y="205778"/>
                    <a:pt x="1716264" y="207459"/>
                  </a:cubicBezTo>
                  <a:cubicBezTo>
                    <a:pt x="1734988" y="208248"/>
                    <a:pt x="1754789" y="209668"/>
                    <a:pt x="1772900" y="208137"/>
                  </a:cubicBezTo>
                  <a:cubicBezTo>
                    <a:pt x="1825381" y="203828"/>
                    <a:pt x="1876222" y="195808"/>
                    <a:pt x="1929319" y="193822"/>
                  </a:cubicBezTo>
                  <a:cubicBezTo>
                    <a:pt x="1958819" y="192698"/>
                    <a:pt x="1991232" y="199166"/>
                    <a:pt x="2021514" y="204186"/>
                  </a:cubicBezTo>
                  <a:cubicBezTo>
                    <a:pt x="2052154" y="209417"/>
                    <a:pt x="2082323" y="216530"/>
                    <a:pt x="2111753" y="223797"/>
                  </a:cubicBezTo>
                  <a:cubicBezTo>
                    <a:pt x="2131736" y="228659"/>
                    <a:pt x="2153567" y="233429"/>
                    <a:pt x="2169356" y="241125"/>
                  </a:cubicBezTo>
                  <a:cubicBezTo>
                    <a:pt x="2205243" y="258649"/>
                    <a:pt x="2242901" y="263295"/>
                    <a:pt x="2286638" y="257382"/>
                  </a:cubicBezTo>
                  <a:cubicBezTo>
                    <a:pt x="2293313" y="256396"/>
                    <a:pt x="2301018" y="256799"/>
                    <a:pt x="2308368" y="256995"/>
                  </a:cubicBezTo>
                  <a:cubicBezTo>
                    <a:pt x="2426026" y="259155"/>
                    <a:pt x="2543593" y="262834"/>
                    <a:pt x="2660621" y="262863"/>
                  </a:cubicBezTo>
                  <a:cubicBezTo>
                    <a:pt x="2708088" y="262871"/>
                    <a:pt x="2754165" y="254412"/>
                    <a:pt x="2801134" y="250006"/>
                  </a:cubicBezTo>
                  <a:cubicBezTo>
                    <a:pt x="2810748" y="249174"/>
                    <a:pt x="2821504" y="247638"/>
                    <a:pt x="2830994" y="249091"/>
                  </a:cubicBezTo>
                  <a:cubicBezTo>
                    <a:pt x="2934354" y="264045"/>
                    <a:pt x="3032340" y="255254"/>
                    <a:pt x="3129084" y="242009"/>
                  </a:cubicBezTo>
                  <a:cubicBezTo>
                    <a:pt x="3139090" y="240625"/>
                    <a:pt x="3151170" y="241831"/>
                    <a:pt x="3162162" y="242789"/>
                  </a:cubicBezTo>
                  <a:cubicBezTo>
                    <a:pt x="3192925" y="245736"/>
                    <a:pt x="3225969" y="254145"/>
                    <a:pt x="3254072" y="251612"/>
                  </a:cubicBezTo>
                  <a:cubicBezTo>
                    <a:pt x="3328782" y="244461"/>
                    <a:pt x="3402881" y="234992"/>
                    <a:pt x="3473491" y="221903"/>
                  </a:cubicBezTo>
                  <a:cubicBezTo>
                    <a:pt x="3545212" y="208683"/>
                    <a:pt x="3611651" y="197856"/>
                    <a:pt x="3691860" y="219228"/>
                  </a:cubicBezTo>
                  <a:cubicBezTo>
                    <a:pt x="3725977" y="228268"/>
                    <a:pt x="3771754" y="225515"/>
                    <a:pt x="3811494" y="225691"/>
                  </a:cubicBezTo>
                  <a:cubicBezTo>
                    <a:pt x="3840564" y="225687"/>
                    <a:pt x="3868906" y="218586"/>
                    <a:pt x="3897533" y="220087"/>
                  </a:cubicBezTo>
                  <a:cubicBezTo>
                    <a:pt x="3973874" y="224087"/>
                    <a:pt x="4042293" y="217563"/>
                    <a:pt x="4109430" y="200477"/>
                  </a:cubicBezTo>
                  <a:cubicBezTo>
                    <a:pt x="4135544" y="193834"/>
                    <a:pt x="4175268" y="201258"/>
                    <a:pt x="4208772" y="200914"/>
                  </a:cubicBezTo>
                  <a:cubicBezTo>
                    <a:pt x="4244136" y="200288"/>
                    <a:pt x="4280583" y="199908"/>
                    <a:pt x="4314641" y="196159"/>
                  </a:cubicBezTo>
                  <a:cubicBezTo>
                    <a:pt x="4402743" y="186278"/>
                    <a:pt x="4489848" y="174436"/>
                    <a:pt x="4577622" y="163774"/>
                  </a:cubicBezTo>
                  <a:cubicBezTo>
                    <a:pt x="4649843" y="154967"/>
                    <a:pt x="4719794" y="168553"/>
                    <a:pt x="4790345" y="177592"/>
                  </a:cubicBezTo>
                  <a:cubicBezTo>
                    <a:pt x="4834576" y="183345"/>
                    <a:pt x="4875614" y="193701"/>
                    <a:pt x="4926164" y="184139"/>
                  </a:cubicBezTo>
                  <a:cubicBezTo>
                    <a:pt x="4974485" y="175032"/>
                    <a:pt x="5034899" y="180870"/>
                    <a:pt x="5088812" y="177401"/>
                  </a:cubicBezTo>
                  <a:cubicBezTo>
                    <a:pt x="5134238" y="174439"/>
                    <a:pt x="5178353" y="168165"/>
                    <a:pt x="5222466" y="162082"/>
                  </a:cubicBezTo>
                  <a:cubicBezTo>
                    <a:pt x="5282519" y="153783"/>
                    <a:pt x="5341864" y="144876"/>
                    <a:pt x="5406528" y="153987"/>
                  </a:cubicBezTo>
                  <a:cubicBezTo>
                    <a:pt x="5479960" y="164323"/>
                    <a:pt x="5531876" y="142624"/>
                    <a:pt x="5590716" y="129490"/>
                  </a:cubicBezTo>
                  <a:cubicBezTo>
                    <a:pt x="5631296" y="120553"/>
                    <a:pt x="5675395" y="114659"/>
                    <a:pt x="5719429" y="110099"/>
                  </a:cubicBezTo>
                  <a:cubicBezTo>
                    <a:pt x="5778247" y="104215"/>
                    <a:pt x="5838715" y="102042"/>
                    <a:pt x="5897895" y="96368"/>
                  </a:cubicBezTo>
                  <a:cubicBezTo>
                    <a:pt x="5987399" y="87895"/>
                    <a:pt x="6077855" y="82333"/>
                    <a:pt x="6169957" y="94411"/>
                  </a:cubicBezTo>
                  <a:cubicBezTo>
                    <a:pt x="6212360" y="99875"/>
                    <a:pt x="6252010" y="101763"/>
                    <a:pt x="6294827" y="99236"/>
                  </a:cubicBezTo>
                  <a:cubicBezTo>
                    <a:pt x="6364965" y="95091"/>
                    <a:pt x="6436581" y="97891"/>
                    <a:pt x="6494261" y="71724"/>
                  </a:cubicBezTo>
                  <a:cubicBezTo>
                    <a:pt x="6514615" y="62488"/>
                    <a:pt x="6550354" y="61691"/>
                    <a:pt x="6579627" y="57883"/>
                  </a:cubicBezTo>
                  <a:cubicBezTo>
                    <a:pt x="6613354" y="53353"/>
                    <a:pt x="6637770" y="57878"/>
                    <a:pt x="6654800" y="77086"/>
                  </a:cubicBezTo>
                  <a:cubicBezTo>
                    <a:pt x="6662444" y="85688"/>
                    <a:pt x="6685147" y="94892"/>
                    <a:pt x="6703059" y="97166"/>
                  </a:cubicBezTo>
                  <a:cubicBezTo>
                    <a:pt x="6756799" y="103989"/>
                    <a:pt x="6806654" y="100687"/>
                    <a:pt x="6859445" y="90481"/>
                  </a:cubicBezTo>
                  <a:cubicBezTo>
                    <a:pt x="6908894" y="80861"/>
                    <a:pt x="6969747" y="85387"/>
                    <a:pt x="7025414" y="83536"/>
                  </a:cubicBezTo>
                  <a:cubicBezTo>
                    <a:pt x="7064862" y="82168"/>
                    <a:pt x="7104501" y="77186"/>
                    <a:pt x="7144137" y="79264"/>
                  </a:cubicBezTo>
                  <a:cubicBezTo>
                    <a:pt x="7193316" y="81841"/>
                    <a:pt x="7241809" y="90488"/>
                    <a:pt x="7291235" y="95367"/>
                  </a:cubicBezTo>
                  <a:cubicBezTo>
                    <a:pt x="7329668" y="99288"/>
                    <a:pt x="7368978" y="100585"/>
                    <a:pt x="7407395" y="104888"/>
                  </a:cubicBezTo>
                  <a:cubicBezTo>
                    <a:pt x="7438868" y="108256"/>
                    <a:pt x="7469832" y="114265"/>
                    <a:pt x="7500837" y="119515"/>
                  </a:cubicBezTo>
                  <a:cubicBezTo>
                    <a:pt x="7512146" y="121444"/>
                    <a:pt x="7523255" y="127178"/>
                    <a:pt x="7533567" y="126955"/>
                  </a:cubicBezTo>
                  <a:cubicBezTo>
                    <a:pt x="7636025" y="124121"/>
                    <a:pt x="7707510" y="164497"/>
                    <a:pt x="7792910" y="185188"/>
                  </a:cubicBezTo>
                  <a:cubicBezTo>
                    <a:pt x="7882663" y="207063"/>
                    <a:pt x="7969001" y="237914"/>
                    <a:pt x="8070699" y="235423"/>
                  </a:cubicBezTo>
                  <a:cubicBezTo>
                    <a:pt x="8132239" y="233879"/>
                    <a:pt x="8191903" y="225939"/>
                    <a:pt x="8253177" y="222473"/>
                  </a:cubicBezTo>
                  <a:cubicBezTo>
                    <a:pt x="8274949" y="221324"/>
                    <a:pt x="8299150" y="222976"/>
                    <a:pt x="8320683" y="226393"/>
                  </a:cubicBezTo>
                  <a:cubicBezTo>
                    <a:pt x="8424731" y="242340"/>
                    <a:pt x="8527777" y="249266"/>
                    <a:pt x="8631438" y="237528"/>
                  </a:cubicBezTo>
                  <a:cubicBezTo>
                    <a:pt x="8649201" y="235596"/>
                    <a:pt x="8668058" y="233915"/>
                    <a:pt x="8686410" y="234877"/>
                  </a:cubicBezTo>
                  <a:cubicBezTo>
                    <a:pt x="8786966" y="240146"/>
                    <a:pt x="8885480" y="249315"/>
                    <a:pt x="8980658" y="273001"/>
                  </a:cubicBezTo>
                  <a:cubicBezTo>
                    <a:pt x="9012626" y="280972"/>
                    <a:pt x="9052108" y="279035"/>
                    <a:pt x="9087625" y="282423"/>
                  </a:cubicBezTo>
                  <a:cubicBezTo>
                    <a:pt x="9120583" y="285484"/>
                    <a:pt x="9154319" y="287825"/>
                    <a:pt x="9186017" y="293875"/>
                  </a:cubicBezTo>
                  <a:cubicBezTo>
                    <a:pt x="9232288" y="302785"/>
                    <a:pt x="9275554" y="305815"/>
                    <a:pt x="9323931" y="302628"/>
                  </a:cubicBezTo>
                  <a:cubicBezTo>
                    <a:pt x="9370084" y="299705"/>
                    <a:pt x="9419491" y="304964"/>
                    <a:pt x="9467213" y="307275"/>
                  </a:cubicBezTo>
                  <a:cubicBezTo>
                    <a:pt x="9520438" y="309874"/>
                    <a:pt x="9573661" y="312473"/>
                    <a:pt x="9626826" y="316213"/>
                  </a:cubicBezTo>
                  <a:cubicBezTo>
                    <a:pt x="9648094" y="317708"/>
                    <a:pt x="9671915" y="326588"/>
                    <a:pt x="9689696" y="324467"/>
                  </a:cubicBezTo>
                  <a:cubicBezTo>
                    <a:pt x="9747117" y="317175"/>
                    <a:pt x="9803355" y="332523"/>
                    <a:pt x="9860526" y="329986"/>
                  </a:cubicBezTo>
                  <a:cubicBezTo>
                    <a:pt x="9888572" y="328594"/>
                    <a:pt x="9919723" y="338048"/>
                    <a:pt x="9949775" y="340386"/>
                  </a:cubicBezTo>
                  <a:cubicBezTo>
                    <a:pt x="9998886" y="344296"/>
                    <a:pt x="10048092" y="346302"/>
                    <a:pt x="10097252" y="349262"/>
                  </a:cubicBezTo>
                  <a:cubicBezTo>
                    <a:pt x="10113390" y="350297"/>
                    <a:pt x="10129133" y="351886"/>
                    <a:pt x="10145261" y="353113"/>
                  </a:cubicBezTo>
                  <a:cubicBezTo>
                    <a:pt x="10159555" y="354243"/>
                    <a:pt x="10174512" y="356743"/>
                    <a:pt x="10188159" y="356124"/>
                  </a:cubicBezTo>
                  <a:cubicBezTo>
                    <a:pt x="10237589" y="353944"/>
                    <a:pt x="10286441" y="348682"/>
                    <a:pt x="10336144" y="348235"/>
                  </a:cubicBezTo>
                  <a:cubicBezTo>
                    <a:pt x="10379222" y="347822"/>
                    <a:pt x="10423443" y="353764"/>
                    <a:pt x="10466847" y="354131"/>
                  </a:cubicBezTo>
                  <a:cubicBezTo>
                    <a:pt x="10543353" y="354898"/>
                    <a:pt x="10619988" y="353190"/>
                    <a:pt x="10696514" y="353575"/>
                  </a:cubicBezTo>
                  <a:cubicBezTo>
                    <a:pt x="10713071" y="353680"/>
                    <a:pt x="10730069" y="359342"/>
                    <a:pt x="10746932" y="360606"/>
                  </a:cubicBezTo>
                  <a:cubicBezTo>
                    <a:pt x="10799731" y="364326"/>
                    <a:pt x="10852569" y="367289"/>
                    <a:pt x="10905388" y="370627"/>
                  </a:cubicBezTo>
                  <a:cubicBezTo>
                    <a:pt x="10935470" y="372396"/>
                    <a:pt x="10965963" y="373421"/>
                    <a:pt x="10995602" y="376691"/>
                  </a:cubicBezTo>
                  <a:cubicBezTo>
                    <a:pt x="11034750" y="381032"/>
                    <a:pt x="11070168" y="386324"/>
                    <a:pt x="11107647" y="373405"/>
                  </a:cubicBezTo>
                  <a:cubicBezTo>
                    <a:pt x="11165372" y="353347"/>
                    <a:pt x="11236837" y="366060"/>
                    <a:pt x="11302440" y="364156"/>
                  </a:cubicBezTo>
                  <a:cubicBezTo>
                    <a:pt x="11319394" y="363708"/>
                    <a:pt x="11336655" y="364422"/>
                    <a:pt x="11353613" y="363785"/>
                  </a:cubicBezTo>
                  <a:cubicBezTo>
                    <a:pt x="11384961" y="362566"/>
                    <a:pt x="11415955" y="360947"/>
                    <a:pt x="11447323" y="359346"/>
                  </a:cubicBezTo>
                  <a:cubicBezTo>
                    <a:pt x="11452855" y="359066"/>
                    <a:pt x="11459104" y="359200"/>
                    <a:pt x="11464292" y="358519"/>
                  </a:cubicBezTo>
                  <a:cubicBezTo>
                    <a:pt x="11512058" y="353010"/>
                    <a:pt x="11559143" y="346321"/>
                    <a:pt x="11607560" y="342370"/>
                  </a:cubicBezTo>
                  <a:cubicBezTo>
                    <a:pt x="11631218" y="340368"/>
                    <a:pt x="11657295" y="341352"/>
                    <a:pt x="11681426" y="344335"/>
                  </a:cubicBezTo>
                  <a:cubicBezTo>
                    <a:pt x="11751997" y="352993"/>
                    <a:pt x="11821986" y="358760"/>
                    <a:pt x="11893565" y="355261"/>
                  </a:cubicBezTo>
                  <a:cubicBezTo>
                    <a:pt x="11921973" y="353889"/>
                    <a:pt x="11953288" y="360300"/>
                    <a:pt x="11983290" y="363588"/>
                  </a:cubicBezTo>
                  <a:lnTo>
                    <a:pt x="12192000" y="388018"/>
                  </a:lnTo>
                  <a:lnTo>
                    <a:pt x="12192000" y="577115"/>
                  </a:lnTo>
                  <a:lnTo>
                    <a:pt x="12157329" y="588862"/>
                  </a:lnTo>
                  <a:cubicBezTo>
                    <a:pt x="12118393" y="608572"/>
                    <a:pt x="12109715" y="605637"/>
                    <a:pt x="12066948" y="586034"/>
                  </a:cubicBezTo>
                  <a:cubicBezTo>
                    <a:pt x="12016991" y="563193"/>
                    <a:pt x="11965119" y="541779"/>
                    <a:pt x="11911344" y="521599"/>
                  </a:cubicBezTo>
                  <a:cubicBezTo>
                    <a:pt x="11894383" y="515178"/>
                    <a:pt x="11869417" y="514060"/>
                    <a:pt x="11847823" y="511785"/>
                  </a:cubicBezTo>
                  <a:cubicBezTo>
                    <a:pt x="11811233" y="507768"/>
                    <a:pt x="11773630" y="501982"/>
                    <a:pt x="11737547" y="502380"/>
                  </a:cubicBezTo>
                  <a:cubicBezTo>
                    <a:pt x="11702930" y="502855"/>
                    <a:pt x="11668388" y="508866"/>
                    <a:pt x="11636052" y="514993"/>
                  </a:cubicBezTo>
                  <a:cubicBezTo>
                    <a:pt x="11545722" y="532199"/>
                    <a:pt x="11462455" y="555118"/>
                    <a:pt x="11394706" y="590867"/>
                  </a:cubicBezTo>
                  <a:cubicBezTo>
                    <a:pt x="11385999" y="595562"/>
                    <a:pt x="11369016" y="596581"/>
                    <a:pt x="11354978" y="597561"/>
                  </a:cubicBezTo>
                  <a:cubicBezTo>
                    <a:pt x="11332076" y="599224"/>
                    <a:pt x="11308448" y="600655"/>
                    <a:pt x="11285306" y="599825"/>
                  </a:cubicBezTo>
                  <a:cubicBezTo>
                    <a:pt x="11172906" y="595841"/>
                    <a:pt x="11083430" y="617861"/>
                    <a:pt x="11008528" y="656670"/>
                  </a:cubicBezTo>
                  <a:cubicBezTo>
                    <a:pt x="10986971" y="667750"/>
                    <a:pt x="10970753" y="668236"/>
                    <a:pt x="10948735" y="652964"/>
                  </a:cubicBezTo>
                  <a:cubicBezTo>
                    <a:pt x="10923173" y="635218"/>
                    <a:pt x="10885031" y="639705"/>
                    <a:pt x="10850698" y="641721"/>
                  </a:cubicBezTo>
                  <a:cubicBezTo>
                    <a:pt x="10815269" y="643680"/>
                    <a:pt x="10779458" y="645811"/>
                    <a:pt x="10744026" y="647769"/>
                  </a:cubicBezTo>
                  <a:cubicBezTo>
                    <a:pt x="10717832" y="649066"/>
                    <a:pt x="10692021" y="650003"/>
                    <a:pt x="10666160" y="651891"/>
                  </a:cubicBezTo>
                  <a:cubicBezTo>
                    <a:pt x="10585627" y="657783"/>
                    <a:pt x="10513854" y="650969"/>
                    <a:pt x="10450521" y="616552"/>
                  </a:cubicBezTo>
                  <a:cubicBezTo>
                    <a:pt x="10402221" y="590175"/>
                    <a:pt x="10339099" y="579806"/>
                    <a:pt x="10271192" y="583498"/>
                  </a:cubicBezTo>
                  <a:cubicBezTo>
                    <a:pt x="10262701" y="584006"/>
                    <a:pt x="10251859" y="587254"/>
                    <a:pt x="10246067" y="585423"/>
                  </a:cubicBezTo>
                  <a:cubicBezTo>
                    <a:pt x="10158786" y="558528"/>
                    <a:pt x="10086634" y="594049"/>
                    <a:pt x="10005027" y="592252"/>
                  </a:cubicBezTo>
                  <a:cubicBezTo>
                    <a:pt x="9969004" y="591507"/>
                    <a:pt x="9931565" y="603664"/>
                    <a:pt x="9898681" y="613195"/>
                  </a:cubicBezTo>
                  <a:cubicBezTo>
                    <a:pt x="9853463" y="626281"/>
                    <a:pt x="9813049" y="639042"/>
                    <a:pt x="9753225" y="629038"/>
                  </a:cubicBezTo>
                  <a:cubicBezTo>
                    <a:pt x="9693404" y="618845"/>
                    <a:pt x="9637675" y="628898"/>
                    <a:pt x="9591376" y="648601"/>
                  </a:cubicBezTo>
                  <a:cubicBezTo>
                    <a:pt x="9556001" y="663537"/>
                    <a:pt x="9518120" y="663077"/>
                    <a:pt x="9472860" y="655936"/>
                  </a:cubicBezTo>
                  <a:cubicBezTo>
                    <a:pt x="9416283" y="647056"/>
                    <a:pt x="9357217" y="643578"/>
                    <a:pt x="9299788" y="636945"/>
                  </a:cubicBezTo>
                  <a:cubicBezTo>
                    <a:pt x="9287347" y="635531"/>
                    <a:pt x="9271710" y="632039"/>
                    <a:pt x="9264605" y="627087"/>
                  </a:cubicBezTo>
                  <a:cubicBezTo>
                    <a:pt x="9177661" y="565680"/>
                    <a:pt x="9051076" y="558473"/>
                    <a:pt x="8926435" y="549269"/>
                  </a:cubicBezTo>
                  <a:cubicBezTo>
                    <a:pt x="8850925" y="543595"/>
                    <a:pt x="8774954" y="539613"/>
                    <a:pt x="8698934" y="536583"/>
                  </a:cubicBezTo>
                  <a:cubicBezTo>
                    <a:pt x="8673232" y="535428"/>
                    <a:pt x="8645916" y="537050"/>
                    <a:pt x="8622862" y="541563"/>
                  </a:cubicBezTo>
                  <a:cubicBezTo>
                    <a:pt x="8574890" y="551069"/>
                    <a:pt x="8530403" y="564380"/>
                    <a:pt x="8482784" y="574094"/>
                  </a:cubicBezTo>
                  <a:cubicBezTo>
                    <a:pt x="8464923" y="577929"/>
                    <a:pt x="8442157" y="576927"/>
                    <a:pt x="8421565" y="576610"/>
                  </a:cubicBezTo>
                  <a:cubicBezTo>
                    <a:pt x="8385152" y="576229"/>
                    <a:pt x="8345023" y="569546"/>
                    <a:pt x="8313469" y="574762"/>
                  </a:cubicBezTo>
                  <a:cubicBezTo>
                    <a:pt x="8231431" y="588203"/>
                    <a:pt x="8155671" y="580227"/>
                    <a:pt x="8079520" y="558685"/>
                  </a:cubicBezTo>
                  <a:cubicBezTo>
                    <a:pt x="7972906" y="528487"/>
                    <a:pt x="7870782" y="525043"/>
                    <a:pt x="7773327" y="558854"/>
                  </a:cubicBezTo>
                  <a:cubicBezTo>
                    <a:pt x="7729470" y="574107"/>
                    <a:pt x="7688069" y="563543"/>
                    <a:pt x="7652477" y="547561"/>
                  </a:cubicBezTo>
                  <a:cubicBezTo>
                    <a:pt x="7611494" y="529005"/>
                    <a:pt x="7570974" y="522685"/>
                    <a:pt x="7522274" y="532150"/>
                  </a:cubicBezTo>
                  <a:cubicBezTo>
                    <a:pt x="7511488" y="534257"/>
                    <a:pt x="7496511" y="532136"/>
                    <a:pt x="7484080" y="530532"/>
                  </a:cubicBezTo>
                  <a:cubicBezTo>
                    <a:pt x="7413133" y="522044"/>
                    <a:pt x="7341987" y="510303"/>
                    <a:pt x="7282277" y="540177"/>
                  </a:cubicBezTo>
                  <a:cubicBezTo>
                    <a:pt x="7270558" y="546051"/>
                    <a:pt x="7251336" y="547713"/>
                    <a:pt x="7235690" y="551282"/>
                  </a:cubicBezTo>
                  <a:cubicBezTo>
                    <a:pt x="7170161" y="565782"/>
                    <a:pt x="7172820" y="564203"/>
                    <a:pt x="7116339" y="539494"/>
                  </a:cubicBezTo>
                  <a:cubicBezTo>
                    <a:pt x="7086841" y="526502"/>
                    <a:pt x="7045980" y="512724"/>
                    <a:pt x="7011067" y="511848"/>
                  </a:cubicBezTo>
                  <a:cubicBezTo>
                    <a:pt x="6800473" y="506533"/>
                    <a:pt x="6601893" y="468653"/>
                    <a:pt x="6403234" y="432296"/>
                  </a:cubicBezTo>
                  <a:cubicBezTo>
                    <a:pt x="6280760" y="409851"/>
                    <a:pt x="6160432" y="402592"/>
                    <a:pt x="6036273" y="412301"/>
                  </a:cubicBezTo>
                  <a:cubicBezTo>
                    <a:pt x="5946471" y="419425"/>
                    <a:pt x="5863077" y="395593"/>
                    <a:pt x="5780467" y="377910"/>
                  </a:cubicBezTo>
                  <a:cubicBezTo>
                    <a:pt x="5763357" y="374343"/>
                    <a:pt x="5747757" y="363033"/>
                    <a:pt x="5739051" y="353609"/>
                  </a:cubicBezTo>
                  <a:cubicBezTo>
                    <a:pt x="5707675" y="320294"/>
                    <a:pt x="5653252" y="312483"/>
                    <a:pt x="5583566" y="321995"/>
                  </a:cubicBezTo>
                  <a:cubicBezTo>
                    <a:pt x="5528347" y="329404"/>
                    <a:pt x="5477716" y="340486"/>
                    <a:pt x="5432030" y="362512"/>
                  </a:cubicBezTo>
                  <a:cubicBezTo>
                    <a:pt x="5378421" y="388318"/>
                    <a:pt x="5322767" y="418026"/>
                    <a:pt x="5241398" y="425781"/>
                  </a:cubicBezTo>
                  <a:cubicBezTo>
                    <a:pt x="5206262" y="429089"/>
                    <a:pt x="5176131" y="428273"/>
                    <a:pt x="5139710" y="421022"/>
                  </a:cubicBezTo>
                  <a:cubicBezTo>
                    <a:pt x="5069048" y="407018"/>
                    <a:pt x="4997864" y="396037"/>
                    <a:pt x="4929402" y="424310"/>
                  </a:cubicBezTo>
                  <a:cubicBezTo>
                    <a:pt x="4891785" y="439890"/>
                    <a:pt x="4841650" y="448519"/>
                    <a:pt x="4782793" y="441046"/>
                  </a:cubicBezTo>
                  <a:cubicBezTo>
                    <a:pt x="4709316" y="431663"/>
                    <a:pt x="4641426" y="442031"/>
                    <a:pt x="4577594" y="459290"/>
                  </a:cubicBezTo>
                  <a:cubicBezTo>
                    <a:pt x="4554816" y="465538"/>
                    <a:pt x="4527069" y="468279"/>
                    <a:pt x="4500826" y="470529"/>
                  </a:cubicBezTo>
                  <a:cubicBezTo>
                    <a:pt x="4440199" y="475746"/>
                    <a:pt x="4379252" y="479993"/>
                    <a:pt x="4317973" y="483649"/>
                  </a:cubicBezTo>
                  <a:cubicBezTo>
                    <a:pt x="4267762" y="486741"/>
                    <a:pt x="4217264" y="488292"/>
                    <a:pt x="4166722" y="490602"/>
                  </a:cubicBezTo>
                  <a:cubicBezTo>
                    <a:pt x="4111394" y="493045"/>
                    <a:pt x="4067073" y="503124"/>
                    <a:pt x="4042814" y="530660"/>
                  </a:cubicBezTo>
                  <a:cubicBezTo>
                    <a:pt x="4034996" y="539407"/>
                    <a:pt x="4017001" y="545715"/>
                    <a:pt x="4002653" y="552594"/>
                  </a:cubicBezTo>
                  <a:cubicBezTo>
                    <a:pt x="3992459" y="557592"/>
                    <a:pt x="3979023" y="561086"/>
                    <a:pt x="3969549" y="566312"/>
                  </a:cubicBezTo>
                  <a:cubicBezTo>
                    <a:pt x="3919896" y="593854"/>
                    <a:pt x="3870968" y="621622"/>
                    <a:pt x="3821685" y="649183"/>
                  </a:cubicBezTo>
                  <a:cubicBezTo>
                    <a:pt x="3816761" y="651788"/>
                    <a:pt x="3811445" y="654943"/>
                    <a:pt x="3805138" y="655947"/>
                  </a:cubicBezTo>
                  <a:cubicBezTo>
                    <a:pt x="3739817" y="666451"/>
                    <a:pt x="3673801" y="676154"/>
                    <a:pt x="3609177" y="687459"/>
                  </a:cubicBezTo>
                  <a:cubicBezTo>
                    <a:pt x="3584288" y="691878"/>
                    <a:pt x="3558597" y="697589"/>
                    <a:pt x="3539727" y="706521"/>
                  </a:cubicBezTo>
                  <a:cubicBezTo>
                    <a:pt x="3496714" y="726780"/>
                    <a:pt x="3457268" y="749132"/>
                    <a:pt x="3396572" y="755681"/>
                  </a:cubicBezTo>
                  <a:cubicBezTo>
                    <a:pt x="3378807" y="757611"/>
                    <a:pt x="3357809" y="758036"/>
                    <a:pt x="3341054" y="754679"/>
                  </a:cubicBezTo>
                  <a:cubicBezTo>
                    <a:pt x="3272962" y="740809"/>
                    <a:pt x="3206471" y="724541"/>
                    <a:pt x="3138775" y="710120"/>
                  </a:cubicBezTo>
                  <a:cubicBezTo>
                    <a:pt x="3095820" y="701191"/>
                    <a:pt x="3056969" y="691141"/>
                    <a:pt x="3037283" y="666453"/>
                  </a:cubicBezTo>
                  <a:cubicBezTo>
                    <a:pt x="3031764" y="659487"/>
                    <a:pt x="3015626" y="651391"/>
                    <a:pt x="3002117" y="649347"/>
                  </a:cubicBezTo>
                  <a:cubicBezTo>
                    <a:pt x="2915220" y="636209"/>
                    <a:pt x="2829194" y="627503"/>
                    <a:pt x="2747294" y="652400"/>
                  </a:cubicBezTo>
                  <a:cubicBezTo>
                    <a:pt x="2730084" y="657794"/>
                    <a:pt x="2698519" y="656140"/>
                    <a:pt x="2676273" y="652304"/>
                  </a:cubicBezTo>
                  <a:cubicBezTo>
                    <a:pt x="2590546" y="637890"/>
                    <a:pt x="2508883" y="630176"/>
                    <a:pt x="2432360" y="657836"/>
                  </a:cubicBezTo>
                  <a:cubicBezTo>
                    <a:pt x="2423352" y="661179"/>
                    <a:pt x="2395274" y="656272"/>
                    <a:pt x="2382311" y="650824"/>
                  </a:cubicBezTo>
                  <a:cubicBezTo>
                    <a:pt x="2257393" y="597728"/>
                    <a:pt x="2187724" y="592930"/>
                    <a:pt x="2055134" y="630053"/>
                  </a:cubicBezTo>
                  <a:cubicBezTo>
                    <a:pt x="2046542" y="632464"/>
                    <a:pt x="2035364" y="635121"/>
                    <a:pt x="2031829" y="639324"/>
                  </a:cubicBezTo>
                  <a:cubicBezTo>
                    <a:pt x="2007977" y="666120"/>
                    <a:pt x="1960229" y="664380"/>
                    <a:pt x="1912764" y="664183"/>
                  </a:cubicBezTo>
                  <a:cubicBezTo>
                    <a:pt x="1860521" y="663924"/>
                    <a:pt x="1808236" y="664426"/>
                    <a:pt x="1755637" y="663960"/>
                  </a:cubicBezTo>
                  <a:cubicBezTo>
                    <a:pt x="1746439" y="663859"/>
                    <a:pt x="1736243" y="661799"/>
                    <a:pt x="1727159" y="659605"/>
                  </a:cubicBezTo>
                  <a:cubicBezTo>
                    <a:pt x="1692256" y="651480"/>
                    <a:pt x="1658604" y="640559"/>
                    <a:pt x="1622470" y="634850"/>
                  </a:cubicBezTo>
                  <a:cubicBezTo>
                    <a:pt x="1544362" y="622552"/>
                    <a:pt x="1469248" y="602210"/>
                    <a:pt x="1385955" y="604522"/>
                  </a:cubicBezTo>
                  <a:cubicBezTo>
                    <a:pt x="1371585" y="604913"/>
                    <a:pt x="1355357" y="598530"/>
                    <a:pt x="1340055" y="595629"/>
                  </a:cubicBezTo>
                  <a:cubicBezTo>
                    <a:pt x="1312351" y="590552"/>
                    <a:pt x="1285460" y="583993"/>
                    <a:pt x="1257271" y="581180"/>
                  </a:cubicBezTo>
                  <a:cubicBezTo>
                    <a:pt x="1182583" y="573830"/>
                    <a:pt x="1107142" y="566824"/>
                    <a:pt x="1031914" y="562692"/>
                  </a:cubicBezTo>
                  <a:cubicBezTo>
                    <a:pt x="995593" y="560597"/>
                    <a:pt x="958880" y="565923"/>
                    <a:pt x="922031" y="566853"/>
                  </a:cubicBezTo>
                  <a:cubicBezTo>
                    <a:pt x="905446" y="567320"/>
                    <a:pt x="878533" y="568199"/>
                    <a:pt x="873250" y="563724"/>
                  </a:cubicBezTo>
                  <a:cubicBezTo>
                    <a:pt x="832343" y="529722"/>
                    <a:pt x="772202" y="532674"/>
                    <a:pt x="711627" y="529880"/>
                  </a:cubicBezTo>
                  <a:cubicBezTo>
                    <a:pt x="577999" y="523641"/>
                    <a:pt x="447408" y="543696"/>
                    <a:pt x="311112" y="525106"/>
                  </a:cubicBezTo>
                  <a:cubicBezTo>
                    <a:pt x="271645" y="519795"/>
                    <a:pt x="226936" y="530235"/>
                    <a:pt x="184145" y="532188"/>
                  </a:cubicBezTo>
                  <a:cubicBezTo>
                    <a:pt x="162015" y="533128"/>
                    <a:pt x="137665" y="534333"/>
                    <a:pt x="116886" y="530572"/>
                  </a:cubicBezTo>
                  <a:cubicBezTo>
                    <a:pt x="84810" y="524693"/>
                    <a:pt x="54011" y="515448"/>
                    <a:pt x="23941" y="506433"/>
                  </a:cubicBezTo>
                  <a:lnTo>
                    <a:pt x="0" y="502149"/>
                  </a:lnTo>
                  <a:close/>
                </a:path>
              </a:pathLst>
            </a:custGeom>
            <a:blipFill>
              <a:blip r:embed="rId2">
                <a:alphaModFix amt="57000"/>
              </a:blip>
              <a:tile tx="0" ty="0" sx="100000" sy="100000" flip="none" algn="tl"/>
            </a:blip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1B82618-BE81-6C7F-19BD-C130203E818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12914" y="3021238"/>
            <a:ext cx="8341075" cy="2937969"/>
          </a:xfr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GB" sz="2400" dirty="0">
                <a:solidFill>
                  <a:srgbClr val="FFFFFF">
                    <a:alpha val="80000"/>
                  </a:srgbClr>
                </a:solidFill>
                <a:cs typeface="Calibri"/>
              </a:rPr>
              <a:t>Lack of access to menstrual products – Condoms are free, yet menstruation is not optional</a:t>
            </a:r>
          </a:p>
          <a:p>
            <a:r>
              <a:rPr lang="en-GB" sz="2400" dirty="0">
                <a:solidFill>
                  <a:srgbClr val="FFFFFF">
                    <a:alpha val="80000"/>
                  </a:srgbClr>
                </a:solidFill>
                <a:cs typeface="Calibri"/>
              </a:rPr>
              <a:t>Gender-based violence – Save The Children (2023) state, "An estimated 1 in 3 women globally have experienced physical or sexual violence in their lifetime, mostly at the hands of their partners."</a:t>
            </a:r>
          </a:p>
          <a:p>
            <a:r>
              <a:rPr lang="en-GB" sz="2400" dirty="0">
                <a:solidFill>
                  <a:srgbClr val="FFFFFF">
                    <a:alpha val="80000"/>
                  </a:srgbClr>
                </a:solidFill>
                <a:cs typeface="Calibri"/>
              </a:rPr>
              <a:t>Lack of education for girls – 2.5 times more likely to be out of education compared to male peers, Save The Children (2023).</a:t>
            </a:r>
          </a:p>
          <a:p>
            <a:endParaRPr lang="en-GB" sz="2400" dirty="0">
              <a:solidFill>
                <a:srgbClr val="FFFFFF">
                  <a:alpha val="80000"/>
                </a:srgbClr>
              </a:solidFill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51508591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>
            <a:extLst>
              <a:ext uri="{FF2B5EF4-FFF2-40B4-BE49-F238E27FC236}">
                <a16:creationId xmlns:a16="http://schemas.microsoft.com/office/drawing/2014/main" id="{C7FAE6E8-1D9E-4905-AAFE-978D331822B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5A0FAB6-6E95-4848-DF2C-3C0A50AC31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2049" y="2900284"/>
            <a:ext cx="10361531" cy="2678363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6600" kern="120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Stage </a:t>
            </a:r>
            <a:r>
              <a:rPr lang="en-US" sz="6600" dirty="0">
                <a:solidFill>
                  <a:schemeClr val="bg1"/>
                </a:solidFill>
              </a:rPr>
              <a:t>Three</a:t>
            </a:r>
            <a:r>
              <a:rPr lang="en-US" sz="6600" kern="120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: </a:t>
            </a:r>
            <a:br>
              <a:rPr lang="en-US" sz="6600" dirty="0"/>
            </a:br>
            <a:r>
              <a:rPr lang="en-US" sz="6600" kern="120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What </a:t>
            </a:r>
            <a:r>
              <a:rPr lang="en-US" sz="6600" dirty="0">
                <a:solidFill>
                  <a:schemeClr val="bg1"/>
                </a:solidFill>
              </a:rPr>
              <a:t>can be done to help?</a:t>
            </a:r>
            <a:endParaRPr lang="en-US" sz="6600" kern="1200" dirty="0">
              <a:solidFill>
                <a:schemeClr val="bg1"/>
              </a:solidFill>
              <a:latin typeface="+mj-lt"/>
              <a:ea typeface="+mj-ea"/>
              <a:cs typeface="+mj-cs"/>
            </a:endParaRPr>
          </a:p>
        </p:txBody>
      </p:sp>
      <p:grpSp>
        <p:nvGrpSpPr>
          <p:cNvPr id="21" name="Group 20">
            <a:extLst>
              <a:ext uri="{FF2B5EF4-FFF2-40B4-BE49-F238E27FC236}">
                <a16:creationId xmlns:a16="http://schemas.microsoft.com/office/drawing/2014/main" id="{5F9D1CBF-A219-4C01-85A0-9DF6151EE27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1479015" y="0"/>
            <a:ext cx="712985" cy="6858000"/>
            <a:chOff x="11479015" y="0"/>
            <a:chExt cx="712985" cy="6858000"/>
          </a:xfrm>
          <a:effectLst>
            <a:outerShdw blurRad="381000" dist="152400" dir="10800000" algn="ctr" rotWithShape="0">
              <a:schemeClr val="bg1">
                <a:alpha val="10000"/>
              </a:schemeClr>
            </a:outerShdw>
          </a:effectLst>
        </p:grpSpPr>
        <p:sp>
          <p:nvSpPr>
            <p:cNvPr id="22" name="Freeform: Shape 21">
              <a:extLst>
                <a:ext uri="{FF2B5EF4-FFF2-40B4-BE49-F238E27FC236}">
                  <a16:creationId xmlns:a16="http://schemas.microsoft.com/office/drawing/2014/main" id="{D9FC63AB-02B8-4DDD-8778-397188A3708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479018" y="0"/>
              <a:ext cx="712982" cy="6858000"/>
            </a:xfrm>
            <a:custGeom>
              <a:avLst/>
              <a:gdLst>
                <a:gd name="connsiteX0" fmla="*/ 280560 w 712982"/>
                <a:gd name="connsiteY0" fmla="*/ 0 h 6858000"/>
                <a:gd name="connsiteX1" fmla="*/ 712982 w 712982"/>
                <a:gd name="connsiteY1" fmla="*/ 0 h 6858000"/>
                <a:gd name="connsiteX2" fmla="*/ 712982 w 712982"/>
                <a:gd name="connsiteY2" fmla="*/ 6858000 h 6858000"/>
                <a:gd name="connsiteX3" fmla="*/ 372527 w 712982"/>
                <a:gd name="connsiteY3" fmla="*/ 6858000 h 6858000"/>
                <a:gd name="connsiteX4" fmla="*/ 372901 w 712982"/>
                <a:gd name="connsiteY4" fmla="*/ 6835810 h 6858000"/>
                <a:gd name="connsiteX5" fmla="*/ 363017 w 712982"/>
                <a:gd name="connsiteY5" fmla="*/ 6518145 h 6858000"/>
                <a:gd name="connsiteX6" fmla="*/ 310498 w 712982"/>
                <a:gd name="connsiteY6" fmla="*/ 6393936 h 6858000"/>
                <a:gd name="connsiteX7" fmla="*/ 305420 w 712982"/>
                <a:gd name="connsiteY7" fmla="*/ 6355564 h 6858000"/>
                <a:gd name="connsiteX8" fmla="*/ 311030 w 712982"/>
                <a:gd name="connsiteY8" fmla="*/ 6267729 h 6858000"/>
                <a:gd name="connsiteX9" fmla="*/ 281440 w 712982"/>
                <a:gd name="connsiteY9" fmla="*/ 6090959 h 6858000"/>
                <a:gd name="connsiteX10" fmla="*/ 258928 w 712982"/>
                <a:gd name="connsiteY10" fmla="*/ 6026981 h 6858000"/>
                <a:gd name="connsiteX11" fmla="*/ 245105 w 712982"/>
                <a:gd name="connsiteY11" fmla="*/ 5991615 h 6858000"/>
                <a:gd name="connsiteX12" fmla="*/ 197441 w 712982"/>
                <a:gd name="connsiteY12" fmla="*/ 5807458 h 6858000"/>
                <a:gd name="connsiteX13" fmla="*/ 159115 w 712982"/>
                <a:gd name="connsiteY13" fmla="*/ 5727356 h 6858000"/>
                <a:gd name="connsiteX14" fmla="*/ 152306 w 712982"/>
                <a:gd name="connsiteY14" fmla="*/ 5705270 h 6858000"/>
                <a:gd name="connsiteX15" fmla="*/ 150939 w 712982"/>
                <a:gd name="connsiteY15" fmla="*/ 5580441 h 6858000"/>
                <a:gd name="connsiteX16" fmla="*/ 187956 w 712982"/>
                <a:gd name="connsiteY16" fmla="*/ 5482729 h 6858000"/>
                <a:gd name="connsiteX17" fmla="*/ 201902 w 712982"/>
                <a:gd name="connsiteY17" fmla="*/ 5463053 h 6858000"/>
                <a:gd name="connsiteX18" fmla="*/ 168174 w 712982"/>
                <a:gd name="connsiteY18" fmla="*/ 5205662 h 6858000"/>
                <a:gd name="connsiteX19" fmla="*/ 157186 w 712982"/>
                <a:gd name="connsiteY19" fmla="*/ 5166766 h 6858000"/>
                <a:gd name="connsiteX20" fmla="*/ 163999 w 712982"/>
                <a:gd name="connsiteY20" fmla="*/ 4972256 h 6858000"/>
                <a:gd name="connsiteX21" fmla="*/ 163388 w 712982"/>
                <a:gd name="connsiteY21" fmla="*/ 4915833 h 6858000"/>
                <a:gd name="connsiteX22" fmla="*/ 166361 w 712982"/>
                <a:gd name="connsiteY22" fmla="*/ 4712964 h 6858000"/>
                <a:gd name="connsiteX23" fmla="*/ 140122 w 712982"/>
                <a:gd name="connsiteY23" fmla="*/ 4687152 h 6858000"/>
                <a:gd name="connsiteX24" fmla="*/ 73058 w 712982"/>
                <a:gd name="connsiteY24" fmla="*/ 4611951 h 6858000"/>
                <a:gd name="connsiteX25" fmla="*/ 3979 w 712982"/>
                <a:gd name="connsiteY25" fmla="*/ 4456771 h 6858000"/>
                <a:gd name="connsiteX26" fmla="*/ 2091 w 712982"/>
                <a:gd name="connsiteY26" fmla="*/ 4412781 h 6858000"/>
                <a:gd name="connsiteX27" fmla="*/ 75905 w 712982"/>
                <a:gd name="connsiteY27" fmla="*/ 4292897 h 6858000"/>
                <a:gd name="connsiteX28" fmla="*/ 104434 w 712982"/>
                <a:gd name="connsiteY28" fmla="*/ 4235333 h 6858000"/>
                <a:gd name="connsiteX29" fmla="*/ 151065 w 712982"/>
                <a:gd name="connsiteY29" fmla="*/ 4075686 h 6858000"/>
                <a:gd name="connsiteX30" fmla="*/ 161243 w 712982"/>
                <a:gd name="connsiteY30" fmla="*/ 4061695 h 6858000"/>
                <a:gd name="connsiteX31" fmla="*/ 286285 w 712982"/>
                <a:gd name="connsiteY31" fmla="*/ 3933862 h 6858000"/>
                <a:gd name="connsiteX32" fmla="*/ 306926 w 712982"/>
                <a:gd name="connsiteY32" fmla="*/ 3905847 h 6858000"/>
                <a:gd name="connsiteX33" fmla="*/ 340015 w 712982"/>
                <a:gd name="connsiteY33" fmla="*/ 3871199 h 6858000"/>
                <a:gd name="connsiteX34" fmla="*/ 400111 w 712982"/>
                <a:gd name="connsiteY34" fmla="*/ 3767743 h 6858000"/>
                <a:gd name="connsiteX35" fmla="*/ 409694 w 712982"/>
                <a:gd name="connsiteY35" fmla="*/ 3646690 h 6858000"/>
                <a:gd name="connsiteX36" fmla="*/ 428447 w 712982"/>
                <a:gd name="connsiteY36" fmla="*/ 3499752 h 6858000"/>
                <a:gd name="connsiteX37" fmla="*/ 445033 w 712982"/>
                <a:gd name="connsiteY37" fmla="*/ 3437349 h 6858000"/>
                <a:gd name="connsiteX38" fmla="*/ 471431 w 712982"/>
                <a:gd name="connsiteY38" fmla="*/ 3272018 h 6858000"/>
                <a:gd name="connsiteX39" fmla="*/ 495919 w 712982"/>
                <a:gd name="connsiteY39" fmla="*/ 3153432 h 6858000"/>
                <a:gd name="connsiteX40" fmla="*/ 499541 w 712982"/>
                <a:gd name="connsiteY40" fmla="*/ 2985907 h 6858000"/>
                <a:gd name="connsiteX41" fmla="*/ 491640 w 712982"/>
                <a:gd name="connsiteY41" fmla="*/ 2905697 h 6858000"/>
                <a:gd name="connsiteX42" fmla="*/ 586592 w 712982"/>
                <a:gd name="connsiteY42" fmla="*/ 2746325 h 6858000"/>
                <a:gd name="connsiteX43" fmla="*/ 647211 w 712982"/>
                <a:gd name="connsiteY43" fmla="*/ 2620857 h 6858000"/>
                <a:gd name="connsiteX44" fmla="*/ 598120 w 712982"/>
                <a:gd name="connsiteY44" fmla="*/ 2501248 h 6858000"/>
                <a:gd name="connsiteX45" fmla="*/ 560897 w 712982"/>
                <a:gd name="connsiteY45" fmla="*/ 2471368 h 6858000"/>
                <a:gd name="connsiteX46" fmla="*/ 506928 w 712982"/>
                <a:gd name="connsiteY46" fmla="*/ 2272389 h 6858000"/>
                <a:gd name="connsiteX47" fmla="*/ 474122 w 712982"/>
                <a:gd name="connsiteY47" fmla="*/ 1983284 h 6858000"/>
                <a:gd name="connsiteX48" fmla="*/ 349180 w 712982"/>
                <a:gd name="connsiteY48" fmla="*/ 1510207 h 6858000"/>
                <a:gd name="connsiteX49" fmla="*/ 306451 w 712982"/>
                <a:gd name="connsiteY49" fmla="*/ 1430003 h 6858000"/>
                <a:gd name="connsiteX50" fmla="*/ 287747 w 712982"/>
                <a:gd name="connsiteY50" fmla="*/ 1336633 h 6858000"/>
                <a:gd name="connsiteX51" fmla="*/ 304326 w 712982"/>
                <a:gd name="connsiteY51" fmla="*/ 1298229 h 6858000"/>
                <a:gd name="connsiteX52" fmla="*/ 317671 w 712982"/>
                <a:gd name="connsiteY52" fmla="*/ 1136667 h 6858000"/>
                <a:gd name="connsiteX53" fmla="*/ 314959 w 712982"/>
                <a:gd name="connsiteY53" fmla="*/ 1106522 h 6858000"/>
                <a:gd name="connsiteX54" fmla="*/ 290675 w 712982"/>
                <a:gd name="connsiteY54" fmla="*/ 1004980 h 6858000"/>
                <a:gd name="connsiteX55" fmla="*/ 272712 w 712982"/>
                <a:gd name="connsiteY55" fmla="*/ 910357 h 6858000"/>
                <a:gd name="connsiteX56" fmla="*/ 270963 w 712982"/>
                <a:gd name="connsiteY56" fmla="*/ 667028 h 6858000"/>
                <a:gd name="connsiteX57" fmla="*/ 244986 w 712982"/>
                <a:gd name="connsiteY57" fmla="*/ 483131 h 6858000"/>
                <a:gd name="connsiteX58" fmla="*/ 241465 w 712982"/>
                <a:gd name="connsiteY58" fmla="*/ 397465 h 6858000"/>
                <a:gd name="connsiteX59" fmla="*/ 244890 w 712982"/>
                <a:gd name="connsiteY59" fmla="*/ 348507 h 6858000"/>
                <a:gd name="connsiteX60" fmla="*/ 293439 w 712982"/>
                <a:gd name="connsiteY60" fmla="*/ 233141 h 6858000"/>
                <a:gd name="connsiteX61" fmla="*/ 300513 w 712982"/>
                <a:gd name="connsiteY61" fmla="*/ 172069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</a:cxnLst>
              <a:rect l="l" t="t" r="r" b="b"/>
              <a:pathLst>
                <a:path w="712982" h="6858000">
                  <a:moveTo>
                    <a:pt x="280560" y="0"/>
                  </a:moveTo>
                  <a:lnTo>
                    <a:pt x="712982" y="0"/>
                  </a:lnTo>
                  <a:lnTo>
                    <a:pt x="712982" y="6858000"/>
                  </a:lnTo>
                  <a:lnTo>
                    <a:pt x="372527" y="6858000"/>
                  </a:lnTo>
                  <a:lnTo>
                    <a:pt x="372901" y="6835810"/>
                  </a:lnTo>
                  <a:cubicBezTo>
                    <a:pt x="343741" y="6729822"/>
                    <a:pt x="373381" y="6623551"/>
                    <a:pt x="363017" y="6518145"/>
                  </a:cubicBezTo>
                  <a:cubicBezTo>
                    <a:pt x="358372" y="6470360"/>
                    <a:pt x="362468" y="6422202"/>
                    <a:pt x="310498" y="6393936"/>
                  </a:cubicBezTo>
                  <a:cubicBezTo>
                    <a:pt x="303659" y="6390296"/>
                    <a:pt x="304819" y="6368800"/>
                    <a:pt x="305420" y="6355564"/>
                  </a:cubicBezTo>
                  <a:cubicBezTo>
                    <a:pt x="306594" y="6326166"/>
                    <a:pt x="314451" y="6296329"/>
                    <a:pt x="311030" y="6267729"/>
                  </a:cubicBezTo>
                  <a:cubicBezTo>
                    <a:pt x="304253" y="6208466"/>
                    <a:pt x="293104" y="6149393"/>
                    <a:pt x="281440" y="6090959"/>
                  </a:cubicBezTo>
                  <a:cubicBezTo>
                    <a:pt x="276978" y="6068911"/>
                    <a:pt x="266829" y="6048361"/>
                    <a:pt x="258928" y="6026981"/>
                  </a:cubicBezTo>
                  <a:cubicBezTo>
                    <a:pt x="254416" y="6015184"/>
                    <a:pt x="244605" y="6003083"/>
                    <a:pt x="245105" y="5991615"/>
                  </a:cubicBezTo>
                  <a:cubicBezTo>
                    <a:pt x="248075" y="5925141"/>
                    <a:pt x="216651" y="5867990"/>
                    <a:pt x="197441" y="5807458"/>
                  </a:cubicBezTo>
                  <a:cubicBezTo>
                    <a:pt x="188523" y="5779456"/>
                    <a:pt x="171697" y="5754078"/>
                    <a:pt x="159115" y="5727356"/>
                  </a:cubicBezTo>
                  <a:cubicBezTo>
                    <a:pt x="155717" y="5720411"/>
                    <a:pt x="152517" y="5712566"/>
                    <a:pt x="152306" y="5705270"/>
                  </a:cubicBezTo>
                  <a:cubicBezTo>
                    <a:pt x="151252" y="5663532"/>
                    <a:pt x="151674" y="5621922"/>
                    <a:pt x="150939" y="5580441"/>
                  </a:cubicBezTo>
                  <a:cubicBezTo>
                    <a:pt x="150326" y="5542748"/>
                    <a:pt x="147369" y="5505023"/>
                    <a:pt x="187956" y="5482729"/>
                  </a:cubicBezTo>
                  <a:cubicBezTo>
                    <a:pt x="194324" y="5479395"/>
                    <a:pt x="198291" y="5470181"/>
                    <a:pt x="201902" y="5463053"/>
                  </a:cubicBezTo>
                  <a:cubicBezTo>
                    <a:pt x="257480" y="5353065"/>
                    <a:pt x="249730" y="5298303"/>
                    <a:pt x="168174" y="5205662"/>
                  </a:cubicBezTo>
                  <a:cubicBezTo>
                    <a:pt x="159805" y="5196040"/>
                    <a:pt x="152161" y="5174340"/>
                    <a:pt x="157186" y="5166766"/>
                  </a:cubicBezTo>
                  <a:cubicBezTo>
                    <a:pt x="198743" y="5102508"/>
                    <a:pt x="186477" y="5038579"/>
                    <a:pt x="163999" y="4972256"/>
                  </a:cubicBezTo>
                  <a:cubicBezTo>
                    <a:pt x="158020" y="4955056"/>
                    <a:pt x="155299" y="4930181"/>
                    <a:pt x="163388" y="4915833"/>
                  </a:cubicBezTo>
                  <a:cubicBezTo>
                    <a:pt x="200708" y="4847649"/>
                    <a:pt x="186907" y="4780374"/>
                    <a:pt x="166361" y="4712964"/>
                  </a:cubicBezTo>
                  <a:cubicBezTo>
                    <a:pt x="163165" y="4702485"/>
                    <a:pt x="150748" y="4690669"/>
                    <a:pt x="140122" y="4687152"/>
                  </a:cubicBezTo>
                  <a:cubicBezTo>
                    <a:pt x="102452" y="4674589"/>
                    <a:pt x="86917" y="4644970"/>
                    <a:pt x="73058" y="4611951"/>
                  </a:cubicBezTo>
                  <a:cubicBezTo>
                    <a:pt x="50686" y="4559957"/>
                    <a:pt x="25516" y="4509149"/>
                    <a:pt x="3979" y="4456771"/>
                  </a:cubicBezTo>
                  <a:cubicBezTo>
                    <a:pt x="-1236" y="4443877"/>
                    <a:pt x="-726" y="4427139"/>
                    <a:pt x="2091" y="4412781"/>
                  </a:cubicBezTo>
                  <a:cubicBezTo>
                    <a:pt x="11653" y="4363733"/>
                    <a:pt x="45382" y="4329603"/>
                    <a:pt x="75905" y="4292897"/>
                  </a:cubicBezTo>
                  <a:cubicBezTo>
                    <a:pt x="89361" y="4276787"/>
                    <a:pt x="97880" y="4255660"/>
                    <a:pt x="104434" y="4235333"/>
                  </a:cubicBezTo>
                  <a:cubicBezTo>
                    <a:pt x="121200" y="4182569"/>
                    <a:pt x="135523" y="4128901"/>
                    <a:pt x="151065" y="4075686"/>
                  </a:cubicBezTo>
                  <a:cubicBezTo>
                    <a:pt x="152552" y="4070549"/>
                    <a:pt x="157315" y="4065932"/>
                    <a:pt x="161243" y="4061695"/>
                  </a:cubicBezTo>
                  <a:cubicBezTo>
                    <a:pt x="202828" y="4019095"/>
                    <a:pt x="244731" y="3976753"/>
                    <a:pt x="286285" y="3933862"/>
                  </a:cubicBezTo>
                  <a:cubicBezTo>
                    <a:pt x="294168" y="3925683"/>
                    <a:pt x="299393" y="3914571"/>
                    <a:pt x="306926" y="3905847"/>
                  </a:cubicBezTo>
                  <a:cubicBezTo>
                    <a:pt x="317292" y="3893589"/>
                    <a:pt x="326766" y="3878502"/>
                    <a:pt x="340015" y="3871199"/>
                  </a:cubicBezTo>
                  <a:cubicBezTo>
                    <a:pt x="381725" y="3848490"/>
                    <a:pt x="396760" y="3812013"/>
                    <a:pt x="400111" y="3767743"/>
                  </a:cubicBezTo>
                  <a:cubicBezTo>
                    <a:pt x="403294" y="3727294"/>
                    <a:pt x="405323" y="3686973"/>
                    <a:pt x="409694" y="3646690"/>
                  </a:cubicBezTo>
                  <a:cubicBezTo>
                    <a:pt x="414852" y="3597538"/>
                    <a:pt x="420910" y="3548579"/>
                    <a:pt x="428447" y="3499752"/>
                  </a:cubicBezTo>
                  <a:cubicBezTo>
                    <a:pt x="431696" y="3478619"/>
                    <a:pt x="435683" y="3456228"/>
                    <a:pt x="445033" y="3437349"/>
                  </a:cubicBezTo>
                  <a:cubicBezTo>
                    <a:pt x="470858" y="3384475"/>
                    <a:pt x="486179" y="3329236"/>
                    <a:pt x="471431" y="3272018"/>
                  </a:cubicBezTo>
                  <a:cubicBezTo>
                    <a:pt x="459682" y="3226180"/>
                    <a:pt x="472474" y="3185267"/>
                    <a:pt x="495919" y="3153432"/>
                  </a:cubicBezTo>
                  <a:cubicBezTo>
                    <a:pt x="538461" y="3095505"/>
                    <a:pt x="521296" y="3040311"/>
                    <a:pt x="499541" y="2985907"/>
                  </a:cubicBezTo>
                  <a:cubicBezTo>
                    <a:pt x="488276" y="2957871"/>
                    <a:pt x="486838" y="2934028"/>
                    <a:pt x="491640" y="2905697"/>
                  </a:cubicBezTo>
                  <a:cubicBezTo>
                    <a:pt x="502898" y="2840071"/>
                    <a:pt x="547705" y="2792141"/>
                    <a:pt x="586592" y="2746325"/>
                  </a:cubicBezTo>
                  <a:cubicBezTo>
                    <a:pt x="619786" y="2707275"/>
                    <a:pt x="636305" y="2665661"/>
                    <a:pt x="647211" y="2620857"/>
                  </a:cubicBezTo>
                  <a:cubicBezTo>
                    <a:pt x="661216" y="2564298"/>
                    <a:pt x="648982" y="2522027"/>
                    <a:pt x="598120" y="2501248"/>
                  </a:cubicBezTo>
                  <a:cubicBezTo>
                    <a:pt x="583733" y="2495506"/>
                    <a:pt x="566431" y="2484521"/>
                    <a:pt x="560897" y="2471368"/>
                  </a:cubicBezTo>
                  <a:cubicBezTo>
                    <a:pt x="533469" y="2407931"/>
                    <a:pt x="496686" y="2344634"/>
                    <a:pt x="506928" y="2272389"/>
                  </a:cubicBezTo>
                  <a:cubicBezTo>
                    <a:pt x="520879" y="2172517"/>
                    <a:pt x="509052" y="2077807"/>
                    <a:pt x="474122" y="1983284"/>
                  </a:cubicBezTo>
                  <a:cubicBezTo>
                    <a:pt x="417537" y="1829959"/>
                    <a:pt x="358639" y="1676886"/>
                    <a:pt x="349180" y="1510207"/>
                  </a:cubicBezTo>
                  <a:cubicBezTo>
                    <a:pt x="347619" y="1482573"/>
                    <a:pt x="326399" y="1451821"/>
                    <a:pt x="306451" y="1430003"/>
                  </a:cubicBezTo>
                  <a:cubicBezTo>
                    <a:pt x="268511" y="1388202"/>
                    <a:pt x="266127" y="1390512"/>
                    <a:pt x="287747" y="1336633"/>
                  </a:cubicBezTo>
                  <a:cubicBezTo>
                    <a:pt x="293070" y="1323756"/>
                    <a:pt x="295470" y="1308272"/>
                    <a:pt x="304326" y="1298229"/>
                  </a:cubicBezTo>
                  <a:cubicBezTo>
                    <a:pt x="349361" y="1247057"/>
                    <a:pt x="331041" y="1191986"/>
                    <a:pt x="317671" y="1136667"/>
                  </a:cubicBezTo>
                  <a:cubicBezTo>
                    <a:pt x="315148" y="1126990"/>
                    <a:pt x="311827" y="1115354"/>
                    <a:pt x="314959" y="1106522"/>
                  </a:cubicBezTo>
                  <a:cubicBezTo>
                    <a:pt x="329032" y="1066641"/>
                    <a:pt x="319157" y="1035231"/>
                    <a:pt x="290675" y="1004980"/>
                  </a:cubicBezTo>
                  <a:cubicBezTo>
                    <a:pt x="266138" y="978690"/>
                    <a:pt x="249805" y="947108"/>
                    <a:pt x="272712" y="910357"/>
                  </a:cubicBezTo>
                  <a:cubicBezTo>
                    <a:pt x="323486" y="828702"/>
                    <a:pt x="317578" y="747981"/>
                    <a:pt x="270963" y="667028"/>
                  </a:cubicBezTo>
                  <a:cubicBezTo>
                    <a:pt x="237707" y="609204"/>
                    <a:pt x="225082" y="549995"/>
                    <a:pt x="244986" y="483131"/>
                  </a:cubicBezTo>
                  <a:cubicBezTo>
                    <a:pt x="252708" y="457408"/>
                    <a:pt x="242285" y="426353"/>
                    <a:pt x="241465" y="397465"/>
                  </a:cubicBezTo>
                  <a:cubicBezTo>
                    <a:pt x="240850" y="381142"/>
                    <a:pt x="239176" y="363176"/>
                    <a:pt x="244890" y="348507"/>
                  </a:cubicBezTo>
                  <a:cubicBezTo>
                    <a:pt x="259350" y="309454"/>
                    <a:pt x="279299" y="272445"/>
                    <a:pt x="293439" y="233141"/>
                  </a:cubicBezTo>
                  <a:cubicBezTo>
                    <a:pt x="300152" y="214256"/>
                    <a:pt x="302437" y="192349"/>
                    <a:pt x="300513" y="172069"/>
                  </a:cubicBezTo>
                  <a:close/>
                </a:path>
              </a:pathLst>
            </a:custGeom>
            <a:solidFill>
              <a:srgbClr val="FFFFFF"/>
            </a:soli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23" name="Freeform: Shape 22">
              <a:extLst>
                <a:ext uri="{FF2B5EF4-FFF2-40B4-BE49-F238E27FC236}">
                  <a16:creationId xmlns:a16="http://schemas.microsoft.com/office/drawing/2014/main" id="{AC0AB7ED-D983-4149-A166-B31B71163F6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479015" y="0"/>
              <a:ext cx="712985" cy="6858000"/>
            </a:xfrm>
            <a:custGeom>
              <a:avLst/>
              <a:gdLst>
                <a:gd name="connsiteX0" fmla="*/ 280560 w 712985"/>
                <a:gd name="connsiteY0" fmla="*/ 0 h 6858000"/>
                <a:gd name="connsiteX1" fmla="*/ 712985 w 712985"/>
                <a:gd name="connsiteY1" fmla="*/ 0 h 6858000"/>
                <a:gd name="connsiteX2" fmla="*/ 712985 w 712985"/>
                <a:gd name="connsiteY2" fmla="*/ 6858000 h 6858000"/>
                <a:gd name="connsiteX3" fmla="*/ 372527 w 712985"/>
                <a:gd name="connsiteY3" fmla="*/ 6858000 h 6858000"/>
                <a:gd name="connsiteX4" fmla="*/ 372901 w 712985"/>
                <a:gd name="connsiteY4" fmla="*/ 6835810 h 6858000"/>
                <a:gd name="connsiteX5" fmla="*/ 363017 w 712985"/>
                <a:gd name="connsiteY5" fmla="*/ 6518145 h 6858000"/>
                <a:gd name="connsiteX6" fmla="*/ 310498 w 712985"/>
                <a:gd name="connsiteY6" fmla="*/ 6393936 h 6858000"/>
                <a:gd name="connsiteX7" fmla="*/ 305420 w 712985"/>
                <a:gd name="connsiteY7" fmla="*/ 6355564 h 6858000"/>
                <a:gd name="connsiteX8" fmla="*/ 311030 w 712985"/>
                <a:gd name="connsiteY8" fmla="*/ 6267729 h 6858000"/>
                <a:gd name="connsiteX9" fmla="*/ 281440 w 712985"/>
                <a:gd name="connsiteY9" fmla="*/ 6090959 h 6858000"/>
                <a:gd name="connsiteX10" fmla="*/ 258928 w 712985"/>
                <a:gd name="connsiteY10" fmla="*/ 6026981 h 6858000"/>
                <a:gd name="connsiteX11" fmla="*/ 245105 w 712985"/>
                <a:gd name="connsiteY11" fmla="*/ 5991615 h 6858000"/>
                <a:gd name="connsiteX12" fmla="*/ 197441 w 712985"/>
                <a:gd name="connsiteY12" fmla="*/ 5807458 h 6858000"/>
                <a:gd name="connsiteX13" fmla="*/ 159115 w 712985"/>
                <a:gd name="connsiteY13" fmla="*/ 5727356 h 6858000"/>
                <a:gd name="connsiteX14" fmla="*/ 152306 w 712985"/>
                <a:gd name="connsiteY14" fmla="*/ 5705270 h 6858000"/>
                <a:gd name="connsiteX15" fmla="*/ 150939 w 712985"/>
                <a:gd name="connsiteY15" fmla="*/ 5580441 h 6858000"/>
                <a:gd name="connsiteX16" fmla="*/ 187956 w 712985"/>
                <a:gd name="connsiteY16" fmla="*/ 5482729 h 6858000"/>
                <a:gd name="connsiteX17" fmla="*/ 201902 w 712985"/>
                <a:gd name="connsiteY17" fmla="*/ 5463053 h 6858000"/>
                <a:gd name="connsiteX18" fmla="*/ 168174 w 712985"/>
                <a:gd name="connsiteY18" fmla="*/ 5205662 h 6858000"/>
                <a:gd name="connsiteX19" fmla="*/ 157186 w 712985"/>
                <a:gd name="connsiteY19" fmla="*/ 5166766 h 6858000"/>
                <a:gd name="connsiteX20" fmla="*/ 163999 w 712985"/>
                <a:gd name="connsiteY20" fmla="*/ 4972256 h 6858000"/>
                <a:gd name="connsiteX21" fmla="*/ 163388 w 712985"/>
                <a:gd name="connsiteY21" fmla="*/ 4915833 h 6858000"/>
                <a:gd name="connsiteX22" fmla="*/ 166361 w 712985"/>
                <a:gd name="connsiteY22" fmla="*/ 4712964 h 6858000"/>
                <a:gd name="connsiteX23" fmla="*/ 140122 w 712985"/>
                <a:gd name="connsiteY23" fmla="*/ 4687152 h 6858000"/>
                <a:gd name="connsiteX24" fmla="*/ 73058 w 712985"/>
                <a:gd name="connsiteY24" fmla="*/ 4611951 h 6858000"/>
                <a:gd name="connsiteX25" fmla="*/ 3979 w 712985"/>
                <a:gd name="connsiteY25" fmla="*/ 4456771 h 6858000"/>
                <a:gd name="connsiteX26" fmla="*/ 2091 w 712985"/>
                <a:gd name="connsiteY26" fmla="*/ 4412781 h 6858000"/>
                <a:gd name="connsiteX27" fmla="*/ 75905 w 712985"/>
                <a:gd name="connsiteY27" fmla="*/ 4292897 h 6858000"/>
                <a:gd name="connsiteX28" fmla="*/ 104434 w 712985"/>
                <a:gd name="connsiteY28" fmla="*/ 4235333 h 6858000"/>
                <a:gd name="connsiteX29" fmla="*/ 151065 w 712985"/>
                <a:gd name="connsiteY29" fmla="*/ 4075686 h 6858000"/>
                <a:gd name="connsiteX30" fmla="*/ 161243 w 712985"/>
                <a:gd name="connsiteY30" fmla="*/ 4061695 h 6858000"/>
                <a:gd name="connsiteX31" fmla="*/ 286285 w 712985"/>
                <a:gd name="connsiteY31" fmla="*/ 3933862 h 6858000"/>
                <a:gd name="connsiteX32" fmla="*/ 306926 w 712985"/>
                <a:gd name="connsiteY32" fmla="*/ 3905847 h 6858000"/>
                <a:gd name="connsiteX33" fmla="*/ 340015 w 712985"/>
                <a:gd name="connsiteY33" fmla="*/ 3871199 h 6858000"/>
                <a:gd name="connsiteX34" fmla="*/ 400111 w 712985"/>
                <a:gd name="connsiteY34" fmla="*/ 3767743 h 6858000"/>
                <a:gd name="connsiteX35" fmla="*/ 409694 w 712985"/>
                <a:gd name="connsiteY35" fmla="*/ 3646690 h 6858000"/>
                <a:gd name="connsiteX36" fmla="*/ 428447 w 712985"/>
                <a:gd name="connsiteY36" fmla="*/ 3499752 h 6858000"/>
                <a:gd name="connsiteX37" fmla="*/ 445033 w 712985"/>
                <a:gd name="connsiteY37" fmla="*/ 3437349 h 6858000"/>
                <a:gd name="connsiteX38" fmla="*/ 471431 w 712985"/>
                <a:gd name="connsiteY38" fmla="*/ 3272018 h 6858000"/>
                <a:gd name="connsiteX39" fmla="*/ 495919 w 712985"/>
                <a:gd name="connsiteY39" fmla="*/ 3153432 h 6858000"/>
                <a:gd name="connsiteX40" fmla="*/ 499541 w 712985"/>
                <a:gd name="connsiteY40" fmla="*/ 2985907 h 6858000"/>
                <a:gd name="connsiteX41" fmla="*/ 491640 w 712985"/>
                <a:gd name="connsiteY41" fmla="*/ 2905697 h 6858000"/>
                <a:gd name="connsiteX42" fmla="*/ 586592 w 712985"/>
                <a:gd name="connsiteY42" fmla="*/ 2746325 h 6858000"/>
                <a:gd name="connsiteX43" fmla="*/ 647211 w 712985"/>
                <a:gd name="connsiteY43" fmla="*/ 2620857 h 6858000"/>
                <a:gd name="connsiteX44" fmla="*/ 598120 w 712985"/>
                <a:gd name="connsiteY44" fmla="*/ 2501248 h 6858000"/>
                <a:gd name="connsiteX45" fmla="*/ 560897 w 712985"/>
                <a:gd name="connsiteY45" fmla="*/ 2471368 h 6858000"/>
                <a:gd name="connsiteX46" fmla="*/ 506928 w 712985"/>
                <a:gd name="connsiteY46" fmla="*/ 2272389 h 6858000"/>
                <a:gd name="connsiteX47" fmla="*/ 474122 w 712985"/>
                <a:gd name="connsiteY47" fmla="*/ 1983284 h 6858000"/>
                <a:gd name="connsiteX48" fmla="*/ 349180 w 712985"/>
                <a:gd name="connsiteY48" fmla="*/ 1510207 h 6858000"/>
                <a:gd name="connsiteX49" fmla="*/ 306451 w 712985"/>
                <a:gd name="connsiteY49" fmla="*/ 1430003 h 6858000"/>
                <a:gd name="connsiteX50" fmla="*/ 287747 w 712985"/>
                <a:gd name="connsiteY50" fmla="*/ 1336633 h 6858000"/>
                <a:gd name="connsiteX51" fmla="*/ 304326 w 712985"/>
                <a:gd name="connsiteY51" fmla="*/ 1298229 h 6858000"/>
                <a:gd name="connsiteX52" fmla="*/ 317671 w 712985"/>
                <a:gd name="connsiteY52" fmla="*/ 1136667 h 6858000"/>
                <a:gd name="connsiteX53" fmla="*/ 314959 w 712985"/>
                <a:gd name="connsiteY53" fmla="*/ 1106522 h 6858000"/>
                <a:gd name="connsiteX54" fmla="*/ 290675 w 712985"/>
                <a:gd name="connsiteY54" fmla="*/ 1004980 h 6858000"/>
                <a:gd name="connsiteX55" fmla="*/ 272712 w 712985"/>
                <a:gd name="connsiteY55" fmla="*/ 910357 h 6858000"/>
                <a:gd name="connsiteX56" fmla="*/ 270963 w 712985"/>
                <a:gd name="connsiteY56" fmla="*/ 667028 h 6858000"/>
                <a:gd name="connsiteX57" fmla="*/ 244986 w 712985"/>
                <a:gd name="connsiteY57" fmla="*/ 483131 h 6858000"/>
                <a:gd name="connsiteX58" fmla="*/ 241465 w 712985"/>
                <a:gd name="connsiteY58" fmla="*/ 397465 h 6858000"/>
                <a:gd name="connsiteX59" fmla="*/ 244890 w 712985"/>
                <a:gd name="connsiteY59" fmla="*/ 348507 h 6858000"/>
                <a:gd name="connsiteX60" fmla="*/ 293439 w 712985"/>
                <a:gd name="connsiteY60" fmla="*/ 233141 h 6858000"/>
                <a:gd name="connsiteX61" fmla="*/ 300513 w 712985"/>
                <a:gd name="connsiteY61" fmla="*/ 172069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</a:cxnLst>
              <a:rect l="l" t="t" r="r" b="b"/>
              <a:pathLst>
                <a:path w="712985" h="6858000">
                  <a:moveTo>
                    <a:pt x="280560" y="0"/>
                  </a:moveTo>
                  <a:lnTo>
                    <a:pt x="712985" y="0"/>
                  </a:lnTo>
                  <a:lnTo>
                    <a:pt x="712985" y="6858000"/>
                  </a:lnTo>
                  <a:lnTo>
                    <a:pt x="372527" y="6858000"/>
                  </a:lnTo>
                  <a:lnTo>
                    <a:pt x="372901" y="6835810"/>
                  </a:lnTo>
                  <a:cubicBezTo>
                    <a:pt x="343741" y="6729822"/>
                    <a:pt x="373381" y="6623551"/>
                    <a:pt x="363017" y="6518145"/>
                  </a:cubicBezTo>
                  <a:cubicBezTo>
                    <a:pt x="358372" y="6470360"/>
                    <a:pt x="362468" y="6422202"/>
                    <a:pt x="310498" y="6393936"/>
                  </a:cubicBezTo>
                  <a:cubicBezTo>
                    <a:pt x="303659" y="6390296"/>
                    <a:pt x="304819" y="6368800"/>
                    <a:pt x="305420" y="6355564"/>
                  </a:cubicBezTo>
                  <a:cubicBezTo>
                    <a:pt x="306594" y="6326166"/>
                    <a:pt x="314451" y="6296329"/>
                    <a:pt x="311030" y="6267729"/>
                  </a:cubicBezTo>
                  <a:cubicBezTo>
                    <a:pt x="304253" y="6208466"/>
                    <a:pt x="293104" y="6149393"/>
                    <a:pt x="281440" y="6090959"/>
                  </a:cubicBezTo>
                  <a:cubicBezTo>
                    <a:pt x="276978" y="6068911"/>
                    <a:pt x="266829" y="6048361"/>
                    <a:pt x="258928" y="6026981"/>
                  </a:cubicBezTo>
                  <a:cubicBezTo>
                    <a:pt x="254416" y="6015184"/>
                    <a:pt x="244605" y="6003083"/>
                    <a:pt x="245105" y="5991615"/>
                  </a:cubicBezTo>
                  <a:cubicBezTo>
                    <a:pt x="248075" y="5925141"/>
                    <a:pt x="216651" y="5867990"/>
                    <a:pt x="197441" y="5807458"/>
                  </a:cubicBezTo>
                  <a:cubicBezTo>
                    <a:pt x="188523" y="5779456"/>
                    <a:pt x="171697" y="5754078"/>
                    <a:pt x="159115" y="5727356"/>
                  </a:cubicBezTo>
                  <a:cubicBezTo>
                    <a:pt x="155717" y="5720411"/>
                    <a:pt x="152517" y="5712566"/>
                    <a:pt x="152306" y="5705270"/>
                  </a:cubicBezTo>
                  <a:cubicBezTo>
                    <a:pt x="151252" y="5663532"/>
                    <a:pt x="151674" y="5621922"/>
                    <a:pt x="150939" y="5580441"/>
                  </a:cubicBezTo>
                  <a:cubicBezTo>
                    <a:pt x="150326" y="5542748"/>
                    <a:pt x="147369" y="5505023"/>
                    <a:pt x="187956" y="5482729"/>
                  </a:cubicBezTo>
                  <a:cubicBezTo>
                    <a:pt x="194324" y="5479395"/>
                    <a:pt x="198291" y="5470181"/>
                    <a:pt x="201902" y="5463053"/>
                  </a:cubicBezTo>
                  <a:cubicBezTo>
                    <a:pt x="257480" y="5353065"/>
                    <a:pt x="249730" y="5298303"/>
                    <a:pt x="168174" y="5205662"/>
                  </a:cubicBezTo>
                  <a:cubicBezTo>
                    <a:pt x="159805" y="5196040"/>
                    <a:pt x="152161" y="5174340"/>
                    <a:pt x="157186" y="5166766"/>
                  </a:cubicBezTo>
                  <a:cubicBezTo>
                    <a:pt x="198743" y="5102508"/>
                    <a:pt x="186477" y="5038579"/>
                    <a:pt x="163999" y="4972256"/>
                  </a:cubicBezTo>
                  <a:cubicBezTo>
                    <a:pt x="158020" y="4955056"/>
                    <a:pt x="155299" y="4930181"/>
                    <a:pt x="163388" y="4915833"/>
                  </a:cubicBezTo>
                  <a:cubicBezTo>
                    <a:pt x="200708" y="4847649"/>
                    <a:pt x="186907" y="4780374"/>
                    <a:pt x="166361" y="4712964"/>
                  </a:cubicBezTo>
                  <a:cubicBezTo>
                    <a:pt x="163165" y="4702485"/>
                    <a:pt x="150748" y="4690669"/>
                    <a:pt x="140122" y="4687152"/>
                  </a:cubicBezTo>
                  <a:cubicBezTo>
                    <a:pt x="102452" y="4674589"/>
                    <a:pt x="86917" y="4644970"/>
                    <a:pt x="73058" y="4611951"/>
                  </a:cubicBezTo>
                  <a:cubicBezTo>
                    <a:pt x="50686" y="4559957"/>
                    <a:pt x="25516" y="4509149"/>
                    <a:pt x="3979" y="4456771"/>
                  </a:cubicBezTo>
                  <a:cubicBezTo>
                    <a:pt x="-1236" y="4443877"/>
                    <a:pt x="-726" y="4427139"/>
                    <a:pt x="2091" y="4412781"/>
                  </a:cubicBezTo>
                  <a:cubicBezTo>
                    <a:pt x="11653" y="4363733"/>
                    <a:pt x="45382" y="4329603"/>
                    <a:pt x="75905" y="4292897"/>
                  </a:cubicBezTo>
                  <a:cubicBezTo>
                    <a:pt x="89361" y="4276787"/>
                    <a:pt x="97880" y="4255660"/>
                    <a:pt x="104434" y="4235333"/>
                  </a:cubicBezTo>
                  <a:cubicBezTo>
                    <a:pt x="121200" y="4182569"/>
                    <a:pt x="135523" y="4128901"/>
                    <a:pt x="151065" y="4075686"/>
                  </a:cubicBezTo>
                  <a:cubicBezTo>
                    <a:pt x="152552" y="4070549"/>
                    <a:pt x="157315" y="4065932"/>
                    <a:pt x="161243" y="4061695"/>
                  </a:cubicBezTo>
                  <a:cubicBezTo>
                    <a:pt x="202828" y="4019095"/>
                    <a:pt x="244731" y="3976753"/>
                    <a:pt x="286285" y="3933862"/>
                  </a:cubicBezTo>
                  <a:cubicBezTo>
                    <a:pt x="294168" y="3925683"/>
                    <a:pt x="299393" y="3914571"/>
                    <a:pt x="306926" y="3905847"/>
                  </a:cubicBezTo>
                  <a:cubicBezTo>
                    <a:pt x="317292" y="3893589"/>
                    <a:pt x="326766" y="3878502"/>
                    <a:pt x="340015" y="3871199"/>
                  </a:cubicBezTo>
                  <a:cubicBezTo>
                    <a:pt x="381725" y="3848490"/>
                    <a:pt x="396760" y="3812013"/>
                    <a:pt x="400111" y="3767743"/>
                  </a:cubicBezTo>
                  <a:cubicBezTo>
                    <a:pt x="403294" y="3727294"/>
                    <a:pt x="405323" y="3686973"/>
                    <a:pt x="409694" y="3646690"/>
                  </a:cubicBezTo>
                  <a:cubicBezTo>
                    <a:pt x="414852" y="3597538"/>
                    <a:pt x="420910" y="3548579"/>
                    <a:pt x="428447" y="3499752"/>
                  </a:cubicBezTo>
                  <a:cubicBezTo>
                    <a:pt x="431696" y="3478619"/>
                    <a:pt x="435683" y="3456228"/>
                    <a:pt x="445033" y="3437349"/>
                  </a:cubicBezTo>
                  <a:cubicBezTo>
                    <a:pt x="470858" y="3384475"/>
                    <a:pt x="486179" y="3329236"/>
                    <a:pt x="471431" y="3272018"/>
                  </a:cubicBezTo>
                  <a:cubicBezTo>
                    <a:pt x="459682" y="3226180"/>
                    <a:pt x="472474" y="3185267"/>
                    <a:pt x="495919" y="3153432"/>
                  </a:cubicBezTo>
                  <a:cubicBezTo>
                    <a:pt x="538461" y="3095505"/>
                    <a:pt x="521296" y="3040311"/>
                    <a:pt x="499541" y="2985907"/>
                  </a:cubicBezTo>
                  <a:cubicBezTo>
                    <a:pt x="488276" y="2957871"/>
                    <a:pt x="486838" y="2934028"/>
                    <a:pt x="491640" y="2905697"/>
                  </a:cubicBezTo>
                  <a:cubicBezTo>
                    <a:pt x="502898" y="2840071"/>
                    <a:pt x="547705" y="2792141"/>
                    <a:pt x="586592" y="2746325"/>
                  </a:cubicBezTo>
                  <a:cubicBezTo>
                    <a:pt x="619786" y="2707275"/>
                    <a:pt x="636305" y="2665661"/>
                    <a:pt x="647211" y="2620857"/>
                  </a:cubicBezTo>
                  <a:cubicBezTo>
                    <a:pt x="661216" y="2564298"/>
                    <a:pt x="648982" y="2522027"/>
                    <a:pt x="598120" y="2501248"/>
                  </a:cubicBezTo>
                  <a:cubicBezTo>
                    <a:pt x="583733" y="2495506"/>
                    <a:pt x="566431" y="2484521"/>
                    <a:pt x="560897" y="2471368"/>
                  </a:cubicBezTo>
                  <a:cubicBezTo>
                    <a:pt x="533469" y="2407931"/>
                    <a:pt x="496686" y="2344634"/>
                    <a:pt x="506928" y="2272389"/>
                  </a:cubicBezTo>
                  <a:cubicBezTo>
                    <a:pt x="520879" y="2172517"/>
                    <a:pt x="509052" y="2077807"/>
                    <a:pt x="474122" y="1983284"/>
                  </a:cubicBezTo>
                  <a:cubicBezTo>
                    <a:pt x="417537" y="1829959"/>
                    <a:pt x="358639" y="1676886"/>
                    <a:pt x="349180" y="1510207"/>
                  </a:cubicBezTo>
                  <a:cubicBezTo>
                    <a:pt x="347619" y="1482573"/>
                    <a:pt x="326399" y="1451821"/>
                    <a:pt x="306451" y="1430003"/>
                  </a:cubicBezTo>
                  <a:cubicBezTo>
                    <a:pt x="268511" y="1388202"/>
                    <a:pt x="266127" y="1390512"/>
                    <a:pt x="287747" y="1336633"/>
                  </a:cubicBezTo>
                  <a:cubicBezTo>
                    <a:pt x="293070" y="1323756"/>
                    <a:pt x="295470" y="1308272"/>
                    <a:pt x="304326" y="1298229"/>
                  </a:cubicBezTo>
                  <a:cubicBezTo>
                    <a:pt x="349361" y="1247057"/>
                    <a:pt x="331041" y="1191986"/>
                    <a:pt x="317671" y="1136667"/>
                  </a:cubicBezTo>
                  <a:cubicBezTo>
                    <a:pt x="315148" y="1126990"/>
                    <a:pt x="311827" y="1115354"/>
                    <a:pt x="314959" y="1106522"/>
                  </a:cubicBezTo>
                  <a:cubicBezTo>
                    <a:pt x="329032" y="1066641"/>
                    <a:pt x="319157" y="1035231"/>
                    <a:pt x="290675" y="1004980"/>
                  </a:cubicBezTo>
                  <a:cubicBezTo>
                    <a:pt x="266138" y="978690"/>
                    <a:pt x="249805" y="947108"/>
                    <a:pt x="272712" y="910357"/>
                  </a:cubicBezTo>
                  <a:cubicBezTo>
                    <a:pt x="323486" y="828702"/>
                    <a:pt x="317578" y="747981"/>
                    <a:pt x="270963" y="667028"/>
                  </a:cubicBezTo>
                  <a:cubicBezTo>
                    <a:pt x="237707" y="609204"/>
                    <a:pt x="225082" y="549995"/>
                    <a:pt x="244986" y="483131"/>
                  </a:cubicBezTo>
                  <a:cubicBezTo>
                    <a:pt x="252708" y="457408"/>
                    <a:pt x="242285" y="426353"/>
                    <a:pt x="241465" y="397465"/>
                  </a:cubicBezTo>
                  <a:cubicBezTo>
                    <a:pt x="240850" y="381142"/>
                    <a:pt x="239176" y="363176"/>
                    <a:pt x="244890" y="348507"/>
                  </a:cubicBezTo>
                  <a:cubicBezTo>
                    <a:pt x="259350" y="309454"/>
                    <a:pt x="279299" y="272445"/>
                    <a:pt x="293439" y="233141"/>
                  </a:cubicBezTo>
                  <a:cubicBezTo>
                    <a:pt x="300152" y="214256"/>
                    <a:pt x="302437" y="192349"/>
                    <a:pt x="300513" y="172069"/>
                  </a:cubicBezTo>
                  <a:close/>
                </a:path>
              </a:pathLst>
            </a:custGeom>
            <a:blipFill>
              <a:blip r:embed="rId2">
                <a:alphaModFix amt="57000"/>
              </a:blip>
              <a:tile tx="0" ty="0" sx="100000" sy="100000" flip="none" algn="tl"/>
            </a:blip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929F805D-338D-DB3C-E655-B5B11865F81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endParaRPr lang="en-GB"/>
          </a:p>
          <a:p>
            <a:endParaRPr lang="en-GB" dirty="0">
              <a:cs typeface="Calibri"/>
            </a:endParaRPr>
          </a:p>
          <a:p>
            <a:endParaRPr lang="en-GB" dirty="0">
              <a:cs typeface="Calibri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939A1E2A-7DB1-3FE8-B354-73FB78BCE443}"/>
              </a:ext>
            </a:extLst>
          </p:cNvPr>
          <p:cNvSpPr txBox="1"/>
          <p:nvPr/>
        </p:nvSpPr>
        <p:spPr>
          <a:xfrm>
            <a:off x="7491878" y="3338996"/>
            <a:ext cx="3172496" cy="33855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1600" dirty="0">
                <a:solidFill>
                  <a:schemeClr val="bg1"/>
                </a:solidFill>
              </a:rPr>
              <a:t>Tenor (no date)</a:t>
            </a:r>
            <a:endParaRPr lang="en-GB" sz="1600" dirty="0">
              <a:solidFill>
                <a:schemeClr val="bg1"/>
              </a:solidFill>
              <a:cs typeface="Calibri"/>
            </a:endParaRPr>
          </a:p>
        </p:txBody>
      </p:sp>
      <p:pic>
        <p:nvPicPr>
          <p:cNvPr id="3" name="Picture 3" descr="Logo&#10;&#10;Description automatically generated">
            <a:extLst>
              <a:ext uri="{FF2B5EF4-FFF2-40B4-BE49-F238E27FC236}">
                <a16:creationId xmlns:a16="http://schemas.microsoft.com/office/drawing/2014/main" id="{2DB32447-76C0-5D15-787E-D6A7743F74A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46227" y="887238"/>
            <a:ext cx="3702268" cy="31259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90257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wd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A9CB0874-88B8-43D3-B0B6-C32F790F79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4BFD067A-52BE-40EE-B7CA-391830B9A26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0"/>
            <a:ext cx="12192000" cy="2561771"/>
            <a:chOff x="0" y="0"/>
            <a:chExt cx="12192000" cy="2561771"/>
          </a:xfrm>
        </p:grpSpPr>
        <p:sp>
          <p:nvSpPr>
            <p:cNvPr id="11" name="Freeform: Shape 10">
              <a:extLst>
                <a:ext uri="{FF2B5EF4-FFF2-40B4-BE49-F238E27FC236}">
                  <a16:creationId xmlns:a16="http://schemas.microsoft.com/office/drawing/2014/main" id="{1CDA7855-806B-4A02-9C19-24872E4D89A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0"/>
              <a:ext cx="12192000" cy="2561771"/>
            </a:xfrm>
            <a:custGeom>
              <a:avLst/>
              <a:gdLst>
                <a:gd name="connsiteX0" fmla="*/ 0 w 12192000"/>
                <a:gd name="connsiteY0" fmla="*/ 0 h 2561771"/>
                <a:gd name="connsiteX1" fmla="*/ 12192000 w 12192000"/>
                <a:gd name="connsiteY1" fmla="*/ 0 h 2561771"/>
                <a:gd name="connsiteX2" fmla="*/ 12192000 w 12192000"/>
                <a:gd name="connsiteY2" fmla="*/ 2359863 h 2561771"/>
                <a:gd name="connsiteX3" fmla="*/ 6364514 w 12192000"/>
                <a:gd name="connsiteY3" fmla="*/ 2561771 h 2561771"/>
                <a:gd name="connsiteX4" fmla="*/ 1981200 w 12192000"/>
                <a:gd name="connsiteY4" fmla="*/ 2278742 h 2561771"/>
                <a:gd name="connsiteX5" fmla="*/ 0 w 12192000"/>
                <a:gd name="connsiteY5" fmla="*/ 2343277 h 25617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2192000" h="2561771">
                  <a:moveTo>
                    <a:pt x="0" y="0"/>
                  </a:moveTo>
                  <a:lnTo>
                    <a:pt x="12192000" y="0"/>
                  </a:lnTo>
                  <a:lnTo>
                    <a:pt x="12192000" y="2359863"/>
                  </a:lnTo>
                  <a:lnTo>
                    <a:pt x="6364514" y="2561771"/>
                  </a:lnTo>
                  <a:lnTo>
                    <a:pt x="1981200" y="2278742"/>
                  </a:lnTo>
                  <a:lnTo>
                    <a:pt x="0" y="2343277"/>
                  </a:lnTo>
                  <a:close/>
                </a:path>
              </a:pathLst>
            </a:custGeom>
            <a:solidFill>
              <a:schemeClr val="tx1"/>
            </a:soli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3AFE70DE-5BEC-4E54-98D2-48C13E1491F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0"/>
              <a:ext cx="12192000" cy="2561771"/>
            </a:xfrm>
            <a:custGeom>
              <a:avLst/>
              <a:gdLst>
                <a:gd name="connsiteX0" fmla="*/ 0 w 12192000"/>
                <a:gd name="connsiteY0" fmla="*/ 0 h 2561771"/>
                <a:gd name="connsiteX1" fmla="*/ 12192000 w 12192000"/>
                <a:gd name="connsiteY1" fmla="*/ 0 h 2561771"/>
                <a:gd name="connsiteX2" fmla="*/ 12192000 w 12192000"/>
                <a:gd name="connsiteY2" fmla="*/ 2359863 h 2561771"/>
                <a:gd name="connsiteX3" fmla="*/ 6364514 w 12192000"/>
                <a:gd name="connsiteY3" fmla="*/ 2561771 h 2561771"/>
                <a:gd name="connsiteX4" fmla="*/ 1981200 w 12192000"/>
                <a:gd name="connsiteY4" fmla="*/ 2278742 h 2561771"/>
                <a:gd name="connsiteX5" fmla="*/ 0 w 12192000"/>
                <a:gd name="connsiteY5" fmla="*/ 2343277 h 25617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2192000" h="2561771">
                  <a:moveTo>
                    <a:pt x="0" y="0"/>
                  </a:moveTo>
                  <a:lnTo>
                    <a:pt x="12192000" y="0"/>
                  </a:lnTo>
                  <a:lnTo>
                    <a:pt x="12192000" y="2359863"/>
                  </a:lnTo>
                  <a:lnTo>
                    <a:pt x="6364514" y="2561771"/>
                  </a:lnTo>
                  <a:lnTo>
                    <a:pt x="1981200" y="2278742"/>
                  </a:lnTo>
                  <a:lnTo>
                    <a:pt x="0" y="2343277"/>
                  </a:lnTo>
                  <a:close/>
                </a:path>
              </a:pathLst>
            </a:custGeom>
            <a:solidFill>
              <a:schemeClr val="bg1">
                <a:alpha val="86000"/>
              </a:schemeClr>
            </a:soli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1C398519-2464-04D0-2B1B-CFCFFDAB8F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12915" y="836206"/>
            <a:ext cx="7866060" cy="707886"/>
          </a:xfrm>
        </p:spPr>
        <p:txBody>
          <a:bodyPr anchor="b">
            <a:normAutofit/>
          </a:bodyPr>
          <a:lstStyle/>
          <a:p>
            <a:r>
              <a:rPr lang="en-GB" dirty="0">
                <a:cs typeface="Calibri Light"/>
              </a:rPr>
              <a:t>How to help:</a:t>
            </a:r>
            <a:endParaRPr lang="en-GB" dirty="0"/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C15B8CC4-8CCE-428F-AE7E-28D178984CE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rot="10800000">
            <a:off x="0" y="2027156"/>
            <a:ext cx="12192000" cy="757168"/>
            <a:chOff x="0" y="2959818"/>
            <a:chExt cx="12192000" cy="757168"/>
          </a:xfrm>
        </p:grpSpPr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A6359FA2-E374-4073-8269-E10D2AE749C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2959818"/>
              <a:ext cx="12192000" cy="757168"/>
            </a:xfrm>
            <a:custGeom>
              <a:avLst/>
              <a:gdLst>
                <a:gd name="connsiteX0" fmla="*/ 0 w 12192000"/>
                <a:gd name="connsiteY0" fmla="*/ 0 h 757168"/>
                <a:gd name="connsiteX1" fmla="*/ 41653 w 12192000"/>
                <a:gd name="connsiteY1" fmla="*/ 6945 h 757168"/>
                <a:gd name="connsiteX2" fmla="*/ 81317 w 12192000"/>
                <a:gd name="connsiteY2" fmla="*/ 15509 h 757168"/>
                <a:gd name="connsiteX3" fmla="*/ 114150 w 12192000"/>
                <a:gd name="connsiteY3" fmla="*/ 28105 h 757168"/>
                <a:gd name="connsiteX4" fmla="*/ 214865 w 12192000"/>
                <a:gd name="connsiteY4" fmla="*/ 58374 h 757168"/>
                <a:gd name="connsiteX5" fmla="*/ 299237 w 12192000"/>
                <a:gd name="connsiteY5" fmla="*/ 63560 h 757168"/>
                <a:gd name="connsiteX6" fmla="*/ 415570 w 12192000"/>
                <a:gd name="connsiteY6" fmla="*/ 83774 h 757168"/>
                <a:gd name="connsiteX7" fmla="*/ 633210 w 12192000"/>
                <a:gd name="connsiteY7" fmla="*/ 109108 h 757168"/>
                <a:gd name="connsiteX8" fmla="*/ 677567 w 12192000"/>
                <a:gd name="connsiteY8" fmla="*/ 119446 h 757168"/>
                <a:gd name="connsiteX9" fmla="*/ 946429 w 12192000"/>
                <a:gd name="connsiteY9" fmla="*/ 171502 h 757168"/>
                <a:gd name="connsiteX10" fmla="*/ 1163367 w 12192000"/>
                <a:gd name="connsiteY10" fmla="*/ 182106 h 757168"/>
                <a:gd name="connsiteX11" fmla="*/ 1180337 w 12192000"/>
                <a:gd name="connsiteY11" fmla="*/ 181279 h 757168"/>
                <a:gd name="connsiteX12" fmla="*/ 1263939 w 12192000"/>
                <a:gd name="connsiteY12" fmla="*/ 173070 h 757168"/>
                <a:gd name="connsiteX13" fmla="*/ 1392213 w 12192000"/>
                <a:gd name="connsiteY13" fmla="*/ 183225 h 757168"/>
                <a:gd name="connsiteX14" fmla="*/ 1479752 w 12192000"/>
                <a:gd name="connsiteY14" fmla="*/ 205174 h 757168"/>
                <a:gd name="connsiteX15" fmla="*/ 1589813 w 12192000"/>
                <a:gd name="connsiteY15" fmla="*/ 211706 h 757168"/>
                <a:gd name="connsiteX16" fmla="*/ 1716264 w 12192000"/>
                <a:gd name="connsiteY16" fmla="*/ 207459 h 757168"/>
                <a:gd name="connsiteX17" fmla="*/ 1772900 w 12192000"/>
                <a:gd name="connsiteY17" fmla="*/ 208137 h 757168"/>
                <a:gd name="connsiteX18" fmla="*/ 1929319 w 12192000"/>
                <a:gd name="connsiteY18" fmla="*/ 193822 h 757168"/>
                <a:gd name="connsiteX19" fmla="*/ 2021514 w 12192000"/>
                <a:gd name="connsiteY19" fmla="*/ 204186 h 757168"/>
                <a:gd name="connsiteX20" fmla="*/ 2111753 w 12192000"/>
                <a:gd name="connsiteY20" fmla="*/ 223797 h 757168"/>
                <a:gd name="connsiteX21" fmla="*/ 2169356 w 12192000"/>
                <a:gd name="connsiteY21" fmla="*/ 241125 h 757168"/>
                <a:gd name="connsiteX22" fmla="*/ 2286638 w 12192000"/>
                <a:gd name="connsiteY22" fmla="*/ 257382 h 757168"/>
                <a:gd name="connsiteX23" fmla="*/ 2308368 w 12192000"/>
                <a:gd name="connsiteY23" fmla="*/ 256995 h 757168"/>
                <a:gd name="connsiteX24" fmla="*/ 2660621 w 12192000"/>
                <a:gd name="connsiteY24" fmla="*/ 262863 h 757168"/>
                <a:gd name="connsiteX25" fmla="*/ 2801134 w 12192000"/>
                <a:gd name="connsiteY25" fmla="*/ 250006 h 757168"/>
                <a:gd name="connsiteX26" fmla="*/ 2830994 w 12192000"/>
                <a:gd name="connsiteY26" fmla="*/ 249091 h 757168"/>
                <a:gd name="connsiteX27" fmla="*/ 3129084 w 12192000"/>
                <a:gd name="connsiteY27" fmla="*/ 242009 h 757168"/>
                <a:gd name="connsiteX28" fmla="*/ 3162162 w 12192000"/>
                <a:gd name="connsiteY28" fmla="*/ 242789 h 757168"/>
                <a:gd name="connsiteX29" fmla="*/ 3254072 w 12192000"/>
                <a:gd name="connsiteY29" fmla="*/ 251612 h 757168"/>
                <a:gd name="connsiteX30" fmla="*/ 3473491 w 12192000"/>
                <a:gd name="connsiteY30" fmla="*/ 221903 h 757168"/>
                <a:gd name="connsiteX31" fmla="*/ 3691860 w 12192000"/>
                <a:gd name="connsiteY31" fmla="*/ 219228 h 757168"/>
                <a:gd name="connsiteX32" fmla="*/ 3811494 w 12192000"/>
                <a:gd name="connsiteY32" fmla="*/ 225691 h 757168"/>
                <a:gd name="connsiteX33" fmla="*/ 3897533 w 12192000"/>
                <a:gd name="connsiteY33" fmla="*/ 220087 h 757168"/>
                <a:gd name="connsiteX34" fmla="*/ 4109430 w 12192000"/>
                <a:gd name="connsiteY34" fmla="*/ 200477 h 757168"/>
                <a:gd name="connsiteX35" fmla="*/ 4208772 w 12192000"/>
                <a:gd name="connsiteY35" fmla="*/ 200914 h 757168"/>
                <a:gd name="connsiteX36" fmla="*/ 4314641 w 12192000"/>
                <a:gd name="connsiteY36" fmla="*/ 196159 h 757168"/>
                <a:gd name="connsiteX37" fmla="*/ 4577622 w 12192000"/>
                <a:gd name="connsiteY37" fmla="*/ 163774 h 757168"/>
                <a:gd name="connsiteX38" fmla="*/ 4790345 w 12192000"/>
                <a:gd name="connsiteY38" fmla="*/ 177592 h 757168"/>
                <a:gd name="connsiteX39" fmla="*/ 4926164 w 12192000"/>
                <a:gd name="connsiteY39" fmla="*/ 184139 h 757168"/>
                <a:gd name="connsiteX40" fmla="*/ 5088812 w 12192000"/>
                <a:gd name="connsiteY40" fmla="*/ 177401 h 757168"/>
                <a:gd name="connsiteX41" fmla="*/ 5222466 w 12192000"/>
                <a:gd name="connsiteY41" fmla="*/ 162082 h 757168"/>
                <a:gd name="connsiteX42" fmla="*/ 5406528 w 12192000"/>
                <a:gd name="connsiteY42" fmla="*/ 153987 h 757168"/>
                <a:gd name="connsiteX43" fmla="*/ 5590716 w 12192000"/>
                <a:gd name="connsiteY43" fmla="*/ 129490 h 757168"/>
                <a:gd name="connsiteX44" fmla="*/ 5719429 w 12192000"/>
                <a:gd name="connsiteY44" fmla="*/ 110099 h 757168"/>
                <a:gd name="connsiteX45" fmla="*/ 5897895 w 12192000"/>
                <a:gd name="connsiteY45" fmla="*/ 96368 h 757168"/>
                <a:gd name="connsiteX46" fmla="*/ 6169957 w 12192000"/>
                <a:gd name="connsiteY46" fmla="*/ 94411 h 757168"/>
                <a:gd name="connsiteX47" fmla="*/ 6294827 w 12192000"/>
                <a:gd name="connsiteY47" fmla="*/ 99236 h 757168"/>
                <a:gd name="connsiteX48" fmla="*/ 6494261 w 12192000"/>
                <a:gd name="connsiteY48" fmla="*/ 71724 h 757168"/>
                <a:gd name="connsiteX49" fmla="*/ 6579627 w 12192000"/>
                <a:gd name="connsiteY49" fmla="*/ 57883 h 757168"/>
                <a:gd name="connsiteX50" fmla="*/ 6654800 w 12192000"/>
                <a:gd name="connsiteY50" fmla="*/ 77086 h 757168"/>
                <a:gd name="connsiteX51" fmla="*/ 6703059 w 12192000"/>
                <a:gd name="connsiteY51" fmla="*/ 97166 h 757168"/>
                <a:gd name="connsiteX52" fmla="*/ 6859445 w 12192000"/>
                <a:gd name="connsiteY52" fmla="*/ 90481 h 757168"/>
                <a:gd name="connsiteX53" fmla="*/ 7025414 w 12192000"/>
                <a:gd name="connsiteY53" fmla="*/ 83536 h 757168"/>
                <a:gd name="connsiteX54" fmla="*/ 7144137 w 12192000"/>
                <a:gd name="connsiteY54" fmla="*/ 79264 h 757168"/>
                <a:gd name="connsiteX55" fmla="*/ 7291235 w 12192000"/>
                <a:gd name="connsiteY55" fmla="*/ 95367 h 757168"/>
                <a:gd name="connsiteX56" fmla="*/ 7407395 w 12192000"/>
                <a:gd name="connsiteY56" fmla="*/ 104888 h 757168"/>
                <a:gd name="connsiteX57" fmla="*/ 7500837 w 12192000"/>
                <a:gd name="connsiteY57" fmla="*/ 119515 h 757168"/>
                <a:gd name="connsiteX58" fmla="*/ 7533567 w 12192000"/>
                <a:gd name="connsiteY58" fmla="*/ 126955 h 757168"/>
                <a:gd name="connsiteX59" fmla="*/ 7792910 w 12192000"/>
                <a:gd name="connsiteY59" fmla="*/ 185188 h 757168"/>
                <a:gd name="connsiteX60" fmla="*/ 8070699 w 12192000"/>
                <a:gd name="connsiteY60" fmla="*/ 235423 h 757168"/>
                <a:gd name="connsiteX61" fmla="*/ 8253177 w 12192000"/>
                <a:gd name="connsiteY61" fmla="*/ 222473 h 757168"/>
                <a:gd name="connsiteX62" fmla="*/ 8320683 w 12192000"/>
                <a:gd name="connsiteY62" fmla="*/ 226393 h 757168"/>
                <a:gd name="connsiteX63" fmla="*/ 8631438 w 12192000"/>
                <a:gd name="connsiteY63" fmla="*/ 237528 h 757168"/>
                <a:gd name="connsiteX64" fmla="*/ 8686410 w 12192000"/>
                <a:gd name="connsiteY64" fmla="*/ 234877 h 757168"/>
                <a:gd name="connsiteX65" fmla="*/ 8980658 w 12192000"/>
                <a:gd name="connsiteY65" fmla="*/ 273001 h 757168"/>
                <a:gd name="connsiteX66" fmla="*/ 9087625 w 12192000"/>
                <a:gd name="connsiteY66" fmla="*/ 282423 h 757168"/>
                <a:gd name="connsiteX67" fmla="*/ 9186017 w 12192000"/>
                <a:gd name="connsiteY67" fmla="*/ 293875 h 757168"/>
                <a:gd name="connsiteX68" fmla="*/ 9323931 w 12192000"/>
                <a:gd name="connsiteY68" fmla="*/ 302628 h 757168"/>
                <a:gd name="connsiteX69" fmla="*/ 9467213 w 12192000"/>
                <a:gd name="connsiteY69" fmla="*/ 307275 h 757168"/>
                <a:gd name="connsiteX70" fmla="*/ 9626826 w 12192000"/>
                <a:gd name="connsiteY70" fmla="*/ 316213 h 757168"/>
                <a:gd name="connsiteX71" fmla="*/ 9689696 w 12192000"/>
                <a:gd name="connsiteY71" fmla="*/ 324467 h 757168"/>
                <a:gd name="connsiteX72" fmla="*/ 9860526 w 12192000"/>
                <a:gd name="connsiteY72" fmla="*/ 329986 h 757168"/>
                <a:gd name="connsiteX73" fmla="*/ 9949775 w 12192000"/>
                <a:gd name="connsiteY73" fmla="*/ 340386 h 757168"/>
                <a:gd name="connsiteX74" fmla="*/ 10097252 w 12192000"/>
                <a:gd name="connsiteY74" fmla="*/ 349262 h 757168"/>
                <a:gd name="connsiteX75" fmla="*/ 10145261 w 12192000"/>
                <a:gd name="connsiteY75" fmla="*/ 353113 h 757168"/>
                <a:gd name="connsiteX76" fmla="*/ 10188159 w 12192000"/>
                <a:gd name="connsiteY76" fmla="*/ 356124 h 757168"/>
                <a:gd name="connsiteX77" fmla="*/ 10336144 w 12192000"/>
                <a:gd name="connsiteY77" fmla="*/ 348235 h 757168"/>
                <a:gd name="connsiteX78" fmla="*/ 10466847 w 12192000"/>
                <a:gd name="connsiteY78" fmla="*/ 354131 h 757168"/>
                <a:gd name="connsiteX79" fmla="*/ 10696514 w 12192000"/>
                <a:gd name="connsiteY79" fmla="*/ 353575 h 757168"/>
                <a:gd name="connsiteX80" fmla="*/ 10746932 w 12192000"/>
                <a:gd name="connsiteY80" fmla="*/ 360606 h 757168"/>
                <a:gd name="connsiteX81" fmla="*/ 10905388 w 12192000"/>
                <a:gd name="connsiteY81" fmla="*/ 370627 h 757168"/>
                <a:gd name="connsiteX82" fmla="*/ 10995602 w 12192000"/>
                <a:gd name="connsiteY82" fmla="*/ 376691 h 757168"/>
                <a:gd name="connsiteX83" fmla="*/ 11107647 w 12192000"/>
                <a:gd name="connsiteY83" fmla="*/ 373405 h 757168"/>
                <a:gd name="connsiteX84" fmla="*/ 11302440 w 12192000"/>
                <a:gd name="connsiteY84" fmla="*/ 364156 h 757168"/>
                <a:gd name="connsiteX85" fmla="*/ 11353613 w 12192000"/>
                <a:gd name="connsiteY85" fmla="*/ 363785 h 757168"/>
                <a:gd name="connsiteX86" fmla="*/ 11447323 w 12192000"/>
                <a:gd name="connsiteY86" fmla="*/ 359346 h 757168"/>
                <a:gd name="connsiteX87" fmla="*/ 11464292 w 12192000"/>
                <a:gd name="connsiteY87" fmla="*/ 358519 h 757168"/>
                <a:gd name="connsiteX88" fmla="*/ 11607560 w 12192000"/>
                <a:gd name="connsiteY88" fmla="*/ 342370 h 757168"/>
                <a:gd name="connsiteX89" fmla="*/ 11681426 w 12192000"/>
                <a:gd name="connsiteY89" fmla="*/ 344335 h 757168"/>
                <a:gd name="connsiteX90" fmla="*/ 11893565 w 12192000"/>
                <a:gd name="connsiteY90" fmla="*/ 355261 h 757168"/>
                <a:gd name="connsiteX91" fmla="*/ 11983290 w 12192000"/>
                <a:gd name="connsiteY91" fmla="*/ 363588 h 757168"/>
                <a:gd name="connsiteX92" fmla="*/ 12192000 w 12192000"/>
                <a:gd name="connsiteY92" fmla="*/ 388018 h 757168"/>
                <a:gd name="connsiteX93" fmla="*/ 12192000 w 12192000"/>
                <a:gd name="connsiteY93" fmla="*/ 577115 h 757168"/>
                <a:gd name="connsiteX94" fmla="*/ 12157329 w 12192000"/>
                <a:gd name="connsiteY94" fmla="*/ 588862 h 757168"/>
                <a:gd name="connsiteX95" fmla="*/ 12066948 w 12192000"/>
                <a:gd name="connsiteY95" fmla="*/ 586034 h 757168"/>
                <a:gd name="connsiteX96" fmla="*/ 11911344 w 12192000"/>
                <a:gd name="connsiteY96" fmla="*/ 521599 h 757168"/>
                <a:gd name="connsiteX97" fmla="*/ 11847823 w 12192000"/>
                <a:gd name="connsiteY97" fmla="*/ 511785 h 757168"/>
                <a:gd name="connsiteX98" fmla="*/ 11737547 w 12192000"/>
                <a:gd name="connsiteY98" fmla="*/ 502380 h 757168"/>
                <a:gd name="connsiteX99" fmla="*/ 11636052 w 12192000"/>
                <a:gd name="connsiteY99" fmla="*/ 514993 h 757168"/>
                <a:gd name="connsiteX100" fmla="*/ 11394706 w 12192000"/>
                <a:gd name="connsiteY100" fmla="*/ 590867 h 757168"/>
                <a:gd name="connsiteX101" fmla="*/ 11354978 w 12192000"/>
                <a:gd name="connsiteY101" fmla="*/ 597561 h 757168"/>
                <a:gd name="connsiteX102" fmla="*/ 11285306 w 12192000"/>
                <a:gd name="connsiteY102" fmla="*/ 599825 h 757168"/>
                <a:gd name="connsiteX103" fmla="*/ 11008528 w 12192000"/>
                <a:gd name="connsiteY103" fmla="*/ 656670 h 757168"/>
                <a:gd name="connsiteX104" fmla="*/ 10948735 w 12192000"/>
                <a:gd name="connsiteY104" fmla="*/ 652964 h 757168"/>
                <a:gd name="connsiteX105" fmla="*/ 10850698 w 12192000"/>
                <a:gd name="connsiteY105" fmla="*/ 641721 h 757168"/>
                <a:gd name="connsiteX106" fmla="*/ 10744026 w 12192000"/>
                <a:gd name="connsiteY106" fmla="*/ 647769 h 757168"/>
                <a:gd name="connsiteX107" fmla="*/ 10666160 w 12192000"/>
                <a:gd name="connsiteY107" fmla="*/ 651891 h 757168"/>
                <a:gd name="connsiteX108" fmla="*/ 10450521 w 12192000"/>
                <a:gd name="connsiteY108" fmla="*/ 616552 h 757168"/>
                <a:gd name="connsiteX109" fmla="*/ 10271192 w 12192000"/>
                <a:gd name="connsiteY109" fmla="*/ 583498 h 757168"/>
                <a:gd name="connsiteX110" fmla="*/ 10246067 w 12192000"/>
                <a:gd name="connsiteY110" fmla="*/ 585423 h 757168"/>
                <a:gd name="connsiteX111" fmla="*/ 10005027 w 12192000"/>
                <a:gd name="connsiteY111" fmla="*/ 592252 h 757168"/>
                <a:gd name="connsiteX112" fmla="*/ 9898681 w 12192000"/>
                <a:gd name="connsiteY112" fmla="*/ 613195 h 757168"/>
                <a:gd name="connsiteX113" fmla="*/ 9753225 w 12192000"/>
                <a:gd name="connsiteY113" fmla="*/ 629038 h 757168"/>
                <a:gd name="connsiteX114" fmla="*/ 9591376 w 12192000"/>
                <a:gd name="connsiteY114" fmla="*/ 648601 h 757168"/>
                <a:gd name="connsiteX115" fmla="*/ 9472860 w 12192000"/>
                <a:gd name="connsiteY115" fmla="*/ 655936 h 757168"/>
                <a:gd name="connsiteX116" fmla="*/ 9299788 w 12192000"/>
                <a:gd name="connsiteY116" fmla="*/ 636945 h 757168"/>
                <a:gd name="connsiteX117" fmla="*/ 9264605 w 12192000"/>
                <a:gd name="connsiteY117" fmla="*/ 627087 h 757168"/>
                <a:gd name="connsiteX118" fmla="*/ 8926435 w 12192000"/>
                <a:gd name="connsiteY118" fmla="*/ 549269 h 757168"/>
                <a:gd name="connsiteX119" fmla="*/ 8698934 w 12192000"/>
                <a:gd name="connsiteY119" fmla="*/ 536583 h 757168"/>
                <a:gd name="connsiteX120" fmla="*/ 8622862 w 12192000"/>
                <a:gd name="connsiteY120" fmla="*/ 541563 h 757168"/>
                <a:gd name="connsiteX121" fmla="*/ 8482784 w 12192000"/>
                <a:gd name="connsiteY121" fmla="*/ 574094 h 757168"/>
                <a:gd name="connsiteX122" fmla="*/ 8421565 w 12192000"/>
                <a:gd name="connsiteY122" fmla="*/ 576610 h 757168"/>
                <a:gd name="connsiteX123" fmla="*/ 8313469 w 12192000"/>
                <a:gd name="connsiteY123" fmla="*/ 574762 h 757168"/>
                <a:gd name="connsiteX124" fmla="*/ 8079520 w 12192000"/>
                <a:gd name="connsiteY124" fmla="*/ 558685 h 757168"/>
                <a:gd name="connsiteX125" fmla="*/ 7773327 w 12192000"/>
                <a:gd name="connsiteY125" fmla="*/ 558854 h 757168"/>
                <a:gd name="connsiteX126" fmla="*/ 7652477 w 12192000"/>
                <a:gd name="connsiteY126" fmla="*/ 547561 h 757168"/>
                <a:gd name="connsiteX127" fmla="*/ 7522274 w 12192000"/>
                <a:gd name="connsiteY127" fmla="*/ 532150 h 757168"/>
                <a:gd name="connsiteX128" fmla="*/ 7484080 w 12192000"/>
                <a:gd name="connsiteY128" fmla="*/ 530532 h 757168"/>
                <a:gd name="connsiteX129" fmla="*/ 7282277 w 12192000"/>
                <a:gd name="connsiteY129" fmla="*/ 540177 h 757168"/>
                <a:gd name="connsiteX130" fmla="*/ 7235690 w 12192000"/>
                <a:gd name="connsiteY130" fmla="*/ 551282 h 757168"/>
                <a:gd name="connsiteX131" fmla="*/ 7116339 w 12192000"/>
                <a:gd name="connsiteY131" fmla="*/ 539494 h 757168"/>
                <a:gd name="connsiteX132" fmla="*/ 7011067 w 12192000"/>
                <a:gd name="connsiteY132" fmla="*/ 511848 h 757168"/>
                <a:gd name="connsiteX133" fmla="*/ 6403234 w 12192000"/>
                <a:gd name="connsiteY133" fmla="*/ 432296 h 757168"/>
                <a:gd name="connsiteX134" fmla="*/ 6036273 w 12192000"/>
                <a:gd name="connsiteY134" fmla="*/ 412301 h 757168"/>
                <a:gd name="connsiteX135" fmla="*/ 5780467 w 12192000"/>
                <a:gd name="connsiteY135" fmla="*/ 377910 h 757168"/>
                <a:gd name="connsiteX136" fmla="*/ 5739051 w 12192000"/>
                <a:gd name="connsiteY136" fmla="*/ 353609 h 757168"/>
                <a:gd name="connsiteX137" fmla="*/ 5583566 w 12192000"/>
                <a:gd name="connsiteY137" fmla="*/ 321995 h 757168"/>
                <a:gd name="connsiteX138" fmla="*/ 5432030 w 12192000"/>
                <a:gd name="connsiteY138" fmla="*/ 362512 h 757168"/>
                <a:gd name="connsiteX139" fmla="*/ 5241398 w 12192000"/>
                <a:gd name="connsiteY139" fmla="*/ 425781 h 757168"/>
                <a:gd name="connsiteX140" fmla="*/ 5139710 w 12192000"/>
                <a:gd name="connsiteY140" fmla="*/ 421022 h 757168"/>
                <a:gd name="connsiteX141" fmla="*/ 4929402 w 12192000"/>
                <a:gd name="connsiteY141" fmla="*/ 424310 h 757168"/>
                <a:gd name="connsiteX142" fmla="*/ 4782793 w 12192000"/>
                <a:gd name="connsiteY142" fmla="*/ 441046 h 757168"/>
                <a:gd name="connsiteX143" fmla="*/ 4577594 w 12192000"/>
                <a:gd name="connsiteY143" fmla="*/ 459290 h 757168"/>
                <a:gd name="connsiteX144" fmla="*/ 4500826 w 12192000"/>
                <a:gd name="connsiteY144" fmla="*/ 470529 h 757168"/>
                <a:gd name="connsiteX145" fmla="*/ 4317973 w 12192000"/>
                <a:gd name="connsiteY145" fmla="*/ 483649 h 757168"/>
                <a:gd name="connsiteX146" fmla="*/ 4166722 w 12192000"/>
                <a:gd name="connsiteY146" fmla="*/ 490602 h 757168"/>
                <a:gd name="connsiteX147" fmla="*/ 4042814 w 12192000"/>
                <a:gd name="connsiteY147" fmla="*/ 530660 h 757168"/>
                <a:gd name="connsiteX148" fmla="*/ 4002653 w 12192000"/>
                <a:gd name="connsiteY148" fmla="*/ 552594 h 757168"/>
                <a:gd name="connsiteX149" fmla="*/ 3969549 w 12192000"/>
                <a:gd name="connsiteY149" fmla="*/ 566312 h 757168"/>
                <a:gd name="connsiteX150" fmla="*/ 3821685 w 12192000"/>
                <a:gd name="connsiteY150" fmla="*/ 649183 h 757168"/>
                <a:gd name="connsiteX151" fmla="*/ 3805138 w 12192000"/>
                <a:gd name="connsiteY151" fmla="*/ 655947 h 757168"/>
                <a:gd name="connsiteX152" fmla="*/ 3609177 w 12192000"/>
                <a:gd name="connsiteY152" fmla="*/ 687459 h 757168"/>
                <a:gd name="connsiteX153" fmla="*/ 3539727 w 12192000"/>
                <a:gd name="connsiteY153" fmla="*/ 706521 h 757168"/>
                <a:gd name="connsiteX154" fmla="*/ 3396572 w 12192000"/>
                <a:gd name="connsiteY154" fmla="*/ 755681 h 757168"/>
                <a:gd name="connsiteX155" fmla="*/ 3341054 w 12192000"/>
                <a:gd name="connsiteY155" fmla="*/ 754679 h 757168"/>
                <a:gd name="connsiteX156" fmla="*/ 3138775 w 12192000"/>
                <a:gd name="connsiteY156" fmla="*/ 710120 h 757168"/>
                <a:gd name="connsiteX157" fmla="*/ 3037283 w 12192000"/>
                <a:gd name="connsiteY157" fmla="*/ 666453 h 757168"/>
                <a:gd name="connsiteX158" fmla="*/ 3002117 w 12192000"/>
                <a:gd name="connsiteY158" fmla="*/ 649347 h 757168"/>
                <a:gd name="connsiteX159" fmla="*/ 2747294 w 12192000"/>
                <a:gd name="connsiteY159" fmla="*/ 652400 h 757168"/>
                <a:gd name="connsiteX160" fmla="*/ 2676273 w 12192000"/>
                <a:gd name="connsiteY160" fmla="*/ 652304 h 757168"/>
                <a:gd name="connsiteX161" fmla="*/ 2432360 w 12192000"/>
                <a:gd name="connsiteY161" fmla="*/ 657836 h 757168"/>
                <a:gd name="connsiteX162" fmla="*/ 2382311 w 12192000"/>
                <a:gd name="connsiteY162" fmla="*/ 650824 h 757168"/>
                <a:gd name="connsiteX163" fmla="*/ 2055134 w 12192000"/>
                <a:gd name="connsiteY163" fmla="*/ 630053 h 757168"/>
                <a:gd name="connsiteX164" fmla="*/ 2031829 w 12192000"/>
                <a:gd name="connsiteY164" fmla="*/ 639324 h 757168"/>
                <a:gd name="connsiteX165" fmla="*/ 1912764 w 12192000"/>
                <a:gd name="connsiteY165" fmla="*/ 664183 h 757168"/>
                <a:gd name="connsiteX166" fmla="*/ 1755637 w 12192000"/>
                <a:gd name="connsiteY166" fmla="*/ 663960 h 757168"/>
                <a:gd name="connsiteX167" fmla="*/ 1727159 w 12192000"/>
                <a:gd name="connsiteY167" fmla="*/ 659605 h 757168"/>
                <a:gd name="connsiteX168" fmla="*/ 1622470 w 12192000"/>
                <a:gd name="connsiteY168" fmla="*/ 634850 h 757168"/>
                <a:gd name="connsiteX169" fmla="*/ 1385955 w 12192000"/>
                <a:gd name="connsiteY169" fmla="*/ 604522 h 757168"/>
                <a:gd name="connsiteX170" fmla="*/ 1340055 w 12192000"/>
                <a:gd name="connsiteY170" fmla="*/ 595629 h 757168"/>
                <a:gd name="connsiteX171" fmla="*/ 1257271 w 12192000"/>
                <a:gd name="connsiteY171" fmla="*/ 581180 h 757168"/>
                <a:gd name="connsiteX172" fmla="*/ 1031914 w 12192000"/>
                <a:gd name="connsiteY172" fmla="*/ 562692 h 757168"/>
                <a:gd name="connsiteX173" fmla="*/ 922031 w 12192000"/>
                <a:gd name="connsiteY173" fmla="*/ 566853 h 757168"/>
                <a:gd name="connsiteX174" fmla="*/ 873250 w 12192000"/>
                <a:gd name="connsiteY174" fmla="*/ 563724 h 757168"/>
                <a:gd name="connsiteX175" fmla="*/ 711627 w 12192000"/>
                <a:gd name="connsiteY175" fmla="*/ 529880 h 757168"/>
                <a:gd name="connsiteX176" fmla="*/ 311112 w 12192000"/>
                <a:gd name="connsiteY176" fmla="*/ 525106 h 757168"/>
                <a:gd name="connsiteX177" fmla="*/ 184145 w 12192000"/>
                <a:gd name="connsiteY177" fmla="*/ 532188 h 757168"/>
                <a:gd name="connsiteX178" fmla="*/ 116886 w 12192000"/>
                <a:gd name="connsiteY178" fmla="*/ 530572 h 757168"/>
                <a:gd name="connsiteX179" fmla="*/ 23941 w 12192000"/>
                <a:gd name="connsiteY179" fmla="*/ 506433 h 757168"/>
                <a:gd name="connsiteX180" fmla="*/ 0 w 12192000"/>
                <a:gd name="connsiteY180" fmla="*/ 502149 h 7571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</a:cxnLst>
              <a:rect l="l" t="t" r="r" b="b"/>
              <a:pathLst>
                <a:path w="12192000" h="757168">
                  <a:moveTo>
                    <a:pt x="0" y="0"/>
                  </a:moveTo>
                  <a:lnTo>
                    <a:pt x="41653" y="6945"/>
                  </a:lnTo>
                  <a:cubicBezTo>
                    <a:pt x="55151" y="9178"/>
                    <a:pt x="68996" y="11810"/>
                    <a:pt x="81317" y="15509"/>
                  </a:cubicBezTo>
                  <a:cubicBezTo>
                    <a:pt x="92911" y="18978"/>
                    <a:pt x="102562" y="24446"/>
                    <a:pt x="114150" y="28105"/>
                  </a:cubicBezTo>
                  <a:cubicBezTo>
                    <a:pt x="145644" y="37958"/>
                    <a:pt x="177914" y="47281"/>
                    <a:pt x="214865" y="58374"/>
                  </a:cubicBezTo>
                  <a:cubicBezTo>
                    <a:pt x="236680" y="42349"/>
                    <a:pt x="264438" y="53534"/>
                    <a:pt x="299237" y="63560"/>
                  </a:cubicBezTo>
                  <a:cubicBezTo>
                    <a:pt x="334763" y="73816"/>
                    <a:pt x="376093" y="78654"/>
                    <a:pt x="415570" y="83774"/>
                  </a:cubicBezTo>
                  <a:cubicBezTo>
                    <a:pt x="487949" y="93100"/>
                    <a:pt x="560804" y="100354"/>
                    <a:pt x="633210" y="109108"/>
                  </a:cubicBezTo>
                  <a:cubicBezTo>
                    <a:pt x="648566" y="111058"/>
                    <a:pt x="666073" y="114072"/>
                    <a:pt x="677567" y="119446"/>
                  </a:cubicBezTo>
                  <a:cubicBezTo>
                    <a:pt x="756262" y="155621"/>
                    <a:pt x="853422" y="169678"/>
                    <a:pt x="946429" y="171502"/>
                  </a:cubicBezTo>
                  <a:cubicBezTo>
                    <a:pt x="1019582" y="173044"/>
                    <a:pt x="1091239" y="175083"/>
                    <a:pt x="1163367" y="182106"/>
                  </a:cubicBezTo>
                  <a:cubicBezTo>
                    <a:pt x="1168863" y="182586"/>
                    <a:pt x="1176224" y="182589"/>
                    <a:pt x="1180337" y="181279"/>
                  </a:cubicBezTo>
                  <a:cubicBezTo>
                    <a:pt x="1205822" y="172503"/>
                    <a:pt x="1231920" y="173109"/>
                    <a:pt x="1263939" y="173070"/>
                  </a:cubicBezTo>
                  <a:cubicBezTo>
                    <a:pt x="1309211" y="172961"/>
                    <a:pt x="1350592" y="176848"/>
                    <a:pt x="1392213" y="183225"/>
                  </a:cubicBezTo>
                  <a:cubicBezTo>
                    <a:pt x="1422516" y="187866"/>
                    <a:pt x="1453010" y="195759"/>
                    <a:pt x="1479752" y="205174"/>
                  </a:cubicBezTo>
                  <a:cubicBezTo>
                    <a:pt x="1516962" y="218381"/>
                    <a:pt x="1553071" y="224660"/>
                    <a:pt x="1589813" y="211706"/>
                  </a:cubicBezTo>
                  <a:cubicBezTo>
                    <a:pt x="1629541" y="197953"/>
                    <a:pt x="1673292" y="205778"/>
                    <a:pt x="1716264" y="207459"/>
                  </a:cubicBezTo>
                  <a:cubicBezTo>
                    <a:pt x="1734988" y="208248"/>
                    <a:pt x="1754789" y="209668"/>
                    <a:pt x="1772900" y="208137"/>
                  </a:cubicBezTo>
                  <a:cubicBezTo>
                    <a:pt x="1825381" y="203828"/>
                    <a:pt x="1876222" y="195808"/>
                    <a:pt x="1929319" y="193822"/>
                  </a:cubicBezTo>
                  <a:cubicBezTo>
                    <a:pt x="1958819" y="192698"/>
                    <a:pt x="1991232" y="199166"/>
                    <a:pt x="2021514" y="204186"/>
                  </a:cubicBezTo>
                  <a:cubicBezTo>
                    <a:pt x="2052154" y="209417"/>
                    <a:pt x="2082323" y="216530"/>
                    <a:pt x="2111753" y="223797"/>
                  </a:cubicBezTo>
                  <a:cubicBezTo>
                    <a:pt x="2131736" y="228659"/>
                    <a:pt x="2153567" y="233429"/>
                    <a:pt x="2169356" y="241125"/>
                  </a:cubicBezTo>
                  <a:cubicBezTo>
                    <a:pt x="2205243" y="258649"/>
                    <a:pt x="2242901" y="263295"/>
                    <a:pt x="2286638" y="257382"/>
                  </a:cubicBezTo>
                  <a:cubicBezTo>
                    <a:pt x="2293313" y="256396"/>
                    <a:pt x="2301018" y="256799"/>
                    <a:pt x="2308368" y="256995"/>
                  </a:cubicBezTo>
                  <a:cubicBezTo>
                    <a:pt x="2426026" y="259155"/>
                    <a:pt x="2543593" y="262834"/>
                    <a:pt x="2660621" y="262863"/>
                  </a:cubicBezTo>
                  <a:cubicBezTo>
                    <a:pt x="2708088" y="262871"/>
                    <a:pt x="2754165" y="254412"/>
                    <a:pt x="2801134" y="250006"/>
                  </a:cubicBezTo>
                  <a:cubicBezTo>
                    <a:pt x="2810748" y="249174"/>
                    <a:pt x="2821504" y="247638"/>
                    <a:pt x="2830994" y="249091"/>
                  </a:cubicBezTo>
                  <a:cubicBezTo>
                    <a:pt x="2934354" y="264045"/>
                    <a:pt x="3032340" y="255254"/>
                    <a:pt x="3129084" y="242009"/>
                  </a:cubicBezTo>
                  <a:cubicBezTo>
                    <a:pt x="3139090" y="240625"/>
                    <a:pt x="3151170" y="241831"/>
                    <a:pt x="3162162" y="242789"/>
                  </a:cubicBezTo>
                  <a:cubicBezTo>
                    <a:pt x="3192925" y="245736"/>
                    <a:pt x="3225969" y="254145"/>
                    <a:pt x="3254072" y="251612"/>
                  </a:cubicBezTo>
                  <a:cubicBezTo>
                    <a:pt x="3328782" y="244461"/>
                    <a:pt x="3402881" y="234992"/>
                    <a:pt x="3473491" y="221903"/>
                  </a:cubicBezTo>
                  <a:cubicBezTo>
                    <a:pt x="3545212" y="208683"/>
                    <a:pt x="3611651" y="197856"/>
                    <a:pt x="3691860" y="219228"/>
                  </a:cubicBezTo>
                  <a:cubicBezTo>
                    <a:pt x="3725977" y="228268"/>
                    <a:pt x="3771754" y="225515"/>
                    <a:pt x="3811494" y="225691"/>
                  </a:cubicBezTo>
                  <a:cubicBezTo>
                    <a:pt x="3840564" y="225687"/>
                    <a:pt x="3868906" y="218586"/>
                    <a:pt x="3897533" y="220087"/>
                  </a:cubicBezTo>
                  <a:cubicBezTo>
                    <a:pt x="3973874" y="224087"/>
                    <a:pt x="4042293" y="217563"/>
                    <a:pt x="4109430" y="200477"/>
                  </a:cubicBezTo>
                  <a:cubicBezTo>
                    <a:pt x="4135544" y="193834"/>
                    <a:pt x="4175268" y="201258"/>
                    <a:pt x="4208772" y="200914"/>
                  </a:cubicBezTo>
                  <a:cubicBezTo>
                    <a:pt x="4244136" y="200288"/>
                    <a:pt x="4280583" y="199908"/>
                    <a:pt x="4314641" y="196159"/>
                  </a:cubicBezTo>
                  <a:cubicBezTo>
                    <a:pt x="4402743" y="186278"/>
                    <a:pt x="4489848" y="174436"/>
                    <a:pt x="4577622" y="163774"/>
                  </a:cubicBezTo>
                  <a:cubicBezTo>
                    <a:pt x="4649843" y="154967"/>
                    <a:pt x="4719794" y="168553"/>
                    <a:pt x="4790345" y="177592"/>
                  </a:cubicBezTo>
                  <a:cubicBezTo>
                    <a:pt x="4834576" y="183345"/>
                    <a:pt x="4875614" y="193701"/>
                    <a:pt x="4926164" y="184139"/>
                  </a:cubicBezTo>
                  <a:cubicBezTo>
                    <a:pt x="4974485" y="175032"/>
                    <a:pt x="5034899" y="180870"/>
                    <a:pt x="5088812" y="177401"/>
                  </a:cubicBezTo>
                  <a:cubicBezTo>
                    <a:pt x="5134238" y="174439"/>
                    <a:pt x="5178353" y="168165"/>
                    <a:pt x="5222466" y="162082"/>
                  </a:cubicBezTo>
                  <a:cubicBezTo>
                    <a:pt x="5282519" y="153783"/>
                    <a:pt x="5341864" y="144876"/>
                    <a:pt x="5406528" y="153987"/>
                  </a:cubicBezTo>
                  <a:cubicBezTo>
                    <a:pt x="5479960" y="164323"/>
                    <a:pt x="5531876" y="142624"/>
                    <a:pt x="5590716" y="129490"/>
                  </a:cubicBezTo>
                  <a:cubicBezTo>
                    <a:pt x="5631296" y="120553"/>
                    <a:pt x="5675395" y="114659"/>
                    <a:pt x="5719429" y="110099"/>
                  </a:cubicBezTo>
                  <a:cubicBezTo>
                    <a:pt x="5778247" y="104215"/>
                    <a:pt x="5838715" y="102042"/>
                    <a:pt x="5897895" y="96368"/>
                  </a:cubicBezTo>
                  <a:cubicBezTo>
                    <a:pt x="5987399" y="87895"/>
                    <a:pt x="6077855" y="82333"/>
                    <a:pt x="6169957" y="94411"/>
                  </a:cubicBezTo>
                  <a:cubicBezTo>
                    <a:pt x="6212360" y="99875"/>
                    <a:pt x="6252010" y="101763"/>
                    <a:pt x="6294827" y="99236"/>
                  </a:cubicBezTo>
                  <a:cubicBezTo>
                    <a:pt x="6364965" y="95091"/>
                    <a:pt x="6436581" y="97891"/>
                    <a:pt x="6494261" y="71724"/>
                  </a:cubicBezTo>
                  <a:cubicBezTo>
                    <a:pt x="6514615" y="62488"/>
                    <a:pt x="6550354" y="61691"/>
                    <a:pt x="6579627" y="57883"/>
                  </a:cubicBezTo>
                  <a:cubicBezTo>
                    <a:pt x="6613354" y="53353"/>
                    <a:pt x="6637770" y="57878"/>
                    <a:pt x="6654800" y="77086"/>
                  </a:cubicBezTo>
                  <a:cubicBezTo>
                    <a:pt x="6662444" y="85688"/>
                    <a:pt x="6685147" y="94892"/>
                    <a:pt x="6703059" y="97166"/>
                  </a:cubicBezTo>
                  <a:cubicBezTo>
                    <a:pt x="6756799" y="103989"/>
                    <a:pt x="6806654" y="100687"/>
                    <a:pt x="6859445" y="90481"/>
                  </a:cubicBezTo>
                  <a:cubicBezTo>
                    <a:pt x="6908894" y="80861"/>
                    <a:pt x="6969747" y="85387"/>
                    <a:pt x="7025414" y="83536"/>
                  </a:cubicBezTo>
                  <a:cubicBezTo>
                    <a:pt x="7064862" y="82168"/>
                    <a:pt x="7104501" y="77186"/>
                    <a:pt x="7144137" y="79264"/>
                  </a:cubicBezTo>
                  <a:cubicBezTo>
                    <a:pt x="7193316" y="81841"/>
                    <a:pt x="7241809" y="90488"/>
                    <a:pt x="7291235" y="95367"/>
                  </a:cubicBezTo>
                  <a:cubicBezTo>
                    <a:pt x="7329668" y="99288"/>
                    <a:pt x="7368978" y="100585"/>
                    <a:pt x="7407395" y="104888"/>
                  </a:cubicBezTo>
                  <a:cubicBezTo>
                    <a:pt x="7438868" y="108256"/>
                    <a:pt x="7469832" y="114265"/>
                    <a:pt x="7500837" y="119515"/>
                  </a:cubicBezTo>
                  <a:cubicBezTo>
                    <a:pt x="7512146" y="121444"/>
                    <a:pt x="7523255" y="127178"/>
                    <a:pt x="7533567" y="126955"/>
                  </a:cubicBezTo>
                  <a:cubicBezTo>
                    <a:pt x="7636025" y="124121"/>
                    <a:pt x="7707510" y="164497"/>
                    <a:pt x="7792910" y="185188"/>
                  </a:cubicBezTo>
                  <a:cubicBezTo>
                    <a:pt x="7882663" y="207063"/>
                    <a:pt x="7969001" y="237914"/>
                    <a:pt x="8070699" y="235423"/>
                  </a:cubicBezTo>
                  <a:cubicBezTo>
                    <a:pt x="8132239" y="233879"/>
                    <a:pt x="8191903" y="225939"/>
                    <a:pt x="8253177" y="222473"/>
                  </a:cubicBezTo>
                  <a:cubicBezTo>
                    <a:pt x="8274949" y="221324"/>
                    <a:pt x="8299150" y="222976"/>
                    <a:pt x="8320683" y="226393"/>
                  </a:cubicBezTo>
                  <a:cubicBezTo>
                    <a:pt x="8424731" y="242340"/>
                    <a:pt x="8527777" y="249266"/>
                    <a:pt x="8631438" y="237528"/>
                  </a:cubicBezTo>
                  <a:cubicBezTo>
                    <a:pt x="8649201" y="235596"/>
                    <a:pt x="8668058" y="233915"/>
                    <a:pt x="8686410" y="234877"/>
                  </a:cubicBezTo>
                  <a:cubicBezTo>
                    <a:pt x="8786966" y="240146"/>
                    <a:pt x="8885480" y="249315"/>
                    <a:pt x="8980658" y="273001"/>
                  </a:cubicBezTo>
                  <a:cubicBezTo>
                    <a:pt x="9012626" y="280972"/>
                    <a:pt x="9052108" y="279035"/>
                    <a:pt x="9087625" y="282423"/>
                  </a:cubicBezTo>
                  <a:cubicBezTo>
                    <a:pt x="9120583" y="285484"/>
                    <a:pt x="9154319" y="287825"/>
                    <a:pt x="9186017" y="293875"/>
                  </a:cubicBezTo>
                  <a:cubicBezTo>
                    <a:pt x="9232288" y="302785"/>
                    <a:pt x="9275554" y="305815"/>
                    <a:pt x="9323931" y="302628"/>
                  </a:cubicBezTo>
                  <a:cubicBezTo>
                    <a:pt x="9370084" y="299705"/>
                    <a:pt x="9419491" y="304964"/>
                    <a:pt x="9467213" y="307275"/>
                  </a:cubicBezTo>
                  <a:cubicBezTo>
                    <a:pt x="9520438" y="309874"/>
                    <a:pt x="9573661" y="312473"/>
                    <a:pt x="9626826" y="316213"/>
                  </a:cubicBezTo>
                  <a:cubicBezTo>
                    <a:pt x="9648094" y="317708"/>
                    <a:pt x="9671915" y="326588"/>
                    <a:pt x="9689696" y="324467"/>
                  </a:cubicBezTo>
                  <a:cubicBezTo>
                    <a:pt x="9747117" y="317175"/>
                    <a:pt x="9803355" y="332523"/>
                    <a:pt x="9860526" y="329986"/>
                  </a:cubicBezTo>
                  <a:cubicBezTo>
                    <a:pt x="9888572" y="328594"/>
                    <a:pt x="9919723" y="338048"/>
                    <a:pt x="9949775" y="340386"/>
                  </a:cubicBezTo>
                  <a:cubicBezTo>
                    <a:pt x="9998886" y="344296"/>
                    <a:pt x="10048092" y="346302"/>
                    <a:pt x="10097252" y="349262"/>
                  </a:cubicBezTo>
                  <a:cubicBezTo>
                    <a:pt x="10113390" y="350297"/>
                    <a:pt x="10129133" y="351886"/>
                    <a:pt x="10145261" y="353113"/>
                  </a:cubicBezTo>
                  <a:cubicBezTo>
                    <a:pt x="10159555" y="354243"/>
                    <a:pt x="10174512" y="356743"/>
                    <a:pt x="10188159" y="356124"/>
                  </a:cubicBezTo>
                  <a:cubicBezTo>
                    <a:pt x="10237589" y="353944"/>
                    <a:pt x="10286441" y="348682"/>
                    <a:pt x="10336144" y="348235"/>
                  </a:cubicBezTo>
                  <a:cubicBezTo>
                    <a:pt x="10379222" y="347822"/>
                    <a:pt x="10423443" y="353764"/>
                    <a:pt x="10466847" y="354131"/>
                  </a:cubicBezTo>
                  <a:cubicBezTo>
                    <a:pt x="10543353" y="354898"/>
                    <a:pt x="10619988" y="353190"/>
                    <a:pt x="10696514" y="353575"/>
                  </a:cubicBezTo>
                  <a:cubicBezTo>
                    <a:pt x="10713071" y="353680"/>
                    <a:pt x="10730069" y="359342"/>
                    <a:pt x="10746932" y="360606"/>
                  </a:cubicBezTo>
                  <a:cubicBezTo>
                    <a:pt x="10799731" y="364326"/>
                    <a:pt x="10852569" y="367289"/>
                    <a:pt x="10905388" y="370627"/>
                  </a:cubicBezTo>
                  <a:cubicBezTo>
                    <a:pt x="10935470" y="372396"/>
                    <a:pt x="10965963" y="373421"/>
                    <a:pt x="10995602" y="376691"/>
                  </a:cubicBezTo>
                  <a:cubicBezTo>
                    <a:pt x="11034750" y="381032"/>
                    <a:pt x="11070168" y="386324"/>
                    <a:pt x="11107647" y="373405"/>
                  </a:cubicBezTo>
                  <a:cubicBezTo>
                    <a:pt x="11165372" y="353347"/>
                    <a:pt x="11236837" y="366060"/>
                    <a:pt x="11302440" y="364156"/>
                  </a:cubicBezTo>
                  <a:cubicBezTo>
                    <a:pt x="11319394" y="363708"/>
                    <a:pt x="11336655" y="364422"/>
                    <a:pt x="11353613" y="363785"/>
                  </a:cubicBezTo>
                  <a:cubicBezTo>
                    <a:pt x="11384961" y="362566"/>
                    <a:pt x="11415955" y="360947"/>
                    <a:pt x="11447323" y="359346"/>
                  </a:cubicBezTo>
                  <a:cubicBezTo>
                    <a:pt x="11452855" y="359066"/>
                    <a:pt x="11459104" y="359200"/>
                    <a:pt x="11464292" y="358519"/>
                  </a:cubicBezTo>
                  <a:cubicBezTo>
                    <a:pt x="11512058" y="353010"/>
                    <a:pt x="11559143" y="346321"/>
                    <a:pt x="11607560" y="342370"/>
                  </a:cubicBezTo>
                  <a:cubicBezTo>
                    <a:pt x="11631218" y="340368"/>
                    <a:pt x="11657295" y="341352"/>
                    <a:pt x="11681426" y="344335"/>
                  </a:cubicBezTo>
                  <a:cubicBezTo>
                    <a:pt x="11751997" y="352993"/>
                    <a:pt x="11821986" y="358760"/>
                    <a:pt x="11893565" y="355261"/>
                  </a:cubicBezTo>
                  <a:cubicBezTo>
                    <a:pt x="11921973" y="353889"/>
                    <a:pt x="11953288" y="360300"/>
                    <a:pt x="11983290" y="363588"/>
                  </a:cubicBezTo>
                  <a:lnTo>
                    <a:pt x="12192000" y="388018"/>
                  </a:lnTo>
                  <a:lnTo>
                    <a:pt x="12192000" y="577115"/>
                  </a:lnTo>
                  <a:lnTo>
                    <a:pt x="12157329" y="588862"/>
                  </a:lnTo>
                  <a:cubicBezTo>
                    <a:pt x="12118393" y="608572"/>
                    <a:pt x="12109715" y="605637"/>
                    <a:pt x="12066948" y="586034"/>
                  </a:cubicBezTo>
                  <a:cubicBezTo>
                    <a:pt x="12016991" y="563193"/>
                    <a:pt x="11965119" y="541779"/>
                    <a:pt x="11911344" y="521599"/>
                  </a:cubicBezTo>
                  <a:cubicBezTo>
                    <a:pt x="11894383" y="515178"/>
                    <a:pt x="11869417" y="514060"/>
                    <a:pt x="11847823" y="511785"/>
                  </a:cubicBezTo>
                  <a:cubicBezTo>
                    <a:pt x="11811233" y="507768"/>
                    <a:pt x="11773630" y="501982"/>
                    <a:pt x="11737547" y="502380"/>
                  </a:cubicBezTo>
                  <a:cubicBezTo>
                    <a:pt x="11702930" y="502855"/>
                    <a:pt x="11668388" y="508866"/>
                    <a:pt x="11636052" y="514993"/>
                  </a:cubicBezTo>
                  <a:cubicBezTo>
                    <a:pt x="11545722" y="532199"/>
                    <a:pt x="11462455" y="555118"/>
                    <a:pt x="11394706" y="590867"/>
                  </a:cubicBezTo>
                  <a:cubicBezTo>
                    <a:pt x="11385999" y="595562"/>
                    <a:pt x="11369016" y="596581"/>
                    <a:pt x="11354978" y="597561"/>
                  </a:cubicBezTo>
                  <a:cubicBezTo>
                    <a:pt x="11332076" y="599224"/>
                    <a:pt x="11308448" y="600655"/>
                    <a:pt x="11285306" y="599825"/>
                  </a:cubicBezTo>
                  <a:cubicBezTo>
                    <a:pt x="11172906" y="595841"/>
                    <a:pt x="11083430" y="617861"/>
                    <a:pt x="11008528" y="656670"/>
                  </a:cubicBezTo>
                  <a:cubicBezTo>
                    <a:pt x="10986971" y="667750"/>
                    <a:pt x="10970753" y="668236"/>
                    <a:pt x="10948735" y="652964"/>
                  </a:cubicBezTo>
                  <a:cubicBezTo>
                    <a:pt x="10923173" y="635218"/>
                    <a:pt x="10885031" y="639705"/>
                    <a:pt x="10850698" y="641721"/>
                  </a:cubicBezTo>
                  <a:cubicBezTo>
                    <a:pt x="10815269" y="643680"/>
                    <a:pt x="10779458" y="645811"/>
                    <a:pt x="10744026" y="647769"/>
                  </a:cubicBezTo>
                  <a:cubicBezTo>
                    <a:pt x="10717832" y="649066"/>
                    <a:pt x="10692021" y="650003"/>
                    <a:pt x="10666160" y="651891"/>
                  </a:cubicBezTo>
                  <a:cubicBezTo>
                    <a:pt x="10585627" y="657783"/>
                    <a:pt x="10513854" y="650969"/>
                    <a:pt x="10450521" y="616552"/>
                  </a:cubicBezTo>
                  <a:cubicBezTo>
                    <a:pt x="10402221" y="590175"/>
                    <a:pt x="10339099" y="579806"/>
                    <a:pt x="10271192" y="583498"/>
                  </a:cubicBezTo>
                  <a:cubicBezTo>
                    <a:pt x="10262701" y="584006"/>
                    <a:pt x="10251859" y="587254"/>
                    <a:pt x="10246067" y="585423"/>
                  </a:cubicBezTo>
                  <a:cubicBezTo>
                    <a:pt x="10158786" y="558528"/>
                    <a:pt x="10086634" y="594049"/>
                    <a:pt x="10005027" y="592252"/>
                  </a:cubicBezTo>
                  <a:cubicBezTo>
                    <a:pt x="9969004" y="591507"/>
                    <a:pt x="9931565" y="603664"/>
                    <a:pt x="9898681" y="613195"/>
                  </a:cubicBezTo>
                  <a:cubicBezTo>
                    <a:pt x="9853463" y="626281"/>
                    <a:pt x="9813049" y="639042"/>
                    <a:pt x="9753225" y="629038"/>
                  </a:cubicBezTo>
                  <a:cubicBezTo>
                    <a:pt x="9693404" y="618845"/>
                    <a:pt x="9637675" y="628898"/>
                    <a:pt x="9591376" y="648601"/>
                  </a:cubicBezTo>
                  <a:cubicBezTo>
                    <a:pt x="9556001" y="663537"/>
                    <a:pt x="9518120" y="663077"/>
                    <a:pt x="9472860" y="655936"/>
                  </a:cubicBezTo>
                  <a:cubicBezTo>
                    <a:pt x="9416283" y="647056"/>
                    <a:pt x="9357217" y="643578"/>
                    <a:pt x="9299788" y="636945"/>
                  </a:cubicBezTo>
                  <a:cubicBezTo>
                    <a:pt x="9287347" y="635531"/>
                    <a:pt x="9271710" y="632039"/>
                    <a:pt x="9264605" y="627087"/>
                  </a:cubicBezTo>
                  <a:cubicBezTo>
                    <a:pt x="9177661" y="565680"/>
                    <a:pt x="9051076" y="558473"/>
                    <a:pt x="8926435" y="549269"/>
                  </a:cubicBezTo>
                  <a:cubicBezTo>
                    <a:pt x="8850925" y="543595"/>
                    <a:pt x="8774954" y="539613"/>
                    <a:pt x="8698934" y="536583"/>
                  </a:cubicBezTo>
                  <a:cubicBezTo>
                    <a:pt x="8673232" y="535428"/>
                    <a:pt x="8645916" y="537050"/>
                    <a:pt x="8622862" y="541563"/>
                  </a:cubicBezTo>
                  <a:cubicBezTo>
                    <a:pt x="8574890" y="551069"/>
                    <a:pt x="8530403" y="564380"/>
                    <a:pt x="8482784" y="574094"/>
                  </a:cubicBezTo>
                  <a:cubicBezTo>
                    <a:pt x="8464923" y="577929"/>
                    <a:pt x="8442157" y="576927"/>
                    <a:pt x="8421565" y="576610"/>
                  </a:cubicBezTo>
                  <a:cubicBezTo>
                    <a:pt x="8385152" y="576229"/>
                    <a:pt x="8345023" y="569546"/>
                    <a:pt x="8313469" y="574762"/>
                  </a:cubicBezTo>
                  <a:cubicBezTo>
                    <a:pt x="8231431" y="588203"/>
                    <a:pt x="8155671" y="580227"/>
                    <a:pt x="8079520" y="558685"/>
                  </a:cubicBezTo>
                  <a:cubicBezTo>
                    <a:pt x="7972906" y="528487"/>
                    <a:pt x="7870782" y="525043"/>
                    <a:pt x="7773327" y="558854"/>
                  </a:cubicBezTo>
                  <a:cubicBezTo>
                    <a:pt x="7729470" y="574107"/>
                    <a:pt x="7688069" y="563543"/>
                    <a:pt x="7652477" y="547561"/>
                  </a:cubicBezTo>
                  <a:cubicBezTo>
                    <a:pt x="7611494" y="529005"/>
                    <a:pt x="7570974" y="522685"/>
                    <a:pt x="7522274" y="532150"/>
                  </a:cubicBezTo>
                  <a:cubicBezTo>
                    <a:pt x="7511488" y="534257"/>
                    <a:pt x="7496511" y="532136"/>
                    <a:pt x="7484080" y="530532"/>
                  </a:cubicBezTo>
                  <a:cubicBezTo>
                    <a:pt x="7413133" y="522044"/>
                    <a:pt x="7341987" y="510303"/>
                    <a:pt x="7282277" y="540177"/>
                  </a:cubicBezTo>
                  <a:cubicBezTo>
                    <a:pt x="7270558" y="546051"/>
                    <a:pt x="7251336" y="547713"/>
                    <a:pt x="7235690" y="551282"/>
                  </a:cubicBezTo>
                  <a:cubicBezTo>
                    <a:pt x="7170161" y="565782"/>
                    <a:pt x="7172820" y="564203"/>
                    <a:pt x="7116339" y="539494"/>
                  </a:cubicBezTo>
                  <a:cubicBezTo>
                    <a:pt x="7086841" y="526502"/>
                    <a:pt x="7045980" y="512724"/>
                    <a:pt x="7011067" y="511848"/>
                  </a:cubicBezTo>
                  <a:cubicBezTo>
                    <a:pt x="6800473" y="506533"/>
                    <a:pt x="6601893" y="468653"/>
                    <a:pt x="6403234" y="432296"/>
                  </a:cubicBezTo>
                  <a:cubicBezTo>
                    <a:pt x="6280760" y="409851"/>
                    <a:pt x="6160432" y="402592"/>
                    <a:pt x="6036273" y="412301"/>
                  </a:cubicBezTo>
                  <a:cubicBezTo>
                    <a:pt x="5946471" y="419425"/>
                    <a:pt x="5863077" y="395593"/>
                    <a:pt x="5780467" y="377910"/>
                  </a:cubicBezTo>
                  <a:cubicBezTo>
                    <a:pt x="5763357" y="374343"/>
                    <a:pt x="5747757" y="363033"/>
                    <a:pt x="5739051" y="353609"/>
                  </a:cubicBezTo>
                  <a:cubicBezTo>
                    <a:pt x="5707675" y="320294"/>
                    <a:pt x="5653252" y="312483"/>
                    <a:pt x="5583566" y="321995"/>
                  </a:cubicBezTo>
                  <a:cubicBezTo>
                    <a:pt x="5528347" y="329404"/>
                    <a:pt x="5477716" y="340486"/>
                    <a:pt x="5432030" y="362512"/>
                  </a:cubicBezTo>
                  <a:cubicBezTo>
                    <a:pt x="5378421" y="388318"/>
                    <a:pt x="5322767" y="418026"/>
                    <a:pt x="5241398" y="425781"/>
                  </a:cubicBezTo>
                  <a:cubicBezTo>
                    <a:pt x="5206262" y="429089"/>
                    <a:pt x="5176131" y="428273"/>
                    <a:pt x="5139710" y="421022"/>
                  </a:cubicBezTo>
                  <a:cubicBezTo>
                    <a:pt x="5069048" y="407018"/>
                    <a:pt x="4997864" y="396037"/>
                    <a:pt x="4929402" y="424310"/>
                  </a:cubicBezTo>
                  <a:cubicBezTo>
                    <a:pt x="4891785" y="439890"/>
                    <a:pt x="4841650" y="448519"/>
                    <a:pt x="4782793" y="441046"/>
                  </a:cubicBezTo>
                  <a:cubicBezTo>
                    <a:pt x="4709316" y="431663"/>
                    <a:pt x="4641426" y="442031"/>
                    <a:pt x="4577594" y="459290"/>
                  </a:cubicBezTo>
                  <a:cubicBezTo>
                    <a:pt x="4554816" y="465538"/>
                    <a:pt x="4527069" y="468279"/>
                    <a:pt x="4500826" y="470529"/>
                  </a:cubicBezTo>
                  <a:cubicBezTo>
                    <a:pt x="4440199" y="475746"/>
                    <a:pt x="4379252" y="479993"/>
                    <a:pt x="4317973" y="483649"/>
                  </a:cubicBezTo>
                  <a:cubicBezTo>
                    <a:pt x="4267762" y="486741"/>
                    <a:pt x="4217264" y="488292"/>
                    <a:pt x="4166722" y="490602"/>
                  </a:cubicBezTo>
                  <a:cubicBezTo>
                    <a:pt x="4111394" y="493045"/>
                    <a:pt x="4067073" y="503124"/>
                    <a:pt x="4042814" y="530660"/>
                  </a:cubicBezTo>
                  <a:cubicBezTo>
                    <a:pt x="4034996" y="539407"/>
                    <a:pt x="4017001" y="545715"/>
                    <a:pt x="4002653" y="552594"/>
                  </a:cubicBezTo>
                  <a:cubicBezTo>
                    <a:pt x="3992459" y="557592"/>
                    <a:pt x="3979023" y="561086"/>
                    <a:pt x="3969549" y="566312"/>
                  </a:cubicBezTo>
                  <a:cubicBezTo>
                    <a:pt x="3919896" y="593854"/>
                    <a:pt x="3870968" y="621622"/>
                    <a:pt x="3821685" y="649183"/>
                  </a:cubicBezTo>
                  <a:cubicBezTo>
                    <a:pt x="3816761" y="651788"/>
                    <a:pt x="3811445" y="654943"/>
                    <a:pt x="3805138" y="655947"/>
                  </a:cubicBezTo>
                  <a:cubicBezTo>
                    <a:pt x="3739817" y="666451"/>
                    <a:pt x="3673801" y="676154"/>
                    <a:pt x="3609177" y="687459"/>
                  </a:cubicBezTo>
                  <a:cubicBezTo>
                    <a:pt x="3584288" y="691878"/>
                    <a:pt x="3558597" y="697589"/>
                    <a:pt x="3539727" y="706521"/>
                  </a:cubicBezTo>
                  <a:cubicBezTo>
                    <a:pt x="3496714" y="726780"/>
                    <a:pt x="3457268" y="749132"/>
                    <a:pt x="3396572" y="755681"/>
                  </a:cubicBezTo>
                  <a:cubicBezTo>
                    <a:pt x="3378807" y="757611"/>
                    <a:pt x="3357809" y="758036"/>
                    <a:pt x="3341054" y="754679"/>
                  </a:cubicBezTo>
                  <a:cubicBezTo>
                    <a:pt x="3272962" y="740809"/>
                    <a:pt x="3206471" y="724541"/>
                    <a:pt x="3138775" y="710120"/>
                  </a:cubicBezTo>
                  <a:cubicBezTo>
                    <a:pt x="3095820" y="701191"/>
                    <a:pt x="3056969" y="691141"/>
                    <a:pt x="3037283" y="666453"/>
                  </a:cubicBezTo>
                  <a:cubicBezTo>
                    <a:pt x="3031764" y="659487"/>
                    <a:pt x="3015626" y="651391"/>
                    <a:pt x="3002117" y="649347"/>
                  </a:cubicBezTo>
                  <a:cubicBezTo>
                    <a:pt x="2915220" y="636209"/>
                    <a:pt x="2829194" y="627503"/>
                    <a:pt x="2747294" y="652400"/>
                  </a:cubicBezTo>
                  <a:cubicBezTo>
                    <a:pt x="2730084" y="657794"/>
                    <a:pt x="2698519" y="656140"/>
                    <a:pt x="2676273" y="652304"/>
                  </a:cubicBezTo>
                  <a:cubicBezTo>
                    <a:pt x="2590546" y="637890"/>
                    <a:pt x="2508883" y="630176"/>
                    <a:pt x="2432360" y="657836"/>
                  </a:cubicBezTo>
                  <a:cubicBezTo>
                    <a:pt x="2423352" y="661179"/>
                    <a:pt x="2395274" y="656272"/>
                    <a:pt x="2382311" y="650824"/>
                  </a:cubicBezTo>
                  <a:cubicBezTo>
                    <a:pt x="2257393" y="597728"/>
                    <a:pt x="2187724" y="592930"/>
                    <a:pt x="2055134" y="630053"/>
                  </a:cubicBezTo>
                  <a:cubicBezTo>
                    <a:pt x="2046542" y="632464"/>
                    <a:pt x="2035364" y="635121"/>
                    <a:pt x="2031829" y="639324"/>
                  </a:cubicBezTo>
                  <a:cubicBezTo>
                    <a:pt x="2007977" y="666120"/>
                    <a:pt x="1960229" y="664380"/>
                    <a:pt x="1912764" y="664183"/>
                  </a:cubicBezTo>
                  <a:cubicBezTo>
                    <a:pt x="1860521" y="663924"/>
                    <a:pt x="1808236" y="664426"/>
                    <a:pt x="1755637" y="663960"/>
                  </a:cubicBezTo>
                  <a:cubicBezTo>
                    <a:pt x="1746439" y="663859"/>
                    <a:pt x="1736243" y="661799"/>
                    <a:pt x="1727159" y="659605"/>
                  </a:cubicBezTo>
                  <a:cubicBezTo>
                    <a:pt x="1692256" y="651480"/>
                    <a:pt x="1658604" y="640559"/>
                    <a:pt x="1622470" y="634850"/>
                  </a:cubicBezTo>
                  <a:cubicBezTo>
                    <a:pt x="1544362" y="622552"/>
                    <a:pt x="1469248" y="602210"/>
                    <a:pt x="1385955" y="604522"/>
                  </a:cubicBezTo>
                  <a:cubicBezTo>
                    <a:pt x="1371585" y="604913"/>
                    <a:pt x="1355357" y="598530"/>
                    <a:pt x="1340055" y="595629"/>
                  </a:cubicBezTo>
                  <a:cubicBezTo>
                    <a:pt x="1312351" y="590552"/>
                    <a:pt x="1285460" y="583993"/>
                    <a:pt x="1257271" y="581180"/>
                  </a:cubicBezTo>
                  <a:cubicBezTo>
                    <a:pt x="1182583" y="573830"/>
                    <a:pt x="1107142" y="566824"/>
                    <a:pt x="1031914" y="562692"/>
                  </a:cubicBezTo>
                  <a:cubicBezTo>
                    <a:pt x="995593" y="560597"/>
                    <a:pt x="958880" y="565923"/>
                    <a:pt x="922031" y="566853"/>
                  </a:cubicBezTo>
                  <a:cubicBezTo>
                    <a:pt x="905446" y="567320"/>
                    <a:pt x="878533" y="568199"/>
                    <a:pt x="873250" y="563724"/>
                  </a:cubicBezTo>
                  <a:cubicBezTo>
                    <a:pt x="832343" y="529722"/>
                    <a:pt x="772202" y="532674"/>
                    <a:pt x="711627" y="529880"/>
                  </a:cubicBezTo>
                  <a:cubicBezTo>
                    <a:pt x="577999" y="523641"/>
                    <a:pt x="447408" y="543696"/>
                    <a:pt x="311112" y="525106"/>
                  </a:cubicBezTo>
                  <a:cubicBezTo>
                    <a:pt x="271645" y="519795"/>
                    <a:pt x="226936" y="530235"/>
                    <a:pt x="184145" y="532188"/>
                  </a:cubicBezTo>
                  <a:cubicBezTo>
                    <a:pt x="162015" y="533128"/>
                    <a:pt x="137665" y="534333"/>
                    <a:pt x="116886" y="530572"/>
                  </a:cubicBezTo>
                  <a:cubicBezTo>
                    <a:pt x="84810" y="524693"/>
                    <a:pt x="54011" y="515448"/>
                    <a:pt x="23941" y="506433"/>
                  </a:cubicBezTo>
                  <a:lnTo>
                    <a:pt x="0" y="502149"/>
                  </a:lnTo>
                  <a:close/>
                </a:path>
              </a:pathLst>
            </a:custGeom>
            <a:solidFill>
              <a:srgbClr val="FFFFFF"/>
            </a:solidFill>
            <a:ln w="12700" cap="flat" cmpd="sng" algn="ctr">
              <a:noFill/>
              <a:prstDash val="solid"/>
              <a:miter lim="800000"/>
            </a:ln>
            <a:effectLst>
              <a:outerShdw blurRad="381000" dist="152400" dir="5400000" algn="t" rotWithShape="0">
                <a:prstClr val="black">
                  <a:alpha val="1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9A1F0E66-9B5E-4980-8AEC-B4D144B4878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2959818"/>
              <a:ext cx="12192000" cy="757168"/>
            </a:xfrm>
            <a:custGeom>
              <a:avLst/>
              <a:gdLst>
                <a:gd name="connsiteX0" fmla="*/ 0 w 12192000"/>
                <a:gd name="connsiteY0" fmla="*/ 0 h 757168"/>
                <a:gd name="connsiteX1" fmla="*/ 41653 w 12192000"/>
                <a:gd name="connsiteY1" fmla="*/ 6945 h 757168"/>
                <a:gd name="connsiteX2" fmla="*/ 81317 w 12192000"/>
                <a:gd name="connsiteY2" fmla="*/ 15509 h 757168"/>
                <a:gd name="connsiteX3" fmla="*/ 114150 w 12192000"/>
                <a:gd name="connsiteY3" fmla="*/ 28105 h 757168"/>
                <a:gd name="connsiteX4" fmla="*/ 214865 w 12192000"/>
                <a:gd name="connsiteY4" fmla="*/ 58374 h 757168"/>
                <a:gd name="connsiteX5" fmla="*/ 299237 w 12192000"/>
                <a:gd name="connsiteY5" fmla="*/ 63560 h 757168"/>
                <a:gd name="connsiteX6" fmla="*/ 415570 w 12192000"/>
                <a:gd name="connsiteY6" fmla="*/ 83774 h 757168"/>
                <a:gd name="connsiteX7" fmla="*/ 633210 w 12192000"/>
                <a:gd name="connsiteY7" fmla="*/ 109108 h 757168"/>
                <a:gd name="connsiteX8" fmla="*/ 677567 w 12192000"/>
                <a:gd name="connsiteY8" fmla="*/ 119446 h 757168"/>
                <a:gd name="connsiteX9" fmla="*/ 946429 w 12192000"/>
                <a:gd name="connsiteY9" fmla="*/ 171502 h 757168"/>
                <a:gd name="connsiteX10" fmla="*/ 1163367 w 12192000"/>
                <a:gd name="connsiteY10" fmla="*/ 182106 h 757168"/>
                <a:gd name="connsiteX11" fmla="*/ 1180337 w 12192000"/>
                <a:gd name="connsiteY11" fmla="*/ 181279 h 757168"/>
                <a:gd name="connsiteX12" fmla="*/ 1263939 w 12192000"/>
                <a:gd name="connsiteY12" fmla="*/ 173070 h 757168"/>
                <a:gd name="connsiteX13" fmla="*/ 1392213 w 12192000"/>
                <a:gd name="connsiteY13" fmla="*/ 183225 h 757168"/>
                <a:gd name="connsiteX14" fmla="*/ 1479752 w 12192000"/>
                <a:gd name="connsiteY14" fmla="*/ 205174 h 757168"/>
                <a:gd name="connsiteX15" fmla="*/ 1589813 w 12192000"/>
                <a:gd name="connsiteY15" fmla="*/ 211706 h 757168"/>
                <a:gd name="connsiteX16" fmla="*/ 1716264 w 12192000"/>
                <a:gd name="connsiteY16" fmla="*/ 207459 h 757168"/>
                <a:gd name="connsiteX17" fmla="*/ 1772900 w 12192000"/>
                <a:gd name="connsiteY17" fmla="*/ 208137 h 757168"/>
                <a:gd name="connsiteX18" fmla="*/ 1929319 w 12192000"/>
                <a:gd name="connsiteY18" fmla="*/ 193822 h 757168"/>
                <a:gd name="connsiteX19" fmla="*/ 2021514 w 12192000"/>
                <a:gd name="connsiteY19" fmla="*/ 204186 h 757168"/>
                <a:gd name="connsiteX20" fmla="*/ 2111753 w 12192000"/>
                <a:gd name="connsiteY20" fmla="*/ 223797 h 757168"/>
                <a:gd name="connsiteX21" fmla="*/ 2169356 w 12192000"/>
                <a:gd name="connsiteY21" fmla="*/ 241125 h 757168"/>
                <a:gd name="connsiteX22" fmla="*/ 2286638 w 12192000"/>
                <a:gd name="connsiteY22" fmla="*/ 257382 h 757168"/>
                <a:gd name="connsiteX23" fmla="*/ 2308368 w 12192000"/>
                <a:gd name="connsiteY23" fmla="*/ 256995 h 757168"/>
                <a:gd name="connsiteX24" fmla="*/ 2660621 w 12192000"/>
                <a:gd name="connsiteY24" fmla="*/ 262863 h 757168"/>
                <a:gd name="connsiteX25" fmla="*/ 2801134 w 12192000"/>
                <a:gd name="connsiteY25" fmla="*/ 250006 h 757168"/>
                <a:gd name="connsiteX26" fmla="*/ 2830994 w 12192000"/>
                <a:gd name="connsiteY26" fmla="*/ 249091 h 757168"/>
                <a:gd name="connsiteX27" fmla="*/ 3129084 w 12192000"/>
                <a:gd name="connsiteY27" fmla="*/ 242009 h 757168"/>
                <a:gd name="connsiteX28" fmla="*/ 3162162 w 12192000"/>
                <a:gd name="connsiteY28" fmla="*/ 242789 h 757168"/>
                <a:gd name="connsiteX29" fmla="*/ 3254072 w 12192000"/>
                <a:gd name="connsiteY29" fmla="*/ 251612 h 757168"/>
                <a:gd name="connsiteX30" fmla="*/ 3473491 w 12192000"/>
                <a:gd name="connsiteY30" fmla="*/ 221903 h 757168"/>
                <a:gd name="connsiteX31" fmla="*/ 3691860 w 12192000"/>
                <a:gd name="connsiteY31" fmla="*/ 219228 h 757168"/>
                <a:gd name="connsiteX32" fmla="*/ 3811494 w 12192000"/>
                <a:gd name="connsiteY32" fmla="*/ 225691 h 757168"/>
                <a:gd name="connsiteX33" fmla="*/ 3897533 w 12192000"/>
                <a:gd name="connsiteY33" fmla="*/ 220087 h 757168"/>
                <a:gd name="connsiteX34" fmla="*/ 4109430 w 12192000"/>
                <a:gd name="connsiteY34" fmla="*/ 200477 h 757168"/>
                <a:gd name="connsiteX35" fmla="*/ 4208772 w 12192000"/>
                <a:gd name="connsiteY35" fmla="*/ 200914 h 757168"/>
                <a:gd name="connsiteX36" fmla="*/ 4314641 w 12192000"/>
                <a:gd name="connsiteY36" fmla="*/ 196159 h 757168"/>
                <a:gd name="connsiteX37" fmla="*/ 4577622 w 12192000"/>
                <a:gd name="connsiteY37" fmla="*/ 163774 h 757168"/>
                <a:gd name="connsiteX38" fmla="*/ 4790345 w 12192000"/>
                <a:gd name="connsiteY38" fmla="*/ 177592 h 757168"/>
                <a:gd name="connsiteX39" fmla="*/ 4926164 w 12192000"/>
                <a:gd name="connsiteY39" fmla="*/ 184139 h 757168"/>
                <a:gd name="connsiteX40" fmla="*/ 5088812 w 12192000"/>
                <a:gd name="connsiteY40" fmla="*/ 177401 h 757168"/>
                <a:gd name="connsiteX41" fmla="*/ 5222466 w 12192000"/>
                <a:gd name="connsiteY41" fmla="*/ 162082 h 757168"/>
                <a:gd name="connsiteX42" fmla="*/ 5406528 w 12192000"/>
                <a:gd name="connsiteY42" fmla="*/ 153987 h 757168"/>
                <a:gd name="connsiteX43" fmla="*/ 5590716 w 12192000"/>
                <a:gd name="connsiteY43" fmla="*/ 129490 h 757168"/>
                <a:gd name="connsiteX44" fmla="*/ 5719429 w 12192000"/>
                <a:gd name="connsiteY44" fmla="*/ 110099 h 757168"/>
                <a:gd name="connsiteX45" fmla="*/ 5897895 w 12192000"/>
                <a:gd name="connsiteY45" fmla="*/ 96368 h 757168"/>
                <a:gd name="connsiteX46" fmla="*/ 6169957 w 12192000"/>
                <a:gd name="connsiteY46" fmla="*/ 94411 h 757168"/>
                <a:gd name="connsiteX47" fmla="*/ 6294827 w 12192000"/>
                <a:gd name="connsiteY47" fmla="*/ 99236 h 757168"/>
                <a:gd name="connsiteX48" fmla="*/ 6494261 w 12192000"/>
                <a:gd name="connsiteY48" fmla="*/ 71724 h 757168"/>
                <a:gd name="connsiteX49" fmla="*/ 6579627 w 12192000"/>
                <a:gd name="connsiteY49" fmla="*/ 57883 h 757168"/>
                <a:gd name="connsiteX50" fmla="*/ 6654800 w 12192000"/>
                <a:gd name="connsiteY50" fmla="*/ 77086 h 757168"/>
                <a:gd name="connsiteX51" fmla="*/ 6703059 w 12192000"/>
                <a:gd name="connsiteY51" fmla="*/ 97166 h 757168"/>
                <a:gd name="connsiteX52" fmla="*/ 6859445 w 12192000"/>
                <a:gd name="connsiteY52" fmla="*/ 90481 h 757168"/>
                <a:gd name="connsiteX53" fmla="*/ 7025414 w 12192000"/>
                <a:gd name="connsiteY53" fmla="*/ 83536 h 757168"/>
                <a:gd name="connsiteX54" fmla="*/ 7144137 w 12192000"/>
                <a:gd name="connsiteY54" fmla="*/ 79264 h 757168"/>
                <a:gd name="connsiteX55" fmla="*/ 7291235 w 12192000"/>
                <a:gd name="connsiteY55" fmla="*/ 95367 h 757168"/>
                <a:gd name="connsiteX56" fmla="*/ 7407395 w 12192000"/>
                <a:gd name="connsiteY56" fmla="*/ 104888 h 757168"/>
                <a:gd name="connsiteX57" fmla="*/ 7500837 w 12192000"/>
                <a:gd name="connsiteY57" fmla="*/ 119515 h 757168"/>
                <a:gd name="connsiteX58" fmla="*/ 7533567 w 12192000"/>
                <a:gd name="connsiteY58" fmla="*/ 126955 h 757168"/>
                <a:gd name="connsiteX59" fmla="*/ 7792910 w 12192000"/>
                <a:gd name="connsiteY59" fmla="*/ 185188 h 757168"/>
                <a:gd name="connsiteX60" fmla="*/ 8070699 w 12192000"/>
                <a:gd name="connsiteY60" fmla="*/ 235423 h 757168"/>
                <a:gd name="connsiteX61" fmla="*/ 8253177 w 12192000"/>
                <a:gd name="connsiteY61" fmla="*/ 222473 h 757168"/>
                <a:gd name="connsiteX62" fmla="*/ 8320683 w 12192000"/>
                <a:gd name="connsiteY62" fmla="*/ 226393 h 757168"/>
                <a:gd name="connsiteX63" fmla="*/ 8631438 w 12192000"/>
                <a:gd name="connsiteY63" fmla="*/ 237528 h 757168"/>
                <a:gd name="connsiteX64" fmla="*/ 8686410 w 12192000"/>
                <a:gd name="connsiteY64" fmla="*/ 234877 h 757168"/>
                <a:gd name="connsiteX65" fmla="*/ 8980658 w 12192000"/>
                <a:gd name="connsiteY65" fmla="*/ 273001 h 757168"/>
                <a:gd name="connsiteX66" fmla="*/ 9087625 w 12192000"/>
                <a:gd name="connsiteY66" fmla="*/ 282423 h 757168"/>
                <a:gd name="connsiteX67" fmla="*/ 9186017 w 12192000"/>
                <a:gd name="connsiteY67" fmla="*/ 293875 h 757168"/>
                <a:gd name="connsiteX68" fmla="*/ 9323931 w 12192000"/>
                <a:gd name="connsiteY68" fmla="*/ 302628 h 757168"/>
                <a:gd name="connsiteX69" fmla="*/ 9467213 w 12192000"/>
                <a:gd name="connsiteY69" fmla="*/ 307275 h 757168"/>
                <a:gd name="connsiteX70" fmla="*/ 9626826 w 12192000"/>
                <a:gd name="connsiteY70" fmla="*/ 316213 h 757168"/>
                <a:gd name="connsiteX71" fmla="*/ 9689696 w 12192000"/>
                <a:gd name="connsiteY71" fmla="*/ 324467 h 757168"/>
                <a:gd name="connsiteX72" fmla="*/ 9860526 w 12192000"/>
                <a:gd name="connsiteY72" fmla="*/ 329986 h 757168"/>
                <a:gd name="connsiteX73" fmla="*/ 9949775 w 12192000"/>
                <a:gd name="connsiteY73" fmla="*/ 340386 h 757168"/>
                <a:gd name="connsiteX74" fmla="*/ 10097252 w 12192000"/>
                <a:gd name="connsiteY74" fmla="*/ 349262 h 757168"/>
                <a:gd name="connsiteX75" fmla="*/ 10145261 w 12192000"/>
                <a:gd name="connsiteY75" fmla="*/ 353113 h 757168"/>
                <a:gd name="connsiteX76" fmla="*/ 10188159 w 12192000"/>
                <a:gd name="connsiteY76" fmla="*/ 356124 h 757168"/>
                <a:gd name="connsiteX77" fmla="*/ 10336144 w 12192000"/>
                <a:gd name="connsiteY77" fmla="*/ 348235 h 757168"/>
                <a:gd name="connsiteX78" fmla="*/ 10466847 w 12192000"/>
                <a:gd name="connsiteY78" fmla="*/ 354131 h 757168"/>
                <a:gd name="connsiteX79" fmla="*/ 10696514 w 12192000"/>
                <a:gd name="connsiteY79" fmla="*/ 353575 h 757168"/>
                <a:gd name="connsiteX80" fmla="*/ 10746932 w 12192000"/>
                <a:gd name="connsiteY80" fmla="*/ 360606 h 757168"/>
                <a:gd name="connsiteX81" fmla="*/ 10905388 w 12192000"/>
                <a:gd name="connsiteY81" fmla="*/ 370627 h 757168"/>
                <a:gd name="connsiteX82" fmla="*/ 10995602 w 12192000"/>
                <a:gd name="connsiteY82" fmla="*/ 376691 h 757168"/>
                <a:gd name="connsiteX83" fmla="*/ 11107647 w 12192000"/>
                <a:gd name="connsiteY83" fmla="*/ 373405 h 757168"/>
                <a:gd name="connsiteX84" fmla="*/ 11302440 w 12192000"/>
                <a:gd name="connsiteY84" fmla="*/ 364156 h 757168"/>
                <a:gd name="connsiteX85" fmla="*/ 11353613 w 12192000"/>
                <a:gd name="connsiteY85" fmla="*/ 363785 h 757168"/>
                <a:gd name="connsiteX86" fmla="*/ 11447323 w 12192000"/>
                <a:gd name="connsiteY86" fmla="*/ 359346 h 757168"/>
                <a:gd name="connsiteX87" fmla="*/ 11464292 w 12192000"/>
                <a:gd name="connsiteY87" fmla="*/ 358519 h 757168"/>
                <a:gd name="connsiteX88" fmla="*/ 11607560 w 12192000"/>
                <a:gd name="connsiteY88" fmla="*/ 342370 h 757168"/>
                <a:gd name="connsiteX89" fmla="*/ 11681426 w 12192000"/>
                <a:gd name="connsiteY89" fmla="*/ 344335 h 757168"/>
                <a:gd name="connsiteX90" fmla="*/ 11893565 w 12192000"/>
                <a:gd name="connsiteY90" fmla="*/ 355261 h 757168"/>
                <a:gd name="connsiteX91" fmla="*/ 11983290 w 12192000"/>
                <a:gd name="connsiteY91" fmla="*/ 363588 h 757168"/>
                <a:gd name="connsiteX92" fmla="*/ 12192000 w 12192000"/>
                <a:gd name="connsiteY92" fmla="*/ 388018 h 757168"/>
                <a:gd name="connsiteX93" fmla="*/ 12192000 w 12192000"/>
                <a:gd name="connsiteY93" fmla="*/ 577115 h 757168"/>
                <a:gd name="connsiteX94" fmla="*/ 12157329 w 12192000"/>
                <a:gd name="connsiteY94" fmla="*/ 588862 h 757168"/>
                <a:gd name="connsiteX95" fmla="*/ 12066948 w 12192000"/>
                <a:gd name="connsiteY95" fmla="*/ 586034 h 757168"/>
                <a:gd name="connsiteX96" fmla="*/ 11911344 w 12192000"/>
                <a:gd name="connsiteY96" fmla="*/ 521599 h 757168"/>
                <a:gd name="connsiteX97" fmla="*/ 11847823 w 12192000"/>
                <a:gd name="connsiteY97" fmla="*/ 511785 h 757168"/>
                <a:gd name="connsiteX98" fmla="*/ 11737547 w 12192000"/>
                <a:gd name="connsiteY98" fmla="*/ 502380 h 757168"/>
                <a:gd name="connsiteX99" fmla="*/ 11636052 w 12192000"/>
                <a:gd name="connsiteY99" fmla="*/ 514993 h 757168"/>
                <a:gd name="connsiteX100" fmla="*/ 11394706 w 12192000"/>
                <a:gd name="connsiteY100" fmla="*/ 590867 h 757168"/>
                <a:gd name="connsiteX101" fmla="*/ 11354978 w 12192000"/>
                <a:gd name="connsiteY101" fmla="*/ 597561 h 757168"/>
                <a:gd name="connsiteX102" fmla="*/ 11285306 w 12192000"/>
                <a:gd name="connsiteY102" fmla="*/ 599825 h 757168"/>
                <a:gd name="connsiteX103" fmla="*/ 11008528 w 12192000"/>
                <a:gd name="connsiteY103" fmla="*/ 656670 h 757168"/>
                <a:gd name="connsiteX104" fmla="*/ 10948735 w 12192000"/>
                <a:gd name="connsiteY104" fmla="*/ 652964 h 757168"/>
                <a:gd name="connsiteX105" fmla="*/ 10850698 w 12192000"/>
                <a:gd name="connsiteY105" fmla="*/ 641721 h 757168"/>
                <a:gd name="connsiteX106" fmla="*/ 10744026 w 12192000"/>
                <a:gd name="connsiteY106" fmla="*/ 647769 h 757168"/>
                <a:gd name="connsiteX107" fmla="*/ 10666160 w 12192000"/>
                <a:gd name="connsiteY107" fmla="*/ 651891 h 757168"/>
                <a:gd name="connsiteX108" fmla="*/ 10450521 w 12192000"/>
                <a:gd name="connsiteY108" fmla="*/ 616552 h 757168"/>
                <a:gd name="connsiteX109" fmla="*/ 10271192 w 12192000"/>
                <a:gd name="connsiteY109" fmla="*/ 583498 h 757168"/>
                <a:gd name="connsiteX110" fmla="*/ 10246067 w 12192000"/>
                <a:gd name="connsiteY110" fmla="*/ 585423 h 757168"/>
                <a:gd name="connsiteX111" fmla="*/ 10005027 w 12192000"/>
                <a:gd name="connsiteY111" fmla="*/ 592252 h 757168"/>
                <a:gd name="connsiteX112" fmla="*/ 9898681 w 12192000"/>
                <a:gd name="connsiteY112" fmla="*/ 613195 h 757168"/>
                <a:gd name="connsiteX113" fmla="*/ 9753225 w 12192000"/>
                <a:gd name="connsiteY113" fmla="*/ 629038 h 757168"/>
                <a:gd name="connsiteX114" fmla="*/ 9591376 w 12192000"/>
                <a:gd name="connsiteY114" fmla="*/ 648601 h 757168"/>
                <a:gd name="connsiteX115" fmla="*/ 9472860 w 12192000"/>
                <a:gd name="connsiteY115" fmla="*/ 655936 h 757168"/>
                <a:gd name="connsiteX116" fmla="*/ 9299788 w 12192000"/>
                <a:gd name="connsiteY116" fmla="*/ 636945 h 757168"/>
                <a:gd name="connsiteX117" fmla="*/ 9264605 w 12192000"/>
                <a:gd name="connsiteY117" fmla="*/ 627087 h 757168"/>
                <a:gd name="connsiteX118" fmla="*/ 8926435 w 12192000"/>
                <a:gd name="connsiteY118" fmla="*/ 549269 h 757168"/>
                <a:gd name="connsiteX119" fmla="*/ 8698934 w 12192000"/>
                <a:gd name="connsiteY119" fmla="*/ 536583 h 757168"/>
                <a:gd name="connsiteX120" fmla="*/ 8622862 w 12192000"/>
                <a:gd name="connsiteY120" fmla="*/ 541563 h 757168"/>
                <a:gd name="connsiteX121" fmla="*/ 8482784 w 12192000"/>
                <a:gd name="connsiteY121" fmla="*/ 574094 h 757168"/>
                <a:gd name="connsiteX122" fmla="*/ 8421565 w 12192000"/>
                <a:gd name="connsiteY122" fmla="*/ 576610 h 757168"/>
                <a:gd name="connsiteX123" fmla="*/ 8313469 w 12192000"/>
                <a:gd name="connsiteY123" fmla="*/ 574762 h 757168"/>
                <a:gd name="connsiteX124" fmla="*/ 8079520 w 12192000"/>
                <a:gd name="connsiteY124" fmla="*/ 558685 h 757168"/>
                <a:gd name="connsiteX125" fmla="*/ 7773327 w 12192000"/>
                <a:gd name="connsiteY125" fmla="*/ 558854 h 757168"/>
                <a:gd name="connsiteX126" fmla="*/ 7652477 w 12192000"/>
                <a:gd name="connsiteY126" fmla="*/ 547561 h 757168"/>
                <a:gd name="connsiteX127" fmla="*/ 7522274 w 12192000"/>
                <a:gd name="connsiteY127" fmla="*/ 532150 h 757168"/>
                <a:gd name="connsiteX128" fmla="*/ 7484080 w 12192000"/>
                <a:gd name="connsiteY128" fmla="*/ 530532 h 757168"/>
                <a:gd name="connsiteX129" fmla="*/ 7282277 w 12192000"/>
                <a:gd name="connsiteY129" fmla="*/ 540177 h 757168"/>
                <a:gd name="connsiteX130" fmla="*/ 7235690 w 12192000"/>
                <a:gd name="connsiteY130" fmla="*/ 551282 h 757168"/>
                <a:gd name="connsiteX131" fmla="*/ 7116339 w 12192000"/>
                <a:gd name="connsiteY131" fmla="*/ 539494 h 757168"/>
                <a:gd name="connsiteX132" fmla="*/ 7011067 w 12192000"/>
                <a:gd name="connsiteY132" fmla="*/ 511848 h 757168"/>
                <a:gd name="connsiteX133" fmla="*/ 6403234 w 12192000"/>
                <a:gd name="connsiteY133" fmla="*/ 432296 h 757168"/>
                <a:gd name="connsiteX134" fmla="*/ 6036273 w 12192000"/>
                <a:gd name="connsiteY134" fmla="*/ 412301 h 757168"/>
                <a:gd name="connsiteX135" fmla="*/ 5780467 w 12192000"/>
                <a:gd name="connsiteY135" fmla="*/ 377910 h 757168"/>
                <a:gd name="connsiteX136" fmla="*/ 5739051 w 12192000"/>
                <a:gd name="connsiteY136" fmla="*/ 353609 h 757168"/>
                <a:gd name="connsiteX137" fmla="*/ 5583566 w 12192000"/>
                <a:gd name="connsiteY137" fmla="*/ 321995 h 757168"/>
                <a:gd name="connsiteX138" fmla="*/ 5432030 w 12192000"/>
                <a:gd name="connsiteY138" fmla="*/ 362512 h 757168"/>
                <a:gd name="connsiteX139" fmla="*/ 5241398 w 12192000"/>
                <a:gd name="connsiteY139" fmla="*/ 425781 h 757168"/>
                <a:gd name="connsiteX140" fmla="*/ 5139710 w 12192000"/>
                <a:gd name="connsiteY140" fmla="*/ 421022 h 757168"/>
                <a:gd name="connsiteX141" fmla="*/ 4929402 w 12192000"/>
                <a:gd name="connsiteY141" fmla="*/ 424310 h 757168"/>
                <a:gd name="connsiteX142" fmla="*/ 4782793 w 12192000"/>
                <a:gd name="connsiteY142" fmla="*/ 441046 h 757168"/>
                <a:gd name="connsiteX143" fmla="*/ 4577594 w 12192000"/>
                <a:gd name="connsiteY143" fmla="*/ 459290 h 757168"/>
                <a:gd name="connsiteX144" fmla="*/ 4500826 w 12192000"/>
                <a:gd name="connsiteY144" fmla="*/ 470529 h 757168"/>
                <a:gd name="connsiteX145" fmla="*/ 4317973 w 12192000"/>
                <a:gd name="connsiteY145" fmla="*/ 483649 h 757168"/>
                <a:gd name="connsiteX146" fmla="*/ 4166722 w 12192000"/>
                <a:gd name="connsiteY146" fmla="*/ 490602 h 757168"/>
                <a:gd name="connsiteX147" fmla="*/ 4042814 w 12192000"/>
                <a:gd name="connsiteY147" fmla="*/ 530660 h 757168"/>
                <a:gd name="connsiteX148" fmla="*/ 4002653 w 12192000"/>
                <a:gd name="connsiteY148" fmla="*/ 552594 h 757168"/>
                <a:gd name="connsiteX149" fmla="*/ 3969549 w 12192000"/>
                <a:gd name="connsiteY149" fmla="*/ 566312 h 757168"/>
                <a:gd name="connsiteX150" fmla="*/ 3821685 w 12192000"/>
                <a:gd name="connsiteY150" fmla="*/ 649183 h 757168"/>
                <a:gd name="connsiteX151" fmla="*/ 3805138 w 12192000"/>
                <a:gd name="connsiteY151" fmla="*/ 655947 h 757168"/>
                <a:gd name="connsiteX152" fmla="*/ 3609177 w 12192000"/>
                <a:gd name="connsiteY152" fmla="*/ 687459 h 757168"/>
                <a:gd name="connsiteX153" fmla="*/ 3539727 w 12192000"/>
                <a:gd name="connsiteY153" fmla="*/ 706521 h 757168"/>
                <a:gd name="connsiteX154" fmla="*/ 3396572 w 12192000"/>
                <a:gd name="connsiteY154" fmla="*/ 755681 h 757168"/>
                <a:gd name="connsiteX155" fmla="*/ 3341054 w 12192000"/>
                <a:gd name="connsiteY155" fmla="*/ 754679 h 757168"/>
                <a:gd name="connsiteX156" fmla="*/ 3138775 w 12192000"/>
                <a:gd name="connsiteY156" fmla="*/ 710120 h 757168"/>
                <a:gd name="connsiteX157" fmla="*/ 3037283 w 12192000"/>
                <a:gd name="connsiteY157" fmla="*/ 666453 h 757168"/>
                <a:gd name="connsiteX158" fmla="*/ 3002117 w 12192000"/>
                <a:gd name="connsiteY158" fmla="*/ 649347 h 757168"/>
                <a:gd name="connsiteX159" fmla="*/ 2747294 w 12192000"/>
                <a:gd name="connsiteY159" fmla="*/ 652400 h 757168"/>
                <a:gd name="connsiteX160" fmla="*/ 2676273 w 12192000"/>
                <a:gd name="connsiteY160" fmla="*/ 652304 h 757168"/>
                <a:gd name="connsiteX161" fmla="*/ 2432360 w 12192000"/>
                <a:gd name="connsiteY161" fmla="*/ 657836 h 757168"/>
                <a:gd name="connsiteX162" fmla="*/ 2382311 w 12192000"/>
                <a:gd name="connsiteY162" fmla="*/ 650824 h 757168"/>
                <a:gd name="connsiteX163" fmla="*/ 2055134 w 12192000"/>
                <a:gd name="connsiteY163" fmla="*/ 630053 h 757168"/>
                <a:gd name="connsiteX164" fmla="*/ 2031829 w 12192000"/>
                <a:gd name="connsiteY164" fmla="*/ 639324 h 757168"/>
                <a:gd name="connsiteX165" fmla="*/ 1912764 w 12192000"/>
                <a:gd name="connsiteY165" fmla="*/ 664183 h 757168"/>
                <a:gd name="connsiteX166" fmla="*/ 1755637 w 12192000"/>
                <a:gd name="connsiteY166" fmla="*/ 663960 h 757168"/>
                <a:gd name="connsiteX167" fmla="*/ 1727159 w 12192000"/>
                <a:gd name="connsiteY167" fmla="*/ 659605 h 757168"/>
                <a:gd name="connsiteX168" fmla="*/ 1622470 w 12192000"/>
                <a:gd name="connsiteY168" fmla="*/ 634850 h 757168"/>
                <a:gd name="connsiteX169" fmla="*/ 1385955 w 12192000"/>
                <a:gd name="connsiteY169" fmla="*/ 604522 h 757168"/>
                <a:gd name="connsiteX170" fmla="*/ 1340055 w 12192000"/>
                <a:gd name="connsiteY170" fmla="*/ 595629 h 757168"/>
                <a:gd name="connsiteX171" fmla="*/ 1257271 w 12192000"/>
                <a:gd name="connsiteY171" fmla="*/ 581180 h 757168"/>
                <a:gd name="connsiteX172" fmla="*/ 1031914 w 12192000"/>
                <a:gd name="connsiteY172" fmla="*/ 562692 h 757168"/>
                <a:gd name="connsiteX173" fmla="*/ 922031 w 12192000"/>
                <a:gd name="connsiteY173" fmla="*/ 566853 h 757168"/>
                <a:gd name="connsiteX174" fmla="*/ 873250 w 12192000"/>
                <a:gd name="connsiteY174" fmla="*/ 563724 h 757168"/>
                <a:gd name="connsiteX175" fmla="*/ 711627 w 12192000"/>
                <a:gd name="connsiteY175" fmla="*/ 529880 h 757168"/>
                <a:gd name="connsiteX176" fmla="*/ 311112 w 12192000"/>
                <a:gd name="connsiteY176" fmla="*/ 525106 h 757168"/>
                <a:gd name="connsiteX177" fmla="*/ 184145 w 12192000"/>
                <a:gd name="connsiteY177" fmla="*/ 532188 h 757168"/>
                <a:gd name="connsiteX178" fmla="*/ 116886 w 12192000"/>
                <a:gd name="connsiteY178" fmla="*/ 530572 h 757168"/>
                <a:gd name="connsiteX179" fmla="*/ 23941 w 12192000"/>
                <a:gd name="connsiteY179" fmla="*/ 506433 h 757168"/>
                <a:gd name="connsiteX180" fmla="*/ 0 w 12192000"/>
                <a:gd name="connsiteY180" fmla="*/ 502149 h 7571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</a:cxnLst>
              <a:rect l="l" t="t" r="r" b="b"/>
              <a:pathLst>
                <a:path w="12192000" h="757168">
                  <a:moveTo>
                    <a:pt x="0" y="0"/>
                  </a:moveTo>
                  <a:lnTo>
                    <a:pt x="41653" y="6945"/>
                  </a:lnTo>
                  <a:cubicBezTo>
                    <a:pt x="55151" y="9178"/>
                    <a:pt x="68996" y="11810"/>
                    <a:pt x="81317" y="15509"/>
                  </a:cubicBezTo>
                  <a:cubicBezTo>
                    <a:pt x="92911" y="18978"/>
                    <a:pt x="102562" y="24446"/>
                    <a:pt x="114150" y="28105"/>
                  </a:cubicBezTo>
                  <a:cubicBezTo>
                    <a:pt x="145644" y="37958"/>
                    <a:pt x="177914" y="47281"/>
                    <a:pt x="214865" y="58374"/>
                  </a:cubicBezTo>
                  <a:cubicBezTo>
                    <a:pt x="236680" y="42349"/>
                    <a:pt x="264438" y="53534"/>
                    <a:pt x="299237" y="63560"/>
                  </a:cubicBezTo>
                  <a:cubicBezTo>
                    <a:pt x="334763" y="73816"/>
                    <a:pt x="376093" y="78654"/>
                    <a:pt x="415570" y="83774"/>
                  </a:cubicBezTo>
                  <a:cubicBezTo>
                    <a:pt x="487949" y="93100"/>
                    <a:pt x="560804" y="100354"/>
                    <a:pt x="633210" y="109108"/>
                  </a:cubicBezTo>
                  <a:cubicBezTo>
                    <a:pt x="648566" y="111058"/>
                    <a:pt x="666073" y="114072"/>
                    <a:pt x="677567" y="119446"/>
                  </a:cubicBezTo>
                  <a:cubicBezTo>
                    <a:pt x="756262" y="155621"/>
                    <a:pt x="853422" y="169678"/>
                    <a:pt x="946429" y="171502"/>
                  </a:cubicBezTo>
                  <a:cubicBezTo>
                    <a:pt x="1019582" y="173044"/>
                    <a:pt x="1091239" y="175083"/>
                    <a:pt x="1163367" y="182106"/>
                  </a:cubicBezTo>
                  <a:cubicBezTo>
                    <a:pt x="1168863" y="182586"/>
                    <a:pt x="1176224" y="182589"/>
                    <a:pt x="1180337" y="181279"/>
                  </a:cubicBezTo>
                  <a:cubicBezTo>
                    <a:pt x="1205822" y="172503"/>
                    <a:pt x="1231920" y="173109"/>
                    <a:pt x="1263939" y="173070"/>
                  </a:cubicBezTo>
                  <a:cubicBezTo>
                    <a:pt x="1309211" y="172961"/>
                    <a:pt x="1350592" y="176848"/>
                    <a:pt x="1392213" y="183225"/>
                  </a:cubicBezTo>
                  <a:cubicBezTo>
                    <a:pt x="1422516" y="187866"/>
                    <a:pt x="1453010" y="195759"/>
                    <a:pt x="1479752" y="205174"/>
                  </a:cubicBezTo>
                  <a:cubicBezTo>
                    <a:pt x="1516962" y="218381"/>
                    <a:pt x="1553071" y="224660"/>
                    <a:pt x="1589813" y="211706"/>
                  </a:cubicBezTo>
                  <a:cubicBezTo>
                    <a:pt x="1629541" y="197953"/>
                    <a:pt x="1673292" y="205778"/>
                    <a:pt x="1716264" y="207459"/>
                  </a:cubicBezTo>
                  <a:cubicBezTo>
                    <a:pt x="1734988" y="208248"/>
                    <a:pt x="1754789" y="209668"/>
                    <a:pt x="1772900" y="208137"/>
                  </a:cubicBezTo>
                  <a:cubicBezTo>
                    <a:pt x="1825381" y="203828"/>
                    <a:pt x="1876222" y="195808"/>
                    <a:pt x="1929319" y="193822"/>
                  </a:cubicBezTo>
                  <a:cubicBezTo>
                    <a:pt x="1958819" y="192698"/>
                    <a:pt x="1991232" y="199166"/>
                    <a:pt x="2021514" y="204186"/>
                  </a:cubicBezTo>
                  <a:cubicBezTo>
                    <a:pt x="2052154" y="209417"/>
                    <a:pt x="2082323" y="216530"/>
                    <a:pt x="2111753" y="223797"/>
                  </a:cubicBezTo>
                  <a:cubicBezTo>
                    <a:pt x="2131736" y="228659"/>
                    <a:pt x="2153567" y="233429"/>
                    <a:pt x="2169356" y="241125"/>
                  </a:cubicBezTo>
                  <a:cubicBezTo>
                    <a:pt x="2205243" y="258649"/>
                    <a:pt x="2242901" y="263295"/>
                    <a:pt x="2286638" y="257382"/>
                  </a:cubicBezTo>
                  <a:cubicBezTo>
                    <a:pt x="2293313" y="256396"/>
                    <a:pt x="2301018" y="256799"/>
                    <a:pt x="2308368" y="256995"/>
                  </a:cubicBezTo>
                  <a:cubicBezTo>
                    <a:pt x="2426026" y="259155"/>
                    <a:pt x="2543593" y="262834"/>
                    <a:pt x="2660621" y="262863"/>
                  </a:cubicBezTo>
                  <a:cubicBezTo>
                    <a:pt x="2708088" y="262871"/>
                    <a:pt x="2754165" y="254412"/>
                    <a:pt x="2801134" y="250006"/>
                  </a:cubicBezTo>
                  <a:cubicBezTo>
                    <a:pt x="2810748" y="249174"/>
                    <a:pt x="2821504" y="247638"/>
                    <a:pt x="2830994" y="249091"/>
                  </a:cubicBezTo>
                  <a:cubicBezTo>
                    <a:pt x="2934354" y="264045"/>
                    <a:pt x="3032340" y="255254"/>
                    <a:pt x="3129084" y="242009"/>
                  </a:cubicBezTo>
                  <a:cubicBezTo>
                    <a:pt x="3139090" y="240625"/>
                    <a:pt x="3151170" y="241831"/>
                    <a:pt x="3162162" y="242789"/>
                  </a:cubicBezTo>
                  <a:cubicBezTo>
                    <a:pt x="3192925" y="245736"/>
                    <a:pt x="3225969" y="254145"/>
                    <a:pt x="3254072" y="251612"/>
                  </a:cubicBezTo>
                  <a:cubicBezTo>
                    <a:pt x="3328782" y="244461"/>
                    <a:pt x="3402881" y="234992"/>
                    <a:pt x="3473491" y="221903"/>
                  </a:cubicBezTo>
                  <a:cubicBezTo>
                    <a:pt x="3545212" y="208683"/>
                    <a:pt x="3611651" y="197856"/>
                    <a:pt x="3691860" y="219228"/>
                  </a:cubicBezTo>
                  <a:cubicBezTo>
                    <a:pt x="3725977" y="228268"/>
                    <a:pt x="3771754" y="225515"/>
                    <a:pt x="3811494" y="225691"/>
                  </a:cubicBezTo>
                  <a:cubicBezTo>
                    <a:pt x="3840564" y="225687"/>
                    <a:pt x="3868906" y="218586"/>
                    <a:pt x="3897533" y="220087"/>
                  </a:cubicBezTo>
                  <a:cubicBezTo>
                    <a:pt x="3973874" y="224087"/>
                    <a:pt x="4042293" y="217563"/>
                    <a:pt x="4109430" y="200477"/>
                  </a:cubicBezTo>
                  <a:cubicBezTo>
                    <a:pt x="4135544" y="193834"/>
                    <a:pt x="4175268" y="201258"/>
                    <a:pt x="4208772" y="200914"/>
                  </a:cubicBezTo>
                  <a:cubicBezTo>
                    <a:pt x="4244136" y="200288"/>
                    <a:pt x="4280583" y="199908"/>
                    <a:pt x="4314641" y="196159"/>
                  </a:cubicBezTo>
                  <a:cubicBezTo>
                    <a:pt x="4402743" y="186278"/>
                    <a:pt x="4489848" y="174436"/>
                    <a:pt x="4577622" y="163774"/>
                  </a:cubicBezTo>
                  <a:cubicBezTo>
                    <a:pt x="4649843" y="154967"/>
                    <a:pt x="4719794" y="168553"/>
                    <a:pt x="4790345" y="177592"/>
                  </a:cubicBezTo>
                  <a:cubicBezTo>
                    <a:pt x="4834576" y="183345"/>
                    <a:pt x="4875614" y="193701"/>
                    <a:pt x="4926164" y="184139"/>
                  </a:cubicBezTo>
                  <a:cubicBezTo>
                    <a:pt x="4974485" y="175032"/>
                    <a:pt x="5034899" y="180870"/>
                    <a:pt x="5088812" y="177401"/>
                  </a:cubicBezTo>
                  <a:cubicBezTo>
                    <a:pt x="5134238" y="174439"/>
                    <a:pt x="5178353" y="168165"/>
                    <a:pt x="5222466" y="162082"/>
                  </a:cubicBezTo>
                  <a:cubicBezTo>
                    <a:pt x="5282519" y="153783"/>
                    <a:pt x="5341864" y="144876"/>
                    <a:pt x="5406528" y="153987"/>
                  </a:cubicBezTo>
                  <a:cubicBezTo>
                    <a:pt x="5479960" y="164323"/>
                    <a:pt x="5531876" y="142624"/>
                    <a:pt x="5590716" y="129490"/>
                  </a:cubicBezTo>
                  <a:cubicBezTo>
                    <a:pt x="5631296" y="120553"/>
                    <a:pt x="5675395" y="114659"/>
                    <a:pt x="5719429" y="110099"/>
                  </a:cubicBezTo>
                  <a:cubicBezTo>
                    <a:pt x="5778247" y="104215"/>
                    <a:pt x="5838715" y="102042"/>
                    <a:pt x="5897895" y="96368"/>
                  </a:cubicBezTo>
                  <a:cubicBezTo>
                    <a:pt x="5987399" y="87895"/>
                    <a:pt x="6077855" y="82333"/>
                    <a:pt x="6169957" y="94411"/>
                  </a:cubicBezTo>
                  <a:cubicBezTo>
                    <a:pt x="6212360" y="99875"/>
                    <a:pt x="6252010" y="101763"/>
                    <a:pt x="6294827" y="99236"/>
                  </a:cubicBezTo>
                  <a:cubicBezTo>
                    <a:pt x="6364965" y="95091"/>
                    <a:pt x="6436581" y="97891"/>
                    <a:pt x="6494261" y="71724"/>
                  </a:cubicBezTo>
                  <a:cubicBezTo>
                    <a:pt x="6514615" y="62488"/>
                    <a:pt x="6550354" y="61691"/>
                    <a:pt x="6579627" y="57883"/>
                  </a:cubicBezTo>
                  <a:cubicBezTo>
                    <a:pt x="6613354" y="53353"/>
                    <a:pt x="6637770" y="57878"/>
                    <a:pt x="6654800" y="77086"/>
                  </a:cubicBezTo>
                  <a:cubicBezTo>
                    <a:pt x="6662444" y="85688"/>
                    <a:pt x="6685147" y="94892"/>
                    <a:pt x="6703059" y="97166"/>
                  </a:cubicBezTo>
                  <a:cubicBezTo>
                    <a:pt x="6756799" y="103989"/>
                    <a:pt x="6806654" y="100687"/>
                    <a:pt x="6859445" y="90481"/>
                  </a:cubicBezTo>
                  <a:cubicBezTo>
                    <a:pt x="6908894" y="80861"/>
                    <a:pt x="6969747" y="85387"/>
                    <a:pt x="7025414" y="83536"/>
                  </a:cubicBezTo>
                  <a:cubicBezTo>
                    <a:pt x="7064862" y="82168"/>
                    <a:pt x="7104501" y="77186"/>
                    <a:pt x="7144137" y="79264"/>
                  </a:cubicBezTo>
                  <a:cubicBezTo>
                    <a:pt x="7193316" y="81841"/>
                    <a:pt x="7241809" y="90488"/>
                    <a:pt x="7291235" y="95367"/>
                  </a:cubicBezTo>
                  <a:cubicBezTo>
                    <a:pt x="7329668" y="99288"/>
                    <a:pt x="7368978" y="100585"/>
                    <a:pt x="7407395" y="104888"/>
                  </a:cubicBezTo>
                  <a:cubicBezTo>
                    <a:pt x="7438868" y="108256"/>
                    <a:pt x="7469832" y="114265"/>
                    <a:pt x="7500837" y="119515"/>
                  </a:cubicBezTo>
                  <a:cubicBezTo>
                    <a:pt x="7512146" y="121444"/>
                    <a:pt x="7523255" y="127178"/>
                    <a:pt x="7533567" y="126955"/>
                  </a:cubicBezTo>
                  <a:cubicBezTo>
                    <a:pt x="7636025" y="124121"/>
                    <a:pt x="7707510" y="164497"/>
                    <a:pt x="7792910" y="185188"/>
                  </a:cubicBezTo>
                  <a:cubicBezTo>
                    <a:pt x="7882663" y="207063"/>
                    <a:pt x="7969001" y="237914"/>
                    <a:pt x="8070699" y="235423"/>
                  </a:cubicBezTo>
                  <a:cubicBezTo>
                    <a:pt x="8132239" y="233879"/>
                    <a:pt x="8191903" y="225939"/>
                    <a:pt x="8253177" y="222473"/>
                  </a:cubicBezTo>
                  <a:cubicBezTo>
                    <a:pt x="8274949" y="221324"/>
                    <a:pt x="8299150" y="222976"/>
                    <a:pt x="8320683" y="226393"/>
                  </a:cubicBezTo>
                  <a:cubicBezTo>
                    <a:pt x="8424731" y="242340"/>
                    <a:pt x="8527777" y="249266"/>
                    <a:pt x="8631438" y="237528"/>
                  </a:cubicBezTo>
                  <a:cubicBezTo>
                    <a:pt x="8649201" y="235596"/>
                    <a:pt x="8668058" y="233915"/>
                    <a:pt x="8686410" y="234877"/>
                  </a:cubicBezTo>
                  <a:cubicBezTo>
                    <a:pt x="8786966" y="240146"/>
                    <a:pt x="8885480" y="249315"/>
                    <a:pt x="8980658" y="273001"/>
                  </a:cubicBezTo>
                  <a:cubicBezTo>
                    <a:pt x="9012626" y="280972"/>
                    <a:pt x="9052108" y="279035"/>
                    <a:pt x="9087625" y="282423"/>
                  </a:cubicBezTo>
                  <a:cubicBezTo>
                    <a:pt x="9120583" y="285484"/>
                    <a:pt x="9154319" y="287825"/>
                    <a:pt x="9186017" y="293875"/>
                  </a:cubicBezTo>
                  <a:cubicBezTo>
                    <a:pt x="9232288" y="302785"/>
                    <a:pt x="9275554" y="305815"/>
                    <a:pt x="9323931" y="302628"/>
                  </a:cubicBezTo>
                  <a:cubicBezTo>
                    <a:pt x="9370084" y="299705"/>
                    <a:pt x="9419491" y="304964"/>
                    <a:pt x="9467213" y="307275"/>
                  </a:cubicBezTo>
                  <a:cubicBezTo>
                    <a:pt x="9520438" y="309874"/>
                    <a:pt x="9573661" y="312473"/>
                    <a:pt x="9626826" y="316213"/>
                  </a:cubicBezTo>
                  <a:cubicBezTo>
                    <a:pt x="9648094" y="317708"/>
                    <a:pt x="9671915" y="326588"/>
                    <a:pt x="9689696" y="324467"/>
                  </a:cubicBezTo>
                  <a:cubicBezTo>
                    <a:pt x="9747117" y="317175"/>
                    <a:pt x="9803355" y="332523"/>
                    <a:pt x="9860526" y="329986"/>
                  </a:cubicBezTo>
                  <a:cubicBezTo>
                    <a:pt x="9888572" y="328594"/>
                    <a:pt x="9919723" y="338048"/>
                    <a:pt x="9949775" y="340386"/>
                  </a:cubicBezTo>
                  <a:cubicBezTo>
                    <a:pt x="9998886" y="344296"/>
                    <a:pt x="10048092" y="346302"/>
                    <a:pt x="10097252" y="349262"/>
                  </a:cubicBezTo>
                  <a:cubicBezTo>
                    <a:pt x="10113390" y="350297"/>
                    <a:pt x="10129133" y="351886"/>
                    <a:pt x="10145261" y="353113"/>
                  </a:cubicBezTo>
                  <a:cubicBezTo>
                    <a:pt x="10159555" y="354243"/>
                    <a:pt x="10174512" y="356743"/>
                    <a:pt x="10188159" y="356124"/>
                  </a:cubicBezTo>
                  <a:cubicBezTo>
                    <a:pt x="10237589" y="353944"/>
                    <a:pt x="10286441" y="348682"/>
                    <a:pt x="10336144" y="348235"/>
                  </a:cubicBezTo>
                  <a:cubicBezTo>
                    <a:pt x="10379222" y="347822"/>
                    <a:pt x="10423443" y="353764"/>
                    <a:pt x="10466847" y="354131"/>
                  </a:cubicBezTo>
                  <a:cubicBezTo>
                    <a:pt x="10543353" y="354898"/>
                    <a:pt x="10619988" y="353190"/>
                    <a:pt x="10696514" y="353575"/>
                  </a:cubicBezTo>
                  <a:cubicBezTo>
                    <a:pt x="10713071" y="353680"/>
                    <a:pt x="10730069" y="359342"/>
                    <a:pt x="10746932" y="360606"/>
                  </a:cubicBezTo>
                  <a:cubicBezTo>
                    <a:pt x="10799731" y="364326"/>
                    <a:pt x="10852569" y="367289"/>
                    <a:pt x="10905388" y="370627"/>
                  </a:cubicBezTo>
                  <a:cubicBezTo>
                    <a:pt x="10935470" y="372396"/>
                    <a:pt x="10965963" y="373421"/>
                    <a:pt x="10995602" y="376691"/>
                  </a:cubicBezTo>
                  <a:cubicBezTo>
                    <a:pt x="11034750" y="381032"/>
                    <a:pt x="11070168" y="386324"/>
                    <a:pt x="11107647" y="373405"/>
                  </a:cubicBezTo>
                  <a:cubicBezTo>
                    <a:pt x="11165372" y="353347"/>
                    <a:pt x="11236837" y="366060"/>
                    <a:pt x="11302440" y="364156"/>
                  </a:cubicBezTo>
                  <a:cubicBezTo>
                    <a:pt x="11319394" y="363708"/>
                    <a:pt x="11336655" y="364422"/>
                    <a:pt x="11353613" y="363785"/>
                  </a:cubicBezTo>
                  <a:cubicBezTo>
                    <a:pt x="11384961" y="362566"/>
                    <a:pt x="11415955" y="360947"/>
                    <a:pt x="11447323" y="359346"/>
                  </a:cubicBezTo>
                  <a:cubicBezTo>
                    <a:pt x="11452855" y="359066"/>
                    <a:pt x="11459104" y="359200"/>
                    <a:pt x="11464292" y="358519"/>
                  </a:cubicBezTo>
                  <a:cubicBezTo>
                    <a:pt x="11512058" y="353010"/>
                    <a:pt x="11559143" y="346321"/>
                    <a:pt x="11607560" y="342370"/>
                  </a:cubicBezTo>
                  <a:cubicBezTo>
                    <a:pt x="11631218" y="340368"/>
                    <a:pt x="11657295" y="341352"/>
                    <a:pt x="11681426" y="344335"/>
                  </a:cubicBezTo>
                  <a:cubicBezTo>
                    <a:pt x="11751997" y="352993"/>
                    <a:pt x="11821986" y="358760"/>
                    <a:pt x="11893565" y="355261"/>
                  </a:cubicBezTo>
                  <a:cubicBezTo>
                    <a:pt x="11921973" y="353889"/>
                    <a:pt x="11953288" y="360300"/>
                    <a:pt x="11983290" y="363588"/>
                  </a:cubicBezTo>
                  <a:lnTo>
                    <a:pt x="12192000" y="388018"/>
                  </a:lnTo>
                  <a:lnTo>
                    <a:pt x="12192000" y="577115"/>
                  </a:lnTo>
                  <a:lnTo>
                    <a:pt x="12157329" y="588862"/>
                  </a:lnTo>
                  <a:cubicBezTo>
                    <a:pt x="12118393" y="608572"/>
                    <a:pt x="12109715" y="605637"/>
                    <a:pt x="12066948" y="586034"/>
                  </a:cubicBezTo>
                  <a:cubicBezTo>
                    <a:pt x="12016991" y="563193"/>
                    <a:pt x="11965119" y="541779"/>
                    <a:pt x="11911344" y="521599"/>
                  </a:cubicBezTo>
                  <a:cubicBezTo>
                    <a:pt x="11894383" y="515178"/>
                    <a:pt x="11869417" y="514060"/>
                    <a:pt x="11847823" y="511785"/>
                  </a:cubicBezTo>
                  <a:cubicBezTo>
                    <a:pt x="11811233" y="507768"/>
                    <a:pt x="11773630" y="501982"/>
                    <a:pt x="11737547" y="502380"/>
                  </a:cubicBezTo>
                  <a:cubicBezTo>
                    <a:pt x="11702930" y="502855"/>
                    <a:pt x="11668388" y="508866"/>
                    <a:pt x="11636052" y="514993"/>
                  </a:cubicBezTo>
                  <a:cubicBezTo>
                    <a:pt x="11545722" y="532199"/>
                    <a:pt x="11462455" y="555118"/>
                    <a:pt x="11394706" y="590867"/>
                  </a:cubicBezTo>
                  <a:cubicBezTo>
                    <a:pt x="11385999" y="595562"/>
                    <a:pt x="11369016" y="596581"/>
                    <a:pt x="11354978" y="597561"/>
                  </a:cubicBezTo>
                  <a:cubicBezTo>
                    <a:pt x="11332076" y="599224"/>
                    <a:pt x="11308448" y="600655"/>
                    <a:pt x="11285306" y="599825"/>
                  </a:cubicBezTo>
                  <a:cubicBezTo>
                    <a:pt x="11172906" y="595841"/>
                    <a:pt x="11083430" y="617861"/>
                    <a:pt x="11008528" y="656670"/>
                  </a:cubicBezTo>
                  <a:cubicBezTo>
                    <a:pt x="10986971" y="667750"/>
                    <a:pt x="10970753" y="668236"/>
                    <a:pt x="10948735" y="652964"/>
                  </a:cubicBezTo>
                  <a:cubicBezTo>
                    <a:pt x="10923173" y="635218"/>
                    <a:pt x="10885031" y="639705"/>
                    <a:pt x="10850698" y="641721"/>
                  </a:cubicBezTo>
                  <a:cubicBezTo>
                    <a:pt x="10815269" y="643680"/>
                    <a:pt x="10779458" y="645811"/>
                    <a:pt x="10744026" y="647769"/>
                  </a:cubicBezTo>
                  <a:cubicBezTo>
                    <a:pt x="10717832" y="649066"/>
                    <a:pt x="10692021" y="650003"/>
                    <a:pt x="10666160" y="651891"/>
                  </a:cubicBezTo>
                  <a:cubicBezTo>
                    <a:pt x="10585627" y="657783"/>
                    <a:pt x="10513854" y="650969"/>
                    <a:pt x="10450521" y="616552"/>
                  </a:cubicBezTo>
                  <a:cubicBezTo>
                    <a:pt x="10402221" y="590175"/>
                    <a:pt x="10339099" y="579806"/>
                    <a:pt x="10271192" y="583498"/>
                  </a:cubicBezTo>
                  <a:cubicBezTo>
                    <a:pt x="10262701" y="584006"/>
                    <a:pt x="10251859" y="587254"/>
                    <a:pt x="10246067" y="585423"/>
                  </a:cubicBezTo>
                  <a:cubicBezTo>
                    <a:pt x="10158786" y="558528"/>
                    <a:pt x="10086634" y="594049"/>
                    <a:pt x="10005027" y="592252"/>
                  </a:cubicBezTo>
                  <a:cubicBezTo>
                    <a:pt x="9969004" y="591507"/>
                    <a:pt x="9931565" y="603664"/>
                    <a:pt x="9898681" y="613195"/>
                  </a:cubicBezTo>
                  <a:cubicBezTo>
                    <a:pt x="9853463" y="626281"/>
                    <a:pt x="9813049" y="639042"/>
                    <a:pt x="9753225" y="629038"/>
                  </a:cubicBezTo>
                  <a:cubicBezTo>
                    <a:pt x="9693404" y="618845"/>
                    <a:pt x="9637675" y="628898"/>
                    <a:pt x="9591376" y="648601"/>
                  </a:cubicBezTo>
                  <a:cubicBezTo>
                    <a:pt x="9556001" y="663537"/>
                    <a:pt x="9518120" y="663077"/>
                    <a:pt x="9472860" y="655936"/>
                  </a:cubicBezTo>
                  <a:cubicBezTo>
                    <a:pt x="9416283" y="647056"/>
                    <a:pt x="9357217" y="643578"/>
                    <a:pt x="9299788" y="636945"/>
                  </a:cubicBezTo>
                  <a:cubicBezTo>
                    <a:pt x="9287347" y="635531"/>
                    <a:pt x="9271710" y="632039"/>
                    <a:pt x="9264605" y="627087"/>
                  </a:cubicBezTo>
                  <a:cubicBezTo>
                    <a:pt x="9177661" y="565680"/>
                    <a:pt x="9051076" y="558473"/>
                    <a:pt x="8926435" y="549269"/>
                  </a:cubicBezTo>
                  <a:cubicBezTo>
                    <a:pt x="8850925" y="543595"/>
                    <a:pt x="8774954" y="539613"/>
                    <a:pt x="8698934" y="536583"/>
                  </a:cubicBezTo>
                  <a:cubicBezTo>
                    <a:pt x="8673232" y="535428"/>
                    <a:pt x="8645916" y="537050"/>
                    <a:pt x="8622862" y="541563"/>
                  </a:cubicBezTo>
                  <a:cubicBezTo>
                    <a:pt x="8574890" y="551069"/>
                    <a:pt x="8530403" y="564380"/>
                    <a:pt x="8482784" y="574094"/>
                  </a:cubicBezTo>
                  <a:cubicBezTo>
                    <a:pt x="8464923" y="577929"/>
                    <a:pt x="8442157" y="576927"/>
                    <a:pt x="8421565" y="576610"/>
                  </a:cubicBezTo>
                  <a:cubicBezTo>
                    <a:pt x="8385152" y="576229"/>
                    <a:pt x="8345023" y="569546"/>
                    <a:pt x="8313469" y="574762"/>
                  </a:cubicBezTo>
                  <a:cubicBezTo>
                    <a:pt x="8231431" y="588203"/>
                    <a:pt x="8155671" y="580227"/>
                    <a:pt x="8079520" y="558685"/>
                  </a:cubicBezTo>
                  <a:cubicBezTo>
                    <a:pt x="7972906" y="528487"/>
                    <a:pt x="7870782" y="525043"/>
                    <a:pt x="7773327" y="558854"/>
                  </a:cubicBezTo>
                  <a:cubicBezTo>
                    <a:pt x="7729470" y="574107"/>
                    <a:pt x="7688069" y="563543"/>
                    <a:pt x="7652477" y="547561"/>
                  </a:cubicBezTo>
                  <a:cubicBezTo>
                    <a:pt x="7611494" y="529005"/>
                    <a:pt x="7570974" y="522685"/>
                    <a:pt x="7522274" y="532150"/>
                  </a:cubicBezTo>
                  <a:cubicBezTo>
                    <a:pt x="7511488" y="534257"/>
                    <a:pt x="7496511" y="532136"/>
                    <a:pt x="7484080" y="530532"/>
                  </a:cubicBezTo>
                  <a:cubicBezTo>
                    <a:pt x="7413133" y="522044"/>
                    <a:pt x="7341987" y="510303"/>
                    <a:pt x="7282277" y="540177"/>
                  </a:cubicBezTo>
                  <a:cubicBezTo>
                    <a:pt x="7270558" y="546051"/>
                    <a:pt x="7251336" y="547713"/>
                    <a:pt x="7235690" y="551282"/>
                  </a:cubicBezTo>
                  <a:cubicBezTo>
                    <a:pt x="7170161" y="565782"/>
                    <a:pt x="7172820" y="564203"/>
                    <a:pt x="7116339" y="539494"/>
                  </a:cubicBezTo>
                  <a:cubicBezTo>
                    <a:pt x="7086841" y="526502"/>
                    <a:pt x="7045980" y="512724"/>
                    <a:pt x="7011067" y="511848"/>
                  </a:cubicBezTo>
                  <a:cubicBezTo>
                    <a:pt x="6800473" y="506533"/>
                    <a:pt x="6601893" y="468653"/>
                    <a:pt x="6403234" y="432296"/>
                  </a:cubicBezTo>
                  <a:cubicBezTo>
                    <a:pt x="6280760" y="409851"/>
                    <a:pt x="6160432" y="402592"/>
                    <a:pt x="6036273" y="412301"/>
                  </a:cubicBezTo>
                  <a:cubicBezTo>
                    <a:pt x="5946471" y="419425"/>
                    <a:pt x="5863077" y="395593"/>
                    <a:pt x="5780467" y="377910"/>
                  </a:cubicBezTo>
                  <a:cubicBezTo>
                    <a:pt x="5763357" y="374343"/>
                    <a:pt x="5747757" y="363033"/>
                    <a:pt x="5739051" y="353609"/>
                  </a:cubicBezTo>
                  <a:cubicBezTo>
                    <a:pt x="5707675" y="320294"/>
                    <a:pt x="5653252" y="312483"/>
                    <a:pt x="5583566" y="321995"/>
                  </a:cubicBezTo>
                  <a:cubicBezTo>
                    <a:pt x="5528347" y="329404"/>
                    <a:pt x="5477716" y="340486"/>
                    <a:pt x="5432030" y="362512"/>
                  </a:cubicBezTo>
                  <a:cubicBezTo>
                    <a:pt x="5378421" y="388318"/>
                    <a:pt x="5322767" y="418026"/>
                    <a:pt x="5241398" y="425781"/>
                  </a:cubicBezTo>
                  <a:cubicBezTo>
                    <a:pt x="5206262" y="429089"/>
                    <a:pt x="5176131" y="428273"/>
                    <a:pt x="5139710" y="421022"/>
                  </a:cubicBezTo>
                  <a:cubicBezTo>
                    <a:pt x="5069048" y="407018"/>
                    <a:pt x="4997864" y="396037"/>
                    <a:pt x="4929402" y="424310"/>
                  </a:cubicBezTo>
                  <a:cubicBezTo>
                    <a:pt x="4891785" y="439890"/>
                    <a:pt x="4841650" y="448519"/>
                    <a:pt x="4782793" y="441046"/>
                  </a:cubicBezTo>
                  <a:cubicBezTo>
                    <a:pt x="4709316" y="431663"/>
                    <a:pt x="4641426" y="442031"/>
                    <a:pt x="4577594" y="459290"/>
                  </a:cubicBezTo>
                  <a:cubicBezTo>
                    <a:pt x="4554816" y="465538"/>
                    <a:pt x="4527069" y="468279"/>
                    <a:pt x="4500826" y="470529"/>
                  </a:cubicBezTo>
                  <a:cubicBezTo>
                    <a:pt x="4440199" y="475746"/>
                    <a:pt x="4379252" y="479993"/>
                    <a:pt x="4317973" y="483649"/>
                  </a:cubicBezTo>
                  <a:cubicBezTo>
                    <a:pt x="4267762" y="486741"/>
                    <a:pt x="4217264" y="488292"/>
                    <a:pt x="4166722" y="490602"/>
                  </a:cubicBezTo>
                  <a:cubicBezTo>
                    <a:pt x="4111394" y="493045"/>
                    <a:pt x="4067073" y="503124"/>
                    <a:pt x="4042814" y="530660"/>
                  </a:cubicBezTo>
                  <a:cubicBezTo>
                    <a:pt x="4034996" y="539407"/>
                    <a:pt x="4017001" y="545715"/>
                    <a:pt x="4002653" y="552594"/>
                  </a:cubicBezTo>
                  <a:cubicBezTo>
                    <a:pt x="3992459" y="557592"/>
                    <a:pt x="3979023" y="561086"/>
                    <a:pt x="3969549" y="566312"/>
                  </a:cubicBezTo>
                  <a:cubicBezTo>
                    <a:pt x="3919896" y="593854"/>
                    <a:pt x="3870968" y="621622"/>
                    <a:pt x="3821685" y="649183"/>
                  </a:cubicBezTo>
                  <a:cubicBezTo>
                    <a:pt x="3816761" y="651788"/>
                    <a:pt x="3811445" y="654943"/>
                    <a:pt x="3805138" y="655947"/>
                  </a:cubicBezTo>
                  <a:cubicBezTo>
                    <a:pt x="3739817" y="666451"/>
                    <a:pt x="3673801" y="676154"/>
                    <a:pt x="3609177" y="687459"/>
                  </a:cubicBezTo>
                  <a:cubicBezTo>
                    <a:pt x="3584288" y="691878"/>
                    <a:pt x="3558597" y="697589"/>
                    <a:pt x="3539727" y="706521"/>
                  </a:cubicBezTo>
                  <a:cubicBezTo>
                    <a:pt x="3496714" y="726780"/>
                    <a:pt x="3457268" y="749132"/>
                    <a:pt x="3396572" y="755681"/>
                  </a:cubicBezTo>
                  <a:cubicBezTo>
                    <a:pt x="3378807" y="757611"/>
                    <a:pt x="3357809" y="758036"/>
                    <a:pt x="3341054" y="754679"/>
                  </a:cubicBezTo>
                  <a:cubicBezTo>
                    <a:pt x="3272962" y="740809"/>
                    <a:pt x="3206471" y="724541"/>
                    <a:pt x="3138775" y="710120"/>
                  </a:cubicBezTo>
                  <a:cubicBezTo>
                    <a:pt x="3095820" y="701191"/>
                    <a:pt x="3056969" y="691141"/>
                    <a:pt x="3037283" y="666453"/>
                  </a:cubicBezTo>
                  <a:cubicBezTo>
                    <a:pt x="3031764" y="659487"/>
                    <a:pt x="3015626" y="651391"/>
                    <a:pt x="3002117" y="649347"/>
                  </a:cubicBezTo>
                  <a:cubicBezTo>
                    <a:pt x="2915220" y="636209"/>
                    <a:pt x="2829194" y="627503"/>
                    <a:pt x="2747294" y="652400"/>
                  </a:cubicBezTo>
                  <a:cubicBezTo>
                    <a:pt x="2730084" y="657794"/>
                    <a:pt x="2698519" y="656140"/>
                    <a:pt x="2676273" y="652304"/>
                  </a:cubicBezTo>
                  <a:cubicBezTo>
                    <a:pt x="2590546" y="637890"/>
                    <a:pt x="2508883" y="630176"/>
                    <a:pt x="2432360" y="657836"/>
                  </a:cubicBezTo>
                  <a:cubicBezTo>
                    <a:pt x="2423352" y="661179"/>
                    <a:pt x="2395274" y="656272"/>
                    <a:pt x="2382311" y="650824"/>
                  </a:cubicBezTo>
                  <a:cubicBezTo>
                    <a:pt x="2257393" y="597728"/>
                    <a:pt x="2187724" y="592930"/>
                    <a:pt x="2055134" y="630053"/>
                  </a:cubicBezTo>
                  <a:cubicBezTo>
                    <a:pt x="2046542" y="632464"/>
                    <a:pt x="2035364" y="635121"/>
                    <a:pt x="2031829" y="639324"/>
                  </a:cubicBezTo>
                  <a:cubicBezTo>
                    <a:pt x="2007977" y="666120"/>
                    <a:pt x="1960229" y="664380"/>
                    <a:pt x="1912764" y="664183"/>
                  </a:cubicBezTo>
                  <a:cubicBezTo>
                    <a:pt x="1860521" y="663924"/>
                    <a:pt x="1808236" y="664426"/>
                    <a:pt x="1755637" y="663960"/>
                  </a:cubicBezTo>
                  <a:cubicBezTo>
                    <a:pt x="1746439" y="663859"/>
                    <a:pt x="1736243" y="661799"/>
                    <a:pt x="1727159" y="659605"/>
                  </a:cubicBezTo>
                  <a:cubicBezTo>
                    <a:pt x="1692256" y="651480"/>
                    <a:pt x="1658604" y="640559"/>
                    <a:pt x="1622470" y="634850"/>
                  </a:cubicBezTo>
                  <a:cubicBezTo>
                    <a:pt x="1544362" y="622552"/>
                    <a:pt x="1469248" y="602210"/>
                    <a:pt x="1385955" y="604522"/>
                  </a:cubicBezTo>
                  <a:cubicBezTo>
                    <a:pt x="1371585" y="604913"/>
                    <a:pt x="1355357" y="598530"/>
                    <a:pt x="1340055" y="595629"/>
                  </a:cubicBezTo>
                  <a:cubicBezTo>
                    <a:pt x="1312351" y="590552"/>
                    <a:pt x="1285460" y="583993"/>
                    <a:pt x="1257271" y="581180"/>
                  </a:cubicBezTo>
                  <a:cubicBezTo>
                    <a:pt x="1182583" y="573830"/>
                    <a:pt x="1107142" y="566824"/>
                    <a:pt x="1031914" y="562692"/>
                  </a:cubicBezTo>
                  <a:cubicBezTo>
                    <a:pt x="995593" y="560597"/>
                    <a:pt x="958880" y="565923"/>
                    <a:pt x="922031" y="566853"/>
                  </a:cubicBezTo>
                  <a:cubicBezTo>
                    <a:pt x="905446" y="567320"/>
                    <a:pt x="878533" y="568199"/>
                    <a:pt x="873250" y="563724"/>
                  </a:cubicBezTo>
                  <a:cubicBezTo>
                    <a:pt x="832343" y="529722"/>
                    <a:pt x="772202" y="532674"/>
                    <a:pt x="711627" y="529880"/>
                  </a:cubicBezTo>
                  <a:cubicBezTo>
                    <a:pt x="577999" y="523641"/>
                    <a:pt x="447408" y="543696"/>
                    <a:pt x="311112" y="525106"/>
                  </a:cubicBezTo>
                  <a:cubicBezTo>
                    <a:pt x="271645" y="519795"/>
                    <a:pt x="226936" y="530235"/>
                    <a:pt x="184145" y="532188"/>
                  </a:cubicBezTo>
                  <a:cubicBezTo>
                    <a:pt x="162015" y="533128"/>
                    <a:pt x="137665" y="534333"/>
                    <a:pt x="116886" y="530572"/>
                  </a:cubicBezTo>
                  <a:cubicBezTo>
                    <a:pt x="84810" y="524693"/>
                    <a:pt x="54011" y="515448"/>
                    <a:pt x="23941" y="506433"/>
                  </a:cubicBezTo>
                  <a:lnTo>
                    <a:pt x="0" y="502149"/>
                  </a:lnTo>
                  <a:close/>
                </a:path>
              </a:pathLst>
            </a:custGeom>
            <a:blipFill>
              <a:blip r:embed="rId2">
                <a:alphaModFix amt="57000"/>
              </a:blip>
              <a:tile tx="0" ty="0" sx="100000" sy="100000" flip="none" algn="tl"/>
            </a:blip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1B82618-BE81-6C7F-19BD-C130203E818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12914" y="3070719"/>
            <a:ext cx="7866061" cy="2937969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sz="2400" dirty="0">
                <a:solidFill>
                  <a:srgbClr val="FFFFFF">
                    <a:alpha val="80000"/>
                  </a:srgbClr>
                </a:solidFill>
                <a:cs typeface="Calibri"/>
              </a:rPr>
              <a:t>Encourage women to have power</a:t>
            </a:r>
          </a:p>
          <a:p>
            <a:r>
              <a:rPr lang="en-GB" sz="2400" dirty="0">
                <a:solidFill>
                  <a:srgbClr val="FFFFFF">
                    <a:alpha val="80000"/>
                  </a:srgbClr>
                </a:solidFill>
                <a:cs typeface="Calibri"/>
              </a:rPr>
              <a:t>Access to menstrual products</a:t>
            </a:r>
          </a:p>
          <a:p>
            <a:r>
              <a:rPr lang="en-GB" sz="2400" dirty="0">
                <a:solidFill>
                  <a:srgbClr val="FFFFFF">
                    <a:alpha val="80000"/>
                  </a:srgbClr>
                </a:solidFill>
                <a:cs typeface="Calibri"/>
              </a:rPr>
              <a:t>Educate all genders</a:t>
            </a:r>
          </a:p>
          <a:p>
            <a:pPr marL="0" indent="0">
              <a:buNone/>
            </a:pPr>
            <a:endParaRPr lang="en-GB" sz="2400" dirty="0">
              <a:solidFill>
                <a:srgbClr val="FFFFFF">
                  <a:alpha val="80000"/>
                </a:srgbClr>
              </a:solidFill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56954081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>
            <a:extLst>
              <a:ext uri="{FF2B5EF4-FFF2-40B4-BE49-F238E27FC236}">
                <a16:creationId xmlns:a16="http://schemas.microsoft.com/office/drawing/2014/main" id="{C7FAE6E8-1D9E-4905-AAFE-978D331822B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5A0FAB6-6E95-4848-DF2C-3C0A50AC31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2049" y="2900284"/>
            <a:ext cx="10361531" cy="2678363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6600" kern="120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Stage </a:t>
            </a:r>
            <a:r>
              <a:rPr lang="en-US" sz="6600" dirty="0">
                <a:solidFill>
                  <a:schemeClr val="bg1"/>
                </a:solidFill>
              </a:rPr>
              <a:t>Four</a:t>
            </a:r>
            <a:r>
              <a:rPr lang="en-US" sz="6600" kern="120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: </a:t>
            </a:r>
            <a:br>
              <a:rPr lang="en-US" sz="6600" dirty="0"/>
            </a:br>
            <a:r>
              <a:rPr lang="en-US" sz="6600" kern="120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What </a:t>
            </a:r>
            <a:r>
              <a:rPr lang="en-US" sz="6600" dirty="0">
                <a:solidFill>
                  <a:schemeClr val="bg1"/>
                </a:solidFill>
              </a:rPr>
              <a:t>solutions do we have?</a:t>
            </a:r>
            <a:endParaRPr lang="en-US" sz="6600" kern="1200" dirty="0">
              <a:solidFill>
                <a:schemeClr val="bg1"/>
              </a:solidFill>
              <a:latin typeface="+mj-lt"/>
              <a:ea typeface="+mj-ea"/>
              <a:cs typeface="+mj-cs"/>
            </a:endParaRPr>
          </a:p>
        </p:txBody>
      </p:sp>
      <p:grpSp>
        <p:nvGrpSpPr>
          <p:cNvPr id="21" name="Group 20">
            <a:extLst>
              <a:ext uri="{FF2B5EF4-FFF2-40B4-BE49-F238E27FC236}">
                <a16:creationId xmlns:a16="http://schemas.microsoft.com/office/drawing/2014/main" id="{5F9D1CBF-A219-4C01-85A0-9DF6151EE27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1479015" y="0"/>
            <a:ext cx="712985" cy="6858000"/>
            <a:chOff x="11479015" y="0"/>
            <a:chExt cx="712985" cy="6858000"/>
          </a:xfrm>
          <a:effectLst>
            <a:outerShdw blurRad="381000" dist="152400" dir="10800000" algn="ctr" rotWithShape="0">
              <a:schemeClr val="bg1">
                <a:alpha val="10000"/>
              </a:schemeClr>
            </a:outerShdw>
          </a:effectLst>
        </p:grpSpPr>
        <p:sp>
          <p:nvSpPr>
            <p:cNvPr id="22" name="Freeform: Shape 21">
              <a:extLst>
                <a:ext uri="{FF2B5EF4-FFF2-40B4-BE49-F238E27FC236}">
                  <a16:creationId xmlns:a16="http://schemas.microsoft.com/office/drawing/2014/main" id="{D9FC63AB-02B8-4DDD-8778-397188A3708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479018" y="0"/>
              <a:ext cx="712982" cy="6858000"/>
            </a:xfrm>
            <a:custGeom>
              <a:avLst/>
              <a:gdLst>
                <a:gd name="connsiteX0" fmla="*/ 280560 w 712982"/>
                <a:gd name="connsiteY0" fmla="*/ 0 h 6858000"/>
                <a:gd name="connsiteX1" fmla="*/ 712982 w 712982"/>
                <a:gd name="connsiteY1" fmla="*/ 0 h 6858000"/>
                <a:gd name="connsiteX2" fmla="*/ 712982 w 712982"/>
                <a:gd name="connsiteY2" fmla="*/ 6858000 h 6858000"/>
                <a:gd name="connsiteX3" fmla="*/ 372527 w 712982"/>
                <a:gd name="connsiteY3" fmla="*/ 6858000 h 6858000"/>
                <a:gd name="connsiteX4" fmla="*/ 372901 w 712982"/>
                <a:gd name="connsiteY4" fmla="*/ 6835810 h 6858000"/>
                <a:gd name="connsiteX5" fmla="*/ 363017 w 712982"/>
                <a:gd name="connsiteY5" fmla="*/ 6518145 h 6858000"/>
                <a:gd name="connsiteX6" fmla="*/ 310498 w 712982"/>
                <a:gd name="connsiteY6" fmla="*/ 6393936 h 6858000"/>
                <a:gd name="connsiteX7" fmla="*/ 305420 w 712982"/>
                <a:gd name="connsiteY7" fmla="*/ 6355564 h 6858000"/>
                <a:gd name="connsiteX8" fmla="*/ 311030 w 712982"/>
                <a:gd name="connsiteY8" fmla="*/ 6267729 h 6858000"/>
                <a:gd name="connsiteX9" fmla="*/ 281440 w 712982"/>
                <a:gd name="connsiteY9" fmla="*/ 6090959 h 6858000"/>
                <a:gd name="connsiteX10" fmla="*/ 258928 w 712982"/>
                <a:gd name="connsiteY10" fmla="*/ 6026981 h 6858000"/>
                <a:gd name="connsiteX11" fmla="*/ 245105 w 712982"/>
                <a:gd name="connsiteY11" fmla="*/ 5991615 h 6858000"/>
                <a:gd name="connsiteX12" fmla="*/ 197441 w 712982"/>
                <a:gd name="connsiteY12" fmla="*/ 5807458 h 6858000"/>
                <a:gd name="connsiteX13" fmla="*/ 159115 w 712982"/>
                <a:gd name="connsiteY13" fmla="*/ 5727356 h 6858000"/>
                <a:gd name="connsiteX14" fmla="*/ 152306 w 712982"/>
                <a:gd name="connsiteY14" fmla="*/ 5705270 h 6858000"/>
                <a:gd name="connsiteX15" fmla="*/ 150939 w 712982"/>
                <a:gd name="connsiteY15" fmla="*/ 5580441 h 6858000"/>
                <a:gd name="connsiteX16" fmla="*/ 187956 w 712982"/>
                <a:gd name="connsiteY16" fmla="*/ 5482729 h 6858000"/>
                <a:gd name="connsiteX17" fmla="*/ 201902 w 712982"/>
                <a:gd name="connsiteY17" fmla="*/ 5463053 h 6858000"/>
                <a:gd name="connsiteX18" fmla="*/ 168174 w 712982"/>
                <a:gd name="connsiteY18" fmla="*/ 5205662 h 6858000"/>
                <a:gd name="connsiteX19" fmla="*/ 157186 w 712982"/>
                <a:gd name="connsiteY19" fmla="*/ 5166766 h 6858000"/>
                <a:gd name="connsiteX20" fmla="*/ 163999 w 712982"/>
                <a:gd name="connsiteY20" fmla="*/ 4972256 h 6858000"/>
                <a:gd name="connsiteX21" fmla="*/ 163388 w 712982"/>
                <a:gd name="connsiteY21" fmla="*/ 4915833 h 6858000"/>
                <a:gd name="connsiteX22" fmla="*/ 166361 w 712982"/>
                <a:gd name="connsiteY22" fmla="*/ 4712964 h 6858000"/>
                <a:gd name="connsiteX23" fmla="*/ 140122 w 712982"/>
                <a:gd name="connsiteY23" fmla="*/ 4687152 h 6858000"/>
                <a:gd name="connsiteX24" fmla="*/ 73058 w 712982"/>
                <a:gd name="connsiteY24" fmla="*/ 4611951 h 6858000"/>
                <a:gd name="connsiteX25" fmla="*/ 3979 w 712982"/>
                <a:gd name="connsiteY25" fmla="*/ 4456771 h 6858000"/>
                <a:gd name="connsiteX26" fmla="*/ 2091 w 712982"/>
                <a:gd name="connsiteY26" fmla="*/ 4412781 h 6858000"/>
                <a:gd name="connsiteX27" fmla="*/ 75905 w 712982"/>
                <a:gd name="connsiteY27" fmla="*/ 4292897 h 6858000"/>
                <a:gd name="connsiteX28" fmla="*/ 104434 w 712982"/>
                <a:gd name="connsiteY28" fmla="*/ 4235333 h 6858000"/>
                <a:gd name="connsiteX29" fmla="*/ 151065 w 712982"/>
                <a:gd name="connsiteY29" fmla="*/ 4075686 h 6858000"/>
                <a:gd name="connsiteX30" fmla="*/ 161243 w 712982"/>
                <a:gd name="connsiteY30" fmla="*/ 4061695 h 6858000"/>
                <a:gd name="connsiteX31" fmla="*/ 286285 w 712982"/>
                <a:gd name="connsiteY31" fmla="*/ 3933862 h 6858000"/>
                <a:gd name="connsiteX32" fmla="*/ 306926 w 712982"/>
                <a:gd name="connsiteY32" fmla="*/ 3905847 h 6858000"/>
                <a:gd name="connsiteX33" fmla="*/ 340015 w 712982"/>
                <a:gd name="connsiteY33" fmla="*/ 3871199 h 6858000"/>
                <a:gd name="connsiteX34" fmla="*/ 400111 w 712982"/>
                <a:gd name="connsiteY34" fmla="*/ 3767743 h 6858000"/>
                <a:gd name="connsiteX35" fmla="*/ 409694 w 712982"/>
                <a:gd name="connsiteY35" fmla="*/ 3646690 h 6858000"/>
                <a:gd name="connsiteX36" fmla="*/ 428447 w 712982"/>
                <a:gd name="connsiteY36" fmla="*/ 3499752 h 6858000"/>
                <a:gd name="connsiteX37" fmla="*/ 445033 w 712982"/>
                <a:gd name="connsiteY37" fmla="*/ 3437349 h 6858000"/>
                <a:gd name="connsiteX38" fmla="*/ 471431 w 712982"/>
                <a:gd name="connsiteY38" fmla="*/ 3272018 h 6858000"/>
                <a:gd name="connsiteX39" fmla="*/ 495919 w 712982"/>
                <a:gd name="connsiteY39" fmla="*/ 3153432 h 6858000"/>
                <a:gd name="connsiteX40" fmla="*/ 499541 w 712982"/>
                <a:gd name="connsiteY40" fmla="*/ 2985907 h 6858000"/>
                <a:gd name="connsiteX41" fmla="*/ 491640 w 712982"/>
                <a:gd name="connsiteY41" fmla="*/ 2905697 h 6858000"/>
                <a:gd name="connsiteX42" fmla="*/ 586592 w 712982"/>
                <a:gd name="connsiteY42" fmla="*/ 2746325 h 6858000"/>
                <a:gd name="connsiteX43" fmla="*/ 647211 w 712982"/>
                <a:gd name="connsiteY43" fmla="*/ 2620857 h 6858000"/>
                <a:gd name="connsiteX44" fmla="*/ 598120 w 712982"/>
                <a:gd name="connsiteY44" fmla="*/ 2501248 h 6858000"/>
                <a:gd name="connsiteX45" fmla="*/ 560897 w 712982"/>
                <a:gd name="connsiteY45" fmla="*/ 2471368 h 6858000"/>
                <a:gd name="connsiteX46" fmla="*/ 506928 w 712982"/>
                <a:gd name="connsiteY46" fmla="*/ 2272389 h 6858000"/>
                <a:gd name="connsiteX47" fmla="*/ 474122 w 712982"/>
                <a:gd name="connsiteY47" fmla="*/ 1983284 h 6858000"/>
                <a:gd name="connsiteX48" fmla="*/ 349180 w 712982"/>
                <a:gd name="connsiteY48" fmla="*/ 1510207 h 6858000"/>
                <a:gd name="connsiteX49" fmla="*/ 306451 w 712982"/>
                <a:gd name="connsiteY49" fmla="*/ 1430003 h 6858000"/>
                <a:gd name="connsiteX50" fmla="*/ 287747 w 712982"/>
                <a:gd name="connsiteY50" fmla="*/ 1336633 h 6858000"/>
                <a:gd name="connsiteX51" fmla="*/ 304326 w 712982"/>
                <a:gd name="connsiteY51" fmla="*/ 1298229 h 6858000"/>
                <a:gd name="connsiteX52" fmla="*/ 317671 w 712982"/>
                <a:gd name="connsiteY52" fmla="*/ 1136667 h 6858000"/>
                <a:gd name="connsiteX53" fmla="*/ 314959 w 712982"/>
                <a:gd name="connsiteY53" fmla="*/ 1106522 h 6858000"/>
                <a:gd name="connsiteX54" fmla="*/ 290675 w 712982"/>
                <a:gd name="connsiteY54" fmla="*/ 1004980 h 6858000"/>
                <a:gd name="connsiteX55" fmla="*/ 272712 w 712982"/>
                <a:gd name="connsiteY55" fmla="*/ 910357 h 6858000"/>
                <a:gd name="connsiteX56" fmla="*/ 270963 w 712982"/>
                <a:gd name="connsiteY56" fmla="*/ 667028 h 6858000"/>
                <a:gd name="connsiteX57" fmla="*/ 244986 w 712982"/>
                <a:gd name="connsiteY57" fmla="*/ 483131 h 6858000"/>
                <a:gd name="connsiteX58" fmla="*/ 241465 w 712982"/>
                <a:gd name="connsiteY58" fmla="*/ 397465 h 6858000"/>
                <a:gd name="connsiteX59" fmla="*/ 244890 w 712982"/>
                <a:gd name="connsiteY59" fmla="*/ 348507 h 6858000"/>
                <a:gd name="connsiteX60" fmla="*/ 293439 w 712982"/>
                <a:gd name="connsiteY60" fmla="*/ 233141 h 6858000"/>
                <a:gd name="connsiteX61" fmla="*/ 300513 w 712982"/>
                <a:gd name="connsiteY61" fmla="*/ 172069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</a:cxnLst>
              <a:rect l="l" t="t" r="r" b="b"/>
              <a:pathLst>
                <a:path w="712982" h="6858000">
                  <a:moveTo>
                    <a:pt x="280560" y="0"/>
                  </a:moveTo>
                  <a:lnTo>
                    <a:pt x="712982" y="0"/>
                  </a:lnTo>
                  <a:lnTo>
                    <a:pt x="712982" y="6858000"/>
                  </a:lnTo>
                  <a:lnTo>
                    <a:pt x="372527" y="6858000"/>
                  </a:lnTo>
                  <a:lnTo>
                    <a:pt x="372901" y="6835810"/>
                  </a:lnTo>
                  <a:cubicBezTo>
                    <a:pt x="343741" y="6729822"/>
                    <a:pt x="373381" y="6623551"/>
                    <a:pt x="363017" y="6518145"/>
                  </a:cubicBezTo>
                  <a:cubicBezTo>
                    <a:pt x="358372" y="6470360"/>
                    <a:pt x="362468" y="6422202"/>
                    <a:pt x="310498" y="6393936"/>
                  </a:cubicBezTo>
                  <a:cubicBezTo>
                    <a:pt x="303659" y="6390296"/>
                    <a:pt x="304819" y="6368800"/>
                    <a:pt x="305420" y="6355564"/>
                  </a:cubicBezTo>
                  <a:cubicBezTo>
                    <a:pt x="306594" y="6326166"/>
                    <a:pt x="314451" y="6296329"/>
                    <a:pt x="311030" y="6267729"/>
                  </a:cubicBezTo>
                  <a:cubicBezTo>
                    <a:pt x="304253" y="6208466"/>
                    <a:pt x="293104" y="6149393"/>
                    <a:pt x="281440" y="6090959"/>
                  </a:cubicBezTo>
                  <a:cubicBezTo>
                    <a:pt x="276978" y="6068911"/>
                    <a:pt x="266829" y="6048361"/>
                    <a:pt x="258928" y="6026981"/>
                  </a:cubicBezTo>
                  <a:cubicBezTo>
                    <a:pt x="254416" y="6015184"/>
                    <a:pt x="244605" y="6003083"/>
                    <a:pt x="245105" y="5991615"/>
                  </a:cubicBezTo>
                  <a:cubicBezTo>
                    <a:pt x="248075" y="5925141"/>
                    <a:pt x="216651" y="5867990"/>
                    <a:pt x="197441" y="5807458"/>
                  </a:cubicBezTo>
                  <a:cubicBezTo>
                    <a:pt x="188523" y="5779456"/>
                    <a:pt x="171697" y="5754078"/>
                    <a:pt x="159115" y="5727356"/>
                  </a:cubicBezTo>
                  <a:cubicBezTo>
                    <a:pt x="155717" y="5720411"/>
                    <a:pt x="152517" y="5712566"/>
                    <a:pt x="152306" y="5705270"/>
                  </a:cubicBezTo>
                  <a:cubicBezTo>
                    <a:pt x="151252" y="5663532"/>
                    <a:pt x="151674" y="5621922"/>
                    <a:pt x="150939" y="5580441"/>
                  </a:cubicBezTo>
                  <a:cubicBezTo>
                    <a:pt x="150326" y="5542748"/>
                    <a:pt x="147369" y="5505023"/>
                    <a:pt x="187956" y="5482729"/>
                  </a:cubicBezTo>
                  <a:cubicBezTo>
                    <a:pt x="194324" y="5479395"/>
                    <a:pt x="198291" y="5470181"/>
                    <a:pt x="201902" y="5463053"/>
                  </a:cubicBezTo>
                  <a:cubicBezTo>
                    <a:pt x="257480" y="5353065"/>
                    <a:pt x="249730" y="5298303"/>
                    <a:pt x="168174" y="5205662"/>
                  </a:cubicBezTo>
                  <a:cubicBezTo>
                    <a:pt x="159805" y="5196040"/>
                    <a:pt x="152161" y="5174340"/>
                    <a:pt x="157186" y="5166766"/>
                  </a:cubicBezTo>
                  <a:cubicBezTo>
                    <a:pt x="198743" y="5102508"/>
                    <a:pt x="186477" y="5038579"/>
                    <a:pt x="163999" y="4972256"/>
                  </a:cubicBezTo>
                  <a:cubicBezTo>
                    <a:pt x="158020" y="4955056"/>
                    <a:pt x="155299" y="4930181"/>
                    <a:pt x="163388" y="4915833"/>
                  </a:cubicBezTo>
                  <a:cubicBezTo>
                    <a:pt x="200708" y="4847649"/>
                    <a:pt x="186907" y="4780374"/>
                    <a:pt x="166361" y="4712964"/>
                  </a:cubicBezTo>
                  <a:cubicBezTo>
                    <a:pt x="163165" y="4702485"/>
                    <a:pt x="150748" y="4690669"/>
                    <a:pt x="140122" y="4687152"/>
                  </a:cubicBezTo>
                  <a:cubicBezTo>
                    <a:pt x="102452" y="4674589"/>
                    <a:pt x="86917" y="4644970"/>
                    <a:pt x="73058" y="4611951"/>
                  </a:cubicBezTo>
                  <a:cubicBezTo>
                    <a:pt x="50686" y="4559957"/>
                    <a:pt x="25516" y="4509149"/>
                    <a:pt x="3979" y="4456771"/>
                  </a:cubicBezTo>
                  <a:cubicBezTo>
                    <a:pt x="-1236" y="4443877"/>
                    <a:pt x="-726" y="4427139"/>
                    <a:pt x="2091" y="4412781"/>
                  </a:cubicBezTo>
                  <a:cubicBezTo>
                    <a:pt x="11653" y="4363733"/>
                    <a:pt x="45382" y="4329603"/>
                    <a:pt x="75905" y="4292897"/>
                  </a:cubicBezTo>
                  <a:cubicBezTo>
                    <a:pt x="89361" y="4276787"/>
                    <a:pt x="97880" y="4255660"/>
                    <a:pt x="104434" y="4235333"/>
                  </a:cubicBezTo>
                  <a:cubicBezTo>
                    <a:pt x="121200" y="4182569"/>
                    <a:pt x="135523" y="4128901"/>
                    <a:pt x="151065" y="4075686"/>
                  </a:cubicBezTo>
                  <a:cubicBezTo>
                    <a:pt x="152552" y="4070549"/>
                    <a:pt x="157315" y="4065932"/>
                    <a:pt x="161243" y="4061695"/>
                  </a:cubicBezTo>
                  <a:cubicBezTo>
                    <a:pt x="202828" y="4019095"/>
                    <a:pt x="244731" y="3976753"/>
                    <a:pt x="286285" y="3933862"/>
                  </a:cubicBezTo>
                  <a:cubicBezTo>
                    <a:pt x="294168" y="3925683"/>
                    <a:pt x="299393" y="3914571"/>
                    <a:pt x="306926" y="3905847"/>
                  </a:cubicBezTo>
                  <a:cubicBezTo>
                    <a:pt x="317292" y="3893589"/>
                    <a:pt x="326766" y="3878502"/>
                    <a:pt x="340015" y="3871199"/>
                  </a:cubicBezTo>
                  <a:cubicBezTo>
                    <a:pt x="381725" y="3848490"/>
                    <a:pt x="396760" y="3812013"/>
                    <a:pt x="400111" y="3767743"/>
                  </a:cubicBezTo>
                  <a:cubicBezTo>
                    <a:pt x="403294" y="3727294"/>
                    <a:pt x="405323" y="3686973"/>
                    <a:pt x="409694" y="3646690"/>
                  </a:cubicBezTo>
                  <a:cubicBezTo>
                    <a:pt x="414852" y="3597538"/>
                    <a:pt x="420910" y="3548579"/>
                    <a:pt x="428447" y="3499752"/>
                  </a:cubicBezTo>
                  <a:cubicBezTo>
                    <a:pt x="431696" y="3478619"/>
                    <a:pt x="435683" y="3456228"/>
                    <a:pt x="445033" y="3437349"/>
                  </a:cubicBezTo>
                  <a:cubicBezTo>
                    <a:pt x="470858" y="3384475"/>
                    <a:pt x="486179" y="3329236"/>
                    <a:pt x="471431" y="3272018"/>
                  </a:cubicBezTo>
                  <a:cubicBezTo>
                    <a:pt x="459682" y="3226180"/>
                    <a:pt x="472474" y="3185267"/>
                    <a:pt x="495919" y="3153432"/>
                  </a:cubicBezTo>
                  <a:cubicBezTo>
                    <a:pt x="538461" y="3095505"/>
                    <a:pt x="521296" y="3040311"/>
                    <a:pt x="499541" y="2985907"/>
                  </a:cubicBezTo>
                  <a:cubicBezTo>
                    <a:pt x="488276" y="2957871"/>
                    <a:pt x="486838" y="2934028"/>
                    <a:pt x="491640" y="2905697"/>
                  </a:cubicBezTo>
                  <a:cubicBezTo>
                    <a:pt x="502898" y="2840071"/>
                    <a:pt x="547705" y="2792141"/>
                    <a:pt x="586592" y="2746325"/>
                  </a:cubicBezTo>
                  <a:cubicBezTo>
                    <a:pt x="619786" y="2707275"/>
                    <a:pt x="636305" y="2665661"/>
                    <a:pt x="647211" y="2620857"/>
                  </a:cubicBezTo>
                  <a:cubicBezTo>
                    <a:pt x="661216" y="2564298"/>
                    <a:pt x="648982" y="2522027"/>
                    <a:pt x="598120" y="2501248"/>
                  </a:cubicBezTo>
                  <a:cubicBezTo>
                    <a:pt x="583733" y="2495506"/>
                    <a:pt x="566431" y="2484521"/>
                    <a:pt x="560897" y="2471368"/>
                  </a:cubicBezTo>
                  <a:cubicBezTo>
                    <a:pt x="533469" y="2407931"/>
                    <a:pt x="496686" y="2344634"/>
                    <a:pt x="506928" y="2272389"/>
                  </a:cubicBezTo>
                  <a:cubicBezTo>
                    <a:pt x="520879" y="2172517"/>
                    <a:pt x="509052" y="2077807"/>
                    <a:pt x="474122" y="1983284"/>
                  </a:cubicBezTo>
                  <a:cubicBezTo>
                    <a:pt x="417537" y="1829959"/>
                    <a:pt x="358639" y="1676886"/>
                    <a:pt x="349180" y="1510207"/>
                  </a:cubicBezTo>
                  <a:cubicBezTo>
                    <a:pt x="347619" y="1482573"/>
                    <a:pt x="326399" y="1451821"/>
                    <a:pt x="306451" y="1430003"/>
                  </a:cubicBezTo>
                  <a:cubicBezTo>
                    <a:pt x="268511" y="1388202"/>
                    <a:pt x="266127" y="1390512"/>
                    <a:pt x="287747" y="1336633"/>
                  </a:cubicBezTo>
                  <a:cubicBezTo>
                    <a:pt x="293070" y="1323756"/>
                    <a:pt x="295470" y="1308272"/>
                    <a:pt x="304326" y="1298229"/>
                  </a:cubicBezTo>
                  <a:cubicBezTo>
                    <a:pt x="349361" y="1247057"/>
                    <a:pt x="331041" y="1191986"/>
                    <a:pt x="317671" y="1136667"/>
                  </a:cubicBezTo>
                  <a:cubicBezTo>
                    <a:pt x="315148" y="1126990"/>
                    <a:pt x="311827" y="1115354"/>
                    <a:pt x="314959" y="1106522"/>
                  </a:cubicBezTo>
                  <a:cubicBezTo>
                    <a:pt x="329032" y="1066641"/>
                    <a:pt x="319157" y="1035231"/>
                    <a:pt x="290675" y="1004980"/>
                  </a:cubicBezTo>
                  <a:cubicBezTo>
                    <a:pt x="266138" y="978690"/>
                    <a:pt x="249805" y="947108"/>
                    <a:pt x="272712" y="910357"/>
                  </a:cubicBezTo>
                  <a:cubicBezTo>
                    <a:pt x="323486" y="828702"/>
                    <a:pt x="317578" y="747981"/>
                    <a:pt x="270963" y="667028"/>
                  </a:cubicBezTo>
                  <a:cubicBezTo>
                    <a:pt x="237707" y="609204"/>
                    <a:pt x="225082" y="549995"/>
                    <a:pt x="244986" y="483131"/>
                  </a:cubicBezTo>
                  <a:cubicBezTo>
                    <a:pt x="252708" y="457408"/>
                    <a:pt x="242285" y="426353"/>
                    <a:pt x="241465" y="397465"/>
                  </a:cubicBezTo>
                  <a:cubicBezTo>
                    <a:pt x="240850" y="381142"/>
                    <a:pt x="239176" y="363176"/>
                    <a:pt x="244890" y="348507"/>
                  </a:cubicBezTo>
                  <a:cubicBezTo>
                    <a:pt x="259350" y="309454"/>
                    <a:pt x="279299" y="272445"/>
                    <a:pt x="293439" y="233141"/>
                  </a:cubicBezTo>
                  <a:cubicBezTo>
                    <a:pt x="300152" y="214256"/>
                    <a:pt x="302437" y="192349"/>
                    <a:pt x="300513" y="172069"/>
                  </a:cubicBezTo>
                  <a:close/>
                </a:path>
              </a:pathLst>
            </a:custGeom>
            <a:solidFill>
              <a:srgbClr val="FFFFFF"/>
            </a:soli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23" name="Freeform: Shape 22">
              <a:extLst>
                <a:ext uri="{FF2B5EF4-FFF2-40B4-BE49-F238E27FC236}">
                  <a16:creationId xmlns:a16="http://schemas.microsoft.com/office/drawing/2014/main" id="{AC0AB7ED-D983-4149-A166-B31B71163F6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479015" y="0"/>
              <a:ext cx="712985" cy="6858000"/>
            </a:xfrm>
            <a:custGeom>
              <a:avLst/>
              <a:gdLst>
                <a:gd name="connsiteX0" fmla="*/ 280560 w 712985"/>
                <a:gd name="connsiteY0" fmla="*/ 0 h 6858000"/>
                <a:gd name="connsiteX1" fmla="*/ 712985 w 712985"/>
                <a:gd name="connsiteY1" fmla="*/ 0 h 6858000"/>
                <a:gd name="connsiteX2" fmla="*/ 712985 w 712985"/>
                <a:gd name="connsiteY2" fmla="*/ 6858000 h 6858000"/>
                <a:gd name="connsiteX3" fmla="*/ 372527 w 712985"/>
                <a:gd name="connsiteY3" fmla="*/ 6858000 h 6858000"/>
                <a:gd name="connsiteX4" fmla="*/ 372901 w 712985"/>
                <a:gd name="connsiteY4" fmla="*/ 6835810 h 6858000"/>
                <a:gd name="connsiteX5" fmla="*/ 363017 w 712985"/>
                <a:gd name="connsiteY5" fmla="*/ 6518145 h 6858000"/>
                <a:gd name="connsiteX6" fmla="*/ 310498 w 712985"/>
                <a:gd name="connsiteY6" fmla="*/ 6393936 h 6858000"/>
                <a:gd name="connsiteX7" fmla="*/ 305420 w 712985"/>
                <a:gd name="connsiteY7" fmla="*/ 6355564 h 6858000"/>
                <a:gd name="connsiteX8" fmla="*/ 311030 w 712985"/>
                <a:gd name="connsiteY8" fmla="*/ 6267729 h 6858000"/>
                <a:gd name="connsiteX9" fmla="*/ 281440 w 712985"/>
                <a:gd name="connsiteY9" fmla="*/ 6090959 h 6858000"/>
                <a:gd name="connsiteX10" fmla="*/ 258928 w 712985"/>
                <a:gd name="connsiteY10" fmla="*/ 6026981 h 6858000"/>
                <a:gd name="connsiteX11" fmla="*/ 245105 w 712985"/>
                <a:gd name="connsiteY11" fmla="*/ 5991615 h 6858000"/>
                <a:gd name="connsiteX12" fmla="*/ 197441 w 712985"/>
                <a:gd name="connsiteY12" fmla="*/ 5807458 h 6858000"/>
                <a:gd name="connsiteX13" fmla="*/ 159115 w 712985"/>
                <a:gd name="connsiteY13" fmla="*/ 5727356 h 6858000"/>
                <a:gd name="connsiteX14" fmla="*/ 152306 w 712985"/>
                <a:gd name="connsiteY14" fmla="*/ 5705270 h 6858000"/>
                <a:gd name="connsiteX15" fmla="*/ 150939 w 712985"/>
                <a:gd name="connsiteY15" fmla="*/ 5580441 h 6858000"/>
                <a:gd name="connsiteX16" fmla="*/ 187956 w 712985"/>
                <a:gd name="connsiteY16" fmla="*/ 5482729 h 6858000"/>
                <a:gd name="connsiteX17" fmla="*/ 201902 w 712985"/>
                <a:gd name="connsiteY17" fmla="*/ 5463053 h 6858000"/>
                <a:gd name="connsiteX18" fmla="*/ 168174 w 712985"/>
                <a:gd name="connsiteY18" fmla="*/ 5205662 h 6858000"/>
                <a:gd name="connsiteX19" fmla="*/ 157186 w 712985"/>
                <a:gd name="connsiteY19" fmla="*/ 5166766 h 6858000"/>
                <a:gd name="connsiteX20" fmla="*/ 163999 w 712985"/>
                <a:gd name="connsiteY20" fmla="*/ 4972256 h 6858000"/>
                <a:gd name="connsiteX21" fmla="*/ 163388 w 712985"/>
                <a:gd name="connsiteY21" fmla="*/ 4915833 h 6858000"/>
                <a:gd name="connsiteX22" fmla="*/ 166361 w 712985"/>
                <a:gd name="connsiteY22" fmla="*/ 4712964 h 6858000"/>
                <a:gd name="connsiteX23" fmla="*/ 140122 w 712985"/>
                <a:gd name="connsiteY23" fmla="*/ 4687152 h 6858000"/>
                <a:gd name="connsiteX24" fmla="*/ 73058 w 712985"/>
                <a:gd name="connsiteY24" fmla="*/ 4611951 h 6858000"/>
                <a:gd name="connsiteX25" fmla="*/ 3979 w 712985"/>
                <a:gd name="connsiteY25" fmla="*/ 4456771 h 6858000"/>
                <a:gd name="connsiteX26" fmla="*/ 2091 w 712985"/>
                <a:gd name="connsiteY26" fmla="*/ 4412781 h 6858000"/>
                <a:gd name="connsiteX27" fmla="*/ 75905 w 712985"/>
                <a:gd name="connsiteY27" fmla="*/ 4292897 h 6858000"/>
                <a:gd name="connsiteX28" fmla="*/ 104434 w 712985"/>
                <a:gd name="connsiteY28" fmla="*/ 4235333 h 6858000"/>
                <a:gd name="connsiteX29" fmla="*/ 151065 w 712985"/>
                <a:gd name="connsiteY29" fmla="*/ 4075686 h 6858000"/>
                <a:gd name="connsiteX30" fmla="*/ 161243 w 712985"/>
                <a:gd name="connsiteY30" fmla="*/ 4061695 h 6858000"/>
                <a:gd name="connsiteX31" fmla="*/ 286285 w 712985"/>
                <a:gd name="connsiteY31" fmla="*/ 3933862 h 6858000"/>
                <a:gd name="connsiteX32" fmla="*/ 306926 w 712985"/>
                <a:gd name="connsiteY32" fmla="*/ 3905847 h 6858000"/>
                <a:gd name="connsiteX33" fmla="*/ 340015 w 712985"/>
                <a:gd name="connsiteY33" fmla="*/ 3871199 h 6858000"/>
                <a:gd name="connsiteX34" fmla="*/ 400111 w 712985"/>
                <a:gd name="connsiteY34" fmla="*/ 3767743 h 6858000"/>
                <a:gd name="connsiteX35" fmla="*/ 409694 w 712985"/>
                <a:gd name="connsiteY35" fmla="*/ 3646690 h 6858000"/>
                <a:gd name="connsiteX36" fmla="*/ 428447 w 712985"/>
                <a:gd name="connsiteY36" fmla="*/ 3499752 h 6858000"/>
                <a:gd name="connsiteX37" fmla="*/ 445033 w 712985"/>
                <a:gd name="connsiteY37" fmla="*/ 3437349 h 6858000"/>
                <a:gd name="connsiteX38" fmla="*/ 471431 w 712985"/>
                <a:gd name="connsiteY38" fmla="*/ 3272018 h 6858000"/>
                <a:gd name="connsiteX39" fmla="*/ 495919 w 712985"/>
                <a:gd name="connsiteY39" fmla="*/ 3153432 h 6858000"/>
                <a:gd name="connsiteX40" fmla="*/ 499541 w 712985"/>
                <a:gd name="connsiteY40" fmla="*/ 2985907 h 6858000"/>
                <a:gd name="connsiteX41" fmla="*/ 491640 w 712985"/>
                <a:gd name="connsiteY41" fmla="*/ 2905697 h 6858000"/>
                <a:gd name="connsiteX42" fmla="*/ 586592 w 712985"/>
                <a:gd name="connsiteY42" fmla="*/ 2746325 h 6858000"/>
                <a:gd name="connsiteX43" fmla="*/ 647211 w 712985"/>
                <a:gd name="connsiteY43" fmla="*/ 2620857 h 6858000"/>
                <a:gd name="connsiteX44" fmla="*/ 598120 w 712985"/>
                <a:gd name="connsiteY44" fmla="*/ 2501248 h 6858000"/>
                <a:gd name="connsiteX45" fmla="*/ 560897 w 712985"/>
                <a:gd name="connsiteY45" fmla="*/ 2471368 h 6858000"/>
                <a:gd name="connsiteX46" fmla="*/ 506928 w 712985"/>
                <a:gd name="connsiteY46" fmla="*/ 2272389 h 6858000"/>
                <a:gd name="connsiteX47" fmla="*/ 474122 w 712985"/>
                <a:gd name="connsiteY47" fmla="*/ 1983284 h 6858000"/>
                <a:gd name="connsiteX48" fmla="*/ 349180 w 712985"/>
                <a:gd name="connsiteY48" fmla="*/ 1510207 h 6858000"/>
                <a:gd name="connsiteX49" fmla="*/ 306451 w 712985"/>
                <a:gd name="connsiteY49" fmla="*/ 1430003 h 6858000"/>
                <a:gd name="connsiteX50" fmla="*/ 287747 w 712985"/>
                <a:gd name="connsiteY50" fmla="*/ 1336633 h 6858000"/>
                <a:gd name="connsiteX51" fmla="*/ 304326 w 712985"/>
                <a:gd name="connsiteY51" fmla="*/ 1298229 h 6858000"/>
                <a:gd name="connsiteX52" fmla="*/ 317671 w 712985"/>
                <a:gd name="connsiteY52" fmla="*/ 1136667 h 6858000"/>
                <a:gd name="connsiteX53" fmla="*/ 314959 w 712985"/>
                <a:gd name="connsiteY53" fmla="*/ 1106522 h 6858000"/>
                <a:gd name="connsiteX54" fmla="*/ 290675 w 712985"/>
                <a:gd name="connsiteY54" fmla="*/ 1004980 h 6858000"/>
                <a:gd name="connsiteX55" fmla="*/ 272712 w 712985"/>
                <a:gd name="connsiteY55" fmla="*/ 910357 h 6858000"/>
                <a:gd name="connsiteX56" fmla="*/ 270963 w 712985"/>
                <a:gd name="connsiteY56" fmla="*/ 667028 h 6858000"/>
                <a:gd name="connsiteX57" fmla="*/ 244986 w 712985"/>
                <a:gd name="connsiteY57" fmla="*/ 483131 h 6858000"/>
                <a:gd name="connsiteX58" fmla="*/ 241465 w 712985"/>
                <a:gd name="connsiteY58" fmla="*/ 397465 h 6858000"/>
                <a:gd name="connsiteX59" fmla="*/ 244890 w 712985"/>
                <a:gd name="connsiteY59" fmla="*/ 348507 h 6858000"/>
                <a:gd name="connsiteX60" fmla="*/ 293439 w 712985"/>
                <a:gd name="connsiteY60" fmla="*/ 233141 h 6858000"/>
                <a:gd name="connsiteX61" fmla="*/ 300513 w 712985"/>
                <a:gd name="connsiteY61" fmla="*/ 172069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</a:cxnLst>
              <a:rect l="l" t="t" r="r" b="b"/>
              <a:pathLst>
                <a:path w="712985" h="6858000">
                  <a:moveTo>
                    <a:pt x="280560" y="0"/>
                  </a:moveTo>
                  <a:lnTo>
                    <a:pt x="712985" y="0"/>
                  </a:lnTo>
                  <a:lnTo>
                    <a:pt x="712985" y="6858000"/>
                  </a:lnTo>
                  <a:lnTo>
                    <a:pt x="372527" y="6858000"/>
                  </a:lnTo>
                  <a:lnTo>
                    <a:pt x="372901" y="6835810"/>
                  </a:lnTo>
                  <a:cubicBezTo>
                    <a:pt x="343741" y="6729822"/>
                    <a:pt x="373381" y="6623551"/>
                    <a:pt x="363017" y="6518145"/>
                  </a:cubicBezTo>
                  <a:cubicBezTo>
                    <a:pt x="358372" y="6470360"/>
                    <a:pt x="362468" y="6422202"/>
                    <a:pt x="310498" y="6393936"/>
                  </a:cubicBezTo>
                  <a:cubicBezTo>
                    <a:pt x="303659" y="6390296"/>
                    <a:pt x="304819" y="6368800"/>
                    <a:pt x="305420" y="6355564"/>
                  </a:cubicBezTo>
                  <a:cubicBezTo>
                    <a:pt x="306594" y="6326166"/>
                    <a:pt x="314451" y="6296329"/>
                    <a:pt x="311030" y="6267729"/>
                  </a:cubicBezTo>
                  <a:cubicBezTo>
                    <a:pt x="304253" y="6208466"/>
                    <a:pt x="293104" y="6149393"/>
                    <a:pt x="281440" y="6090959"/>
                  </a:cubicBezTo>
                  <a:cubicBezTo>
                    <a:pt x="276978" y="6068911"/>
                    <a:pt x="266829" y="6048361"/>
                    <a:pt x="258928" y="6026981"/>
                  </a:cubicBezTo>
                  <a:cubicBezTo>
                    <a:pt x="254416" y="6015184"/>
                    <a:pt x="244605" y="6003083"/>
                    <a:pt x="245105" y="5991615"/>
                  </a:cubicBezTo>
                  <a:cubicBezTo>
                    <a:pt x="248075" y="5925141"/>
                    <a:pt x="216651" y="5867990"/>
                    <a:pt x="197441" y="5807458"/>
                  </a:cubicBezTo>
                  <a:cubicBezTo>
                    <a:pt x="188523" y="5779456"/>
                    <a:pt x="171697" y="5754078"/>
                    <a:pt x="159115" y="5727356"/>
                  </a:cubicBezTo>
                  <a:cubicBezTo>
                    <a:pt x="155717" y="5720411"/>
                    <a:pt x="152517" y="5712566"/>
                    <a:pt x="152306" y="5705270"/>
                  </a:cubicBezTo>
                  <a:cubicBezTo>
                    <a:pt x="151252" y="5663532"/>
                    <a:pt x="151674" y="5621922"/>
                    <a:pt x="150939" y="5580441"/>
                  </a:cubicBezTo>
                  <a:cubicBezTo>
                    <a:pt x="150326" y="5542748"/>
                    <a:pt x="147369" y="5505023"/>
                    <a:pt x="187956" y="5482729"/>
                  </a:cubicBezTo>
                  <a:cubicBezTo>
                    <a:pt x="194324" y="5479395"/>
                    <a:pt x="198291" y="5470181"/>
                    <a:pt x="201902" y="5463053"/>
                  </a:cubicBezTo>
                  <a:cubicBezTo>
                    <a:pt x="257480" y="5353065"/>
                    <a:pt x="249730" y="5298303"/>
                    <a:pt x="168174" y="5205662"/>
                  </a:cubicBezTo>
                  <a:cubicBezTo>
                    <a:pt x="159805" y="5196040"/>
                    <a:pt x="152161" y="5174340"/>
                    <a:pt x="157186" y="5166766"/>
                  </a:cubicBezTo>
                  <a:cubicBezTo>
                    <a:pt x="198743" y="5102508"/>
                    <a:pt x="186477" y="5038579"/>
                    <a:pt x="163999" y="4972256"/>
                  </a:cubicBezTo>
                  <a:cubicBezTo>
                    <a:pt x="158020" y="4955056"/>
                    <a:pt x="155299" y="4930181"/>
                    <a:pt x="163388" y="4915833"/>
                  </a:cubicBezTo>
                  <a:cubicBezTo>
                    <a:pt x="200708" y="4847649"/>
                    <a:pt x="186907" y="4780374"/>
                    <a:pt x="166361" y="4712964"/>
                  </a:cubicBezTo>
                  <a:cubicBezTo>
                    <a:pt x="163165" y="4702485"/>
                    <a:pt x="150748" y="4690669"/>
                    <a:pt x="140122" y="4687152"/>
                  </a:cubicBezTo>
                  <a:cubicBezTo>
                    <a:pt x="102452" y="4674589"/>
                    <a:pt x="86917" y="4644970"/>
                    <a:pt x="73058" y="4611951"/>
                  </a:cubicBezTo>
                  <a:cubicBezTo>
                    <a:pt x="50686" y="4559957"/>
                    <a:pt x="25516" y="4509149"/>
                    <a:pt x="3979" y="4456771"/>
                  </a:cubicBezTo>
                  <a:cubicBezTo>
                    <a:pt x="-1236" y="4443877"/>
                    <a:pt x="-726" y="4427139"/>
                    <a:pt x="2091" y="4412781"/>
                  </a:cubicBezTo>
                  <a:cubicBezTo>
                    <a:pt x="11653" y="4363733"/>
                    <a:pt x="45382" y="4329603"/>
                    <a:pt x="75905" y="4292897"/>
                  </a:cubicBezTo>
                  <a:cubicBezTo>
                    <a:pt x="89361" y="4276787"/>
                    <a:pt x="97880" y="4255660"/>
                    <a:pt x="104434" y="4235333"/>
                  </a:cubicBezTo>
                  <a:cubicBezTo>
                    <a:pt x="121200" y="4182569"/>
                    <a:pt x="135523" y="4128901"/>
                    <a:pt x="151065" y="4075686"/>
                  </a:cubicBezTo>
                  <a:cubicBezTo>
                    <a:pt x="152552" y="4070549"/>
                    <a:pt x="157315" y="4065932"/>
                    <a:pt x="161243" y="4061695"/>
                  </a:cubicBezTo>
                  <a:cubicBezTo>
                    <a:pt x="202828" y="4019095"/>
                    <a:pt x="244731" y="3976753"/>
                    <a:pt x="286285" y="3933862"/>
                  </a:cubicBezTo>
                  <a:cubicBezTo>
                    <a:pt x="294168" y="3925683"/>
                    <a:pt x="299393" y="3914571"/>
                    <a:pt x="306926" y="3905847"/>
                  </a:cubicBezTo>
                  <a:cubicBezTo>
                    <a:pt x="317292" y="3893589"/>
                    <a:pt x="326766" y="3878502"/>
                    <a:pt x="340015" y="3871199"/>
                  </a:cubicBezTo>
                  <a:cubicBezTo>
                    <a:pt x="381725" y="3848490"/>
                    <a:pt x="396760" y="3812013"/>
                    <a:pt x="400111" y="3767743"/>
                  </a:cubicBezTo>
                  <a:cubicBezTo>
                    <a:pt x="403294" y="3727294"/>
                    <a:pt x="405323" y="3686973"/>
                    <a:pt x="409694" y="3646690"/>
                  </a:cubicBezTo>
                  <a:cubicBezTo>
                    <a:pt x="414852" y="3597538"/>
                    <a:pt x="420910" y="3548579"/>
                    <a:pt x="428447" y="3499752"/>
                  </a:cubicBezTo>
                  <a:cubicBezTo>
                    <a:pt x="431696" y="3478619"/>
                    <a:pt x="435683" y="3456228"/>
                    <a:pt x="445033" y="3437349"/>
                  </a:cubicBezTo>
                  <a:cubicBezTo>
                    <a:pt x="470858" y="3384475"/>
                    <a:pt x="486179" y="3329236"/>
                    <a:pt x="471431" y="3272018"/>
                  </a:cubicBezTo>
                  <a:cubicBezTo>
                    <a:pt x="459682" y="3226180"/>
                    <a:pt x="472474" y="3185267"/>
                    <a:pt x="495919" y="3153432"/>
                  </a:cubicBezTo>
                  <a:cubicBezTo>
                    <a:pt x="538461" y="3095505"/>
                    <a:pt x="521296" y="3040311"/>
                    <a:pt x="499541" y="2985907"/>
                  </a:cubicBezTo>
                  <a:cubicBezTo>
                    <a:pt x="488276" y="2957871"/>
                    <a:pt x="486838" y="2934028"/>
                    <a:pt x="491640" y="2905697"/>
                  </a:cubicBezTo>
                  <a:cubicBezTo>
                    <a:pt x="502898" y="2840071"/>
                    <a:pt x="547705" y="2792141"/>
                    <a:pt x="586592" y="2746325"/>
                  </a:cubicBezTo>
                  <a:cubicBezTo>
                    <a:pt x="619786" y="2707275"/>
                    <a:pt x="636305" y="2665661"/>
                    <a:pt x="647211" y="2620857"/>
                  </a:cubicBezTo>
                  <a:cubicBezTo>
                    <a:pt x="661216" y="2564298"/>
                    <a:pt x="648982" y="2522027"/>
                    <a:pt x="598120" y="2501248"/>
                  </a:cubicBezTo>
                  <a:cubicBezTo>
                    <a:pt x="583733" y="2495506"/>
                    <a:pt x="566431" y="2484521"/>
                    <a:pt x="560897" y="2471368"/>
                  </a:cubicBezTo>
                  <a:cubicBezTo>
                    <a:pt x="533469" y="2407931"/>
                    <a:pt x="496686" y="2344634"/>
                    <a:pt x="506928" y="2272389"/>
                  </a:cubicBezTo>
                  <a:cubicBezTo>
                    <a:pt x="520879" y="2172517"/>
                    <a:pt x="509052" y="2077807"/>
                    <a:pt x="474122" y="1983284"/>
                  </a:cubicBezTo>
                  <a:cubicBezTo>
                    <a:pt x="417537" y="1829959"/>
                    <a:pt x="358639" y="1676886"/>
                    <a:pt x="349180" y="1510207"/>
                  </a:cubicBezTo>
                  <a:cubicBezTo>
                    <a:pt x="347619" y="1482573"/>
                    <a:pt x="326399" y="1451821"/>
                    <a:pt x="306451" y="1430003"/>
                  </a:cubicBezTo>
                  <a:cubicBezTo>
                    <a:pt x="268511" y="1388202"/>
                    <a:pt x="266127" y="1390512"/>
                    <a:pt x="287747" y="1336633"/>
                  </a:cubicBezTo>
                  <a:cubicBezTo>
                    <a:pt x="293070" y="1323756"/>
                    <a:pt x="295470" y="1308272"/>
                    <a:pt x="304326" y="1298229"/>
                  </a:cubicBezTo>
                  <a:cubicBezTo>
                    <a:pt x="349361" y="1247057"/>
                    <a:pt x="331041" y="1191986"/>
                    <a:pt x="317671" y="1136667"/>
                  </a:cubicBezTo>
                  <a:cubicBezTo>
                    <a:pt x="315148" y="1126990"/>
                    <a:pt x="311827" y="1115354"/>
                    <a:pt x="314959" y="1106522"/>
                  </a:cubicBezTo>
                  <a:cubicBezTo>
                    <a:pt x="329032" y="1066641"/>
                    <a:pt x="319157" y="1035231"/>
                    <a:pt x="290675" y="1004980"/>
                  </a:cubicBezTo>
                  <a:cubicBezTo>
                    <a:pt x="266138" y="978690"/>
                    <a:pt x="249805" y="947108"/>
                    <a:pt x="272712" y="910357"/>
                  </a:cubicBezTo>
                  <a:cubicBezTo>
                    <a:pt x="323486" y="828702"/>
                    <a:pt x="317578" y="747981"/>
                    <a:pt x="270963" y="667028"/>
                  </a:cubicBezTo>
                  <a:cubicBezTo>
                    <a:pt x="237707" y="609204"/>
                    <a:pt x="225082" y="549995"/>
                    <a:pt x="244986" y="483131"/>
                  </a:cubicBezTo>
                  <a:cubicBezTo>
                    <a:pt x="252708" y="457408"/>
                    <a:pt x="242285" y="426353"/>
                    <a:pt x="241465" y="397465"/>
                  </a:cubicBezTo>
                  <a:cubicBezTo>
                    <a:pt x="240850" y="381142"/>
                    <a:pt x="239176" y="363176"/>
                    <a:pt x="244890" y="348507"/>
                  </a:cubicBezTo>
                  <a:cubicBezTo>
                    <a:pt x="259350" y="309454"/>
                    <a:pt x="279299" y="272445"/>
                    <a:pt x="293439" y="233141"/>
                  </a:cubicBezTo>
                  <a:cubicBezTo>
                    <a:pt x="300152" y="214256"/>
                    <a:pt x="302437" y="192349"/>
                    <a:pt x="300513" y="172069"/>
                  </a:cubicBezTo>
                  <a:close/>
                </a:path>
              </a:pathLst>
            </a:custGeom>
            <a:blipFill>
              <a:blip r:embed="rId2">
                <a:alphaModFix amt="57000"/>
              </a:blip>
              <a:tile tx="0" ty="0" sx="100000" sy="100000" flip="none" algn="tl"/>
            </a:blip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929F805D-338D-DB3C-E655-B5B11865F81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endParaRPr lang="en-GB"/>
          </a:p>
          <a:p>
            <a:endParaRPr lang="en-GB" dirty="0">
              <a:cs typeface="Calibri"/>
            </a:endParaRPr>
          </a:p>
          <a:p>
            <a:endParaRPr lang="en-GB" dirty="0">
              <a:cs typeface="Calibri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939A1E2A-7DB1-3FE8-B354-73FB78BCE443}"/>
              </a:ext>
            </a:extLst>
          </p:cNvPr>
          <p:cNvSpPr txBox="1"/>
          <p:nvPr/>
        </p:nvSpPr>
        <p:spPr>
          <a:xfrm>
            <a:off x="8556050" y="3995893"/>
            <a:ext cx="3172496" cy="33855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1600" dirty="0">
                <a:solidFill>
                  <a:schemeClr val="bg1"/>
                </a:solidFill>
              </a:rPr>
              <a:t>Bailey, B. (2022) </a:t>
            </a:r>
            <a:endParaRPr lang="en-GB" sz="1600" i="1" dirty="0">
              <a:solidFill>
                <a:schemeClr val="bg1"/>
              </a:solidFill>
              <a:cs typeface="Calibri"/>
            </a:endParaRPr>
          </a:p>
        </p:txBody>
      </p:sp>
      <p:pic>
        <p:nvPicPr>
          <p:cNvPr id="3" name="Picture 3" descr="A picture containing logo&#10;&#10;Description automatically generated">
            <a:extLst>
              <a:ext uri="{FF2B5EF4-FFF2-40B4-BE49-F238E27FC236}">
                <a16:creationId xmlns:a16="http://schemas.microsoft.com/office/drawing/2014/main" id="{785B5A84-8665-5365-5DEC-838253EFB94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06815" y="1449677"/>
            <a:ext cx="4464267" cy="25397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32334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wd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A9CB0874-88B8-43D3-B0B6-C32F790F79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4BFD067A-52BE-40EE-B7CA-391830B9A26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0"/>
            <a:ext cx="12192000" cy="2561771"/>
            <a:chOff x="0" y="0"/>
            <a:chExt cx="12192000" cy="2561771"/>
          </a:xfrm>
        </p:grpSpPr>
        <p:sp>
          <p:nvSpPr>
            <p:cNvPr id="11" name="Freeform: Shape 10">
              <a:extLst>
                <a:ext uri="{FF2B5EF4-FFF2-40B4-BE49-F238E27FC236}">
                  <a16:creationId xmlns:a16="http://schemas.microsoft.com/office/drawing/2014/main" id="{1CDA7855-806B-4A02-9C19-24872E4D89A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0"/>
              <a:ext cx="12192000" cy="2561771"/>
            </a:xfrm>
            <a:custGeom>
              <a:avLst/>
              <a:gdLst>
                <a:gd name="connsiteX0" fmla="*/ 0 w 12192000"/>
                <a:gd name="connsiteY0" fmla="*/ 0 h 2561771"/>
                <a:gd name="connsiteX1" fmla="*/ 12192000 w 12192000"/>
                <a:gd name="connsiteY1" fmla="*/ 0 h 2561771"/>
                <a:gd name="connsiteX2" fmla="*/ 12192000 w 12192000"/>
                <a:gd name="connsiteY2" fmla="*/ 2359863 h 2561771"/>
                <a:gd name="connsiteX3" fmla="*/ 6364514 w 12192000"/>
                <a:gd name="connsiteY3" fmla="*/ 2561771 h 2561771"/>
                <a:gd name="connsiteX4" fmla="*/ 1981200 w 12192000"/>
                <a:gd name="connsiteY4" fmla="*/ 2278742 h 2561771"/>
                <a:gd name="connsiteX5" fmla="*/ 0 w 12192000"/>
                <a:gd name="connsiteY5" fmla="*/ 2343277 h 25617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2192000" h="2561771">
                  <a:moveTo>
                    <a:pt x="0" y="0"/>
                  </a:moveTo>
                  <a:lnTo>
                    <a:pt x="12192000" y="0"/>
                  </a:lnTo>
                  <a:lnTo>
                    <a:pt x="12192000" y="2359863"/>
                  </a:lnTo>
                  <a:lnTo>
                    <a:pt x="6364514" y="2561771"/>
                  </a:lnTo>
                  <a:lnTo>
                    <a:pt x="1981200" y="2278742"/>
                  </a:lnTo>
                  <a:lnTo>
                    <a:pt x="0" y="2343277"/>
                  </a:lnTo>
                  <a:close/>
                </a:path>
              </a:pathLst>
            </a:custGeom>
            <a:solidFill>
              <a:schemeClr val="tx1"/>
            </a:soli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3AFE70DE-5BEC-4E54-98D2-48C13E1491F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0"/>
              <a:ext cx="12192000" cy="2561771"/>
            </a:xfrm>
            <a:custGeom>
              <a:avLst/>
              <a:gdLst>
                <a:gd name="connsiteX0" fmla="*/ 0 w 12192000"/>
                <a:gd name="connsiteY0" fmla="*/ 0 h 2561771"/>
                <a:gd name="connsiteX1" fmla="*/ 12192000 w 12192000"/>
                <a:gd name="connsiteY1" fmla="*/ 0 h 2561771"/>
                <a:gd name="connsiteX2" fmla="*/ 12192000 w 12192000"/>
                <a:gd name="connsiteY2" fmla="*/ 2359863 h 2561771"/>
                <a:gd name="connsiteX3" fmla="*/ 6364514 w 12192000"/>
                <a:gd name="connsiteY3" fmla="*/ 2561771 h 2561771"/>
                <a:gd name="connsiteX4" fmla="*/ 1981200 w 12192000"/>
                <a:gd name="connsiteY4" fmla="*/ 2278742 h 2561771"/>
                <a:gd name="connsiteX5" fmla="*/ 0 w 12192000"/>
                <a:gd name="connsiteY5" fmla="*/ 2343277 h 25617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2192000" h="2561771">
                  <a:moveTo>
                    <a:pt x="0" y="0"/>
                  </a:moveTo>
                  <a:lnTo>
                    <a:pt x="12192000" y="0"/>
                  </a:lnTo>
                  <a:lnTo>
                    <a:pt x="12192000" y="2359863"/>
                  </a:lnTo>
                  <a:lnTo>
                    <a:pt x="6364514" y="2561771"/>
                  </a:lnTo>
                  <a:lnTo>
                    <a:pt x="1981200" y="2278742"/>
                  </a:lnTo>
                  <a:lnTo>
                    <a:pt x="0" y="2343277"/>
                  </a:lnTo>
                  <a:close/>
                </a:path>
              </a:pathLst>
            </a:custGeom>
            <a:solidFill>
              <a:schemeClr val="bg1">
                <a:alpha val="86000"/>
              </a:schemeClr>
            </a:soli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1C398519-2464-04D0-2B1B-CFCFFDAB8F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12915" y="846102"/>
            <a:ext cx="7866060" cy="707886"/>
          </a:xfrm>
        </p:spPr>
        <p:txBody>
          <a:bodyPr anchor="b">
            <a:normAutofit/>
          </a:bodyPr>
          <a:lstStyle/>
          <a:p>
            <a:r>
              <a:rPr lang="en-GB" dirty="0">
                <a:cs typeface="Calibri Light"/>
              </a:rPr>
              <a:t>Current Solutions:</a:t>
            </a:r>
            <a:endParaRPr lang="en-GB" dirty="0"/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C15B8CC4-8CCE-428F-AE7E-28D178984CE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rot="10800000">
            <a:off x="0" y="2027156"/>
            <a:ext cx="12192000" cy="757168"/>
            <a:chOff x="0" y="2959818"/>
            <a:chExt cx="12192000" cy="757168"/>
          </a:xfrm>
        </p:grpSpPr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A6359FA2-E374-4073-8269-E10D2AE749C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2959818"/>
              <a:ext cx="12192000" cy="757168"/>
            </a:xfrm>
            <a:custGeom>
              <a:avLst/>
              <a:gdLst>
                <a:gd name="connsiteX0" fmla="*/ 0 w 12192000"/>
                <a:gd name="connsiteY0" fmla="*/ 0 h 757168"/>
                <a:gd name="connsiteX1" fmla="*/ 41653 w 12192000"/>
                <a:gd name="connsiteY1" fmla="*/ 6945 h 757168"/>
                <a:gd name="connsiteX2" fmla="*/ 81317 w 12192000"/>
                <a:gd name="connsiteY2" fmla="*/ 15509 h 757168"/>
                <a:gd name="connsiteX3" fmla="*/ 114150 w 12192000"/>
                <a:gd name="connsiteY3" fmla="*/ 28105 h 757168"/>
                <a:gd name="connsiteX4" fmla="*/ 214865 w 12192000"/>
                <a:gd name="connsiteY4" fmla="*/ 58374 h 757168"/>
                <a:gd name="connsiteX5" fmla="*/ 299237 w 12192000"/>
                <a:gd name="connsiteY5" fmla="*/ 63560 h 757168"/>
                <a:gd name="connsiteX6" fmla="*/ 415570 w 12192000"/>
                <a:gd name="connsiteY6" fmla="*/ 83774 h 757168"/>
                <a:gd name="connsiteX7" fmla="*/ 633210 w 12192000"/>
                <a:gd name="connsiteY7" fmla="*/ 109108 h 757168"/>
                <a:gd name="connsiteX8" fmla="*/ 677567 w 12192000"/>
                <a:gd name="connsiteY8" fmla="*/ 119446 h 757168"/>
                <a:gd name="connsiteX9" fmla="*/ 946429 w 12192000"/>
                <a:gd name="connsiteY9" fmla="*/ 171502 h 757168"/>
                <a:gd name="connsiteX10" fmla="*/ 1163367 w 12192000"/>
                <a:gd name="connsiteY10" fmla="*/ 182106 h 757168"/>
                <a:gd name="connsiteX11" fmla="*/ 1180337 w 12192000"/>
                <a:gd name="connsiteY11" fmla="*/ 181279 h 757168"/>
                <a:gd name="connsiteX12" fmla="*/ 1263939 w 12192000"/>
                <a:gd name="connsiteY12" fmla="*/ 173070 h 757168"/>
                <a:gd name="connsiteX13" fmla="*/ 1392213 w 12192000"/>
                <a:gd name="connsiteY13" fmla="*/ 183225 h 757168"/>
                <a:gd name="connsiteX14" fmla="*/ 1479752 w 12192000"/>
                <a:gd name="connsiteY14" fmla="*/ 205174 h 757168"/>
                <a:gd name="connsiteX15" fmla="*/ 1589813 w 12192000"/>
                <a:gd name="connsiteY15" fmla="*/ 211706 h 757168"/>
                <a:gd name="connsiteX16" fmla="*/ 1716264 w 12192000"/>
                <a:gd name="connsiteY16" fmla="*/ 207459 h 757168"/>
                <a:gd name="connsiteX17" fmla="*/ 1772900 w 12192000"/>
                <a:gd name="connsiteY17" fmla="*/ 208137 h 757168"/>
                <a:gd name="connsiteX18" fmla="*/ 1929319 w 12192000"/>
                <a:gd name="connsiteY18" fmla="*/ 193822 h 757168"/>
                <a:gd name="connsiteX19" fmla="*/ 2021514 w 12192000"/>
                <a:gd name="connsiteY19" fmla="*/ 204186 h 757168"/>
                <a:gd name="connsiteX20" fmla="*/ 2111753 w 12192000"/>
                <a:gd name="connsiteY20" fmla="*/ 223797 h 757168"/>
                <a:gd name="connsiteX21" fmla="*/ 2169356 w 12192000"/>
                <a:gd name="connsiteY21" fmla="*/ 241125 h 757168"/>
                <a:gd name="connsiteX22" fmla="*/ 2286638 w 12192000"/>
                <a:gd name="connsiteY22" fmla="*/ 257382 h 757168"/>
                <a:gd name="connsiteX23" fmla="*/ 2308368 w 12192000"/>
                <a:gd name="connsiteY23" fmla="*/ 256995 h 757168"/>
                <a:gd name="connsiteX24" fmla="*/ 2660621 w 12192000"/>
                <a:gd name="connsiteY24" fmla="*/ 262863 h 757168"/>
                <a:gd name="connsiteX25" fmla="*/ 2801134 w 12192000"/>
                <a:gd name="connsiteY25" fmla="*/ 250006 h 757168"/>
                <a:gd name="connsiteX26" fmla="*/ 2830994 w 12192000"/>
                <a:gd name="connsiteY26" fmla="*/ 249091 h 757168"/>
                <a:gd name="connsiteX27" fmla="*/ 3129084 w 12192000"/>
                <a:gd name="connsiteY27" fmla="*/ 242009 h 757168"/>
                <a:gd name="connsiteX28" fmla="*/ 3162162 w 12192000"/>
                <a:gd name="connsiteY28" fmla="*/ 242789 h 757168"/>
                <a:gd name="connsiteX29" fmla="*/ 3254072 w 12192000"/>
                <a:gd name="connsiteY29" fmla="*/ 251612 h 757168"/>
                <a:gd name="connsiteX30" fmla="*/ 3473491 w 12192000"/>
                <a:gd name="connsiteY30" fmla="*/ 221903 h 757168"/>
                <a:gd name="connsiteX31" fmla="*/ 3691860 w 12192000"/>
                <a:gd name="connsiteY31" fmla="*/ 219228 h 757168"/>
                <a:gd name="connsiteX32" fmla="*/ 3811494 w 12192000"/>
                <a:gd name="connsiteY32" fmla="*/ 225691 h 757168"/>
                <a:gd name="connsiteX33" fmla="*/ 3897533 w 12192000"/>
                <a:gd name="connsiteY33" fmla="*/ 220087 h 757168"/>
                <a:gd name="connsiteX34" fmla="*/ 4109430 w 12192000"/>
                <a:gd name="connsiteY34" fmla="*/ 200477 h 757168"/>
                <a:gd name="connsiteX35" fmla="*/ 4208772 w 12192000"/>
                <a:gd name="connsiteY35" fmla="*/ 200914 h 757168"/>
                <a:gd name="connsiteX36" fmla="*/ 4314641 w 12192000"/>
                <a:gd name="connsiteY36" fmla="*/ 196159 h 757168"/>
                <a:gd name="connsiteX37" fmla="*/ 4577622 w 12192000"/>
                <a:gd name="connsiteY37" fmla="*/ 163774 h 757168"/>
                <a:gd name="connsiteX38" fmla="*/ 4790345 w 12192000"/>
                <a:gd name="connsiteY38" fmla="*/ 177592 h 757168"/>
                <a:gd name="connsiteX39" fmla="*/ 4926164 w 12192000"/>
                <a:gd name="connsiteY39" fmla="*/ 184139 h 757168"/>
                <a:gd name="connsiteX40" fmla="*/ 5088812 w 12192000"/>
                <a:gd name="connsiteY40" fmla="*/ 177401 h 757168"/>
                <a:gd name="connsiteX41" fmla="*/ 5222466 w 12192000"/>
                <a:gd name="connsiteY41" fmla="*/ 162082 h 757168"/>
                <a:gd name="connsiteX42" fmla="*/ 5406528 w 12192000"/>
                <a:gd name="connsiteY42" fmla="*/ 153987 h 757168"/>
                <a:gd name="connsiteX43" fmla="*/ 5590716 w 12192000"/>
                <a:gd name="connsiteY43" fmla="*/ 129490 h 757168"/>
                <a:gd name="connsiteX44" fmla="*/ 5719429 w 12192000"/>
                <a:gd name="connsiteY44" fmla="*/ 110099 h 757168"/>
                <a:gd name="connsiteX45" fmla="*/ 5897895 w 12192000"/>
                <a:gd name="connsiteY45" fmla="*/ 96368 h 757168"/>
                <a:gd name="connsiteX46" fmla="*/ 6169957 w 12192000"/>
                <a:gd name="connsiteY46" fmla="*/ 94411 h 757168"/>
                <a:gd name="connsiteX47" fmla="*/ 6294827 w 12192000"/>
                <a:gd name="connsiteY47" fmla="*/ 99236 h 757168"/>
                <a:gd name="connsiteX48" fmla="*/ 6494261 w 12192000"/>
                <a:gd name="connsiteY48" fmla="*/ 71724 h 757168"/>
                <a:gd name="connsiteX49" fmla="*/ 6579627 w 12192000"/>
                <a:gd name="connsiteY49" fmla="*/ 57883 h 757168"/>
                <a:gd name="connsiteX50" fmla="*/ 6654800 w 12192000"/>
                <a:gd name="connsiteY50" fmla="*/ 77086 h 757168"/>
                <a:gd name="connsiteX51" fmla="*/ 6703059 w 12192000"/>
                <a:gd name="connsiteY51" fmla="*/ 97166 h 757168"/>
                <a:gd name="connsiteX52" fmla="*/ 6859445 w 12192000"/>
                <a:gd name="connsiteY52" fmla="*/ 90481 h 757168"/>
                <a:gd name="connsiteX53" fmla="*/ 7025414 w 12192000"/>
                <a:gd name="connsiteY53" fmla="*/ 83536 h 757168"/>
                <a:gd name="connsiteX54" fmla="*/ 7144137 w 12192000"/>
                <a:gd name="connsiteY54" fmla="*/ 79264 h 757168"/>
                <a:gd name="connsiteX55" fmla="*/ 7291235 w 12192000"/>
                <a:gd name="connsiteY55" fmla="*/ 95367 h 757168"/>
                <a:gd name="connsiteX56" fmla="*/ 7407395 w 12192000"/>
                <a:gd name="connsiteY56" fmla="*/ 104888 h 757168"/>
                <a:gd name="connsiteX57" fmla="*/ 7500837 w 12192000"/>
                <a:gd name="connsiteY57" fmla="*/ 119515 h 757168"/>
                <a:gd name="connsiteX58" fmla="*/ 7533567 w 12192000"/>
                <a:gd name="connsiteY58" fmla="*/ 126955 h 757168"/>
                <a:gd name="connsiteX59" fmla="*/ 7792910 w 12192000"/>
                <a:gd name="connsiteY59" fmla="*/ 185188 h 757168"/>
                <a:gd name="connsiteX60" fmla="*/ 8070699 w 12192000"/>
                <a:gd name="connsiteY60" fmla="*/ 235423 h 757168"/>
                <a:gd name="connsiteX61" fmla="*/ 8253177 w 12192000"/>
                <a:gd name="connsiteY61" fmla="*/ 222473 h 757168"/>
                <a:gd name="connsiteX62" fmla="*/ 8320683 w 12192000"/>
                <a:gd name="connsiteY62" fmla="*/ 226393 h 757168"/>
                <a:gd name="connsiteX63" fmla="*/ 8631438 w 12192000"/>
                <a:gd name="connsiteY63" fmla="*/ 237528 h 757168"/>
                <a:gd name="connsiteX64" fmla="*/ 8686410 w 12192000"/>
                <a:gd name="connsiteY64" fmla="*/ 234877 h 757168"/>
                <a:gd name="connsiteX65" fmla="*/ 8980658 w 12192000"/>
                <a:gd name="connsiteY65" fmla="*/ 273001 h 757168"/>
                <a:gd name="connsiteX66" fmla="*/ 9087625 w 12192000"/>
                <a:gd name="connsiteY66" fmla="*/ 282423 h 757168"/>
                <a:gd name="connsiteX67" fmla="*/ 9186017 w 12192000"/>
                <a:gd name="connsiteY67" fmla="*/ 293875 h 757168"/>
                <a:gd name="connsiteX68" fmla="*/ 9323931 w 12192000"/>
                <a:gd name="connsiteY68" fmla="*/ 302628 h 757168"/>
                <a:gd name="connsiteX69" fmla="*/ 9467213 w 12192000"/>
                <a:gd name="connsiteY69" fmla="*/ 307275 h 757168"/>
                <a:gd name="connsiteX70" fmla="*/ 9626826 w 12192000"/>
                <a:gd name="connsiteY70" fmla="*/ 316213 h 757168"/>
                <a:gd name="connsiteX71" fmla="*/ 9689696 w 12192000"/>
                <a:gd name="connsiteY71" fmla="*/ 324467 h 757168"/>
                <a:gd name="connsiteX72" fmla="*/ 9860526 w 12192000"/>
                <a:gd name="connsiteY72" fmla="*/ 329986 h 757168"/>
                <a:gd name="connsiteX73" fmla="*/ 9949775 w 12192000"/>
                <a:gd name="connsiteY73" fmla="*/ 340386 h 757168"/>
                <a:gd name="connsiteX74" fmla="*/ 10097252 w 12192000"/>
                <a:gd name="connsiteY74" fmla="*/ 349262 h 757168"/>
                <a:gd name="connsiteX75" fmla="*/ 10145261 w 12192000"/>
                <a:gd name="connsiteY75" fmla="*/ 353113 h 757168"/>
                <a:gd name="connsiteX76" fmla="*/ 10188159 w 12192000"/>
                <a:gd name="connsiteY76" fmla="*/ 356124 h 757168"/>
                <a:gd name="connsiteX77" fmla="*/ 10336144 w 12192000"/>
                <a:gd name="connsiteY77" fmla="*/ 348235 h 757168"/>
                <a:gd name="connsiteX78" fmla="*/ 10466847 w 12192000"/>
                <a:gd name="connsiteY78" fmla="*/ 354131 h 757168"/>
                <a:gd name="connsiteX79" fmla="*/ 10696514 w 12192000"/>
                <a:gd name="connsiteY79" fmla="*/ 353575 h 757168"/>
                <a:gd name="connsiteX80" fmla="*/ 10746932 w 12192000"/>
                <a:gd name="connsiteY80" fmla="*/ 360606 h 757168"/>
                <a:gd name="connsiteX81" fmla="*/ 10905388 w 12192000"/>
                <a:gd name="connsiteY81" fmla="*/ 370627 h 757168"/>
                <a:gd name="connsiteX82" fmla="*/ 10995602 w 12192000"/>
                <a:gd name="connsiteY82" fmla="*/ 376691 h 757168"/>
                <a:gd name="connsiteX83" fmla="*/ 11107647 w 12192000"/>
                <a:gd name="connsiteY83" fmla="*/ 373405 h 757168"/>
                <a:gd name="connsiteX84" fmla="*/ 11302440 w 12192000"/>
                <a:gd name="connsiteY84" fmla="*/ 364156 h 757168"/>
                <a:gd name="connsiteX85" fmla="*/ 11353613 w 12192000"/>
                <a:gd name="connsiteY85" fmla="*/ 363785 h 757168"/>
                <a:gd name="connsiteX86" fmla="*/ 11447323 w 12192000"/>
                <a:gd name="connsiteY86" fmla="*/ 359346 h 757168"/>
                <a:gd name="connsiteX87" fmla="*/ 11464292 w 12192000"/>
                <a:gd name="connsiteY87" fmla="*/ 358519 h 757168"/>
                <a:gd name="connsiteX88" fmla="*/ 11607560 w 12192000"/>
                <a:gd name="connsiteY88" fmla="*/ 342370 h 757168"/>
                <a:gd name="connsiteX89" fmla="*/ 11681426 w 12192000"/>
                <a:gd name="connsiteY89" fmla="*/ 344335 h 757168"/>
                <a:gd name="connsiteX90" fmla="*/ 11893565 w 12192000"/>
                <a:gd name="connsiteY90" fmla="*/ 355261 h 757168"/>
                <a:gd name="connsiteX91" fmla="*/ 11983290 w 12192000"/>
                <a:gd name="connsiteY91" fmla="*/ 363588 h 757168"/>
                <a:gd name="connsiteX92" fmla="*/ 12192000 w 12192000"/>
                <a:gd name="connsiteY92" fmla="*/ 388018 h 757168"/>
                <a:gd name="connsiteX93" fmla="*/ 12192000 w 12192000"/>
                <a:gd name="connsiteY93" fmla="*/ 577115 h 757168"/>
                <a:gd name="connsiteX94" fmla="*/ 12157329 w 12192000"/>
                <a:gd name="connsiteY94" fmla="*/ 588862 h 757168"/>
                <a:gd name="connsiteX95" fmla="*/ 12066948 w 12192000"/>
                <a:gd name="connsiteY95" fmla="*/ 586034 h 757168"/>
                <a:gd name="connsiteX96" fmla="*/ 11911344 w 12192000"/>
                <a:gd name="connsiteY96" fmla="*/ 521599 h 757168"/>
                <a:gd name="connsiteX97" fmla="*/ 11847823 w 12192000"/>
                <a:gd name="connsiteY97" fmla="*/ 511785 h 757168"/>
                <a:gd name="connsiteX98" fmla="*/ 11737547 w 12192000"/>
                <a:gd name="connsiteY98" fmla="*/ 502380 h 757168"/>
                <a:gd name="connsiteX99" fmla="*/ 11636052 w 12192000"/>
                <a:gd name="connsiteY99" fmla="*/ 514993 h 757168"/>
                <a:gd name="connsiteX100" fmla="*/ 11394706 w 12192000"/>
                <a:gd name="connsiteY100" fmla="*/ 590867 h 757168"/>
                <a:gd name="connsiteX101" fmla="*/ 11354978 w 12192000"/>
                <a:gd name="connsiteY101" fmla="*/ 597561 h 757168"/>
                <a:gd name="connsiteX102" fmla="*/ 11285306 w 12192000"/>
                <a:gd name="connsiteY102" fmla="*/ 599825 h 757168"/>
                <a:gd name="connsiteX103" fmla="*/ 11008528 w 12192000"/>
                <a:gd name="connsiteY103" fmla="*/ 656670 h 757168"/>
                <a:gd name="connsiteX104" fmla="*/ 10948735 w 12192000"/>
                <a:gd name="connsiteY104" fmla="*/ 652964 h 757168"/>
                <a:gd name="connsiteX105" fmla="*/ 10850698 w 12192000"/>
                <a:gd name="connsiteY105" fmla="*/ 641721 h 757168"/>
                <a:gd name="connsiteX106" fmla="*/ 10744026 w 12192000"/>
                <a:gd name="connsiteY106" fmla="*/ 647769 h 757168"/>
                <a:gd name="connsiteX107" fmla="*/ 10666160 w 12192000"/>
                <a:gd name="connsiteY107" fmla="*/ 651891 h 757168"/>
                <a:gd name="connsiteX108" fmla="*/ 10450521 w 12192000"/>
                <a:gd name="connsiteY108" fmla="*/ 616552 h 757168"/>
                <a:gd name="connsiteX109" fmla="*/ 10271192 w 12192000"/>
                <a:gd name="connsiteY109" fmla="*/ 583498 h 757168"/>
                <a:gd name="connsiteX110" fmla="*/ 10246067 w 12192000"/>
                <a:gd name="connsiteY110" fmla="*/ 585423 h 757168"/>
                <a:gd name="connsiteX111" fmla="*/ 10005027 w 12192000"/>
                <a:gd name="connsiteY111" fmla="*/ 592252 h 757168"/>
                <a:gd name="connsiteX112" fmla="*/ 9898681 w 12192000"/>
                <a:gd name="connsiteY112" fmla="*/ 613195 h 757168"/>
                <a:gd name="connsiteX113" fmla="*/ 9753225 w 12192000"/>
                <a:gd name="connsiteY113" fmla="*/ 629038 h 757168"/>
                <a:gd name="connsiteX114" fmla="*/ 9591376 w 12192000"/>
                <a:gd name="connsiteY114" fmla="*/ 648601 h 757168"/>
                <a:gd name="connsiteX115" fmla="*/ 9472860 w 12192000"/>
                <a:gd name="connsiteY115" fmla="*/ 655936 h 757168"/>
                <a:gd name="connsiteX116" fmla="*/ 9299788 w 12192000"/>
                <a:gd name="connsiteY116" fmla="*/ 636945 h 757168"/>
                <a:gd name="connsiteX117" fmla="*/ 9264605 w 12192000"/>
                <a:gd name="connsiteY117" fmla="*/ 627087 h 757168"/>
                <a:gd name="connsiteX118" fmla="*/ 8926435 w 12192000"/>
                <a:gd name="connsiteY118" fmla="*/ 549269 h 757168"/>
                <a:gd name="connsiteX119" fmla="*/ 8698934 w 12192000"/>
                <a:gd name="connsiteY119" fmla="*/ 536583 h 757168"/>
                <a:gd name="connsiteX120" fmla="*/ 8622862 w 12192000"/>
                <a:gd name="connsiteY120" fmla="*/ 541563 h 757168"/>
                <a:gd name="connsiteX121" fmla="*/ 8482784 w 12192000"/>
                <a:gd name="connsiteY121" fmla="*/ 574094 h 757168"/>
                <a:gd name="connsiteX122" fmla="*/ 8421565 w 12192000"/>
                <a:gd name="connsiteY122" fmla="*/ 576610 h 757168"/>
                <a:gd name="connsiteX123" fmla="*/ 8313469 w 12192000"/>
                <a:gd name="connsiteY123" fmla="*/ 574762 h 757168"/>
                <a:gd name="connsiteX124" fmla="*/ 8079520 w 12192000"/>
                <a:gd name="connsiteY124" fmla="*/ 558685 h 757168"/>
                <a:gd name="connsiteX125" fmla="*/ 7773327 w 12192000"/>
                <a:gd name="connsiteY125" fmla="*/ 558854 h 757168"/>
                <a:gd name="connsiteX126" fmla="*/ 7652477 w 12192000"/>
                <a:gd name="connsiteY126" fmla="*/ 547561 h 757168"/>
                <a:gd name="connsiteX127" fmla="*/ 7522274 w 12192000"/>
                <a:gd name="connsiteY127" fmla="*/ 532150 h 757168"/>
                <a:gd name="connsiteX128" fmla="*/ 7484080 w 12192000"/>
                <a:gd name="connsiteY128" fmla="*/ 530532 h 757168"/>
                <a:gd name="connsiteX129" fmla="*/ 7282277 w 12192000"/>
                <a:gd name="connsiteY129" fmla="*/ 540177 h 757168"/>
                <a:gd name="connsiteX130" fmla="*/ 7235690 w 12192000"/>
                <a:gd name="connsiteY130" fmla="*/ 551282 h 757168"/>
                <a:gd name="connsiteX131" fmla="*/ 7116339 w 12192000"/>
                <a:gd name="connsiteY131" fmla="*/ 539494 h 757168"/>
                <a:gd name="connsiteX132" fmla="*/ 7011067 w 12192000"/>
                <a:gd name="connsiteY132" fmla="*/ 511848 h 757168"/>
                <a:gd name="connsiteX133" fmla="*/ 6403234 w 12192000"/>
                <a:gd name="connsiteY133" fmla="*/ 432296 h 757168"/>
                <a:gd name="connsiteX134" fmla="*/ 6036273 w 12192000"/>
                <a:gd name="connsiteY134" fmla="*/ 412301 h 757168"/>
                <a:gd name="connsiteX135" fmla="*/ 5780467 w 12192000"/>
                <a:gd name="connsiteY135" fmla="*/ 377910 h 757168"/>
                <a:gd name="connsiteX136" fmla="*/ 5739051 w 12192000"/>
                <a:gd name="connsiteY136" fmla="*/ 353609 h 757168"/>
                <a:gd name="connsiteX137" fmla="*/ 5583566 w 12192000"/>
                <a:gd name="connsiteY137" fmla="*/ 321995 h 757168"/>
                <a:gd name="connsiteX138" fmla="*/ 5432030 w 12192000"/>
                <a:gd name="connsiteY138" fmla="*/ 362512 h 757168"/>
                <a:gd name="connsiteX139" fmla="*/ 5241398 w 12192000"/>
                <a:gd name="connsiteY139" fmla="*/ 425781 h 757168"/>
                <a:gd name="connsiteX140" fmla="*/ 5139710 w 12192000"/>
                <a:gd name="connsiteY140" fmla="*/ 421022 h 757168"/>
                <a:gd name="connsiteX141" fmla="*/ 4929402 w 12192000"/>
                <a:gd name="connsiteY141" fmla="*/ 424310 h 757168"/>
                <a:gd name="connsiteX142" fmla="*/ 4782793 w 12192000"/>
                <a:gd name="connsiteY142" fmla="*/ 441046 h 757168"/>
                <a:gd name="connsiteX143" fmla="*/ 4577594 w 12192000"/>
                <a:gd name="connsiteY143" fmla="*/ 459290 h 757168"/>
                <a:gd name="connsiteX144" fmla="*/ 4500826 w 12192000"/>
                <a:gd name="connsiteY144" fmla="*/ 470529 h 757168"/>
                <a:gd name="connsiteX145" fmla="*/ 4317973 w 12192000"/>
                <a:gd name="connsiteY145" fmla="*/ 483649 h 757168"/>
                <a:gd name="connsiteX146" fmla="*/ 4166722 w 12192000"/>
                <a:gd name="connsiteY146" fmla="*/ 490602 h 757168"/>
                <a:gd name="connsiteX147" fmla="*/ 4042814 w 12192000"/>
                <a:gd name="connsiteY147" fmla="*/ 530660 h 757168"/>
                <a:gd name="connsiteX148" fmla="*/ 4002653 w 12192000"/>
                <a:gd name="connsiteY148" fmla="*/ 552594 h 757168"/>
                <a:gd name="connsiteX149" fmla="*/ 3969549 w 12192000"/>
                <a:gd name="connsiteY149" fmla="*/ 566312 h 757168"/>
                <a:gd name="connsiteX150" fmla="*/ 3821685 w 12192000"/>
                <a:gd name="connsiteY150" fmla="*/ 649183 h 757168"/>
                <a:gd name="connsiteX151" fmla="*/ 3805138 w 12192000"/>
                <a:gd name="connsiteY151" fmla="*/ 655947 h 757168"/>
                <a:gd name="connsiteX152" fmla="*/ 3609177 w 12192000"/>
                <a:gd name="connsiteY152" fmla="*/ 687459 h 757168"/>
                <a:gd name="connsiteX153" fmla="*/ 3539727 w 12192000"/>
                <a:gd name="connsiteY153" fmla="*/ 706521 h 757168"/>
                <a:gd name="connsiteX154" fmla="*/ 3396572 w 12192000"/>
                <a:gd name="connsiteY154" fmla="*/ 755681 h 757168"/>
                <a:gd name="connsiteX155" fmla="*/ 3341054 w 12192000"/>
                <a:gd name="connsiteY155" fmla="*/ 754679 h 757168"/>
                <a:gd name="connsiteX156" fmla="*/ 3138775 w 12192000"/>
                <a:gd name="connsiteY156" fmla="*/ 710120 h 757168"/>
                <a:gd name="connsiteX157" fmla="*/ 3037283 w 12192000"/>
                <a:gd name="connsiteY157" fmla="*/ 666453 h 757168"/>
                <a:gd name="connsiteX158" fmla="*/ 3002117 w 12192000"/>
                <a:gd name="connsiteY158" fmla="*/ 649347 h 757168"/>
                <a:gd name="connsiteX159" fmla="*/ 2747294 w 12192000"/>
                <a:gd name="connsiteY159" fmla="*/ 652400 h 757168"/>
                <a:gd name="connsiteX160" fmla="*/ 2676273 w 12192000"/>
                <a:gd name="connsiteY160" fmla="*/ 652304 h 757168"/>
                <a:gd name="connsiteX161" fmla="*/ 2432360 w 12192000"/>
                <a:gd name="connsiteY161" fmla="*/ 657836 h 757168"/>
                <a:gd name="connsiteX162" fmla="*/ 2382311 w 12192000"/>
                <a:gd name="connsiteY162" fmla="*/ 650824 h 757168"/>
                <a:gd name="connsiteX163" fmla="*/ 2055134 w 12192000"/>
                <a:gd name="connsiteY163" fmla="*/ 630053 h 757168"/>
                <a:gd name="connsiteX164" fmla="*/ 2031829 w 12192000"/>
                <a:gd name="connsiteY164" fmla="*/ 639324 h 757168"/>
                <a:gd name="connsiteX165" fmla="*/ 1912764 w 12192000"/>
                <a:gd name="connsiteY165" fmla="*/ 664183 h 757168"/>
                <a:gd name="connsiteX166" fmla="*/ 1755637 w 12192000"/>
                <a:gd name="connsiteY166" fmla="*/ 663960 h 757168"/>
                <a:gd name="connsiteX167" fmla="*/ 1727159 w 12192000"/>
                <a:gd name="connsiteY167" fmla="*/ 659605 h 757168"/>
                <a:gd name="connsiteX168" fmla="*/ 1622470 w 12192000"/>
                <a:gd name="connsiteY168" fmla="*/ 634850 h 757168"/>
                <a:gd name="connsiteX169" fmla="*/ 1385955 w 12192000"/>
                <a:gd name="connsiteY169" fmla="*/ 604522 h 757168"/>
                <a:gd name="connsiteX170" fmla="*/ 1340055 w 12192000"/>
                <a:gd name="connsiteY170" fmla="*/ 595629 h 757168"/>
                <a:gd name="connsiteX171" fmla="*/ 1257271 w 12192000"/>
                <a:gd name="connsiteY171" fmla="*/ 581180 h 757168"/>
                <a:gd name="connsiteX172" fmla="*/ 1031914 w 12192000"/>
                <a:gd name="connsiteY172" fmla="*/ 562692 h 757168"/>
                <a:gd name="connsiteX173" fmla="*/ 922031 w 12192000"/>
                <a:gd name="connsiteY173" fmla="*/ 566853 h 757168"/>
                <a:gd name="connsiteX174" fmla="*/ 873250 w 12192000"/>
                <a:gd name="connsiteY174" fmla="*/ 563724 h 757168"/>
                <a:gd name="connsiteX175" fmla="*/ 711627 w 12192000"/>
                <a:gd name="connsiteY175" fmla="*/ 529880 h 757168"/>
                <a:gd name="connsiteX176" fmla="*/ 311112 w 12192000"/>
                <a:gd name="connsiteY176" fmla="*/ 525106 h 757168"/>
                <a:gd name="connsiteX177" fmla="*/ 184145 w 12192000"/>
                <a:gd name="connsiteY177" fmla="*/ 532188 h 757168"/>
                <a:gd name="connsiteX178" fmla="*/ 116886 w 12192000"/>
                <a:gd name="connsiteY178" fmla="*/ 530572 h 757168"/>
                <a:gd name="connsiteX179" fmla="*/ 23941 w 12192000"/>
                <a:gd name="connsiteY179" fmla="*/ 506433 h 757168"/>
                <a:gd name="connsiteX180" fmla="*/ 0 w 12192000"/>
                <a:gd name="connsiteY180" fmla="*/ 502149 h 7571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</a:cxnLst>
              <a:rect l="l" t="t" r="r" b="b"/>
              <a:pathLst>
                <a:path w="12192000" h="757168">
                  <a:moveTo>
                    <a:pt x="0" y="0"/>
                  </a:moveTo>
                  <a:lnTo>
                    <a:pt x="41653" y="6945"/>
                  </a:lnTo>
                  <a:cubicBezTo>
                    <a:pt x="55151" y="9178"/>
                    <a:pt x="68996" y="11810"/>
                    <a:pt x="81317" y="15509"/>
                  </a:cubicBezTo>
                  <a:cubicBezTo>
                    <a:pt x="92911" y="18978"/>
                    <a:pt x="102562" y="24446"/>
                    <a:pt x="114150" y="28105"/>
                  </a:cubicBezTo>
                  <a:cubicBezTo>
                    <a:pt x="145644" y="37958"/>
                    <a:pt x="177914" y="47281"/>
                    <a:pt x="214865" y="58374"/>
                  </a:cubicBezTo>
                  <a:cubicBezTo>
                    <a:pt x="236680" y="42349"/>
                    <a:pt x="264438" y="53534"/>
                    <a:pt x="299237" y="63560"/>
                  </a:cubicBezTo>
                  <a:cubicBezTo>
                    <a:pt x="334763" y="73816"/>
                    <a:pt x="376093" y="78654"/>
                    <a:pt x="415570" y="83774"/>
                  </a:cubicBezTo>
                  <a:cubicBezTo>
                    <a:pt x="487949" y="93100"/>
                    <a:pt x="560804" y="100354"/>
                    <a:pt x="633210" y="109108"/>
                  </a:cubicBezTo>
                  <a:cubicBezTo>
                    <a:pt x="648566" y="111058"/>
                    <a:pt x="666073" y="114072"/>
                    <a:pt x="677567" y="119446"/>
                  </a:cubicBezTo>
                  <a:cubicBezTo>
                    <a:pt x="756262" y="155621"/>
                    <a:pt x="853422" y="169678"/>
                    <a:pt x="946429" y="171502"/>
                  </a:cubicBezTo>
                  <a:cubicBezTo>
                    <a:pt x="1019582" y="173044"/>
                    <a:pt x="1091239" y="175083"/>
                    <a:pt x="1163367" y="182106"/>
                  </a:cubicBezTo>
                  <a:cubicBezTo>
                    <a:pt x="1168863" y="182586"/>
                    <a:pt x="1176224" y="182589"/>
                    <a:pt x="1180337" y="181279"/>
                  </a:cubicBezTo>
                  <a:cubicBezTo>
                    <a:pt x="1205822" y="172503"/>
                    <a:pt x="1231920" y="173109"/>
                    <a:pt x="1263939" y="173070"/>
                  </a:cubicBezTo>
                  <a:cubicBezTo>
                    <a:pt x="1309211" y="172961"/>
                    <a:pt x="1350592" y="176848"/>
                    <a:pt x="1392213" y="183225"/>
                  </a:cubicBezTo>
                  <a:cubicBezTo>
                    <a:pt x="1422516" y="187866"/>
                    <a:pt x="1453010" y="195759"/>
                    <a:pt x="1479752" y="205174"/>
                  </a:cubicBezTo>
                  <a:cubicBezTo>
                    <a:pt x="1516962" y="218381"/>
                    <a:pt x="1553071" y="224660"/>
                    <a:pt x="1589813" y="211706"/>
                  </a:cubicBezTo>
                  <a:cubicBezTo>
                    <a:pt x="1629541" y="197953"/>
                    <a:pt x="1673292" y="205778"/>
                    <a:pt x="1716264" y="207459"/>
                  </a:cubicBezTo>
                  <a:cubicBezTo>
                    <a:pt x="1734988" y="208248"/>
                    <a:pt x="1754789" y="209668"/>
                    <a:pt x="1772900" y="208137"/>
                  </a:cubicBezTo>
                  <a:cubicBezTo>
                    <a:pt x="1825381" y="203828"/>
                    <a:pt x="1876222" y="195808"/>
                    <a:pt x="1929319" y="193822"/>
                  </a:cubicBezTo>
                  <a:cubicBezTo>
                    <a:pt x="1958819" y="192698"/>
                    <a:pt x="1991232" y="199166"/>
                    <a:pt x="2021514" y="204186"/>
                  </a:cubicBezTo>
                  <a:cubicBezTo>
                    <a:pt x="2052154" y="209417"/>
                    <a:pt x="2082323" y="216530"/>
                    <a:pt x="2111753" y="223797"/>
                  </a:cubicBezTo>
                  <a:cubicBezTo>
                    <a:pt x="2131736" y="228659"/>
                    <a:pt x="2153567" y="233429"/>
                    <a:pt x="2169356" y="241125"/>
                  </a:cubicBezTo>
                  <a:cubicBezTo>
                    <a:pt x="2205243" y="258649"/>
                    <a:pt x="2242901" y="263295"/>
                    <a:pt x="2286638" y="257382"/>
                  </a:cubicBezTo>
                  <a:cubicBezTo>
                    <a:pt x="2293313" y="256396"/>
                    <a:pt x="2301018" y="256799"/>
                    <a:pt x="2308368" y="256995"/>
                  </a:cubicBezTo>
                  <a:cubicBezTo>
                    <a:pt x="2426026" y="259155"/>
                    <a:pt x="2543593" y="262834"/>
                    <a:pt x="2660621" y="262863"/>
                  </a:cubicBezTo>
                  <a:cubicBezTo>
                    <a:pt x="2708088" y="262871"/>
                    <a:pt x="2754165" y="254412"/>
                    <a:pt x="2801134" y="250006"/>
                  </a:cubicBezTo>
                  <a:cubicBezTo>
                    <a:pt x="2810748" y="249174"/>
                    <a:pt x="2821504" y="247638"/>
                    <a:pt x="2830994" y="249091"/>
                  </a:cubicBezTo>
                  <a:cubicBezTo>
                    <a:pt x="2934354" y="264045"/>
                    <a:pt x="3032340" y="255254"/>
                    <a:pt x="3129084" y="242009"/>
                  </a:cubicBezTo>
                  <a:cubicBezTo>
                    <a:pt x="3139090" y="240625"/>
                    <a:pt x="3151170" y="241831"/>
                    <a:pt x="3162162" y="242789"/>
                  </a:cubicBezTo>
                  <a:cubicBezTo>
                    <a:pt x="3192925" y="245736"/>
                    <a:pt x="3225969" y="254145"/>
                    <a:pt x="3254072" y="251612"/>
                  </a:cubicBezTo>
                  <a:cubicBezTo>
                    <a:pt x="3328782" y="244461"/>
                    <a:pt x="3402881" y="234992"/>
                    <a:pt x="3473491" y="221903"/>
                  </a:cubicBezTo>
                  <a:cubicBezTo>
                    <a:pt x="3545212" y="208683"/>
                    <a:pt x="3611651" y="197856"/>
                    <a:pt x="3691860" y="219228"/>
                  </a:cubicBezTo>
                  <a:cubicBezTo>
                    <a:pt x="3725977" y="228268"/>
                    <a:pt x="3771754" y="225515"/>
                    <a:pt x="3811494" y="225691"/>
                  </a:cubicBezTo>
                  <a:cubicBezTo>
                    <a:pt x="3840564" y="225687"/>
                    <a:pt x="3868906" y="218586"/>
                    <a:pt x="3897533" y="220087"/>
                  </a:cubicBezTo>
                  <a:cubicBezTo>
                    <a:pt x="3973874" y="224087"/>
                    <a:pt x="4042293" y="217563"/>
                    <a:pt x="4109430" y="200477"/>
                  </a:cubicBezTo>
                  <a:cubicBezTo>
                    <a:pt x="4135544" y="193834"/>
                    <a:pt x="4175268" y="201258"/>
                    <a:pt x="4208772" y="200914"/>
                  </a:cubicBezTo>
                  <a:cubicBezTo>
                    <a:pt x="4244136" y="200288"/>
                    <a:pt x="4280583" y="199908"/>
                    <a:pt x="4314641" y="196159"/>
                  </a:cubicBezTo>
                  <a:cubicBezTo>
                    <a:pt x="4402743" y="186278"/>
                    <a:pt x="4489848" y="174436"/>
                    <a:pt x="4577622" y="163774"/>
                  </a:cubicBezTo>
                  <a:cubicBezTo>
                    <a:pt x="4649843" y="154967"/>
                    <a:pt x="4719794" y="168553"/>
                    <a:pt x="4790345" y="177592"/>
                  </a:cubicBezTo>
                  <a:cubicBezTo>
                    <a:pt x="4834576" y="183345"/>
                    <a:pt x="4875614" y="193701"/>
                    <a:pt x="4926164" y="184139"/>
                  </a:cubicBezTo>
                  <a:cubicBezTo>
                    <a:pt x="4974485" y="175032"/>
                    <a:pt x="5034899" y="180870"/>
                    <a:pt x="5088812" y="177401"/>
                  </a:cubicBezTo>
                  <a:cubicBezTo>
                    <a:pt x="5134238" y="174439"/>
                    <a:pt x="5178353" y="168165"/>
                    <a:pt x="5222466" y="162082"/>
                  </a:cubicBezTo>
                  <a:cubicBezTo>
                    <a:pt x="5282519" y="153783"/>
                    <a:pt x="5341864" y="144876"/>
                    <a:pt x="5406528" y="153987"/>
                  </a:cubicBezTo>
                  <a:cubicBezTo>
                    <a:pt x="5479960" y="164323"/>
                    <a:pt x="5531876" y="142624"/>
                    <a:pt x="5590716" y="129490"/>
                  </a:cubicBezTo>
                  <a:cubicBezTo>
                    <a:pt x="5631296" y="120553"/>
                    <a:pt x="5675395" y="114659"/>
                    <a:pt x="5719429" y="110099"/>
                  </a:cubicBezTo>
                  <a:cubicBezTo>
                    <a:pt x="5778247" y="104215"/>
                    <a:pt x="5838715" y="102042"/>
                    <a:pt x="5897895" y="96368"/>
                  </a:cubicBezTo>
                  <a:cubicBezTo>
                    <a:pt x="5987399" y="87895"/>
                    <a:pt x="6077855" y="82333"/>
                    <a:pt x="6169957" y="94411"/>
                  </a:cubicBezTo>
                  <a:cubicBezTo>
                    <a:pt x="6212360" y="99875"/>
                    <a:pt x="6252010" y="101763"/>
                    <a:pt x="6294827" y="99236"/>
                  </a:cubicBezTo>
                  <a:cubicBezTo>
                    <a:pt x="6364965" y="95091"/>
                    <a:pt x="6436581" y="97891"/>
                    <a:pt x="6494261" y="71724"/>
                  </a:cubicBezTo>
                  <a:cubicBezTo>
                    <a:pt x="6514615" y="62488"/>
                    <a:pt x="6550354" y="61691"/>
                    <a:pt x="6579627" y="57883"/>
                  </a:cubicBezTo>
                  <a:cubicBezTo>
                    <a:pt x="6613354" y="53353"/>
                    <a:pt x="6637770" y="57878"/>
                    <a:pt x="6654800" y="77086"/>
                  </a:cubicBezTo>
                  <a:cubicBezTo>
                    <a:pt x="6662444" y="85688"/>
                    <a:pt x="6685147" y="94892"/>
                    <a:pt x="6703059" y="97166"/>
                  </a:cubicBezTo>
                  <a:cubicBezTo>
                    <a:pt x="6756799" y="103989"/>
                    <a:pt x="6806654" y="100687"/>
                    <a:pt x="6859445" y="90481"/>
                  </a:cubicBezTo>
                  <a:cubicBezTo>
                    <a:pt x="6908894" y="80861"/>
                    <a:pt x="6969747" y="85387"/>
                    <a:pt x="7025414" y="83536"/>
                  </a:cubicBezTo>
                  <a:cubicBezTo>
                    <a:pt x="7064862" y="82168"/>
                    <a:pt x="7104501" y="77186"/>
                    <a:pt x="7144137" y="79264"/>
                  </a:cubicBezTo>
                  <a:cubicBezTo>
                    <a:pt x="7193316" y="81841"/>
                    <a:pt x="7241809" y="90488"/>
                    <a:pt x="7291235" y="95367"/>
                  </a:cubicBezTo>
                  <a:cubicBezTo>
                    <a:pt x="7329668" y="99288"/>
                    <a:pt x="7368978" y="100585"/>
                    <a:pt x="7407395" y="104888"/>
                  </a:cubicBezTo>
                  <a:cubicBezTo>
                    <a:pt x="7438868" y="108256"/>
                    <a:pt x="7469832" y="114265"/>
                    <a:pt x="7500837" y="119515"/>
                  </a:cubicBezTo>
                  <a:cubicBezTo>
                    <a:pt x="7512146" y="121444"/>
                    <a:pt x="7523255" y="127178"/>
                    <a:pt x="7533567" y="126955"/>
                  </a:cubicBezTo>
                  <a:cubicBezTo>
                    <a:pt x="7636025" y="124121"/>
                    <a:pt x="7707510" y="164497"/>
                    <a:pt x="7792910" y="185188"/>
                  </a:cubicBezTo>
                  <a:cubicBezTo>
                    <a:pt x="7882663" y="207063"/>
                    <a:pt x="7969001" y="237914"/>
                    <a:pt x="8070699" y="235423"/>
                  </a:cubicBezTo>
                  <a:cubicBezTo>
                    <a:pt x="8132239" y="233879"/>
                    <a:pt x="8191903" y="225939"/>
                    <a:pt x="8253177" y="222473"/>
                  </a:cubicBezTo>
                  <a:cubicBezTo>
                    <a:pt x="8274949" y="221324"/>
                    <a:pt x="8299150" y="222976"/>
                    <a:pt x="8320683" y="226393"/>
                  </a:cubicBezTo>
                  <a:cubicBezTo>
                    <a:pt x="8424731" y="242340"/>
                    <a:pt x="8527777" y="249266"/>
                    <a:pt x="8631438" y="237528"/>
                  </a:cubicBezTo>
                  <a:cubicBezTo>
                    <a:pt x="8649201" y="235596"/>
                    <a:pt x="8668058" y="233915"/>
                    <a:pt x="8686410" y="234877"/>
                  </a:cubicBezTo>
                  <a:cubicBezTo>
                    <a:pt x="8786966" y="240146"/>
                    <a:pt x="8885480" y="249315"/>
                    <a:pt x="8980658" y="273001"/>
                  </a:cubicBezTo>
                  <a:cubicBezTo>
                    <a:pt x="9012626" y="280972"/>
                    <a:pt x="9052108" y="279035"/>
                    <a:pt x="9087625" y="282423"/>
                  </a:cubicBezTo>
                  <a:cubicBezTo>
                    <a:pt x="9120583" y="285484"/>
                    <a:pt x="9154319" y="287825"/>
                    <a:pt x="9186017" y="293875"/>
                  </a:cubicBezTo>
                  <a:cubicBezTo>
                    <a:pt x="9232288" y="302785"/>
                    <a:pt x="9275554" y="305815"/>
                    <a:pt x="9323931" y="302628"/>
                  </a:cubicBezTo>
                  <a:cubicBezTo>
                    <a:pt x="9370084" y="299705"/>
                    <a:pt x="9419491" y="304964"/>
                    <a:pt x="9467213" y="307275"/>
                  </a:cubicBezTo>
                  <a:cubicBezTo>
                    <a:pt x="9520438" y="309874"/>
                    <a:pt x="9573661" y="312473"/>
                    <a:pt x="9626826" y="316213"/>
                  </a:cubicBezTo>
                  <a:cubicBezTo>
                    <a:pt x="9648094" y="317708"/>
                    <a:pt x="9671915" y="326588"/>
                    <a:pt x="9689696" y="324467"/>
                  </a:cubicBezTo>
                  <a:cubicBezTo>
                    <a:pt x="9747117" y="317175"/>
                    <a:pt x="9803355" y="332523"/>
                    <a:pt x="9860526" y="329986"/>
                  </a:cubicBezTo>
                  <a:cubicBezTo>
                    <a:pt x="9888572" y="328594"/>
                    <a:pt x="9919723" y="338048"/>
                    <a:pt x="9949775" y="340386"/>
                  </a:cubicBezTo>
                  <a:cubicBezTo>
                    <a:pt x="9998886" y="344296"/>
                    <a:pt x="10048092" y="346302"/>
                    <a:pt x="10097252" y="349262"/>
                  </a:cubicBezTo>
                  <a:cubicBezTo>
                    <a:pt x="10113390" y="350297"/>
                    <a:pt x="10129133" y="351886"/>
                    <a:pt x="10145261" y="353113"/>
                  </a:cubicBezTo>
                  <a:cubicBezTo>
                    <a:pt x="10159555" y="354243"/>
                    <a:pt x="10174512" y="356743"/>
                    <a:pt x="10188159" y="356124"/>
                  </a:cubicBezTo>
                  <a:cubicBezTo>
                    <a:pt x="10237589" y="353944"/>
                    <a:pt x="10286441" y="348682"/>
                    <a:pt x="10336144" y="348235"/>
                  </a:cubicBezTo>
                  <a:cubicBezTo>
                    <a:pt x="10379222" y="347822"/>
                    <a:pt x="10423443" y="353764"/>
                    <a:pt x="10466847" y="354131"/>
                  </a:cubicBezTo>
                  <a:cubicBezTo>
                    <a:pt x="10543353" y="354898"/>
                    <a:pt x="10619988" y="353190"/>
                    <a:pt x="10696514" y="353575"/>
                  </a:cubicBezTo>
                  <a:cubicBezTo>
                    <a:pt x="10713071" y="353680"/>
                    <a:pt x="10730069" y="359342"/>
                    <a:pt x="10746932" y="360606"/>
                  </a:cubicBezTo>
                  <a:cubicBezTo>
                    <a:pt x="10799731" y="364326"/>
                    <a:pt x="10852569" y="367289"/>
                    <a:pt x="10905388" y="370627"/>
                  </a:cubicBezTo>
                  <a:cubicBezTo>
                    <a:pt x="10935470" y="372396"/>
                    <a:pt x="10965963" y="373421"/>
                    <a:pt x="10995602" y="376691"/>
                  </a:cubicBezTo>
                  <a:cubicBezTo>
                    <a:pt x="11034750" y="381032"/>
                    <a:pt x="11070168" y="386324"/>
                    <a:pt x="11107647" y="373405"/>
                  </a:cubicBezTo>
                  <a:cubicBezTo>
                    <a:pt x="11165372" y="353347"/>
                    <a:pt x="11236837" y="366060"/>
                    <a:pt x="11302440" y="364156"/>
                  </a:cubicBezTo>
                  <a:cubicBezTo>
                    <a:pt x="11319394" y="363708"/>
                    <a:pt x="11336655" y="364422"/>
                    <a:pt x="11353613" y="363785"/>
                  </a:cubicBezTo>
                  <a:cubicBezTo>
                    <a:pt x="11384961" y="362566"/>
                    <a:pt x="11415955" y="360947"/>
                    <a:pt x="11447323" y="359346"/>
                  </a:cubicBezTo>
                  <a:cubicBezTo>
                    <a:pt x="11452855" y="359066"/>
                    <a:pt x="11459104" y="359200"/>
                    <a:pt x="11464292" y="358519"/>
                  </a:cubicBezTo>
                  <a:cubicBezTo>
                    <a:pt x="11512058" y="353010"/>
                    <a:pt x="11559143" y="346321"/>
                    <a:pt x="11607560" y="342370"/>
                  </a:cubicBezTo>
                  <a:cubicBezTo>
                    <a:pt x="11631218" y="340368"/>
                    <a:pt x="11657295" y="341352"/>
                    <a:pt x="11681426" y="344335"/>
                  </a:cubicBezTo>
                  <a:cubicBezTo>
                    <a:pt x="11751997" y="352993"/>
                    <a:pt x="11821986" y="358760"/>
                    <a:pt x="11893565" y="355261"/>
                  </a:cubicBezTo>
                  <a:cubicBezTo>
                    <a:pt x="11921973" y="353889"/>
                    <a:pt x="11953288" y="360300"/>
                    <a:pt x="11983290" y="363588"/>
                  </a:cubicBezTo>
                  <a:lnTo>
                    <a:pt x="12192000" y="388018"/>
                  </a:lnTo>
                  <a:lnTo>
                    <a:pt x="12192000" y="577115"/>
                  </a:lnTo>
                  <a:lnTo>
                    <a:pt x="12157329" y="588862"/>
                  </a:lnTo>
                  <a:cubicBezTo>
                    <a:pt x="12118393" y="608572"/>
                    <a:pt x="12109715" y="605637"/>
                    <a:pt x="12066948" y="586034"/>
                  </a:cubicBezTo>
                  <a:cubicBezTo>
                    <a:pt x="12016991" y="563193"/>
                    <a:pt x="11965119" y="541779"/>
                    <a:pt x="11911344" y="521599"/>
                  </a:cubicBezTo>
                  <a:cubicBezTo>
                    <a:pt x="11894383" y="515178"/>
                    <a:pt x="11869417" y="514060"/>
                    <a:pt x="11847823" y="511785"/>
                  </a:cubicBezTo>
                  <a:cubicBezTo>
                    <a:pt x="11811233" y="507768"/>
                    <a:pt x="11773630" y="501982"/>
                    <a:pt x="11737547" y="502380"/>
                  </a:cubicBezTo>
                  <a:cubicBezTo>
                    <a:pt x="11702930" y="502855"/>
                    <a:pt x="11668388" y="508866"/>
                    <a:pt x="11636052" y="514993"/>
                  </a:cubicBezTo>
                  <a:cubicBezTo>
                    <a:pt x="11545722" y="532199"/>
                    <a:pt x="11462455" y="555118"/>
                    <a:pt x="11394706" y="590867"/>
                  </a:cubicBezTo>
                  <a:cubicBezTo>
                    <a:pt x="11385999" y="595562"/>
                    <a:pt x="11369016" y="596581"/>
                    <a:pt x="11354978" y="597561"/>
                  </a:cubicBezTo>
                  <a:cubicBezTo>
                    <a:pt x="11332076" y="599224"/>
                    <a:pt x="11308448" y="600655"/>
                    <a:pt x="11285306" y="599825"/>
                  </a:cubicBezTo>
                  <a:cubicBezTo>
                    <a:pt x="11172906" y="595841"/>
                    <a:pt x="11083430" y="617861"/>
                    <a:pt x="11008528" y="656670"/>
                  </a:cubicBezTo>
                  <a:cubicBezTo>
                    <a:pt x="10986971" y="667750"/>
                    <a:pt x="10970753" y="668236"/>
                    <a:pt x="10948735" y="652964"/>
                  </a:cubicBezTo>
                  <a:cubicBezTo>
                    <a:pt x="10923173" y="635218"/>
                    <a:pt x="10885031" y="639705"/>
                    <a:pt x="10850698" y="641721"/>
                  </a:cubicBezTo>
                  <a:cubicBezTo>
                    <a:pt x="10815269" y="643680"/>
                    <a:pt x="10779458" y="645811"/>
                    <a:pt x="10744026" y="647769"/>
                  </a:cubicBezTo>
                  <a:cubicBezTo>
                    <a:pt x="10717832" y="649066"/>
                    <a:pt x="10692021" y="650003"/>
                    <a:pt x="10666160" y="651891"/>
                  </a:cubicBezTo>
                  <a:cubicBezTo>
                    <a:pt x="10585627" y="657783"/>
                    <a:pt x="10513854" y="650969"/>
                    <a:pt x="10450521" y="616552"/>
                  </a:cubicBezTo>
                  <a:cubicBezTo>
                    <a:pt x="10402221" y="590175"/>
                    <a:pt x="10339099" y="579806"/>
                    <a:pt x="10271192" y="583498"/>
                  </a:cubicBezTo>
                  <a:cubicBezTo>
                    <a:pt x="10262701" y="584006"/>
                    <a:pt x="10251859" y="587254"/>
                    <a:pt x="10246067" y="585423"/>
                  </a:cubicBezTo>
                  <a:cubicBezTo>
                    <a:pt x="10158786" y="558528"/>
                    <a:pt x="10086634" y="594049"/>
                    <a:pt x="10005027" y="592252"/>
                  </a:cubicBezTo>
                  <a:cubicBezTo>
                    <a:pt x="9969004" y="591507"/>
                    <a:pt x="9931565" y="603664"/>
                    <a:pt x="9898681" y="613195"/>
                  </a:cubicBezTo>
                  <a:cubicBezTo>
                    <a:pt x="9853463" y="626281"/>
                    <a:pt x="9813049" y="639042"/>
                    <a:pt x="9753225" y="629038"/>
                  </a:cubicBezTo>
                  <a:cubicBezTo>
                    <a:pt x="9693404" y="618845"/>
                    <a:pt x="9637675" y="628898"/>
                    <a:pt x="9591376" y="648601"/>
                  </a:cubicBezTo>
                  <a:cubicBezTo>
                    <a:pt x="9556001" y="663537"/>
                    <a:pt x="9518120" y="663077"/>
                    <a:pt x="9472860" y="655936"/>
                  </a:cubicBezTo>
                  <a:cubicBezTo>
                    <a:pt x="9416283" y="647056"/>
                    <a:pt x="9357217" y="643578"/>
                    <a:pt x="9299788" y="636945"/>
                  </a:cubicBezTo>
                  <a:cubicBezTo>
                    <a:pt x="9287347" y="635531"/>
                    <a:pt x="9271710" y="632039"/>
                    <a:pt x="9264605" y="627087"/>
                  </a:cubicBezTo>
                  <a:cubicBezTo>
                    <a:pt x="9177661" y="565680"/>
                    <a:pt x="9051076" y="558473"/>
                    <a:pt x="8926435" y="549269"/>
                  </a:cubicBezTo>
                  <a:cubicBezTo>
                    <a:pt x="8850925" y="543595"/>
                    <a:pt x="8774954" y="539613"/>
                    <a:pt x="8698934" y="536583"/>
                  </a:cubicBezTo>
                  <a:cubicBezTo>
                    <a:pt x="8673232" y="535428"/>
                    <a:pt x="8645916" y="537050"/>
                    <a:pt x="8622862" y="541563"/>
                  </a:cubicBezTo>
                  <a:cubicBezTo>
                    <a:pt x="8574890" y="551069"/>
                    <a:pt x="8530403" y="564380"/>
                    <a:pt x="8482784" y="574094"/>
                  </a:cubicBezTo>
                  <a:cubicBezTo>
                    <a:pt x="8464923" y="577929"/>
                    <a:pt x="8442157" y="576927"/>
                    <a:pt x="8421565" y="576610"/>
                  </a:cubicBezTo>
                  <a:cubicBezTo>
                    <a:pt x="8385152" y="576229"/>
                    <a:pt x="8345023" y="569546"/>
                    <a:pt x="8313469" y="574762"/>
                  </a:cubicBezTo>
                  <a:cubicBezTo>
                    <a:pt x="8231431" y="588203"/>
                    <a:pt x="8155671" y="580227"/>
                    <a:pt x="8079520" y="558685"/>
                  </a:cubicBezTo>
                  <a:cubicBezTo>
                    <a:pt x="7972906" y="528487"/>
                    <a:pt x="7870782" y="525043"/>
                    <a:pt x="7773327" y="558854"/>
                  </a:cubicBezTo>
                  <a:cubicBezTo>
                    <a:pt x="7729470" y="574107"/>
                    <a:pt x="7688069" y="563543"/>
                    <a:pt x="7652477" y="547561"/>
                  </a:cubicBezTo>
                  <a:cubicBezTo>
                    <a:pt x="7611494" y="529005"/>
                    <a:pt x="7570974" y="522685"/>
                    <a:pt x="7522274" y="532150"/>
                  </a:cubicBezTo>
                  <a:cubicBezTo>
                    <a:pt x="7511488" y="534257"/>
                    <a:pt x="7496511" y="532136"/>
                    <a:pt x="7484080" y="530532"/>
                  </a:cubicBezTo>
                  <a:cubicBezTo>
                    <a:pt x="7413133" y="522044"/>
                    <a:pt x="7341987" y="510303"/>
                    <a:pt x="7282277" y="540177"/>
                  </a:cubicBezTo>
                  <a:cubicBezTo>
                    <a:pt x="7270558" y="546051"/>
                    <a:pt x="7251336" y="547713"/>
                    <a:pt x="7235690" y="551282"/>
                  </a:cubicBezTo>
                  <a:cubicBezTo>
                    <a:pt x="7170161" y="565782"/>
                    <a:pt x="7172820" y="564203"/>
                    <a:pt x="7116339" y="539494"/>
                  </a:cubicBezTo>
                  <a:cubicBezTo>
                    <a:pt x="7086841" y="526502"/>
                    <a:pt x="7045980" y="512724"/>
                    <a:pt x="7011067" y="511848"/>
                  </a:cubicBezTo>
                  <a:cubicBezTo>
                    <a:pt x="6800473" y="506533"/>
                    <a:pt x="6601893" y="468653"/>
                    <a:pt x="6403234" y="432296"/>
                  </a:cubicBezTo>
                  <a:cubicBezTo>
                    <a:pt x="6280760" y="409851"/>
                    <a:pt x="6160432" y="402592"/>
                    <a:pt x="6036273" y="412301"/>
                  </a:cubicBezTo>
                  <a:cubicBezTo>
                    <a:pt x="5946471" y="419425"/>
                    <a:pt x="5863077" y="395593"/>
                    <a:pt x="5780467" y="377910"/>
                  </a:cubicBezTo>
                  <a:cubicBezTo>
                    <a:pt x="5763357" y="374343"/>
                    <a:pt x="5747757" y="363033"/>
                    <a:pt x="5739051" y="353609"/>
                  </a:cubicBezTo>
                  <a:cubicBezTo>
                    <a:pt x="5707675" y="320294"/>
                    <a:pt x="5653252" y="312483"/>
                    <a:pt x="5583566" y="321995"/>
                  </a:cubicBezTo>
                  <a:cubicBezTo>
                    <a:pt x="5528347" y="329404"/>
                    <a:pt x="5477716" y="340486"/>
                    <a:pt x="5432030" y="362512"/>
                  </a:cubicBezTo>
                  <a:cubicBezTo>
                    <a:pt x="5378421" y="388318"/>
                    <a:pt x="5322767" y="418026"/>
                    <a:pt x="5241398" y="425781"/>
                  </a:cubicBezTo>
                  <a:cubicBezTo>
                    <a:pt x="5206262" y="429089"/>
                    <a:pt x="5176131" y="428273"/>
                    <a:pt x="5139710" y="421022"/>
                  </a:cubicBezTo>
                  <a:cubicBezTo>
                    <a:pt x="5069048" y="407018"/>
                    <a:pt x="4997864" y="396037"/>
                    <a:pt x="4929402" y="424310"/>
                  </a:cubicBezTo>
                  <a:cubicBezTo>
                    <a:pt x="4891785" y="439890"/>
                    <a:pt x="4841650" y="448519"/>
                    <a:pt x="4782793" y="441046"/>
                  </a:cubicBezTo>
                  <a:cubicBezTo>
                    <a:pt x="4709316" y="431663"/>
                    <a:pt x="4641426" y="442031"/>
                    <a:pt x="4577594" y="459290"/>
                  </a:cubicBezTo>
                  <a:cubicBezTo>
                    <a:pt x="4554816" y="465538"/>
                    <a:pt x="4527069" y="468279"/>
                    <a:pt x="4500826" y="470529"/>
                  </a:cubicBezTo>
                  <a:cubicBezTo>
                    <a:pt x="4440199" y="475746"/>
                    <a:pt x="4379252" y="479993"/>
                    <a:pt x="4317973" y="483649"/>
                  </a:cubicBezTo>
                  <a:cubicBezTo>
                    <a:pt x="4267762" y="486741"/>
                    <a:pt x="4217264" y="488292"/>
                    <a:pt x="4166722" y="490602"/>
                  </a:cubicBezTo>
                  <a:cubicBezTo>
                    <a:pt x="4111394" y="493045"/>
                    <a:pt x="4067073" y="503124"/>
                    <a:pt x="4042814" y="530660"/>
                  </a:cubicBezTo>
                  <a:cubicBezTo>
                    <a:pt x="4034996" y="539407"/>
                    <a:pt x="4017001" y="545715"/>
                    <a:pt x="4002653" y="552594"/>
                  </a:cubicBezTo>
                  <a:cubicBezTo>
                    <a:pt x="3992459" y="557592"/>
                    <a:pt x="3979023" y="561086"/>
                    <a:pt x="3969549" y="566312"/>
                  </a:cubicBezTo>
                  <a:cubicBezTo>
                    <a:pt x="3919896" y="593854"/>
                    <a:pt x="3870968" y="621622"/>
                    <a:pt x="3821685" y="649183"/>
                  </a:cubicBezTo>
                  <a:cubicBezTo>
                    <a:pt x="3816761" y="651788"/>
                    <a:pt x="3811445" y="654943"/>
                    <a:pt x="3805138" y="655947"/>
                  </a:cubicBezTo>
                  <a:cubicBezTo>
                    <a:pt x="3739817" y="666451"/>
                    <a:pt x="3673801" y="676154"/>
                    <a:pt x="3609177" y="687459"/>
                  </a:cubicBezTo>
                  <a:cubicBezTo>
                    <a:pt x="3584288" y="691878"/>
                    <a:pt x="3558597" y="697589"/>
                    <a:pt x="3539727" y="706521"/>
                  </a:cubicBezTo>
                  <a:cubicBezTo>
                    <a:pt x="3496714" y="726780"/>
                    <a:pt x="3457268" y="749132"/>
                    <a:pt x="3396572" y="755681"/>
                  </a:cubicBezTo>
                  <a:cubicBezTo>
                    <a:pt x="3378807" y="757611"/>
                    <a:pt x="3357809" y="758036"/>
                    <a:pt x="3341054" y="754679"/>
                  </a:cubicBezTo>
                  <a:cubicBezTo>
                    <a:pt x="3272962" y="740809"/>
                    <a:pt x="3206471" y="724541"/>
                    <a:pt x="3138775" y="710120"/>
                  </a:cubicBezTo>
                  <a:cubicBezTo>
                    <a:pt x="3095820" y="701191"/>
                    <a:pt x="3056969" y="691141"/>
                    <a:pt x="3037283" y="666453"/>
                  </a:cubicBezTo>
                  <a:cubicBezTo>
                    <a:pt x="3031764" y="659487"/>
                    <a:pt x="3015626" y="651391"/>
                    <a:pt x="3002117" y="649347"/>
                  </a:cubicBezTo>
                  <a:cubicBezTo>
                    <a:pt x="2915220" y="636209"/>
                    <a:pt x="2829194" y="627503"/>
                    <a:pt x="2747294" y="652400"/>
                  </a:cubicBezTo>
                  <a:cubicBezTo>
                    <a:pt x="2730084" y="657794"/>
                    <a:pt x="2698519" y="656140"/>
                    <a:pt x="2676273" y="652304"/>
                  </a:cubicBezTo>
                  <a:cubicBezTo>
                    <a:pt x="2590546" y="637890"/>
                    <a:pt x="2508883" y="630176"/>
                    <a:pt x="2432360" y="657836"/>
                  </a:cubicBezTo>
                  <a:cubicBezTo>
                    <a:pt x="2423352" y="661179"/>
                    <a:pt x="2395274" y="656272"/>
                    <a:pt x="2382311" y="650824"/>
                  </a:cubicBezTo>
                  <a:cubicBezTo>
                    <a:pt x="2257393" y="597728"/>
                    <a:pt x="2187724" y="592930"/>
                    <a:pt x="2055134" y="630053"/>
                  </a:cubicBezTo>
                  <a:cubicBezTo>
                    <a:pt x="2046542" y="632464"/>
                    <a:pt x="2035364" y="635121"/>
                    <a:pt x="2031829" y="639324"/>
                  </a:cubicBezTo>
                  <a:cubicBezTo>
                    <a:pt x="2007977" y="666120"/>
                    <a:pt x="1960229" y="664380"/>
                    <a:pt x="1912764" y="664183"/>
                  </a:cubicBezTo>
                  <a:cubicBezTo>
                    <a:pt x="1860521" y="663924"/>
                    <a:pt x="1808236" y="664426"/>
                    <a:pt x="1755637" y="663960"/>
                  </a:cubicBezTo>
                  <a:cubicBezTo>
                    <a:pt x="1746439" y="663859"/>
                    <a:pt x="1736243" y="661799"/>
                    <a:pt x="1727159" y="659605"/>
                  </a:cubicBezTo>
                  <a:cubicBezTo>
                    <a:pt x="1692256" y="651480"/>
                    <a:pt x="1658604" y="640559"/>
                    <a:pt x="1622470" y="634850"/>
                  </a:cubicBezTo>
                  <a:cubicBezTo>
                    <a:pt x="1544362" y="622552"/>
                    <a:pt x="1469248" y="602210"/>
                    <a:pt x="1385955" y="604522"/>
                  </a:cubicBezTo>
                  <a:cubicBezTo>
                    <a:pt x="1371585" y="604913"/>
                    <a:pt x="1355357" y="598530"/>
                    <a:pt x="1340055" y="595629"/>
                  </a:cubicBezTo>
                  <a:cubicBezTo>
                    <a:pt x="1312351" y="590552"/>
                    <a:pt x="1285460" y="583993"/>
                    <a:pt x="1257271" y="581180"/>
                  </a:cubicBezTo>
                  <a:cubicBezTo>
                    <a:pt x="1182583" y="573830"/>
                    <a:pt x="1107142" y="566824"/>
                    <a:pt x="1031914" y="562692"/>
                  </a:cubicBezTo>
                  <a:cubicBezTo>
                    <a:pt x="995593" y="560597"/>
                    <a:pt x="958880" y="565923"/>
                    <a:pt x="922031" y="566853"/>
                  </a:cubicBezTo>
                  <a:cubicBezTo>
                    <a:pt x="905446" y="567320"/>
                    <a:pt x="878533" y="568199"/>
                    <a:pt x="873250" y="563724"/>
                  </a:cubicBezTo>
                  <a:cubicBezTo>
                    <a:pt x="832343" y="529722"/>
                    <a:pt x="772202" y="532674"/>
                    <a:pt x="711627" y="529880"/>
                  </a:cubicBezTo>
                  <a:cubicBezTo>
                    <a:pt x="577999" y="523641"/>
                    <a:pt x="447408" y="543696"/>
                    <a:pt x="311112" y="525106"/>
                  </a:cubicBezTo>
                  <a:cubicBezTo>
                    <a:pt x="271645" y="519795"/>
                    <a:pt x="226936" y="530235"/>
                    <a:pt x="184145" y="532188"/>
                  </a:cubicBezTo>
                  <a:cubicBezTo>
                    <a:pt x="162015" y="533128"/>
                    <a:pt x="137665" y="534333"/>
                    <a:pt x="116886" y="530572"/>
                  </a:cubicBezTo>
                  <a:cubicBezTo>
                    <a:pt x="84810" y="524693"/>
                    <a:pt x="54011" y="515448"/>
                    <a:pt x="23941" y="506433"/>
                  </a:cubicBezTo>
                  <a:lnTo>
                    <a:pt x="0" y="502149"/>
                  </a:lnTo>
                  <a:close/>
                </a:path>
              </a:pathLst>
            </a:custGeom>
            <a:solidFill>
              <a:srgbClr val="FFFFFF"/>
            </a:solidFill>
            <a:ln w="12700" cap="flat" cmpd="sng" algn="ctr">
              <a:noFill/>
              <a:prstDash val="solid"/>
              <a:miter lim="800000"/>
            </a:ln>
            <a:effectLst>
              <a:outerShdw blurRad="381000" dist="152400" dir="5400000" algn="t" rotWithShape="0">
                <a:prstClr val="black">
                  <a:alpha val="1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9A1F0E66-9B5E-4980-8AEC-B4D144B4878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2959818"/>
              <a:ext cx="12192000" cy="757168"/>
            </a:xfrm>
            <a:custGeom>
              <a:avLst/>
              <a:gdLst>
                <a:gd name="connsiteX0" fmla="*/ 0 w 12192000"/>
                <a:gd name="connsiteY0" fmla="*/ 0 h 757168"/>
                <a:gd name="connsiteX1" fmla="*/ 41653 w 12192000"/>
                <a:gd name="connsiteY1" fmla="*/ 6945 h 757168"/>
                <a:gd name="connsiteX2" fmla="*/ 81317 w 12192000"/>
                <a:gd name="connsiteY2" fmla="*/ 15509 h 757168"/>
                <a:gd name="connsiteX3" fmla="*/ 114150 w 12192000"/>
                <a:gd name="connsiteY3" fmla="*/ 28105 h 757168"/>
                <a:gd name="connsiteX4" fmla="*/ 214865 w 12192000"/>
                <a:gd name="connsiteY4" fmla="*/ 58374 h 757168"/>
                <a:gd name="connsiteX5" fmla="*/ 299237 w 12192000"/>
                <a:gd name="connsiteY5" fmla="*/ 63560 h 757168"/>
                <a:gd name="connsiteX6" fmla="*/ 415570 w 12192000"/>
                <a:gd name="connsiteY6" fmla="*/ 83774 h 757168"/>
                <a:gd name="connsiteX7" fmla="*/ 633210 w 12192000"/>
                <a:gd name="connsiteY7" fmla="*/ 109108 h 757168"/>
                <a:gd name="connsiteX8" fmla="*/ 677567 w 12192000"/>
                <a:gd name="connsiteY8" fmla="*/ 119446 h 757168"/>
                <a:gd name="connsiteX9" fmla="*/ 946429 w 12192000"/>
                <a:gd name="connsiteY9" fmla="*/ 171502 h 757168"/>
                <a:gd name="connsiteX10" fmla="*/ 1163367 w 12192000"/>
                <a:gd name="connsiteY10" fmla="*/ 182106 h 757168"/>
                <a:gd name="connsiteX11" fmla="*/ 1180337 w 12192000"/>
                <a:gd name="connsiteY11" fmla="*/ 181279 h 757168"/>
                <a:gd name="connsiteX12" fmla="*/ 1263939 w 12192000"/>
                <a:gd name="connsiteY12" fmla="*/ 173070 h 757168"/>
                <a:gd name="connsiteX13" fmla="*/ 1392213 w 12192000"/>
                <a:gd name="connsiteY13" fmla="*/ 183225 h 757168"/>
                <a:gd name="connsiteX14" fmla="*/ 1479752 w 12192000"/>
                <a:gd name="connsiteY14" fmla="*/ 205174 h 757168"/>
                <a:gd name="connsiteX15" fmla="*/ 1589813 w 12192000"/>
                <a:gd name="connsiteY15" fmla="*/ 211706 h 757168"/>
                <a:gd name="connsiteX16" fmla="*/ 1716264 w 12192000"/>
                <a:gd name="connsiteY16" fmla="*/ 207459 h 757168"/>
                <a:gd name="connsiteX17" fmla="*/ 1772900 w 12192000"/>
                <a:gd name="connsiteY17" fmla="*/ 208137 h 757168"/>
                <a:gd name="connsiteX18" fmla="*/ 1929319 w 12192000"/>
                <a:gd name="connsiteY18" fmla="*/ 193822 h 757168"/>
                <a:gd name="connsiteX19" fmla="*/ 2021514 w 12192000"/>
                <a:gd name="connsiteY19" fmla="*/ 204186 h 757168"/>
                <a:gd name="connsiteX20" fmla="*/ 2111753 w 12192000"/>
                <a:gd name="connsiteY20" fmla="*/ 223797 h 757168"/>
                <a:gd name="connsiteX21" fmla="*/ 2169356 w 12192000"/>
                <a:gd name="connsiteY21" fmla="*/ 241125 h 757168"/>
                <a:gd name="connsiteX22" fmla="*/ 2286638 w 12192000"/>
                <a:gd name="connsiteY22" fmla="*/ 257382 h 757168"/>
                <a:gd name="connsiteX23" fmla="*/ 2308368 w 12192000"/>
                <a:gd name="connsiteY23" fmla="*/ 256995 h 757168"/>
                <a:gd name="connsiteX24" fmla="*/ 2660621 w 12192000"/>
                <a:gd name="connsiteY24" fmla="*/ 262863 h 757168"/>
                <a:gd name="connsiteX25" fmla="*/ 2801134 w 12192000"/>
                <a:gd name="connsiteY25" fmla="*/ 250006 h 757168"/>
                <a:gd name="connsiteX26" fmla="*/ 2830994 w 12192000"/>
                <a:gd name="connsiteY26" fmla="*/ 249091 h 757168"/>
                <a:gd name="connsiteX27" fmla="*/ 3129084 w 12192000"/>
                <a:gd name="connsiteY27" fmla="*/ 242009 h 757168"/>
                <a:gd name="connsiteX28" fmla="*/ 3162162 w 12192000"/>
                <a:gd name="connsiteY28" fmla="*/ 242789 h 757168"/>
                <a:gd name="connsiteX29" fmla="*/ 3254072 w 12192000"/>
                <a:gd name="connsiteY29" fmla="*/ 251612 h 757168"/>
                <a:gd name="connsiteX30" fmla="*/ 3473491 w 12192000"/>
                <a:gd name="connsiteY30" fmla="*/ 221903 h 757168"/>
                <a:gd name="connsiteX31" fmla="*/ 3691860 w 12192000"/>
                <a:gd name="connsiteY31" fmla="*/ 219228 h 757168"/>
                <a:gd name="connsiteX32" fmla="*/ 3811494 w 12192000"/>
                <a:gd name="connsiteY32" fmla="*/ 225691 h 757168"/>
                <a:gd name="connsiteX33" fmla="*/ 3897533 w 12192000"/>
                <a:gd name="connsiteY33" fmla="*/ 220087 h 757168"/>
                <a:gd name="connsiteX34" fmla="*/ 4109430 w 12192000"/>
                <a:gd name="connsiteY34" fmla="*/ 200477 h 757168"/>
                <a:gd name="connsiteX35" fmla="*/ 4208772 w 12192000"/>
                <a:gd name="connsiteY35" fmla="*/ 200914 h 757168"/>
                <a:gd name="connsiteX36" fmla="*/ 4314641 w 12192000"/>
                <a:gd name="connsiteY36" fmla="*/ 196159 h 757168"/>
                <a:gd name="connsiteX37" fmla="*/ 4577622 w 12192000"/>
                <a:gd name="connsiteY37" fmla="*/ 163774 h 757168"/>
                <a:gd name="connsiteX38" fmla="*/ 4790345 w 12192000"/>
                <a:gd name="connsiteY38" fmla="*/ 177592 h 757168"/>
                <a:gd name="connsiteX39" fmla="*/ 4926164 w 12192000"/>
                <a:gd name="connsiteY39" fmla="*/ 184139 h 757168"/>
                <a:gd name="connsiteX40" fmla="*/ 5088812 w 12192000"/>
                <a:gd name="connsiteY40" fmla="*/ 177401 h 757168"/>
                <a:gd name="connsiteX41" fmla="*/ 5222466 w 12192000"/>
                <a:gd name="connsiteY41" fmla="*/ 162082 h 757168"/>
                <a:gd name="connsiteX42" fmla="*/ 5406528 w 12192000"/>
                <a:gd name="connsiteY42" fmla="*/ 153987 h 757168"/>
                <a:gd name="connsiteX43" fmla="*/ 5590716 w 12192000"/>
                <a:gd name="connsiteY43" fmla="*/ 129490 h 757168"/>
                <a:gd name="connsiteX44" fmla="*/ 5719429 w 12192000"/>
                <a:gd name="connsiteY44" fmla="*/ 110099 h 757168"/>
                <a:gd name="connsiteX45" fmla="*/ 5897895 w 12192000"/>
                <a:gd name="connsiteY45" fmla="*/ 96368 h 757168"/>
                <a:gd name="connsiteX46" fmla="*/ 6169957 w 12192000"/>
                <a:gd name="connsiteY46" fmla="*/ 94411 h 757168"/>
                <a:gd name="connsiteX47" fmla="*/ 6294827 w 12192000"/>
                <a:gd name="connsiteY47" fmla="*/ 99236 h 757168"/>
                <a:gd name="connsiteX48" fmla="*/ 6494261 w 12192000"/>
                <a:gd name="connsiteY48" fmla="*/ 71724 h 757168"/>
                <a:gd name="connsiteX49" fmla="*/ 6579627 w 12192000"/>
                <a:gd name="connsiteY49" fmla="*/ 57883 h 757168"/>
                <a:gd name="connsiteX50" fmla="*/ 6654800 w 12192000"/>
                <a:gd name="connsiteY50" fmla="*/ 77086 h 757168"/>
                <a:gd name="connsiteX51" fmla="*/ 6703059 w 12192000"/>
                <a:gd name="connsiteY51" fmla="*/ 97166 h 757168"/>
                <a:gd name="connsiteX52" fmla="*/ 6859445 w 12192000"/>
                <a:gd name="connsiteY52" fmla="*/ 90481 h 757168"/>
                <a:gd name="connsiteX53" fmla="*/ 7025414 w 12192000"/>
                <a:gd name="connsiteY53" fmla="*/ 83536 h 757168"/>
                <a:gd name="connsiteX54" fmla="*/ 7144137 w 12192000"/>
                <a:gd name="connsiteY54" fmla="*/ 79264 h 757168"/>
                <a:gd name="connsiteX55" fmla="*/ 7291235 w 12192000"/>
                <a:gd name="connsiteY55" fmla="*/ 95367 h 757168"/>
                <a:gd name="connsiteX56" fmla="*/ 7407395 w 12192000"/>
                <a:gd name="connsiteY56" fmla="*/ 104888 h 757168"/>
                <a:gd name="connsiteX57" fmla="*/ 7500837 w 12192000"/>
                <a:gd name="connsiteY57" fmla="*/ 119515 h 757168"/>
                <a:gd name="connsiteX58" fmla="*/ 7533567 w 12192000"/>
                <a:gd name="connsiteY58" fmla="*/ 126955 h 757168"/>
                <a:gd name="connsiteX59" fmla="*/ 7792910 w 12192000"/>
                <a:gd name="connsiteY59" fmla="*/ 185188 h 757168"/>
                <a:gd name="connsiteX60" fmla="*/ 8070699 w 12192000"/>
                <a:gd name="connsiteY60" fmla="*/ 235423 h 757168"/>
                <a:gd name="connsiteX61" fmla="*/ 8253177 w 12192000"/>
                <a:gd name="connsiteY61" fmla="*/ 222473 h 757168"/>
                <a:gd name="connsiteX62" fmla="*/ 8320683 w 12192000"/>
                <a:gd name="connsiteY62" fmla="*/ 226393 h 757168"/>
                <a:gd name="connsiteX63" fmla="*/ 8631438 w 12192000"/>
                <a:gd name="connsiteY63" fmla="*/ 237528 h 757168"/>
                <a:gd name="connsiteX64" fmla="*/ 8686410 w 12192000"/>
                <a:gd name="connsiteY64" fmla="*/ 234877 h 757168"/>
                <a:gd name="connsiteX65" fmla="*/ 8980658 w 12192000"/>
                <a:gd name="connsiteY65" fmla="*/ 273001 h 757168"/>
                <a:gd name="connsiteX66" fmla="*/ 9087625 w 12192000"/>
                <a:gd name="connsiteY66" fmla="*/ 282423 h 757168"/>
                <a:gd name="connsiteX67" fmla="*/ 9186017 w 12192000"/>
                <a:gd name="connsiteY67" fmla="*/ 293875 h 757168"/>
                <a:gd name="connsiteX68" fmla="*/ 9323931 w 12192000"/>
                <a:gd name="connsiteY68" fmla="*/ 302628 h 757168"/>
                <a:gd name="connsiteX69" fmla="*/ 9467213 w 12192000"/>
                <a:gd name="connsiteY69" fmla="*/ 307275 h 757168"/>
                <a:gd name="connsiteX70" fmla="*/ 9626826 w 12192000"/>
                <a:gd name="connsiteY70" fmla="*/ 316213 h 757168"/>
                <a:gd name="connsiteX71" fmla="*/ 9689696 w 12192000"/>
                <a:gd name="connsiteY71" fmla="*/ 324467 h 757168"/>
                <a:gd name="connsiteX72" fmla="*/ 9860526 w 12192000"/>
                <a:gd name="connsiteY72" fmla="*/ 329986 h 757168"/>
                <a:gd name="connsiteX73" fmla="*/ 9949775 w 12192000"/>
                <a:gd name="connsiteY73" fmla="*/ 340386 h 757168"/>
                <a:gd name="connsiteX74" fmla="*/ 10097252 w 12192000"/>
                <a:gd name="connsiteY74" fmla="*/ 349262 h 757168"/>
                <a:gd name="connsiteX75" fmla="*/ 10145261 w 12192000"/>
                <a:gd name="connsiteY75" fmla="*/ 353113 h 757168"/>
                <a:gd name="connsiteX76" fmla="*/ 10188159 w 12192000"/>
                <a:gd name="connsiteY76" fmla="*/ 356124 h 757168"/>
                <a:gd name="connsiteX77" fmla="*/ 10336144 w 12192000"/>
                <a:gd name="connsiteY77" fmla="*/ 348235 h 757168"/>
                <a:gd name="connsiteX78" fmla="*/ 10466847 w 12192000"/>
                <a:gd name="connsiteY78" fmla="*/ 354131 h 757168"/>
                <a:gd name="connsiteX79" fmla="*/ 10696514 w 12192000"/>
                <a:gd name="connsiteY79" fmla="*/ 353575 h 757168"/>
                <a:gd name="connsiteX80" fmla="*/ 10746932 w 12192000"/>
                <a:gd name="connsiteY80" fmla="*/ 360606 h 757168"/>
                <a:gd name="connsiteX81" fmla="*/ 10905388 w 12192000"/>
                <a:gd name="connsiteY81" fmla="*/ 370627 h 757168"/>
                <a:gd name="connsiteX82" fmla="*/ 10995602 w 12192000"/>
                <a:gd name="connsiteY82" fmla="*/ 376691 h 757168"/>
                <a:gd name="connsiteX83" fmla="*/ 11107647 w 12192000"/>
                <a:gd name="connsiteY83" fmla="*/ 373405 h 757168"/>
                <a:gd name="connsiteX84" fmla="*/ 11302440 w 12192000"/>
                <a:gd name="connsiteY84" fmla="*/ 364156 h 757168"/>
                <a:gd name="connsiteX85" fmla="*/ 11353613 w 12192000"/>
                <a:gd name="connsiteY85" fmla="*/ 363785 h 757168"/>
                <a:gd name="connsiteX86" fmla="*/ 11447323 w 12192000"/>
                <a:gd name="connsiteY86" fmla="*/ 359346 h 757168"/>
                <a:gd name="connsiteX87" fmla="*/ 11464292 w 12192000"/>
                <a:gd name="connsiteY87" fmla="*/ 358519 h 757168"/>
                <a:gd name="connsiteX88" fmla="*/ 11607560 w 12192000"/>
                <a:gd name="connsiteY88" fmla="*/ 342370 h 757168"/>
                <a:gd name="connsiteX89" fmla="*/ 11681426 w 12192000"/>
                <a:gd name="connsiteY89" fmla="*/ 344335 h 757168"/>
                <a:gd name="connsiteX90" fmla="*/ 11893565 w 12192000"/>
                <a:gd name="connsiteY90" fmla="*/ 355261 h 757168"/>
                <a:gd name="connsiteX91" fmla="*/ 11983290 w 12192000"/>
                <a:gd name="connsiteY91" fmla="*/ 363588 h 757168"/>
                <a:gd name="connsiteX92" fmla="*/ 12192000 w 12192000"/>
                <a:gd name="connsiteY92" fmla="*/ 388018 h 757168"/>
                <a:gd name="connsiteX93" fmla="*/ 12192000 w 12192000"/>
                <a:gd name="connsiteY93" fmla="*/ 577115 h 757168"/>
                <a:gd name="connsiteX94" fmla="*/ 12157329 w 12192000"/>
                <a:gd name="connsiteY94" fmla="*/ 588862 h 757168"/>
                <a:gd name="connsiteX95" fmla="*/ 12066948 w 12192000"/>
                <a:gd name="connsiteY95" fmla="*/ 586034 h 757168"/>
                <a:gd name="connsiteX96" fmla="*/ 11911344 w 12192000"/>
                <a:gd name="connsiteY96" fmla="*/ 521599 h 757168"/>
                <a:gd name="connsiteX97" fmla="*/ 11847823 w 12192000"/>
                <a:gd name="connsiteY97" fmla="*/ 511785 h 757168"/>
                <a:gd name="connsiteX98" fmla="*/ 11737547 w 12192000"/>
                <a:gd name="connsiteY98" fmla="*/ 502380 h 757168"/>
                <a:gd name="connsiteX99" fmla="*/ 11636052 w 12192000"/>
                <a:gd name="connsiteY99" fmla="*/ 514993 h 757168"/>
                <a:gd name="connsiteX100" fmla="*/ 11394706 w 12192000"/>
                <a:gd name="connsiteY100" fmla="*/ 590867 h 757168"/>
                <a:gd name="connsiteX101" fmla="*/ 11354978 w 12192000"/>
                <a:gd name="connsiteY101" fmla="*/ 597561 h 757168"/>
                <a:gd name="connsiteX102" fmla="*/ 11285306 w 12192000"/>
                <a:gd name="connsiteY102" fmla="*/ 599825 h 757168"/>
                <a:gd name="connsiteX103" fmla="*/ 11008528 w 12192000"/>
                <a:gd name="connsiteY103" fmla="*/ 656670 h 757168"/>
                <a:gd name="connsiteX104" fmla="*/ 10948735 w 12192000"/>
                <a:gd name="connsiteY104" fmla="*/ 652964 h 757168"/>
                <a:gd name="connsiteX105" fmla="*/ 10850698 w 12192000"/>
                <a:gd name="connsiteY105" fmla="*/ 641721 h 757168"/>
                <a:gd name="connsiteX106" fmla="*/ 10744026 w 12192000"/>
                <a:gd name="connsiteY106" fmla="*/ 647769 h 757168"/>
                <a:gd name="connsiteX107" fmla="*/ 10666160 w 12192000"/>
                <a:gd name="connsiteY107" fmla="*/ 651891 h 757168"/>
                <a:gd name="connsiteX108" fmla="*/ 10450521 w 12192000"/>
                <a:gd name="connsiteY108" fmla="*/ 616552 h 757168"/>
                <a:gd name="connsiteX109" fmla="*/ 10271192 w 12192000"/>
                <a:gd name="connsiteY109" fmla="*/ 583498 h 757168"/>
                <a:gd name="connsiteX110" fmla="*/ 10246067 w 12192000"/>
                <a:gd name="connsiteY110" fmla="*/ 585423 h 757168"/>
                <a:gd name="connsiteX111" fmla="*/ 10005027 w 12192000"/>
                <a:gd name="connsiteY111" fmla="*/ 592252 h 757168"/>
                <a:gd name="connsiteX112" fmla="*/ 9898681 w 12192000"/>
                <a:gd name="connsiteY112" fmla="*/ 613195 h 757168"/>
                <a:gd name="connsiteX113" fmla="*/ 9753225 w 12192000"/>
                <a:gd name="connsiteY113" fmla="*/ 629038 h 757168"/>
                <a:gd name="connsiteX114" fmla="*/ 9591376 w 12192000"/>
                <a:gd name="connsiteY114" fmla="*/ 648601 h 757168"/>
                <a:gd name="connsiteX115" fmla="*/ 9472860 w 12192000"/>
                <a:gd name="connsiteY115" fmla="*/ 655936 h 757168"/>
                <a:gd name="connsiteX116" fmla="*/ 9299788 w 12192000"/>
                <a:gd name="connsiteY116" fmla="*/ 636945 h 757168"/>
                <a:gd name="connsiteX117" fmla="*/ 9264605 w 12192000"/>
                <a:gd name="connsiteY117" fmla="*/ 627087 h 757168"/>
                <a:gd name="connsiteX118" fmla="*/ 8926435 w 12192000"/>
                <a:gd name="connsiteY118" fmla="*/ 549269 h 757168"/>
                <a:gd name="connsiteX119" fmla="*/ 8698934 w 12192000"/>
                <a:gd name="connsiteY119" fmla="*/ 536583 h 757168"/>
                <a:gd name="connsiteX120" fmla="*/ 8622862 w 12192000"/>
                <a:gd name="connsiteY120" fmla="*/ 541563 h 757168"/>
                <a:gd name="connsiteX121" fmla="*/ 8482784 w 12192000"/>
                <a:gd name="connsiteY121" fmla="*/ 574094 h 757168"/>
                <a:gd name="connsiteX122" fmla="*/ 8421565 w 12192000"/>
                <a:gd name="connsiteY122" fmla="*/ 576610 h 757168"/>
                <a:gd name="connsiteX123" fmla="*/ 8313469 w 12192000"/>
                <a:gd name="connsiteY123" fmla="*/ 574762 h 757168"/>
                <a:gd name="connsiteX124" fmla="*/ 8079520 w 12192000"/>
                <a:gd name="connsiteY124" fmla="*/ 558685 h 757168"/>
                <a:gd name="connsiteX125" fmla="*/ 7773327 w 12192000"/>
                <a:gd name="connsiteY125" fmla="*/ 558854 h 757168"/>
                <a:gd name="connsiteX126" fmla="*/ 7652477 w 12192000"/>
                <a:gd name="connsiteY126" fmla="*/ 547561 h 757168"/>
                <a:gd name="connsiteX127" fmla="*/ 7522274 w 12192000"/>
                <a:gd name="connsiteY127" fmla="*/ 532150 h 757168"/>
                <a:gd name="connsiteX128" fmla="*/ 7484080 w 12192000"/>
                <a:gd name="connsiteY128" fmla="*/ 530532 h 757168"/>
                <a:gd name="connsiteX129" fmla="*/ 7282277 w 12192000"/>
                <a:gd name="connsiteY129" fmla="*/ 540177 h 757168"/>
                <a:gd name="connsiteX130" fmla="*/ 7235690 w 12192000"/>
                <a:gd name="connsiteY130" fmla="*/ 551282 h 757168"/>
                <a:gd name="connsiteX131" fmla="*/ 7116339 w 12192000"/>
                <a:gd name="connsiteY131" fmla="*/ 539494 h 757168"/>
                <a:gd name="connsiteX132" fmla="*/ 7011067 w 12192000"/>
                <a:gd name="connsiteY132" fmla="*/ 511848 h 757168"/>
                <a:gd name="connsiteX133" fmla="*/ 6403234 w 12192000"/>
                <a:gd name="connsiteY133" fmla="*/ 432296 h 757168"/>
                <a:gd name="connsiteX134" fmla="*/ 6036273 w 12192000"/>
                <a:gd name="connsiteY134" fmla="*/ 412301 h 757168"/>
                <a:gd name="connsiteX135" fmla="*/ 5780467 w 12192000"/>
                <a:gd name="connsiteY135" fmla="*/ 377910 h 757168"/>
                <a:gd name="connsiteX136" fmla="*/ 5739051 w 12192000"/>
                <a:gd name="connsiteY136" fmla="*/ 353609 h 757168"/>
                <a:gd name="connsiteX137" fmla="*/ 5583566 w 12192000"/>
                <a:gd name="connsiteY137" fmla="*/ 321995 h 757168"/>
                <a:gd name="connsiteX138" fmla="*/ 5432030 w 12192000"/>
                <a:gd name="connsiteY138" fmla="*/ 362512 h 757168"/>
                <a:gd name="connsiteX139" fmla="*/ 5241398 w 12192000"/>
                <a:gd name="connsiteY139" fmla="*/ 425781 h 757168"/>
                <a:gd name="connsiteX140" fmla="*/ 5139710 w 12192000"/>
                <a:gd name="connsiteY140" fmla="*/ 421022 h 757168"/>
                <a:gd name="connsiteX141" fmla="*/ 4929402 w 12192000"/>
                <a:gd name="connsiteY141" fmla="*/ 424310 h 757168"/>
                <a:gd name="connsiteX142" fmla="*/ 4782793 w 12192000"/>
                <a:gd name="connsiteY142" fmla="*/ 441046 h 757168"/>
                <a:gd name="connsiteX143" fmla="*/ 4577594 w 12192000"/>
                <a:gd name="connsiteY143" fmla="*/ 459290 h 757168"/>
                <a:gd name="connsiteX144" fmla="*/ 4500826 w 12192000"/>
                <a:gd name="connsiteY144" fmla="*/ 470529 h 757168"/>
                <a:gd name="connsiteX145" fmla="*/ 4317973 w 12192000"/>
                <a:gd name="connsiteY145" fmla="*/ 483649 h 757168"/>
                <a:gd name="connsiteX146" fmla="*/ 4166722 w 12192000"/>
                <a:gd name="connsiteY146" fmla="*/ 490602 h 757168"/>
                <a:gd name="connsiteX147" fmla="*/ 4042814 w 12192000"/>
                <a:gd name="connsiteY147" fmla="*/ 530660 h 757168"/>
                <a:gd name="connsiteX148" fmla="*/ 4002653 w 12192000"/>
                <a:gd name="connsiteY148" fmla="*/ 552594 h 757168"/>
                <a:gd name="connsiteX149" fmla="*/ 3969549 w 12192000"/>
                <a:gd name="connsiteY149" fmla="*/ 566312 h 757168"/>
                <a:gd name="connsiteX150" fmla="*/ 3821685 w 12192000"/>
                <a:gd name="connsiteY150" fmla="*/ 649183 h 757168"/>
                <a:gd name="connsiteX151" fmla="*/ 3805138 w 12192000"/>
                <a:gd name="connsiteY151" fmla="*/ 655947 h 757168"/>
                <a:gd name="connsiteX152" fmla="*/ 3609177 w 12192000"/>
                <a:gd name="connsiteY152" fmla="*/ 687459 h 757168"/>
                <a:gd name="connsiteX153" fmla="*/ 3539727 w 12192000"/>
                <a:gd name="connsiteY153" fmla="*/ 706521 h 757168"/>
                <a:gd name="connsiteX154" fmla="*/ 3396572 w 12192000"/>
                <a:gd name="connsiteY154" fmla="*/ 755681 h 757168"/>
                <a:gd name="connsiteX155" fmla="*/ 3341054 w 12192000"/>
                <a:gd name="connsiteY155" fmla="*/ 754679 h 757168"/>
                <a:gd name="connsiteX156" fmla="*/ 3138775 w 12192000"/>
                <a:gd name="connsiteY156" fmla="*/ 710120 h 757168"/>
                <a:gd name="connsiteX157" fmla="*/ 3037283 w 12192000"/>
                <a:gd name="connsiteY157" fmla="*/ 666453 h 757168"/>
                <a:gd name="connsiteX158" fmla="*/ 3002117 w 12192000"/>
                <a:gd name="connsiteY158" fmla="*/ 649347 h 757168"/>
                <a:gd name="connsiteX159" fmla="*/ 2747294 w 12192000"/>
                <a:gd name="connsiteY159" fmla="*/ 652400 h 757168"/>
                <a:gd name="connsiteX160" fmla="*/ 2676273 w 12192000"/>
                <a:gd name="connsiteY160" fmla="*/ 652304 h 757168"/>
                <a:gd name="connsiteX161" fmla="*/ 2432360 w 12192000"/>
                <a:gd name="connsiteY161" fmla="*/ 657836 h 757168"/>
                <a:gd name="connsiteX162" fmla="*/ 2382311 w 12192000"/>
                <a:gd name="connsiteY162" fmla="*/ 650824 h 757168"/>
                <a:gd name="connsiteX163" fmla="*/ 2055134 w 12192000"/>
                <a:gd name="connsiteY163" fmla="*/ 630053 h 757168"/>
                <a:gd name="connsiteX164" fmla="*/ 2031829 w 12192000"/>
                <a:gd name="connsiteY164" fmla="*/ 639324 h 757168"/>
                <a:gd name="connsiteX165" fmla="*/ 1912764 w 12192000"/>
                <a:gd name="connsiteY165" fmla="*/ 664183 h 757168"/>
                <a:gd name="connsiteX166" fmla="*/ 1755637 w 12192000"/>
                <a:gd name="connsiteY166" fmla="*/ 663960 h 757168"/>
                <a:gd name="connsiteX167" fmla="*/ 1727159 w 12192000"/>
                <a:gd name="connsiteY167" fmla="*/ 659605 h 757168"/>
                <a:gd name="connsiteX168" fmla="*/ 1622470 w 12192000"/>
                <a:gd name="connsiteY168" fmla="*/ 634850 h 757168"/>
                <a:gd name="connsiteX169" fmla="*/ 1385955 w 12192000"/>
                <a:gd name="connsiteY169" fmla="*/ 604522 h 757168"/>
                <a:gd name="connsiteX170" fmla="*/ 1340055 w 12192000"/>
                <a:gd name="connsiteY170" fmla="*/ 595629 h 757168"/>
                <a:gd name="connsiteX171" fmla="*/ 1257271 w 12192000"/>
                <a:gd name="connsiteY171" fmla="*/ 581180 h 757168"/>
                <a:gd name="connsiteX172" fmla="*/ 1031914 w 12192000"/>
                <a:gd name="connsiteY172" fmla="*/ 562692 h 757168"/>
                <a:gd name="connsiteX173" fmla="*/ 922031 w 12192000"/>
                <a:gd name="connsiteY173" fmla="*/ 566853 h 757168"/>
                <a:gd name="connsiteX174" fmla="*/ 873250 w 12192000"/>
                <a:gd name="connsiteY174" fmla="*/ 563724 h 757168"/>
                <a:gd name="connsiteX175" fmla="*/ 711627 w 12192000"/>
                <a:gd name="connsiteY175" fmla="*/ 529880 h 757168"/>
                <a:gd name="connsiteX176" fmla="*/ 311112 w 12192000"/>
                <a:gd name="connsiteY176" fmla="*/ 525106 h 757168"/>
                <a:gd name="connsiteX177" fmla="*/ 184145 w 12192000"/>
                <a:gd name="connsiteY177" fmla="*/ 532188 h 757168"/>
                <a:gd name="connsiteX178" fmla="*/ 116886 w 12192000"/>
                <a:gd name="connsiteY178" fmla="*/ 530572 h 757168"/>
                <a:gd name="connsiteX179" fmla="*/ 23941 w 12192000"/>
                <a:gd name="connsiteY179" fmla="*/ 506433 h 757168"/>
                <a:gd name="connsiteX180" fmla="*/ 0 w 12192000"/>
                <a:gd name="connsiteY180" fmla="*/ 502149 h 7571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</a:cxnLst>
              <a:rect l="l" t="t" r="r" b="b"/>
              <a:pathLst>
                <a:path w="12192000" h="757168">
                  <a:moveTo>
                    <a:pt x="0" y="0"/>
                  </a:moveTo>
                  <a:lnTo>
                    <a:pt x="41653" y="6945"/>
                  </a:lnTo>
                  <a:cubicBezTo>
                    <a:pt x="55151" y="9178"/>
                    <a:pt x="68996" y="11810"/>
                    <a:pt x="81317" y="15509"/>
                  </a:cubicBezTo>
                  <a:cubicBezTo>
                    <a:pt x="92911" y="18978"/>
                    <a:pt x="102562" y="24446"/>
                    <a:pt x="114150" y="28105"/>
                  </a:cubicBezTo>
                  <a:cubicBezTo>
                    <a:pt x="145644" y="37958"/>
                    <a:pt x="177914" y="47281"/>
                    <a:pt x="214865" y="58374"/>
                  </a:cubicBezTo>
                  <a:cubicBezTo>
                    <a:pt x="236680" y="42349"/>
                    <a:pt x="264438" y="53534"/>
                    <a:pt x="299237" y="63560"/>
                  </a:cubicBezTo>
                  <a:cubicBezTo>
                    <a:pt x="334763" y="73816"/>
                    <a:pt x="376093" y="78654"/>
                    <a:pt x="415570" y="83774"/>
                  </a:cubicBezTo>
                  <a:cubicBezTo>
                    <a:pt x="487949" y="93100"/>
                    <a:pt x="560804" y="100354"/>
                    <a:pt x="633210" y="109108"/>
                  </a:cubicBezTo>
                  <a:cubicBezTo>
                    <a:pt x="648566" y="111058"/>
                    <a:pt x="666073" y="114072"/>
                    <a:pt x="677567" y="119446"/>
                  </a:cubicBezTo>
                  <a:cubicBezTo>
                    <a:pt x="756262" y="155621"/>
                    <a:pt x="853422" y="169678"/>
                    <a:pt x="946429" y="171502"/>
                  </a:cubicBezTo>
                  <a:cubicBezTo>
                    <a:pt x="1019582" y="173044"/>
                    <a:pt x="1091239" y="175083"/>
                    <a:pt x="1163367" y="182106"/>
                  </a:cubicBezTo>
                  <a:cubicBezTo>
                    <a:pt x="1168863" y="182586"/>
                    <a:pt x="1176224" y="182589"/>
                    <a:pt x="1180337" y="181279"/>
                  </a:cubicBezTo>
                  <a:cubicBezTo>
                    <a:pt x="1205822" y="172503"/>
                    <a:pt x="1231920" y="173109"/>
                    <a:pt x="1263939" y="173070"/>
                  </a:cubicBezTo>
                  <a:cubicBezTo>
                    <a:pt x="1309211" y="172961"/>
                    <a:pt x="1350592" y="176848"/>
                    <a:pt x="1392213" y="183225"/>
                  </a:cubicBezTo>
                  <a:cubicBezTo>
                    <a:pt x="1422516" y="187866"/>
                    <a:pt x="1453010" y="195759"/>
                    <a:pt x="1479752" y="205174"/>
                  </a:cubicBezTo>
                  <a:cubicBezTo>
                    <a:pt x="1516962" y="218381"/>
                    <a:pt x="1553071" y="224660"/>
                    <a:pt x="1589813" y="211706"/>
                  </a:cubicBezTo>
                  <a:cubicBezTo>
                    <a:pt x="1629541" y="197953"/>
                    <a:pt x="1673292" y="205778"/>
                    <a:pt x="1716264" y="207459"/>
                  </a:cubicBezTo>
                  <a:cubicBezTo>
                    <a:pt x="1734988" y="208248"/>
                    <a:pt x="1754789" y="209668"/>
                    <a:pt x="1772900" y="208137"/>
                  </a:cubicBezTo>
                  <a:cubicBezTo>
                    <a:pt x="1825381" y="203828"/>
                    <a:pt x="1876222" y="195808"/>
                    <a:pt x="1929319" y="193822"/>
                  </a:cubicBezTo>
                  <a:cubicBezTo>
                    <a:pt x="1958819" y="192698"/>
                    <a:pt x="1991232" y="199166"/>
                    <a:pt x="2021514" y="204186"/>
                  </a:cubicBezTo>
                  <a:cubicBezTo>
                    <a:pt x="2052154" y="209417"/>
                    <a:pt x="2082323" y="216530"/>
                    <a:pt x="2111753" y="223797"/>
                  </a:cubicBezTo>
                  <a:cubicBezTo>
                    <a:pt x="2131736" y="228659"/>
                    <a:pt x="2153567" y="233429"/>
                    <a:pt x="2169356" y="241125"/>
                  </a:cubicBezTo>
                  <a:cubicBezTo>
                    <a:pt x="2205243" y="258649"/>
                    <a:pt x="2242901" y="263295"/>
                    <a:pt x="2286638" y="257382"/>
                  </a:cubicBezTo>
                  <a:cubicBezTo>
                    <a:pt x="2293313" y="256396"/>
                    <a:pt x="2301018" y="256799"/>
                    <a:pt x="2308368" y="256995"/>
                  </a:cubicBezTo>
                  <a:cubicBezTo>
                    <a:pt x="2426026" y="259155"/>
                    <a:pt x="2543593" y="262834"/>
                    <a:pt x="2660621" y="262863"/>
                  </a:cubicBezTo>
                  <a:cubicBezTo>
                    <a:pt x="2708088" y="262871"/>
                    <a:pt x="2754165" y="254412"/>
                    <a:pt x="2801134" y="250006"/>
                  </a:cubicBezTo>
                  <a:cubicBezTo>
                    <a:pt x="2810748" y="249174"/>
                    <a:pt x="2821504" y="247638"/>
                    <a:pt x="2830994" y="249091"/>
                  </a:cubicBezTo>
                  <a:cubicBezTo>
                    <a:pt x="2934354" y="264045"/>
                    <a:pt x="3032340" y="255254"/>
                    <a:pt x="3129084" y="242009"/>
                  </a:cubicBezTo>
                  <a:cubicBezTo>
                    <a:pt x="3139090" y="240625"/>
                    <a:pt x="3151170" y="241831"/>
                    <a:pt x="3162162" y="242789"/>
                  </a:cubicBezTo>
                  <a:cubicBezTo>
                    <a:pt x="3192925" y="245736"/>
                    <a:pt x="3225969" y="254145"/>
                    <a:pt x="3254072" y="251612"/>
                  </a:cubicBezTo>
                  <a:cubicBezTo>
                    <a:pt x="3328782" y="244461"/>
                    <a:pt x="3402881" y="234992"/>
                    <a:pt x="3473491" y="221903"/>
                  </a:cubicBezTo>
                  <a:cubicBezTo>
                    <a:pt x="3545212" y="208683"/>
                    <a:pt x="3611651" y="197856"/>
                    <a:pt x="3691860" y="219228"/>
                  </a:cubicBezTo>
                  <a:cubicBezTo>
                    <a:pt x="3725977" y="228268"/>
                    <a:pt x="3771754" y="225515"/>
                    <a:pt x="3811494" y="225691"/>
                  </a:cubicBezTo>
                  <a:cubicBezTo>
                    <a:pt x="3840564" y="225687"/>
                    <a:pt x="3868906" y="218586"/>
                    <a:pt x="3897533" y="220087"/>
                  </a:cubicBezTo>
                  <a:cubicBezTo>
                    <a:pt x="3973874" y="224087"/>
                    <a:pt x="4042293" y="217563"/>
                    <a:pt x="4109430" y="200477"/>
                  </a:cubicBezTo>
                  <a:cubicBezTo>
                    <a:pt x="4135544" y="193834"/>
                    <a:pt x="4175268" y="201258"/>
                    <a:pt x="4208772" y="200914"/>
                  </a:cubicBezTo>
                  <a:cubicBezTo>
                    <a:pt x="4244136" y="200288"/>
                    <a:pt x="4280583" y="199908"/>
                    <a:pt x="4314641" y="196159"/>
                  </a:cubicBezTo>
                  <a:cubicBezTo>
                    <a:pt x="4402743" y="186278"/>
                    <a:pt x="4489848" y="174436"/>
                    <a:pt x="4577622" y="163774"/>
                  </a:cubicBezTo>
                  <a:cubicBezTo>
                    <a:pt x="4649843" y="154967"/>
                    <a:pt x="4719794" y="168553"/>
                    <a:pt x="4790345" y="177592"/>
                  </a:cubicBezTo>
                  <a:cubicBezTo>
                    <a:pt x="4834576" y="183345"/>
                    <a:pt x="4875614" y="193701"/>
                    <a:pt x="4926164" y="184139"/>
                  </a:cubicBezTo>
                  <a:cubicBezTo>
                    <a:pt x="4974485" y="175032"/>
                    <a:pt x="5034899" y="180870"/>
                    <a:pt x="5088812" y="177401"/>
                  </a:cubicBezTo>
                  <a:cubicBezTo>
                    <a:pt x="5134238" y="174439"/>
                    <a:pt x="5178353" y="168165"/>
                    <a:pt x="5222466" y="162082"/>
                  </a:cubicBezTo>
                  <a:cubicBezTo>
                    <a:pt x="5282519" y="153783"/>
                    <a:pt x="5341864" y="144876"/>
                    <a:pt x="5406528" y="153987"/>
                  </a:cubicBezTo>
                  <a:cubicBezTo>
                    <a:pt x="5479960" y="164323"/>
                    <a:pt x="5531876" y="142624"/>
                    <a:pt x="5590716" y="129490"/>
                  </a:cubicBezTo>
                  <a:cubicBezTo>
                    <a:pt x="5631296" y="120553"/>
                    <a:pt x="5675395" y="114659"/>
                    <a:pt x="5719429" y="110099"/>
                  </a:cubicBezTo>
                  <a:cubicBezTo>
                    <a:pt x="5778247" y="104215"/>
                    <a:pt x="5838715" y="102042"/>
                    <a:pt x="5897895" y="96368"/>
                  </a:cubicBezTo>
                  <a:cubicBezTo>
                    <a:pt x="5987399" y="87895"/>
                    <a:pt x="6077855" y="82333"/>
                    <a:pt x="6169957" y="94411"/>
                  </a:cubicBezTo>
                  <a:cubicBezTo>
                    <a:pt x="6212360" y="99875"/>
                    <a:pt x="6252010" y="101763"/>
                    <a:pt x="6294827" y="99236"/>
                  </a:cubicBezTo>
                  <a:cubicBezTo>
                    <a:pt x="6364965" y="95091"/>
                    <a:pt x="6436581" y="97891"/>
                    <a:pt x="6494261" y="71724"/>
                  </a:cubicBezTo>
                  <a:cubicBezTo>
                    <a:pt x="6514615" y="62488"/>
                    <a:pt x="6550354" y="61691"/>
                    <a:pt x="6579627" y="57883"/>
                  </a:cubicBezTo>
                  <a:cubicBezTo>
                    <a:pt x="6613354" y="53353"/>
                    <a:pt x="6637770" y="57878"/>
                    <a:pt x="6654800" y="77086"/>
                  </a:cubicBezTo>
                  <a:cubicBezTo>
                    <a:pt x="6662444" y="85688"/>
                    <a:pt x="6685147" y="94892"/>
                    <a:pt x="6703059" y="97166"/>
                  </a:cubicBezTo>
                  <a:cubicBezTo>
                    <a:pt x="6756799" y="103989"/>
                    <a:pt x="6806654" y="100687"/>
                    <a:pt x="6859445" y="90481"/>
                  </a:cubicBezTo>
                  <a:cubicBezTo>
                    <a:pt x="6908894" y="80861"/>
                    <a:pt x="6969747" y="85387"/>
                    <a:pt x="7025414" y="83536"/>
                  </a:cubicBezTo>
                  <a:cubicBezTo>
                    <a:pt x="7064862" y="82168"/>
                    <a:pt x="7104501" y="77186"/>
                    <a:pt x="7144137" y="79264"/>
                  </a:cubicBezTo>
                  <a:cubicBezTo>
                    <a:pt x="7193316" y="81841"/>
                    <a:pt x="7241809" y="90488"/>
                    <a:pt x="7291235" y="95367"/>
                  </a:cubicBezTo>
                  <a:cubicBezTo>
                    <a:pt x="7329668" y="99288"/>
                    <a:pt x="7368978" y="100585"/>
                    <a:pt x="7407395" y="104888"/>
                  </a:cubicBezTo>
                  <a:cubicBezTo>
                    <a:pt x="7438868" y="108256"/>
                    <a:pt x="7469832" y="114265"/>
                    <a:pt x="7500837" y="119515"/>
                  </a:cubicBezTo>
                  <a:cubicBezTo>
                    <a:pt x="7512146" y="121444"/>
                    <a:pt x="7523255" y="127178"/>
                    <a:pt x="7533567" y="126955"/>
                  </a:cubicBezTo>
                  <a:cubicBezTo>
                    <a:pt x="7636025" y="124121"/>
                    <a:pt x="7707510" y="164497"/>
                    <a:pt x="7792910" y="185188"/>
                  </a:cubicBezTo>
                  <a:cubicBezTo>
                    <a:pt x="7882663" y="207063"/>
                    <a:pt x="7969001" y="237914"/>
                    <a:pt x="8070699" y="235423"/>
                  </a:cubicBezTo>
                  <a:cubicBezTo>
                    <a:pt x="8132239" y="233879"/>
                    <a:pt x="8191903" y="225939"/>
                    <a:pt x="8253177" y="222473"/>
                  </a:cubicBezTo>
                  <a:cubicBezTo>
                    <a:pt x="8274949" y="221324"/>
                    <a:pt x="8299150" y="222976"/>
                    <a:pt x="8320683" y="226393"/>
                  </a:cubicBezTo>
                  <a:cubicBezTo>
                    <a:pt x="8424731" y="242340"/>
                    <a:pt x="8527777" y="249266"/>
                    <a:pt x="8631438" y="237528"/>
                  </a:cubicBezTo>
                  <a:cubicBezTo>
                    <a:pt x="8649201" y="235596"/>
                    <a:pt x="8668058" y="233915"/>
                    <a:pt x="8686410" y="234877"/>
                  </a:cubicBezTo>
                  <a:cubicBezTo>
                    <a:pt x="8786966" y="240146"/>
                    <a:pt x="8885480" y="249315"/>
                    <a:pt x="8980658" y="273001"/>
                  </a:cubicBezTo>
                  <a:cubicBezTo>
                    <a:pt x="9012626" y="280972"/>
                    <a:pt x="9052108" y="279035"/>
                    <a:pt x="9087625" y="282423"/>
                  </a:cubicBezTo>
                  <a:cubicBezTo>
                    <a:pt x="9120583" y="285484"/>
                    <a:pt x="9154319" y="287825"/>
                    <a:pt x="9186017" y="293875"/>
                  </a:cubicBezTo>
                  <a:cubicBezTo>
                    <a:pt x="9232288" y="302785"/>
                    <a:pt x="9275554" y="305815"/>
                    <a:pt x="9323931" y="302628"/>
                  </a:cubicBezTo>
                  <a:cubicBezTo>
                    <a:pt x="9370084" y="299705"/>
                    <a:pt x="9419491" y="304964"/>
                    <a:pt x="9467213" y="307275"/>
                  </a:cubicBezTo>
                  <a:cubicBezTo>
                    <a:pt x="9520438" y="309874"/>
                    <a:pt x="9573661" y="312473"/>
                    <a:pt x="9626826" y="316213"/>
                  </a:cubicBezTo>
                  <a:cubicBezTo>
                    <a:pt x="9648094" y="317708"/>
                    <a:pt x="9671915" y="326588"/>
                    <a:pt x="9689696" y="324467"/>
                  </a:cubicBezTo>
                  <a:cubicBezTo>
                    <a:pt x="9747117" y="317175"/>
                    <a:pt x="9803355" y="332523"/>
                    <a:pt x="9860526" y="329986"/>
                  </a:cubicBezTo>
                  <a:cubicBezTo>
                    <a:pt x="9888572" y="328594"/>
                    <a:pt x="9919723" y="338048"/>
                    <a:pt x="9949775" y="340386"/>
                  </a:cubicBezTo>
                  <a:cubicBezTo>
                    <a:pt x="9998886" y="344296"/>
                    <a:pt x="10048092" y="346302"/>
                    <a:pt x="10097252" y="349262"/>
                  </a:cubicBezTo>
                  <a:cubicBezTo>
                    <a:pt x="10113390" y="350297"/>
                    <a:pt x="10129133" y="351886"/>
                    <a:pt x="10145261" y="353113"/>
                  </a:cubicBezTo>
                  <a:cubicBezTo>
                    <a:pt x="10159555" y="354243"/>
                    <a:pt x="10174512" y="356743"/>
                    <a:pt x="10188159" y="356124"/>
                  </a:cubicBezTo>
                  <a:cubicBezTo>
                    <a:pt x="10237589" y="353944"/>
                    <a:pt x="10286441" y="348682"/>
                    <a:pt x="10336144" y="348235"/>
                  </a:cubicBezTo>
                  <a:cubicBezTo>
                    <a:pt x="10379222" y="347822"/>
                    <a:pt x="10423443" y="353764"/>
                    <a:pt x="10466847" y="354131"/>
                  </a:cubicBezTo>
                  <a:cubicBezTo>
                    <a:pt x="10543353" y="354898"/>
                    <a:pt x="10619988" y="353190"/>
                    <a:pt x="10696514" y="353575"/>
                  </a:cubicBezTo>
                  <a:cubicBezTo>
                    <a:pt x="10713071" y="353680"/>
                    <a:pt x="10730069" y="359342"/>
                    <a:pt x="10746932" y="360606"/>
                  </a:cubicBezTo>
                  <a:cubicBezTo>
                    <a:pt x="10799731" y="364326"/>
                    <a:pt x="10852569" y="367289"/>
                    <a:pt x="10905388" y="370627"/>
                  </a:cubicBezTo>
                  <a:cubicBezTo>
                    <a:pt x="10935470" y="372396"/>
                    <a:pt x="10965963" y="373421"/>
                    <a:pt x="10995602" y="376691"/>
                  </a:cubicBezTo>
                  <a:cubicBezTo>
                    <a:pt x="11034750" y="381032"/>
                    <a:pt x="11070168" y="386324"/>
                    <a:pt x="11107647" y="373405"/>
                  </a:cubicBezTo>
                  <a:cubicBezTo>
                    <a:pt x="11165372" y="353347"/>
                    <a:pt x="11236837" y="366060"/>
                    <a:pt x="11302440" y="364156"/>
                  </a:cubicBezTo>
                  <a:cubicBezTo>
                    <a:pt x="11319394" y="363708"/>
                    <a:pt x="11336655" y="364422"/>
                    <a:pt x="11353613" y="363785"/>
                  </a:cubicBezTo>
                  <a:cubicBezTo>
                    <a:pt x="11384961" y="362566"/>
                    <a:pt x="11415955" y="360947"/>
                    <a:pt x="11447323" y="359346"/>
                  </a:cubicBezTo>
                  <a:cubicBezTo>
                    <a:pt x="11452855" y="359066"/>
                    <a:pt x="11459104" y="359200"/>
                    <a:pt x="11464292" y="358519"/>
                  </a:cubicBezTo>
                  <a:cubicBezTo>
                    <a:pt x="11512058" y="353010"/>
                    <a:pt x="11559143" y="346321"/>
                    <a:pt x="11607560" y="342370"/>
                  </a:cubicBezTo>
                  <a:cubicBezTo>
                    <a:pt x="11631218" y="340368"/>
                    <a:pt x="11657295" y="341352"/>
                    <a:pt x="11681426" y="344335"/>
                  </a:cubicBezTo>
                  <a:cubicBezTo>
                    <a:pt x="11751997" y="352993"/>
                    <a:pt x="11821986" y="358760"/>
                    <a:pt x="11893565" y="355261"/>
                  </a:cubicBezTo>
                  <a:cubicBezTo>
                    <a:pt x="11921973" y="353889"/>
                    <a:pt x="11953288" y="360300"/>
                    <a:pt x="11983290" y="363588"/>
                  </a:cubicBezTo>
                  <a:lnTo>
                    <a:pt x="12192000" y="388018"/>
                  </a:lnTo>
                  <a:lnTo>
                    <a:pt x="12192000" y="577115"/>
                  </a:lnTo>
                  <a:lnTo>
                    <a:pt x="12157329" y="588862"/>
                  </a:lnTo>
                  <a:cubicBezTo>
                    <a:pt x="12118393" y="608572"/>
                    <a:pt x="12109715" y="605637"/>
                    <a:pt x="12066948" y="586034"/>
                  </a:cubicBezTo>
                  <a:cubicBezTo>
                    <a:pt x="12016991" y="563193"/>
                    <a:pt x="11965119" y="541779"/>
                    <a:pt x="11911344" y="521599"/>
                  </a:cubicBezTo>
                  <a:cubicBezTo>
                    <a:pt x="11894383" y="515178"/>
                    <a:pt x="11869417" y="514060"/>
                    <a:pt x="11847823" y="511785"/>
                  </a:cubicBezTo>
                  <a:cubicBezTo>
                    <a:pt x="11811233" y="507768"/>
                    <a:pt x="11773630" y="501982"/>
                    <a:pt x="11737547" y="502380"/>
                  </a:cubicBezTo>
                  <a:cubicBezTo>
                    <a:pt x="11702930" y="502855"/>
                    <a:pt x="11668388" y="508866"/>
                    <a:pt x="11636052" y="514993"/>
                  </a:cubicBezTo>
                  <a:cubicBezTo>
                    <a:pt x="11545722" y="532199"/>
                    <a:pt x="11462455" y="555118"/>
                    <a:pt x="11394706" y="590867"/>
                  </a:cubicBezTo>
                  <a:cubicBezTo>
                    <a:pt x="11385999" y="595562"/>
                    <a:pt x="11369016" y="596581"/>
                    <a:pt x="11354978" y="597561"/>
                  </a:cubicBezTo>
                  <a:cubicBezTo>
                    <a:pt x="11332076" y="599224"/>
                    <a:pt x="11308448" y="600655"/>
                    <a:pt x="11285306" y="599825"/>
                  </a:cubicBezTo>
                  <a:cubicBezTo>
                    <a:pt x="11172906" y="595841"/>
                    <a:pt x="11083430" y="617861"/>
                    <a:pt x="11008528" y="656670"/>
                  </a:cubicBezTo>
                  <a:cubicBezTo>
                    <a:pt x="10986971" y="667750"/>
                    <a:pt x="10970753" y="668236"/>
                    <a:pt x="10948735" y="652964"/>
                  </a:cubicBezTo>
                  <a:cubicBezTo>
                    <a:pt x="10923173" y="635218"/>
                    <a:pt x="10885031" y="639705"/>
                    <a:pt x="10850698" y="641721"/>
                  </a:cubicBezTo>
                  <a:cubicBezTo>
                    <a:pt x="10815269" y="643680"/>
                    <a:pt x="10779458" y="645811"/>
                    <a:pt x="10744026" y="647769"/>
                  </a:cubicBezTo>
                  <a:cubicBezTo>
                    <a:pt x="10717832" y="649066"/>
                    <a:pt x="10692021" y="650003"/>
                    <a:pt x="10666160" y="651891"/>
                  </a:cubicBezTo>
                  <a:cubicBezTo>
                    <a:pt x="10585627" y="657783"/>
                    <a:pt x="10513854" y="650969"/>
                    <a:pt x="10450521" y="616552"/>
                  </a:cubicBezTo>
                  <a:cubicBezTo>
                    <a:pt x="10402221" y="590175"/>
                    <a:pt x="10339099" y="579806"/>
                    <a:pt x="10271192" y="583498"/>
                  </a:cubicBezTo>
                  <a:cubicBezTo>
                    <a:pt x="10262701" y="584006"/>
                    <a:pt x="10251859" y="587254"/>
                    <a:pt x="10246067" y="585423"/>
                  </a:cubicBezTo>
                  <a:cubicBezTo>
                    <a:pt x="10158786" y="558528"/>
                    <a:pt x="10086634" y="594049"/>
                    <a:pt x="10005027" y="592252"/>
                  </a:cubicBezTo>
                  <a:cubicBezTo>
                    <a:pt x="9969004" y="591507"/>
                    <a:pt x="9931565" y="603664"/>
                    <a:pt x="9898681" y="613195"/>
                  </a:cubicBezTo>
                  <a:cubicBezTo>
                    <a:pt x="9853463" y="626281"/>
                    <a:pt x="9813049" y="639042"/>
                    <a:pt x="9753225" y="629038"/>
                  </a:cubicBezTo>
                  <a:cubicBezTo>
                    <a:pt x="9693404" y="618845"/>
                    <a:pt x="9637675" y="628898"/>
                    <a:pt x="9591376" y="648601"/>
                  </a:cubicBezTo>
                  <a:cubicBezTo>
                    <a:pt x="9556001" y="663537"/>
                    <a:pt x="9518120" y="663077"/>
                    <a:pt x="9472860" y="655936"/>
                  </a:cubicBezTo>
                  <a:cubicBezTo>
                    <a:pt x="9416283" y="647056"/>
                    <a:pt x="9357217" y="643578"/>
                    <a:pt x="9299788" y="636945"/>
                  </a:cubicBezTo>
                  <a:cubicBezTo>
                    <a:pt x="9287347" y="635531"/>
                    <a:pt x="9271710" y="632039"/>
                    <a:pt x="9264605" y="627087"/>
                  </a:cubicBezTo>
                  <a:cubicBezTo>
                    <a:pt x="9177661" y="565680"/>
                    <a:pt x="9051076" y="558473"/>
                    <a:pt x="8926435" y="549269"/>
                  </a:cubicBezTo>
                  <a:cubicBezTo>
                    <a:pt x="8850925" y="543595"/>
                    <a:pt x="8774954" y="539613"/>
                    <a:pt x="8698934" y="536583"/>
                  </a:cubicBezTo>
                  <a:cubicBezTo>
                    <a:pt x="8673232" y="535428"/>
                    <a:pt x="8645916" y="537050"/>
                    <a:pt x="8622862" y="541563"/>
                  </a:cubicBezTo>
                  <a:cubicBezTo>
                    <a:pt x="8574890" y="551069"/>
                    <a:pt x="8530403" y="564380"/>
                    <a:pt x="8482784" y="574094"/>
                  </a:cubicBezTo>
                  <a:cubicBezTo>
                    <a:pt x="8464923" y="577929"/>
                    <a:pt x="8442157" y="576927"/>
                    <a:pt x="8421565" y="576610"/>
                  </a:cubicBezTo>
                  <a:cubicBezTo>
                    <a:pt x="8385152" y="576229"/>
                    <a:pt x="8345023" y="569546"/>
                    <a:pt x="8313469" y="574762"/>
                  </a:cubicBezTo>
                  <a:cubicBezTo>
                    <a:pt x="8231431" y="588203"/>
                    <a:pt x="8155671" y="580227"/>
                    <a:pt x="8079520" y="558685"/>
                  </a:cubicBezTo>
                  <a:cubicBezTo>
                    <a:pt x="7972906" y="528487"/>
                    <a:pt x="7870782" y="525043"/>
                    <a:pt x="7773327" y="558854"/>
                  </a:cubicBezTo>
                  <a:cubicBezTo>
                    <a:pt x="7729470" y="574107"/>
                    <a:pt x="7688069" y="563543"/>
                    <a:pt x="7652477" y="547561"/>
                  </a:cubicBezTo>
                  <a:cubicBezTo>
                    <a:pt x="7611494" y="529005"/>
                    <a:pt x="7570974" y="522685"/>
                    <a:pt x="7522274" y="532150"/>
                  </a:cubicBezTo>
                  <a:cubicBezTo>
                    <a:pt x="7511488" y="534257"/>
                    <a:pt x="7496511" y="532136"/>
                    <a:pt x="7484080" y="530532"/>
                  </a:cubicBezTo>
                  <a:cubicBezTo>
                    <a:pt x="7413133" y="522044"/>
                    <a:pt x="7341987" y="510303"/>
                    <a:pt x="7282277" y="540177"/>
                  </a:cubicBezTo>
                  <a:cubicBezTo>
                    <a:pt x="7270558" y="546051"/>
                    <a:pt x="7251336" y="547713"/>
                    <a:pt x="7235690" y="551282"/>
                  </a:cubicBezTo>
                  <a:cubicBezTo>
                    <a:pt x="7170161" y="565782"/>
                    <a:pt x="7172820" y="564203"/>
                    <a:pt x="7116339" y="539494"/>
                  </a:cubicBezTo>
                  <a:cubicBezTo>
                    <a:pt x="7086841" y="526502"/>
                    <a:pt x="7045980" y="512724"/>
                    <a:pt x="7011067" y="511848"/>
                  </a:cubicBezTo>
                  <a:cubicBezTo>
                    <a:pt x="6800473" y="506533"/>
                    <a:pt x="6601893" y="468653"/>
                    <a:pt x="6403234" y="432296"/>
                  </a:cubicBezTo>
                  <a:cubicBezTo>
                    <a:pt x="6280760" y="409851"/>
                    <a:pt x="6160432" y="402592"/>
                    <a:pt x="6036273" y="412301"/>
                  </a:cubicBezTo>
                  <a:cubicBezTo>
                    <a:pt x="5946471" y="419425"/>
                    <a:pt x="5863077" y="395593"/>
                    <a:pt x="5780467" y="377910"/>
                  </a:cubicBezTo>
                  <a:cubicBezTo>
                    <a:pt x="5763357" y="374343"/>
                    <a:pt x="5747757" y="363033"/>
                    <a:pt x="5739051" y="353609"/>
                  </a:cubicBezTo>
                  <a:cubicBezTo>
                    <a:pt x="5707675" y="320294"/>
                    <a:pt x="5653252" y="312483"/>
                    <a:pt x="5583566" y="321995"/>
                  </a:cubicBezTo>
                  <a:cubicBezTo>
                    <a:pt x="5528347" y="329404"/>
                    <a:pt x="5477716" y="340486"/>
                    <a:pt x="5432030" y="362512"/>
                  </a:cubicBezTo>
                  <a:cubicBezTo>
                    <a:pt x="5378421" y="388318"/>
                    <a:pt x="5322767" y="418026"/>
                    <a:pt x="5241398" y="425781"/>
                  </a:cubicBezTo>
                  <a:cubicBezTo>
                    <a:pt x="5206262" y="429089"/>
                    <a:pt x="5176131" y="428273"/>
                    <a:pt x="5139710" y="421022"/>
                  </a:cubicBezTo>
                  <a:cubicBezTo>
                    <a:pt x="5069048" y="407018"/>
                    <a:pt x="4997864" y="396037"/>
                    <a:pt x="4929402" y="424310"/>
                  </a:cubicBezTo>
                  <a:cubicBezTo>
                    <a:pt x="4891785" y="439890"/>
                    <a:pt x="4841650" y="448519"/>
                    <a:pt x="4782793" y="441046"/>
                  </a:cubicBezTo>
                  <a:cubicBezTo>
                    <a:pt x="4709316" y="431663"/>
                    <a:pt x="4641426" y="442031"/>
                    <a:pt x="4577594" y="459290"/>
                  </a:cubicBezTo>
                  <a:cubicBezTo>
                    <a:pt x="4554816" y="465538"/>
                    <a:pt x="4527069" y="468279"/>
                    <a:pt x="4500826" y="470529"/>
                  </a:cubicBezTo>
                  <a:cubicBezTo>
                    <a:pt x="4440199" y="475746"/>
                    <a:pt x="4379252" y="479993"/>
                    <a:pt x="4317973" y="483649"/>
                  </a:cubicBezTo>
                  <a:cubicBezTo>
                    <a:pt x="4267762" y="486741"/>
                    <a:pt x="4217264" y="488292"/>
                    <a:pt x="4166722" y="490602"/>
                  </a:cubicBezTo>
                  <a:cubicBezTo>
                    <a:pt x="4111394" y="493045"/>
                    <a:pt x="4067073" y="503124"/>
                    <a:pt x="4042814" y="530660"/>
                  </a:cubicBezTo>
                  <a:cubicBezTo>
                    <a:pt x="4034996" y="539407"/>
                    <a:pt x="4017001" y="545715"/>
                    <a:pt x="4002653" y="552594"/>
                  </a:cubicBezTo>
                  <a:cubicBezTo>
                    <a:pt x="3992459" y="557592"/>
                    <a:pt x="3979023" y="561086"/>
                    <a:pt x="3969549" y="566312"/>
                  </a:cubicBezTo>
                  <a:cubicBezTo>
                    <a:pt x="3919896" y="593854"/>
                    <a:pt x="3870968" y="621622"/>
                    <a:pt x="3821685" y="649183"/>
                  </a:cubicBezTo>
                  <a:cubicBezTo>
                    <a:pt x="3816761" y="651788"/>
                    <a:pt x="3811445" y="654943"/>
                    <a:pt x="3805138" y="655947"/>
                  </a:cubicBezTo>
                  <a:cubicBezTo>
                    <a:pt x="3739817" y="666451"/>
                    <a:pt x="3673801" y="676154"/>
                    <a:pt x="3609177" y="687459"/>
                  </a:cubicBezTo>
                  <a:cubicBezTo>
                    <a:pt x="3584288" y="691878"/>
                    <a:pt x="3558597" y="697589"/>
                    <a:pt x="3539727" y="706521"/>
                  </a:cubicBezTo>
                  <a:cubicBezTo>
                    <a:pt x="3496714" y="726780"/>
                    <a:pt x="3457268" y="749132"/>
                    <a:pt x="3396572" y="755681"/>
                  </a:cubicBezTo>
                  <a:cubicBezTo>
                    <a:pt x="3378807" y="757611"/>
                    <a:pt x="3357809" y="758036"/>
                    <a:pt x="3341054" y="754679"/>
                  </a:cubicBezTo>
                  <a:cubicBezTo>
                    <a:pt x="3272962" y="740809"/>
                    <a:pt x="3206471" y="724541"/>
                    <a:pt x="3138775" y="710120"/>
                  </a:cubicBezTo>
                  <a:cubicBezTo>
                    <a:pt x="3095820" y="701191"/>
                    <a:pt x="3056969" y="691141"/>
                    <a:pt x="3037283" y="666453"/>
                  </a:cubicBezTo>
                  <a:cubicBezTo>
                    <a:pt x="3031764" y="659487"/>
                    <a:pt x="3015626" y="651391"/>
                    <a:pt x="3002117" y="649347"/>
                  </a:cubicBezTo>
                  <a:cubicBezTo>
                    <a:pt x="2915220" y="636209"/>
                    <a:pt x="2829194" y="627503"/>
                    <a:pt x="2747294" y="652400"/>
                  </a:cubicBezTo>
                  <a:cubicBezTo>
                    <a:pt x="2730084" y="657794"/>
                    <a:pt x="2698519" y="656140"/>
                    <a:pt x="2676273" y="652304"/>
                  </a:cubicBezTo>
                  <a:cubicBezTo>
                    <a:pt x="2590546" y="637890"/>
                    <a:pt x="2508883" y="630176"/>
                    <a:pt x="2432360" y="657836"/>
                  </a:cubicBezTo>
                  <a:cubicBezTo>
                    <a:pt x="2423352" y="661179"/>
                    <a:pt x="2395274" y="656272"/>
                    <a:pt x="2382311" y="650824"/>
                  </a:cubicBezTo>
                  <a:cubicBezTo>
                    <a:pt x="2257393" y="597728"/>
                    <a:pt x="2187724" y="592930"/>
                    <a:pt x="2055134" y="630053"/>
                  </a:cubicBezTo>
                  <a:cubicBezTo>
                    <a:pt x="2046542" y="632464"/>
                    <a:pt x="2035364" y="635121"/>
                    <a:pt x="2031829" y="639324"/>
                  </a:cubicBezTo>
                  <a:cubicBezTo>
                    <a:pt x="2007977" y="666120"/>
                    <a:pt x="1960229" y="664380"/>
                    <a:pt x="1912764" y="664183"/>
                  </a:cubicBezTo>
                  <a:cubicBezTo>
                    <a:pt x="1860521" y="663924"/>
                    <a:pt x="1808236" y="664426"/>
                    <a:pt x="1755637" y="663960"/>
                  </a:cubicBezTo>
                  <a:cubicBezTo>
                    <a:pt x="1746439" y="663859"/>
                    <a:pt x="1736243" y="661799"/>
                    <a:pt x="1727159" y="659605"/>
                  </a:cubicBezTo>
                  <a:cubicBezTo>
                    <a:pt x="1692256" y="651480"/>
                    <a:pt x="1658604" y="640559"/>
                    <a:pt x="1622470" y="634850"/>
                  </a:cubicBezTo>
                  <a:cubicBezTo>
                    <a:pt x="1544362" y="622552"/>
                    <a:pt x="1469248" y="602210"/>
                    <a:pt x="1385955" y="604522"/>
                  </a:cubicBezTo>
                  <a:cubicBezTo>
                    <a:pt x="1371585" y="604913"/>
                    <a:pt x="1355357" y="598530"/>
                    <a:pt x="1340055" y="595629"/>
                  </a:cubicBezTo>
                  <a:cubicBezTo>
                    <a:pt x="1312351" y="590552"/>
                    <a:pt x="1285460" y="583993"/>
                    <a:pt x="1257271" y="581180"/>
                  </a:cubicBezTo>
                  <a:cubicBezTo>
                    <a:pt x="1182583" y="573830"/>
                    <a:pt x="1107142" y="566824"/>
                    <a:pt x="1031914" y="562692"/>
                  </a:cubicBezTo>
                  <a:cubicBezTo>
                    <a:pt x="995593" y="560597"/>
                    <a:pt x="958880" y="565923"/>
                    <a:pt x="922031" y="566853"/>
                  </a:cubicBezTo>
                  <a:cubicBezTo>
                    <a:pt x="905446" y="567320"/>
                    <a:pt x="878533" y="568199"/>
                    <a:pt x="873250" y="563724"/>
                  </a:cubicBezTo>
                  <a:cubicBezTo>
                    <a:pt x="832343" y="529722"/>
                    <a:pt x="772202" y="532674"/>
                    <a:pt x="711627" y="529880"/>
                  </a:cubicBezTo>
                  <a:cubicBezTo>
                    <a:pt x="577999" y="523641"/>
                    <a:pt x="447408" y="543696"/>
                    <a:pt x="311112" y="525106"/>
                  </a:cubicBezTo>
                  <a:cubicBezTo>
                    <a:pt x="271645" y="519795"/>
                    <a:pt x="226936" y="530235"/>
                    <a:pt x="184145" y="532188"/>
                  </a:cubicBezTo>
                  <a:cubicBezTo>
                    <a:pt x="162015" y="533128"/>
                    <a:pt x="137665" y="534333"/>
                    <a:pt x="116886" y="530572"/>
                  </a:cubicBezTo>
                  <a:cubicBezTo>
                    <a:pt x="84810" y="524693"/>
                    <a:pt x="54011" y="515448"/>
                    <a:pt x="23941" y="506433"/>
                  </a:cubicBezTo>
                  <a:lnTo>
                    <a:pt x="0" y="502149"/>
                  </a:lnTo>
                  <a:close/>
                </a:path>
              </a:pathLst>
            </a:custGeom>
            <a:blipFill>
              <a:blip r:embed="rId2">
                <a:alphaModFix amt="57000"/>
              </a:blip>
              <a:tile tx="0" ty="0" sx="100000" sy="100000" flip="none" algn="tl"/>
            </a:blip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1B82618-BE81-6C7F-19BD-C130203E818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12914" y="3070719"/>
            <a:ext cx="5025880" cy="2937969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sz="2400" dirty="0">
                <a:solidFill>
                  <a:srgbClr val="FFFFFF">
                    <a:alpha val="80000"/>
                  </a:srgbClr>
                </a:solidFill>
                <a:cs typeface="Calibri"/>
              </a:rPr>
              <a:t>International Women's Day – Since 1911 (Tryengineering.org, 2022)</a:t>
            </a:r>
          </a:p>
          <a:p>
            <a:r>
              <a:rPr lang="en-GB" sz="2400" dirty="0">
                <a:solidFill>
                  <a:srgbClr val="FFFFFF">
                    <a:alpha val="80000"/>
                  </a:srgbClr>
                </a:solidFill>
                <a:cs typeface="Calibri"/>
              </a:rPr>
              <a:t>The 'Global Gender Gap' Report for 2022 - World Economic Forum (WEF) -  "the UK had closed 78% of its gender gap" (WEF, 2022).</a:t>
            </a:r>
            <a:endParaRPr lang="en-GB" dirty="0">
              <a:cs typeface="Calibri"/>
            </a:endParaRPr>
          </a:p>
          <a:p>
            <a:pPr marL="0" indent="0">
              <a:buNone/>
            </a:pPr>
            <a:endParaRPr lang="en-GB" sz="2400" dirty="0">
              <a:solidFill>
                <a:srgbClr val="FFFFFF">
                  <a:alpha val="80000"/>
                </a:srgbClr>
              </a:solidFill>
              <a:cs typeface="Calibri"/>
            </a:endParaRPr>
          </a:p>
        </p:txBody>
      </p:sp>
      <p:pic>
        <p:nvPicPr>
          <p:cNvPr id="4" name="Picture 4" descr="A picture containing icon&#10;&#10;Description automatically generated">
            <a:extLst>
              <a:ext uri="{FF2B5EF4-FFF2-40B4-BE49-F238E27FC236}">
                <a16:creationId xmlns:a16="http://schemas.microsoft.com/office/drawing/2014/main" id="{4CDE6AE6-FD4E-09E8-0A59-3C7EBE4534E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12478" y="3068336"/>
            <a:ext cx="3910939" cy="2611484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6718A606-A0CC-FFB1-51C8-4719A2A07EF1}"/>
              </a:ext>
            </a:extLst>
          </p:cNvPr>
          <p:cNvSpPr txBox="1"/>
          <p:nvPr/>
        </p:nvSpPr>
        <p:spPr>
          <a:xfrm>
            <a:off x="6607030" y="5681814"/>
            <a:ext cx="4805352" cy="33855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1600" dirty="0">
                <a:solidFill>
                  <a:srgbClr val="FFFFFF"/>
                </a:solidFill>
              </a:rPr>
              <a:t>Tryengineering.org. (2022)</a:t>
            </a:r>
            <a:r>
              <a:rPr lang="en-GB" sz="1600" i="1" dirty="0">
                <a:solidFill>
                  <a:srgbClr val="FFFFFF"/>
                </a:solidFill>
              </a:rPr>
              <a:t> International Women's Day</a:t>
            </a:r>
          </a:p>
        </p:txBody>
      </p:sp>
    </p:spTree>
    <p:extLst>
      <p:ext uri="{BB962C8B-B14F-4D97-AF65-F5344CB8AC3E}">
        <p14:creationId xmlns:p14="http://schemas.microsoft.com/office/powerpoint/2010/main" val="91812983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A9CB0874-88B8-43D3-B0B6-C32F790F79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4BFD067A-52BE-40EE-B7CA-391830B9A26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0"/>
            <a:ext cx="12192000" cy="2561771"/>
            <a:chOff x="0" y="0"/>
            <a:chExt cx="12192000" cy="2561771"/>
          </a:xfrm>
        </p:grpSpPr>
        <p:sp>
          <p:nvSpPr>
            <p:cNvPr id="11" name="Freeform: Shape 10">
              <a:extLst>
                <a:ext uri="{FF2B5EF4-FFF2-40B4-BE49-F238E27FC236}">
                  <a16:creationId xmlns:a16="http://schemas.microsoft.com/office/drawing/2014/main" id="{1CDA7855-806B-4A02-9C19-24872E4D89A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0"/>
              <a:ext cx="12192000" cy="2561771"/>
            </a:xfrm>
            <a:custGeom>
              <a:avLst/>
              <a:gdLst>
                <a:gd name="connsiteX0" fmla="*/ 0 w 12192000"/>
                <a:gd name="connsiteY0" fmla="*/ 0 h 2561771"/>
                <a:gd name="connsiteX1" fmla="*/ 12192000 w 12192000"/>
                <a:gd name="connsiteY1" fmla="*/ 0 h 2561771"/>
                <a:gd name="connsiteX2" fmla="*/ 12192000 w 12192000"/>
                <a:gd name="connsiteY2" fmla="*/ 2359863 h 2561771"/>
                <a:gd name="connsiteX3" fmla="*/ 6364514 w 12192000"/>
                <a:gd name="connsiteY3" fmla="*/ 2561771 h 2561771"/>
                <a:gd name="connsiteX4" fmla="*/ 1981200 w 12192000"/>
                <a:gd name="connsiteY4" fmla="*/ 2278742 h 2561771"/>
                <a:gd name="connsiteX5" fmla="*/ 0 w 12192000"/>
                <a:gd name="connsiteY5" fmla="*/ 2343277 h 25617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2192000" h="2561771">
                  <a:moveTo>
                    <a:pt x="0" y="0"/>
                  </a:moveTo>
                  <a:lnTo>
                    <a:pt x="12192000" y="0"/>
                  </a:lnTo>
                  <a:lnTo>
                    <a:pt x="12192000" y="2359863"/>
                  </a:lnTo>
                  <a:lnTo>
                    <a:pt x="6364514" y="2561771"/>
                  </a:lnTo>
                  <a:lnTo>
                    <a:pt x="1981200" y="2278742"/>
                  </a:lnTo>
                  <a:lnTo>
                    <a:pt x="0" y="2343277"/>
                  </a:lnTo>
                  <a:close/>
                </a:path>
              </a:pathLst>
            </a:custGeom>
            <a:solidFill>
              <a:schemeClr val="tx1"/>
            </a:soli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3AFE70DE-5BEC-4E54-98D2-48C13E1491F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0"/>
              <a:ext cx="12192000" cy="2561771"/>
            </a:xfrm>
            <a:custGeom>
              <a:avLst/>
              <a:gdLst>
                <a:gd name="connsiteX0" fmla="*/ 0 w 12192000"/>
                <a:gd name="connsiteY0" fmla="*/ 0 h 2561771"/>
                <a:gd name="connsiteX1" fmla="*/ 12192000 w 12192000"/>
                <a:gd name="connsiteY1" fmla="*/ 0 h 2561771"/>
                <a:gd name="connsiteX2" fmla="*/ 12192000 w 12192000"/>
                <a:gd name="connsiteY2" fmla="*/ 2359863 h 2561771"/>
                <a:gd name="connsiteX3" fmla="*/ 6364514 w 12192000"/>
                <a:gd name="connsiteY3" fmla="*/ 2561771 h 2561771"/>
                <a:gd name="connsiteX4" fmla="*/ 1981200 w 12192000"/>
                <a:gd name="connsiteY4" fmla="*/ 2278742 h 2561771"/>
                <a:gd name="connsiteX5" fmla="*/ 0 w 12192000"/>
                <a:gd name="connsiteY5" fmla="*/ 2343277 h 25617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2192000" h="2561771">
                  <a:moveTo>
                    <a:pt x="0" y="0"/>
                  </a:moveTo>
                  <a:lnTo>
                    <a:pt x="12192000" y="0"/>
                  </a:lnTo>
                  <a:lnTo>
                    <a:pt x="12192000" y="2359863"/>
                  </a:lnTo>
                  <a:lnTo>
                    <a:pt x="6364514" y="2561771"/>
                  </a:lnTo>
                  <a:lnTo>
                    <a:pt x="1981200" y="2278742"/>
                  </a:lnTo>
                  <a:lnTo>
                    <a:pt x="0" y="2343277"/>
                  </a:lnTo>
                  <a:close/>
                </a:path>
              </a:pathLst>
            </a:custGeom>
            <a:solidFill>
              <a:schemeClr val="bg1">
                <a:alpha val="86000"/>
              </a:schemeClr>
            </a:soli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1C398519-2464-04D0-2B1B-CFCFFDAB8F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12915" y="846102"/>
            <a:ext cx="7866060" cy="707886"/>
          </a:xfrm>
        </p:spPr>
        <p:txBody>
          <a:bodyPr anchor="b">
            <a:normAutofit/>
          </a:bodyPr>
          <a:lstStyle/>
          <a:p>
            <a:r>
              <a:rPr lang="en-GB" dirty="0">
                <a:cs typeface="Calibri Light"/>
              </a:rPr>
              <a:t>More work needed:</a:t>
            </a:r>
            <a:endParaRPr lang="en-GB" dirty="0"/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C15B8CC4-8CCE-428F-AE7E-28D178984CE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rot="10800000">
            <a:off x="0" y="2027156"/>
            <a:ext cx="12192000" cy="757168"/>
            <a:chOff x="0" y="2959818"/>
            <a:chExt cx="12192000" cy="757168"/>
          </a:xfrm>
        </p:grpSpPr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A6359FA2-E374-4073-8269-E10D2AE749C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2959818"/>
              <a:ext cx="12192000" cy="757168"/>
            </a:xfrm>
            <a:custGeom>
              <a:avLst/>
              <a:gdLst>
                <a:gd name="connsiteX0" fmla="*/ 0 w 12192000"/>
                <a:gd name="connsiteY0" fmla="*/ 0 h 757168"/>
                <a:gd name="connsiteX1" fmla="*/ 41653 w 12192000"/>
                <a:gd name="connsiteY1" fmla="*/ 6945 h 757168"/>
                <a:gd name="connsiteX2" fmla="*/ 81317 w 12192000"/>
                <a:gd name="connsiteY2" fmla="*/ 15509 h 757168"/>
                <a:gd name="connsiteX3" fmla="*/ 114150 w 12192000"/>
                <a:gd name="connsiteY3" fmla="*/ 28105 h 757168"/>
                <a:gd name="connsiteX4" fmla="*/ 214865 w 12192000"/>
                <a:gd name="connsiteY4" fmla="*/ 58374 h 757168"/>
                <a:gd name="connsiteX5" fmla="*/ 299237 w 12192000"/>
                <a:gd name="connsiteY5" fmla="*/ 63560 h 757168"/>
                <a:gd name="connsiteX6" fmla="*/ 415570 w 12192000"/>
                <a:gd name="connsiteY6" fmla="*/ 83774 h 757168"/>
                <a:gd name="connsiteX7" fmla="*/ 633210 w 12192000"/>
                <a:gd name="connsiteY7" fmla="*/ 109108 h 757168"/>
                <a:gd name="connsiteX8" fmla="*/ 677567 w 12192000"/>
                <a:gd name="connsiteY8" fmla="*/ 119446 h 757168"/>
                <a:gd name="connsiteX9" fmla="*/ 946429 w 12192000"/>
                <a:gd name="connsiteY9" fmla="*/ 171502 h 757168"/>
                <a:gd name="connsiteX10" fmla="*/ 1163367 w 12192000"/>
                <a:gd name="connsiteY10" fmla="*/ 182106 h 757168"/>
                <a:gd name="connsiteX11" fmla="*/ 1180337 w 12192000"/>
                <a:gd name="connsiteY11" fmla="*/ 181279 h 757168"/>
                <a:gd name="connsiteX12" fmla="*/ 1263939 w 12192000"/>
                <a:gd name="connsiteY12" fmla="*/ 173070 h 757168"/>
                <a:gd name="connsiteX13" fmla="*/ 1392213 w 12192000"/>
                <a:gd name="connsiteY13" fmla="*/ 183225 h 757168"/>
                <a:gd name="connsiteX14" fmla="*/ 1479752 w 12192000"/>
                <a:gd name="connsiteY14" fmla="*/ 205174 h 757168"/>
                <a:gd name="connsiteX15" fmla="*/ 1589813 w 12192000"/>
                <a:gd name="connsiteY15" fmla="*/ 211706 h 757168"/>
                <a:gd name="connsiteX16" fmla="*/ 1716264 w 12192000"/>
                <a:gd name="connsiteY16" fmla="*/ 207459 h 757168"/>
                <a:gd name="connsiteX17" fmla="*/ 1772900 w 12192000"/>
                <a:gd name="connsiteY17" fmla="*/ 208137 h 757168"/>
                <a:gd name="connsiteX18" fmla="*/ 1929319 w 12192000"/>
                <a:gd name="connsiteY18" fmla="*/ 193822 h 757168"/>
                <a:gd name="connsiteX19" fmla="*/ 2021514 w 12192000"/>
                <a:gd name="connsiteY19" fmla="*/ 204186 h 757168"/>
                <a:gd name="connsiteX20" fmla="*/ 2111753 w 12192000"/>
                <a:gd name="connsiteY20" fmla="*/ 223797 h 757168"/>
                <a:gd name="connsiteX21" fmla="*/ 2169356 w 12192000"/>
                <a:gd name="connsiteY21" fmla="*/ 241125 h 757168"/>
                <a:gd name="connsiteX22" fmla="*/ 2286638 w 12192000"/>
                <a:gd name="connsiteY22" fmla="*/ 257382 h 757168"/>
                <a:gd name="connsiteX23" fmla="*/ 2308368 w 12192000"/>
                <a:gd name="connsiteY23" fmla="*/ 256995 h 757168"/>
                <a:gd name="connsiteX24" fmla="*/ 2660621 w 12192000"/>
                <a:gd name="connsiteY24" fmla="*/ 262863 h 757168"/>
                <a:gd name="connsiteX25" fmla="*/ 2801134 w 12192000"/>
                <a:gd name="connsiteY25" fmla="*/ 250006 h 757168"/>
                <a:gd name="connsiteX26" fmla="*/ 2830994 w 12192000"/>
                <a:gd name="connsiteY26" fmla="*/ 249091 h 757168"/>
                <a:gd name="connsiteX27" fmla="*/ 3129084 w 12192000"/>
                <a:gd name="connsiteY27" fmla="*/ 242009 h 757168"/>
                <a:gd name="connsiteX28" fmla="*/ 3162162 w 12192000"/>
                <a:gd name="connsiteY28" fmla="*/ 242789 h 757168"/>
                <a:gd name="connsiteX29" fmla="*/ 3254072 w 12192000"/>
                <a:gd name="connsiteY29" fmla="*/ 251612 h 757168"/>
                <a:gd name="connsiteX30" fmla="*/ 3473491 w 12192000"/>
                <a:gd name="connsiteY30" fmla="*/ 221903 h 757168"/>
                <a:gd name="connsiteX31" fmla="*/ 3691860 w 12192000"/>
                <a:gd name="connsiteY31" fmla="*/ 219228 h 757168"/>
                <a:gd name="connsiteX32" fmla="*/ 3811494 w 12192000"/>
                <a:gd name="connsiteY32" fmla="*/ 225691 h 757168"/>
                <a:gd name="connsiteX33" fmla="*/ 3897533 w 12192000"/>
                <a:gd name="connsiteY33" fmla="*/ 220087 h 757168"/>
                <a:gd name="connsiteX34" fmla="*/ 4109430 w 12192000"/>
                <a:gd name="connsiteY34" fmla="*/ 200477 h 757168"/>
                <a:gd name="connsiteX35" fmla="*/ 4208772 w 12192000"/>
                <a:gd name="connsiteY35" fmla="*/ 200914 h 757168"/>
                <a:gd name="connsiteX36" fmla="*/ 4314641 w 12192000"/>
                <a:gd name="connsiteY36" fmla="*/ 196159 h 757168"/>
                <a:gd name="connsiteX37" fmla="*/ 4577622 w 12192000"/>
                <a:gd name="connsiteY37" fmla="*/ 163774 h 757168"/>
                <a:gd name="connsiteX38" fmla="*/ 4790345 w 12192000"/>
                <a:gd name="connsiteY38" fmla="*/ 177592 h 757168"/>
                <a:gd name="connsiteX39" fmla="*/ 4926164 w 12192000"/>
                <a:gd name="connsiteY39" fmla="*/ 184139 h 757168"/>
                <a:gd name="connsiteX40" fmla="*/ 5088812 w 12192000"/>
                <a:gd name="connsiteY40" fmla="*/ 177401 h 757168"/>
                <a:gd name="connsiteX41" fmla="*/ 5222466 w 12192000"/>
                <a:gd name="connsiteY41" fmla="*/ 162082 h 757168"/>
                <a:gd name="connsiteX42" fmla="*/ 5406528 w 12192000"/>
                <a:gd name="connsiteY42" fmla="*/ 153987 h 757168"/>
                <a:gd name="connsiteX43" fmla="*/ 5590716 w 12192000"/>
                <a:gd name="connsiteY43" fmla="*/ 129490 h 757168"/>
                <a:gd name="connsiteX44" fmla="*/ 5719429 w 12192000"/>
                <a:gd name="connsiteY44" fmla="*/ 110099 h 757168"/>
                <a:gd name="connsiteX45" fmla="*/ 5897895 w 12192000"/>
                <a:gd name="connsiteY45" fmla="*/ 96368 h 757168"/>
                <a:gd name="connsiteX46" fmla="*/ 6169957 w 12192000"/>
                <a:gd name="connsiteY46" fmla="*/ 94411 h 757168"/>
                <a:gd name="connsiteX47" fmla="*/ 6294827 w 12192000"/>
                <a:gd name="connsiteY47" fmla="*/ 99236 h 757168"/>
                <a:gd name="connsiteX48" fmla="*/ 6494261 w 12192000"/>
                <a:gd name="connsiteY48" fmla="*/ 71724 h 757168"/>
                <a:gd name="connsiteX49" fmla="*/ 6579627 w 12192000"/>
                <a:gd name="connsiteY49" fmla="*/ 57883 h 757168"/>
                <a:gd name="connsiteX50" fmla="*/ 6654800 w 12192000"/>
                <a:gd name="connsiteY50" fmla="*/ 77086 h 757168"/>
                <a:gd name="connsiteX51" fmla="*/ 6703059 w 12192000"/>
                <a:gd name="connsiteY51" fmla="*/ 97166 h 757168"/>
                <a:gd name="connsiteX52" fmla="*/ 6859445 w 12192000"/>
                <a:gd name="connsiteY52" fmla="*/ 90481 h 757168"/>
                <a:gd name="connsiteX53" fmla="*/ 7025414 w 12192000"/>
                <a:gd name="connsiteY53" fmla="*/ 83536 h 757168"/>
                <a:gd name="connsiteX54" fmla="*/ 7144137 w 12192000"/>
                <a:gd name="connsiteY54" fmla="*/ 79264 h 757168"/>
                <a:gd name="connsiteX55" fmla="*/ 7291235 w 12192000"/>
                <a:gd name="connsiteY55" fmla="*/ 95367 h 757168"/>
                <a:gd name="connsiteX56" fmla="*/ 7407395 w 12192000"/>
                <a:gd name="connsiteY56" fmla="*/ 104888 h 757168"/>
                <a:gd name="connsiteX57" fmla="*/ 7500837 w 12192000"/>
                <a:gd name="connsiteY57" fmla="*/ 119515 h 757168"/>
                <a:gd name="connsiteX58" fmla="*/ 7533567 w 12192000"/>
                <a:gd name="connsiteY58" fmla="*/ 126955 h 757168"/>
                <a:gd name="connsiteX59" fmla="*/ 7792910 w 12192000"/>
                <a:gd name="connsiteY59" fmla="*/ 185188 h 757168"/>
                <a:gd name="connsiteX60" fmla="*/ 8070699 w 12192000"/>
                <a:gd name="connsiteY60" fmla="*/ 235423 h 757168"/>
                <a:gd name="connsiteX61" fmla="*/ 8253177 w 12192000"/>
                <a:gd name="connsiteY61" fmla="*/ 222473 h 757168"/>
                <a:gd name="connsiteX62" fmla="*/ 8320683 w 12192000"/>
                <a:gd name="connsiteY62" fmla="*/ 226393 h 757168"/>
                <a:gd name="connsiteX63" fmla="*/ 8631438 w 12192000"/>
                <a:gd name="connsiteY63" fmla="*/ 237528 h 757168"/>
                <a:gd name="connsiteX64" fmla="*/ 8686410 w 12192000"/>
                <a:gd name="connsiteY64" fmla="*/ 234877 h 757168"/>
                <a:gd name="connsiteX65" fmla="*/ 8980658 w 12192000"/>
                <a:gd name="connsiteY65" fmla="*/ 273001 h 757168"/>
                <a:gd name="connsiteX66" fmla="*/ 9087625 w 12192000"/>
                <a:gd name="connsiteY66" fmla="*/ 282423 h 757168"/>
                <a:gd name="connsiteX67" fmla="*/ 9186017 w 12192000"/>
                <a:gd name="connsiteY67" fmla="*/ 293875 h 757168"/>
                <a:gd name="connsiteX68" fmla="*/ 9323931 w 12192000"/>
                <a:gd name="connsiteY68" fmla="*/ 302628 h 757168"/>
                <a:gd name="connsiteX69" fmla="*/ 9467213 w 12192000"/>
                <a:gd name="connsiteY69" fmla="*/ 307275 h 757168"/>
                <a:gd name="connsiteX70" fmla="*/ 9626826 w 12192000"/>
                <a:gd name="connsiteY70" fmla="*/ 316213 h 757168"/>
                <a:gd name="connsiteX71" fmla="*/ 9689696 w 12192000"/>
                <a:gd name="connsiteY71" fmla="*/ 324467 h 757168"/>
                <a:gd name="connsiteX72" fmla="*/ 9860526 w 12192000"/>
                <a:gd name="connsiteY72" fmla="*/ 329986 h 757168"/>
                <a:gd name="connsiteX73" fmla="*/ 9949775 w 12192000"/>
                <a:gd name="connsiteY73" fmla="*/ 340386 h 757168"/>
                <a:gd name="connsiteX74" fmla="*/ 10097252 w 12192000"/>
                <a:gd name="connsiteY74" fmla="*/ 349262 h 757168"/>
                <a:gd name="connsiteX75" fmla="*/ 10145261 w 12192000"/>
                <a:gd name="connsiteY75" fmla="*/ 353113 h 757168"/>
                <a:gd name="connsiteX76" fmla="*/ 10188159 w 12192000"/>
                <a:gd name="connsiteY76" fmla="*/ 356124 h 757168"/>
                <a:gd name="connsiteX77" fmla="*/ 10336144 w 12192000"/>
                <a:gd name="connsiteY77" fmla="*/ 348235 h 757168"/>
                <a:gd name="connsiteX78" fmla="*/ 10466847 w 12192000"/>
                <a:gd name="connsiteY78" fmla="*/ 354131 h 757168"/>
                <a:gd name="connsiteX79" fmla="*/ 10696514 w 12192000"/>
                <a:gd name="connsiteY79" fmla="*/ 353575 h 757168"/>
                <a:gd name="connsiteX80" fmla="*/ 10746932 w 12192000"/>
                <a:gd name="connsiteY80" fmla="*/ 360606 h 757168"/>
                <a:gd name="connsiteX81" fmla="*/ 10905388 w 12192000"/>
                <a:gd name="connsiteY81" fmla="*/ 370627 h 757168"/>
                <a:gd name="connsiteX82" fmla="*/ 10995602 w 12192000"/>
                <a:gd name="connsiteY82" fmla="*/ 376691 h 757168"/>
                <a:gd name="connsiteX83" fmla="*/ 11107647 w 12192000"/>
                <a:gd name="connsiteY83" fmla="*/ 373405 h 757168"/>
                <a:gd name="connsiteX84" fmla="*/ 11302440 w 12192000"/>
                <a:gd name="connsiteY84" fmla="*/ 364156 h 757168"/>
                <a:gd name="connsiteX85" fmla="*/ 11353613 w 12192000"/>
                <a:gd name="connsiteY85" fmla="*/ 363785 h 757168"/>
                <a:gd name="connsiteX86" fmla="*/ 11447323 w 12192000"/>
                <a:gd name="connsiteY86" fmla="*/ 359346 h 757168"/>
                <a:gd name="connsiteX87" fmla="*/ 11464292 w 12192000"/>
                <a:gd name="connsiteY87" fmla="*/ 358519 h 757168"/>
                <a:gd name="connsiteX88" fmla="*/ 11607560 w 12192000"/>
                <a:gd name="connsiteY88" fmla="*/ 342370 h 757168"/>
                <a:gd name="connsiteX89" fmla="*/ 11681426 w 12192000"/>
                <a:gd name="connsiteY89" fmla="*/ 344335 h 757168"/>
                <a:gd name="connsiteX90" fmla="*/ 11893565 w 12192000"/>
                <a:gd name="connsiteY90" fmla="*/ 355261 h 757168"/>
                <a:gd name="connsiteX91" fmla="*/ 11983290 w 12192000"/>
                <a:gd name="connsiteY91" fmla="*/ 363588 h 757168"/>
                <a:gd name="connsiteX92" fmla="*/ 12192000 w 12192000"/>
                <a:gd name="connsiteY92" fmla="*/ 388018 h 757168"/>
                <a:gd name="connsiteX93" fmla="*/ 12192000 w 12192000"/>
                <a:gd name="connsiteY93" fmla="*/ 577115 h 757168"/>
                <a:gd name="connsiteX94" fmla="*/ 12157329 w 12192000"/>
                <a:gd name="connsiteY94" fmla="*/ 588862 h 757168"/>
                <a:gd name="connsiteX95" fmla="*/ 12066948 w 12192000"/>
                <a:gd name="connsiteY95" fmla="*/ 586034 h 757168"/>
                <a:gd name="connsiteX96" fmla="*/ 11911344 w 12192000"/>
                <a:gd name="connsiteY96" fmla="*/ 521599 h 757168"/>
                <a:gd name="connsiteX97" fmla="*/ 11847823 w 12192000"/>
                <a:gd name="connsiteY97" fmla="*/ 511785 h 757168"/>
                <a:gd name="connsiteX98" fmla="*/ 11737547 w 12192000"/>
                <a:gd name="connsiteY98" fmla="*/ 502380 h 757168"/>
                <a:gd name="connsiteX99" fmla="*/ 11636052 w 12192000"/>
                <a:gd name="connsiteY99" fmla="*/ 514993 h 757168"/>
                <a:gd name="connsiteX100" fmla="*/ 11394706 w 12192000"/>
                <a:gd name="connsiteY100" fmla="*/ 590867 h 757168"/>
                <a:gd name="connsiteX101" fmla="*/ 11354978 w 12192000"/>
                <a:gd name="connsiteY101" fmla="*/ 597561 h 757168"/>
                <a:gd name="connsiteX102" fmla="*/ 11285306 w 12192000"/>
                <a:gd name="connsiteY102" fmla="*/ 599825 h 757168"/>
                <a:gd name="connsiteX103" fmla="*/ 11008528 w 12192000"/>
                <a:gd name="connsiteY103" fmla="*/ 656670 h 757168"/>
                <a:gd name="connsiteX104" fmla="*/ 10948735 w 12192000"/>
                <a:gd name="connsiteY104" fmla="*/ 652964 h 757168"/>
                <a:gd name="connsiteX105" fmla="*/ 10850698 w 12192000"/>
                <a:gd name="connsiteY105" fmla="*/ 641721 h 757168"/>
                <a:gd name="connsiteX106" fmla="*/ 10744026 w 12192000"/>
                <a:gd name="connsiteY106" fmla="*/ 647769 h 757168"/>
                <a:gd name="connsiteX107" fmla="*/ 10666160 w 12192000"/>
                <a:gd name="connsiteY107" fmla="*/ 651891 h 757168"/>
                <a:gd name="connsiteX108" fmla="*/ 10450521 w 12192000"/>
                <a:gd name="connsiteY108" fmla="*/ 616552 h 757168"/>
                <a:gd name="connsiteX109" fmla="*/ 10271192 w 12192000"/>
                <a:gd name="connsiteY109" fmla="*/ 583498 h 757168"/>
                <a:gd name="connsiteX110" fmla="*/ 10246067 w 12192000"/>
                <a:gd name="connsiteY110" fmla="*/ 585423 h 757168"/>
                <a:gd name="connsiteX111" fmla="*/ 10005027 w 12192000"/>
                <a:gd name="connsiteY111" fmla="*/ 592252 h 757168"/>
                <a:gd name="connsiteX112" fmla="*/ 9898681 w 12192000"/>
                <a:gd name="connsiteY112" fmla="*/ 613195 h 757168"/>
                <a:gd name="connsiteX113" fmla="*/ 9753225 w 12192000"/>
                <a:gd name="connsiteY113" fmla="*/ 629038 h 757168"/>
                <a:gd name="connsiteX114" fmla="*/ 9591376 w 12192000"/>
                <a:gd name="connsiteY114" fmla="*/ 648601 h 757168"/>
                <a:gd name="connsiteX115" fmla="*/ 9472860 w 12192000"/>
                <a:gd name="connsiteY115" fmla="*/ 655936 h 757168"/>
                <a:gd name="connsiteX116" fmla="*/ 9299788 w 12192000"/>
                <a:gd name="connsiteY116" fmla="*/ 636945 h 757168"/>
                <a:gd name="connsiteX117" fmla="*/ 9264605 w 12192000"/>
                <a:gd name="connsiteY117" fmla="*/ 627087 h 757168"/>
                <a:gd name="connsiteX118" fmla="*/ 8926435 w 12192000"/>
                <a:gd name="connsiteY118" fmla="*/ 549269 h 757168"/>
                <a:gd name="connsiteX119" fmla="*/ 8698934 w 12192000"/>
                <a:gd name="connsiteY119" fmla="*/ 536583 h 757168"/>
                <a:gd name="connsiteX120" fmla="*/ 8622862 w 12192000"/>
                <a:gd name="connsiteY120" fmla="*/ 541563 h 757168"/>
                <a:gd name="connsiteX121" fmla="*/ 8482784 w 12192000"/>
                <a:gd name="connsiteY121" fmla="*/ 574094 h 757168"/>
                <a:gd name="connsiteX122" fmla="*/ 8421565 w 12192000"/>
                <a:gd name="connsiteY122" fmla="*/ 576610 h 757168"/>
                <a:gd name="connsiteX123" fmla="*/ 8313469 w 12192000"/>
                <a:gd name="connsiteY123" fmla="*/ 574762 h 757168"/>
                <a:gd name="connsiteX124" fmla="*/ 8079520 w 12192000"/>
                <a:gd name="connsiteY124" fmla="*/ 558685 h 757168"/>
                <a:gd name="connsiteX125" fmla="*/ 7773327 w 12192000"/>
                <a:gd name="connsiteY125" fmla="*/ 558854 h 757168"/>
                <a:gd name="connsiteX126" fmla="*/ 7652477 w 12192000"/>
                <a:gd name="connsiteY126" fmla="*/ 547561 h 757168"/>
                <a:gd name="connsiteX127" fmla="*/ 7522274 w 12192000"/>
                <a:gd name="connsiteY127" fmla="*/ 532150 h 757168"/>
                <a:gd name="connsiteX128" fmla="*/ 7484080 w 12192000"/>
                <a:gd name="connsiteY128" fmla="*/ 530532 h 757168"/>
                <a:gd name="connsiteX129" fmla="*/ 7282277 w 12192000"/>
                <a:gd name="connsiteY129" fmla="*/ 540177 h 757168"/>
                <a:gd name="connsiteX130" fmla="*/ 7235690 w 12192000"/>
                <a:gd name="connsiteY130" fmla="*/ 551282 h 757168"/>
                <a:gd name="connsiteX131" fmla="*/ 7116339 w 12192000"/>
                <a:gd name="connsiteY131" fmla="*/ 539494 h 757168"/>
                <a:gd name="connsiteX132" fmla="*/ 7011067 w 12192000"/>
                <a:gd name="connsiteY132" fmla="*/ 511848 h 757168"/>
                <a:gd name="connsiteX133" fmla="*/ 6403234 w 12192000"/>
                <a:gd name="connsiteY133" fmla="*/ 432296 h 757168"/>
                <a:gd name="connsiteX134" fmla="*/ 6036273 w 12192000"/>
                <a:gd name="connsiteY134" fmla="*/ 412301 h 757168"/>
                <a:gd name="connsiteX135" fmla="*/ 5780467 w 12192000"/>
                <a:gd name="connsiteY135" fmla="*/ 377910 h 757168"/>
                <a:gd name="connsiteX136" fmla="*/ 5739051 w 12192000"/>
                <a:gd name="connsiteY136" fmla="*/ 353609 h 757168"/>
                <a:gd name="connsiteX137" fmla="*/ 5583566 w 12192000"/>
                <a:gd name="connsiteY137" fmla="*/ 321995 h 757168"/>
                <a:gd name="connsiteX138" fmla="*/ 5432030 w 12192000"/>
                <a:gd name="connsiteY138" fmla="*/ 362512 h 757168"/>
                <a:gd name="connsiteX139" fmla="*/ 5241398 w 12192000"/>
                <a:gd name="connsiteY139" fmla="*/ 425781 h 757168"/>
                <a:gd name="connsiteX140" fmla="*/ 5139710 w 12192000"/>
                <a:gd name="connsiteY140" fmla="*/ 421022 h 757168"/>
                <a:gd name="connsiteX141" fmla="*/ 4929402 w 12192000"/>
                <a:gd name="connsiteY141" fmla="*/ 424310 h 757168"/>
                <a:gd name="connsiteX142" fmla="*/ 4782793 w 12192000"/>
                <a:gd name="connsiteY142" fmla="*/ 441046 h 757168"/>
                <a:gd name="connsiteX143" fmla="*/ 4577594 w 12192000"/>
                <a:gd name="connsiteY143" fmla="*/ 459290 h 757168"/>
                <a:gd name="connsiteX144" fmla="*/ 4500826 w 12192000"/>
                <a:gd name="connsiteY144" fmla="*/ 470529 h 757168"/>
                <a:gd name="connsiteX145" fmla="*/ 4317973 w 12192000"/>
                <a:gd name="connsiteY145" fmla="*/ 483649 h 757168"/>
                <a:gd name="connsiteX146" fmla="*/ 4166722 w 12192000"/>
                <a:gd name="connsiteY146" fmla="*/ 490602 h 757168"/>
                <a:gd name="connsiteX147" fmla="*/ 4042814 w 12192000"/>
                <a:gd name="connsiteY147" fmla="*/ 530660 h 757168"/>
                <a:gd name="connsiteX148" fmla="*/ 4002653 w 12192000"/>
                <a:gd name="connsiteY148" fmla="*/ 552594 h 757168"/>
                <a:gd name="connsiteX149" fmla="*/ 3969549 w 12192000"/>
                <a:gd name="connsiteY149" fmla="*/ 566312 h 757168"/>
                <a:gd name="connsiteX150" fmla="*/ 3821685 w 12192000"/>
                <a:gd name="connsiteY150" fmla="*/ 649183 h 757168"/>
                <a:gd name="connsiteX151" fmla="*/ 3805138 w 12192000"/>
                <a:gd name="connsiteY151" fmla="*/ 655947 h 757168"/>
                <a:gd name="connsiteX152" fmla="*/ 3609177 w 12192000"/>
                <a:gd name="connsiteY152" fmla="*/ 687459 h 757168"/>
                <a:gd name="connsiteX153" fmla="*/ 3539727 w 12192000"/>
                <a:gd name="connsiteY153" fmla="*/ 706521 h 757168"/>
                <a:gd name="connsiteX154" fmla="*/ 3396572 w 12192000"/>
                <a:gd name="connsiteY154" fmla="*/ 755681 h 757168"/>
                <a:gd name="connsiteX155" fmla="*/ 3341054 w 12192000"/>
                <a:gd name="connsiteY155" fmla="*/ 754679 h 757168"/>
                <a:gd name="connsiteX156" fmla="*/ 3138775 w 12192000"/>
                <a:gd name="connsiteY156" fmla="*/ 710120 h 757168"/>
                <a:gd name="connsiteX157" fmla="*/ 3037283 w 12192000"/>
                <a:gd name="connsiteY157" fmla="*/ 666453 h 757168"/>
                <a:gd name="connsiteX158" fmla="*/ 3002117 w 12192000"/>
                <a:gd name="connsiteY158" fmla="*/ 649347 h 757168"/>
                <a:gd name="connsiteX159" fmla="*/ 2747294 w 12192000"/>
                <a:gd name="connsiteY159" fmla="*/ 652400 h 757168"/>
                <a:gd name="connsiteX160" fmla="*/ 2676273 w 12192000"/>
                <a:gd name="connsiteY160" fmla="*/ 652304 h 757168"/>
                <a:gd name="connsiteX161" fmla="*/ 2432360 w 12192000"/>
                <a:gd name="connsiteY161" fmla="*/ 657836 h 757168"/>
                <a:gd name="connsiteX162" fmla="*/ 2382311 w 12192000"/>
                <a:gd name="connsiteY162" fmla="*/ 650824 h 757168"/>
                <a:gd name="connsiteX163" fmla="*/ 2055134 w 12192000"/>
                <a:gd name="connsiteY163" fmla="*/ 630053 h 757168"/>
                <a:gd name="connsiteX164" fmla="*/ 2031829 w 12192000"/>
                <a:gd name="connsiteY164" fmla="*/ 639324 h 757168"/>
                <a:gd name="connsiteX165" fmla="*/ 1912764 w 12192000"/>
                <a:gd name="connsiteY165" fmla="*/ 664183 h 757168"/>
                <a:gd name="connsiteX166" fmla="*/ 1755637 w 12192000"/>
                <a:gd name="connsiteY166" fmla="*/ 663960 h 757168"/>
                <a:gd name="connsiteX167" fmla="*/ 1727159 w 12192000"/>
                <a:gd name="connsiteY167" fmla="*/ 659605 h 757168"/>
                <a:gd name="connsiteX168" fmla="*/ 1622470 w 12192000"/>
                <a:gd name="connsiteY168" fmla="*/ 634850 h 757168"/>
                <a:gd name="connsiteX169" fmla="*/ 1385955 w 12192000"/>
                <a:gd name="connsiteY169" fmla="*/ 604522 h 757168"/>
                <a:gd name="connsiteX170" fmla="*/ 1340055 w 12192000"/>
                <a:gd name="connsiteY170" fmla="*/ 595629 h 757168"/>
                <a:gd name="connsiteX171" fmla="*/ 1257271 w 12192000"/>
                <a:gd name="connsiteY171" fmla="*/ 581180 h 757168"/>
                <a:gd name="connsiteX172" fmla="*/ 1031914 w 12192000"/>
                <a:gd name="connsiteY172" fmla="*/ 562692 h 757168"/>
                <a:gd name="connsiteX173" fmla="*/ 922031 w 12192000"/>
                <a:gd name="connsiteY173" fmla="*/ 566853 h 757168"/>
                <a:gd name="connsiteX174" fmla="*/ 873250 w 12192000"/>
                <a:gd name="connsiteY174" fmla="*/ 563724 h 757168"/>
                <a:gd name="connsiteX175" fmla="*/ 711627 w 12192000"/>
                <a:gd name="connsiteY175" fmla="*/ 529880 h 757168"/>
                <a:gd name="connsiteX176" fmla="*/ 311112 w 12192000"/>
                <a:gd name="connsiteY176" fmla="*/ 525106 h 757168"/>
                <a:gd name="connsiteX177" fmla="*/ 184145 w 12192000"/>
                <a:gd name="connsiteY177" fmla="*/ 532188 h 757168"/>
                <a:gd name="connsiteX178" fmla="*/ 116886 w 12192000"/>
                <a:gd name="connsiteY178" fmla="*/ 530572 h 757168"/>
                <a:gd name="connsiteX179" fmla="*/ 23941 w 12192000"/>
                <a:gd name="connsiteY179" fmla="*/ 506433 h 757168"/>
                <a:gd name="connsiteX180" fmla="*/ 0 w 12192000"/>
                <a:gd name="connsiteY180" fmla="*/ 502149 h 7571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</a:cxnLst>
              <a:rect l="l" t="t" r="r" b="b"/>
              <a:pathLst>
                <a:path w="12192000" h="757168">
                  <a:moveTo>
                    <a:pt x="0" y="0"/>
                  </a:moveTo>
                  <a:lnTo>
                    <a:pt x="41653" y="6945"/>
                  </a:lnTo>
                  <a:cubicBezTo>
                    <a:pt x="55151" y="9178"/>
                    <a:pt x="68996" y="11810"/>
                    <a:pt x="81317" y="15509"/>
                  </a:cubicBezTo>
                  <a:cubicBezTo>
                    <a:pt x="92911" y="18978"/>
                    <a:pt x="102562" y="24446"/>
                    <a:pt x="114150" y="28105"/>
                  </a:cubicBezTo>
                  <a:cubicBezTo>
                    <a:pt x="145644" y="37958"/>
                    <a:pt x="177914" y="47281"/>
                    <a:pt x="214865" y="58374"/>
                  </a:cubicBezTo>
                  <a:cubicBezTo>
                    <a:pt x="236680" y="42349"/>
                    <a:pt x="264438" y="53534"/>
                    <a:pt x="299237" y="63560"/>
                  </a:cubicBezTo>
                  <a:cubicBezTo>
                    <a:pt x="334763" y="73816"/>
                    <a:pt x="376093" y="78654"/>
                    <a:pt x="415570" y="83774"/>
                  </a:cubicBezTo>
                  <a:cubicBezTo>
                    <a:pt x="487949" y="93100"/>
                    <a:pt x="560804" y="100354"/>
                    <a:pt x="633210" y="109108"/>
                  </a:cubicBezTo>
                  <a:cubicBezTo>
                    <a:pt x="648566" y="111058"/>
                    <a:pt x="666073" y="114072"/>
                    <a:pt x="677567" y="119446"/>
                  </a:cubicBezTo>
                  <a:cubicBezTo>
                    <a:pt x="756262" y="155621"/>
                    <a:pt x="853422" y="169678"/>
                    <a:pt x="946429" y="171502"/>
                  </a:cubicBezTo>
                  <a:cubicBezTo>
                    <a:pt x="1019582" y="173044"/>
                    <a:pt x="1091239" y="175083"/>
                    <a:pt x="1163367" y="182106"/>
                  </a:cubicBezTo>
                  <a:cubicBezTo>
                    <a:pt x="1168863" y="182586"/>
                    <a:pt x="1176224" y="182589"/>
                    <a:pt x="1180337" y="181279"/>
                  </a:cubicBezTo>
                  <a:cubicBezTo>
                    <a:pt x="1205822" y="172503"/>
                    <a:pt x="1231920" y="173109"/>
                    <a:pt x="1263939" y="173070"/>
                  </a:cubicBezTo>
                  <a:cubicBezTo>
                    <a:pt x="1309211" y="172961"/>
                    <a:pt x="1350592" y="176848"/>
                    <a:pt x="1392213" y="183225"/>
                  </a:cubicBezTo>
                  <a:cubicBezTo>
                    <a:pt x="1422516" y="187866"/>
                    <a:pt x="1453010" y="195759"/>
                    <a:pt x="1479752" y="205174"/>
                  </a:cubicBezTo>
                  <a:cubicBezTo>
                    <a:pt x="1516962" y="218381"/>
                    <a:pt x="1553071" y="224660"/>
                    <a:pt x="1589813" y="211706"/>
                  </a:cubicBezTo>
                  <a:cubicBezTo>
                    <a:pt x="1629541" y="197953"/>
                    <a:pt x="1673292" y="205778"/>
                    <a:pt x="1716264" y="207459"/>
                  </a:cubicBezTo>
                  <a:cubicBezTo>
                    <a:pt x="1734988" y="208248"/>
                    <a:pt x="1754789" y="209668"/>
                    <a:pt x="1772900" y="208137"/>
                  </a:cubicBezTo>
                  <a:cubicBezTo>
                    <a:pt x="1825381" y="203828"/>
                    <a:pt x="1876222" y="195808"/>
                    <a:pt x="1929319" y="193822"/>
                  </a:cubicBezTo>
                  <a:cubicBezTo>
                    <a:pt x="1958819" y="192698"/>
                    <a:pt x="1991232" y="199166"/>
                    <a:pt x="2021514" y="204186"/>
                  </a:cubicBezTo>
                  <a:cubicBezTo>
                    <a:pt x="2052154" y="209417"/>
                    <a:pt x="2082323" y="216530"/>
                    <a:pt x="2111753" y="223797"/>
                  </a:cubicBezTo>
                  <a:cubicBezTo>
                    <a:pt x="2131736" y="228659"/>
                    <a:pt x="2153567" y="233429"/>
                    <a:pt x="2169356" y="241125"/>
                  </a:cubicBezTo>
                  <a:cubicBezTo>
                    <a:pt x="2205243" y="258649"/>
                    <a:pt x="2242901" y="263295"/>
                    <a:pt x="2286638" y="257382"/>
                  </a:cubicBezTo>
                  <a:cubicBezTo>
                    <a:pt x="2293313" y="256396"/>
                    <a:pt x="2301018" y="256799"/>
                    <a:pt x="2308368" y="256995"/>
                  </a:cubicBezTo>
                  <a:cubicBezTo>
                    <a:pt x="2426026" y="259155"/>
                    <a:pt x="2543593" y="262834"/>
                    <a:pt x="2660621" y="262863"/>
                  </a:cubicBezTo>
                  <a:cubicBezTo>
                    <a:pt x="2708088" y="262871"/>
                    <a:pt x="2754165" y="254412"/>
                    <a:pt x="2801134" y="250006"/>
                  </a:cubicBezTo>
                  <a:cubicBezTo>
                    <a:pt x="2810748" y="249174"/>
                    <a:pt x="2821504" y="247638"/>
                    <a:pt x="2830994" y="249091"/>
                  </a:cubicBezTo>
                  <a:cubicBezTo>
                    <a:pt x="2934354" y="264045"/>
                    <a:pt x="3032340" y="255254"/>
                    <a:pt x="3129084" y="242009"/>
                  </a:cubicBezTo>
                  <a:cubicBezTo>
                    <a:pt x="3139090" y="240625"/>
                    <a:pt x="3151170" y="241831"/>
                    <a:pt x="3162162" y="242789"/>
                  </a:cubicBezTo>
                  <a:cubicBezTo>
                    <a:pt x="3192925" y="245736"/>
                    <a:pt x="3225969" y="254145"/>
                    <a:pt x="3254072" y="251612"/>
                  </a:cubicBezTo>
                  <a:cubicBezTo>
                    <a:pt x="3328782" y="244461"/>
                    <a:pt x="3402881" y="234992"/>
                    <a:pt x="3473491" y="221903"/>
                  </a:cubicBezTo>
                  <a:cubicBezTo>
                    <a:pt x="3545212" y="208683"/>
                    <a:pt x="3611651" y="197856"/>
                    <a:pt x="3691860" y="219228"/>
                  </a:cubicBezTo>
                  <a:cubicBezTo>
                    <a:pt x="3725977" y="228268"/>
                    <a:pt x="3771754" y="225515"/>
                    <a:pt x="3811494" y="225691"/>
                  </a:cubicBezTo>
                  <a:cubicBezTo>
                    <a:pt x="3840564" y="225687"/>
                    <a:pt x="3868906" y="218586"/>
                    <a:pt x="3897533" y="220087"/>
                  </a:cubicBezTo>
                  <a:cubicBezTo>
                    <a:pt x="3973874" y="224087"/>
                    <a:pt x="4042293" y="217563"/>
                    <a:pt x="4109430" y="200477"/>
                  </a:cubicBezTo>
                  <a:cubicBezTo>
                    <a:pt x="4135544" y="193834"/>
                    <a:pt x="4175268" y="201258"/>
                    <a:pt x="4208772" y="200914"/>
                  </a:cubicBezTo>
                  <a:cubicBezTo>
                    <a:pt x="4244136" y="200288"/>
                    <a:pt x="4280583" y="199908"/>
                    <a:pt x="4314641" y="196159"/>
                  </a:cubicBezTo>
                  <a:cubicBezTo>
                    <a:pt x="4402743" y="186278"/>
                    <a:pt x="4489848" y="174436"/>
                    <a:pt x="4577622" y="163774"/>
                  </a:cubicBezTo>
                  <a:cubicBezTo>
                    <a:pt x="4649843" y="154967"/>
                    <a:pt x="4719794" y="168553"/>
                    <a:pt x="4790345" y="177592"/>
                  </a:cubicBezTo>
                  <a:cubicBezTo>
                    <a:pt x="4834576" y="183345"/>
                    <a:pt x="4875614" y="193701"/>
                    <a:pt x="4926164" y="184139"/>
                  </a:cubicBezTo>
                  <a:cubicBezTo>
                    <a:pt x="4974485" y="175032"/>
                    <a:pt x="5034899" y="180870"/>
                    <a:pt x="5088812" y="177401"/>
                  </a:cubicBezTo>
                  <a:cubicBezTo>
                    <a:pt x="5134238" y="174439"/>
                    <a:pt x="5178353" y="168165"/>
                    <a:pt x="5222466" y="162082"/>
                  </a:cubicBezTo>
                  <a:cubicBezTo>
                    <a:pt x="5282519" y="153783"/>
                    <a:pt x="5341864" y="144876"/>
                    <a:pt x="5406528" y="153987"/>
                  </a:cubicBezTo>
                  <a:cubicBezTo>
                    <a:pt x="5479960" y="164323"/>
                    <a:pt x="5531876" y="142624"/>
                    <a:pt x="5590716" y="129490"/>
                  </a:cubicBezTo>
                  <a:cubicBezTo>
                    <a:pt x="5631296" y="120553"/>
                    <a:pt x="5675395" y="114659"/>
                    <a:pt x="5719429" y="110099"/>
                  </a:cubicBezTo>
                  <a:cubicBezTo>
                    <a:pt x="5778247" y="104215"/>
                    <a:pt x="5838715" y="102042"/>
                    <a:pt x="5897895" y="96368"/>
                  </a:cubicBezTo>
                  <a:cubicBezTo>
                    <a:pt x="5987399" y="87895"/>
                    <a:pt x="6077855" y="82333"/>
                    <a:pt x="6169957" y="94411"/>
                  </a:cubicBezTo>
                  <a:cubicBezTo>
                    <a:pt x="6212360" y="99875"/>
                    <a:pt x="6252010" y="101763"/>
                    <a:pt x="6294827" y="99236"/>
                  </a:cubicBezTo>
                  <a:cubicBezTo>
                    <a:pt x="6364965" y="95091"/>
                    <a:pt x="6436581" y="97891"/>
                    <a:pt x="6494261" y="71724"/>
                  </a:cubicBezTo>
                  <a:cubicBezTo>
                    <a:pt x="6514615" y="62488"/>
                    <a:pt x="6550354" y="61691"/>
                    <a:pt x="6579627" y="57883"/>
                  </a:cubicBezTo>
                  <a:cubicBezTo>
                    <a:pt x="6613354" y="53353"/>
                    <a:pt x="6637770" y="57878"/>
                    <a:pt x="6654800" y="77086"/>
                  </a:cubicBezTo>
                  <a:cubicBezTo>
                    <a:pt x="6662444" y="85688"/>
                    <a:pt x="6685147" y="94892"/>
                    <a:pt x="6703059" y="97166"/>
                  </a:cubicBezTo>
                  <a:cubicBezTo>
                    <a:pt x="6756799" y="103989"/>
                    <a:pt x="6806654" y="100687"/>
                    <a:pt x="6859445" y="90481"/>
                  </a:cubicBezTo>
                  <a:cubicBezTo>
                    <a:pt x="6908894" y="80861"/>
                    <a:pt x="6969747" y="85387"/>
                    <a:pt x="7025414" y="83536"/>
                  </a:cubicBezTo>
                  <a:cubicBezTo>
                    <a:pt x="7064862" y="82168"/>
                    <a:pt x="7104501" y="77186"/>
                    <a:pt x="7144137" y="79264"/>
                  </a:cubicBezTo>
                  <a:cubicBezTo>
                    <a:pt x="7193316" y="81841"/>
                    <a:pt x="7241809" y="90488"/>
                    <a:pt x="7291235" y="95367"/>
                  </a:cubicBezTo>
                  <a:cubicBezTo>
                    <a:pt x="7329668" y="99288"/>
                    <a:pt x="7368978" y="100585"/>
                    <a:pt x="7407395" y="104888"/>
                  </a:cubicBezTo>
                  <a:cubicBezTo>
                    <a:pt x="7438868" y="108256"/>
                    <a:pt x="7469832" y="114265"/>
                    <a:pt x="7500837" y="119515"/>
                  </a:cubicBezTo>
                  <a:cubicBezTo>
                    <a:pt x="7512146" y="121444"/>
                    <a:pt x="7523255" y="127178"/>
                    <a:pt x="7533567" y="126955"/>
                  </a:cubicBezTo>
                  <a:cubicBezTo>
                    <a:pt x="7636025" y="124121"/>
                    <a:pt x="7707510" y="164497"/>
                    <a:pt x="7792910" y="185188"/>
                  </a:cubicBezTo>
                  <a:cubicBezTo>
                    <a:pt x="7882663" y="207063"/>
                    <a:pt x="7969001" y="237914"/>
                    <a:pt x="8070699" y="235423"/>
                  </a:cubicBezTo>
                  <a:cubicBezTo>
                    <a:pt x="8132239" y="233879"/>
                    <a:pt x="8191903" y="225939"/>
                    <a:pt x="8253177" y="222473"/>
                  </a:cubicBezTo>
                  <a:cubicBezTo>
                    <a:pt x="8274949" y="221324"/>
                    <a:pt x="8299150" y="222976"/>
                    <a:pt x="8320683" y="226393"/>
                  </a:cubicBezTo>
                  <a:cubicBezTo>
                    <a:pt x="8424731" y="242340"/>
                    <a:pt x="8527777" y="249266"/>
                    <a:pt x="8631438" y="237528"/>
                  </a:cubicBezTo>
                  <a:cubicBezTo>
                    <a:pt x="8649201" y="235596"/>
                    <a:pt x="8668058" y="233915"/>
                    <a:pt x="8686410" y="234877"/>
                  </a:cubicBezTo>
                  <a:cubicBezTo>
                    <a:pt x="8786966" y="240146"/>
                    <a:pt x="8885480" y="249315"/>
                    <a:pt x="8980658" y="273001"/>
                  </a:cubicBezTo>
                  <a:cubicBezTo>
                    <a:pt x="9012626" y="280972"/>
                    <a:pt x="9052108" y="279035"/>
                    <a:pt x="9087625" y="282423"/>
                  </a:cubicBezTo>
                  <a:cubicBezTo>
                    <a:pt x="9120583" y="285484"/>
                    <a:pt x="9154319" y="287825"/>
                    <a:pt x="9186017" y="293875"/>
                  </a:cubicBezTo>
                  <a:cubicBezTo>
                    <a:pt x="9232288" y="302785"/>
                    <a:pt x="9275554" y="305815"/>
                    <a:pt x="9323931" y="302628"/>
                  </a:cubicBezTo>
                  <a:cubicBezTo>
                    <a:pt x="9370084" y="299705"/>
                    <a:pt x="9419491" y="304964"/>
                    <a:pt x="9467213" y="307275"/>
                  </a:cubicBezTo>
                  <a:cubicBezTo>
                    <a:pt x="9520438" y="309874"/>
                    <a:pt x="9573661" y="312473"/>
                    <a:pt x="9626826" y="316213"/>
                  </a:cubicBezTo>
                  <a:cubicBezTo>
                    <a:pt x="9648094" y="317708"/>
                    <a:pt x="9671915" y="326588"/>
                    <a:pt x="9689696" y="324467"/>
                  </a:cubicBezTo>
                  <a:cubicBezTo>
                    <a:pt x="9747117" y="317175"/>
                    <a:pt x="9803355" y="332523"/>
                    <a:pt x="9860526" y="329986"/>
                  </a:cubicBezTo>
                  <a:cubicBezTo>
                    <a:pt x="9888572" y="328594"/>
                    <a:pt x="9919723" y="338048"/>
                    <a:pt x="9949775" y="340386"/>
                  </a:cubicBezTo>
                  <a:cubicBezTo>
                    <a:pt x="9998886" y="344296"/>
                    <a:pt x="10048092" y="346302"/>
                    <a:pt x="10097252" y="349262"/>
                  </a:cubicBezTo>
                  <a:cubicBezTo>
                    <a:pt x="10113390" y="350297"/>
                    <a:pt x="10129133" y="351886"/>
                    <a:pt x="10145261" y="353113"/>
                  </a:cubicBezTo>
                  <a:cubicBezTo>
                    <a:pt x="10159555" y="354243"/>
                    <a:pt x="10174512" y="356743"/>
                    <a:pt x="10188159" y="356124"/>
                  </a:cubicBezTo>
                  <a:cubicBezTo>
                    <a:pt x="10237589" y="353944"/>
                    <a:pt x="10286441" y="348682"/>
                    <a:pt x="10336144" y="348235"/>
                  </a:cubicBezTo>
                  <a:cubicBezTo>
                    <a:pt x="10379222" y="347822"/>
                    <a:pt x="10423443" y="353764"/>
                    <a:pt x="10466847" y="354131"/>
                  </a:cubicBezTo>
                  <a:cubicBezTo>
                    <a:pt x="10543353" y="354898"/>
                    <a:pt x="10619988" y="353190"/>
                    <a:pt x="10696514" y="353575"/>
                  </a:cubicBezTo>
                  <a:cubicBezTo>
                    <a:pt x="10713071" y="353680"/>
                    <a:pt x="10730069" y="359342"/>
                    <a:pt x="10746932" y="360606"/>
                  </a:cubicBezTo>
                  <a:cubicBezTo>
                    <a:pt x="10799731" y="364326"/>
                    <a:pt x="10852569" y="367289"/>
                    <a:pt x="10905388" y="370627"/>
                  </a:cubicBezTo>
                  <a:cubicBezTo>
                    <a:pt x="10935470" y="372396"/>
                    <a:pt x="10965963" y="373421"/>
                    <a:pt x="10995602" y="376691"/>
                  </a:cubicBezTo>
                  <a:cubicBezTo>
                    <a:pt x="11034750" y="381032"/>
                    <a:pt x="11070168" y="386324"/>
                    <a:pt x="11107647" y="373405"/>
                  </a:cubicBezTo>
                  <a:cubicBezTo>
                    <a:pt x="11165372" y="353347"/>
                    <a:pt x="11236837" y="366060"/>
                    <a:pt x="11302440" y="364156"/>
                  </a:cubicBezTo>
                  <a:cubicBezTo>
                    <a:pt x="11319394" y="363708"/>
                    <a:pt x="11336655" y="364422"/>
                    <a:pt x="11353613" y="363785"/>
                  </a:cubicBezTo>
                  <a:cubicBezTo>
                    <a:pt x="11384961" y="362566"/>
                    <a:pt x="11415955" y="360947"/>
                    <a:pt x="11447323" y="359346"/>
                  </a:cubicBezTo>
                  <a:cubicBezTo>
                    <a:pt x="11452855" y="359066"/>
                    <a:pt x="11459104" y="359200"/>
                    <a:pt x="11464292" y="358519"/>
                  </a:cubicBezTo>
                  <a:cubicBezTo>
                    <a:pt x="11512058" y="353010"/>
                    <a:pt x="11559143" y="346321"/>
                    <a:pt x="11607560" y="342370"/>
                  </a:cubicBezTo>
                  <a:cubicBezTo>
                    <a:pt x="11631218" y="340368"/>
                    <a:pt x="11657295" y="341352"/>
                    <a:pt x="11681426" y="344335"/>
                  </a:cubicBezTo>
                  <a:cubicBezTo>
                    <a:pt x="11751997" y="352993"/>
                    <a:pt x="11821986" y="358760"/>
                    <a:pt x="11893565" y="355261"/>
                  </a:cubicBezTo>
                  <a:cubicBezTo>
                    <a:pt x="11921973" y="353889"/>
                    <a:pt x="11953288" y="360300"/>
                    <a:pt x="11983290" y="363588"/>
                  </a:cubicBezTo>
                  <a:lnTo>
                    <a:pt x="12192000" y="388018"/>
                  </a:lnTo>
                  <a:lnTo>
                    <a:pt x="12192000" y="577115"/>
                  </a:lnTo>
                  <a:lnTo>
                    <a:pt x="12157329" y="588862"/>
                  </a:lnTo>
                  <a:cubicBezTo>
                    <a:pt x="12118393" y="608572"/>
                    <a:pt x="12109715" y="605637"/>
                    <a:pt x="12066948" y="586034"/>
                  </a:cubicBezTo>
                  <a:cubicBezTo>
                    <a:pt x="12016991" y="563193"/>
                    <a:pt x="11965119" y="541779"/>
                    <a:pt x="11911344" y="521599"/>
                  </a:cubicBezTo>
                  <a:cubicBezTo>
                    <a:pt x="11894383" y="515178"/>
                    <a:pt x="11869417" y="514060"/>
                    <a:pt x="11847823" y="511785"/>
                  </a:cubicBezTo>
                  <a:cubicBezTo>
                    <a:pt x="11811233" y="507768"/>
                    <a:pt x="11773630" y="501982"/>
                    <a:pt x="11737547" y="502380"/>
                  </a:cubicBezTo>
                  <a:cubicBezTo>
                    <a:pt x="11702930" y="502855"/>
                    <a:pt x="11668388" y="508866"/>
                    <a:pt x="11636052" y="514993"/>
                  </a:cubicBezTo>
                  <a:cubicBezTo>
                    <a:pt x="11545722" y="532199"/>
                    <a:pt x="11462455" y="555118"/>
                    <a:pt x="11394706" y="590867"/>
                  </a:cubicBezTo>
                  <a:cubicBezTo>
                    <a:pt x="11385999" y="595562"/>
                    <a:pt x="11369016" y="596581"/>
                    <a:pt x="11354978" y="597561"/>
                  </a:cubicBezTo>
                  <a:cubicBezTo>
                    <a:pt x="11332076" y="599224"/>
                    <a:pt x="11308448" y="600655"/>
                    <a:pt x="11285306" y="599825"/>
                  </a:cubicBezTo>
                  <a:cubicBezTo>
                    <a:pt x="11172906" y="595841"/>
                    <a:pt x="11083430" y="617861"/>
                    <a:pt x="11008528" y="656670"/>
                  </a:cubicBezTo>
                  <a:cubicBezTo>
                    <a:pt x="10986971" y="667750"/>
                    <a:pt x="10970753" y="668236"/>
                    <a:pt x="10948735" y="652964"/>
                  </a:cubicBezTo>
                  <a:cubicBezTo>
                    <a:pt x="10923173" y="635218"/>
                    <a:pt x="10885031" y="639705"/>
                    <a:pt x="10850698" y="641721"/>
                  </a:cubicBezTo>
                  <a:cubicBezTo>
                    <a:pt x="10815269" y="643680"/>
                    <a:pt x="10779458" y="645811"/>
                    <a:pt x="10744026" y="647769"/>
                  </a:cubicBezTo>
                  <a:cubicBezTo>
                    <a:pt x="10717832" y="649066"/>
                    <a:pt x="10692021" y="650003"/>
                    <a:pt x="10666160" y="651891"/>
                  </a:cubicBezTo>
                  <a:cubicBezTo>
                    <a:pt x="10585627" y="657783"/>
                    <a:pt x="10513854" y="650969"/>
                    <a:pt x="10450521" y="616552"/>
                  </a:cubicBezTo>
                  <a:cubicBezTo>
                    <a:pt x="10402221" y="590175"/>
                    <a:pt x="10339099" y="579806"/>
                    <a:pt x="10271192" y="583498"/>
                  </a:cubicBezTo>
                  <a:cubicBezTo>
                    <a:pt x="10262701" y="584006"/>
                    <a:pt x="10251859" y="587254"/>
                    <a:pt x="10246067" y="585423"/>
                  </a:cubicBezTo>
                  <a:cubicBezTo>
                    <a:pt x="10158786" y="558528"/>
                    <a:pt x="10086634" y="594049"/>
                    <a:pt x="10005027" y="592252"/>
                  </a:cubicBezTo>
                  <a:cubicBezTo>
                    <a:pt x="9969004" y="591507"/>
                    <a:pt x="9931565" y="603664"/>
                    <a:pt x="9898681" y="613195"/>
                  </a:cubicBezTo>
                  <a:cubicBezTo>
                    <a:pt x="9853463" y="626281"/>
                    <a:pt x="9813049" y="639042"/>
                    <a:pt x="9753225" y="629038"/>
                  </a:cubicBezTo>
                  <a:cubicBezTo>
                    <a:pt x="9693404" y="618845"/>
                    <a:pt x="9637675" y="628898"/>
                    <a:pt x="9591376" y="648601"/>
                  </a:cubicBezTo>
                  <a:cubicBezTo>
                    <a:pt x="9556001" y="663537"/>
                    <a:pt x="9518120" y="663077"/>
                    <a:pt x="9472860" y="655936"/>
                  </a:cubicBezTo>
                  <a:cubicBezTo>
                    <a:pt x="9416283" y="647056"/>
                    <a:pt x="9357217" y="643578"/>
                    <a:pt x="9299788" y="636945"/>
                  </a:cubicBezTo>
                  <a:cubicBezTo>
                    <a:pt x="9287347" y="635531"/>
                    <a:pt x="9271710" y="632039"/>
                    <a:pt x="9264605" y="627087"/>
                  </a:cubicBezTo>
                  <a:cubicBezTo>
                    <a:pt x="9177661" y="565680"/>
                    <a:pt x="9051076" y="558473"/>
                    <a:pt x="8926435" y="549269"/>
                  </a:cubicBezTo>
                  <a:cubicBezTo>
                    <a:pt x="8850925" y="543595"/>
                    <a:pt x="8774954" y="539613"/>
                    <a:pt x="8698934" y="536583"/>
                  </a:cubicBezTo>
                  <a:cubicBezTo>
                    <a:pt x="8673232" y="535428"/>
                    <a:pt x="8645916" y="537050"/>
                    <a:pt x="8622862" y="541563"/>
                  </a:cubicBezTo>
                  <a:cubicBezTo>
                    <a:pt x="8574890" y="551069"/>
                    <a:pt x="8530403" y="564380"/>
                    <a:pt x="8482784" y="574094"/>
                  </a:cubicBezTo>
                  <a:cubicBezTo>
                    <a:pt x="8464923" y="577929"/>
                    <a:pt x="8442157" y="576927"/>
                    <a:pt x="8421565" y="576610"/>
                  </a:cubicBezTo>
                  <a:cubicBezTo>
                    <a:pt x="8385152" y="576229"/>
                    <a:pt x="8345023" y="569546"/>
                    <a:pt x="8313469" y="574762"/>
                  </a:cubicBezTo>
                  <a:cubicBezTo>
                    <a:pt x="8231431" y="588203"/>
                    <a:pt x="8155671" y="580227"/>
                    <a:pt x="8079520" y="558685"/>
                  </a:cubicBezTo>
                  <a:cubicBezTo>
                    <a:pt x="7972906" y="528487"/>
                    <a:pt x="7870782" y="525043"/>
                    <a:pt x="7773327" y="558854"/>
                  </a:cubicBezTo>
                  <a:cubicBezTo>
                    <a:pt x="7729470" y="574107"/>
                    <a:pt x="7688069" y="563543"/>
                    <a:pt x="7652477" y="547561"/>
                  </a:cubicBezTo>
                  <a:cubicBezTo>
                    <a:pt x="7611494" y="529005"/>
                    <a:pt x="7570974" y="522685"/>
                    <a:pt x="7522274" y="532150"/>
                  </a:cubicBezTo>
                  <a:cubicBezTo>
                    <a:pt x="7511488" y="534257"/>
                    <a:pt x="7496511" y="532136"/>
                    <a:pt x="7484080" y="530532"/>
                  </a:cubicBezTo>
                  <a:cubicBezTo>
                    <a:pt x="7413133" y="522044"/>
                    <a:pt x="7341987" y="510303"/>
                    <a:pt x="7282277" y="540177"/>
                  </a:cubicBezTo>
                  <a:cubicBezTo>
                    <a:pt x="7270558" y="546051"/>
                    <a:pt x="7251336" y="547713"/>
                    <a:pt x="7235690" y="551282"/>
                  </a:cubicBezTo>
                  <a:cubicBezTo>
                    <a:pt x="7170161" y="565782"/>
                    <a:pt x="7172820" y="564203"/>
                    <a:pt x="7116339" y="539494"/>
                  </a:cubicBezTo>
                  <a:cubicBezTo>
                    <a:pt x="7086841" y="526502"/>
                    <a:pt x="7045980" y="512724"/>
                    <a:pt x="7011067" y="511848"/>
                  </a:cubicBezTo>
                  <a:cubicBezTo>
                    <a:pt x="6800473" y="506533"/>
                    <a:pt x="6601893" y="468653"/>
                    <a:pt x="6403234" y="432296"/>
                  </a:cubicBezTo>
                  <a:cubicBezTo>
                    <a:pt x="6280760" y="409851"/>
                    <a:pt x="6160432" y="402592"/>
                    <a:pt x="6036273" y="412301"/>
                  </a:cubicBezTo>
                  <a:cubicBezTo>
                    <a:pt x="5946471" y="419425"/>
                    <a:pt x="5863077" y="395593"/>
                    <a:pt x="5780467" y="377910"/>
                  </a:cubicBezTo>
                  <a:cubicBezTo>
                    <a:pt x="5763357" y="374343"/>
                    <a:pt x="5747757" y="363033"/>
                    <a:pt x="5739051" y="353609"/>
                  </a:cubicBezTo>
                  <a:cubicBezTo>
                    <a:pt x="5707675" y="320294"/>
                    <a:pt x="5653252" y="312483"/>
                    <a:pt x="5583566" y="321995"/>
                  </a:cubicBezTo>
                  <a:cubicBezTo>
                    <a:pt x="5528347" y="329404"/>
                    <a:pt x="5477716" y="340486"/>
                    <a:pt x="5432030" y="362512"/>
                  </a:cubicBezTo>
                  <a:cubicBezTo>
                    <a:pt x="5378421" y="388318"/>
                    <a:pt x="5322767" y="418026"/>
                    <a:pt x="5241398" y="425781"/>
                  </a:cubicBezTo>
                  <a:cubicBezTo>
                    <a:pt x="5206262" y="429089"/>
                    <a:pt x="5176131" y="428273"/>
                    <a:pt x="5139710" y="421022"/>
                  </a:cubicBezTo>
                  <a:cubicBezTo>
                    <a:pt x="5069048" y="407018"/>
                    <a:pt x="4997864" y="396037"/>
                    <a:pt x="4929402" y="424310"/>
                  </a:cubicBezTo>
                  <a:cubicBezTo>
                    <a:pt x="4891785" y="439890"/>
                    <a:pt x="4841650" y="448519"/>
                    <a:pt x="4782793" y="441046"/>
                  </a:cubicBezTo>
                  <a:cubicBezTo>
                    <a:pt x="4709316" y="431663"/>
                    <a:pt x="4641426" y="442031"/>
                    <a:pt x="4577594" y="459290"/>
                  </a:cubicBezTo>
                  <a:cubicBezTo>
                    <a:pt x="4554816" y="465538"/>
                    <a:pt x="4527069" y="468279"/>
                    <a:pt x="4500826" y="470529"/>
                  </a:cubicBezTo>
                  <a:cubicBezTo>
                    <a:pt x="4440199" y="475746"/>
                    <a:pt x="4379252" y="479993"/>
                    <a:pt x="4317973" y="483649"/>
                  </a:cubicBezTo>
                  <a:cubicBezTo>
                    <a:pt x="4267762" y="486741"/>
                    <a:pt x="4217264" y="488292"/>
                    <a:pt x="4166722" y="490602"/>
                  </a:cubicBezTo>
                  <a:cubicBezTo>
                    <a:pt x="4111394" y="493045"/>
                    <a:pt x="4067073" y="503124"/>
                    <a:pt x="4042814" y="530660"/>
                  </a:cubicBezTo>
                  <a:cubicBezTo>
                    <a:pt x="4034996" y="539407"/>
                    <a:pt x="4017001" y="545715"/>
                    <a:pt x="4002653" y="552594"/>
                  </a:cubicBezTo>
                  <a:cubicBezTo>
                    <a:pt x="3992459" y="557592"/>
                    <a:pt x="3979023" y="561086"/>
                    <a:pt x="3969549" y="566312"/>
                  </a:cubicBezTo>
                  <a:cubicBezTo>
                    <a:pt x="3919896" y="593854"/>
                    <a:pt x="3870968" y="621622"/>
                    <a:pt x="3821685" y="649183"/>
                  </a:cubicBezTo>
                  <a:cubicBezTo>
                    <a:pt x="3816761" y="651788"/>
                    <a:pt x="3811445" y="654943"/>
                    <a:pt x="3805138" y="655947"/>
                  </a:cubicBezTo>
                  <a:cubicBezTo>
                    <a:pt x="3739817" y="666451"/>
                    <a:pt x="3673801" y="676154"/>
                    <a:pt x="3609177" y="687459"/>
                  </a:cubicBezTo>
                  <a:cubicBezTo>
                    <a:pt x="3584288" y="691878"/>
                    <a:pt x="3558597" y="697589"/>
                    <a:pt x="3539727" y="706521"/>
                  </a:cubicBezTo>
                  <a:cubicBezTo>
                    <a:pt x="3496714" y="726780"/>
                    <a:pt x="3457268" y="749132"/>
                    <a:pt x="3396572" y="755681"/>
                  </a:cubicBezTo>
                  <a:cubicBezTo>
                    <a:pt x="3378807" y="757611"/>
                    <a:pt x="3357809" y="758036"/>
                    <a:pt x="3341054" y="754679"/>
                  </a:cubicBezTo>
                  <a:cubicBezTo>
                    <a:pt x="3272962" y="740809"/>
                    <a:pt x="3206471" y="724541"/>
                    <a:pt x="3138775" y="710120"/>
                  </a:cubicBezTo>
                  <a:cubicBezTo>
                    <a:pt x="3095820" y="701191"/>
                    <a:pt x="3056969" y="691141"/>
                    <a:pt x="3037283" y="666453"/>
                  </a:cubicBezTo>
                  <a:cubicBezTo>
                    <a:pt x="3031764" y="659487"/>
                    <a:pt x="3015626" y="651391"/>
                    <a:pt x="3002117" y="649347"/>
                  </a:cubicBezTo>
                  <a:cubicBezTo>
                    <a:pt x="2915220" y="636209"/>
                    <a:pt x="2829194" y="627503"/>
                    <a:pt x="2747294" y="652400"/>
                  </a:cubicBezTo>
                  <a:cubicBezTo>
                    <a:pt x="2730084" y="657794"/>
                    <a:pt x="2698519" y="656140"/>
                    <a:pt x="2676273" y="652304"/>
                  </a:cubicBezTo>
                  <a:cubicBezTo>
                    <a:pt x="2590546" y="637890"/>
                    <a:pt x="2508883" y="630176"/>
                    <a:pt x="2432360" y="657836"/>
                  </a:cubicBezTo>
                  <a:cubicBezTo>
                    <a:pt x="2423352" y="661179"/>
                    <a:pt x="2395274" y="656272"/>
                    <a:pt x="2382311" y="650824"/>
                  </a:cubicBezTo>
                  <a:cubicBezTo>
                    <a:pt x="2257393" y="597728"/>
                    <a:pt x="2187724" y="592930"/>
                    <a:pt x="2055134" y="630053"/>
                  </a:cubicBezTo>
                  <a:cubicBezTo>
                    <a:pt x="2046542" y="632464"/>
                    <a:pt x="2035364" y="635121"/>
                    <a:pt x="2031829" y="639324"/>
                  </a:cubicBezTo>
                  <a:cubicBezTo>
                    <a:pt x="2007977" y="666120"/>
                    <a:pt x="1960229" y="664380"/>
                    <a:pt x="1912764" y="664183"/>
                  </a:cubicBezTo>
                  <a:cubicBezTo>
                    <a:pt x="1860521" y="663924"/>
                    <a:pt x="1808236" y="664426"/>
                    <a:pt x="1755637" y="663960"/>
                  </a:cubicBezTo>
                  <a:cubicBezTo>
                    <a:pt x="1746439" y="663859"/>
                    <a:pt x="1736243" y="661799"/>
                    <a:pt x="1727159" y="659605"/>
                  </a:cubicBezTo>
                  <a:cubicBezTo>
                    <a:pt x="1692256" y="651480"/>
                    <a:pt x="1658604" y="640559"/>
                    <a:pt x="1622470" y="634850"/>
                  </a:cubicBezTo>
                  <a:cubicBezTo>
                    <a:pt x="1544362" y="622552"/>
                    <a:pt x="1469248" y="602210"/>
                    <a:pt x="1385955" y="604522"/>
                  </a:cubicBezTo>
                  <a:cubicBezTo>
                    <a:pt x="1371585" y="604913"/>
                    <a:pt x="1355357" y="598530"/>
                    <a:pt x="1340055" y="595629"/>
                  </a:cubicBezTo>
                  <a:cubicBezTo>
                    <a:pt x="1312351" y="590552"/>
                    <a:pt x="1285460" y="583993"/>
                    <a:pt x="1257271" y="581180"/>
                  </a:cubicBezTo>
                  <a:cubicBezTo>
                    <a:pt x="1182583" y="573830"/>
                    <a:pt x="1107142" y="566824"/>
                    <a:pt x="1031914" y="562692"/>
                  </a:cubicBezTo>
                  <a:cubicBezTo>
                    <a:pt x="995593" y="560597"/>
                    <a:pt x="958880" y="565923"/>
                    <a:pt x="922031" y="566853"/>
                  </a:cubicBezTo>
                  <a:cubicBezTo>
                    <a:pt x="905446" y="567320"/>
                    <a:pt x="878533" y="568199"/>
                    <a:pt x="873250" y="563724"/>
                  </a:cubicBezTo>
                  <a:cubicBezTo>
                    <a:pt x="832343" y="529722"/>
                    <a:pt x="772202" y="532674"/>
                    <a:pt x="711627" y="529880"/>
                  </a:cubicBezTo>
                  <a:cubicBezTo>
                    <a:pt x="577999" y="523641"/>
                    <a:pt x="447408" y="543696"/>
                    <a:pt x="311112" y="525106"/>
                  </a:cubicBezTo>
                  <a:cubicBezTo>
                    <a:pt x="271645" y="519795"/>
                    <a:pt x="226936" y="530235"/>
                    <a:pt x="184145" y="532188"/>
                  </a:cubicBezTo>
                  <a:cubicBezTo>
                    <a:pt x="162015" y="533128"/>
                    <a:pt x="137665" y="534333"/>
                    <a:pt x="116886" y="530572"/>
                  </a:cubicBezTo>
                  <a:cubicBezTo>
                    <a:pt x="84810" y="524693"/>
                    <a:pt x="54011" y="515448"/>
                    <a:pt x="23941" y="506433"/>
                  </a:cubicBezTo>
                  <a:lnTo>
                    <a:pt x="0" y="502149"/>
                  </a:lnTo>
                  <a:close/>
                </a:path>
              </a:pathLst>
            </a:custGeom>
            <a:solidFill>
              <a:srgbClr val="FFFFFF"/>
            </a:solidFill>
            <a:ln w="12700" cap="flat" cmpd="sng" algn="ctr">
              <a:noFill/>
              <a:prstDash val="solid"/>
              <a:miter lim="800000"/>
            </a:ln>
            <a:effectLst>
              <a:outerShdw blurRad="381000" dist="152400" dir="5400000" algn="t" rotWithShape="0">
                <a:prstClr val="black">
                  <a:alpha val="1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9A1F0E66-9B5E-4980-8AEC-B4D144B4878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2959818"/>
              <a:ext cx="12192000" cy="757168"/>
            </a:xfrm>
            <a:custGeom>
              <a:avLst/>
              <a:gdLst>
                <a:gd name="connsiteX0" fmla="*/ 0 w 12192000"/>
                <a:gd name="connsiteY0" fmla="*/ 0 h 757168"/>
                <a:gd name="connsiteX1" fmla="*/ 41653 w 12192000"/>
                <a:gd name="connsiteY1" fmla="*/ 6945 h 757168"/>
                <a:gd name="connsiteX2" fmla="*/ 81317 w 12192000"/>
                <a:gd name="connsiteY2" fmla="*/ 15509 h 757168"/>
                <a:gd name="connsiteX3" fmla="*/ 114150 w 12192000"/>
                <a:gd name="connsiteY3" fmla="*/ 28105 h 757168"/>
                <a:gd name="connsiteX4" fmla="*/ 214865 w 12192000"/>
                <a:gd name="connsiteY4" fmla="*/ 58374 h 757168"/>
                <a:gd name="connsiteX5" fmla="*/ 299237 w 12192000"/>
                <a:gd name="connsiteY5" fmla="*/ 63560 h 757168"/>
                <a:gd name="connsiteX6" fmla="*/ 415570 w 12192000"/>
                <a:gd name="connsiteY6" fmla="*/ 83774 h 757168"/>
                <a:gd name="connsiteX7" fmla="*/ 633210 w 12192000"/>
                <a:gd name="connsiteY7" fmla="*/ 109108 h 757168"/>
                <a:gd name="connsiteX8" fmla="*/ 677567 w 12192000"/>
                <a:gd name="connsiteY8" fmla="*/ 119446 h 757168"/>
                <a:gd name="connsiteX9" fmla="*/ 946429 w 12192000"/>
                <a:gd name="connsiteY9" fmla="*/ 171502 h 757168"/>
                <a:gd name="connsiteX10" fmla="*/ 1163367 w 12192000"/>
                <a:gd name="connsiteY10" fmla="*/ 182106 h 757168"/>
                <a:gd name="connsiteX11" fmla="*/ 1180337 w 12192000"/>
                <a:gd name="connsiteY11" fmla="*/ 181279 h 757168"/>
                <a:gd name="connsiteX12" fmla="*/ 1263939 w 12192000"/>
                <a:gd name="connsiteY12" fmla="*/ 173070 h 757168"/>
                <a:gd name="connsiteX13" fmla="*/ 1392213 w 12192000"/>
                <a:gd name="connsiteY13" fmla="*/ 183225 h 757168"/>
                <a:gd name="connsiteX14" fmla="*/ 1479752 w 12192000"/>
                <a:gd name="connsiteY14" fmla="*/ 205174 h 757168"/>
                <a:gd name="connsiteX15" fmla="*/ 1589813 w 12192000"/>
                <a:gd name="connsiteY15" fmla="*/ 211706 h 757168"/>
                <a:gd name="connsiteX16" fmla="*/ 1716264 w 12192000"/>
                <a:gd name="connsiteY16" fmla="*/ 207459 h 757168"/>
                <a:gd name="connsiteX17" fmla="*/ 1772900 w 12192000"/>
                <a:gd name="connsiteY17" fmla="*/ 208137 h 757168"/>
                <a:gd name="connsiteX18" fmla="*/ 1929319 w 12192000"/>
                <a:gd name="connsiteY18" fmla="*/ 193822 h 757168"/>
                <a:gd name="connsiteX19" fmla="*/ 2021514 w 12192000"/>
                <a:gd name="connsiteY19" fmla="*/ 204186 h 757168"/>
                <a:gd name="connsiteX20" fmla="*/ 2111753 w 12192000"/>
                <a:gd name="connsiteY20" fmla="*/ 223797 h 757168"/>
                <a:gd name="connsiteX21" fmla="*/ 2169356 w 12192000"/>
                <a:gd name="connsiteY21" fmla="*/ 241125 h 757168"/>
                <a:gd name="connsiteX22" fmla="*/ 2286638 w 12192000"/>
                <a:gd name="connsiteY22" fmla="*/ 257382 h 757168"/>
                <a:gd name="connsiteX23" fmla="*/ 2308368 w 12192000"/>
                <a:gd name="connsiteY23" fmla="*/ 256995 h 757168"/>
                <a:gd name="connsiteX24" fmla="*/ 2660621 w 12192000"/>
                <a:gd name="connsiteY24" fmla="*/ 262863 h 757168"/>
                <a:gd name="connsiteX25" fmla="*/ 2801134 w 12192000"/>
                <a:gd name="connsiteY25" fmla="*/ 250006 h 757168"/>
                <a:gd name="connsiteX26" fmla="*/ 2830994 w 12192000"/>
                <a:gd name="connsiteY26" fmla="*/ 249091 h 757168"/>
                <a:gd name="connsiteX27" fmla="*/ 3129084 w 12192000"/>
                <a:gd name="connsiteY27" fmla="*/ 242009 h 757168"/>
                <a:gd name="connsiteX28" fmla="*/ 3162162 w 12192000"/>
                <a:gd name="connsiteY28" fmla="*/ 242789 h 757168"/>
                <a:gd name="connsiteX29" fmla="*/ 3254072 w 12192000"/>
                <a:gd name="connsiteY29" fmla="*/ 251612 h 757168"/>
                <a:gd name="connsiteX30" fmla="*/ 3473491 w 12192000"/>
                <a:gd name="connsiteY30" fmla="*/ 221903 h 757168"/>
                <a:gd name="connsiteX31" fmla="*/ 3691860 w 12192000"/>
                <a:gd name="connsiteY31" fmla="*/ 219228 h 757168"/>
                <a:gd name="connsiteX32" fmla="*/ 3811494 w 12192000"/>
                <a:gd name="connsiteY32" fmla="*/ 225691 h 757168"/>
                <a:gd name="connsiteX33" fmla="*/ 3897533 w 12192000"/>
                <a:gd name="connsiteY33" fmla="*/ 220087 h 757168"/>
                <a:gd name="connsiteX34" fmla="*/ 4109430 w 12192000"/>
                <a:gd name="connsiteY34" fmla="*/ 200477 h 757168"/>
                <a:gd name="connsiteX35" fmla="*/ 4208772 w 12192000"/>
                <a:gd name="connsiteY35" fmla="*/ 200914 h 757168"/>
                <a:gd name="connsiteX36" fmla="*/ 4314641 w 12192000"/>
                <a:gd name="connsiteY36" fmla="*/ 196159 h 757168"/>
                <a:gd name="connsiteX37" fmla="*/ 4577622 w 12192000"/>
                <a:gd name="connsiteY37" fmla="*/ 163774 h 757168"/>
                <a:gd name="connsiteX38" fmla="*/ 4790345 w 12192000"/>
                <a:gd name="connsiteY38" fmla="*/ 177592 h 757168"/>
                <a:gd name="connsiteX39" fmla="*/ 4926164 w 12192000"/>
                <a:gd name="connsiteY39" fmla="*/ 184139 h 757168"/>
                <a:gd name="connsiteX40" fmla="*/ 5088812 w 12192000"/>
                <a:gd name="connsiteY40" fmla="*/ 177401 h 757168"/>
                <a:gd name="connsiteX41" fmla="*/ 5222466 w 12192000"/>
                <a:gd name="connsiteY41" fmla="*/ 162082 h 757168"/>
                <a:gd name="connsiteX42" fmla="*/ 5406528 w 12192000"/>
                <a:gd name="connsiteY42" fmla="*/ 153987 h 757168"/>
                <a:gd name="connsiteX43" fmla="*/ 5590716 w 12192000"/>
                <a:gd name="connsiteY43" fmla="*/ 129490 h 757168"/>
                <a:gd name="connsiteX44" fmla="*/ 5719429 w 12192000"/>
                <a:gd name="connsiteY44" fmla="*/ 110099 h 757168"/>
                <a:gd name="connsiteX45" fmla="*/ 5897895 w 12192000"/>
                <a:gd name="connsiteY45" fmla="*/ 96368 h 757168"/>
                <a:gd name="connsiteX46" fmla="*/ 6169957 w 12192000"/>
                <a:gd name="connsiteY46" fmla="*/ 94411 h 757168"/>
                <a:gd name="connsiteX47" fmla="*/ 6294827 w 12192000"/>
                <a:gd name="connsiteY47" fmla="*/ 99236 h 757168"/>
                <a:gd name="connsiteX48" fmla="*/ 6494261 w 12192000"/>
                <a:gd name="connsiteY48" fmla="*/ 71724 h 757168"/>
                <a:gd name="connsiteX49" fmla="*/ 6579627 w 12192000"/>
                <a:gd name="connsiteY49" fmla="*/ 57883 h 757168"/>
                <a:gd name="connsiteX50" fmla="*/ 6654800 w 12192000"/>
                <a:gd name="connsiteY50" fmla="*/ 77086 h 757168"/>
                <a:gd name="connsiteX51" fmla="*/ 6703059 w 12192000"/>
                <a:gd name="connsiteY51" fmla="*/ 97166 h 757168"/>
                <a:gd name="connsiteX52" fmla="*/ 6859445 w 12192000"/>
                <a:gd name="connsiteY52" fmla="*/ 90481 h 757168"/>
                <a:gd name="connsiteX53" fmla="*/ 7025414 w 12192000"/>
                <a:gd name="connsiteY53" fmla="*/ 83536 h 757168"/>
                <a:gd name="connsiteX54" fmla="*/ 7144137 w 12192000"/>
                <a:gd name="connsiteY54" fmla="*/ 79264 h 757168"/>
                <a:gd name="connsiteX55" fmla="*/ 7291235 w 12192000"/>
                <a:gd name="connsiteY55" fmla="*/ 95367 h 757168"/>
                <a:gd name="connsiteX56" fmla="*/ 7407395 w 12192000"/>
                <a:gd name="connsiteY56" fmla="*/ 104888 h 757168"/>
                <a:gd name="connsiteX57" fmla="*/ 7500837 w 12192000"/>
                <a:gd name="connsiteY57" fmla="*/ 119515 h 757168"/>
                <a:gd name="connsiteX58" fmla="*/ 7533567 w 12192000"/>
                <a:gd name="connsiteY58" fmla="*/ 126955 h 757168"/>
                <a:gd name="connsiteX59" fmla="*/ 7792910 w 12192000"/>
                <a:gd name="connsiteY59" fmla="*/ 185188 h 757168"/>
                <a:gd name="connsiteX60" fmla="*/ 8070699 w 12192000"/>
                <a:gd name="connsiteY60" fmla="*/ 235423 h 757168"/>
                <a:gd name="connsiteX61" fmla="*/ 8253177 w 12192000"/>
                <a:gd name="connsiteY61" fmla="*/ 222473 h 757168"/>
                <a:gd name="connsiteX62" fmla="*/ 8320683 w 12192000"/>
                <a:gd name="connsiteY62" fmla="*/ 226393 h 757168"/>
                <a:gd name="connsiteX63" fmla="*/ 8631438 w 12192000"/>
                <a:gd name="connsiteY63" fmla="*/ 237528 h 757168"/>
                <a:gd name="connsiteX64" fmla="*/ 8686410 w 12192000"/>
                <a:gd name="connsiteY64" fmla="*/ 234877 h 757168"/>
                <a:gd name="connsiteX65" fmla="*/ 8980658 w 12192000"/>
                <a:gd name="connsiteY65" fmla="*/ 273001 h 757168"/>
                <a:gd name="connsiteX66" fmla="*/ 9087625 w 12192000"/>
                <a:gd name="connsiteY66" fmla="*/ 282423 h 757168"/>
                <a:gd name="connsiteX67" fmla="*/ 9186017 w 12192000"/>
                <a:gd name="connsiteY67" fmla="*/ 293875 h 757168"/>
                <a:gd name="connsiteX68" fmla="*/ 9323931 w 12192000"/>
                <a:gd name="connsiteY68" fmla="*/ 302628 h 757168"/>
                <a:gd name="connsiteX69" fmla="*/ 9467213 w 12192000"/>
                <a:gd name="connsiteY69" fmla="*/ 307275 h 757168"/>
                <a:gd name="connsiteX70" fmla="*/ 9626826 w 12192000"/>
                <a:gd name="connsiteY70" fmla="*/ 316213 h 757168"/>
                <a:gd name="connsiteX71" fmla="*/ 9689696 w 12192000"/>
                <a:gd name="connsiteY71" fmla="*/ 324467 h 757168"/>
                <a:gd name="connsiteX72" fmla="*/ 9860526 w 12192000"/>
                <a:gd name="connsiteY72" fmla="*/ 329986 h 757168"/>
                <a:gd name="connsiteX73" fmla="*/ 9949775 w 12192000"/>
                <a:gd name="connsiteY73" fmla="*/ 340386 h 757168"/>
                <a:gd name="connsiteX74" fmla="*/ 10097252 w 12192000"/>
                <a:gd name="connsiteY74" fmla="*/ 349262 h 757168"/>
                <a:gd name="connsiteX75" fmla="*/ 10145261 w 12192000"/>
                <a:gd name="connsiteY75" fmla="*/ 353113 h 757168"/>
                <a:gd name="connsiteX76" fmla="*/ 10188159 w 12192000"/>
                <a:gd name="connsiteY76" fmla="*/ 356124 h 757168"/>
                <a:gd name="connsiteX77" fmla="*/ 10336144 w 12192000"/>
                <a:gd name="connsiteY77" fmla="*/ 348235 h 757168"/>
                <a:gd name="connsiteX78" fmla="*/ 10466847 w 12192000"/>
                <a:gd name="connsiteY78" fmla="*/ 354131 h 757168"/>
                <a:gd name="connsiteX79" fmla="*/ 10696514 w 12192000"/>
                <a:gd name="connsiteY79" fmla="*/ 353575 h 757168"/>
                <a:gd name="connsiteX80" fmla="*/ 10746932 w 12192000"/>
                <a:gd name="connsiteY80" fmla="*/ 360606 h 757168"/>
                <a:gd name="connsiteX81" fmla="*/ 10905388 w 12192000"/>
                <a:gd name="connsiteY81" fmla="*/ 370627 h 757168"/>
                <a:gd name="connsiteX82" fmla="*/ 10995602 w 12192000"/>
                <a:gd name="connsiteY82" fmla="*/ 376691 h 757168"/>
                <a:gd name="connsiteX83" fmla="*/ 11107647 w 12192000"/>
                <a:gd name="connsiteY83" fmla="*/ 373405 h 757168"/>
                <a:gd name="connsiteX84" fmla="*/ 11302440 w 12192000"/>
                <a:gd name="connsiteY84" fmla="*/ 364156 h 757168"/>
                <a:gd name="connsiteX85" fmla="*/ 11353613 w 12192000"/>
                <a:gd name="connsiteY85" fmla="*/ 363785 h 757168"/>
                <a:gd name="connsiteX86" fmla="*/ 11447323 w 12192000"/>
                <a:gd name="connsiteY86" fmla="*/ 359346 h 757168"/>
                <a:gd name="connsiteX87" fmla="*/ 11464292 w 12192000"/>
                <a:gd name="connsiteY87" fmla="*/ 358519 h 757168"/>
                <a:gd name="connsiteX88" fmla="*/ 11607560 w 12192000"/>
                <a:gd name="connsiteY88" fmla="*/ 342370 h 757168"/>
                <a:gd name="connsiteX89" fmla="*/ 11681426 w 12192000"/>
                <a:gd name="connsiteY89" fmla="*/ 344335 h 757168"/>
                <a:gd name="connsiteX90" fmla="*/ 11893565 w 12192000"/>
                <a:gd name="connsiteY90" fmla="*/ 355261 h 757168"/>
                <a:gd name="connsiteX91" fmla="*/ 11983290 w 12192000"/>
                <a:gd name="connsiteY91" fmla="*/ 363588 h 757168"/>
                <a:gd name="connsiteX92" fmla="*/ 12192000 w 12192000"/>
                <a:gd name="connsiteY92" fmla="*/ 388018 h 757168"/>
                <a:gd name="connsiteX93" fmla="*/ 12192000 w 12192000"/>
                <a:gd name="connsiteY93" fmla="*/ 577115 h 757168"/>
                <a:gd name="connsiteX94" fmla="*/ 12157329 w 12192000"/>
                <a:gd name="connsiteY94" fmla="*/ 588862 h 757168"/>
                <a:gd name="connsiteX95" fmla="*/ 12066948 w 12192000"/>
                <a:gd name="connsiteY95" fmla="*/ 586034 h 757168"/>
                <a:gd name="connsiteX96" fmla="*/ 11911344 w 12192000"/>
                <a:gd name="connsiteY96" fmla="*/ 521599 h 757168"/>
                <a:gd name="connsiteX97" fmla="*/ 11847823 w 12192000"/>
                <a:gd name="connsiteY97" fmla="*/ 511785 h 757168"/>
                <a:gd name="connsiteX98" fmla="*/ 11737547 w 12192000"/>
                <a:gd name="connsiteY98" fmla="*/ 502380 h 757168"/>
                <a:gd name="connsiteX99" fmla="*/ 11636052 w 12192000"/>
                <a:gd name="connsiteY99" fmla="*/ 514993 h 757168"/>
                <a:gd name="connsiteX100" fmla="*/ 11394706 w 12192000"/>
                <a:gd name="connsiteY100" fmla="*/ 590867 h 757168"/>
                <a:gd name="connsiteX101" fmla="*/ 11354978 w 12192000"/>
                <a:gd name="connsiteY101" fmla="*/ 597561 h 757168"/>
                <a:gd name="connsiteX102" fmla="*/ 11285306 w 12192000"/>
                <a:gd name="connsiteY102" fmla="*/ 599825 h 757168"/>
                <a:gd name="connsiteX103" fmla="*/ 11008528 w 12192000"/>
                <a:gd name="connsiteY103" fmla="*/ 656670 h 757168"/>
                <a:gd name="connsiteX104" fmla="*/ 10948735 w 12192000"/>
                <a:gd name="connsiteY104" fmla="*/ 652964 h 757168"/>
                <a:gd name="connsiteX105" fmla="*/ 10850698 w 12192000"/>
                <a:gd name="connsiteY105" fmla="*/ 641721 h 757168"/>
                <a:gd name="connsiteX106" fmla="*/ 10744026 w 12192000"/>
                <a:gd name="connsiteY106" fmla="*/ 647769 h 757168"/>
                <a:gd name="connsiteX107" fmla="*/ 10666160 w 12192000"/>
                <a:gd name="connsiteY107" fmla="*/ 651891 h 757168"/>
                <a:gd name="connsiteX108" fmla="*/ 10450521 w 12192000"/>
                <a:gd name="connsiteY108" fmla="*/ 616552 h 757168"/>
                <a:gd name="connsiteX109" fmla="*/ 10271192 w 12192000"/>
                <a:gd name="connsiteY109" fmla="*/ 583498 h 757168"/>
                <a:gd name="connsiteX110" fmla="*/ 10246067 w 12192000"/>
                <a:gd name="connsiteY110" fmla="*/ 585423 h 757168"/>
                <a:gd name="connsiteX111" fmla="*/ 10005027 w 12192000"/>
                <a:gd name="connsiteY111" fmla="*/ 592252 h 757168"/>
                <a:gd name="connsiteX112" fmla="*/ 9898681 w 12192000"/>
                <a:gd name="connsiteY112" fmla="*/ 613195 h 757168"/>
                <a:gd name="connsiteX113" fmla="*/ 9753225 w 12192000"/>
                <a:gd name="connsiteY113" fmla="*/ 629038 h 757168"/>
                <a:gd name="connsiteX114" fmla="*/ 9591376 w 12192000"/>
                <a:gd name="connsiteY114" fmla="*/ 648601 h 757168"/>
                <a:gd name="connsiteX115" fmla="*/ 9472860 w 12192000"/>
                <a:gd name="connsiteY115" fmla="*/ 655936 h 757168"/>
                <a:gd name="connsiteX116" fmla="*/ 9299788 w 12192000"/>
                <a:gd name="connsiteY116" fmla="*/ 636945 h 757168"/>
                <a:gd name="connsiteX117" fmla="*/ 9264605 w 12192000"/>
                <a:gd name="connsiteY117" fmla="*/ 627087 h 757168"/>
                <a:gd name="connsiteX118" fmla="*/ 8926435 w 12192000"/>
                <a:gd name="connsiteY118" fmla="*/ 549269 h 757168"/>
                <a:gd name="connsiteX119" fmla="*/ 8698934 w 12192000"/>
                <a:gd name="connsiteY119" fmla="*/ 536583 h 757168"/>
                <a:gd name="connsiteX120" fmla="*/ 8622862 w 12192000"/>
                <a:gd name="connsiteY120" fmla="*/ 541563 h 757168"/>
                <a:gd name="connsiteX121" fmla="*/ 8482784 w 12192000"/>
                <a:gd name="connsiteY121" fmla="*/ 574094 h 757168"/>
                <a:gd name="connsiteX122" fmla="*/ 8421565 w 12192000"/>
                <a:gd name="connsiteY122" fmla="*/ 576610 h 757168"/>
                <a:gd name="connsiteX123" fmla="*/ 8313469 w 12192000"/>
                <a:gd name="connsiteY123" fmla="*/ 574762 h 757168"/>
                <a:gd name="connsiteX124" fmla="*/ 8079520 w 12192000"/>
                <a:gd name="connsiteY124" fmla="*/ 558685 h 757168"/>
                <a:gd name="connsiteX125" fmla="*/ 7773327 w 12192000"/>
                <a:gd name="connsiteY125" fmla="*/ 558854 h 757168"/>
                <a:gd name="connsiteX126" fmla="*/ 7652477 w 12192000"/>
                <a:gd name="connsiteY126" fmla="*/ 547561 h 757168"/>
                <a:gd name="connsiteX127" fmla="*/ 7522274 w 12192000"/>
                <a:gd name="connsiteY127" fmla="*/ 532150 h 757168"/>
                <a:gd name="connsiteX128" fmla="*/ 7484080 w 12192000"/>
                <a:gd name="connsiteY128" fmla="*/ 530532 h 757168"/>
                <a:gd name="connsiteX129" fmla="*/ 7282277 w 12192000"/>
                <a:gd name="connsiteY129" fmla="*/ 540177 h 757168"/>
                <a:gd name="connsiteX130" fmla="*/ 7235690 w 12192000"/>
                <a:gd name="connsiteY130" fmla="*/ 551282 h 757168"/>
                <a:gd name="connsiteX131" fmla="*/ 7116339 w 12192000"/>
                <a:gd name="connsiteY131" fmla="*/ 539494 h 757168"/>
                <a:gd name="connsiteX132" fmla="*/ 7011067 w 12192000"/>
                <a:gd name="connsiteY132" fmla="*/ 511848 h 757168"/>
                <a:gd name="connsiteX133" fmla="*/ 6403234 w 12192000"/>
                <a:gd name="connsiteY133" fmla="*/ 432296 h 757168"/>
                <a:gd name="connsiteX134" fmla="*/ 6036273 w 12192000"/>
                <a:gd name="connsiteY134" fmla="*/ 412301 h 757168"/>
                <a:gd name="connsiteX135" fmla="*/ 5780467 w 12192000"/>
                <a:gd name="connsiteY135" fmla="*/ 377910 h 757168"/>
                <a:gd name="connsiteX136" fmla="*/ 5739051 w 12192000"/>
                <a:gd name="connsiteY136" fmla="*/ 353609 h 757168"/>
                <a:gd name="connsiteX137" fmla="*/ 5583566 w 12192000"/>
                <a:gd name="connsiteY137" fmla="*/ 321995 h 757168"/>
                <a:gd name="connsiteX138" fmla="*/ 5432030 w 12192000"/>
                <a:gd name="connsiteY138" fmla="*/ 362512 h 757168"/>
                <a:gd name="connsiteX139" fmla="*/ 5241398 w 12192000"/>
                <a:gd name="connsiteY139" fmla="*/ 425781 h 757168"/>
                <a:gd name="connsiteX140" fmla="*/ 5139710 w 12192000"/>
                <a:gd name="connsiteY140" fmla="*/ 421022 h 757168"/>
                <a:gd name="connsiteX141" fmla="*/ 4929402 w 12192000"/>
                <a:gd name="connsiteY141" fmla="*/ 424310 h 757168"/>
                <a:gd name="connsiteX142" fmla="*/ 4782793 w 12192000"/>
                <a:gd name="connsiteY142" fmla="*/ 441046 h 757168"/>
                <a:gd name="connsiteX143" fmla="*/ 4577594 w 12192000"/>
                <a:gd name="connsiteY143" fmla="*/ 459290 h 757168"/>
                <a:gd name="connsiteX144" fmla="*/ 4500826 w 12192000"/>
                <a:gd name="connsiteY144" fmla="*/ 470529 h 757168"/>
                <a:gd name="connsiteX145" fmla="*/ 4317973 w 12192000"/>
                <a:gd name="connsiteY145" fmla="*/ 483649 h 757168"/>
                <a:gd name="connsiteX146" fmla="*/ 4166722 w 12192000"/>
                <a:gd name="connsiteY146" fmla="*/ 490602 h 757168"/>
                <a:gd name="connsiteX147" fmla="*/ 4042814 w 12192000"/>
                <a:gd name="connsiteY147" fmla="*/ 530660 h 757168"/>
                <a:gd name="connsiteX148" fmla="*/ 4002653 w 12192000"/>
                <a:gd name="connsiteY148" fmla="*/ 552594 h 757168"/>
                <a:gd name="connsiteX149" fmla="*/ 3969549 w 12192000"/>
                <a:gd name="connsiteY149" fmla="*/ 566312 h 757168"/>
                <a:gd name="connsiteX150" fmla="*/ 3821685 w 12192000"/>
                <a:gd name="connsiteY150" fmla="*/ 649183 h 757168"/>
                <a:gd name="connsiteX151" fmla="*/ 3805138 w 12192000"/>
                <a:gd name="connsiteY151" fmla="*/ 655947 h 757168"/>
                <a:gd name="connsiteX152" fmla="*/ 3609177 w 12192000"/>
                <a:gd name="connsiteY152" fmla="*/ 687459 h 757168"/>
                <a:gd name="connsiteX153" fmla="*/ 3539727 w 12192000"/>
                <a:gd name="connsiteY153" fmla="*/ 706521 h 757168"/>
                <a:gd name="connsiteX154" fmla="*/ 3396572 w 12192000"/>
                <a:gd name="connsiteY154" fmla="*/ 755681 h 757168"/>
                <a:gd name="connsiteX155" fmla="*/ 3341054 w 12192000"/>
                <a:gd name="connsiteY155" fmla="*/ 754679 h 757168"/>
                <a:gd name="connsiteX156" fmla="*/ 3138775 w 12192000"/>
                <a:gd name="connsiteY156" fmla="*/ 710120 h 757168"/>
                <a:gd name="connsiteX157" fmla="*/ 3037283 w 12192000"/>
                <a:gd name="connsiteY157" fmla="*/ 666453 h 757168"/>
                <a:gd name="connsiteX158" fmla="*/ 3002117 w 12192000"/>
                <a:gd name="connsiteY158" fmla="*/ 649347 h 757168"/>
                <a:gd name="connsiteX159" fmla="*/ 2747294 w 12192000"/>
                <a:gd name="connsiteY159" fmla="*/ 652400 h 757168"/>
                <a:gd name="connsiteX160" fmla="*/ 2676273 w 12192000"/>
                <a:gd name="connsiteY160" fmla="*/ 652304 h 757168"/>
                <a:gd name="connsiteX161" fmla="*/ 2432360 w 12192000"/>
                <a:gd name="connsiteY161" fmla="*/ 657836 h 757168"/>
                <a:gd name="connsiteX162" fmla="*/ 2382311 w 12192000"/>
                <a:gd name="connsiteY162" fmla="*/ 650824 h 757168"/>
                <a:gd name="connsiteX163" fmla="*/ 2055134 w 12192000"/>
                <a:gd name="connsiteY163" fmla="*/ 630053 h 757168"/>
                <a:gd name="connsiteX164" fmla="*/ 2031829 w 12192000"/>
                <a:gd name="connsiteY164" fmla="*/ 639324 h 757168"/>
                <a:gd name="connsiteX165" fmla="*/ 1912764 w 12192000"/>
                <a:gd name="connsiteY165" fmla="*/ 664183 h 757168"/>
                <a:gd name="connsiteX166" fmla="*/ 1755637 w 12192000"/>
                <a:gd name="connsiteY166" fmla="*/ 663960 h 757168"/>
                <a:gd name="connsiteX167" fmla="*/ 1727159 w 12192000"/>
                <a:gd name="connsiteY167" fmla="*/ 659605 h 757168"/>
                <a:gd name="connsiteX168" fmla="*/ 1622470 w 12192000"/>
                <a:gd name="connsiteY168" fmla="*/ 634850 h 757168"/>
                <a:gd name="connsiteX169" fmla="*/ 1385955 w 12192000"/>
                <a:gd name="connsiteY169" fmla="*/ 604522 h 757168"/>
                <a:gd name="connsiteX170" fmla="*/ 1340055 w 12192000"/>
                <a:gd name="connsiteY170" fmla="*/ 595629 h 757168"/>
                <a:gd name="connsiteX171" fmla="*/ 1257271 w 12192000"/>
                <a:gd name="connsiteY171" fmla="*/ 581180 h 757168"/>
                <a:gd name="connsiteX172" fmla="*/ 1031914 w 12192000"/>
                <a:gd name="connsiteY172" fmla="*/ 562692 h 757168"/>
                <a:gd name="connsiteX173" fmla="*/ 922031 w 12192000"/>
                <a:gd name="connsiteY173" fmla="*/ 566853 h 757168"/>
                <a:gd name="connsiteX174" fmla="*/ 873250 w 12192000"/>
                <a:gd name="connsiteY174" fmla="*/ 563724 h 757168"/>
                <a:gd name="connsiteX175" fmla="*/ 711627 w 12192000"/>
                <a:gd name="connsiteY175" fmla="*/ 529880 h 757168"/>
                <a:gd name="connsiteX176" fmla="*/ 311112 w 12192000"/>
                <a:gd name="connsiteY176" fmla="*/ 525106 h 757168"/>
                <a:gd name="connsiteX177" fmla="*/ 184145 w 12192000"/>
                <a:gd name="connsiteY177" fmla="*/ 532188 h 757168"/>
                <a:gd name="connsiteX178" fmla="*/ 116886 w 12192000"/>
                <a:gd name="connsiteY178" fmla="*/ 530572 h 757168"/>
                <a:gd name="connsiteX179" fmla="*/ 23941 w 12192000"/>
                <a:gd name="connsiteY179" fmla="*/ 506433 h 757168"/>
                <a:gd name="connsiteX180" fmla="*/ 0 w 12192000"/>
                <a:gd name="connsiteY180" fmla="*/ 502149 h 7571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</a:cxnLst>
              <a:rect l="l" t="t" r="r" b="b"/>
              <a:pathLst>
                <a:path w="12192000" h="757168">
                  <a:moveTo>
                    <a:pt x="0" y="0"/>
                  </a:moveTo>
                  <a:lnTo>
                    <a:pt x="41653" y="6945"/>
                  </a:lnTo>
                  <a:cubicBezTo>
                    <a:pt x="55151" y="9178"/>
                    <a:pt x="68996" y="11810"/>
                    <a:pt x="81317" y="15509"/>
                  </a:cubicBezTo>
                  <a:cubicBezTo>
                    <a:pt x="92911" y="18978"/>
                    <a:pt x="102562" y="24446"/>
                    <a:pt x="114150" y="28105"/>
                  </a:cubicBezTo>
                  <a:cubicBezTo>
                    <a:pt x="145644" y="37958"/>
                    <a:pt x="177914" y="47281"/>
                    <a:pt x="214865" y="58374"/>
                  </a:cubicBezTo>
                  <a:cubicBezTo>
                    <a:pt x="236680" y="42349"/>
                    <a:pt x="264438" y="53534"/>
                    <a:pt x="299237" y="63560"/>
                  </a:cubicBezTo>
                  <a:cubicBezTo>
                    <a:pt x="334763" y="73816"/>
                    <a:pt x="376093" y="78654"/>
                    <a:pt x="415570" y="83774"/>
                  </a:cubicBezTo>
                  <a:cubicBezTo>
                    <a:pt x="487949" y="93100"/>
                    <a:pt x="560804" y="100354"/>
                    <a:pt x="633210" y="109108"/>
                  </a:cubicBezTo>
                  <a:cubicBezTo>
                    <a:pt x="648566" y="111058"/>
                    <a:pt x="666073" y="114072"/>
                    <a:pt x="677567" y="119446"/>
                  </a:cubicBezTo>
                  <a:cubicBezTo>
                    <a:pt x="756262" y="155621"/>
                    <a:pt x="853422" y="169678"/>
                    <a:pt x="946429" y="171502"/>
                  </a:cubicBezTo>
                  <a:cubicBezTo>
                    <a:pt x="1019582" y="173044"/>
                    <a:pt x="1091239" y="175083"/>
                    <a:pt x="1163367" y="182106"/>
                  </a:cubicBezTo>
                  <a:cubicBezTo>
                    <a:pt x="1168863" y="182586"/>
                    <a:pt x="1176224" y="182589"/>
                    <a:pt x="1180337" y="181279"/>
                  </a:cubicBezTo>
                  <a:cubicBezTo>
                    <a:pt x="1205822" y="172503"/>
                    <a:pt x="1231920" y="173109"/>
                    <a:pt x="1263939" y="173070"/>
                  </a:cubicBezTo>
                  <a:cubicBezTo>
                    <a:pt x="1309211" y="172961"/>
                    <a:pt x="1350592" y="176848"/>
                    <a:pt x="1392213" y="183225"/>
                  </a:cubicBezTo>
                  <a:cubicBezTo>
                    <a:pt x="1422516" y="187866"/>
                    <a:pt x="1453010" y="195759"/>
                    <a:pt x="1479752" y="205174"/>
                  </a:cubicBezTo>
                  <a:cubicBezTo>
                    <a:pt x="1516962" y="218381"/>
                    <a:pt x="1553071" y="224660"/>
                    <a:pt x="1589813" y="211706"/>
                  </a:cubicBezTo>
                  <a:cubicBezTo>
                    <a:pt x="1629541" y="197953"/>
                    <a:pt x="1673292" y="205778"/>
                    <a:pt x="1716264" y="207459"/>
                  </a:cubicBezTo>
                  <a:cubicBezTo>
                    <a:pt x="1734988" y="208248"/>
                    <a:pt x="1754789" y="209668"/>
                    <a:pt x="1772900" y="208137"/>
                  </a:cubicBezTo>
                  <a:cubicBezTo>
                    <a:pt x="1825381" y="203828"/>
                    <a:pt x="1876222" y="195808"/>
                    <a:pt x="1929319" y="193822"/>
                  </a:cubicBezTo>
                  <a:cubicBezTo>
                    <a:pt x="1958819" y="192698"/>
                    <a:pt x="1991232" y="199166"/>
                    <a:pt x="2021514" y="204186"/>
                  </a:cubicBezTo>
                  <a:cubicBezTo>
                    <a:pt x="2052154" y="209417"/>
                    <a:pt x="2082323" y="216530"/>
                    <a:pt x="2111753" y="223797"/>
                  </a:cubicBezTo>
                  <a:cubicBezTo>
                    <a:pt x="2131736" y="228659"/>
                    <a:pt x="2153567" y="233429"/>
                    <a:pt x="2169356" y="241125"/>
                  </a:cubicBezTo>
                  <a:cubicBezTo>
                    <a:pt x="2205243" y="258649"/>
                    <a:pt x="2242901" y="263295"/>
                    <a:pt x="2286638" y="257382"/>
                  </a:cubicBezTo>
                  <a:cubicBezTo>
                    <a:pt x="2293313" y="256396"/>
                    <a:pt x="2301018" y="256799"/>
                    <a:pt x="2308368" y="256995"/>
                  </a:cubicBezTo>
                  <a:cubicBezTo>
                    <a:pt x="2426026" y="259155"/>
                    <a:pt x="2543593" y="262834"/>
                    <a:pt x="2660621" y="262863"/>
                  </a:cubicBezTo>
                  <a:cubicBezTo>
                    <a:pt x="2708088" y="262871"/>
                    <a:pt x="2754165" y="254412"/>
                    <a:pt x="2801134" y="250006"/>
                  </a:cubicBezTo>
                  <a:cubicBezTo>
                    <a:pt x="2810748" y="249174"/>
                    <a:pt x="2821504" y="247638"/>
                    <a:pt x="2830994" y="249091"/>
                  </a:cubicBezTo>
                  <a:cubicBezTo>
                    <a:pt x="2934354" y="264045"/>
                    <a:pt x="3032340" y="255254"/>
                    <a:pt x="3129084" y="242009"/>
                  </a:cubicBezTo>
                  <a:cubicBezTo>
                    <a:pt x="3139090" y="240625"/>
                    <a:pt x="3151170" y="241831"/>
                    <a:pt x="3162162" y="242789"/>
                  </a:cubicBezTo>
                  <a:cubicBezTo>
                    <a:pt x="3192925" y="245736"/>
                    <a:pt x="3225969" y="254145"/>
                    <a:pt x="3254072" y="251612"/>
                  </a:cubicBezTo>
                  <a:cubicBezTo>
                    <a:pt x="3328782" y="244461"/>
                    <a:pt x="3402881" y="234992"/>
                    <a:pt x="3473491" y="221903"/>
                  </a:cubicBezTo>
                  <a:cubicBezTo>
                    <a:pt x="3545212" y="208683"/>
                    <a:pt x="3611651" y="197856"/>
                    <a:pt x="3691860" y="219228"/>
                  </a:cubicBezTo>
                  <a:cubicBezTo>
                    <a:pt x="3725977" y="228268"/>
                    <a:pt x="3771754" y="225515"/>
                    <a:pt x="3811494" y="225691"/>
                  </a:cubicBezTo>
                  <a:cubicBezTo>
                    <a:pt x="3840564" y="225687"/>
                    <a:pt x="3868906" y="218586"/>
                    <a:pt x="3897533" y="220087"/>
                  </a:cubicBezTo>
                  <a:cubicBezTo>
                    <a:pt x="3973874" y="224087"/>
                    <a:pt x="4042293" y="217563"/>
                    <a:pt x="4109430" y="200477"/>
                  </a:cubicBezTo>
                  <a:cubicBezTo>
                    <a:pt x="4135544" y="193834"/>
                    <a:pt x="4175268" y="201258"/>
                    <a:pt x="4208772" y="200914"/>
                  </a:cubicBezTo>
                  <a:cubicBezTo>
                    <a:pt x="4244136" y="200288"/>
                    <a:pt x="4280583" y="199908"/>
                    <a:pt x="4314641" y="196159"/>
                  </a:cubicBezTo>
                  <a:cubicBezTo>
                    <a:pt x="4402743" y="186278"/>
                    <a:pt x="4489848" y="174436"/>
                    <a:pt x="4577622" y="163774"/>
                  </a:cubicBezTo>
                  <a:cubicBezTo>
                    <a:pt x="4649843" y="154967"/>
                    <a:pt x="4719794" y="168553"/>
                    <a:pt x="4790345" y="177592"/>
                  </a:cubicBezTo>
                  <a:cubicBezTo>
                    <a:pt x="4834576" y="183345"/>
                    <a:pt x="4875614" y="193701"/>
                    <a:pt x="4926164" y="184139"/>
                  </a:cubicBezTo>
                  <a:cubicBezTo>
                    <a:pt x="4974485" y="175032"/>
                    <a:pt x="5034899" y="180870"/>
                    <a:pt x="5088812" y="177401"/>
                  </a:cubicBezTo>
                  <a:cubicBezTo>
                    <a:pt x="5134238" y="174439"/>
                    <a:pt x="5178353" y="168165"/>
                    <a:pt x="5222466" y="162082"/>
                  </a:cubicBezTo>
                  <a:cubicBezTo>
                    <a:pt x="5282519" y="153783"/>
                    <a:pt x="5341864" y="144876"/>
                    <a:pt x="5406528" y="153987"/>
                  </a:cubicBezTo>
                  <a:cubicBezTo>
                    <a:pt x="5479960" y="164323"/>
                    <a:pt x="5531876" y="142624"/>
                    <a:pt x="5590716" y="129490"/>
                  </a:cubicBezTo>
                  <a:cubicBezTo>
                    <a:pt x="5631296" y="120553"/>
                    <a:pt x="5675395" y="114659"/>
                    <a:pt x="5719429" y="110099"/>
                  </a:cubicBezTo>
                  <a:cubicBezTo>
                    <a:pt x="5778247" y="104215"/>
                    <a:pt x="5838715" y="102042"/>
                    <a:pt x="5897895" y="96368"/>
                  </a:cubicBezTo>
                  <a:cubicBezTo>
                    <a:pt x="5987399" y="87895"/>
                    <a:pt x="6077855" y="82333"/>
                    <a:pt x="6169957" y="94411"/>
                  </a:cubicBezTo>
                  <a:cubicBezTo>
                    <a:pt x="6212360" y="99875"/>
                    <a:pt x="6252010" y="101763"/>
                    <a:pt x="6294827" y="99236"/>
                  </a:cubicBezTo>
                  <a:cubicBezTo>
                    <a:pt x="6364965" y="95091"/>
                    <a:pt x="6436581" y="97891"/>
                    <a:pt x="6494261" y="71724"/>
                  </a:cubicBezTo>
                  <a:cubicBezTo>
                    <a:pt x="6514615" y="62488"/>
                    <a:pt x="6550354" y="61691"/>
                    <a:pt x="6579627" y="57883"/>
                  </a:cubicBezTo>
                  <a:cubicBezTo>
                    <a:pt x="6613354" y="53353"/>
                    <a:pt x="6637770" y="57878"/>
                    <a:pt x="6654800" y="77086"/>
                  </a:cubicBezTo>
                  <a:cubicBezTo>
                    <a:pt x="6662444" y="85688"/>
                    <a:pt x="6685147" y="94892"/>
                    <a:pt x="6703059" y="97166"/>
                  </a:cubicBezTo>
                  <a:cubicBezTo>
                    <a:pt x="6756799" y="103989"/>
                    <a:pt x="6806654" y="100687"/>
                    <a:pt x="6859445" y="90481"/>
                  </a:cubicBezTo>
                  <a:cubicBezTo>
                    <a:pt x="6908894" y="80861"/>
                    <a:pt x="6969747" y="85387"/>
                    <a:pt x="7025414" y="83536"/>
                  </a:cubicBezTo>
                  <a:cubicBezTo>
                    <a:pt x="7064862" y="82168"/>
                    <a:pt x="7104501" y="77186"/>
                    <a:pt x="7144137" y="79264"/>
                  </a:cubicBezTo>
                  <a:cubicBezTo>
                    <a:pt x="7193316" y="81841"/>
                    <a:pt x="7241809" y="90488"/>
                    <a:pt x="7291235" y="95367"/>
                  </a:cubicBezTo>
                  <a:cubicBezTo>
                    <a:pt x="7329668" y="99288"/>
                    <a:pt x="7368978" y="100585"/>
                    <a:pt x="7407395" y="104888"/>
                  </a:cubicBezTo>
                  <a:cubicBezTo>
                    <a:pt x="7438868" y="108256"/>
                    <a:pt x="7469832" y="114265"/>
                    <a:pt x="7500837" y="119515"/>
                  </a:cubicBezTo>
                  <a:cubicBezTo>
                    <a:pt x="7512146" y="121444"/>
                    <a:pt x="7523255" y="127178"/>
                    <a:pt x="7533567" y="126955"/>
                  </a:cubicBezTo>
                  <a:cubicBezTo>
                    <a:pt x="7636025" y="124121"/>
                    <a:pt x="7707510" y="164497"/>
                    <a:pt x="7792910" y="185188"/>
                  </a:cubicBezTo>
                  <a:cubicBezTo>
                    <a:pt x="7882663" y="207063"/>
                    <a:pt x="7969001" y="237914"/>
                    <a:pt x="8070699" y="235423"/>
                  </a:cubicBezTo>
                  <a:cubicBezTo>
                    <a:pt x="8132239" y="233879"/>
                    <a:pt x="8191903" y="225939"/>
                    <a:pt x="8253177" y="222473"/>
                  </a:cubicBezTo>
                  <a:cubicBezTo>
                    <a:pt x="8274949" y="221324"/>
                    <a:pt x="8299150" y="222976"/>
                    <a:pt x="8320683" y="226393"/>
                  </a:cubicBezTo>
                  <a:cubicBezTo>
                    <a:pt x="8424731" y="242340"/>
                    <a:pt x="8527777" y="249266"/>
                    <a:pt x="8631438" y="237528"/>
                  </a:cubicBezTo>
                  <a:cubicBezTo>
                    <a:pt x="8649201" y="235596"/>
                    <a:pt x="8668058" y="233915"/>
                    <a:pt x="8686410" y="234877"/>
                  </a:cubicBezTo>
                  <a:cubicBezTo>
                    <a:pt x="8786966" y="240146"/>
                    <a:pt x="8885480" y="249315"/>
                    <a:pt x="8980658" y="273001"/>
                  </a:cubicBezTo>
                  <a:cubicBezTo>
                    <a:pt x="9012626" y="280972"/>
                    <a:pt x="9052108" y="279035"/>
                    <a:pt x="9087625" y="282423"/>
                  </a:cubicBezTo>
                  <a:cubicBezTo>
                    <a:pt x="9120583" y="285484"/>
                    <a:pt x="9154319" y="287825"/>
                    <a:pt x="9186017" y="293875"/>
                  </a:cubicBezTo>
                  <a:cubicBezTo>
                    <a:pt x="9232288" y="302785"/>
                    <a:pt x="9275554" y="305815"/>
                    <a:pt x="9323931" y="302628"/>
                  </a:cubicBezTo>
                  <a:cubicBezTo>
                    <a:pt x="9370084" y="299705"/>
                    <a:pt x="9419491" y="304964"/>
                    <a:pt x="9467213" y="307275"/>
                  </a:cubicBezTo>
                  <a:cubicBezTo>
                    <a:pt x="9520438" y="309874"/>
                    <a:pt x="9573661" y="312473"/>
                    <a:pt x="9626826" y="316213"/>
                  </a:cubicBezTo>
                  <a:cubicBezTo>
                    <a:pt x="9648094" y="317708"/>
                    <a:pt x="9671915" y="326588"/>
                    <a:pt x="9689696" y="324467"/>
                  </a:cubicBezTo>
                  <a:cubicBezTo>
                    <a:pt x="9747117" y="317175"/>
                    <a:pt x="9803355" y="332523"/>
                    <a:pt x="9860526" y="329986"/>
                  </a:cubicBezTo>
                  <a:cubicBezTo>
                    <a:pt x="9888572" y="328594"/>
                    <a:pt x="9919723" y="338048"/>
                    <a:pt x="9949775" y="340386"/>
                  </a:cubicBezTo>
                  <a:cubicBezTo>
                    <a:pt x="9998886" y="344296"/>
                    <a:pt x="10048092" y="346302"/>
                    <a:pt x="10097252" y="349262"/>
                  </a:cubicBezTo>
                  <a:cubicBezTo>
                    <a:pt x="10113390" y="350297"/>
                    <a:pt x="10129133" y="351886"/>
                    <a:pt x="10145261" y="353113"/>
                  </a:cubicBezTo>
                  <a:cubicBezTo>
                    <a:pt x="10159555" y="354243"/>
                    <a:pt x="10174512" y="356743"/>
                    <a:pt x="10188159" y="356124"/>
                  </a:cubicBezTo>
                  <a:cubicBezTo>
                    <a:pt x="10237589" y="353944"/>
                    <a:pt x="10286441" y="348682"/>
                    <a:pt x="10336144" y="348235"/>
                  </a:cubicBezTo>
                  <a:cubicBezTo>
                    <a:pt x="10379222" y="347822"/>
                    <a:pt x="10423443" y="353764"/>
                    <a:pt x="10466847" y="354131"/>
                  </a:cubicBezTo>
                  <a:cubicBezTo>
                    <a:pt x="10543353" y="354898"/>
                    <a:pt x="10619988" y="353190"/>
                    <a:pt x="10696514" y="353575"/>
                  </a:cubicBezTo>
                  <a:cubicBezTo>
                    <a:pt x="10713071" y="353680"/>
                    <a:pt x="10730069" y="359342"/>
                    <a:pt x="10746932" y="360606"/>
                  </a:cubicBezTo>
                  <a:cubicBezTo>
                    <a:pt x="10799731" y="364326"/>
                    <a:pt x="10852569" y="367289"/>
                    <a:pt x="10905388" y="370627"/>
                  </a:cubicBezTo>
                  <a:cubicBezTo>
                    <a:pt x="10935470" y="372396"/>
                    <a:pt x="10965963" y="373421"/>
                    <a:pt x="10995602" y="376691"/>
                  </a:cubicBezTo>
                  <a:cubicBezTo>
                    <a:pt x="11034750" y="381032"/>
                    <a:pt x="11070168" y="386324"/>
                    <a:pt x="11107647" y="373405"/>
                  </a:cubicBezTo>
                  <a:cubicBezTo>
                    <a:pt x="11165372" y="353347"/>
                    <a:pt x="11236837" y="366060"/>
                    <a:pt x="11302440" y="364156"/>
                  </a:cubicBezTo>
                  <a:cubicBezTo>
                    <a:pt x="11319394" y="363708"/>
                    <a:pt x="11336655" y="364422"/>
                    <a:pt x="11353613" y="363785"/>
                  </a:cubicBezTo>
                  <a:cubicBezTo>
                    <a:pt x="11384961" y="362566"/>
                    <a:pt x="11415955" y="360947"/>
                    <a:pt x="11447323" y="359346"/>
                  </a:cubicBezTo>
                  <a:cubicBezTo>
                    <a:pt x="11452855" y="359066"/>
                    <a:pt x="11459104" y="359200"/>
                    <a:pt x="11464292" y="358519"/>
                  </a:cubicBezTo>
                  <a:cubicBezTo>
                    <a:pt x="11512058" y="353010"/>
                    <a:pt x="11559143" y="346321"/>
                    <a:pt x="11607560" y="342370"/>
                  </a:cubicBezTo>
                  <a:cubicBezTo>
                    <a:pt x="11631218" y="340368"/>
                    <a:pt x="11657295" y="341352"/>
                    <a:pt x="11681426" y="344335"/>
                  </a:cubicBezTo>
                  <a:cubicBezTo>
                    <a:pt x="11751997" y="352993"/>
                    <a:pt x="11821986" y="358760"/>
                    <a:pt x="11893565" y="355261"/>
                  </a:cubicBezTo>
                  <a:cubicBezTo>
                    <a:pt x="11921973" y="353889"/>
                    <a:pt x="11953288" y="360300"/>
                    <a:pt x="11983290" y="363588"/>
                  </a:cubicBezTo>
                  <a:lnTo>
                    <a:pt x="12192000" y="388018"/>
                  </a:lnTo>
                  <a:lnTo>
                    <a:pt x="12192000" y="577115"/>
                  </a:lnTo>
                  <a:lnTo>
                    <a:pt x="12157329" y="588862"/>
                  </a:lnTo>
                  <a:cubicBezTo>
                    <a:pt x="12118393" y="608572"/>
                    <a:pt x="12109715" y="605637"/>
                    <a:pt x="12066948" y="586034"/>
                  </a:cubicBezTo>
                  <a:cubicBezTo>
                    <a:pt x="12016991" y="563193"/>
                    <a:pt x="11965119" y="541779"/>
                    <a:pt x="11911344" y="521599"/>
                  </a:cubicBezTo>
                  <a:cubicBezTo>
                    <a:pt x="11894383" y="515178"/>
                    <a:pt x="11869417" y="514060"/>
                    <a:pt x="11847823" y="511785"/>
                  </a:cubicBezTo>
                  <a:cubicBezTo>
                    <a:pt x="11811233" y="507768"/>
                    <a:pt x="11773630" y="501982"/>
                    <a:pt x="11737547" y="502380"/>
                  </a:cubicBezTo>
                  <a:cubicBezTo>
                    <a:pt x="11702930" y="502855"/>
                    <a:pt x="11668388" y="508866"/>
                    <a:pt x="11636052" y="514993"/>
                  </a:cubicBezTo>
                  <a:cubicBezTo>
                    <a:pt x="11545722" y="532199"/>
                    <a:pt x="11462455" y="555118"/>
                    <a:pt x="11394706" y="590867"/>
                  </a:cubicBezTo>
                  <a:cubicBezTo>
                    <a:pt x="11385999" y="595562"/>
                    <a:pt x="11369016" y="596581"/>
                    <a:pt x="11354978" y="597561"/>
                  </a:cubicBezTo>
                  <a:cubicBezTo>
                    <a:pt x="11332076" y="599224"/>
                    <a:pt x="11308448" y="600655"/>
                    <a:pt x="11285306" y="599825"/>
                  </a:cubicBezTo>
                  <a:cubicBezTo>
                    <a:pt x="11172906" y="595841"/>
                    <a:pt x="11083430" y="617861"/>
                    <a:pt x="11008528" y="656670"/>
                  </a:cubicBezTo>
                  <a:cubicBezTo>
                    <a:pt x="10986971" y="667750"/>
                    <a:pt x="10970753" y="668236"/>
                    <a:pt x="10948735" y="652964"/>
                  </a:cubicBezTo>
                  <a:cubicBezTo>
                    <a:pt x="10923173" y="635218"/>
                    <a:pt x="10885031" y="639705"/>
                    <a:pt x="10850698" y="641721"/>
                  </a:cubicBezTo>
                  <a:cubicBezTo>
                    <a:pt x="10815269" y="643680"/>
                    <a:pt x="10779458" y="645811"/>
                    <a:pt x="10744026" y="647769"/>
                  </a:cubicBezTo>
                  <a:cubicBezTo>
                    <a:pt x="10717832" y="649066"/>
                    <a:pt x="10692021" y="650003"/>
                    <a:pt x="10666160" y="651891"/>
                  </a:cubicBezTo>
                  <a:cubicBezTo>
                    <a:pt x="10585627" y="657783"/>
                    <a:pt x="10513854" y="650969"/>
                    <a:pt x="10450521" y="616552"/>
                  </a:cubicBezTo>
                  <a:cubicBezTo>
                    <a:pt x="10402221" y="590175"/>
                    <a:pt x="10339099" y="579806"/>
                    <a:pt x="10271192" y="583498"/>
                  </a:cubicBezTo>
                  <a:cubicBezTo>
                    <a:pt x="10262701" y="584006"/>
                    <a:pt x="10251859" y="587254"/>
                    <a:pt x="10246067" y="585423"/>
                  </a:cubicBezTo>
                  <a:cubicBezTo>
                    <a:pt x="10158786" y="558528"/>
                    <a:pt x="10086634" y="594049"/>
                    <a:pt x="10005027" y="592252"/>
                  </a:cubicBezTo>
                  <a:cubicBezTo>
                    <a:pt x="9969004" y="591507"/>
                    <a:pt x="9931565" y="603664"/>
                    <a:pt x="9898681" y="613195"/>
                  </a:cubicBezTo>
                  <a:cubicBezTo>
                    <a:pt x="9853463" y="626281"/>
                    <a:pt x="9813049" y="639042"/>
                    <a:pt x="9753225" y="629038"/>
                  </a:cubicBezTo>
                  <a:cubicBezTo>
                    <a:pt x="9693404" y="618845"/>
                    <a:pt x="9637675" y="628898"/>
                    <a:pt x="9591376" y="648601"/>
                  </a:cubicBezTo>
                  <a:cubicBezTo>
                    <a:pt x="9556001" y="663537"/>
                    <a:pt x="9518120" y="663077"/>
                    <a:pt x="9472860" y="655936"/>
                  </a:cubicBezTo>
                  <a:cubicBezTo>
                    <a:pt x="9416283" y="647056"/>
                    <a:pt x="9357217" y="643578"/>
                    <a:pt x="9299788" y="636945"/>
                  </a:cubicBezTo>
                  <a:cubicBezTo>
                    <a:pt x="9287347" y="635531"/>
                    <a:pt x="9271710" y="632039"/>
                    <a:pt x="9264605" y="627087"/>
                  </a:cubicBezTo>
                  <a:cubicBezTo>
                    <a:pt x="9177661" y="565680"/>
                    <a:pt x="9051076" y="558473"/>
                    <a:pt x="8926435" y="549269"/>
                  </a:cubicBezTo>
                  <a:cubicBezTo>
                    <a:pt x="8850925" y="543595"/>
                    <a:pt x="8774954" y="539613"/>
                    <a:pt x="8698934" y="536583"/>
                  </a:cubicBezTo>
                  <a:cubicBezTo>
                    <a:pt x="8673232" y="535428"/>
                    <a:pt x="8645916" y="537050"/>
                    <a:pt x="8622862" y="541563"/>
                  </a:cubicBezTo>
                  <a:cubicBezTo>
                    <a:pt x="8574890" y="551069"/>
                    <a:pt x="8530403" y="564380"/>
                    <a:pt x="8482784" y="574094"/>
                  </a:cubicBezTo>
                  <a:cubicBezTo>
                    <a:pt x="8464923" y="577929"/>
                    <a:pt x="8442157" y="576927"/>
                    <a:pt x="8421565" y="576610"/>
                  </a:cubicBezTo>
                  <a:cubicBezTo>
                    <a:pt x="8385152" y="576229"/>
                    <a:pt x="8345023" y="569546"/>
                    <a:pt x="8313469" y="574762"/>
                  </a:cubicBezTo>
                  <a:cubicBezTo>
                    <a:pt x="8231431" y="588203"/>
                    <a:pt x="8155671" y="580227"/>
                    <a:pt x="8079520" y="558685"/>
                  </a:cubicBezTo>
                  <a:cubicBezTo>
                    <a:pt x="7972906" y="528487"/>
                    <a:pt x="7870782" y="525043"/>
                    <a:pt x="7773327" y="558854"/>
                  </a:cubicBezTo>
                  <a:cubicBezTo>
                    <a:pt x="7729470" y="574107"/>
                    <a:pt x="7688069" y="563543"/>
                    <a:pt x="7652477" y="547561"/>
                  </a:cubicBezTo>
                  <a:cubicBezTo>
                    <a:pt x="7611494" y="529005"/>
                    <a:pt x="7570974" y="522685"/>
                    <a:pt x="7522274" y="532150"/>
                  </a:cubicBezTo>
                  <a:cubicBezTo>
                    <a:pt x="7511488" y="534257"/>
                    <a:pt x="7496511" y="532136"/>
                    <a:pt x="7484080" y="530532"/>
                  </a:cubicBezTo>
                  <a:cubicBezTo>
                    <a:pt x="7413133" y="522044"/>
                    <a:pt x="7341987" y="510303"/>
                    <a:pt x="7282277" y="540177"/>
                  </a:cubicBezTo>
                  <a:cubicBezTo>
                    <a:pt x="7270558" y="546051"/>
                    <a:pt x="7251336" y="547713"/>
                    <a:pt x="7235690" y="551282"/>
                  </a:cubicBezTo>
                  <a:cubicBezTo>
                    <a:pt x="7170161" y="565782"/>
                    <a:pt x="7172820" y="564203"/>
                    <a:pt x="7116339" y="539494"/>
                  </a:cubicBezTo>
                  <a:cubicBezTo>
                    <a:pt x="7086841" y="526502"/>
                    <a:pt x="7045980" y="512724"/>
                    <a:pt x="7011067" y="511848"/>
                  </a:cubicBezTo>
                  <a:cubicBezTo>
                    <a:pt x="6800473" y="506533"/>
                    <a:pt x="6601893" y="468653"/>
                    <a:pt x="6403234" y="432296"/>
                  </a:cubicBezTo>
                  <a:cubicBezTo>
                    <a:pt x="6280760" y="409851"/>
                    <a:pt x="6160432" y="402592"/>
                    <a:pt x="6036273" y="412301"/>
                  </a:cubicBezTo>
                  <a:cubicBezTo>
                    <a:pt x="5946471" y="419425"/>
                    <a:pt x="5863077" y="395593"/>
                    <a:pt x="5780467" y="377910"/>
                  </a:cubicBezTo>
                  <a:cubicBezTo>
                    <a:pt x="5763357" y="374343"/>
                    <a:pt x="5747757" y="363033"/>
                    <a:pt x="5739051" y="353609"/>
                  </a:cubicBezTo>
                  <a:cubicBezTo>
                    <a:pt x="5707675" y="320294"/>
                    <a:pt x="5653252" y="312483"/>
                    <a:pt x="5583566" y="321995"/>
                  </a:cubicBezTo>
                  <a:cubicBezTo>
                    <a:pt x="5528347" y="329404"/>
                    <a:pt x="5477716" y="340486"/>
                    <a:pt x="5432030" y="362512"/>
                  </a:cubicBezTo>
                  <a:cubicBezTo>
                    <a:pt x="5378421" y="388318"/>
                    <a:pt x="5322767" y="418026"/>
                    <a:pt x="5241398" y="425781"/>
                  </a:cubicBezTo>
                  <a:cubicBezTo>
                    <a:pt x="5206262" y="429089"/>
                    <a:pt x="5176131" y="428273"/>
                    <a:pt x="5139710" y="421022"/>
                  </a:cubicBezTo>
                  <a:cubicBezTo>
                    <a:pt x="5069048" y="407018"/>
                    <a:pt x="4997864" y="396037"/>
                    <a:pt x="4929402" y="424310"/>
                  </a:cubicBezTo>
                  <a:cubicBezTo>
                    <a:pt x="4891785" y="439890"/>
                    <a:pt x="4841650" y="448519"/>
                    <a:pt x="4782793" y="441046"/>
                  </a:cubicBezTo>
                  <a:cubicBezTo>
                    <a:pt x="4709316" y="431663"/>
                    <a:pt x="4641426" y="442031"/>
                    <a:pt x="4577594" y="459290"/>
                  </a:cubicBezTo>
                  <a:cubicBezTo>
                    <a:pt x="4554816" y="465538"/>
                    <a:pt x="4527069" y="468279"/>
                    <a:pt x="4500826" y="470529"/>
                  </a:cubicBezTo>
                  <a:cubicBezTo>
                    <a:pt x="4440199" y="475746"/>
                    <a:pt x="4379252" y="479993"/>
                    <a:pt x="4317973" y="483649"/>
                  </a:cubicBezTo>
                  <a:cubicBezTo>
                    <a:pt x="4267762" y="486741"/>
                    <a:pt x="4217264" y="488292"/>
                    <a:pt x="4166722" y="490602"/>
                  </a:cubicBezTo>
                  <a:cubicBezTo>
                    <a:pt x="4111394" y="493045"/>
                    <a:pt x="4067073" y="503124"/>
                    <a:pt x="4042814" y="530660"/>
                  </a:cubicBezTo>
                  <a:cubicBezTo>
                    <a:pt x="4034996" y="539407"/>
                    <a:pt x="4017001" y="545715"/>
                    <a:pt x="4002653" y="552594"/>
                  </a:cubicBezTo>
                  <a:cubicBezTo>
                    <a:pt x="3992459" y="557592"/>
                    <a:pt x="3979023" y="561086"/>
                    <a:pt x="3969549" y="566312"/>
                  </a:cubicBezTo>
                  <a:cubicBezTo>
                    <a:pt x="3919896" y="593854"/>
                    <a:pt x="3870968" y="621622"/>
                    <a:pt x="3821685" y="649183"/>
                  </a:cubicBezTo>
                  <a:cubicBezTo>
                    <a:pt x="3816761" y="651788"/>
                    <a:pt x="3811445" y="654943"/>
                    <a:pt x="3805138" y="655947"/>
                  </a:cubicBezTo>
                  <a:cubicBezTo>
                    <a:pt x="3739817" y="666451"/>
                    <a:pt x="3673801" y="676154"/>
                    <a:pt x="3609177" y="687459"/>
                  </a:cubicBezTo>
                  <a:cubicBezTo>
                    <a:pt x="3584288" y="691878"/>
                    <a:pt x="3558597" y="697589"/>
                    <a:pt x="3539727" y="706521"/>
                  </a:cubicBezTo>
                  <a:cubicBezTo>
                    <a:pt x="3496714" y="726780"/>
                    <a:pt x="3457268" y="749132"/>
                    <a:pt x="3396572" y="755681"/>
                  </a:cubicBezTo>
                  <a:cubicBezTo>
                    <a:pt x="3378807" y="757611"/>
                    <a:pt x="3357809" y="758036"/>
                    <a:pt x="3341054" y="754679"/>
                  </a:cubicBezTo>
                  <a:cubicBezTo>
                    <a:pt x="3272962" y="740809"/>
                    <a:pt x="3206471" y="724541"/>
                    <a:pt x="3138775" y="710120"/>
                  </a:cubicBezTo>
                  <a:cubicBezTo>
                    <a:pt x="3095820" y="701191"/>
                    <a:pt x="3056969" y="691141"/>
                    <a:pt x="3037283" y="666453"/>
                  </a:cubicBezTo>
                  <a:cubicBezTo>
                    <a:pt x="3031764" y="659487"/>
                    <a:pt x="3015626" y="651391"/>
                    <a:pt x="3002117" y="649347"/>
                  </a:cubicBezTo>
                  <a:cubicBezTo>
                    <a:pt x="2915220" y="636209"/>
                    <a:pt x="2829194" y="627503"/>
                    <a:pt x="2747294" y="652400"/>
                  </a:cubicBezTo>
                  <a:cubicBezTo>
                    <a:pt x="2730084" y="657794"/>
                    <a:pt x="2698519" y="656140"/>
                    <a:pt x="2676273" y="652304"/>
                  </a:cubicBezTo>
                  <a:cubicBezTo>
                    <a:pt x="2590546" y="637890"/>
                    <a:pt x="2508883" y="630176"/>
                    <a:pt x="2432360" y="657836"/>
                  </a:cubicBezTo>
                  <a:cubicBezTo>
                    <a:pt x="2423352" y="661179"/>
                    <a:pt x="2395274" y="656272"/>
                    <a:pt x="2382311" y="650824"/>
                  </a:cubicBezTo>
                  <a:cubicBezTo>
                    <a:pt x="2257393" y="597728"/>
                    <a:pt x="2187724" y="592930"/>
                    <a:pt x="2055134" y="630053"/>
                  </a:cubicBezTo>
                  <a:cubicBezTo>
                    <a:pt x="2046542" y="632464"/>
                    <a:pt x="2035364" y="635121"/>
                    <a:pt x="2031829" y="639324"/>
                  </a:cubicBezTo>
                  <a:cubicBezTo>
                    <a:pt x="2007977" y="666120"/>
                    <a:pt x="1960229" y="664380"/>
                    <a:pt x="1912764" y="664183"/>
                  </a:cubicBezTo>
                  <a:cubicBezTo>
                    <a:pt x="1860521" y="663924"/>
                    <a:pt x="1808236" y="664426"/>
                    <a:pt x="1755637" y="663960"/>
                  </a:cubicBezTo>
                  <a:cubicBezTo>
                    <a:pt x="1746439" y="663859"/>
                    <a:pt x="1736243" y="661799"/>
                    <a:pt x="1727159" y="659605"/>
                  </a:cubicBezTo>
                  <a:cubicBezTo>
                    <a:pt x="1692256" y="651480"/>
                    <a:pt x="1658604" y="640559"/>
                    <a:pt x="1622470" y="634850"/>
                  </a:cubicBezTo>
                  <a:cubicBezTo>
                    <a:pt x="1544362" y="622552"/>
                    <a:pt x="1469248" y="602210"/>
                    <a:pt x="1385955" y="604522"/>
                  </a:cubicBezTo>
                  <a:cubicBezTo>
                    <a:pt x="1371585" y="604913"/>
                    <a:pt x="1355357" y="598530"/>
                    <a:pt x="1340055" y="595629"/>
                  </a:cubicBezTo>
                  <a:cubicBezTo>
                    <a:pt x="1312351" y="590552"/>
                    <a:pt x="1285460" y="583993"/>
                    <a:pt x="1257271" y="581180"/>
                  </a:cubicBezTo>
                  <a:cubicBezTo>
                    <a:pt x="1182583" y="573830"/>
                    <a:pt x="1107142" y="566824"/>
                    <a:pt x="1031914" y="562692"/>
                  </a:cubicBezTo>
                  <a:cubicBezTo>
                    <a:pt x="995593" y="560597"/>
                    <a:pt x="958880" y="565923"/>
                    <a:pt x="922031" y="566853"/>
                  </a:cubicBezTo>
                  <a:cubicBezTo>
                    <a:pt x="905446" y="567320"/>
                    <a:pt x="878533" y="568199"/>
                    <a:pt x="873250" y="563724"/>
                  </a:cubicBezTo>
                  <a:cubicBezTo>
                    <a:pt x="832343" y="529722"/>
                    <a:pt x="772202" y="532674"/>
                    <a:pt x="711627" y="529880"/>
                  </a:cubicBezTo>
                  <a:cubicBezTo>
                    <a:pt x="577999" y="523641"/>
                    <a:pt x="447408" y="543696"/>
                    <a:pt x="311112" y="525106"/>
                  </a:cubicBezTo>
                  <a:cubicBezTo>
                    <a:pt x="271645" y="519795"/>
                    <a:pt x="226936" y="530235"/>
                    <a:pt x="184145" y="532188"/>
                  </a:cubicBezTo>
                  <a:cubicBezTo>
                    <a:pt x="162015" y="533128"/>
                    <a:pt x="137665" y="534333"/>
                    <a:pt x="116886" y="530572"/>
                  </a:cubicBezTo>
                  <a:cubicBezTo>
                    <a:pt x="84810" y="524693"/>
                    <a:pt x="54011" y="515448"/>
                    <a:pt x="23941" y="506433"/>
                  </a:cubicBezTo>
                  <a:lnTo>
                    <a:pt x="0" y="502149"/>
                  </a:lnTo>
                  <a:close/>
                </a:path>
              </a:pathLst>
            </a:custGeom>
            <a:blipFill>
              <a:blip r:embed="rId2">
                <a:alphaModFix amt="57000"/>
              </a:blip>
              <a:tile tx="0" ty="0" sx="100000" sy="100000" flip="none" algn="tl"/>
            </a:blip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1B82618-BE81-6C7F-19BD-C130203E818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11927" y="3901992"/>
            <a:ext cx="5372243" cy="1047814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342900" indent="-342900"/>
            <a:r>
              <a:rPr lang="en-GB" sz="2400" dirty="0">
                <a:solidFill>
                  <a:srgbClr val="FFFFFF">
                    <a:alpha val="80000"/>
                  </a:srgbClr>
                </a:solidFill>
                <a:cs typeface="Calibri"/>
              </a:rPr>
              <a:t>132 years to reach gender equality worldwide (WEF, 2022).</a:t>
            </a:r>
            <a:endParaRPr lang="en-GB" dirty="0">
              <a:cs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63596605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A9CB0874-88B8-43D3-B0B6-C32F790F79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4BFD067A-52BE-40EE-B7CA-391830B9A26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0"/>
            <a:ext cx="12192000" cy="2561771"/>
            <a:chOff x="0" y="0"/>
            <a:chExt cx="12192000" cy="2561771"/>
          </a:xfrm>
        </p:grpSpPr>
        <p:sp>
          <p:nvSpPr>
            <p:cNvPr id="11" name="Freeform: Shape 10">
              <a:extLst>
                <a:ext uri="{FF2B5EF4-FFF2-40B4-BE49-F238E27FC236}">
                  <a16:creationId xmlns:a16="http://schemas.microsoft.com/office/drawing/2014/main" id="{1CDA7855-806B-4A02-9C19-24872E4D89A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0"/>
              <a:ext cx="12192000" cy="2561771"/>
            </a:xfrm>
            <a:custGeom>
              <a:avLst/>
              <a:gdLst>
                <a:gd name="connsiteX0" fmla="*/ 0 w 12192000"/>
                <a:gd name="connsiteY0" fmla="*/ 0 h 2561771"/>
                <a:gd name="connsiteX1" fmla="*/ 12192000 w 12192000"/>
                <a:gd name="connsiteY1" fmla="*/ 0 h 2561771"/>
                <a:gd name="connsiteX2" fmla="*/ 12192000 w 12192000"/>
                <a:gd name="connsiteY2" fmla="*/ 2359863 h 2561771"/>
                <a:gd name="connsiteX3" fmla="*/ 6364514 w 12192000"/>
                <a:gd name="connsiteY3" fmla="*/ 2561771 h 2561771"/>
                <a:gd name="connsiteX4" fmla="*/ 1981200 w 12192000"/>
                <a:gd name="connsiteY4" fmla="*/ 2278742 h 2561771"/>
                <a:gd name="connsiteX5" fmla="*/ 0 w 12192000"/>
                <a:gd name="connsiteY5" fmla="*/ 2343277 h 25617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2192000" h="2561771">
                  <a:moveTo>
                    <a:pt x="0" y="0"/>
                  </a:moveTo>
                  <a:lnTo>
                    <a:pt x="12192000" y="0"/>
                  </a:lnTo>
                  <a:lnTo>
                    <a:pt x="12192000" y="2359863"/>
                  </a:lnTo>
                  <a:lnTo>
                    <a:pt x="6364514" y="2561771"/>
                  </a:lnTo>
                  <a:lnTo>
                    <a:pt x="1981200" y="2278742"/>
                  </a:lnTo>
                  <a:lnTo>
                    <a:pt x="0" y="2343277"/>
                  </a:lnTo>
                  <a:close/>
                </a:path>
              </a:pathLst>
            </a:custGeom>
            <a:solidFill>
              <a:schemeClr val="tx1"/>
            </a:soli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3AFE70DE-5BEC-4E54-98D2-48C13E1491F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0"/>
              <a:ext cx="12192000" cy="2561771"/>
            </a:xfrm>
            <a:custGeom>
              <a:avLst/>
              <a:gdLst>
                <a:gd name="connsiteX0" fmla="*/ 0 w 12192000"/>
                <a:gd name="connsiteY0" fmla="*/ 0 h 2561771"/>
                <a:gd name="connsiteX1" fmla="*/ 12192000 w 12192000"/>
                <a:gd name="connsiteY1" fmla="*/ 0 h 2561771"/>
                <a:gd name="connsiteX2" fmla="*/ 12192000 w 12192000"/>
                <a:gd name="connsiteY2" fmla="*/ 2359863 h 2561771"/>
                <a:gd name="connsiteX3" fmla="*/ 6364514 w 12192000"/>
                <a:gd name="connsiteY3" fmla="*/ 2561771 h 2561771"/>
                <a:gd name="connsiteX4" fmla="*/ 1981200 w 12192000"/>
                <a:gd name="connsiteY4" fmla="*/ 2278742 h 2561771"/>
                <a:gd name="connsiteX5" fmla="*/ 0 w 12192000"/>
                <a:gd name="connsiteY5" fmla="*/ 2343277 h 25617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2192000" h="2561771">
                  <a:moveTo>
                    <a:pt x="0" y="0"/>
                  </a:moveTo>
                  <a:lnTo>
                    <a:pt x="12192000" y="0"/>
                  </a:lnTo>
                  <a:lnTo>
                    <a:pt x="12192000" y="2359863"/>
                  </a:lnTo>
                  <a:lnTo>
                    <a:pt x="6364514" y="2561771"/>
                  </a:lnTo>
                  <a:lnTo>
                    <a:pt x="1981200" y="2278742"/>
                  </a:lnTo>
                  <a:lnTo>
                    <a:pt x="0" y="2343277"/>
                  </a:lnTo>
                  <a:close/>
                </a:path>
              </a:pathLst>
            </a:custGeom>
            <a:solidFill>
              <a:schemeClr val="bg1">
                <a:alpha val="86000"/>
              </a:schemeClr>
            </a:soli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1C398519-2464-04D0-2B1B-CFCFFDAB8F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12915" y="846102"/>
            <a:ext cx="7866060" cy="707886"/>
          </a:xfrm>
        </p:spPr>
        <p:txBody>
          <a:bodyPr anchor="b">
            <a:normAutofit/>
          </a:bodyPr>
          <a:lstStyle/>
          <a:p>
            <a:r>
              <a:rPr lang="en-GB" dirty="0">
                <a:cs typeface="Calibri Light"/>
              </a:rPr>
              <a:t>Conclusion:</a:t>
            </a:r>
            <a:endParaRPr lang="en-GB" dirty="0"/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C15B8CC4-8CCE-428F-AE7E-28D178984CE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rot="10800000">
            <a:off x="0" y="2027156"/>
            <a:ext cx="12192000" cy="757168"/>
            <a:chOff x="0" y="2959818"/>
            <a:chExt cx="12192000" cy="757168"/>
          </a:xfrm>
        </p:grpSpPr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A6359FA2-E374-4073-8269-E10D2AE749C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2959818"/>
              <a:ext cx="12192000" cy="757168"/>
            </a:xfrm>
            <a:custGeom>
              <a:avLst/>
              <a:gdLst>
                <a:gd name="connsiteX0" fmla="*/ 0 w 12192000"/>
                <a:gd name="connsiteY0" fmla="*/ 0 h 757168"/>
                <a:gd name="connsiteX1" fmla="*/ 41653 w 12192000"/>
                <a:gd name="connsiteY1" fmla="*/ 6945 h 757168"/>
                <a:gd name="connsiteX2" fmla="*/ 81317 w 12192000"/>
                <a:gd name="connsiteY2" fmla="*/ 15509 h 757168"/>
                <a:gd name="connsiteX3" fmla="*/ 114150 w 12192000"/>
                <a:gd name="connsiteY3" fmla="*/ 28105 h 757168"/>
                <a:gd name="connsiteX4" fmla="*/ 214865 w 12192000"/>
                <a:gd name="connsiteY4" fmla="*/ 58374 h 757168"/>
                <a:gd name="connsiteX5" fmla="*/ 299237 w 12192000"/>
                <a:gd name="connsiteY5" fmla="*/ 63560 h 757168"/>
                <a:gd name="connsiteX6" fmla="*/ 415570 w 12192000"/>
                <a:gd name="connsiteY6" fmla="*/ 83774 h 757168"/>
                <a:gd name="connsiteX7" fmla="*/ 633210 w 12192000"/>
                <a:gd name="connsiteY7" fmla="*/ 109108 h 757168"/>
                <a:gd name="connsiteX8" fmla="*/ 677567 w 12192000"/>
                <a:gd name="connsiteY8" fmla="*/ 119446 h 757168"/>
                <a:gd name="connsiteX9" fmla="*/ 946429 w 12192000"/>
                <a:gd name="connsiteY9" fmla="*/ 171502 h 757168"/>
                <a:gd name="connsiteX10" fmla="*/ 1163367 w 12192000"/>
                <a:gd name="connsiteY10" fmla="*/ 182106 h 757168"/>
                <a:gd name="connsiteX11" fmla="*/ 1180337 w 12192000"/>
                <a:gd name="connsiteY11" fmla="*/ 181279 h 757168"/>
                <a:gd name="connsiteX12" fmla="*/ 1263939 w 12192000"/>
                <a:gd name="connsiteY12" fmla="*/ 173070 h 757168"/>
                <a:gd name="connsiteX13" fmla="*/ 1392213 w 12192000"/>
                <a:gd name="connsiteY13" fmla="*/ 183225 h 757168"/>
                <a:gd name="connsiteX14" fmla="*/ 1479752 w 12192000"/>
                <a:gd name="connsiteY14" fmla="*/ 205174 h 757168"/>
                <a:gd name="connsiteX15" fmla="*/ 1589813 w 12192000"/>
                <a:gd name="connsiteY15" fmla="*/ 211706 h 757168"/>
                <a:gd name="connsiteX16" fmla="*/ 1716264 w 12192000"/>
                <a:gd name="connsiteY16" fmla="*/ 207459 h 757168"/>
                <a:gd name="connsiteX17" fmla="*/ 1772900 w 12192000"/>
                <a:gd name="connsiteY17" fmla="*/ 208137 h 757168"/>
                <a:gd name="connsiteX18" fmla="*/ 1929319 w 12192000"/>
                <a:gd name="connsiteY18" fmla="*/ 193822 h 757168"/>
                <a:gd name="connsiteX19" fmla="*/ 2021514 w 12192000"/>
                <a:gd name="connsiteY19" fmla="*/ 204186 h 757168"/>
                <a:gd name="connsiteX20" fmla="*/ 2111753 w 12192000"/>
                <a:gd name="connsiteY20" fmla="*/ 223797 h 757168"/>
                <a:gd name="connsiteX21" fmla="*/ 2169356 w 12192000"/>
                <a:gd name="connsiteY21" fmla="*/ 241125 h 757168"/>
                <a:gd name="connsiteX22" fmla="*/ 2286638 w 12192000"/>
                <a:gd name="connsiteY22" fmla="*/ 257382 h 757168"/>
                <a:gd name="connsiteX23" fmla="*/ 2308368 w 12192000"/>
                <a:gd name="connsiteY23" fmla="*/ 256995 h 757168"/>
                <a:gd name="connsiteX24" fmla="*/ 2660621 w 12192000"/>
                <a:gd name="connsiteY24" fmla="*/ 262863 h 757168"/>
                <a:gd name="connsiteX25" fmla="*/ 2801134 w 12192000"/>
                <a:gd name="connsiteY25" fmla="*/ 250006 h 757168"/>
                <a:gd name="connsiteX26" fmla="*/ 2830994 w 12192000"/>
                <a:gd name="connsiteY26" fmla="*/ 249091 h 757168"/>
                <a:gd name="connsiteX27" fmla="*/ 3129084 w 12192000"/>
                <a:gd name="connsiteY27" fmla="*/ 242009 h 757168"/>
                <a:gd name="connsiteX28" fmla="*/ 3162162 w 12192000"/>
                <a:gd name="connsiteY28" fmla="*/ 242789 h 757168"/>
                <a:gd name="connsiteX29" fmla="*/ 3254072 w 12192000"/>
                <a:gd name="connsiteY29" fmla="*/ 251612 h 757168"/>
                <a:gd name="connsiteX30" fmla="*/ 3473491 w 12192000"/>
                <a:gd name="connsiteY30" fmla="*/ 221903 h 757168"/>
                <a:gd name="connsiteX31" fmla="*/ 3691860 w 12192000"/>
                <a:gd name="connsiteY31" fmla="*/ 219228 h 757168"/>
                <a:gd name="connsiteX32" fmla="*/ 3811494 w 12192000"/>
                <a:gd name="connsiteY32" fmla="*/ 225691 h 757168"/>
                <a:gd name="connsiteX33" fmla="*/ 3897533 w 12192000"/>
                <a:gd name="connsiteY33" fmla="*/ 220087 h 757168"/>
                <a:gd name="connsiteX34" fmla="*/ 4109430 w 12192000"/>
                <a:gd name="connsiteY34" fmla="*/ 200477 h 757168"/>
                <a:gd name="connsiteX35" fmla="*/ 4208772 w 12192000"/>
                <a:gd name="connsiteY35" fmla="*/ 200914 h 757168"/>
                <a:gd name="connsiteX36" fmla="*/ 4314641 w 12192000"/>
                <a:gd name="connsiteY36" fmla="*/ 196159 h 757168"/>
                <a:gd name="connsiteX37" fmla="*/ 4577622 w 12192000"/>
                <a:gd name="connsiteY37" fmla="*/ 163774 h 757168"/>
                <a:gd name="connsiteX38" fmla="*/ 4790345 w 12192000"/>
                <a:gd name="connsiteY38" fmla="*/ 177592 h 757168"/>
                <a:gd name="connsiteX39" fmla="*/ 4926164 w 12192000"/>
                <a:gd name="connsiteY39" fmla="*/ 184139 h 757168"/>
                <a:gd name="connsiteX40" fmla="*/ 5088812 w 12192000"/>
                <a:gd name="connsiteY40" fmla="*/ 177401 h 757168"/>
                <a:gd name="connsiteX41" fmla="*/ 5222466 w 12192000"/>
                <a:gd name="connsiteY41" fmla="*/ 162082 h 757168"/>
                <a:gd name="connsiteX42" fmla="*/ 5406528 w 12192000"/>
                <a:gd name="connsiteY42" fmla="*/ 153987 h 757168"/>
                <a:gd name="connsiteX43" fmla="*/ 5590716 w 12192000"/>
                <a:gd name="connsiteY43" fmla="*/ 129490 h 757168"/>
                <a:gd name="connsiteX44" fmla="*/ 5719429 w 12192000"/>
                <a:gd name="connsiteY44" fmla="*/ 110099 h 757168"/>
                <a:gd name="connsiteX45" fmla="*/ 5897895 w 12192000"/>
                <a:gd name="connsiteY45" fmla="*/ 96368 h 757168"/>
                <a:gd name="connsiteX46" fmla="*/ 6169957 w 12192000"/>
                <a:gd name="connsiteY46" fmla="*/ 94411 h 757168"/>
                <a:gd name="connsiteX47" fmla="*/ 6294827 w 12192000"/>
                <a:gd name="connsiteY47" fmla="*/ 99236 h 757168"/>
                <a:gd name="connsiteX48" fmla="*/ 6494261 w 12192000"/>
                <a:gd name="connsiteY48" fmla="*/ 71724 h 757168"/>
                <a:gd name="connsiteX49" fmla="*/ 6579627 w 12192000"/>
                <a:gd name="connsiteY49" fmla="*/ 57883 h 757168"/>
                <a:gd name="connsiteX50" fmla="*/ 6654800 w 12192000"/>
                <a:gd name="connsiteY50" fmla="*/ 77086 h 757168"/>
                <a:gd name="connsiteX51" fmla="*/ 6703059 w 12192000"/>
                <a:gd name="connsiteY51" fmla="*/ 97166 h 757168"/>
                <a:gd name="connsiteX52" fmla="*/ 6859445 w 12192000"/>
                <a:gd name="connsiteY52" fmla="*/ 90481 h 757168"/>
                <a:gd name="connsiteX53" fmla="*/ 7025414 w 12192000"/>
                <a:gd name="connsiteY53" fmla="*/ 83536 h 757168"/>
                <a:gd name="connsiteX54" fmla="*/ 7144137 w 12192000"/>
                <a:gd name="connsiteY54" fmla="*/ 79264 h 757168"/>
                <a:gd name="connsiteX55" fmla="*/ 7291235 w 12192000"/>
                <a:gd name="connsiteY55" fmla="*/ 95367 h 757168"/>
                <a:gd name="connsiteX56" fmla="*/ 7407395 w 12192000"/>
                <a:gd name="connsiteY56" fmla="*/ 104888 h 757168"/>
                <a:gd name="connsiteX57" fmla="*/ 7500837 w 12192000"/>
                <a:gd name="connsiteY57" fmla="*/ 119515 h 757168"/>
                <a:gd name="connsiteX58" fmla="*/ 7533567 w 12192000"/>
                <a:gd name="connsiteY58" fmla="*/ 126955 h 757168"/>
                <a:gd name="connsiteX59" fmla="*/ 7792910 w 12192000"/>
                <a:gd name="connsiteY59" fmla="*/ 185188 h 757168"/>
                <a:gd name="connsiteX60" fmla="*/ 8070699 w 12192000"/>
                <a:gd name="connsiteY60" fmla="*/ 235423 h 757168"/>
                <a:gd name="connsiteX61" fmla="*/ 8253177 w 12192000"/>
                <a:gd name="connsiteY61" fmla="*/ 222473 h 757168"/>
                <a:gd name="connsiteX62" fmla="*/ 8320683 w 12192000"/>
                <a:gd name="connsiteY62" fmla="*/ 226393 h 757168"/>
                <a:gd name="connsiteX63" fmla="*/ 8631438 w 12192000"/>
                <a:gd name="connsiteY63" fmla="*/ 237528 h 757168"/>
                <a:gd name="connsiteX64" fmla="*/ 8686410 w 12192000"/>
                <a:gd name="connsiteY64" fmla="*/ 234877 h 757168"/>
                <a:gd name="connsiteX65" fmla="*/ 8980658 w 12192000"/>
                <a:gd name="connsiteY65" fmla="*/ 273001 h 757168"/>
                <a:gd name="connsiteX66" fmla="*/ 9087625 w 12192000"/>
                <a:gd name="connsiteY66" fmla="*/ 282423 h 757168"/>
                <a:gd name="connsiteX67" fmla="*/ 9186017 w 12192000"/>
                <a:gd name="connsiteY67" fmla="*/ 293875 h 757168"/>
                <a:gd name="connsiteX68" fmla="*/ 9323931 w 12192000"/>
                <a:gd name="connsiteY68" fmla="*/ 302628 h 757168"/>
                <a:gd name="connsiteX69" fmla="*/ 9467213 w 12192000"/>
                <a:gd name="connsiteY69" fmla="*/ 307275 h 757168"/>
                <a:gd name="connsiteX70" fmla="*/ 9626826 w 12192000"/>
                <a:gd name="connsiteY70" fmla="*/ 316213 h 757168"/>
                <a:gd name="connsiteX71" fmla="*/ 9689696 w 12192000"/>
                <a:gd name="connsiteY71" fmla="*/ 324467 h 757168"/>
                <a:gd name="connsiteX72" fmla="*/ 9860526 w 12192000"/>
                <a:gd name="connsiteY72" fmla="*/ 329986 h 757168"/>
                <a:gd name="connsiteX73" fmla="*/ 9949775 w 12192000"/>
                <a:gd name="connsiteY73" fmla="*/ 340386 h 757168"/>
                <a:gd name="connsiteX74" fmla="*/ 10097252 w 12192000"/>
                <a:gd name="connsiteY74" fmla="*/ 349262 h 757168"/>
                <a:gd name="connsiteX75" fmla="*/ 10145261 w 12192000"/>
                <a:gd name="connsiteY75" fmla="*/ 353113 h 757168"/>
                <a:gd name="connsiteX76" fmla="*/ 10188159 w 12192000"/>
                <a:gd name="connsiteY76" fmla="*/ 356124 h 757168"/>
                <a:gd name="connsiteX77" fmla="*/ 10336144 w 12192000"/>
                <a:gd name="connsiteY77" fmla="*/ 348235 h 757168"/>
                <a:gd name="connsiteX78" fmla="*/ 10466847 w 12192000"/>
                <a:gd name="connsiteY78" fmla="*/ 354131 h 757168"/>
                <a:gd name="connsiteX79" fmla="*/ 10696514 w 12192000"/>
                <a:gd name="connsiteY79" fmla="*/ 353575 h 757168"/>
                <a:gd name="connsiteX80" fmla="*/ 10746932 w 12192000"/>
                <a:gd name="connsiteY80" fmla="*/ 360606 h 757168"/>
                <a:gd name="connsiteX81" fmla="*/ 10905388 w 12192000"/>
                <a:gd name="connsiteY81" fmla="*/ 370627 h 757168"/>
                <a:gd name="connsiteX82" fmla="*/ 10995602 w 12192000"/>
                <a:gd name="connsiteY82" fmla="*/ 376691 h 757168"/>
                <a:gd name="connsiteX83" fmla="*/ 11107647 w 12192000"/>
                <a:gd name="connsiteY83" fmla="*/ 373405 h 757168"/>
                <a:gd name="connsiteX84" fmla="*/ 11302440 w 12192000"/>
                <a:gd name="connsiteY84" fmla="*/ 364156 h 757168"/>
                <a:gd name="connsiteX85" fmla="*/ 11353613 w 12192000"/>
                <a:gd name="connsiteY85" fmla="*/ 363785 h 757168"/>
                <a:gd name="connsiteX86" fmla="*/ 11447323 w 12192000"/>
                <a:gd name="connsiteY86" fmla="*/ 359346 h 757168"/>
                <a:gd name="connsiteX87" fmla="*/ 11464292 w 12192000"/>
                <a:gd name="connsiteY87" fmla="*/ 358519 h 757168"/>
                <a:gd name="connsiteX88" fmla="*/ 11607560 w 12192000"/>
                <a:gd name="connsiteY88" fmla="*/ 342370 h 757168"/>
                <a:gd name="connsiteX89" fmla="*/ 11681426 w 12192000"/>
                <a:gd name="connsiteY89" fmla="*/ 344335 h 757168"/>
                <a:gd name="connsiteX90" fmla="*/ 11893565 w 12192000"/>
                <a:gd name="connsiteY90" fmla="*/ 355261 h 757168"/>
                <a:gd name="connsiteX91" fmla="*/ 11983290 w 12192000"/>
                <a:gd name="connsiteY91" fmla="*/ 363588 h 757168"/>
                <a:gd name="connsiteX92" fmla="*/ 12192000 w 12192000"/>
                <a:gd name="connsiteY92" fmla="*/ 388018 h 757168"/>
                <a:gd name="connsiteX93" fmla="*/ 12192000 w 12192000"/>
                <a:gd name="connsiteY93" fmla="*/ 577115 h 757168"/>
                <a:gd name="connsiteX94" fmla="*/ 12157329 w 12192000"/>
                <a:gd name="connsiteY94" fmla="*/ 588862 h 757168"/>
                <a:gd name="connsiteX95" fmla="*/ 12066948 w 12192000"/>
                <a:gd name="connsiteY95" fmla="*/ 586034 h 757168"/>
                <a:gd name="connsiteX96" fmla="*/ 11911344 w 12192000"/>
                <a:gd name="connsiteY96" fmla="*/ 521599 h 757168"/>
                <a:gd name="connsiteX97" fmla="*/ 11847823 w 12192000"/>
                <a:gd name="connsiteY97" fmla="*/ 511785 h 757168"/>
                <a:gd name="connsiteX98" fmla="*/ 11737547 w 12192000"/>
                <a:gd name="connsiteY98" fmla="*/ 502380 h 757168"/>
                <a:gd name="connsiteX99" fmla="*/ 11636052 w 12192000"/>
                <a:gd name="connsiteY99" fmla="*/ 514993 h 757168"/>
                <a:gd name="connsiteX100" fmla="*/ 11394706 w 12192000"/>
                <a:gd name="connsiteY100" fmla="*/ 590867 h 757168"/>
                <a:gd name="connsiteX101" fmla="*/ 11354978 w 12192000"/>
                <a:gd name="connsiteY101" fmla="*/ 597561 h 757168"/>
                <a:gd name="connsiteX102" fmla="*/ 11285306 w 12192000"/>
                <a:gd name="connsiteY102" fmla="*/ 599825 h 757168"/>
                <a:gd name="connsiteX103" fmla="*/ 11008528 w 12192000"/>
                <a:gd name="connsiteY103" fmla="*/ 656670 h 757168"/>
                <a:gd name="connsiteX104" fmla="*/ 10948735 w 12192000"/>
                <a:gd name="connsiteY104" fmla="*/ 652964 h 757168"/>
                <a:gd name="connsiteX105" fmla="*/ 10850698 w 12192000"/>
                <a:gd name="connsiteY105" fmla="*/ 641721 h 757168"/>
                <a:gd name="connsiteX106" fmla="*/ 10744026 w 12192000"/>
                <a:gd name="connsiteY106" fmla="*/ 647769 h 757168"/>
                <a:gd name="connsiteX107" fmla="*/ 10666160 w 12192000"/>
                <a:gd name="connsiteY107" fmla="*/ 651891 h 757168"/>
                <a:gd name="connsiteX108" fmla="*/ 10450521 w 12192000"/>
                <a:gd name="connsiteY108" fmla="*/ 616552 h 757168"/>
                <a:gd name="connsiteX109" fmla="*/ 10271192 w 12192000"/>
                <a:gd name="connsiteY109" fmla="*/ 583498 h 757168"/>
                <a:gd name="connsiteX110" fmla="*/ 10246067 w 12192000"/>
                <a:gd name="connsiteY110" fmla="*/ 585423 h 757168"/>
                <a:gd name="connsiteX111" fmla="*/ 10005027 w 12192000"/>
                <a:gd name="connsiteY111" fmla="*/ 592252 h 757168"/>
                <a:gd name="connsiteX112" fmla="*/ 9898681 w 12192000"/>
                <a:gd name="connsiteY112" fmla="*/ 613195 h 757168"/>
                <a:gd name="connsiteX113" fmla="*/ 9753225 w 12192000"/>
                <a:gd name="connsiteY113" fmla="*/ 629038 h 757168"/>
                <a:gd name="connsiteX114" fmla="*/ 9591376 w 12192000"/>
                <a:gd name="connsiteY114" fmla="*/ 648601 h 757168"/>
                <a:gd name="connsiteX115" fmla="*/ 9472860 w 12192000"/>
                <a:gd name="connsiteY115" fmla="*/ 655936 h 757168"/>
                <a:gd name="connsiteX116" fmla="*/ 9299788 w 12192000"/>
                <a:gd name="connsiteY116" fmla="*/ 636945 h 757168"/>
                <a:gd name="connsiteX117" fmla="*/ 9264605 w 12192000"/>
                <a:gd name="connsiteY117" fmla="*/ 627087 h 757168"/>
                <a:gd name="connsiteX118" fmla="*/ 8926435 w 12192000"/>
                <a:gd name="connsiteY118" fmla="*/ 549269 h 757168"/>
                <a:gd name="connsiteX119" fmla="*/ 8698934 w 12192000"/>
                <a:gd name="connsiteY119" fmla="*/ 536583 h 757168"/>
                <a:gd name="connsiteX120" fmla="*/ 8622862 w 12192000"/>
                <a:gd name="connsiteY120" fmla="*/ 541563 h 757168"/>
                <a:gd name="connsiteX121" fmla="*/ 8482784 w 12192000"/>
                <a:gd name="connsiteY121" fmla="*/ 574094 h 757168"/>
                <a:gd name="connsiteX122" fmla="*/ 8421565 w 12192000"/>
                <a:gd name="connsiteY122" fmla="*/ 576610 h 757168"/>
                <a:gd name="connsiteX123" fmla="*/ 8313469 w 12192000"/>
                <a:gd name="connsiteY123" fmla="*/ 574762 h 757168"/>
                <a:gd name="connsiteX124" fmla="*/ 8079520 w 12192000"/>
                <a:gd name="connsiteY124" fmla="*/ 558685 h 757168"/>
                <a:gd name="connsiteX125" fmla="*/ 7773327 w 12192000"/>
                <a:gd name="connsiteY125" fmla="*/ 558854 h 757168"/>
                <a:gd name="connsiteX126" fmla="*/ 7652477 w 12192000"/>
                <a:gd name="connsiteY126" fmla="*/ 547561 h 757168"/>
                <a:gd name="connsiteX127" fmla="*/ 7522274 w 12192000"/>
                <a:gd name="connsiteY127" fmla="*/ 532150 h 757168"/>
                <a:gd name="connsiteX128" fmla="*/ 7484080 w 12192000"/>
                <a:gd name="connsiteY128" fmla="*/ 530532 h 757168"/>
                <a:gd name="connsiteX129" fmla="*/ 7282277 w 12192000"/>
                <a:gd name="connsiteY129" fmla="*/ 540177 h 757168"/>
                <a:gd name="connsiteX130" fmla="*/ 7235690 w 12192000"/>
                <a:gd name="connsiteY130" fmla="*/ 551282 h 757168"/>
                <a:gd name="connsiteX131" fmla="*/ 7116339 w 12192000"/>
                <a:gd name="connsiteY131" fmla="*/ 539494 h 757168"/>
                <a:gd name="connsiteX132" fmla="*/ 7011067 w 12192000"/>
                <a:gd name="connsiteY132" fmla="*/ 511848 h 757168"/>
                <a:gd name="connsiteX133" fmla="*/ 6403234 w 12192000"/>
                <a:gd name="connsiteY133" fmla="*/ 432296 h 757168"/>
                <a:gd name="connsiteX134" fmla="*/ 6036273 w 12192000"/>
                <a:gd name="connsiteY134" fmla="*/ 412301 h 757168"/>
                <a:gd name="connsiteX135" fmla="*/ 5780467 w 12192000"/>
                <a:gd name="connsiteY135" fmla="*/ 377910 h 757168"/>
                <a:gd name="connsiteX136" fmla="*/ 5739051 w 12192000"/>
                <a:gd name="connsiteY136" fmla="*/ 353609 h 757168"/>
                <a:gd name="connsiteX137" fmla="*/ 5583566 w 12192000"/>
                <a:gd name="connsiteY137" fmla="*/ 321995 h 757168"/>
                <a:gd name="connsiteX138" fmla="*/ 5432030 w 12192000"/>
                <a:gd name="connsiteY138" fmla="*/ 362512 h 757168"/>
                <a:gd name="connsiteX139" fmla="*/ 5241398 w 12192000"/>
                <a:gd name="connsiteY139" fmla="*/ 425781 h 757168"/>
                <a:gd name="connsiteX140" fmla="*/ 5139710 w 12192000"/>
                <a:gd name="connsiteY140" fmla="*/ 421022 h 757168"/>
                <a:gd name="connsiteX141" fmla="*/ 4929402 w 12192000"/>
                <a:gd name="connsiteY141" fmla="*/ 424310 h 757168"/>
                <a:gd name="connsiteX142" fmla="*/ 4782793 w 12192000"/>
                <a:gd name="connsiteY142" fmla="*/ 441046 h 757168"/>
                <a:gd name="connsiteX143" fmla="*/ 4577594 w 12192000"/>
                <a:gd name="connsiteY143" fmla="*/ 459290 h 757168"/>
                <a:gd name="connsiteX144" fmla="*/ 4500826 w 12192000"/>
                <a:gd name="connsiteY144" fmla="*/ 470529 h 757168"/>
                <a:gd name="connsiteX145" fmla="*/ 4317973 w 12192000"/>
                <a:gd name="connsiteY145" fmla="*/ 483649 h 757168"/>
                <a:gd name="connsiteX146" fmla="*/ 4166722 w 12192000"/>
                <a:gd name="connsiteY146" fmla="*/ 490602 h 757168"/>
                <a:gd name="connsiteX147" fmla="*/ 4042814 w 12192000"/>
                <a:gd name="connsiteY147" fmla="*/ 530660 h 757168"/>
                <a:gd name="connsiteX148" fmla="*/ 4002653 w 12192000"/>
                <a:gd name="connsiteY148" fmla="*/ 552594 h 757168"/>
                <a:gd name="connsiteX149" fmla="*/ 3969549 w 12192000"/>
                <a:gd name="connsiteY149" fmla="*/ 566312 h 757168"/>
                <a:gd name="connsiteX150" fmla="*/ 3821685 w 12192000"/>
                <a:gd name="connsiteY150" fmla="*/ 649183 h 757168"/>
                <a:gd name="connsiteX151" fmla="*/ 3805138 w 12192000"/>
                <a:gd name="connsiteY151" fmla="*/ 655947 h 757168"/>
                <a:gd name="connsiteX152" fmla="*/ 3609177 w 12192000"/>
                <a:gd name="connsiteY152" fmla="*/ 687459 h 757168"/>
                <a:gd name="connsiteX153" fmla="*/ 3539727 w 12192000"/>
                <a:gd name="connsiteY153" fmla="*/ 706521 h 757168"/>
                <a:gd name="connsiteX154" fmla="*/ 3396572 w 12192000"/>
                <a:gd name="connsiteY154" fmla="*/ 755681 h 757168"/>
                <a:gd name="connsiteX155" fmla="*/ 3341054 w 12192000"/>
                <a:gd name="connsiteY155" fmla="*/ 754679 h 757168"/>
                <a:gd name="connsiteX156" fmla="*/ 3138775 w 12192000"/>
                <a:gd name="connsiteY156" fmla="*/ 710120 h 757168"/>
                <a:gd name="connsiteX157" fmla="*/ 3037283 w 12192000"/>
                <a:gd name="connsiteY157" fmla="*/ 666453 h 757168"/>
                <a:gd name="connsiteX158" fmla="*/ 3002117 w 12192000"/>
                <a:gd name="connsiteY158" fmla="*/ 649347 h 757168"/>
                <a:gd name="connsiteX159" fmla="*/ 2747294 w 12192000"/>
                <a:gd name="connsiteY159" fmla="*/ 652400 h 757168"/>
                <a:gd name="connsiteX160" fmla="*/ 2676273 w 12192000"/>
                <a:gd name="connsiteY160" fmla="*/ 652304 h 757168"/>
                <a:gd name="connsiteX161" fmla="*/ 2432360 w 12192000"/>
                <a:gd name="connsiteY161" fmla="*/ 657836 h 757168"/>
                <a:gd name="connsiteX162" fmla="*/ 2382311 w 12192000"/>
                <a:gd name="connsiteY162" fmla="*/ 650824 h 757168"/>
                <a:gd name="connsiteX163" fmla="*/ 2055134 w 12192000"/>
                <a:gd name="connsiteY163" fmla="*/ 630053 h 757168"/>
                <a:gd name="connsiteX164" fmla="*/ 2031829 w 12192000"/>
                <a:gd name="connsiteY164" fmla="*/ 639324 h 757168"/>
                <a:gd name="connsiteX165" fmla="*/ 1912764 w 12192000"/>
                <a:gd name="connsiteY165" fmla="*/ 664183 h 757168"/>
                <a:gd name="connsiteX166" fmla="*/ 1755637 w 12192000"/>
                <a:gd name="connsiteY166" fmla="*/ 663960 h 757168"/>
                <a:gd name="connsiteX167" fmla="*/ 1727159 w 12192000"/>
                <a:gd name="connsiteY167" fmla="*/ 659605 h 757168"/>
                <a:gd name="connsiteX168" fmla="*/ 1622470 w 12192000"/>
                <a:gd name="connsiteY168" fmla="*/ 634850 h 757168"/>
                <a:gd name="connsiteX169" fmla="*/ 1385955 w 12192000"/>
                <a:gd name="connsiteY169" fmla="*/ 604522 h 757168"/>
                <a:gd name="connsiteX170" fmla="*/ 1340055 w 12192000"/>
                <a:gd name="connsiteY170" fmla="*/ 595629 h 757168"/>
                <a:gd name="connsiteX171" fmla="*/ 1257271 w 12192000"/>
                <a:gd name="connsiteY171" fmla="*/ 581180 h 757168"/>
                <a:gd name="connsiteX172" fmla="*/ 1031914 w 12192000"/>
                <a:gd name="connsiteY172" fmla="*/ 562692 h 757168"/>
                <a:gd name="connsiteX173" fmla="*/ 922031 w 12192000"/>
                <a:gd name="connsiteY173" fmla="*/ 566853 h 757168"/>
                <a:gd name="connsiteX174" fmla="*/ 873250 w 12192000"/>
                <a:gd name="connsiteY174" fmla="*/ 563724 h 757168"/>
                <a:gd name="connsiteX175" fmla="*/ 711627 w 12192000"/>
                <a:gd name="connsiteY175" fmla="*/ 529880 h 757168"/>
                <a:gd name="connsiteX176" fmla="*/ 311112 w 12192000"/>
                <a:gd name="connsiteY176" fmla="*/ 525106 h 757168"/>
                <a:gd name="connsiteX177" fmla="*/ 184145 w 12192000"/>
                <a:gd name="connsiteY177" fmla="*/ 532188 h 757168"/>
                <a:gd name="connsiteX178" fmla="*/ 116886 w 12192000"/>
                <a:gd name="connsiteY178" fmla="*/ 530572 h 757168"/>
                <a:gd name="connsiteX179" fmla="*/ 23941 w 12192000"/>
                <a:gd name="connsiteY179" fmla="*/ 506433 h 757168"/>
                <a:gd name="connsiteX180" fmla="*/ 0 w 12192000"/>
                <a:gd name="connsiteY180" fmla="*/ 502149 h 7571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</a:cxnLst>
              <a:rect l="l" t="t" r="r" b="b"/>
              <a:pathLst>
                <a:path w="12192000" h="757168">
                  <a:moveTo>
                    <a:pt x="0" y="0"/>
                  </a:moveTo>
                  <a:lnTo>
                    <a:pt x="41653" y="6945"/>
                  </a:lnTo>
                  <a:cubicBezTo>
                    <a:pt x="55151" y="9178"/>
                    <a:pt x="68996" y="11810"/>
                    <a:pt x="81317" y="15509"/>
                  </a:cubicBezTo>
                  <a:cubicBezTo>
                    <a:pt x="92911" y="18978"/>
                    <a:pt x="102562" y="24446"/>
                    <a:pt x="114150" y="28105"/>
                  </a:cubicBezTo>
                  <a:cubicBezTo>
                    <a:pt x="145644" y="37958"/>
                    <a:pt x="177914" y="47281"/>
                    <a:pt x="214865" y="58374"/>
                  </a:cubicBezTo>
                  <a:cubicBezTo>
                    <a:pt x="236680" y="42349"/>
                    <a:pt x="264438" y="53534"/>
                    <a:pt x="299237" y="63560"/>
                  </a:cubicBezTo>
                  <a:cubicBezTo>
                    <a:pt x="334763" y="73816"/>
                    <a:pt x="376093" y="78654"/>
                    <a:pt x="415570" y="83774"/>
                  </a:cubicBezTo>
                  <a:cubicBezTo>
                    <a:pt x="487949" y="93100"/>
                    <a:pt x="560804" y="100354"/>
                    <a:pt x="633210" y="109108"/>
                  </a:cubicBezTo>
                  <a:cubicBezTo>
                    <a:pt x="648566" y="111058"/>
                    <a:pt x="666073" y="114072"/>
                    <a:pt x="677567" y="119446"/>
                  </a:cubicBezTo>
                  <a:cubicBezTo>
                    <a:pt x="756262" y="155621"/>
                    <a:pt x="853422" y="169678"/>
                    <a:pt x="946429" y="171502"/>
                  </a:cubicBezTo>
                  <a:cubicBezTo>
                    <a:pt x="1019582" y="173044"/>
                    <a:pt x="1091239" y="175083"/>
                    <a:pt x="1163367" y="182106"/>
                  </a:cubicBezTo>
                  <a:cubicBezTo>
                    <a:pt x="1168863" y="182586"/>
                    <a:pt x="1176224" y="182589"/>
                    <a:pt x="1180337" y="181279"/>
                  </a:cubicBezTo>
                  <a:cubicBezTo>
                    <a:pt x="1205822" y="172503"/>
                    <a:pt x="1231920" y="173109"/>
                    <a:pt x="1263939" y="173070"/>
                  </a:cubicBezTo>
                  <a:cubicBezTo>
                    <a:pt x="1309211" y="172961"/>
                    <a:pt x="1350592" y="176848"/>
                    <a:pt x="1392213" y="183225"/>
                  </a:cubicBezTo>
                  <a:cubicBezTo>
                    <a:pt x="1422516" y="187866"/>
                    <a:pt x="1453010" y="195759"/>
                    <a:pt x="1479752" y="205174"/>
                  </a:cubicBezTo>
                  <a:cubicBezTo>
                    <a:pt x="1516962" y="218381"/>
                    <a:pt x="1553071" y="224660"/>
                    <a:pt x="1589813" y="211706"/>
                  </a:cubicBezTo>
                  <a:cubicBezTo>
                    <a:pt x="1629541" y="197953"/>
                    <a:pt x="1673292" y="205778"/>
                    <a:pt x="1716264" y="207459"/>
                  </a:cubicBezTo>
                  <a:cubicBezTo>
                    <a:pt x="1734988" y="208248"/>
                    <a:pt x="1754789" y="209668"/>
                    <a:pt x="1772900" y="208137"/>
                  </a:cubicBezTo>
                  <a:cubicBezTo>
                    <a:pt x="1825381" y="203828"/>
                    <a:pt x="1876222" y="195808"/>
                    <a:pt x="1929319" y="193822"/>
                  </a:cubicBezTo>
                  <a:cubicBezTo>
                    <a:pt x="1958819" y="192698"/>
                    <a:pt x="1991232" y="199166"/>
                    <a:pt x="2021514" y="204186"/>
                  </a:cubicBezTo>
                  <a:cubicBezTo>
                    <a:pt x="2052154" y="209417"/>
                    <a:pt x="2082323" y="216530"/>
                    <a:pt x="2111753" y="223797"/>
                  </a:cubicBezTo>
                  <a:cubicBezTo>
                    <a:pt x="2131736" y="228659"/>
                    <a:pt x="2153567" y="233429"/>
                    <a:pt x="2169356" y="241125"/>
                  </a:cubicBezTo>
                  <a:cubicBezTo>
                    <a:pt x="2205243" y="258649"/>
                    <a:pt x="2242901" y="263295"/>
                    <a:pt x="2286638" y="257382"/>
                  </a:cubicBezTo>
                  <a:cubicBezTo>
                    <a:pt x="2293313" y="256396"/>
                    <a:pt x="2301018" y="256799"/>
                    <a:pt x="2308368" y="256995"/>
                  </a:cubicBezTo>
                  <a:cubicBezTo>
                    <a:pt x="2426026" y="259155"/>
                    <a:pt x="2543593" y="262834"/>
                    <a:pt x="2660621" y="262863"/>
                  </a:cubicBezTo>
                  <a:cubicBezTo>
                    <a:pt x="2708088" y="262871"/>
                    <a:pt x="2754165" y="254412"/>
                    <a:pt x="2801134" y="250006"/>
                  </a:cubicBezTo>
                  <a:cubicBezTo>
                    <a:pt x="2810748" y="249174"/>
                    <a:pt x="2821504" y="247638"/>
                    <a:pt x="2830994" y="249091"/>
                  </a:cubicBezTo>
                  <a:cubicBezTo>
                    <a:pt x="2934354" y="264045"/>
                    <a:pt x="3032340" y="255254"/>
                    <a:pt x="3129084" y="242009"/>
                  </a:cubicBezTo>
                  <a:cubicBezTo>
                    <a:pt x="3139090" y="240625"/>
                    <a:pt x="3151170" y="241831"/>
                    <a:pt x="3162162" y="242789"/>
                  </a:cubicBezTo>
                  <a:cubicBezTo>
                    <a:pt x="3192925" y="245736"/>
                    <a:pt x="3225969" y="254145"/>
                    <a:pt x="3254072" y="251612"/>
                  </a:cubicBezTo>
                  <a:cubicBezTo>
                    <a:pt x="3328782" y="244461"/>
                    <a:pt x="3402881" y="234992"/>
                    <a:pt x="3473491" y="221903"/>
                  </a:cubicBezTo>
                  <a:cubicBezTo>
                    <a:pt x="3545212" y="208683"/>
                    <a:pt x="3611651" y="197856"/>
                    <a:pt x="3691860" y="219228"/>
                  </a:cubicBezTo>
                  <a:cubicBezTo>
                    <a:pt x="3725977" y="228268"/>
                    <a:pt x="3771754" y="225515"/>
                    <a:pt x="3811494" y="225691"/>
                  </a:cubicBezTo>
                  <a:cubicBezTo>
                    <a:pt x="3840564" y="225687"/>
                    <a:pt x="3868906" y="218586"/>
                    <a:pt x="3897533" y="220087"/>
                  </a:cubicBezTo>
                  <a:cubicBezTo>
                    <a:pt x="3973874" y="224087"/>
                    <a:pt x="4042293" y="217563"/>
                    <a:pt x="4109430" y="200477"/>
                  </a:cubicBezTo>
                  <a:cubicBezTo>
                    <a:pt x="4135544" y="193834"/>
                    <a:pt x="4175268" y="201258"/>
                    <a:pt x="4208772" y="200914"/>
                  </a:cubicBezTo>
                  <a:cubicBezTo>
                    <a:pt x="4244136" y="200288"/>
                    <a:pt x="4280583" y="199908"/>
                    <a:pt x="4314641" y="196159"/>
                  </a:cubicBezTo>
                  <a:cubicBezTo>
                    <a:pt x="4402743" y="186278"/>
                    <a:pt x="4489848" y="174436"/>
                    <a:pt x="4577622" y="163774"/>
                  </a:cubicBezTo>
                  <a:cubicBezTo>
                    <a:pt x="4649843" y="154967"/>
                    <a:pt x="4719794" y="168553"/>
                    <a:pt x="4790345" y="177592"/>
                  </a:cubicBezTo>
                  <a:cubicBezTo>
                    <a:pt x="4834576" y="183345"/>
                    <a:pt x="4875614" y="193701"/>
                    <a:pt x="4926164" y="184139"/>
                  </a:cubicBezTo>
                  <a:cubicBezTo>
                    <a:pt x="4974485" y="175032"/>
                    <a:pt x="5034899" y="180870"/>
                    <a:pt x="5088812" y="177401"/>
                  </a:cubicBezTo>
                  <a:cubicBezTo>
                    <a:pt x="5134238" y="174439"/>
                    <a:pt x="5178353" y="168165"/>
                    <a:pt x="5222466" y="162082"/>
                  </a:cubicBezTo>
                  <a:cubicBezTo>
                    <a:pt x="5282519" y="153783"/>
                    <a:pt x="5341864" y="144876"/>
                    <a:pt x="5406528" y="153987"/>
                  </a:cubicBezTo>
                  <a:cubicBezTo>
                    <a:pt x="5479960" y="164323"/>
                    <a:pt x="5531876" y="142624"/>
                    <a:pt x="5590716" y="129490"/>
                  </a:cubicBezTo>
                  <a:cubicBezTo>
                    <a:pt x="5631296" y="120553"/>
                    <a:pt x="5675395" y="114659"/>
                    <a:pt x="5719429" y="110099"/>
                  </a:cubicBezTo>
                  <a:cubicBezTo>
                    <a:pt x="5778247" y="104215"/>
                    <a:pt x="5838715" y="102042"/>
                    <a:pt x="5897895" y="96368"/>
                  </a:cubicBezTo>
                  <a:cubicBezTo>
                    <a:pt x="5987399" y="87895"/>
                    <a:pt x="6077855" y="82333"/>
                    <a:pt x="6169957" y="94411"/>
                  </a:cubicBezTo>
                  <a:cubicBezTo>
                    <a:pt x="6212360" y="99875"/>
                    <a:pt x="6252010" y="101763"/>
                    <a:pt x="6294827" y="99236"/>
                  </a:cubicBezTo>
                  <a:cubicBezTo>
                    <a:pt x="6364965" y="95091"/>
                    <a:pt x="6436581" y="97891"/>
                    <a:pt x="6494261" y="71724"/>
                  </a:cubicBezTo>
                  <a:cubicBezTo>
                    <a:pt x="6514615" y="62488"/>
                    <a:pt x="6550354" y="61691"/>
                    <a:pt x="6579627" y="57883"/>
                  </a:cubicBezTo>
                  <a:cubicBezTo>
                    <a:pt x="6613354" y="53353"/>
                    <a:pt x="6637770" y="57878"/>
                    <a:pt x="6654800" y="77086"/>
                  </a:cubicBezTo>
                  <a:cubicBezTo>
                    <a:pt x="6662444" y="85688"/>
                    <a:pt x="6685147" y="94892"/>
                    <a:pt x="6703059" y="97166"/>
                  </a:cubicBezTo>
                  <a:cubicBezTo>
                    <a:pt x="6756799" y="103989"/>
                    <a:pt x="6806654" y="100687"/>
                    <a:pt x="6859445" y="90481"/>
                  </a:cubicBezTo>
                  <a:cubicBezTo>
                    <a:pt x="6908894" y="80861"/>
                    <a:pt x="6969747" y="85387"/>
                    <a:pt x="7025414" y="83536"/>
                  </a:cubicBezTo>
                  <a:cubicBezTo>
                    <a:pt x="7064862" y="82168"/>
                    <a:pt x="7104501" y="77186"/>
                    <a:pt x="7144137" y="79264"/>
                  </a:cubicBezTo>
                  <a:cubicBezTo>
                    <a:pt x="7193316" y="81841"/>
                    <a:pt x="7241809" y="90488"/>
                    <a:pt x="7291235" y="95367"/>
                  </a:cubicBezTo>
                  <a:cubicBezTo>
                    <a:pt x="7329668" y="99288"/>
                    <a:pt x="7368978" y="100585"/>
                    <a:pt x="7407395" y="104888"/>
                  </a:cubicBezTo>
                  <a:cubicBezTo>
                    <a:pt x="7438868" y="108256"/>
                    <a:pt x="7469832" y="114265"/>
                    <a:pt x="7500837" y="119515"/>
                  </a:cubicBezTo>
                  <a:cubicBezTo>
                    <a:pt x="7512146" y="121444"/>
                    <a:pt x="7523255" y="127178"/>
                    <a:pt x="7533567" y="126955"/>
                  </a:cubicBezTo>
                  <a:cubicBezTo>
                    <a:pt x="7636025" y="124121"/>
                    <a:pt x="7707510" y="164497"/>
                    <a:pt x="7792910" y="185188"/>
                  </a:cubicBezTo>
                  <a:cubicBezTo>
                    <a:pt x="7882663" y="207063"/>
                    <a:pt x="7969001" y="237914"/>
                    <a:pt x="8070699" y="235423"/>
                  </a:cubicBezTo>
                  <a:cubicBezTo>
                    <a:pt x="8132239" y="233879"/>
                    <a:pt x="8191903" y="225939"/>
                    <a:pt x="8253177" y="222473"/>
                  </a:cubicBezTo>
                  <a:cubicBezTo>
                    <a:pt x="8274949" y="221324"/>
                    <a:pt x="8299150" y="222976"/>
                    <a:pt x="8320683" y="226393"/>
                  </a:cubicBezTo>
                  <a:cubicBezTo>
                    <a:pt x="8424731" y="242340"/>
                    <a:pt x="8527777" y="249266"/>
                    <a:pt x="8631438" y="237528"/>
                  </a:cubicBezTo>
                  <a:cubicBezTo>
                    <a:pt x="8649201" y="235596"/>
                    <a:pt x="8668058" y="233915"/>
                    <a:pt x="8686410" y="234877"/>
                  </a:cubicBezTo>
                  <a:cubicBezTo>
                    <a:pt x="8786966" y="240146"/>
                    <a:pt x="8885480" y="249315"/>
                    <a:pt x="8980658" y="273001"/>
                  </a:cubicBezTo>
                  <a:cubicBezTo>
                    <a:pt x="9012626" y="280972"/>
                    <a:pt x="9052108" y="279035"/>
                    <a:pt x="9087625" y="282423"/>
                  </a:cubicBezTo>
                  <a:cubicBezTo>
                    <a:pt x="9120583" y="285484"/>
                    <a:pt x="9154319" y="287825"/>
                    <a:pt x="9186017" y="293875"/>
                  </a:cubicBezTo>
                  <a:cubicBezTo>
                    <a:pt x="9232288" y="302785"/>
                    <a:pt x="9275554" y="305815"/>
                    <a:pt x="9323931" y="302628"/>
                  </a:cubicBezTo>
                  <a:cubicBezTo>
                    <a:pt x="9370084" y="299705"/>
                    <a:pt x="9419491" y="304964"/>
                    <a:pt x="9467213" y="307275"/>
                  </a:cubicBezTo>
                  <a:cubicBezTo>
                    <a:pt x="9520438" y="309874"/>
                    <a:pt x="9573661" y="312473"/>
                    <a:pt x="9626826" y="316213"/>
                  </a:cubicBezTo>
                  <a:cubicBezTo>
                    <a:pt x="9648094" y="317708"/>
                    <a:pt x="9671915" y="326588"/>
                    <a:pt x="9689696" y="324467"/>
                  </a:cubicBezTo>
                  <a:cubicBezTo>
                    <a:pt x="9747117" y="317175"/>
                    <a:pt x="9803355" y="332523"/>
                    <a:pt x="9860526" y="329986"/>
                  </a:cubicBezTo>
                  <a:cubicBezTo>
                    <a:pt x="9888572" y="328594"/>
                    <a:pt x="9919723" y="338048"/>
                    <a:pt x="9949775" y="340386"/>
                  </a:cubicBezTo>
                  <a:cubicBezTo>
                    <a:pt x="9998886" y="344296"/>
                    <a:pt x="10048092" y="346302"/>
                    <a:pt x="10097252" y="349262"/>
                  </a:cubicBezTo>
                  <a:cubicBezTo>
                    <a:pt x="10113390" y="350297"/>
                    <a:pt x="10129133" y="351886"/>
                    <a:pt x="10145261" y="353113"/>
                  </a:cubicBezTo>
                  <a:cubicBezTo>
                    <a:pt x="10159555" y="354243"/>
                    <a:pt x="10174512" y="356743"/>
                    <a:pt x="10188159" y="356124"/>
                  </a:cubicBezTo>
                  <a:cubicBezTo>
                    <a:pt x="10237589" y="353944"/>
                    <a:pt x="10286441" y="348682"/>
                    <a:pt x="10336144" y="348235"/>
                  </a:cubicBezTo>
                  <a:cubicBezTo>
                    <a:pt x="10379222" y="347822"/>
                    <a:pt x="10423443" y="353764"/>
                    <a:pt x="10466847" y="354131"/>
                  </a:cubicBezTo>
                  <a:cubicBezTo>
                    <a:pt x="10543353" y="354898"/>
                    <a:pt x="10619988" y="353190"/>
                    <a:pt x="10696514" y="353575"/>
                  </a:cubicBezTo>
                  <a:cubicBezTo>
                    <a:pt x="10713071" y="353680"/>
                    <a:pt x="10730069" y="359342"/>
                    <a:pt x="10746932" y="360606"/>
                  </a:cubicBezTo>
                  <a:cubicBezTo>
                    <a:pt x="10799731" y="364326"/>
                    <a:pt x="10852569" y="367289"/>
                    <a:pt x="10905388" y="370627"/>
                  </a:cubicBezTo>
                  <a:cubicBezTo>
                    <a:pt x="10935470" y="372396"/>
                    <a:pt x="10965963" y="373421"/>
                    <a:pt x="10995602" y="376691"/>
                  </a:cubicBezTo>
                  <a:cubicBezTo>
                    <a:pt x="11034750" y="381032"/>
                    <a:pt x="11070168" y="386324"/>
                    <a:pt x="11107647" y="373405"/>
                  </a:cubicBezTo>
                  <a:cubicBezTo>
                    <a:pt x="11165372" y="353347"/>
                    <a:pt x="11236837" y="366060"/>
                    <a:pt x="11302440" y="364156"/>
                  </a:cubicBezTo>
                  <a:cubicBezTo>
                    <a:pt x="11319394" y="363708"/>
                    <a:pt x="11336655" y="364422"/>
                    <a:pt x="11353613" y="363785"/>
                  </a:cubicBezTo>
                  <a:cubicBezTo>
                    <a:pt x="11384961" y="362566"/>
                    <a:pt x="11415955" y="360947"/>
                    <a:pt x="11447323" y="359346"/>
                  </a:cubicBezTo>
                  <a:cubicBezTo>
                    <a:pt x="11452855" y="359066"/>
                    <a:pt x="11459104" y="359200"/>
                    <a:pt x="11464292" y="358519"/>
                  </a:cubicBezTo>
                  <a:cubicBezTo>
                    <a:pt x="11512058" y="353010"/>
                    <a:pt x="11559143" y="346321"/>
                    <a:pt x="11607560" y="342370"/>
                  </a:cubicBezTo>
                  <a:cubicBezTo>
                    <a:pt x="11631218" y="340368"/>
                    <a:pt x="11657295" y="341352"/>
                    <a:pt x="11681426" y="344335"/>
                  </a:cubicBezTo>
                  <a:cubicBezTo>
                    <a:pt x="11751997" y="352993"/>
                    <a:pt x="11821986" y="358760"/>
                    <a:pt x="11893565" y="355261"/>
                  </a:cubicBezTo>
                  <a:cubicBezTo>
                    <a:pt x="11921973" y="353889"/>
                    <a:pt x="11953288" y="360300"/>
                    <a:pt x="11983290" y="363588"/>
                  </a:cubicBezTo>
                  <a:lnTo>
                    <a:pt x="12192000" y="388018"/>
                  </a:lnTo>
                  <a:lnTo>
                    <a:pt x="12192000" y="577115"/>
                  </a:lnTo>
                  <a:lnTo>
                    <a:pt x="12157329" y="588862"/>
                  </a:lnTo>
                  <a:cubicBezTo>
                    <a:pt x="12118393" y="608572"/>
                    <a:pt x="12109715" y="605637"/>
                    <a:pt x="12066948" y="586034"/>
                  </a:cubicBezTo>
                  <a:cubicBezTo>
                    <a:pt x="12016991" y="563193"/>
                    <a:pt x="11965119" y="541779"/>
                    <a:pt x="11911344" y="521599"/>
                  </a:cubicBezTo>
                  <a:cubicBezTo>
                    <a:pt x="11894383" y="515178"/>
                    <a:pt x="11869417" y="514060"/>
                    <a:pt x="11847823" y="511785"/>
                  </a:cubicBezTo>
                  <a:cubicBezTo>
                    <a:pt x="11811233" y="507768"/>
                    <a:pt x="11773630" y="501982"/>
                    <a:pt x="11737547" y="502380"/>
                  </a:cubicBezTo>
                  <a:cubicBezTo>
                    <a:pt x="11702930" y="502855"/>
                    <a:pt x="11668388" y="508866"/>
                    <a:pt x="11636052" y="514993"/>
                  </a:cubicBezTo>
                  <a:cubicBezTo>
                    <a:pt x="11545722" y="532199"/>
                    <a:pt x="11462455" y="555118"/>
                    <a:pt x="11394706" y="590867"/>
                  </a:cubicBezTo>
                  <a:cubicBezTo>
                    <a:pt x="11385999" y="595562"/>
                    <a:pt x="11369016" y="596581"/>
                    <a:pt x="11354978" y="597561"/>
                  </a:cubicBezTo>
                  <a:cubicBezTo>
                    <a:pt x="11332076" y="599224"/>
                    <a:pt x="11308448" y="600655"/>
                    <a:pt x="11285306" y="599825"/>
                  </a:cubicBezTo>
                  <a:cubicBezTo>
                    <a:pt x="11172906" y="595841"/>
                    <a:pt x="11083430" y="617861"/>
                    <a:pt x="11008528" y="656670"/>
                  </a:cubicBezTo>
                  <a:cubicBezTo>
                    <a:pt x="10986971" y="667750"/>
                    <a:pt x="10970753" y="668236"/>
                    <a:pt x="10948735" y="652964"/>
                  </a:cubicBezTo>
                  <a:cubicBezTo>
                    <a:pt x="10923173" y="635218"/>
                    <a:pt x="10885031" y="639705"/>
                    <a:pt x="10850698" y="641721"/>
                  </a:cubicBezTo>
                  <a:cubicBezTo>
                    <a:pt x="10815269" y="643680"/>
                    <a:pt x="10779458" y="645811"/>
                    <a:pt x="10744026" y="647769"/>
                  </a:cubicBezTo>
                  <a:cubicBezTo>
                    <a:pt x="10717832" y="649066"/>
                    <a:pt x="10692021" y="650003"/>
                    <a:pt x="10666160" y="651891"/>
                  </a:cubicBezTo>
                  <a:cubicBezTo>
                    <a:pt x="10585627" y="657783"/>
                    <a:pt x="10513854" y="650969"/>
                    <a:pt x="10450521" y="616552"/>
                  </a:cubicBezTo>
                  <a:cubicBezTo>
                    <a:pt x="10402221" y="590175"/>
                    <a:pt x="10339099" y="579806"/>
                    <a:pt x="10271192" y="583498"/>
                  </a:cubicBezTo>
                  <a:cubicBezTo>
                    <a:pt x="10262701" y="584006"/>
                    <a:pt x="10251859" y="587254"/>
                    <a:pt x="10246067" y="585423"/>
                  </a:cubicBezTo>
                  <a:cubicBezTo>
                    <a:pt x="10158786" y="558528"/>
                    <a:pt x="10086634" y="594049"/>
                    <a:pt x="10005027" y="592252"/>
                  </a:cubicBezTo>
                  <a:cubicBezTo>
                    <a:pt x="9969004" y="591507"/>
                    <a:pt x="9931565" y="603664"/>
                    <a:pt x="9898681" y="613195"/>
                  </a:cubicBezTo>
                  <a:cubicBezTo>
                    <a:pt x="9853463" y="626281"/>
                    <a:pt x="9813049" y="639042"/>
                    <a:pt x="9753225" y="629038"/>
                  </a:cubicBezTo>
                  <a:cubicBezTo>
                    <a:pt x="9693404" y="618845"/>
                    <a:pt x="9637675" y="628898"/>
                    <a:pt x="9591376" y="648601"/>
                  </a:cubicBezTo>
                  <a:cubicBezTo>
                    <a:pt x="9556001" y="663537"/>
                    <a:pt x="9518120" y="663077"/>
                    <a:pt x="9472860" y="655936"/>
                  </a:cubicBezTo>
                  <a:cubicBezTo>
                    <a:pt x="9416283" y="647056"/>
                    <a:pt x="9357217" y="643578"/>
                    <a:pt x="9299788" y="636945"/>
                  </a:cubicBezTo>
                  <a:cubicBezTo>
                    <a:pt x="9287347" y="635531"/>
                    <a:pt x="9271710" y="632039"/>
                    <a:pt x="9264605" y="627087"/>
                  </a:cubicBezTo>
                  <a:cubicBezTo>
                    <a:pt x="9177661" y="565680"/>
                    <a:pt x="9051076" y="558473"/>
                    <a:pt x="8926435" y="549269"/>
                  </a:cubicBezTo>
                  <a:cubicBezTo>
                    <a:pt x="8850925" y="543595"/>
                    <a:pt x="8774954" y="539613"/>
                    <a:pt x="8698934" y="536583"/>
                  </a:cubicBezTo>
                  <a:cubicBezTo>
                    <a:pt x="8673232" y="535428"/>
                    <a:pt x="8645916" y="537050"/>
                    <a:pt x="8622862" y="541563"/>
                  </a:cubicBezTo>
                  <a:cubicBezTo>
                    <a:pt x="8574890" y="551069"/>
                    <a:pt x="8530403" y="564380"/>
                    <a:pt x="8482784" y="574094"/>
                  </a:cubicBezTo>
                  <a:cubicBezTo>
                    <a:pt x="8464923" y="577929"/>
                    <a:pt x="8442157" y="576927"/>
                    <a:pt x="8421565" y="576610"/>
                  </a:cubicBezTo>
                  <a:cubicBezTo>
                    <a:pt x="8385152" y="576229"/>
                    <a:pt x="8345023" y="569546"/>
                    <a:pt x="8313469" y="574762"/>
                  </a:cubicBezTo>
                  <a:cubicBezTo>
                    <a:pt x="8231431" y="588203"/>
                    <a:pt x="8155671" y="580227"/>
                    <a:pt x="8079520" y="558685"/>
                  </a:cubicBezTo>
                  <a:cubicBezTo>
                    <a:pt x="7972906" y="528487"/>
                    <a:pt x="7870782" y="525043"/>
                    <a:pt x="7773327" y="558854"/>
                  </a:cubicBezTo>
                  <a:cubicBezTo>
                    <a:pt x="7729470" y="574107"/>
                    <a:pt x="7688069" y="563543"/>
                    <a:pt x="7652477" y="547561"/>
                  </a:cubicBezTo>
                  <a:cubicBezTo>
                    <a:pt x="7611494" y="529005"/>
                    <a:pt x="7570974" y="522685"/>
                    <a:pt x="7522274" y="532150"/>
                  </a:cubicBezTo>
                  <a:cubicBezTo>
                    <a:pt x="7511488" y="534257"/>
                    <a:pt x="7496511" y="532136"/>
                    <a:pt x="7484080" y="530532"/>
                  </a:cubicBezTo>
                  <a:cubicBezTo>
                    <a:pt x="7413133" y="522044"/>
                    <a:pt x="7341987" y="510303"/>
                    <a:pt x="7282277" y="540177"/>
                  </a:cubicBezTo>
                  <a:cubicBezTo>
                    <a:pt x="7270558" y="546051"/>
                    <a:pt x="7251336" y="547713"/>
                    <a:pt x="7235690" y="551282"/>
                  </a:cubicBezTo>
                  <a:cubicBezTo>
                    <a:pt x="7170161" y="565782"/>
                    <a:pt x="7172820" y="564203"/>
                    <a:pt x="7116339" y="539494"/>
                  </a:cubicBezTo>
                  <a:cubicBezTo>
                    <a:pt x="7086841" y="526502"/>
                    <a:pt x="7045980" y="512724"/>
                    <a:pt x="7011067" y="511848"/>
                  </a:cubicBezTo>
                  <a:cubicBezTo>
                    <a:pt x="6800473" y="506533"/>
                    <a:pt x="6601893" y="468653"/>
                    <a:pt x="6403234" y="432296"/>
                  </a:cubicBezTo>
                  <a:cubicBezTo>
                    <a:pt x="6280760" y="409851"/>
                    <a:pt x="6160432" y="402592"/>
                    <a:pt x="6036273" y="412301"/>
                  </a:cubicBezTo>
                  <a:cubicBezTo>
                    <a:pt x="5946471" y="419425"/>
                    <a:pt x="5863077" y="395593"/>
                    <a:pt x="5780467" y="377910"/>
                  </a:cubicBezTo>
                  <a:cubicBezTo>
                    <a:pt x="5763357" y="374343"/>
                    <a:pt x="5747757" y="363033"/>
                    <a:pt x="5739051" y="353609"/>
                  </a:cubicBezTo>
                  <a:cubicBezTo>
                    <a:pt x="5707675" y="320294"/>
                    <a:pt x="5653252" y="312483"/>
                    <a:pt x="5583566" y="321995"/>
                  </a:cubicBezTo>
                  <a:cubicBezTo>
                    <a:pt x="5528347" y="329404"/>
                    <a:pt x="5477716" y="340486"/>
                    <a:pt x="5432030" y="362512"/>
                  </a:cubicBezTo>
                  <a:cubicBezTo>
                    <a:pt x="5378421" y="388318"/>
                    <a:pt x="5322767" y="418026"/>
                    <a:pt x="5241398" y="425781"/>
                  </a:cubicBezTo>
                  <a:cubicBezTo>
                    <a:pt x="5206262" y="429089"/>
                    <a:pt x="5176131" y="428273"/>
                    <a:pt x="5139710" y="421022"/>
                  </a:cubicBezTo>
                  <a:cubicBezTo>
                    <a:pt x="5069048" y="407018"/>
                    <a:pt x="4997864" y="396037"/>
                    <a:pt x="4929402" y="424310"/>
                  </a:cubicBezTo>
                  <a:cubicBezTo>
                    <a:pt x="4891785" y="439890"/>
                    <a:pt x="4841650" y="448519"/>
                    <a:pt x="4782793" y="441046"/>
                  </a:cubicBezTo>
                  <a:cubicBezTo>
                    <a:pt x="4709316" y="431663"/>
                    <a:pt x="4641426" y="442031"/>
                    <a:pt x="4577594" y="459290"/>
                  </a:cubicBezTo>
                  <a:cubicBezTo>
                    <a:pt x="4554816" y="465538"/>
                    <a:pt x="4527069" y="468279"/>
                    <a:pt x="4500826" y="470529"/>
                  </a:cubicBezTo>
                  <a:cubicBezTo>
                    <a:pt x="4440199" y="475746"/>
                    <a:pt x="4379252" y="479993"/>
                    <a:pt x="4317973" y="483649"/>
                  </a:cubicBezTo>
                  <a:cubicBezTo>
                    <a:pt x="4267762" y="486741"/>
                    <a:pt x="4217264" y="488292"/>
                    <a:pt x="4166722" y="490602"/>
                  </a:cubicBezTo>
                  <a:cubicBezTo>
                    <a:pt x="4111394" y="493045"/>
                    <a:pt x="4067073" y="503124"/>
                    <a:pt x="4042814" y="530660"/>
                  </a:cubicBezTo>
                  <a:cubicBezTo>
                    <a:pt x="4034996" y="539407"/>
                    <a:pt x="4017001" y="545715"/>
                    <a:pt x="4002653" y="552594"/>
                  </a:cubicBezTo>
                  <a:cubicBezTo>
                    <a:pt x="3992459" y="557592"/>
                    <a:pt x="3979023" y="561086"/>
                    <a:pt x="3969549" y="566312"/>
                  </a:cubicBezTo>
                  <a:cubicBezTo>
                    <a:pt x="3919896" y="593854"/>
                    <a:pt x="3870968" y="621622"/>
                    <a:pt x="3821685" y="649183"/>
                  </a:cubicBezTo>
                  <a:cubicBezTo>
                    <a:pt x="3816761" y="651788"/>
                    <a:pt x="3811445" y="654943"/>
                    <a:pt x="3805138" y="655947"/>
                  </a:cubicBezTo>
                  <a:cubicBezTo>
                    <a:pt x="3739817" y="666451"/>
                    <a:pt x="3673801" y="676154"/>
                    <a:pt x="3609177" y="687459"/>
                  </a:cubicBezTo>
                  <a:cubicBezTo>
                    <a:pt x="3584288" y="691878"/>
                    <a:pt x="3558597" y="697589"/>
                    <a:pt x="3539727" y="706521"/>
                  </a:cubicBezTo>
                  <a:cubicBezTo>
                    <a:pt x="3496714" y="726780"/>
                    <a:pt x="3457268" y="749132"/>
                    <a:pt x="3396572" y="755681"/>
                  </a:cubicBezTo>
                  <a:cubicBezTo>
                    <a:pt x="3378807" y="757611"/>
                    <a:pt x="3357809" y="758036"/>
                    <a:pt x="3341054" y="754679"/>
                  </a:cubicBezTo>
                  <a:cubicBezTo>
                    <a:pt x="3272962" y="740809"/>
                    <a:pt x="3206471" y="724541"/>
                    <a:pt x="3138775" y="710120"/>
                  </a:cubicBezTo>
                  <a:cubicBezTo>
                    <a:pt x="3095820" y="701191"/>
                    <a:pt x="3056969" y="691141"/>
                    <a:pt x="3037283" y="666453"/>
                  </a:cubicBezTo>
                  <a:cubicBezTo>
                    <a:pt x="3031764" y="659487"/>
                    <a:pt x="3015626" y="651391"/>
                    <a:pt x="3002117" y="649347"/>
                  </a:cubicBezTo>
                  <a:cubicBezTo>
                    <a:pt x="2915220" y="636209"/>
                    <a:pt x="2829194" y="627503"/>
                    <a:pt x="2747294" y="652400"/>
                  </a:cubicBezTo>
                  <a:cubicBezTo>
                    <a:pt x="2730084" y="657794"/>
                    <a:pt x="2698519" y="656140"/>
                    <a:pt x="2676273" y="652304"/>
                  </a:cubicBezTo>
                  <a:cubicBezTo>
                    <a:pt x="2590546" y="637890"/>
                    <a:pt x="2508883" y="630176"/>
                    <a:pt x="2432360" y="657836"/>
                  </a:cubicBezTo>
                  <a:cubicBezTo>
                    <a:pt x="2423352" y="661179"/>
                    <a:pt x="2395274" y="656272"/>
                    <a:pt x="2382311" y="650824"/>
                  </a:cubicBezTo>
                  <a:cubicBezTo>
                    <a:pt x="2257393" y="597728"/>
                    <a:pt x="2187724" y="592930"/>
                    <a:pt x="2055134" y="630053"/>
                  </a:cubicBezTo>
                  <a:cubicBezTo>
                    <a:pt x="2046542" y="632464"/>
                    <a:pt x="2035364" y="635121"/>
                    <a:pt x="2031829" y="639324"/>
                  </a:cubicBezTo>
                  <a:cubicBezTo>
                    <a:pt x="2007977" y="666120"/>
                    <a:pt x="1960229" y="664380"/>
                    <a:pt x="1912764" y="664183"/>
                  </a:cubicBezTo>
                  <a:cubicBezTo>
                    <a:pt x="1860521" y="663924"/>
                    <a:pt x="1808236" y="664426"/>
                    <a:pt x="1755637" y="663960"/>
                  </a:cubicBezTo>
                  <a:cubicBezTo>
                    <a:pt x="1746439" y="663859"/>
                    <a:pt x="1736243" y="661799"/>
                    <a:pt x="1727159" y="659605"/>
                  </a:cubicBezTo>
                  <a:cubicBezTo>
                    <a:pt x="1692256" y="651480"/>
                    <a:pt x="1658604" y="640559"/>
                    <a:pt x="1622470" y="634850"/>
                  </a:cubicBezTo>
                  <a:cubicBezTo>
                    <a:pt x="1544362" y="622552"/>
                    <a:pt x="1469248" y="602210"/>
                    <a:pt x="1385955" y="604522"/>
                  </a:cubicBezTo>
                  <a:cubicBezTo>
                    <a:pt x="1371585" y="604913"/>
                    <a:pt x="1355357" y="598530"/>
                    <a:pt x="1340055" y="595629"/>
                  </a:cubicBezTo>
                  <a:cubicBezTo>
                    <a:pt x="1312351" y="590552"/>
                    <a:pt x="1285460" y="583993"/>
                    <a:pt x="1257271" y="581180"/>
                  </a:cubicBezTo>
                  <a:cubicBezTo>
                    <a:pt x="1182583" y="573830"/>
                    <a:pt x="1107142" y="566824"/>
                    <a:pt x="1031914" y="562692"/>
                  </a:cubicBezTo>
                  <a:cubicBezTo>
                    <a:pt x="995593" y="560597"/>
                    <a:pt x="958880" y="565923"/>
                    <a:pt x="922031" y="566853"/>
                  </a:cubicBezTo>
                  <a:cubicBezTo>
                    <a:pt x="905446" y="567320"/>
                    <a:pt x="878533" y="568199"/>
                    <a:pt x="873250" y="563724"/>
                  </a:cubicBezTo>
                  <a:cubicBezTo>
                    <a:pt x="832343" y="529722"/>
                    <a:pt x="772202" y="532674"/>
                    <a:pt x="711627" y="529880"/>
                  </a:cubicBezTo>
                  <a:cubicBezTo>
                    <a:pt x="577999" y="523641"/>
                    <a:pt x="447408" y="543696"/>
                    <a:pt x="311112" y="525106"/>
                  </a:cubicBezTo>
                  <a:cubicBezTo>
                    <a:pt x="271645" y="519795"/>
                    <a:pt x="226936" y="530235"/>
                    <a:pt x="184145" y="532188"/>
                  </a:cubicBezTo>
                  <a:cubicBezTo>
                    <a:pt x="162015" y="533128"/>
                    <a:pt x="137665" y="534333"/>
                    <a:pt x="116886" y="530572"/>
                  </a:cubicBezTo>
                  <a:cubicBezTo>
                    <a:pt x="84810" y="524693"/>
                    <a:pt x="54011" y="515448"/>
                    <a:pt x="23941" y="506433"/>
                  </a:cubicBezTo>
                  <a:lnTo>
                    <a:pt x="0" y="502149"/>
                  </a:lnTo>
                  <a:close/>
                </a:path>
              </a:pathLst>
            </a:custGeom>
            <a:solidFill>
              <a:srgbClr val="FFFFFF"/>
            </a:solidFill>
            <a:ln w="12700" cap="flat" cmpd="sng" algn="ctr">
              <a:noFill/>
              <a:prstDash val="solid"/>
              <a:miter lim="800000"/>
            </a:ln>
            <a:effectLst>
              <a:outerShdw blurRad="381000" dist="152400" dir="5400000" algn="t" rotWithShape="0">
                <a:prstClr val="black">
                  <a:alpha val="1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9A1F0E66-9B5E-4980-8AEC-B4D144B4878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2959818"/>
              <a:ext cx="12192000" cy="757168"/>
            </a:xfrm>
            <a:custGeom>
              <a:avLst/>
              <a:gdLst>
                <a:gd name="connsiteX0" fmla="*/ 0 w 12192000"/>
                <a:gd name="connsiteY0" fmla="*/ 0 h 757168"/>
                <a:gd name="connsiteX1" fmla="*/ 41653 w 12192000"/>
                <a:gd name="connsiteY1" fmla="*/ 6945 h 757168"/>
                <a:gd name="connsiteX2" fmla="*/ 81317 w 12192000"/>
                <a:gd name="connsiteY2" fmla="*/ 15509 h 757168"/>
                <a:gd name="connsiteX3" fmla="*/ 114150 w 12192000"/>
                <a:gd name="connsiteY3" fmla="*/ 28105 h 757168"/>
                <a:gd name="connsiteX4" fmla="*/ 214865 w 12192000"/>
                <a:gd name="connsiteY4" fmla="*/ 58374 h 757168"/>
                <a:gd name="connsiteX5" fmla="*/ 299237 w 12192000"/>
                <a:gd name="connsiteY5" fmla="*/ 63560 h 757168"/>
                <a:gd name="connsiteX6" fmla="*/ 415570 w 12192000"/>
                <a:gd name="connsiteY6" fmla="*/ 83774 h 757168"/>
                <a:gd name="connsiteX7" fmla="*/ 633210 w 12192000"/>
                <a:gd name="connsiteY7" fmla="*/ 109108 h 757168"/>
                <a:gd name="connsiteX8" fmla="*/ 677567 w 12192000"/>
                <a:gd name="connsiteY8" fmla="*/ 119446 h 757168"/>
                <a:gd name="connsiteX9" fmla="*/ 946429 w 12192000"/>
                <a:gd name="connsiteY9" fmla="*/ 171502 h 757168"/>
                <a:gd name="connsiteX10" fmla="*/ 1163367 w 12192000"/>
                <a:gd name="connsiteY10" fmla="*/ 182106 h 757168"/>
                <a:gd name="connsiteX11" fmla="*/ 1180337 w 12192000"/>
                <a:gd name="connsiteY11" fmla="*/ 181279 h 757168"/>
                <a:gd name="connsiteX12" fmla="*/ 1263939 w 12192000"/>
                <a:gd name="connsiteY12" fmla="*/ 173070 h 757168"/>
                <a:gd name="connsiteX13" fmla="*/ 1392213 w 12192000"/>
                <a:gd name="connsiteY13" fmla="*/ 183225 h 757168"/>
                <a:gd name="connsiteX14" fmla="*/ 1479752 w 12192000"/>
                <a:gd name="connsiteY14" fmla="*/ 205174 h 757168"/>
                <a:gd name="connsiteX15" fmla="*/ 1589813 w 12192000"/>
                <a:gd name="connsiteY15" fmla="*/ 211706 h 757168"/>
                <a:gd name="connsiteX16" fmla="*/ 1716264 w 12192000"/>
                <a:gd name="connsiteY16" fmla="*/ 207459 h 757168"/>
                <a:gd name="connsiteX17" fmla="*/ 1772900 w 12192000"/>
                <a:gd name="connsiteY17" fmla="*/ 208137 h 757168"/>
                <a:gd name="connsiteX18" fmla="*/ 1929319 w 12192000"/>
                <a:gd name="connsiteY18" fmla="*/ 193822 h 757168"/>
                <a:gd name="connsiteX19" fmla="*/ 2021514 w 12192000"/>
                <a:gd name="connsiteY19" fmla="*/ 204186 h 757168"/>
                <a:gd name="connsiteX20" fmla="*/ 2111753 w 12192000"/>
                <a:gd name="connsiteY20" fmla="*/ 223797 h 757168"/>
                <a:gd name="connsiteX21" fmla="*/ 2169356 w 12192000"/>
                <a:gd name="connsiteY21" fmla="*/ 241125 h 757168"/>
                <a:gd name="connsiteX22" fmla="*/ 2286638 w 12192000"/>
                <a:gd name="connsiteY22" fmla="*/ 257382 h 757168"/>
                <a:gd name="connsiteX23" fmla="*/ 2308368 w 12192000"/>
                <a:gd name="connsiteY23" fmla="*/ 256995 h 757168"/>
                <a:gd name="connsiteX24" fmla="*/ 2660621 w 12192000"/>
                <a:gd name="connsiteY24" fmla="*/ 262863 h 757168"/>
                <a:gd name="connsiteX25" fmla="*/ 2801134 w 12192000"/>
                <a:gd name="connsiteY25" fmla="*/ 250006 h 757168"/>
                <a:gd name="connsiteX26" fmla="*/ 2830994 w 12192000"/>
                <a:gd name="connsiteY26" fmla="*/ 249091 h 757168"/>
                <a:gd name="connsiteX27" fmla="*/ 3129084 w 12192000"/>
                <a:gd name="connsiteY27" fmla="*/ 242009 h 757168"/>
                <a:gd name="connsiteX28" fmla="*/ 3162162 w 12192000"/>
                <a:gd name="connsiteY28" fmla="*/ 242789 h 757168"/>
                <a:gd name="connsiteX29" fmla="*/ 3254072 w 12192000"/>
                <a:gd name="connsiteY29" fmla="*/ 251612 h 757168"/>
                <a:gd name="connsiteX30" fmla="*/ 3473491 w 12192000"/>
                <a:gd name="connsiteY30" fmla="*/ 221903 h 757168"/>
                <a:gd name="connsiteX31" fmla="*/ 3691860 w 12192000"/>
                <a:gd name="connsiteY31" fmla="*/ 219228 h 757168"/>
                <a:gd name="connsiteX32" fmla="*/ 3811494 w 12192000"/>
                <a:gd name="connsiteY32" fmla="*/ 225691 h 757168"/>
                <a:gd name="connsiteX33" fmla="*/ 3897533 w 12192000"/>
                <a:gd name="connsiteY33" fmla="*/ 220087 h 757168"/>
                <a:gd name="connsiteX34" fmla="*/ 4109430 w 12192000"/>
                <a:gd name="connsiteY34" fmla="*/ 200477 h 757168"/>
                <a:gd name="connsiteX35" fmla="*/ 4208772 w 12192000"/>
                <a:gd name="connsiteY35" fmla="*/ 200914 h 757168"/>
                <a:gd name="connsiteX36" fmla="*/ 4314641 w 12192000"/>
                <a:gd name="connsiteY36" fmla="*/ 196159 h 757168"/>
                <a:gd name="connsiteX37" fmla="*/ 4577622 w 12192000"/>
                <a:gd name="connsiteY37" fmla="*/ 163774 h 757168"/>
                <a:gd name="connsiteX38" fmla="*/ 4790345 w 12192000"/>
                <a:gd name="connsiteY38" fmla="*/ 177592 h 757168"/>
                <a:gd name="connsiteX39" fmla="*/ 4926164 w 12192000"/>
                <a:gd name="connsiteY39" fmla="*/ 184139 h 757168"/>
                <a:gd name="connsiteX40" fmla="*/ 5088812 w 12192000"/>
                <a:gd name="connsiteY40" fmla="*/ 177401 h 757168"/>
                <a:gd name="connsiteX41" fmla="*/ 5222466 w 12192000"/>
                <a:gd name="connsiteY41" fmla="*/ 162082 h 757168"/>
                <a:gd name="connsiteX42" fmla="*/ 5406528 w 12192000"/>
                <a:gd name="connsiteY42" fmla="*/ 153987 h 757168"/>
                <a:gd name="connsiteX43" fmla="*/ 5590716 w 12192000"/>
                <a:gd name="connsiteY43" fmla="*/ 129490 h 757168"/>
                <a:gd name="connsiteX44" fmla="*/ 5719429 w 12192000"/>
                <a:gd name="connsiteY44" fmla="*/ 110099 h 757168"/>
                <a:gd name="connsiteX45" fmla="*/ 5897895 w 12192000"/>
                <a:gd name="connsiteY45" fmla="*/ 96368 h 757168"/>
                <a:gd name="connsiteX46" fmla="*/ 6169957 w 12192000"/>
                <a:gd name="connsiteY46" fmla="*/ 94411 h 757168"/>
                <a:gd name="connsiteX47" fmla="*/ 6294827 w 12192000"/>
                <a:gd name="connsiteY47" fmla="*/ 99236 h 757168"/>
                <a:gd name="connsiteX48" fmla="*/ 6494261 w 12192000"/>
                <a:gd name="connsiteY48" fmla="*/ 71724 h 757168"/>
                <a:gd name="connsiteX49" fmla="*/ 6579627 w 12192000"/>
                <a:gd name="connsiteY49" fmla="*/ 57883 h 757168"/>
                <a:gd name="connsiteX50" fmla="*/ 6654800 w 12192000"/>
                <a:gd name="connsiteY50" fmla="*/ 77086 h 757168"/>
                <a:gd name="connsiteX51" fmla="*/ 6703059 w 12192000"/>
                <a:gd name="connsiteY51" fmla="*/ 97166 h 757168"/>
                <a:gd name="connsiteX52" fmla="*/ 6859445 w 12192000"/>
                <a:gd name="connsiteY52" fmla="*/ 90481 h 757168"/>
                <a:gd name="connsiteX53" fmla="*/ 7025414 w 12192000"/>
                <a:gd name="connsiteY53" fmla="*/ 83536 h 757168"/>
                <a:gd name="connsiteX54" fmla="*/ 7144137 w 12192000"/>
                <a:gd name="connsiteY54" fmla="*/ 79264 h 757168"/>
                <a:gd name="connsiteX55" fmla="*/ 7291235 w 12192000"/>
                <a:gd name="connsiteY55" fmla="*/ 95367 h 757168"/>
                <a:gd name="connsiteX56" fmla="*/ 7407395 w 12192000"/>
                <a:gd name="connsiteY56" fmla="*/ 104888 h 757168"/>
                <a:gd name="connsiteX57" fmla="*/ 7500837 w 12192000"/>
                <a:gd name="connsiteY57" fmla="*/ 119515 h 757168"/>
                <a:gd name="connsiteX58" fmla="*/ 7533567 w 12192000"/>
                <a:gd name="connsiteY58" fmla="*/ 126955 h 757168"/>
                <a:gd name="connsiteX59" fmla="*/ 7792910 w 12192000"/>
                <a:gd name="connsiteY59" fmla="*/ 185188 h 757168"/>
                <a:gd name="connsiteX60" fmla="*/ 8070699 w 12192000"/>
                <a:gd name="connsiteY60" fmla="*/ 235423 h 757168"/>
                <a:gd name="connsiteX61" fmla="*/ 8253177 w 12192000"/>
                <a:gd name="connsiteY61" fmla="*/ 222473 h 757168"/>
                <a:gd name="connsiteX62" fmla="*/ 8320683 w 12192000"/>
                <a:gd name="connsiteY62" fmla="*/ 226393 h 757168"/>
                <a:gd name="connsiteX63" fmla="*/ 8631438 w 12192000"/>
                <a:gd name="connsiteY63" fmla="*/ 237528 h 757168"/>
                <a:gd name="connsiteX64" fmla="*/ 8686410 w 12192000"/>
                <a:gd name="connsiteY64" fmla="*/ 234877 h 757168"/>
                <a:gd name="connsiteX65" fmla="*/ 8980658 w 12192000"/>
                <a:gd name="connsiteY65" fmla="*/ 273001 h 757168"/>
                <a:gd name="connsiteX66" fmla="*/ 9087625 w 12192000"/>
                <a:gd name="connsiteY66" fmla="*/ 282423 h 757168"/>
                <a:gd name="connsiteX67" fmla="*/ 9186017 w 12192000"/>
                <a:gd name="connsiteY67" fmla="*/ 293875 h 757168"/>
                <a:gd name="connsiteX68" fmla="*/ 9323931 w 12192000"/>
                <a:gd name="connsiteY68" fmla="*/ 302628 h 757168"/>
                <a:gd name="connsiteX69" fmla="*/ 9467213 w 12192000"/>
                <a:gd name="connsiteY69" fmla="*/ 307275 h 757168"/>
                <a:gd name="connsiteX70" fmla="*/ 9626826 w 12192000"/>
                <a:gd name="connsiteY70" fmla="*/ 316213 h 757168"/>
                <a:gd name="connsiteX71" fmla="*/ 9689696 w 12192000"/>
                <a:gd name="connsiteY71" fmla="*/ 324467 h 757168"/>
                <a:gd name="connsiteX72" fmla="*/ 9860526 w 12192000"/>
                <a:gd name="connsiteY72" fmla="*/ 329986 h 757168"/>
                <a:gd name="connsiteX73" fmla="*/ 9949775 w 12192000"/>
                <a:gd name="connsiteY73" fmla="*/ 340386 h 757168"/>
                <a:gd name="connsiteX74" fmla="*/ 10097252 w 12192000"/>
                <a:gd name="connsiteY74" fmla="*/ 349262 h 757168"/>
                <a:gd name="connsiteX75" fmla="*/ 10145261 w 12192000"/>
                <a:gd name="connsiteY75" fmla="*/ 353113 h 757168"/>
                <a:gd name="connsiteX76" fmla="*/ 10188159 w 12192000"/>
                <a:gd name="connsiteY76" fmla="*/ 356124 h 757168"/>
                <a:gd name="connsiteX77" fmla="*/ 10336144 w 12192000"/>
                <a:gd name="connsiteY77" fmla="*/ 348235 h 757168"/>
                <a:gd name="connsiteX78" fmla="*/ 10466847 w 12192000"/>
                <a:gd name="connsiteY78" fmla="*/ 354131 h 757168"/>
                <a:gd name="connsiteX79" fmla="*/ 10696514 w 12192000"/>
                <a:gd name="connsiteY79" fmla="*/ 353575 h 757168"/>
                <a:gd name="connsiteX80" fmla="*/ 10746932 w 12192000"/>
                <a:gd name="connsiteY80" fmla="*/ 360606 h 757168"/>
                <a:gd name="connsiteX81" fmla="*/ 10905388 w 12192000"/>
                <a:gd name="connsiteY81" fmla="*/ 370627 h 757168"/>
                <a:gd name="connsiteX82" fmla="*/ 10995602 w 12192000"/>
                <a:gd name="connsiteY82" fmla="*/ 376691 h 757168"/>
                <a:gd name="connsiteX83" fmla="*/ 11107647 w 12192000"/>
                <a:gd name="connsiteY83" fmla="*/ 373405 h 757168"/>
                <a:gd name="connsiteX84" fmla="*/ 11302440 w 12192000"/>
                <a:gd name="connsiteY84" fmla="*/ 364156 h 757168"/>
                <a:gd name="connsiteX85" fmla="*/ 11353613 w 12192000"/>
                <a:gd name="connsiteY85" fmla="*/ 363785 h 757168"/>
                <a:gd name="connsiteX86" fmla="*/ 11447323 w 12192000"/>
                <a:gd name="connsiteY86" fmla="*/ 359346 h 757168"/>
                <a:gd name="connsiteX87" fmla="*/ 11464292 w 12192000"/>
                <a:gd name="connsiteY87" fmla="*/ 358519 h 757168"/>
                <a:gd name="connsiteX88" fmla="*/ 11607560 w 12192000"/>
                <a:gd name="connsiteY88" fmla="*/ 342370 h 757168"/>
                <a:gd name="connsiteX89" fmla="*/ 11681426 w 12192000"/>
                <a:gd name="connsiteY89" fmla="*/ 344335 h 757168"/>
                <a:gd name="connsiteX90" fmla="*/ 11893565 w 12192000"/>
                <a:gd name="connsiteY90" fmla="*/ 355261 h 757168"/>
                <a:gd name="connsiteX91" fmla="*/ 11983290 w 12192000"/>
                <a:gd name="connsiteY91" fmla="*/ 363588 h 757168"/>
                <a:gd name="connsiteX92" fmla="*/ 12192000 w 12192000"/>
                <a:gd name="connsiteY92" fmla="*/ 388018 h 757168"/>
                <a:gd name="connsiteX93" fmla="*/ 12192000 w 12192000"/>
                <a:gd name="connsiteY93" fmla="*/ 577115 h 757168"/>
                <a:gd name="connsiteX94" fmla="*/ 12157329 w 12192000"/>
                <a:gd name="connsiteY94" fmla="*/ 588862 h 757168"/>
                <a:gd name="connsiteX95" fmla="*/ 12066948 w 12192000"/>
                <a:gd name="connsiteY95" fmla="*/ 586034 h 757168"/>
                <a:gd name="connsiteX96" fmla="*/ 11911344 w 12192000"/>
                <a:gd name="connsiteY96" fmla="*/ 521599 h 757168"/>
                <a:gd name="connsiteX97" fmla="*/ 11847823 w 12192000"/>
                <a:gd name="connsiteY97" fmla="*/ 511785 h 757168"/>
                <a:gd name="connsiteX98" fmla="*/ 11737547 w 12192000"/>
                <a:gd name="connsiteY98" fmla="*/ 502380 h 757168"/>
                <a:gd name="connsiteX99" fmla="*/ 11636052 w 12192000"/>
                <a:gd name="connsiteY99" fmla="*/ 514993 h 757168"/>
                <a:gd name="connsiteX100" fmla="*/ 11394706 w 12192000"/>
                <a:gd name="connsiteY100" fmla="*/ 590867 h 757168"/>
                <a:gd name="connsiteX101" fmla="*/ 11354978 w 12192000"/>
                <a:gd name="connsiteY101" fmla="*/ 597561 h 757168"/>
                <a:gd name="connsiteX102" fmla="*/ 11285306 w 12192000"/>
                <a:gd name="connsiteY102" fmla="*/ 599825 h 757168"/>
                <a:gd name="connsiteX103" fmla="*/ 11008528 w 12192000"/>
                <a:gd name="connsiteY103" fmla="*/ 656670 h 757168"/>
                <a:gd name="connsiteX104" fmla="*/ 10948735 w 12192000"/>
                <a:gd name="connsiteY104" fmla="*/ 652964 h 757168"/>
                <a:gd name="connsiteX105" fmla="*/ 10850698 w 12192000"/>
                <a:gd name="connsiteY105" fmla="*/ 641721 h 757168"/>
                <a:gd name="connsiteX106" fmla="*/ 10744026 w 12192000"/>
                <a:gd name="connsiteY106" fmla="*/ 647769 h 757168"/>
                <a:gd name="connsiteX107" fmla="*/ 10666160 w 12192000"/>
                <a:gd name="connsiteY107" fmla="*/ 651891 h 757168"/>
                <a:gd name="connsiteX108" fmla="*/ 10450521 w 12192000"/>
                <a:gd name="connsiteY108" fmla="*/ 616552 h 757168"/>
                <a:gd name="connsiteX109" fmla="*/ 10271192 w 12192000"/>
                <a:gd name="connsiteY109" fmla="*/ 583498 h 757168"/>
                <a:gd name="connsiteX110" fmla="*/ 10246067 w 12192000"/>
                <a:gd name="connsiteY110" fmla="*/ 585423 h 757168"/>
                <a:gd name="connsiteX111" fmla="*/ 10005027 w 12192000"/>
                <a:gd name="connsiteY111" fmla="*/ 592252 h 757168"/>
                <a:gd name="connsiteX112" fmla="*/ 9898681 w 12192000"/>
                <a:gd name="connsiteY112" fmla="*/ 613195 h 757168"/>
                <a:gd name="connsiteX113" fmla="*/ 9753225 w 12192000"/>
                <a:gd name="connsiteY113" fmla="*/ 629038 h 757168"/>
                <a:gd name="connsiteX114" fmla="*/ 9591376 w 12192000"/>
                <a:gd name="connsiteY114" fmla="*/ 648601 h 757168"/>
                <a:gd name="connsiteX115" fmla="*/ 9472860 w 12192000"/>
                <a:gd name="connsiteY115" fmla="*/ 655936 h 757168"/>
                <a:gd name="connsiteX116" fmla="*/ 9299788 w 12192000"/>
                <a:gd name="connsiteY116" fmla="*/ 636945 h 757168"/>
                <a:gd name="connsiteX117" fmla="*/ 9264605 w 12192000"/>
                <a:gd name="connsiteY117" fmla="*/ 627087 h 757168"/>
                <a:gd name="connsiteX118" fmla="*/ 8926435 w 12192000"/>
                <a:gd name="connsiteY118" fmla="*/ 549269 h 757168"/>
                <a:gd name="connsiteX119" fmla="*/ 8698934 w 12192000"/>
                <a:gd name="connsiteY119" fmla="*/ 536583 h 757168"/>
                <a:gd name="connsiteX120" fmla="*/ 8622862 w 12192000"/>
                <a:gd name="connsiteY120" fmla="*/ 541563 h 757168"/>
                <a:gd name="connsiteX121" fmla="*/ 8482784 w 12192000"/>
                <a:gd name="connsiteY121" fmla="*/ 574094 h 757168"/>
                <a:gd name="connsiteX122" fmla="*/ 8421565 w 12192000"/>
                <a:gd name="connsiteY122" fmla="*/ 576610 h 757168"/>
                <a:gd name="connsiteX123" fmla="*/ 8313469 w 12192000"/>
                <a:gd name="connsiteY123" fmla="*/ 574762 h 757168"/>
                <a:gd name="connsiteX124" fmla="*/ 8079520 w 12192000"/>
                <a:gd name="connsiteY124" fmla="*/ 558685 h 757168"/>
                <a:gd name="connsiteX125" fmla="*/ 7773327 w 12192000"/>
                <a:gd name="connsiteY125" fmla="*/ 558854 h 757168"/>
                <a:gd name="connsiteX126" fmla="*/ 7652477 w 12192000"/>
                <a:gd name="connsiteY126" fmla="*/ 547561 h 757168"/>
                <a:gd name="connsiteX127" fmla="*/ 7522274 w 12192000"/>
                <a:gd name="connsiteY127" fmla="*/ 532150 h 757168"/>
                <a:gd name="connsiteX128" fmla="*/ 7484080 w 12192000"/>
                <a:gd name="connsiteY128" fmla="*/ 530532 h 757168"/>
                <a:gd name="connsiteX129" fmla="*/ 7282277 w 12192000"/>
                <a:gd name="connsiteY129" fmla="*/ 540177 h 757168"/>
                <a:gd name="connsiteX130" fmla="*/ 7235690 w 12192000"/>
                <a:gd name="connsiteY130" fmla="*/ 551282 h 757168"/>
                <a:gd name="connsiteX131" fmla="*/ 7116339 w 12192000"/>
                <a:gd name="connsiteY131" fmla="*/ 539494 h 757168"/>
                <a:gd name="connsiteX132" fmla="*/ 7011067 w 12192000"/>
                <a:gd name="connsiteY132" fmla="*/ 511848 h 757168"/>
                <a:gd name="connsiteX133" fmla="*/ 6403234 w 12192000"/>
                <a:gd name="connsiteY133" fmla="*/ 432296 h 757168"/>
                <a:gd name="connsiteX134" fmla="*/ 6036273 w 12192000"/>
                <a:gd name="connsiteY134" fmla="*/ 412301 h 757168"/>
                <a:gd name="connsiteX135" fmla="*/ 5780467 w 12192000"/>
                <a:gd name="connsiteY135" fmla="*/ 377910 h 757168"/>
                <a:gd name="connsiteX136" fmla="*/ 5739051 w 12192000"/>
                <a:gd name="connsiteY136" fmla="*/ 353609 h 757168"/>
                <a:gd name="connsiteX137" fmla="*/ 5583566 w 12192000"/>
                <a:gd name="connsiteY137" fmla="*/ 321995 h 757168"/>
                <a:gd name="connsiteX138" fmla="*/ 5432030 w 12192000"/>
                <a:gd name="connsiteY138" fmla="*/ 362512 h 757168"/>
                <a:gd name="connsiteX139" fmla="*/ 5241398 w 12192000"/>
                <a:gd name="connsiteY139" fmla="*/ 425781 h 757168"/>
                <a:gd name="connsiteX140" fmla="*/ 5139710 w 12192000"/>
                <a:gd name="connsiteY140" fmla="*/ 421022 h 757168"/>
                <a:gd name="connsiteX141" fmla="*/ 4929402 w 12192000"/>
                <a:gd name="connsiteY141" fmla="*/ 424310 h 757168"/>
                <a:gd name="connsiteX142" fmla="*/ 4782793 w 12192000"/>
                <a:gd name="connsiteY142" fmla="*/ 441046 h 757168"/>
                <a:gd name="connsiteX143" fmla="*/ 4577594 w 12192000"/>
                <a:gd name="connsiteY143" fmla="*/ 459290 h 757168"/>
                <a:gd name="connsiteX144" fmla="*/ 4500826 w 12192000"/>
                <a:gd name="connsiteY144" fmla="*/ 470529 h 757168"/>
                <a:gd name="connsiteX145" fmla="*/ 4317973 w 12192000"/>
                <a:gd name="connsiteY145" fmla="*/ 483649 h 757168"/>
                <a:gd name="connsiteX146" fmla="*/ 4166722 w 12192000"/>
                <a:gd name="connsiteY146" fmla="*/ 490602 h 757168"/>
                <a:gd name="connsiteX147" fmla="*/ 4042814 w 12192000"/>
                <a:gd name="connsiteY147" fmla="*/ 530660 h 757168"/>
                <a:gd name="connsiteX148" fmla="*/ 4002653 w 12192000"/>
                <a:gd name="connsiteY148" fmla="*/ 552594 h 757168"/>
                <a:gd name="connsiteX149" fmla="*/ 3969549 w 12192000"/>
                <a:gd name="connsiteY149" fmla="*/ 566312 h 757168"/>
                <a:gd name="connsiteX150" fmla="*/ 3821685 w 12192000"/>
                <a:gd name="connsiteY150" fmla="*/ 649183 h 757168"/>
                <a:gd name="connsiteX151" fmla="*/ 3805138 w 12192000"/>
                <a:gd name="connsiteY151" fmla="*/ 655947 h 757168"/>
                <a:gd name="connsiteX152" fmla="*/ 3609177 w 12192000"/>
                <a:gd name="connsiteY152" fmla="*/ 687459 h 757168"/>
                <a:gd name="connsiteX153" fmla="*/ 3539727 w 12192000"/>
                <a:gd name="connsiteY153" fmla="*/ 706521 h 757168"/>
                <a:gd name="connsiteX154" fmla="*/ 3396572 w 12192000"/>
                <a:gd name="connsiteY154" fmla="*/ 755681 h 757168"/>
                <a:gd name="connsiteX155" fmla="*/ 3341054 w 12192000"/>
                <a:gd name="connsiteY155" fmla="*/ 754679 h 757168"/>
                <a:gd name="connsiteX156" fmla="*/ 3138775 w 12192000"/>
                <a:gd name="connsiteY156" fmla="*/ 710120 h 757168"/>
                <a:gd name="connsiteX157" fmla="*/ 3037283 w 12192000"/>
                <a:gd name="connsiteY157" fmla="*/ 666453 h 757168"/>
                <a:gd name="connsiteX158" fmla="*/ 3002117 w 12192000"/>
                <a:gd name="connsiteY158" fmla="*/ 649347 h 757168"/>
                <a:gd name="connsiteX159" fmla="*/ 2747294 w 12192000"/>
                <a:gd name="connsiteY159" fmla="*/ 652400 h 757168"/>
                <a:gd name="connsiteX160" fmla="*/ 2676273 w 12192000"/>
                <a:gd name="connsiteY160" fmla="*/ 652304 h 757168"/>
                <a:gd name="connsiteX161" fmla="*/ 2432360 w 12192000"/>
                <a:gd name="connsiteY161" fmla="*/ 657836 h 757168"/>
                <a:gd name="connsiteX162" fmla="*/ 2382311 w 12192000"/>
                <a:gd name="connsiteY162" fmla="*/ 650824 h 757168"/>
                <a:gd name="connsiteX163" fmla="*/ 2055134 w 12192000"/>
                <a:gd name="connsiteY163" fmla="*/ 630053 h 757168"/>
                <a:gd name="connsiteX164" fmla="*/ 2031829 w 12192000"/>
                <a:gd name="connsiteY164" fmla="*/ 639324 h 757168"/>
                <a:gd name="connsiteX165" fmla="*/ 1912764 w 12192000"/>
                <a:gd name="connsiteY165" fmla="*/ 664183 h 757168"/>
                <a:gd name="connsiteX166" fmla="*/ 1755637 w 12192000"/>
                <a:gd name="connsiteY166" fmla="*/ 663960 h 757168"/>
                <a:gd name="connsiteX167" fmla="*/ 1727159 w 12192000"/>
                <a:gd name="connsiteY167" fmla="*/ 659605 h 757168"/>
                <a:gd name="connsiteX168" fmla="*/ 1622470 w 12192000"/>
                <a:gd name="connsiteY168" fmla="*/ 634850 h 757168"/>
                <a:gd name="connsiteX169" fmla="*/ 1385955 w 12192000"/>
                <a:gd name="connsiteY169" fmla="*/ 604522 h 757168"/>
                <a:gd name="connsiteX170" fmla="*/ 1340055 w 12192000"/>
                <a:gd name="connsiteY170" fmla="*/ 595629 h 757168"/>
                <a:gd name="connsiteX171" fmla="*/ 1257271 w 12192000"/>
                <a:gd name="connsiteY171" fmla="*/ 581180 h 757168"/>
                <a:gd name="connsiteX172" fmla="*/ 1031914 w 12192000"/>
                <a:gd name="connsiteY172" fmla="*/ 562692 h 757168"/>
                <a:gd name="connsiteX173" fmla="*/ 922031 w 12192000"/>
                <a:gd name="connsiteY173" fmla="*/ 566853 h 757168"/>
                <a:gd name="connsiteX174" fmla="*/ 873250 w 12192000"/>
                <a:gd name="connsiteY174" fmla="*/ 563724 h 757168"/>
                <a:gd name="connsiteX175" fmla="*/ 711627 w 12192000"/>
                <a:gd name="connsiteY175" fmla="*/ 529880 h 757168"/>
                <a:gd name="connsiteX176" fmla="*/ 311112 w 12192000"/>
                <a:gd name="connsiteY176" fmla="*/ 525106 h 757168"/>
                <a:gd name="connsiteX177" fmla="*/ 184145 w 12192000"/>
                <a:gd name="connsiteY177" fmla="*/ 532188 h 757168"/>
                <a:gd name="connsiteX178" fmla="*/ 116886 w 12192000"/>
                <a:gd name="connsiteY178" fmla="*/ 530572 h 757168"/>
                <a:gd name="connsiteX179" fmla="*/ 23941 w 12192000"/>
                <a:gd name="connsiteY179" fmla="*/ 506433 h 757168"/>
                <a:gd name="connsiteX180" fmla="*/ 0 w 12192000"/>
                <a:gd name="connsiteY180" fmla="*/ 502149 h 7571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</a:cxnLst>
              <a:rect l="l" t="t" r="r" b="b"/>
              <a:pathLst>
                <a:path w="12192000" h="757168">
                  <a:moveTo>
                    <a:pt x="0" y="0"/>
                  </a:moveTo>
                  <a:lnTo>
                    <a:pt x="41653" y="6945"/>
                  </a:lnTo>
                  <a:cubicBezTo>
                    <a:pt x="55151" y="9178"/>
                    <a:pt x="68996" y="11810"/>
                    <a:pt x="81317" y="15509"/>
                  </a:cubicBezTo>
                  <a:cubicBezTo>
                    <a:pt x="92911" y="18978"/>
                    <a:pt x="102562" y="24446"/>
                    <a:pt x="114150" y="28105"/>
                  </a:cubicBezTo>
                  <a:cubicBezTo>
                    <a:pt x="145644" y="37958"/>
                    <a:pt x="177914" y="47281"/>
                    <a:pt x="214865" y="58374"/>
                  </a:cubicBezTo>
                  <a:cubicBezTo>
                    <a:pt x="236680" y="42349"/>
                    <a:pt x="264438" y="53534"/>
                    <a:pt x="299237" y="63560"/>
                  </a:cubicBezTo>
                  <a:cubicBezTo>
                    <a:pt x="334763" y="73816"/>
                    <a:pt x="376093" y="78654"/>
                    <a:pt x="415570" y="83774"/>
                  </a:cubicBezTo>
                  <a:cubicBezTo>
                    <a:pt x="487949" y="93100"/>
                    <a:pt x="560804" y="100354"/>
                    <a:pt x="633210" y="109108"/>
                  </a:cubicBezTo>
                  <a:cubicBezTo>
                    <a:pt x="648566" y="111058"/>
                    <a:pt x="666073" y="114072"/>
                    <a:pt x="677567" y="119446"/>
                  </a:cubicBezTo>
                  <a:cubicBezTo>
                    <a:pt x="756262" y="155621"/>
                    <a:pt x="853422" y="169678"/>
                    <a:pt x="946429" y="171502"/>
                  </a:cubicBezTo>
                  <a:cubicBezTo>
                    <a:pt x="1019582" y="173044"/>
                    <a:pt x="1091239" y="175083"/>
                    <a:pt x="1163367" y="182106"/>
                  </a:cubicBezTo>
                  <a:cubicBezTo>
                    <a:pt x="1168863" y="182586"/>
                    <a:pt x="1176224" y="182589"/>
                    <a:pt x="1180337" y="181279"/>
                  </a:cubicBezTo>
                  <a:cubicBezTo>
                    <a:pt x="1205822" y="172503"/>
                    <a:pt x="1231920" y="173109"/>
                    <a:pt x="1263939" y="173070"/>
                  </a:cubicBezTo>
                  <a:cubicBezTo>
                    <a:pt x="1309211" y="172961"/>
                    <a:pt x="1350592" y="176848"/>
                    <a:pt x="1392213" y="183225"/>
                  </a:cubicBezTo>
                  <a:cubicBezTo>
                    <a:pt x="1422516" y="187866"/>
                    <a:pt x="1453010" y="195759"/>
                    <a:pt x="1479752" y="205174"/>
                  </a:cubicBezTo>
                  <a:cubicBezTo>
                    <a:pt x="1516962" y="218381"/>
                    <a:pt x="1553071" y="224660"/>
                    <a:pt x="1589813" y="211706"/>
                  </a:cubicBezTo>
                  <a:cubicBezTo>
                    <a:pt x="1629541" y="197953"/>
                    <a:pt x="1673292" y="205778"/>
                    <a:pt x="1716264" y="207459"/>
                  </a:cubicBezTo>
                  <a:cubicBezTo>
                    <a:pt x="1734988" y="208248"/>
                    <a:pt x="1754789" y="209668"/>
                    <a:pt x="1772900" y="208137"/>
                  </a:cubicBezTo>
                  <a:cubicBezTo>
                    <a:pt x="1825381" y="203828"/>
                    <a:pt x="1876222" y="195808"/>
                    <a:pt x="1929319" y="193822"/>
                  </a:cubicBezTo>
                  <a:cubicBezTo>
                    <a:pt x="1958819" y="192698"/>
                    <a:pt x="1991232" y="199166"/>
                    <a:pt x="2021514" y="204186"/>
                  </a:cubicBezTo>
                  <a:cubicBezTo>
                    <a:pt x="2052154" y="209417"/>
                    <a:pt x="2082323" y="216530"/>
                    <a:pt x="2111753" y="223797"/>
                  </a:cubicBezTo>
                  <a:cubicBezTo>
                    <a:pt x="2131736" y="228659"/>
                    <a:pt x="2153567" y="233429"/>
                    <a:pt x="2169356" y="241125"/>
                  </a:cubicBezTo>
                  <a:cubicBezTo>
                    <a:pt x="2205243" y="258649"/>
                    <a:pt x="2242901" y="263295"/>
                    <a:pt x="2286638" y="257382"/>
                  </a:cubicBezTo>
                  <a:cubicBezTo>
                    <a:pt x="2293313" y="256396"/>
                    <a:pt x="2301018" y="256799"/>
                    <a:pt x="2308368" y="256995"/>
                  </a:cubicBezTo>
                  <a:cubicBezTo>
                    <a:pt x="2426026" y="259155"/>
                    <a:pt x="2543593" y="262834"/>
                    <a:pt x="2660621" y="262863"/>
                  </a:cubicBezTo>
                  <a:cubicBezTo>
                    <a:pt x="2708088" y="262871"/>
                    <a:pt x="2754165" y="254412"/>
                    <a:pt x="2801134" y="250006"/>
                  </a:cubicBezTo>
                  <a:cubicBezTo>
                    <a:pt x="2810748" y="249174"/>
                    <a:pt x="2821504" y="247638"/>
                    <a:pt x="2830994" y="249091"/>
                  </a:cubicBezTo>
                  <a:cubicBezTo>
                    <a:pt x="2934354" y="264045"/>
                    <a:pt x="3032340" y="255254"/>
                    <a:pt x="3129084" y="242009"/>
                  </a:cubicBezTo>
                  <a:cubicBezTo>
                    <a:pt x="3139090" y="240625"/>
                    <a:pt x="3151170" y="241831"/>
                    <a:pt x="3162162" y="242789"/>
                  </a:cubicBezTo>
                  <a:cubicBezTo>
                    <a:pt x="3192925" y="245736"/>
                    <a:pt x="3225969" y="254145"/>
                    <a:pt x="3254072" y="251612"/>
                  </a:cubicBezTo>
                  <a:cubicBezTo>
                    <a:pt x="3328782" y="244461"/>
                    <a:pt x="3402881" y="234992"/>
                    <a:pt x="3473491" y="221903"/>
                  </a:cubicBezTo>
                  <a:cubicBezTo>
                    <a:pt x="3545212" y="208683"/>
                    <a:pt x="3611651" y="197856"/>
                    <a:pt x="3691860" y="219228"/>
                  </a:cubicBezTo>
                  <a:cubicBezTo>
                    <a:pt x="3725977" y="228268"/>
                    <a:pt x="3771754" y="225515"/>
                    <a:pt x="3811494" y="225691"/>
                  </a:cubicBezTo>
                  <a:cubicBezTo>
                    <a:pt x="3840564" y="225687"/>
                    <a:pt x="3868906" y="218586"/>
                    <a:pt x="3897533" y="220087"/>
                  </a:cubicBezTo>
                  <a:cubicBezTo>
                    <a:pt x="3973874" y="224087"/>
                    <a:pt x="4042293" y="217563"/>
                    <a:pt x="4109430" y="200477"/>
                  </a:cubicBezTo>
                  <a:cubicBezTo>
                    <a:pt x="4135544" y="193834"/>
                    <a:pt x="4175268" y="201258"/>
                    <a:pt x="4208772" y="200914"/>
                  </a:cubicBezTo>
                  <a:cubicBezTo>
                    <a:pt x="4244136" y="200288"/>
                    <a:pt x="4280583" y="199908"/>
                    <a:pt x="4314641" y="196159"/>
                  </a:cubicBezTo>
                  <a:cubicBezTo>
                    <a:pt x="4402743" y="186278"/>
                    <a:pt x="4489848" y="174436"/>
                    <a:pt x="4577622" y="163774"/>
                  </a:cubicBezTo>
                  <a:cubicBezTo>
                    <a:pt x="4649843" y="154967"/>
                    <a:pt x="4719794" y="168553"/>
                    <a:pt x="4790345" y="177592"/>
                  </a:cubicBezTo>
                  <a:cubicBezTo>
                    <a:pt x="4834576" y="183345"/>
                    <a:pt x="4875614" y="193701"/>
                    <a:pt x="4926164" y="184139"/>
                  </a:cubicBezTo>
                  <a:cubicBezTo>
                    <a:pt x="4974485" y="175032"/>
                    <a:pt x="5034899" y="180870"/>
                    <a:pt x="5088812" y="177401"/>
                  </a:cubicBezTo>
                  <a:cubicBezTo>
                    <a:pt x="5134238" y="174439"/>
                    <a:pt x="5178353" y="168165"/>
                    <a:pt x="5222466" y="162082"/>
                  </a:cubicBezTo>
                  <a:cubicBezTo>
                    <a:pt x="5282519" y="153783"/>
                    <a:pt x="5341864" y="144876"/>
                    <a:pt x="5406528" y="153987"/>
                  </a:cubicBezTo>
                  <a:cubicBezTo>
                    <a:pt x="5479960" y="164323"/>
                    <a:pt x="5531876" y="142624"/>
                    <a:pt x="5590716" y="129490"/>
                  </a:cubicBezTo>
                  <a:cubicBezTo>
                    <a:pt x="5631296" y="120553"/>
                    <a:pt x="5675395" y="114659"/>
                    <a:pt x="5719429" y="110099"/>
                  </a:cubicBezTo>
                  <a:cubicBezTo>
                    <a:pt x="5778247" y="104215"/>
                    <a:pt x="5838715" y="102042"/>
                    <a:pt x="5897895" y="96368"/>
                  </a:cubicBezTo>
                  <a:cubicBezTo>
                    <a:pt x="5987399" y="87895"/>
                    <a:pt x="6077855" y="82333"/>
                    <a:pt x="6169957" y="94411"/>
                  </a:cubicBezTo>
                  <a:cubicBezTo>
                    <a:pt x="6212360" y="99875"/>
                    <a:pt x="6252010" y="101763"/>
                    <a:pt x="6294827" y="99236"/>
                  </a:cubicBezTo>
                  <a:cubicBezTo>
                    <a:pt x="6364965" y="95091"/>
                    <a:pt x="6436581" y="97891"/>
                    <a:pt x="6494261" y="71724"/>
                  </a:cubicBezTo>
                  <a:cubicBezTo>
                    <a:pt x="6514615" y="62488"/>
                    <a:pt x="6550354" y="61691"/>
                    <a:pt x="6579627" y="57883"/>
                  </a:cubicBezTo>
                  <a:cubicBezTo>
                    <a:pt x="6613354" y="53353"/>
                    <a:pt x="6637770" y="57878"/>
                    <a:pt x="6654800" y="77086"/>
                  </a:cubicBezTo>
                  <a:cubicBezTo>
                    <a:pt x="6662444" y="85688"/>
                    <a:pt x="6685147" y="94892"/>
                    <a:pt x="6703059" y="97166"/>
                  </a:cubicBezTo>
                  <a:cubicBezTo>
                    <a:pt x="6756799" y="103989"/>
                    <a:pt x="6806654" y="100687"/>
                    <a:pt x="6859445" y="90481"/>
                  </a:cubicBezTo>
                  <a:cubicBezTo>
                    <a:pt x="6908894" y="80861"/>
                    <a:pt x="6969747" y="85387"/>
                    <a:pt x="7025414" y="83536"/>
                  </a:cubicBezTo>
                  <a:cubicBezTo>
                    <a:pt x="7064862" y="82168"/>
                    <a:pt x="7104501" y="77186"/>
                    <a:pt x="7144137" y="79264"/>
                  </a:cubicBezTo>
                  <a:cubicBezTo>
                    <a:pt x="7193316" y="81841"/>
                    <a:pt x="7241809" y="90488"/>
                    <a:pt x="7291235" y="95367"/>
                  </a:cubicBezTo>
                  <a:cubicBezTo>
                    <a:pt x="7329668" y="99288"/>
                    <a:pt x="7368978" y="100585"/>
                    <a:pt x="7407395" y="104888"/>
                  </a:cubicBezTo>
                  <a:cubicBezTo>
                    <a:pt x="7438868" y="108256"/>
                    <a:pt x="7469832" y="114265"/>
                    <a:pt x="7500837" y="119515"/>
                  </a:cubicBezTo>
                  <a:cubicBezTo>
                    <a:pt x="7512146" y="121444"/>
                    <a:pt x="7523255" y="127178"/>
                    <a:pt x="7533567" y="126955"/>
                  </a:cubicBezTo>
                  <a:cubicBezTo>
                    <a:pt x="7636025" y="124121"/>
                    <a:pt x="7707510" y="164497"/>
                    <a:pt x="7792910" y="185188"/>
                  </a:cubicBezTo>
                  <a:cubicBezTo>
                    <a:pt x="7882663" y="207063"/>
                    <a:pt x="7969001" y="237914"/>
                    <a:pt x="8070699" y="235423"/>
                  </a:cubicBezTo>
                  <a:cubicBezTo>
                    <a:pt x="8132239" y="233879"/>
                    <a:pt x="8191903" y="225939"/>
                    <a:pt x="8253177" y="222473"/>
                  </a:cubicBezTo>
                  <a:cubicBezTo>
                    <a:pt x="8274949" y="221324"/>
                    <a:pt x="8299150" y="222976"/>
                    <a:pt x="8320683" y="226393"/>
                  </a:cubicBezTo>
                  <a:cubicBezTo>
                    <a:pt x="8424731" y="242340"/>
                    <a:pt x="8527777" y="249266"/>
                    <a:pt x="8631438" y="237528"/>
                  </a:cubicBezTo>
                  <a:cubicBezTo>
                    <a:pt x="8649201" y="235596"/>
                    <a:pt x="8668058" y="233915"/>
                    <a:pt x="8686410" y="234877"/>
                  </a:cubicBezTo>
                  <a:cubicBezTo>
                    <a:pt x="8786966" y="240146"/>
                    <a:pt x="8885480" y="249315"/>
                    <a:pt x="8980658" y="273001"/>
                  </a:cubicBezTo>
                  <a:cubicBezTo>
                    <a:pt x="9012626" y="280972"/>
                    <a:pt x="9052108" y="279035"/>
                    <a:pt x="9087625" y="282423"/>
                  </a:cubicBezTo>
                  <a:cubicBezTo>
                    <a:pt x="9120583" y="285484"/>
                    <a:pt x="9154319" y="287825"/>
                    <a:pt x="9186017" y="293875"/>
                  </a:cubicBezTo>
                  <a:cubicBezTo>
                    <a:pt x="9232288" y="302785"/>
                    <a:pt x="9275554" y="305815"/>
                    <a:pt x="9323931" y="302628"/>
                  </a:cubicBezTo>
                  <a:cubicBezTo>
                    <a:pt x="9370084" y="299705"/>
                    <a:pt x="9419491" y="304964"/>
                    <a:pt x="9467213" y="307275"/>
                  </a:cubicBezTo>
                  <a:cubicBezTo>
                    <a:pt x="9520438" y="309874"/>
                    <a:pt x="9573661" y="312473"/>
                    <a:pt x="9626826" y="316213"/>
                  </a:cubicBezTo>
                  <a:cubicBezTo>
                    <a:pt x="9648094" y="317708"/>
                    <a:pt x="9671915" y="326588"/>
                    <a:pt x="9689696" y="324467"/>
                  </a:cubicBezTo>
                  <a:cubicBezTo>
                    <a:pt x="9747117" y="317175"/>
                    <a:pt x="9803355" y="332523"/>
                    <a:pt x="9860526" y="329986"/>
                  </a:cubicBezTo>
                  <a:cubicBezTo>
                    <a:pt x="9888572" y="328594"/>
                    <a:pt x="9919723" y="338048"/>
                    <a:pt x="9949775" y="340386"/>
                  </a:cubicBezTo>
                  <a:cubicBezTo>
                    <a:pt x="9998886" y="344296"/>
                    <a:pt x="10048092" y="346302"/>
                    <a:pt x="10097252" y="349262"/>
                  </a:cubicBezTo>
                  <a:cubicBezTo>
                    <a:pt x="10113390" y="350297"/>
                    <a:pt x="10129133" y="351886"/>
                    <a:pt x="10145261" y="353113"/>
                  </a:cubicBezTo>
                  <a:cubicBezTo>
                    <a:pt x="10159555" y="354243"/>
                    <a:pt x="10174512" y="356743"/>
                    <a:pt x="10188159" y="356124"/>
                  </a:cubicBezTo>
                  <a:cubicBezTo>
                    <a:pt x="10237589" y="353944"/>
                    <a:pt x="10286441" y="348682"/>
                    <a:pt x="10336144" y="348235"/>
                  </a:cubicBezTo>
                  <a:cubicBezTo>
                    <a:pt x="10379222" y="347822"/>
                    <a:pt x="10423443" y="353764"/>
                    <a:pt x="10466847" y="354131"/>
                  </a:cubicBezTo>
                  <a:cubicBezTo>
                    <a:pt x="10543353" y="354898"/>
                    <a:pt x="10619988" y="353190"/>
                    <a:pt x="10696514" y="353575"/>
                  </a:cubicBezTo>
                  <a:cubicBezTo>
                    <a:pt x="10713071" y="353680"/>
                    <a:pt x="10730069" y="359342"/>
                    <a:pt x="10746932" y="360606"/>
                  </a:cubicBezTo>
                  <a:cubicBezTo>
                    <a:pt x="10799731" y="364326"/>
                    <a:pt x="10852569" y="367289"/>
                    <a:pt x="10905388" y="370627"/>
                  </a:cubicBezTo>
                  <a:cubicBezTo>
                    <a:pt x="10935470" y="372396"/>
                    <a:pt x="10965963" y="373421"/>
                    <a:pt x="10995602" y="376691"/>
                  </a:cubicBezTo>
                  <a:cubicBezTo>
                    <a:pt x="11034750" y="381032"/>
                    <a:pt x="11070168" y="386324"/>
                    <a:pt x="11107647" y="373405"/>
                  </a:cubicBezTo>
                  <a:cubicBezTo>
                    <a:pt x="11165372" y="353347"/>
                    <a:pt x="11236837" y="366060"/>
                    <a:pt x="11302440" y="364156"/>
                  </a:cubicBezTo>
                  <a:cubicBezTo>
                    <a:pt x="11319394" y="363708"/>
                    <a:pt x="11336655" y="364422"/>
                    <a:pt x="11353613" y="363785"/>
                  </a:cubicBezTo>
                  <a:cubicBezTo>
                    <a:pt x="11384961" y="362566"/>
                    <a:pt x="11415955" y="360947"/>
                    <a:pt x="11447323" y="359346"/>
                  </a:cubicBezTo>
                  <a:cubicBezTo>
                    <a:pt x="11452855" y="359066"/>
                    <a:pt x="11459104" y="359200"/>
                    <a:pt x="11464292" y="358519"/>
                  </a:cubicBezTo>
                  <a:cubicBezTo>
                    <a:pt x="11512058" y="353010"/>
                    <a:pt x="11559143" y="346321"/>
                    <a:pt x="11607560" y="342370"/>
                  </a:cubicBezTo>
                  <a:cubicBezTo>
                    <a:pt x="11631218" y="340368"/>
                    <a:pt x="11657295" y="341352"/>
                    <a:pt x="11681426" y="344335"/>
                  </a:cubicBezTo>
                  <a:cubicBezTo>
                    <a:pt x="11751997" y="352993"/>
                    <a:pt x="11821986" y="358760"/>
                    <a:pt x="11893565" y="355261"/>
                  </a:cubicBezTo>
                  <a:cubicBezTo>
                    <a:pt x="11921973" y="353889"/>
                    <a:pt x="11953288" y="360300"/>
                    <a:pt x="11983290" y="363588"/>
                  </a:cubicBezTo>
                  <a:lnTo>
                    <a:pt x="12192000" y="388018"/>
                  </a:lnTo>
                  <a:lnTo>
                    <a:pt x="12192000" y="577115"/>
                  </a:lnTo>
                  <a:lnTo>
                    <a:pt x="12157329" y="588862"/>
                  </a:lnTo>
                  <a:cubicBezTo>
                    <a:pt x="12118393" y="608572"/>
                    <a:pt x="12109715" y="605637"/>
                    <a:pt x="12066948" y="586034"/>
                  </a:cubicBezTo>
                  <a:cubicBezTo>
                    <a:pt x="12016991" y="563193"/>
                    <a:pt x="11965119" y="541779"/>
                    <a:pt x="11911344" y="521599"/>
                  </a:cubicBezTo>
                  <a:cubicBezTo>
                    <a:pt x="11894383" y="515178"/>
                    <a:pt x="11869417" y="514060"/>
                    <a:pt x="11847823" y="511785"/>
                  </a:cubicBezTo>
                  <a:cubicBezTo>
                    <a:pt x="11811233" y="507768"/>
                    <a:pt x="11773630" y="501982"/>
                    <a:pt x="11737547" y="502380"/>
                  </a:cubicBezTo>
                  <a:cubicBezTo>
                    <a:pt x="11702930" y="502855"/>
                    <a:pt x="11668388" y="508866"/>
                    <a:pt x="11636052" y="514993"/>
                  </a:cubicBezTo>
                  <a:cubicBezTo>
                    <a:pt x="11545722" y="532199"/>
                    <a:pt x="11462455" y="555118"/>
                    <a:pt x="11394706" y="590867"/>
                  </a:cubicBezTo>
                  <a:cubicBezTo>
                    <a:pt x="11385999" y="595562"/>
                    <a:pt x="11369016" y="596581"/>
                    <a:pt x="11354978" y="597561"/>
                  </a:cubicBezTo>
                  <a:cubicBezTo>
                    <a:pt x="11332076" y="599224"/>
                    <a:pt x="11308448" y="600655"/>
                    <a:pt x="11285306" y="599825"/>
                  </a:cubicBezTo>
                  <a:cubicBezTo>
                    <a:pt x="11172906" y="595841"/>
                    <a:pt x="11083430" y="617861"/>
                    <a:pt x="11008528" y="656670"/>
                  </a:cubicBezTo>
                  <a:cubicBezTo>
                    <a:pt x="10986971" y="667750"/>
                    <a:pt x="10970753" y="668236"/>
                    <a:pt x="10948735" y="652964"/>
                  </a:cubicBezTo>
                  <a:cubicBezTo>
                    <a:pt x="10923173" y="635218"/>
                    <a:pt x="10885031" y="639705"/>
                    <a:pt x="10850698" y="641721"/>
                  </a:cubicBezTo>
                  <a:cubicBezTo>
                    <a:pt x="10815269" y="643680"/>
                    <a:pt x="10779458" y="645811"/>
                    <a:pt x="10744026" y="647769"/>
                  </a:cubicBezTo>
                  <a:cubicBezTo>
                    <a:pt x="10717832" y="649066"/>
                    <a:pt x="10692021" y="650003"/>
                    <a:pt x="10666160" y="651891"/>
                  </a:cubicBezTo>
                  <a:cubicBezTo>
                    <a:pt x="10585627" y="657783"/>
                    <a:pt x="10513854" y="650969"/>
                    <a:pt x="10450521" y="616552"/>
                  </a:cubicBezTo>
                  <a:cubicBezTo>
                    <a:pt x="10402221" y="590175"/>
                    <a:pt x="10339099" y="579806"/>
                    <a:pt x="10271192" y="583498"/>
                  </a:cubicBezTo>
                  <a:cubicBezTo>
                    <a:pt x="10262701" y="584006"/>
                    <a:pt x="10251859" y="587254"/>
                    <a:pt x="10246067" y="585423"/>
                  </a:cubicBezTo>
                  <a:cubicBezTo>
                    <a:pt x="10158786" y="558528"/>
                    <a:pt x="10086634" y="594049"/>
                    <a:pt x="10005027" y="592252"/>
                  </a:cubicBezTo>
                  <a:cubicBezTo>
                    <a:pt x="9969004" y="591507"/>
                    <a:pt x="9931565" y="603664"/>
                    <a:pt x="9898681" y="613195"/>
                  </a:cubicBezTo>
                  <a:cubicBezTo>
                    <a:pt x="9853463" y="626281"/>
                    <a:pt x="9813049" y="639042"/>
                    <a:pt x="9753225" y="629038"/>
                  </a:cubicBezTo>
                  <a:cubicBezTo>
                    <a:pt x="9693404" y="618845"/>
                    <a:pt x="9637675" y="628898"/>
                    <a:pt x="9591376" y="648601"/>
                  </a:cubicBezTo>
                  <a:cubicBezTo>
                    <a:pt x="9556001" y="663537"/>
                    <a:pt x="9518120" y="663077"/>
                    <a:pt x="9472860" y="655936"/>
                  </a:cubicBezTo>
                  <a:cubicBezTo>
                    <a:pt x="9416283" y="647056"/>
                    <a:pt x="9357217" y="643578"/>
                    <a:pt x="9299788" y="636945"/>
                  </a:cubicBezTo>
                  <a:cubicBezTo>
                    <a:pt x="9287347" y="635531"/>
                    <a:pt x="9271710" y="632039"/>
                    <a:pt x="9264605" y="627087"/>
                  </a:cubicBezTo>
                  <a:cubicBezTo>
                    <a:pt x="9177661" y="565680"/>
                    <a:pt x="9051076" y="558473"/>
                    <a:pt x="8926435" y="549269"/>
                  </a:cubicBezTo>
                  <a:cubicBezTo>
                    <a:pt x="8850925" y="543595"/>
                    <a:pt x="8774954" y="539613"/>
                    <a:pt x="8698934" y="536583"/>
                  </a:cubicBezTo>
                  <a:cubicBezTo>
                    <a:pt x="8673232" y="535428"/>
                    <a:pt x="8645916" y="537050"/>
                    <a:pt x="8622862" y="541563"/>
                  </a:cubicBezTo>
                  <a:cubicBezTo>
                    <a:pt x="8574890" y="551069"/>
                    <a:pt x="8530403" y="564380"/>
                    <a:pt x="8482784" y="574094"/>
                  </a:cubicBezTo>
                  <a:cubicBezTo>
                    <a:pt x="8464923" y="577929"/>
                    <a:pt x="8442157" y="576927"/>
                    <a:pt x="8421565" y="576610"/>
                  </a:cubicBezTo>
                  <a:cubicBezTo>
                    <a:pt x="8385152" y="576229"/>
                    <a:pt x="8345023" y="569546"/>
                    <a:pt x="8313469" y="574762"/>
                  </a:cubicBezTo>
                  <a:cubicBezTo>
                    <a:pt x="8231431" y="588203"/>
                    <a:pt x="8155671" y="580227"/>
                    <a:pt x="8079520" y="558685"/>
                  </a:cubicBezTo>
                  <a:cubicBezTo>
                    <a:pt x="7972906" y="528487"/>
                    <a:pt x="7870782" y="525043"/>
                    <a:pt x="7773327" y="558854"/>
                  </a:cubicBezTo>
                  <a:cubicBezTo>
                    <a:pt x="7729470" y="574107"/>
                    <a:pt x="7688069" y="563543"/>
                    <a:pt x="7652477" y="547561"/>
                  </a:cubicBezTo>
                  <a:cubicBezTo>
                    <a:pt x="7611494" y="529005"/>
                    <a:pt x="7570974" y="522685"/>
                    <a:pt x="7522274" y="532150"/>
                  </a:cubicBezTo>
                  <a:cubicBezTo>
                    <a:pt x="7511488" y="534257"/>
                    <a:pt x="7496511" y="532136"/>
                    <a:pt x="7484080" y="530532"/>
                  </a:cubicBezTo>
                  <a:cubicBezTo>
                    <a:pt x="7413133" y="522044"/>
                    <a:pt x="7341987" y="510303"/>
                    <a:pt x="7282277" y="540177"/>
                  </a:cubicBezTo>
                  <a:cubicBezTo>
                    <a:pt x="7270558" y="546051"/>
                    <a:pt x="7251336" y="547713"/>
                    <a:pt x="7235690" y="551282"/>
                  </a:cubicBezTo>
                  <a:cubicBezTo>
                    <a:pt x="7170161" y="565782"/>
                    <a:pt x="7172820" y="564203"/>
                    <a:pt x="7116339" y="539494"/>
                  </a:cubicBezTo>
                  <a:cubicBezTo>
                    <a:pt x="7086841" y="526502"/>
                    <a:pt x="7045980" y="512724"/>
                    <a:pt x="7011067" y="511848"/>
                  </a:cubicBezTo>
                  <a:cubicBezTo>
                    <a:pt x="6800473" y="506533"/>
                    <a:pt x="6601893" y="468653"/>
                    <a:pt x="6403234" y="432296"/>
                  </a:cubicBezTo>
                  <a:cubicBezTo>
                    <a:pt x="6280760" y="409851"/>
                    <a:pt x="6160432" y="402592"/>
                    <a:pt x="6036273" y="412301"/>
                  </a:cubicBezTo>
                  <a:cubicBezTo>
                    <a:pt x="5946471" y="419425"/>
                    <a:pt x="5863077" y="395593"/>
                    <a:pt x="5780467" y="377910"/>
                  </a:cubicBezTo>
                  <a:cubicBezTo>
                    <a:pt x="5763357" y="374343"/>
                    <a:pt x="5747757" y="363033"/>
                    <a:pt x="5739051" y="353609"/>
                  </a:cubicBezTo>
                  <a:cubicBezTo>
                    <a:pt x="5707675" y="320294"/>
                    <a:pt x="5653252" y="312483"/>
                    <a:pt x="5583566" y="321995"/>
                  </a:cubicBezTo>
                  <a:cubicBezTo>
                    <a:pt x="5528347" y="329404"/>
                    <a:pt x="5477716" y="340486"/>
                    <a:pt x="5432030" y="362512"/>
                  </a:cubicBezTo>
                  <a:cubicBezTo>
                    <a:pt x="5378421" y="388318"/>
                    <a:pt x="5322767" y="418026"/>
                    <a:pt x="5241398" y="425781"/>
                  </a:cubicBezTo>
                  <a:cubicBezTo>
                    <a:pt x="5206262" y="429089"/>
                    <a:pt x="5176131" y="428273"/>
                    <a:pt x="5139710" y="421022"/>
                  </a:cubicBezTo>
                  <a:cubicBezTo>
                    <a:pt x="5069048" y="407018"/>
                    <a:pt x="4997864" y="396037"/>
                    <a:pt x="4929402" y="424310"/>
                  </a:cubicBezTo>
                  <a:cubicBezTo>
                    <a:pt x="4891785" y="439890"/>
                    <a:pt x="4841650" y="448519"/>
                    <a:pt x="4782793" y="441046"/>
                  </a:cubicBezTo>
                  <a:cubicBezTo>
                    <a:pt x="4709316" y="431663"/>
                    <a:pt x="4641426" y="442031"/>
                    <a:pt x="4577594" y="459290"/>
                  </a:cubicBezTo>
                  <a:cubicBezTo>
                    <a:pt x="4554816" y="465538"/>
                    <a:pt x="4527069" y="468279"/>
                    <a:pt x="4500826" y="470529"/>
                  </a:cubicBezTo>
                  <a:cubicBezTo>
                    <a:pt x="4440199" y="475746"/>
                    <a:pt x="4379252" y="479993"/>
                    <a:pt x="4317973" y="483649"/>
                  </a:cubicBezTo>
                  <a:cubicBezTo>
                    <a:pt x="4267762" y="486741"/>
                    <a:pt x="4217264" y="488292"/>
                    <a:pt x="4166722" y="490602"/>
                  </a:cubicBezTo>
                  <a:cubicBezTo>
                    <a:pt x="4111394" y="493045"/>
                    <a:pt x="4067073" y="503124"/>
                    <a:pt x="4042814" y="530660"/>
                  </a:cubicBezTo>
                  <a:cubicBezTo>
                    <a:pt x="4034996" y="539407"/>
                    <a:pt x="4017001" y="545715"/>
                    <a:pt x="4002653" y="552594"/>
                  </a:cubicBezTo>
                  <a:cubicBezTo>
                    <a:pt x="3992459" y="557592"/>
                    <a:pt x="3979023" y="561086"/>
                    <a:pt x="3969549" y="566312"/>
                  </a:cubicBezTo>
                  <a:cubicBezTo>
                    <a:pt x="3919896" y="593854"/>
                    <a:pt x="3870968" y="621622"/>
                    <a:pt x="3821685" y="649183"/>
                  </a:cubicBezTo>
                  <a:cubicBezTo>
                    <a:pt x="3816761" y="651788"/>
                    <a:pt x="3811445" y="654943"/>
                    <a:pt x="3805138" y="655947"/>
                  </a:cubicBezTo>
                  <a:cubicBezTo>
                    <a:pt x="3739817" y="666451"/>
                    <a:pt x="3673801" y="676154"/>
                    <a:pt x="3609177" y="687459"/>
                  </a:cubicBezTo>
                  <a:cubicBezTo>
                    <a:pt x="3584288" y="691878"/>
                    <a:pt x="3558597" y="697589"/>
                    <a:pt x="3539727" y="706521"/>
                  </a:cubicBezTo>
                  <a:cubicBezTo>
                    <a:pt x="3496714" y="726780"/>
                    <a:pt x="3457268" y="749132"/>
                    <a:pt x="3396572" y="755681"/>
                  </a:cubicBezTo>
                  <a:cubicBezTo>
                    <a:pt x="3378807" y="757611"/>
                    <a:pt x="3357809" y="758036"/>
                    <a:pt x="3341054" y="754679"/>
                  </a:cubicBezTo>
                  <a:cubicBezTo>
                    <a:pt x="3272962" y="740809"/>
                    <a:pt x="3206471" y="724541"/>
                    <a:pt x="3138775" y="710120"/>
                  </a:cubicBezTo>
                  <a:cubicBezTo>
                    <a:pt x="3095820" y="701191"/>
                    <a:pt x="3056969" y="691141"/>
                    <a:pt x="3037283" y="666453"/>
                  </a:cubicBezTo>
                  <a:cubicBezTo>
                    <a:pt x="3031764" y="659487"/>
                    <a:pt x="3015626" y="651391"/>
                    <a:pt x="3002117" y="649347"/>
                  </a:cubicBezTo>
                  <a:cubicBezTo>
                    <a:pt x="2915220" y="636209"/>
                    <a:pt x="2829194" y="627503"/>
                    <a:pt x="2747294" y="652400"/>
                  </a:cubicBezTo>
                  <a:cubicBezTo>
                    <a:pt x="2730084" y="657794"/>
                    <a:pt x="2698519" y="656140"/>
                    <a:pt x="2676273" y="652304"/>
                  </a:cubicBezTo>
                  <a:cubicBezTo>
                    <a:pt x="2590546" y="637890"/>
                    <a:pt x="2508883" y="630176"/>
                    <a:pt x="2432360" y="657836"/>
                  </a:cubicBezTo>
                  <a:cubicBezTo>
                    <a:pt x="2423352" y="661179"/>
                    <a:pt x="2395274" y="656272"/>
                    <a:pt x="2382311" y="650824"/>
                  </a:cubicBezTo>
                  <a:cubicBezTo>
                    <a:pt x="2257393" y="597728"/>
                    <a:pt x="2187724" y="592930"/>
                    <a:pt x="2055134" y="630053"/>
                  </a:cubicBezTo>
                  <a:cubicBezTo>
                    <a:pt x="2046542" y="632464"/>
                    <a:pt x="2035364" y="635121"/>
                    <a:pt x="2031829" y="639324"/>
                  </a:cubicBezTo>
                  <a:cubicBezTo>
                    <a:pt x="2007977" y="666120"/>
                    <a:pt x="1960229" y="664380"/>
                    <a:pt x="1912764" y="664183"/>
                  </a:cubicBezTo>
                  <a:cubicBezTo>
                    <a:pt x="1860521" y="663924"/>
                    <a:pt x="1808236" y="664426"/>
                    <a:pt x="1755637" y="663960"/>
                  </a:cubicBezTo>
                  <a:cubicBezTo>
                    <a:pt x="1746439" y="663859"/>
                    <a:pt x="1736243" y="661799"/>
                    <a:pt x="1727159" y="659605"/>
                  </a:cubicBezTo>
                  <a:cubicBezTo>
                    <a:pt x="1692256" y="651480"/>
                    <a:pt x="1658604" y="640559"/>
                    <a:pt x="1622470" y="634850"/>
                  </a:cubicBezTo>
                  <a:cubicBezTo>
                    <a:pt x="1544362" y="622552"/>
                    <a:pt x="1469248" y="602210"/>
                    <a:pt x="1385955" y="604522"/>
                  </a:cubicBezTo>
                  <a:cubicBezTo>
                    <a:pt x="1371585" y="604913"/>
                    <a:pt x="1355357" y="598530"/>
                    <a:pt x="1340055" y="595629"/>
                  </a:cubicBezTo>
                  <a:cubicBezTo>
                    <a:pt x="1312351" y="590552"/>
                    <a:pt x="1285460" y="583993"/>
                    <a:pt x="1257271" y="581180"/>
                  </a:cubicBezTo>
                  <a:cubicBezTo>
                    <a:pt x="1182583" y="573830"/>
                    <a:pt x="1107142" y="566824"/>
                    <a:pt x="1031914" y="562692"/>
                  </a:cubicBezTo>
                  <a:cubicBezTo>
                    <a:pt x="995593" y="560597"/>
                    <a:pt x="958880" y="565923"/>
                    <a:pt x="922031" y="566853"/>
                  </a:cubicBezTo>
                  <a:cubicBezTo>
                    <a:pt x="905446" y="567320"/>
                    <a:pt x="878533" y="568199"/>
                    <a:pt x="873250" y="563724"/>
                  </a:cubicBezTo>
                  <a:cubicBezTo>
                    <a:pt x="832343" y="529722"/>
                    <a:pt x="772202" y="532674"/>
                    <a:pt x="711627" y="529880"/>
                  </a:cubicBezTo>
                  <a:cubicBezTo>
                    <a:pt x="577999" y="523641"/>
                    <a:pt x="447408" y="543696"/>
                    <a:pt x="311112" y="525106"/>
                  </a:cubicBezTo>
                  <a:cubicBezTo>
                    <a:pt x="271645" y="519795"/>
                    <a:pt x="226936" y="530235"/>
                    <a:pt x="184145" y="532188"/>
                  </a:cubicBezTo>
                  <a:cubicBezTo>
                    <a:pt x="162015" y="533128"/>
                    <a:pt x="137665" y="534333"/>
                    <a:pt x="116886" y="530572"/>
                  </a:cubicBezTo>
                  <a:cubicBezTo>
                    <a:pt x="84810" y="524693"/>
                    <a:pt x="54011" y="515448"/>
                    <a:pt x="23941" y="506433"/>
                  </a:cubicBezTo>
                  <a:lnTo>
                    <a:pt x="0" y="502149"/>
                  </a:lnTo>
                  <a:close/>
                </a:path>
              </a:pathLst>
            </a:custGeom>
            <a:blipFill>
              <a:blip r:embed="rId2">
                <a:alphaModFix amt="57000"/>
              </a:blip>
              <a:tile tx="0" ty="0" sx="100000" sy="100000" flip="none" algn="tl"/>
            </a:blip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</p:grpSp>
      <p:pic>
        <p:nvPicPr>
          <p:cNvPr id="4" name="Picture 4">
            <a:extLst>
              <a:ext uri="{FF2B5EF4-FFF2-40B4-BE49-F238E27FC236}">
                <a16:creationId xmlns:a16="http://schemas.microsoft.com/office/drawing/2014/main" id="{A3A9C491-30C7-D96F-458B-AB861E564ED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1548145" y="3426981"/>
            <a:ext cx="3089208" cy="2472852"/>
          </a:xfrm>
        </p:spPr>
      </p:pic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ACD4C509-50BE-AE2B-4DF8-445FB8959E60}"/>
              </a:ext>
            </a:extLst>
          </p:cNvPr>
          <p:cNvSpPr txBox="1">
            <a:spLocks/>
          </p:cNvSpPr>
          <p:nvPr/>
        </p:nvSpPr>
        <p:spPr>
          <a:xfrm>
            <a:off x="5384369" y="3783239"/>
            <a:ext cx="5372243" cy="1047814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/>
            <a:r>
              <a:rPr lang="en-GB" sz="2400" dirty="0">
                <a:solidFill>
                  <a:srgbClr val="FFFFFF">
                    <a:alpha val="80000"/>
                  </a:srgbClr>
                </a:solidFill>
                <a:cs typeface="Calibri"/>
              </a:rPr>
              <a:t>More education is needed to minimise gender inequality.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CE24C2B-4F63-C697-89CC-0183821FFFA2}"/>
              </a:ext>
            </a:extLst>
          </p:cNvPr>
          <p:cNvSpPr txBox="1"/>
          <p:nvPr/>
        </p:nvSpPr>
        <p:spPr>
          <a:xfrm>
            <a:off x="1543963" y="5901405"/>
            <a:ext cx="2314749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dirty="0" err="1">
                <a:cs typeface="Calibri"/>
              </a:rPr>
              <a:t>Shafaa</a:t>
            </a:r>
            <a:r>
              <a:rPr lang="en-GB" dirty="0">
                <a:cs typeface="Calibri"/>
              </a:rPr>
              <a:t>, R. (2022)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5681342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C6D09588-9668-4D38-8AD4-C27CF2B2D41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DD72350-95BE-0F4B-D700-120A006288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8931" y="854568"/>
            <a:ext cx="8740774" cy="1323439"/>
          </a:xfrm>
        </p:spPr>
        <p:txBody>
          <a:bodyPr anchor="t">
            <a:normAutofit/>
          </a:bodyPr>
          <a:lstStyle/>
          <a:p>
            <a:r>
              <a:rPr lang="en-GB" sz="4000" dirty="0">
                <a:cs typeface="Calibri Light"/>
              </a:rPr>
              <a:t>References</a:t>
            </a:r>
            <a:endParaRPr lang="en-GB" sz="40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6C382B2-C298-D1D1-FAD3-C90B43306E0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48931" y="1650878"/>
            <a:ext cx="9612503" cy="4359300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sz="1800" dirty="0">
                <a:solidFill>
                  <a:schemeClr val="tx1">
                    <a:alpha val="80000"/>
                  </a:schemeClr>
                </a:solidFill>
                <a:cs typeface="Calibri"/>
              </a:rPr>
              <a:t>Bailey, B. (2022). </a:t>
            </a:r>
            <a:r>
              <a:rPr lang="en-GB" sz="1800" i="1" dirty="0">
                <a:solidFill>
                  <a:schemeClr val="tx1">
                    <a:alpha val="80000"/>
                  </a:schemeClr>
                </a:solidFill>
                <a:cs typeface="Calibri"/>
              </a:rPr>
              <a:t>Gender Equality </a:t>
            </a:r>
            <a:r>
              <a:rPr lang="en-GB" sz="1800" dirty="0">
                <a:solidFill>
                  <a:schemeClr val="tx1">
                    <a:alpha val="80000"/>
                  </a:schemeClr>
                </a:solidFill>
                <a:cs typeface="Calibri"/>
              </a:rPr>
              <a:t>[image]. Available at: </a:t>
            </a:r>
            <a:r>
              <a:rPr lang="en-GB" sz="1800" dirty="0">
                <a:solidFill>
                  <a:schemeClr val="tx1">
                    <a:alpha val="80000"/>
                  </a:schemeClr>
                </a:solidFill>
                <a:cs typeface="Calibri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https://businessday.ng/news/article/gender-based-policies-seen-tackling-inequality-diplomats/</a:t>
            </a:r>
            <a:r>
              <a:rPr lang="en-GB" sz="1800" dirty="0">
                <a:solidFill>
                  <a:schemeClr val="tx1">
                    <a:alpha val="80000"/>
                  </a:schemeClr>
                </a:solidFill>
                <a:cs typeface="Calibri"/>
              </a:rPr>
              <a:t> (Accessed: 22 April 2023).</a:t>
            </a:r>
            <a:endParaRPr lang="en-US" dirty="0">
              <a:solidFill>
                <a:schemeClr val="tx1">
                  <a:alpha val="80000"/>
                </a:schemeClr>
              </a:solidFill>
            </a:endParaRPr>
          </a:p>
          <a:p>
            <a:r>
              <a:rPr lang="en-GB" sz="1800" dirty="0">
                <a:solidFill>
                  <a:schemeClr val="tx1">
                    <a:alpha val="80000"/>
                  </a:schemeClr>
                </a:solidFill>
                <a:cs typeface="Calibri"/>
              </a:rPr>
              <a:t>Barlow, N. (2020). </a:t>
            </a:r>
            <a:r>
              <a:rPr lang="en-GB" sz="1800" i="1" dirty="0">
                <a:solidFill>
                  <a:schemeClr val="tx1">
                    <a:alpha val="80000"/>
                  </a:schemeClr>
                </a:solidFill>
                <a:cs typeface="Calibri"/>
              </a:rPr>
              <a:t>Gender Inequality </a:t>
            </a:r>
            <a:r>
              <a:rPr lang="en-GB" sz="1800" dirty="0">
                <a:solidFill>
                  <a:schemeClr val="tx1">
                    <a:alpha val="80000"/>
                  </a:schemeClr>
                </a:solidFill>
                <a:cs typeface="Calibri"/>
              </a:rPr>
              <a:t>[image]. Available at: </a:t>
            </a:r>
            <a:r>
              <a:rPr lang="en-GB" sz="1800" dirty="0">
                <a:solidFill>
                  <a:schemeClr val="tx1">
                    <a:alpha val="80000"/>
                  </a:schemeClr>
                </a:solidFill>
                <a:cs typeface="Calibri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https://aboutmanchester.co.uk/at-the-turn-of-the-decade-gender-inequality-still-affects-majority-of-uk-girls-reveals-new-report/</a:t>
            </a:r>
            <a:r>
              <a:rPr lang="en-GB" sz="1800" dirty="0">
                <a:solidFill>
                  <a:schemeClr val="tx1">
                    <a:alpha val="80000"/>
                  </a:schemeClr>
                </a:solidFill>
                <a:cs typeface="Calibri"/>
              </a:rPr>
              <a:t> (Accessed: 22 April 2023).</a:t>
            </a:r>
            <a:endParaRPr lang="en-GB">
              <a:solidFill>
                <a:schemeClr val="tx1">
                  <a:alpha val="80000"/>
                </a:schemeClr>
              </a:solidFill>
            </a:endParaRPr>
          </a:p>
          <a:p>
            <a:r>
              <a:rPr lang="en-GB" sz="1800" dirty="0">
                <a:solidFill>
                  <a:schemeClr val="tx1">
                    <a:alpha val="80000"/>
                  </a:schemeClr>
                </a:solidFill>
                <a:cs typeface="Calibri"/>
              </a:rPr>
              <a:t>Bell, A. (2018). </a:t>
            </a:r>
            <a:r>
              <a:rPr lang="en-GB" sz="1800" i="1" dirty="0">
                <a:solidFill>
                  <a:schemeClr val="tx1">
                    <a:alpha val="80000"/>
                  </a:schemeClr>
                </a:solidFill>
                <a:cs typeface="Calibri"/>
              </a:rPr>
              <a:t>Suffragettes Marched</a:t>
            </a:r>
            <a:r>
              <a:rPr lang="en-GB" sz="1800" dirty="0">
                <a:solidFill>
                  <a:schemeClr val="tx1">
                    <a:alpha val="80000"/>
                  </a:schemeClr>
                </a:solidFill>
                <a:cs typeface="Calibri"/>
              </a:rPr>
              <a:t> [image]. Available at: </a:t>
            </a:r>
            <a:r>
              <a:rPr lang="en-GB" sz="1800" dirty="0">
                <a:solidFill>
                  <a:schemeClr val="tx1">
                    <a:alpha val="80000"/>
                  </a:schemeClr>
                </a:solidFill>
                <a:cs typeface="Calibri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https://www.dailypost.co.uk/news/what-is-a-suffragette-14251597</a:t>
            </a:r>
            <a:r>
              <a:rPr lang="en-GB" sz="1800" dirty="0">
                <a:solidFill>
                  <a:schemeClr val="tx1">
                    <a:alpha val="80000"/>
                  </a:schemeClr>
                </a:solidFill>
                <a:cs typeface="Calibri"/>
              </a:rPr>
              <a:t> (Accessed: 22 April 2023).</a:t>
            </a:r>
          </a:p>
          <a:p>
            <a:r>
              <a:rPr lang="en-GB" sz="1800" dirty="0">
                <a:solidFill>
                  <a:schemeClr val="tx1">
                    <a:alpha val="80000"/>
                  </a:schemeClr>
                </a:solidFill>
                <a:cs typeface="Calibri"/>
              </a:rPr>
              <a:t>International Women’s day 2023:</a:t>
            </a:r>
            <a:r>
              <a:rPr lang="en-GB" sz="1800" i="1" dirty="0">
                <a:solidFill>
                  <a:schemeClr val="tx1">
                    <a:alpha val="80000"/>
                  </a:schemeClr>
                </a:solidFill>
                <a:cs typeface="Calibri"/>
              </a:rPr>
              <a:t> Have gender gaps narrowed? </a:t>
            </a:r>
            <a:r>
              <a:rPr lang="en-GB" sz="1800" dirty="0">
                <a:solidFill>
                  <a:schemeClr val="tx1">
                    <a:alpha val="80000"/>
                  </a:schemeClr>
                </a:solidFill>
                <a:cs typeface="Calibri"/>
              </a:rPr>
              <a:t>(2023). Available at: https://lordslibrary.parliament.uk/international-womens-day-2023-have-gender-gaps-narrowed/ (Accessed: April 22, 2023). </a:t>
            </a:r>
          </a:p>
          <a:p>
            <a:r>
              <a:rPr lang="en-GB" sz="1800" dirty="0">
                <a:solidFill>
                  <a:schemeClr val="tx1">
                    <a:alpha val="80000"/>
                  </a:schemeClr>
                </a:solidFill>
                <a:cs typeface="Calibri"/>
              </a:rPr>
              <a:t>Olenski, S. (2014). Challenges [image]. Available at: </a:t>
            </a:r>
            <a:r>
              <a:rPr lang="en-GB" sz="1800" dirty="0">
                <a:solidFill>
                  <a:schemeClr val="tx1">
                    <a:alpha val="80000"/>
                  </a:schemeClr>
                </a:solidFill>
                <a:cs typeface="Calibri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https://imageio.forbes.com/blogs-images/steveolenski/files/2014/09/bigstock-Challenges-Road-Sign-3530978.jpg?format=jpg&amp;width=960</a:t>
            </a:r>
            <a:r>
              <a:rPr lang="en-GB" sz="1800" dirty="0">
                <a:solidFill>
                  <a:schemeClr val="tx1">
                    <a:alpha val="80000"/>
                  </a:schemeClr>
                </a:solidFill>
                <a:cs typeface="Calibri"/>
              </a:rPr>
              <a:t> (Accessed 22 April 2023).</a:t>
            </a:r>
          </a:p>
          <a:p>
            <a:endParaRPr lang="en-GB" sz="1800" dirty="0">
              <a:solidFill>
                <a:schemeClr val="tx1">
                  <a:alpha val="80000"/>
                </a:schemeClr>
              </a:solidFill>
              <a:cs typeface="Calibri"/>
            </a:endParaRPr>
          </a:p>
          <a:p>
            <a:endParaRPr lang="en-GB" sz="1800" dirty="0">
              <a:solidFill>
                <a:schemeClr val="tx1">
                  <a:alpha val="80000"/>
                </a:schemeClr>
              </a:solidFill>
              <a:cs typeface="Calibri"/>
            </a:endParaRPr>
          </a:p>
          <a:p>
            <a:endParaRPr lang="en-GB" sz="2400" dirty="0">
              <a:solidFill>
                <a:srgbClr val="FFFFFF">
                  <a:alpha val="80000"/>
                </a:srgbClr>
              </a:solidFill>
              <a:cs typeface="Calibri"/>
            </a:endParaRPr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95A28492-272D-4814-AE2C-61575C989EA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6142518"/>
            <a:ext cx="10455568" cy="715482"/>
            <a:chOff x="0" y="6142518"/>
            <a:chExt cx="10455568" cy="715482"/>
          </a:xfrm>
          <a:effectLst>
            <a:outerShdw blurRad="381000" dist="152400" dir="16200000" algn="ctr" rotWithShape="0">
              <a:srgbClr val="000000">
                <a:alpha val="10000"/>
              </a:srgbClr>
            </a:outerShdw>
          </a:effectLst>
        </p:grpSpPr>
        <p:sp>
          <p:nvSpPr>
            <p:cNvPr id="11" name="Freeform: Shape 10">
              <a:extLst>
                <a:ext uri="{FF2B5EF4-FFF2-40B4-BE49-F238E27FC236}">
                  <a16:creationId xmlns:a16="http://schemas.microsoft.com/office/drawing/2014/main" id="{4F778866-9933-4309-8E11-F83DDDBB10C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117789" y="6848400"/>
              <a:ext cx="153399" cy="9600"/>
            </a:xfrm>
            <a:custGeom>
              <a:avLst/>
              <a:gdLst>
                <a:gd name="connsiteX0" fmla="*/ 92746 w 153399"/>
                <a:gd name="connsiteY0" fmla="*/ 43 h 9600"/>
                <a:gd name="connsiteX1" fmla="*/ 144918 w 153399"/>
                <a:gd name="connsiteY1" fmla="*/ 6433 h 9600"/>
                <a:gd name="connsiteX2" fmla="*/ 153399 w 153399"/>
                <a:gd name="connsiteY2" fmla="*/ 9600 h 9600"/>
                <a:gd name="connsiteX3" fmla="*/ 0 w 153399"/>
                <a:gd name="connsiteY3" fmla="*/ 9600 h 9600"/>
                <a:gd name="connsiteX4" fmla="*/ 26678 w 153399"/>
                <a:gd name="connsiteY4" fmla="*/ 6286 h 9600"/>
                <a:gd name="connsiteX5" fmla="*/ 92746 w 153399"/>
                <a:gd name="connsiteY5" fmla="*/ 43 h 96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53399" h="9600">
                  <a:moveTo>
                    <a:pt x="92746" y="43"/>
                  </a:moveTo>
                  <a:cubicBezTo>
                    <a:pt x="111004" y="-358"/>
                    <a:pt x="128295" y="2072"/>
                    <a:pt x="144918" y="6433"/>
                  </a:cubicBezTo>
                  <a:lnTo>
                    <a:pt x="153399" y="9600"/>
                  </a:lnTo>
                  <a:lnTo>
                    <a:pt x="0" y="9600"/>
                  </a:lnTo>
                  <a:lnTo>
                    <a:pt x="26678" y="6286"/>
                  </a:lnTo>
                  <a:cubicBezTo>
                    <a:pt x="48667" y="3255"/>
                    <a:pt x="70647" y="552"/>
                    <a:pt x="92746" y="43"/>
                  </a:cubicBezTo>
                  <a:close/>
                </a:path>
              </a:pathLst>
            </a:custGeom>
            <a:blipFill dpi="0" rotWithShape="1">
              <a:blip r:embed="rId6">
                <a:alphaModFix amt="57000"/>
              </a:blip>
              <a:srcRect/>
              <a:tile tx="0" ty="0" sx="100000" sy="100000" flip="none" algn="tl"/>
            </a:blip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grpSp>
          <p:nvGrpSpPr>
            <p:cNvPr id="12" name="Group 11">
              <a:extLst>
                <a:ext uri="{FF2B5EF4-FFF2-40B4-BE49-F238E27FC236}">
                  <a16:creationId xmlns:a16="http://schemas.microsoft.com/office/drawing/2014/main" id="{6D21D106-ABCB-4A50-84B3-D35C3B2B67B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 rot="10800000" flipH="1">
              <a:off x="0" y="6142518"/>
              <a:ext cx="10455568" cy="715481"/>
              <a:chOff x="0" y="0"/>
              <a:chExt cx="10455568" cy="715481"/>
            </a:xfrm>
          </p:grpSpPr>
          <p:sp>
            <p:nvSpPr>
              <p:cNvPr id="13" name="Freeform: Shape 12">
                <a:extLst>
                  <a:ext uri="{FF2B5EF4-FFF2-40B4-BE49-F238E27FC236}">
                    <a16:creationId xmlns:a16="http://schemas.microsoft.com/office/drawing/2014/main" id="{65E4ED97-1207-4104-A25F-8791916BF24C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0" y="2"/>
                <a:ext cx="10455568" cy="715479"/>
              </a:xfrm>
              <a:custGeom>
                <a:avLst/>
                <a:gdLst>
                  <a:gd name="connsiteX0" fmla="*/ 0 w 10455568"/>
                  <a:gd name="connsiteY0" fmla="*/ 0 h 715479"/>
                  <a:gd name="connsiteX1" fmla="*/ 10455568 w 10455568"/>
                  <a:gd name="connsiteY1" fmla="*/ 0 h 715479"/>
                  <a:gd name="connsiteX2" fmla="*/ 10434629 w 10455568"/>
                  <a:gd name="connsiteY2" fmla="*/ 8947 h 715479"/>
                  <a:gd name="connsiteX3" fmla="*/ 10249341 w 10455568"/>
                  <a:gd name="connsiteY3" fmla="*/ 73146 h 715479"/>
                  <a:gd name="connsiteX4" fmla="*/ 10172148 w 10455568"/>
                  <a:gd name="connsiteY4" fmla="*/ 103170 h 715479"/>
                  <a:gd name="connsiteX5" fmla="*/ 9994576 w 10455568"/>
                  <a:gd name="connsiteY5" fmla="*/ 156647 h 715479"/>
                  <a:gd name="connsiteX6" fmla="*/ 9894474 w 10455568"/>
                  <a:gd name="connsiteY6" fmla="*/ 192604 h 715479"/>
                  <a:gd name="connsiteX7" fmla="*/ 9647603 w 10455568"/>
                  <a:gd name="connsiteY7" fmla="*/ 242354 h 715479"/>
                  <a:gd name="connsiteX8" fmla="*/ 9392533 w 10455568"/>
                  <a:gd name="connsiteY8" fmla="*/ 291498 h 715479"/>
                  <a:gd name="connsiteX9" fmla="*/ 9252019 w 10455568"/>
                  <a:gd name="connsiteY9" fmla="*/ 311564 h 715479"/>
                  <a:gd name="connsiteX10" fmla="*/ 9129899 w 10455568"/>
                  <a:gd name="connsiteY10" fmla="*/ 336497 h 715479"/>
                  <a:gd name="connsiteX11" fmla="*/ 9023312 w 10455568"/>
                  <a:gd name="connsiteY11" fmla="*/ 354253 h 715479"/>
                  <a:gd name="connsiteX12" fmla="*/ 8853949 w 10455568"/>
                  <a:gd name="connsiteY12" fmla="*/ 387064 h 715479"/>
                  <a:gd name="connsiteX13" fmla="*/ 8783278 w 10455568"/>
                  <a:gd name="connsiteY13" fmla="*/ 397418 h 715479"/>
                  <a:gd name="connsiteX14" fmla="*/ 8615640 w 10455568"/>
                  <a:gd name="connsiteY14" fmla="*/ 408552 h 715479"/>
                  <a:gd name="connsiteX15" fmla="*/ 8557154 w 10455568"/>
                  <a:gd name="connsiteY15" fmla="*/ 409627 h 715479"/>
                  <a:gd name="connsiteX16" fmla="*/ 8442474 w 10455568"/>
                  <a:gd name="connsiteY16" fmla="*/ 381318 h 715479"/>
                  <a:gd name="connsiteX17" fmla="*/ 8428959 w 10455568"/>
                  <a:gd name="connsiteY17" fmla="*/ 379618 h 715479"/>
                  <a:gd name="connsiteX18" fmla="*/ 8354329 w 10455568"/>
                  <a:gd name="connsiteY18" fmla="*/ 370428 h 715479"/>
                  <a:gd name="connsiteX19" fmla="*/ 8313705 w 10455568"/>
                  <a:gd name="connsiteY19" fmla="*/ 368535 h 715479"/>
                  <a:gd name="connsiteX20" fmla="*/ 8158571 w 10455568"/>
                  <a:gd name="connsiteY20" fmla="*/ 349396 h 715479"/>
                  <a:gd name="connsiteX21" fmla="*/ 8069467 w 10455568"/>
                  <a:gd name="connsiteY21" fmla="*/ 341485 h 715479"/>
                  <a:gd name="connsiteX22" fmla="*/ 7998265 w 10455568"/>
                  <a:gd name="connsiteY22" fmla="*/ 348379 h 715479"/>
                  <a:gd name="connsiteX23" fmla="*/ 7873167 w 10455568"/>
                  <a:gd name="connsiteY23" fmla="*/ 359529 h 715479"/>
                  <a:gd name="connsiteX24" fmla="*/ 7833600 w 10455568"/>
                  <a:gd name="connsiteY24" fmla="*/ 368926 h 715479"/>
                  <a:gd name="connsiteX25" fmla="*/ 7651338 w 10455568"/>
                  <a:gd name="connsiteY25" fmla="*/ 362121 h 715479"/>
                  <a:gd name="connsiteX26" fmla="*/ 7548003 w 10455568"/>
                  <a:gd name="connsiteY26" fmla="*/ 367710 h 715479"/>
                  <a:gd name="connsiteX27" fmla="*/ 7430093 w 10455568"/>
                  <a:gd name="connsiteY27" fmla="*/ 351855 h 715479"/>
                  <a:gd name="connsiteX28" fmla="*/ 7396245 w 10455568"/>
                  <a:gd name="connsiteY28" fmla="*/ 355328 h 715479"/>
                  <a:gd name="connsiteX29" fmla="*/ 7358394 w 10455568"/>
                  <a:gd name="connsiteY29" fmla="*/ 359950 h 715479"/>
                  <a:gd name="connsiteX30" fmla="*/ 7241933 w 10455568"/>
                  <a:gd name="connsiteY30" fmla="*/ 369637 h 715479"/>
                  <a:gd name="connsiteX31" fmla="*/ 7171767 w 10455568"/>
                  <a:gd name="connsiteY31" fmla="*/ 383160 h 715479"/>
                  <a:gd name="connsiteX32" fmla="*/ 7036569 w 10455568"/>
                  <a:gd name="connsiteY32" fmla="*/ 387132 h 715479"/>
                  <a:gd name="connsiteX33" fmla="*/ 6987200 w 10455568"/>
                  <a:gd name="connsiteY33" fmla="*/ 398073 h 715479"/>
                  <a:gd name="connsiteX34" fmla="*/ 6861115 w 10455568"/>
                  <a:gd name="connsiteY34" fmla="*/ 407542 h 715479"/>
                  <a:gd name="connsiteX35" fmla="*/ 6747718 w 10455568"/>
                  <a:gd name="connsiteY35" fmla="*/ 410900 h 715479"/>
                  <a:gd name="connsiteX36" fmla="*/ 6638839 w 10455568"/>
                  <a:gd name="connsiteY36" fmla="*/ 420654 h 715479"/>
                  <a:gd name="connsiteX37" fmla="*/ 6561486 w 10455568"/>
                  <a:gd name="connsiteY37" fmla="*/ 435540 h 715479"/>
                  <a:gd name="connsiteX38" fmla="*/ 6477200 w 10455568"/>
                  <a:gd name="connsiteY38" fmla="*/ 447113 h 715479"/>
                  <a:gd name="connsiteX39" fmla="*/ 6246111 w 10455568"/>
                  <a:gd name="connsiteY39" fmla="*/ 497537 h 715479"/>
                  <a:gd name="connsiteX40" fmla="*/ 6202328 w 10455568"/>
                  <a:gd name="connsiteY40" fmla="*/ 492074 h 715479"/>
                  <a:gd name="connsiteX41" fmla="*/ 5956458 w 10455568"/>
                  <a:gd name="connsiteY41" fmla="*/ 500965 h 715479"/>
                  <a:gd name="connsiteX42" fmla="*/ 5903139 w 10455568"/>
                  <a:gd name="connsiteY42" fmla="*/ 505186 h 715479"/>
                  <a:gd name="connsiteX43" fmla="*/ 5757547 w 10455568"/>
                  <a:gd name="connsiteY43" fmla="*/ 480730 h 715479"/>
                  <a:gd name="connsiteX44" fmla="*/ 5540270 w 10455568"/>
                  <a:gd name="connsiteY44" fmla="*/ 550023 h 715479"/>
                  <a:gd name="connsiteX45" fmla="*/ 5338128 w 10455568"/>
                  <a:gd name="connsiteY45" fmla="*/ 631974 h 715479"/>
                  <a:gd name="connsiteX46" fmla="*/ 5312622 w 10455568"/>
                  <a:gd name="connsiteY46" fmla="*/ 642454 h 715479"/>
                  <a:gd name="connsiteX47" fmla="*/ 5239393 w 10455568"/>
                  <a:gd name="connsiteY47" fmla="*/ 662307 h 715479"/>
                  <a:gd name="connsiteX48" fmla="*/ 5147821 w 10455568"/>
                  <a:gd name="connsiteY48" fmla="*/ 673791 h 715479"/>
                  <a:gd name="connsiteX49" fmla="*/ 5032111 w 10455568"/>
                  <a:gd name="connsiteY49" fmla="*/ 694497 h 715479"/>
                  <a:gd name="connsiteX50" fmla="*/ 4937648 w 10455568"/>
                  <a:gd name="connsiteY50" fmla="*/ 684913 h 715479"/>
                  <a:gd name="connsiteX51" fmla="*/ 4805529 w 10455568"/>
                  <a:gd name="connsiteY51" fmla="*/ 670032 h 715479"/>
                  <a:gd name="connsiteX52" fmla="*/ 4681029 w 10455568"/>
                  <a:gd name="connsiteY52" fmla="*/ 655792 h 715479"/>
                  <a:gd name="connsiteX53" fmla="*/ 4643990 w 10455568"/>
                  <a:gd name="connsiteY53" fmla="*/ 685120 h 715479"/>
                  <a:gd name="connsiteX54" fmla="*/ 4585542 w 10455568"/>
                  <a:gd name="connsiteY54" fmla="*/ 712411 h 715479"/>
                  <a:gd name="connsiteX55" fmla="*/ 4516947 w 10455568"/>
                  <a:gd name="connsiteY55" fmla="*/ 689117 h 715479"/>
                  <a:gd name="connsiteX56" fmla="*/ 4356995 w 10455568"/>
                  <a:gd name="connsiteY56" fmla="*/ 642048 h 715479"/>
                  <a:gd name="connsiteX57" fmla="*/ 4258219 w 10455568"/>
                  <a:gd name="connsiteY57" fmla="*/ 646156 h 715479"/>
                  <a:gd name="connsiteX58" fmla="*/ 4042233 w 10455568"/>
                  <a:gd name="connsiteY58" fmla="*/ 636117 h 715479"/>
                  <a:gd name="connsiteX59" fmla="*/ 3899777 w 10455568"/>
                  <a:gd name="connsiteY59" fmla="*/ 610576 h 715479"/>
                  <a:gd name="connsiteX60" fmla="*/ 3796441 w 10455568"/>
                  <a:gd name="connsiteY60" fmla="*/ 577707 h 715479"/>
                  <a:gd name="connsiteX61" fmla="*/ 3648774 w 10455568"/>
                  <a:gd name="connsiteY61" fmla="*/ 535623 h 715479"/>
                  <a:gd name="connsiteX62" fmla="*/ 3502227 w 10455568"/>
                  <a:gd name="connsiteY62" fmla="*/ 518518 h 715479"/>
                  <a:gd name="connsiteX63" fmla="*/ 3395228 w 10455568"/>
                  <a:gd name="connsiteY63" fmla="*/ 491723 h 715479"/>
                  <a:gd name="connsiteX64" fmla="*/ 3265757 w 10455568"/>
                  <a:gd name="connsiteY64" fmla="*/ 477242 h 715479"/>
                  <a:gd name="connsiteX65" fmla="*/ 3158404 w 10455568"/>
                  <a:gd name="connsiteY65" fmla="*/ 483689 h 715479"/>
                  <a:gd name="connsiteX66" fmla="*/ 2990483 w 10455568"/>
                  <a:gd name="connsiteY66" fmla="*/ 499212 h 715479"/>
                  <a:gd name="connsiteX67" fmla="*/ 2779802 w 10455568"/>
                  <a:gd name="connsiteY67" fmla="*/ 443069 h 715479"/>
                  <a:gd name="connsiteX68" fmla="*/ 2695508 w 10455568"/>
                  <a:gd name="connsiteY68" fmla="*/ 433082 h 715479"/>
                  <a:gd name="connsiteX69" fmla="*/ 2616713 w 10455568"/>
                  <a:gd name="connsiteY69" fmla="*/ 431172 h 715479"/>
                  <a:gd name="connsiteX70" fmla="*/ 2447364 w 10455568"/>
                  <a:gd name="connsiteY70" fmla="*/ 395810 h 715479"/>
                  <a:gd name="connsiteX71" fmla="*/ 2378751 w 10455568"/>
                  <a:gd name="connsiteY71" fmla="*/ 385044 h 715479"/>
                  <a:gd name="connsiteX72" fmla="*/ 2284230 w 10455568"/>
                  <a:gd name="connsiteY72" fmla="*/ 391782 h 715479"/>
                  <a:gd name="connsiteX73" fmla="*/ 2110801 w 10455568"/>
                  <a:gd name="connsiteY73" fmla="*/ 382042 h 715479"/>
                  <a:gd name="connsiteX74" fmla="*/ 1934854 w 10455568"/>
                  <a:gd name="connsiteY74" fmla="*/ 331108 h 715479"/>
                  <a:gd name="connsiteX75" fmla="*/ 1862479 w 10455568"/>
                  <a:gd name="connsiteY75" fmla="*/ 342158 h 715479"/>
                  <a:gd name="connsiteX76" fmla="*/ 1836283 w 10455568"/>
                  <a:gd name="connsiteY76" fmla="*/ 342488 h 715479"/>
                  <a:gd name="connsiteX77" fmla="*/ 1599327 w 10455568"/>
                  <a:gd name="connsiteY77" fmla="*/ 323970 h 715479"/>
                  <a:gd name="connsiteX78" fmla="*/ 1575578 w 10455568"/>
                  <a:gd name="connsiteY78" fmla="*/ 321802 h 715479"/>
                  <a:gd name="connsiteX79" fmla="*/ 1463288 w 10455568"/>
                  <a:gd name="connsiteY79" fmla="*/ 298576 h 715479"/>
                  <a:gd name="connsiteX80" fmla="*/ 1184165 w 10455568"/>
                  <a:gd name="connsiteY80" fmla="*/ 298373 h 715479"/>
                  <a:gd name="connsiteX81" fmla="*/ 1166899 w 10455568"/>
                  <a:gd name="connsiteY81" fmla="*/ 297220 h 715479"/>
                  <a:gd name="connsiteX82" fmla="*/ 1074855 w 10455568"/>
                  <a:gd name="connsiteY82" fmla="*/ 318934 h 715479"/>
                  <a:gd name="connsiteX83" fmla="*/ 1030232 w 10455568"/>
                  <a:gd name="connsiteY83" fmla="*/ 343829 h 715479"/>
                  <a:gd name="connsiteX84" fmla="*/ 959854 w 10455568"/>
                  <a:gd name="connsiteY84" fmla="*/ 371351 h 715479"/>
                  <a:gd name="connsiteX85" fmla="*/ 887350 w 10455568"/>
                  <a:gd name="connsiteY85" fmla="*/ 384742 h 715479"/>
                  <a:gd name="connsiteX86" fmla="*/ 762349 w 10455568"/>
                  <a:gd name="connsiteY86" fmla="*/ 358882 h 715479"/>
                  <a:gd name="connsiteX87" fmla="*/ 717454 w 10455568"/>
                  <a:gd name="connsiteY87" fmla="*/ 358448 h 715479"/>
                  <a:gd name="connsiteX88" fmla="*/ 616859 w 10455568"/>
                  <a:gd name="connsiteY88" fmla="*/ 348700 h 715479"/>
                  <a:gd name="connsiteX89" fmla="*/ 529939 w 10455568"/>
                  <a:gd name="connsiteY89" fmla="*/ 355789 h 715479"/>
                  <a:gd name="connsiteX90" fmla="*/ 461851 w 10455568"/>
                  <a:gd name="connsiteY90" fmla="*/ 386945 h 715479"/>
                  <a:gd name="connsiteX91" fmla="*/ 360707 w 10455568"/>
                  <a:gd name="connsiteY91" fmla="*/ 399082 h 715479"/>
                  <a:gd name="connsiteX92" fmla="*/ 293863 w 10455568"/>
                  <a:gd name="connsiteY92" fmla="*/ 384410 h 715479"/>
                  <a:gd name="connsiteX93" fmla="*/ 280347 w 10455568"/>
                  <a:gd name="connsiteY93" fmla="*/ 382711 h 715479"/>
                  <a:gd name="connsiteX94" fmla="*/ 108881 w 10455568"/>
                  <a:gd name="connsiteY94" fmla="*/ 393231 h 715479"/>
                  <a:gd name="connsiteX95" fmla="*/ 53435 w 10455568"/>
                  <a:gd name="connsiteY95" fmla="*/ 397222 h 715479"/>
                  <a:gd name="connsiteX96" fmla="*/ 0 w 10455568"/>
                  <a:gd name="connsiteY96" fmla="*/ 409348 h 71547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</a:cxnLst>
                <a:rect l="l" t="t" r="r" b="b"/>
                <a:pathLst>
                  <a:path w="10455568" h="715479">
                    <a:moveTo>
                      <a:pt x="0" y="0"/>
                    </a:moveTo>
                    <a:lnTo>
                      <a:pt x="10455568" y="0"/>
                    </a:lnTo>
                    <a:lnTo>
                      <a:pt x="10434629" y="8947"/>
                    </a:lnTo>
                    <a:cubicBezTo>
                      <a:pt x="10373917" y="32898"/>
                      <a:pt x="10311087" y="51455"/>
                      <a:pt x="10249341" y="73146"/>
                    </a:cubicBezTo>
                    <a:cubicBezTo>
                      <a:pt x="10223176" y="82504"/>
                      <a:pt x="10198388" y="94974"/>
                      <a:pt x="10172148" y="103170"/>
                    </a:cubicBezTo>
                    <a:cubicBezTo>
                      <a:pt x="10113395" y="121743"/>
                      <a:pt x="10053617" y="138053"/>
                      <a:pt x="9994576" y="156647"/>
                    </a:cubicBezTo>
                    <a:cubicBezTo>
                      <a:pt x="9960929" y="167389"/>
                      <a:pt x="9928899" y="184724"/>
                      <a:pt x="9894474" y="192604"/>
                    </a:cubicBezTo>
                    <a:cubicBezTo>
                      <a:pt x="9812718" y="211289"/>
                      <a:pt x="9730121" y="226242"/>
                      <a:pt x="9647603" y="242354"/>
                    </a:cubicBezTo>
                    <a:cubicBezTo>
                      <a:pt x="9562500" y="258935"/>
                      <a:pt x="9477721" y="276078"/>
                      <a:pt x="9392533" y="291498"/>
                    </a:cubicBezTo>
                    <a:cubicBezTo>
                      <a:pt x="9345891" y="299632"/>
                      <a:pt x="9298681" y="303723"/>
                      <a:pt x="9252019" y="311564"/>
                    </a:cubicBezTo>
                    <a:cubicBezTo>
                      <a:pt x="9211115" y="318433"/>
                      <a:pt x="9170740" y="328758"/>
                      <a:pt x="9129899" y="336497"/>
                    </a:cubicBezTo>
                    <a:cubicBezTo>
                      <a:pt x="9094507" y="342987"/>
                      <a:pt x="9058706" y="347759"/>
                      <a:pt x="9023312" y="354253"/>
                    </a:cubicBezTo>
                    <a:cubicBezTo>
                      <a:pt x="8966639" y="364814"/>
                      <a:pt x="8910315" y="376230"/>
                      <a:pt x="8853949" y="387064"/>
                    </a:cubicBezTo>
                    <a:cubicBezTo>
                      <a:pt x="8830350" y="391295"/>
                      <a:pt x="8805902" y="400245"/>
                      <a:pt x="8783278" y="397418"/>
                    </a:cubicBezTo>
                    <a:cubicBezTo>
                      <a:pt x="8726267" y="390232"/>
                      <a:pt x="8671093" y="397198"/>
                      <a:pt x="8615640" y="408552"/>
                    </a:cubicBezTo>
                    <a:cubicBezTo>
                      <a:pt x="8596680" y="412471"/>
                      <a:pt x="8576049" y="413291"/>
                      <a:pt x="8557154" y="409627"/>
                    </a:cubicBezTo>
                    <a:cubicBezTo>
                      <a:pt x="8518491" y="402356"/>
                      <a:pt x="8480716" y="390947"/>
                      <a:pt x="8442474" y="381318"/>
                    </a:cubicBezTo>
                    <a:cubicBezTo>
                      <a:pt x="8438313" y="380145"/>
                      <a:pt x="8433365" y="380189"/>
                      <a:pt x="8428959" y="379618"/>
                    </a:cubicBezTo>
                    <a:cubicBezTo>
                      <a:pt x="8403970" y="376366"/>
                      <a:pt x="8379279" y="373098"/>
                      <a:pt x="8354329" y="370428"/>
                    </a:cubicBezTo>
                    <a:cubicBezTo>
                      <a:pt x="8340833" y="369017"/>
                      <a:pt x="8327184" y="369657"/>
                      <a:pt x="8313705" y="368535"/>
                    </a:cubicBezTo>
                    <a:cubicBezTo>
                      <a:pt x="8261532" y="363935"/>
                      <a:pt x="8205623" y="381441"/>
                      <a:pt x="8158571" y="349396"/>
                    </a:cubicBezTo>
                    <a:cubicBezTo>
                      <a:pt x="8128030" y="328752"/>
                      <a:pt x="8100257" y="335890"/>
                      <a:pt x="8069467" y="341485"/>
                    </a:cubicBezTo>
                    <a:cubicBezTo>
                      <a:pt x="8046153" y="345696"/>
                      <a:pt x="8022024" y="346466"/>
                      <a:pt x="7998265" y="348379"/>
                    </a:cubicBezTo>
                    <a:cubicBezTo>
                      <a:pt x="7956565" y="352093"/>
                      <a:pt x="7914826" y="355232"/>
                      <a:pt x="7873167" y="359529"/>
                    </a:cubicBezTo>
                    <a:cubicBezTo>
                      <a:pt x="7859864" y="361016"/>
                      <a:pt x="7846730" y="369197"/>
                      <a:pt x="7833600" y="368926"/>
                    </a:cubicBezTo>
                    <a:cubicBezTo>
                      <a:pt x="7772906" y="367528"/>
                      <a:pt x="7711993" y="362939"/>
                      <a:pt x="7651338" y="362121"/>
                    </a:cubicBezTo>
                    <a:cubicBezTo>
                      <a:pt x="7616924" y="361556"/>
                      <a:pt x="7582209" y="369456"/>
                      <a:pt x="7548003" y="367710"/>
                    </a:cubicBezTo>
                    <a:cubicBezTo>
                      <a:pt x="7508539" y="365739"/>
                      <a:pt x="7469448" y="356458"/>
                      <a:pt x="7430093" y="351855"/>
                    </a:cubicBezTo>
                    <a:cubicBezTo>
                      <a:pt x="7419227" y="350559"/>
                      <a:pt x="7407516" y="353979"/>
                      <a:pt x="7396245" y="355328"/>
                    </a:cubicBezTo>
                    <a:cubicBezTo>
                      <a:pt x="7383524" y="356781"/>
                      <a:pt x="7371134" y="358791"/>
                      <a:pt x="7358394" y="359950"/>
                    </a:cubicBezTo>
                    <a:cubicBezTo>
                      <a:pt x="7319573" y="363179"/>
                      <a:pt x="7280655" y="364958"/>
                      <a:pt x="7241933" y="369637"/>
                    </a:cubicBezTo>
                    <a:cubicBezTo>
                      <a:pt x="7218235" y="372418"/>
                      <a:pt x="7194108" y="386008"/>
                      <a:pt x="7171767" y="383160"/>
                    </a:cubicBezTo>
                    <a:cubicBezTo>
                      <a:pt x="7126248" y="377813"/>
                      <a:pt x="7082583" y="399728"/>
                      <a:pt x="7036569" y="387132"/>
                    </a:cubicBezTo>
                    <a:cubicBezTo>
                      <a:pt x="7022328" y="383442"/>
                      <a:pt x="7003983" y="396347"/>
                      <a:pt x="6987200" y="398073"/>
                    </a:cubicBezTo>
                    <a:cubicBezTo>
                      <a:pt x="6945251" y="402388"/>
                      <a:pt x="6903183" y="404965"/>
                      <a:pt x="6861115" y="407542"/>
                    </a:cubicBezTo>
                    <a:cubicBezTo>
                      <a:pt x="6823394" y="409822"/>
                      <a:pt x="6784520" y="416550"/>
                      <a:pt x="6747718" y="410900"/>
                    </a:cubicBezTo>
                    <a:cubicBezTo>
                      <a:pt x="6709137" y="404791"/>
                      <a:pt x="6674999" y="408284"/>
                      <a:pt x="6638839" y="420654"/>
                    </a:cubicBezTo>
                    <a:cubicBezTo>
                      <a:pt x="6614066" y="429044"/>
                      <a:pt x="6587444" y="431733"/>
                      <a:pt x="6561486" y="435540"/>
                    </a:cubicBezTo>
                    <a:cubicBezTo>
                      <a:pt x="6533513" y="439778"/>
                      <a:pt x="6502069" y="435804"/>
                      <a:pt x="6477200" y="447113"/>
                    </a:cubicBezTo>
                    <a:cubicBezTo>
                      <a:pt x="6403159" y="480713"/>
                      <a:pt x="6325566" y="492119"/>
                      <a:pt x="6246111" y="497537"/>
                    </a:cubicBezTo>
                    <a:cubicBezTo>
                      <a:pt x="6231608" y="498524"/>
                      <a:pt x="6216540" y="495475"/>
                      <a:pt x="6202328" y="492074"/>
                    </a:cubicBezTo>
                    <a:cubicBezTo>
                      <a:pt x="6119346" y="471508"/>
                      <a:pt x="6038018" y="479381"/>
                      <a:pt x="5956458" y="500965"/>
                    </a:cubicBezTo>
                    <a:cubicBezTo>
                      <a:pt x="5939584" y="505613"/>
                      <a:pt x="5920486" y="507499"/>
                      <a:pt x="5903139" y="505186"/>
                    </a:cubicBezTo>
                    <a:cubicBezTo>
                      <a:pt x="5854306" y="498315"/>
                      <a:pt x="5806470" y="484677"/>
                      <a:pt x="5757547" y="480730"/>
                    </a:cubicBezTo>
                    <a:cubicBezTo>
                      <a:pt x="5676701" y="474297"/>
                      <a:pt x="5610121" y="519038"/>
                      <a:pt x="5540270" y="550023"/>
                    </a:cubicBezTo>
                    <a:cubicBezTo>
                      <a:pt x="5473801" y="579316"/>
                      <a:pt x="5419599" y="638949"/>
                      <a:pt x="5338128" y="631974"/>
                    </a:cubicBezTo>
                    <a:cubicBezTo>
                      <a:pt x="5329931" y="631367"/>
                      <a:pt x="5321476" y="639812"/>
                      <a:pt x="5312622" y="642454"/>
                    </a:cubicBezTo>
                    <a:cubicBezTo>
                      <a:pt x="5288350" y="649647"/>
                      <a:pt x="5264155" y="657994"/>
                      <a:pt x="5239393" y="662307"/>
                    </a:cubicBezTo>
                    <a:cubicBezTo>
                      <a:pt x="5209181" y="667862"/>
                      <a:pt x="5178072" y="668817"/>
                      <a:pt x="5147821" y="673791"/>
                    </a:cubicBezTo>
                    <a:cubicBezTo>
                      <a:pt x="5108908" y="679940"/>
                      <a:pt x="5070972" y="691848"/>
                      <a:pt x="5032111" y="694497"/>
                    </a:cubicBezTo>
                    <a:cubicBezTo>
                      <a:pt x="5000793" y="696632"/>
                      <a:pt x="4969032" y="688019"/>
                      <a:pt x="4937648" y="684913"/>
                    </a:cubicBezTo>
                    <a:cubicBezTo>
                      <a:pt x="4893363" y="680649"/>
                      <a:pt x="4845361" y="685962"/>
                      <a:pt x="4805529" y="670032"/>
                    </a:cubicBezTo>
                    <a:cubicBezTo>
                      <a:pt x="4763006" y="653119"/>
                      <a:pt x="4723244" y="646796"/>
                      <a:pt x="4681029" y="655792"/>
                    </a:cubicBezTo>
                    <a:cubicBezTo>
                      <a:pt x="4666957" y="658791"/>
                      <a:pt x="4649519" y="672217"/>
                      <a:pt x="4643990" y="685120"/>
                    </a:cubicBezTo>
                    <a:cubicBezTo>
                      <a:pt x="4631676" y="713928"/>
                      <a:pt x="4612585" y="720184"/>
                      <a:pt x="4585542" y="712411"/>
                    </a:cubicBezTo>
                    <a:cubicBezTo>
                      <a:pt x="4562077" y="705853"/>
                      <a:pt x="4533672" y="703713"/>
                      <a:pt x="4516947" y="689117"/>
                    </a:cubicBezTo>
                    <a:cubicBezTo>
                      <a:pt x="4469552" y="647774"/>
                      <a:pt x="4412904" y="650180"/>
                      <a:pt x="4356995" y="642048"/>
                    </a:cubicBezTo>
                    <a:cubicBezTo>
                      <a:pt x="4322867" y="637088"/>
                      <a:pt x="4291523" y="638934"/>
                      <a:pt x="4258219" y="646156"/>
                    </a:cubicBezTo>
                    <a:cubicBezTo>
                      <a:pt x="4185895" y="662159"/>
                      <a:pt x="4113776" y="651342"/>
                      <a:pt x="4042233" y="636117"/>
                    </a:cubicBezTo>
                    <a:cubicBezTo>
                      <a:pt x="3994923" y="625941"/>
                      <a:pt x="3946812" y="621063"/>
                      <a:pt x="3899777" y="610576"/>
                    </a:cubicBezTo>
                    <a:cubicBezTo>
                      <a:pt x="3864554" y="602488"/>
                      <a:pt x="3829196" y="592371"/>
                      <a:pt x="3796441" y="577707"/>
                    </a:cubicBezTo>
                    <a:cubicBezTo>
                      <a:pt x="3748937" y="556178"/>
                      <a:pt x="3706395" y="521788"/>
                      <a:pt x="3648774" y="535623"/>
                    </a:cubicBezTo>
                    <a:cubicBezTo>
                      <a:pt x="3598036" y="547820"/>
                      <a:pt x="3550396" y="532716"/>
                      <a:pt x="3502227" y="518518"/>
                    </a:cubicBezTo>
                    <a:cubicBezTo>
                      <a:pt x="3466848" y="508111"/>
                      <a:pt x="3431455" y="497410"/>
                      <a:pt x="3395228" y="491723"/>
                    </a:cubicBezTo>
                    <a:cubicBezTo>
                      <a:pt x="3352235" y="485040"/>
                      <a:pt x="3304663" y="492363"/>
                      <a:pt x="3265757" y="477242"/>
                    </a:cubicBezTo>
                    <a:cubicBezTo>
                      <a:pt x="3225052" y="461369"/>
                      <a:pt x="3193136" y="476075"/>
                      <a:pt x="3158404" y="483689"/>
                    </a:cubicBezTo>
                    <a:cubicBezTo>
                      <a:pt x="3102986" y="495623"/>
                      <a:pt x="3048333" y="514498"/>
                      <a:pt x="2990483" y="499212"/>
                    </a:cubicBezTo>
                    <a:cubicBezTo>
                      <a:pt x="2920173" y="480697"/>
                      <a:pt x="2850324" y="460405"/>
                      <a:pt x="2779802" y="443069"/>
                    </a:cubicBezTo>
                    <a:cubicBezTo>
                      <a:pt x="2752548" y="436477"/>
                      <a:pt x="2723606" y="434954"/>
                      <a:pt x="2695508" y="433082"/>
                    </a:cubicBezTo>
                    <a:cubicBezTo>
                      <a:pt x="2668903" y="431690"/>
                      <a:pt x="2637847" y="441965"/>
                      <a:pt x="2616713" y="431172"/>
                    </a:cubicBezTo>
                    <a:cubicBezTo>
                      <a:pt x="2562378" y="403411"/>
                      <a:pt x="2507687" y="391698"/>
                      <a:pt x="2447364" y="395810"/>
                    </a:cubicBezTo>
                    <a:cubicBezTo>
                      <a:pt x="2424744" y="397352"/>
                      <a:pt x="2401814" y="385802"/>
                      <a:pt x="2378751" y="385044"/>
                    </a:cubicBezTo>
                    <a:cubicBezTo>
                      <a:pt x="2347229" y="384281"/>
                      <a:pt x="2310735" y="378901"/>
                      <a:pt x="2284230" y="391782"/>
                    </a:cubicBezTo>
                    <a:cubicBezTo>
                      <a:pt x="2221919" y="422248"/>
                      <a:pt x="2168532" y="404037"/>
                      <a:pt x="2110801" y="382042"/>
                    </a:cubicBezTo>
                    <a:cubicBezTo>
                      <a:pt x="2053961" y="360279"/>
                      <a:pt x="1994577" y="343935"/>
                      <a:pt x="1934854" y="331108"/>
                    </a:cubicBezTo>
                    <a:cubicBezTo>
                      <a:pt x="1912400" y="326519"/>
                      <a:pt x="1886705" y="338470"/>
                      <a:pt x="1862479" y="342158"/>
                    </a:cubicBezTo>
                    <a:cubicBezTo>
                      <a:pt x="1853818" y="343333"/>
                      <a:pt x="1844309" y="344855"/>
                      <a:pt x="1836283" y="342488"/>
                    </a:cubicBezTo>
                    <a:cubicBezTo>
                      <a:pt x="1758698" y="319808"/>
                      <a:pt x="1680403" y="303878"/>
                      <a:pt x="1599327" y="323970"/>
                    </a:cubicBezTo>
                    <a:cubicBezTo>
                      <a:pt x="1591888" y="325937"/>
                      <a:pt x="1583257" y="323319"/>
                      <a:pt x="1575578" y="321802"/>
                    </a:cubicBezTo>
                    <a:cubicBezTo>
                      <a:pt x="1538035" y="313873"/>
                      <a:pt x="1500950" y="299795"/>
                      <a:pt x="1463288" y="298576"/>
                    </a:cubicBezTo>
                    <a:cubicBezTo>
                      <a:pt x="1370438" y="295582"/>
                      <a:pt x="1277384" y="298137"/>
                      <a:pt x="1184165" y="298373"/>
                    </a:cubicBezTo>
                    <a:cubicBezTo>
                      <a:pt x="1178344" y="298480"/>
                      <a:pt x="1172255" y="298896"/>
                      <a:pt x="1166899" y="297220"/>
                    </a:cubicBezTo>
                    <a:cubicBezTo>
                      <a:pt x="1131827" y="287082"/>
                      <a:pt x="1102238" y="293180"/>
                      <a:pt x="1074855" y="318934"/>
                    </a:cubicBezTo>
                    <a:cubicBezTo>
                      <a:pt x="1062808" y="330244"/>
                      <a:pt x="1045783" y="336940"/>
                      <a:pt x="1030232" y="343829"/>
                    </a:cubicBezTo>
                    <a:cubicBezTo>
                      <a:pt x="1007334" y="354132"/>
                      <a:pt x="983839" y="364180"/>
                      <a:pt x="959854" y="371351"/>
                    </a:cubicBezTo>
                    <a:cubicBezTo>
                      <a:pt x="936141" y="378210"/>
                      <a:pt x="910825" y="387219"/>
                      <a:pt x="887350" y="384742"/>
                    </a:cubicBezTo>
                    <a:cubicBezTo>
                      <a:pt x="845096" y="380339"/>
                      <a:pt x="804258" y="366810"/>
                      <a:pt x="762349" y="358882"/>
                    </a:cubicBezTo>
                    <a:cubicBezTo>
                      <a:pt x="747884" y="356082"/>
                      <a:pt x="732263" y="357732"/>
                      <a:pt x="717454" y="358448"/>
                    </a:cubicBezTo>
                    <a:cubicBezTo>
                      <a:pt x="683463" y="359893"/>
                      <a:pt x="649238" y="370675"/>
                      <a:pt x="616859" y="348700"/>
                    </a:cubicBezTo>
                    <a:cubicBezTo>
                      <a:pt x="586900" y="328019"/>
                      <a:pt x="558641" y="336644"/>
                      <a:pt x="529939" y="355789"/>
                    </a:cubicBezTo>
                    <a:cubicBezTo>
                      <a:pt x="509309" y="369433"/>
                      <a:pt x="485605" y="380664"/>
                      <a:pt x="461851" y="386945"/>
                    </a:cubicBezTo>
                    <a:cubicBezTo>
                      <a:pt x="429225" y="395576"/>
                      <a:pt x="396634" y="400422"/>
                      <a:pt x="360707" y="399082"/>
                    </a:cubicBezTo>
                    <a:cubicBezTo>
                      <a:pt x="335299" y="398193"/>
                      <a:pt x="314629" y="398437"/>
                      <a:pt x="293863" y="384410"/>
                    </a:cubicBezTo>
                    <a:cubicBezTo>
                      <a:pt x="290517" y="382308"/>
                      <a:pt x="284678" y="382122"/>
                      <a:pt x="280347" y="382711"/>
                    </a:cubicBezTo>
                    <a:cubicBezTo>
                      <a:pt x="223554" y="391535"/>
                      <a:pt x="166827" y="392780"/>
                      <a:pt x="108881" y="393231"/>
                    </a:cubicBezTo>
                    <a:cubicBezTo>
                      <a:pt x="90460" y="393322"/>
                      <a:pt x="71882" y="394571"/>
                      <a:pt x="53435" y="397222"/>
                    </a:cubicBezTo>
                    <a:lnTo>
                      <a:pt x="0" y="409348"/>
                    </a:lnTo>
                    <a:close/>
                  </a:path>
                </a:pathLst>
              </a:custGeom>
              <a:solidFill>
                <a:schemeClr val="lt1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4" name="Freeform: Shape 13">
                <a:extLst>
                  <a:ext uri="{FF2B5EF4-FFF2-40B4-BE49-F238E27FC236}">
                    <a16:creationId xmlns:a16="http://schemas.microsoft.com/office/drawing/2014/main" id="{024CB190-EFCD-4B40-9CDD-E3C0EB4B3C2D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0" y="0"/>
                <a:ext cx="10455568" cy="715479"/>
              </a:xfrm>
              <a:custGeom>
                <a:avLst/>
                <a:gdLst>
                  <a:gd name="connsiteX0" fmla="*/ 0 w 10455568"/>
                  <a:gd name="connsiteY0" fmla="*/ 0 h 715479"/>
                  <a:gd name="connsiteX1" fmla="*/ 10455568 w 10455568"/>
                  <a:gd name="connsiteY1" fmla="*/ 0 h 715479"/>
                  <a:gd name="connsiteX2" fmla="*/ 10434629 w 10455568"/>
                  <a:gd name="connsiteY2" fmla="*/ 8947 h 715479"/>
                  <a:gd name="connsiteX3" fmla="*/ 10249341 w 10455568"/>
                  <a:gd name="connsiteY3" fmla="*/ 73146 h 715479"/>
                  <a:gd name="connsiteX4" fmla="*/ 10172148 w 10455568"/>
                  <a:gd name="connsiteY4" fmla="*/ 103170 h 715479"/>
                  <a:gd name="connsiteX5" fmla="*/ 9994576 w 10455568"/>
                  <a:gd name="connsiteY5" fmla="*/ 156647 h 715479"/>
                  <a:gd name="connsiteX6" fmla="*/ 9894474 w 10455568"/>
                  <a:gd name="connsiteY6" fmla="*/ 192604 h 715479"/>
                  <a:gd name="connsiteX7" fmla="*/ 9647603 w 10455568"/>
                  <a:gd name="connsiteY7" fmla="*/ 242354 h 715479"/>
                  <a:gd name="connsiteX8" fmla="*/ 9392533 w 10455568"/>
                  <a:gd name="connsiteY8" fmla="*/ 291498 h 715479"/>
                  <a:gd name="connsiteX9" fmla="*/ 9252019 w 10455568"/>
                  <a:gd name="connsiteY9" fmla="*/ 311564 h 715479"/>
                  <a:gd name="connsiteX10" fmla="*/ 9129899 w 10455568"/>
                  <a:gd name="connsiteY10" fmla="*/ 336497 h 715479"/>
                  <a:gd name="connsiteX11" fmla="*/ 9023312 w 10455568"/>
                  <a:gd name="connsiteY11" fmla="*/ 354253 h 715479"/>
                  <a:gd name="connsiteX12" fmla="*/ 8853949 w 10455568"/>
                  <a:gd name="connsiteY12" fmla="*/ 387064 h 715479"/>
                  <a:gd name="connsiteX13" fmla="*/ 8783278 w 10455568"/>
                  <a:gd name="connsiteY13" fmla="*/ 397418 h 715479"/>
                  <a:gd name="connsiteX14" fmla="*/ 8615640 w 10455568"/>
                  <a:gd name="connsiteY14" fmla="*/ 408552 h 715479"/>
                  <a:gd name="connsiteX15" fmla="*/ 8557154 w 10455568"/>
                  <a:gd name="connsiteY15" fmla="*/ 409627 h 715479"/>
                  <a:gd name="connsiteX16" fmla="*/ 8442474 w 10455568"/>
                  <a:gd name="connsiteY16" fmla="*/ 381318 h 715479"/>
                  <a:gd name="connsiteX17" fmla="*/ 8428959 w 10455568"/>
                  <a:gd name="connsiteY17" fmla="*/ 379618 h 715479"/>
                  <a:gd name="connsiteX18" fmla="*/ 8354329 w 10455568"/>
                  <a:gd name="connsiteY18" fmla="*/ 370428 h 715479"/>
                  <a:gd name="connsiteX19" fmla="*/ 8313705 w 10455568"/>
                  <a:gd name="connsiteY19" fmla="*/ 368535 h 715479"/>
                  <a:gd name="connsiteX20" fmla="*/ 8158571 w 10455568"/>
                  <a:gd name="connsiteY20" fmla="*/ 349396 h 715479"/>
                  <a:gd name="connsiteX21" fmla="*/ 8069467 w 10455568"/>
                  <a:gd name="connsiteY21" fmla="*/ 341485 h 715479"/>
                  <a:gd name="connsiteX22" fmla="*/ 7998265 w 10455568"/>
                  <a:gd name="connsiteY22" fmla="*/ 348379 h 715479"/>
                  <a:gd name="connsiteX23" fmla="*/ 7873167 w 10455568"/>
                  <a:gd name="connsiteY23" fmla="*/ 359529 h 715479"/>
                  <a:gd name="connsiteX24" fmla="*/ 7833600 w 10455568"/>
                  <a:gd name="connsiteY24" fmla="*/ 368926 h 715479"/>
                  <a:gd name="connsiteX25" fmla="*/ 7651338 w 10455568"/>
                  <a:gd name="connsiteY25" fmla="*/ 362121 h 715479"/>
                  <a:gd name="connsiteX26" fmla="*/ 7548003 w 10455568"/>
                  <a:gd name="connsiteY26" fmla="*/ 367710 h 715479"/>
                  <a:gd name="connsiteX27" fmla="*/ 7430093 w 10455568"/>
                  <a:gd name="connsiteY27" fmla="*/ 351855 h 715479"/>
                  <a:gd name="connsiteX28" fmla="*/ 7396245 w 10455568"/>
                  <a:gd name="connsiteY28" fmla="*/ 355328 h 715479"/>
                  <a:gd name="connsiteX29" fmla="*/ 7358394 w 10455568"/>
                  <a:gd name="connsiteY29" fmla="*/ 359950 h 715479"/>
                  <a:gd name="connsiteX30" fmla="*/ 7241933 w 10455568"/>
                  <a:gd name="connsiteY30" fmla="*/ 369637 h 715479"/>
                  <a:gd name="connsiteX31" fmla="*/ 7171767 w 10455568"/>
                  <a:gd name="connsiteY31" fmla="*/ 383160 h 715479"/>
                  <a:gd name="connsiteX32" fmla="*/ 7036569 w 10455568"/>
                  <a:gd name="connsiteY32" fmla="*/ 387132 h 715479"/>
                  <a:gd name="connsiteX33" fmla="*/ 6987200 w 10455568"/>
                  <a:gd name="connsiteY33" fmla="*/ 398073 h 715479"/>
                  <a:gd name="connsiteX34" fmla="*/ 6861115 w 10455568"/>
                  <a:gd name="connsiteY34" fmla="*/ 407542 h 715479"/>
                  <a:gd name="connsiteX35" fmla="*/ 6747718 w 10455568"/>
                  <a:gd name="connsiteY35" fmla="*/ 410900 h 715479"/>
                  <a:gd name="connsiteX36" fmla="*/ 6638839 w 10455568"/>
                  <a:gd name="connsiteY36" fmla="*/ 420654 h 715479"/>
                  <a:gd name="connsiteX37" fmla="*/ 6561486 w 10455568"/>
                  <a:gd name="connsiteY37" fmla="*/ 435540 h 715479"/>
                  <a:gd name="connsiteX38" fmla="*/ 6477200 w 10455568"/>
                  <a:gd name="connsiteY38" fmla="*/ 447113 h 715479"/>
                  <a:gd name="connsiteX39" fmla="*/ 6246111 w 10455568"/>
                  <a:gd name="connsiteY39" fmla="*/ 497537 h 715479"/>
                  <a:gd name="connsiteX40" fmla="*/ 6202328 w 10455568"/>
                  <a:gd name="connsiteY40" fmla="*/ 492074 h 715479"/>
                  <a:gd name="connsiteX41" fmla="*/ 5956458 w 10455568"/>
                  <a:gd name="connsiteY41" fmla="*/ 500965 h 715479"/>
                  <a:gd name="connsiteX42" fmla="*/ 5903139 w 10455568"/>
                  <a:gd name="connsiteY42" fmla="*/ 505186 h 715479"/>
                  <a:gd name="connsiteX43" fmla="*/ 5757547 w 10455568"/>
                  <a:gd name="connsiteY43" fmla="*/ 480730 h 715479"/>
                  <a:gd name="connsiteX44" fmla="*/ 5540270 w 10455568"/>
                  <a:gd name="connsiteY44" fmla="*/ 550023 h 715479"/>
                  <a:gd name="connsiteX45" fmla="*/ 5338128 w 10455568"/>
                  <a:gd name="connsiteY45" fmla="*/ 631974 h 715479"/>
                  <a:gd name="connsiteX46" fmla="*/ 5312622 w 10455568"/>
                  <a:gd name="connsiteY46" fmla="*/ 642454 h 715479"/>
                  <a:gd name="connsiteX47" fmla="*/ 5239393 w 10455568"/>
                  <a:gd name="connsiteY47" fmla="*/ 662307 h 715479"/>
                  <a:gd name="connsiteX48" fmla="*/ 5147821 w 10455568"/>
                  <a:gd name="connsiteY48" fmla="*/ 673791 h 715479"/>
                  <a:gd name="connsiteX49" fmla="*/ 5032111 w 10455568"/>
                  <a:gd name="connsiteY49" fmla="*/ 694497 h 715479"/>
                  <a:gd name="connsiteX50" fmla="*/ 4937648 w 10455568"/>
                  <a:gd name="connsiteY50" fmla="*/ 684913 h 715479"/>
                  <a:gd name="connsiteX51" fmla="*/ 4805529 w 10455568"/>
                  <a:gd name="connsiteY51" fmla="*/ 670032 h 715479"/>
                  <a:gd name="connsiteX52" fmla="*/ 4681029 w 10455568"/>
                  <a:gd name="connsiteY52" fmla="*/ 655792 h 715479"/>
                  <a:gd name="connsiteX53" fmla="*/ 4643990 w 10455568"/>
                  <a:gd name="connsiteY53" fmla="*/ 685120 h 715479"/>
                  <a:gd name="connsiteX54" fmla="*/ 4585542 w 10455568"/>
                  <a:gd name="connsiteY54" fmla="*/ 712411 h 715479"/>
                  <a:gd name="connsiteX55" fmla="*/ 4516947 w 10455568"/>
                  <a:gd name="connsiteY55" fmla="*/ 689117 h 715479"/>
                  <a:gd name="connsiteX56" fmla="*/ 4356995 w 10455568"/>
                  <a:gd name="connsiteY56" fmla="*/ 642048 h 715479"/>
                  <a:gd name="connsiteX57" fmla="*/ 4258219 w 10455568"/>
                  <a:gd name="connsiteY57" fmla="*/ 646156 h 715479"/>
                  <a:gd name="connsiteX58" fmla="*/ 4042233 w 10455568"/>
                  <a:gd name="connsiteY58" fmla="*/ 636117 h 715479"/>
                  <a:gd name="connsiteX59" fmla="*/ 3899777 w 10455568"/>
                  <a:gd name="connsiteY59" fmla="*/ 610576 h 715479"/>
                  <a:gd name="connsiteX60" fmla="*/ 3796441 w 10455568"/>
                  <a:gd name="connsiteY60" fmla="*/ 577707 h 715479"/>
                  <a:gd name="connsiteX61" fmla="*/ 3648774 w 10455568"/>
                  <a:gd name="connsiteY61" fmla="*/ 535623 h 715479"/>
                  <a:gd name="connsiteX62" fmla="*/ 3502227 w 10455568"/>
                  <a:gd name="connsiteY62" fmla="*/ 518518 h 715479"/>
                  <a:gd name="connsiteX63" fmla="*/ 3395228 w 10455568"/>
                  <a:gd name="connsiteY63" fmla="*/ 491723 h 715479"/>
                  <a:gd name="connsiteX64" fmla="*/ 3265757 w 10455568"/>
                  <a:gd name="connsiteY64" fmla="*/ 477242 h 715479"/>
                  <a:gd name="connsiteX65" fmla="*/ 3158404 w 10455568"/>
                  <a:gd name="connsiteY65" fmla="*/ 483689 h 715479"/>
                  <a:gd name="connsiteX66" fmla="*/ 2990483 w 10455568"/>
                  <a:gd name="connsiteY66" fmla="*/ 499212 h 715479"/>
                  <a:gd name="connsiteX67" fmla="*/ 2779802 w 10455568"/>
                  <a:gd name="connsiteY67" fmla="*/ 443069 h 715479"/>
                  <a:gd name="connsiteX68" fmla="*/ 2695508 w 10455568"/>
                  <a:gd name="connsiteY68" fmla="*/ 433082 h 715479"/>
                  <a:gd name="connsiteX69" fmla="*/ 2616713 w 10455568"/>
                  <a:gd name="connsiteY69" fmla="*/ 431172 h 715479"/>
                  <a:gd name="connsiteX70" fmla="*/ 2447364 w 10455568"/>
                  <a:gd name="connsiteY70" fmla="*/ 395810 h 715479"/>
                  <a:gd name="connsiteX71" fmla="*/ 2378751 w 10455568"/>
                  <a:gd name="connsiteY71" fmla="*/ 385044 h 715479"/>
                  <a:gd name="connsiteX72" fmla="*/ 2284230 w 10455568"/>
                  <a:gd name="connsiteY72" fmla="*/ 391782 h 715479"/>
                  <a:gd name="connsiteX73" fmla="*/ 2110801 w 10455568"/>
                  <a:gd name="connsiteY73" fmla="*/ 382042 h 715479"/>
                  <a:gd name="connsiteX74" fmla="*/ 1934854 w 10455568"/>
                  <a:gd name="connsiteY74" fmla="*/ 331108 h 715479"/>
                  <a:gd name="connsiteX75" fmla="*/ 1862479 w 10455568"/>
                  <a:gd name="connsiteY75" fmla="*/ 342158 h 715479"/>
                  <a:gd name="connsiteX76" fmla="*/ 1836283 w 10455568"/>
                  <a:gd name="connsiteY76" fmla="*/ 342488 h 715479"/>
                  <a:gd name="connsiteX77" fmla="*/ 1599327 w 10455568"/>
                  <a:gd name="connsiteY77" fmla="*/ 323970 h 715479"/>
                  <a:gd name="connsiteX78" fmla="*/ 1575578 w 10455568"/>
                  <a:gd name="connsiteY78" fmla="*/ 321802 h 715479"/>
                  <a:gd name="connsiteX79" fmla="*/ 1463288 w 10455568"/>
                  <a:gd name="connsiteY79" fmla="*/ 298576 h 715479"/>
                  <a:gd name="connsiteX80" fmla="*/ 1184165 w 10455568"/>
                  <a:gd name="connsiteY80" fmla="*/ 298373 h 715479"/>
                  <a:gd name="connsiteX81" fmla="*/ 1166899 w 10455568"/>
                  <a:gd name="connsiteY81" fmla="*/ 297220 h 715479"/>
                  <a:gd name="connsiteX82" fmla="*/ 1074855 w 10455568"/>
                  <a:gd name="connsiteY82" fmla="*/ 318934 h 715479"/>
                  <a:gd name="connsiteX83" fmla="*/ 1030232 w 10455568"/>
                  <a:gd name="connsiteY83" fmla="*/ 343829 h 715479"/>
                  <a:gd name="connsiteX84" fmla="*/ 959854 w 10455568"/>
                  <a:gd name="connsiteY84" fmla="*/ 371351 h 715479"/>
                  <a:gd name="connsiteX85" fmla="*/ 887350 w 10455568"/>
                  <a:gd name="connsiteY85" fmla="*/ 384742 h 715479"/>
                  <a:gd name="connsiteX86" fmla="*/ 762349 w 10455568"/>
                  <a:gd name="connsiteY86" fmla="*/ 358882 h 715479"/>
                  <a:gd name="connsiteX87" fmla="*/ 717454 w 10455568"/>
                  <a:gd name="connsiteY87" fmla="*/ 358448 h 715479"/>
                  <a:gd name="connsiteX88" fmla="*/ 616859 w 10455568"/>
                  <a:gd name="connsiteY88" fmla="*/ 348700 h 715479"/>
                  <a:gd name="connsiteX89" fmla="*/ 529939 w 10455568"/>
                  <a:gd name="connsiteY89" fmla="*/ 355789 h 715479"/>
                  <a:gd name="connsiteX90" fmla="*/ 461851 w 10455568"/>
                  <a:gd name="connsiteY90" fmla="*/ 386945 h 715479"/>
                  <a:gd name="connsiteX91" fmla="*/ 360707 w 10455568"/>
                  <a:gd name="connsiteY91" fmla="*/ 399082 h 715479"/>
                  <a:gd name="connsiteX92" fmla="*/ 293863 w 10455568"/>
                  <a:gd name="connsiteY92" fmla="*/ 384410 h 715479"/>
                  <a:gd name="connsiteX93" fmla="*/ 280347 w 10455568"/>
                  <a:gd name="connsiteY93" fmla="*/ 382711 h 715479"/>
                  <a:gd name="connsiteX94" fmla="*/ 108881 w 10455568"/>
                  <a:gd name="connsiteY94" fmla="*/ 393231 h 715479"/>
                  <a:gd name="connsiteX95" fmla="*/ 53435 w 10455568"/>
                  <a:gd name="connsiteY95" fmla="*/ 397222 h 715479"/>
                  <a:gd name="connsiteX96" fmla="*/ 0 w 10455568"/>
                  <a:gd name="connsiteY96" fmla="*/ 409348 h 71547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</a:cxnLst>
                <a:rect l="l" t="t" r="r" b="b"/>
                <a:pathLst>
                  <a:path w="10455568" h="715479">
                    <a:moveTo>
                      <a:pt x="0" y="0"/>
                    </a:moveTo>
                    <a:lnTo>
                      <a:pt x="10455568" y="0"/>
                    </a:lnTo>
                    <a:lnTo>
                      <a:pt x="10434629" y="8947"/>
                    </a:lnTo>
                    <a:cubicBezTo>
                      <a:pt x="10373917" y="32898"/>
                      <a:pt x="10311087" y="51455"/>
                      <a:pt x="10249341" y="73146"/>
                    </a:cubicBezTo>
                    <a:cubicBezTo>
                      <a:pt x="10223176" y="82504"/>
                      <a:pt x="10198388" y="94974"/>
                      <a:pt x="10172148" y="103170"/>
                    </a:cubicBezTo>
                    <a:cubicBezTo>
                      <a:pt x="10113395" y="121743"/>
                      <a:pt x="10053617" y="138053"/>
                      <a:pt x="9994576" y="156647"/>
                    </a:cubicBezTo>
                    <a:cubicBezTo>
                      <a:pt x="9960929" y="167389"/>
                      <a:pt x="9928899" y="184724"/>
                      <a:pt x="9894474" y="192604"/>
                    </a:cubicBezTo>
                    <a:cubicBezTo>
                      <a:pt x="9812718" y="211289"/>
                      <a:pt x="9730121" y="226242"/>
                      <a:pt x="9647603" y="242354"/>
                    </a:cubicBezTo>
                    <a:cubicBezTo>
                      <a:pt x="9562500" y="258935"/>
                      <a:pt x="9477721" y="276078"/>
                      <a:pt x="9392533" y="291498"/>
                    </a:cubicBezTo>
                    <a:cubicBezTo>
                      <a:pt x="9345891" y="299632"/>
                      <a:pt x="9298681" y="303723"/>
                      <a:pt x="9252019" y="311564"/>
                    </a:cubicBezTo>
                    <a:cubicBezTo>
                      <a:pt x="9211115" y="318433"/>
                      <a:pt x="9170740" y="328758"/>
                      <a:pt x="9129899" y="336497"/>
                    </a:cubicBezTo>
                    <a:cubicBezTo>
                      <a:pt x="9094507" y="342987"/>
                      <a:pt x="9058706" y="347759"/>
                      <a:pt x="9023312" y="354253"/>
                    </a:cubicBezTo>
                    <a:cubicBezTo>
                      <a:pt x="8966639" y="364814"/>
                      <a:pt x="8910315" y="376230"/>
                      <a:pt x="8853949" y="387064"/>
                    </a:cubicBezTo>
                    <a:cubicBezTo>
                      <a:pt x="8830350" y="391295"/>
                      <a:pt x="8805902" y="400245"/>
                      <a:pt x="8783278" y="397418"/>
                    </a:cubicBezTo>
                    <a:cubicBezTo>
                      <a:pt x="8726267" y="390232"/>
                      <a:pt x="8671093" y="397198"/>
                      <a:pt x="8615640" y="408552"/>
                    </a:cubicBezTo>
                    <a:cubicBezTo>
                      <a:pt x="8596680" y="412471"/>
                      <a:pt x="8576049" y="413291"/>
                      <a:pt x="8557154" y="409627"/>
                    </a:cubicBezTo>
                    <a:cubicBezTo>
                      <a:pt x="8518491" y="402356"/>
                      <a:pt x="8480716" y="390947"/>
                      <a:pt x="8442474" y="381318"/>
                    </a:cubicBezTo>
                    <a:cubicBezTo>
                      <a:pt x="8438313" y="380145"/>
                      <a:pt x="8433365" y="380189"/>
                      <a:pt x="8428959" y="379618"/>
                    </a:cubicBezTo>
                    <a:cubicBezTo>
                      <a:pt x="8403970" y="376366"/>
                      <a:pt x="8379279" y="373098"/>
                      <a:pt x="8354329" y="370428"/>
                    </a:cubicBezTo>
                    <a:cubicBezTo>
                      <a:pt x="8340833" y="369017"/>
                      <a:pt x="8327184" y="369657"/>
                      <a:pt x="8313705" y="368535"/>
                    </a:cubicBezTo>
                    <a:cubicBezTo>
                      <a:pt x="8261532" y="363935"/>
                      <a:pt x="8205623" y="381441"/>
                      <a:pt x="8158571" y="349396"/>
                    </a:cubicBezTo>
                    <a:cubicBezTo>
                      <a:pt x="8128030" y="328752"/>
                      <a:pt x="8100257" y="335890"/>
                      <a:pt x="8069467" y="341485"/>
                    </a:cubicBezTo>
                    <a:cubicBezTo>
                      <a:pt x="8046153" y="345696"/>
                      <a:pt x="8022024" y="346466"/>
                      <a:pt x="7998265" y="348379"/>
                    </a:cubicBezTo>
                    <a:cubicBezTo>
                      <a:pt x="7956565" y="352093"/>
                      <a:pt x="7914826" y="355232"/>
                      <a:pt x="7873167" y="359529"/>
                    </a:cubicBezTo>
                    <a:cubicBezTo>
                      <a:pt x="7859864" y="361016"/>
                      <a:pt x="7846730" y="369197"/>
                      <a:pt x="7833600" y="368926"/>
                    </a:cubicBezTo>
                    <a:cubicBezTo>
                      <a:pt x="7772906" y="367528"/>
                      <a:pt x="7711993" y="362939"/>
                      <a:pt x="7651338" y="362121"/>
                    </a:cubicBezTo>
                    <a:cubicBezTo>
                      <a:pt x="7616924" y="361556"/>
                      <a:pt x="7582209" y="369456"/>
                      <a:pt x="7548003" y="367710"/>
                    </a:cubicBezTo>
                    <a:cubicBezTo>
                      <a:pt x="7508539" y="365739"/>
                      <a:pt x="7469448" y="356458"/>
                      <a:pt x="7430093" y="351855"/>
                    </a:cubicBezTo>
                    <a:cubicBezTo>
                      <a:pt x="7419227" y="350559"/>
                      <a:pt x="7407516" y="353979"/>
                      <a:pt x="7396245" y="355328"/>
                    </a:cubicBezTo>
                    <a:cubicBezTo>
                      <a:pt x="7383524" y="356781"/>
                      <a:pt x="7371134" y="358791"/>
                      <a:pt x="7358394" y="359950"/>
                    </a:cubicBezTo>
                    <a:cubicBezTo>
                      <a:pt x="7319573" y="363179"/>
                      <a:pt x="7280655" y="364958"/>
                      <a:pt x="7241933" y="369637"/>
                    </a:cubicBezTo>
                    <a:cubicBezTo>
                      <a:pt x="7218235" y="372418"/>
                      <a:pt x="7194108" y="386008"/>
                      <a:pt x="7171767" y="383160"/>
                    </a:cubicBezTo>
                    <a:cubicBezTo>
                      <a:pt x="7126248" y="377813"/>
                      <a:pt x="7082583" y="399728"/>
                      <a:pt x="7036569" y="387132"/>
                    </a:cubicBezTo>
                    <a:cubicBezTo>
                      <a:pt x="7022328" y="383442"/>
                      <a:pt x="7003983" y="396347"/>
                      <a:pt x="6987200" y="398073"/>
                    </a:cubicBezTo>
                    <a:cubicBezTo>
                      <a:pt x="6945251" y="402388"/>
                      <a:pt x="6903183" y="404965"/>
                      <a:pt x="6861115" y="407542"/>
                    </a:cubicBezTo>
                    <a:cubicBezTo>
                      <a:pt x="6823394" y="409822"/>
                      <a:pt x="6784520" y="416550"/>
                      <a:pt x="6747718" y="410900"/>
                    </a:cubicBezTo>
                    <a:cubicBezTo>
                      <a:pt x="6709137" y="404791"/>
                      <a:pt x="6674999" y="408284"/>
                      <a:pt x="6638839" y="420654"/>
                    </a:cubicBezTo>
                    <a:cubicBezTo>
                      <a:pt x="6614066" y="429044"/>
                      <a:pt x="6587444" y="431733"/>
                      <a:pt x="6561486" y="435540"/>
                    </a:cubicBezTo>
                    <a:cubicBezTo>
                      <a:pt x="6533513" y="439778"/>
                      <a:pt x="6502069" y="435804"/>
                      <a:pt x="6477200" y="447113"/>
                    </a:cubicBezTo>
                    <a:cubicBezTo>
                      <a:pt x="6403159" y="480713"/>
                      <a:pt x="6325566" y="492119"/>
                      <a:pt x="6246111" y="497537"/>
                    </a:cubicBezTo>
                    <a:cubicBezTo>
                      <a:pt x="6231608" y="498524"/>
                      <a:pt x="6216540" y="495475"/>
                      <a:pt x="6202328" y="492074"/>
                    </a:cubicBezTo>
                    <a:cubicBezTo>
                      <a:pt x="6119346" y="471508"/>
                      <a:pt x="6038018" y="479381"/>
                      <a:pt x="5956458" y="500965"/>
                    </a:cubicBezTo>
                    <a:cubicBezTo>
                      <a:pt x="5939584" y="505613"/>
                      <a:pt x="5920486" y="507499"/>
                      <a:pt x="5903139" y="505186"/>
                    </a:cubicBezTo>
                    <a:cubicBezTo>
                      <a:pt x="5854306" y="498315"/>
                      <a:pt x="5806470" y="484677"/>
                      <a:pt x="5757547" y="480730"/>
                    </a:cubicBezTo>
                    <a:cubicBezTo>
                      <a:pt x="5676701" y="474297"/>
                      <a:pt x="5610121" y="519038"/>
                      <a:pt x="5540270" y="550023"/>
                    </a:cubicBezTo>
                    <a:cubicBezTo>
                      <a:pt x="5473801" y="579316"/>
                      <a:pt x="5419599" y="638949"/>
                      <a:pt x="5338128" y="631974"/>
                    </a:cubicBezTo>
                    <a:cubicBezTo>
                      <a:pt x="5329931" y="631367"/>
                      <a:pt x="5321476" y="639812"/>
                      <a:pt x="5312622" y="642454"/>
                    </a:cubicBezTo>
                    <a:cubicBezTo>
                      <a:pt x="5288350" y="649647"/>
                      <a:pt x="5264155" y="657994"/>
                      <a:pt x="5239393" y="662307"/>
                    </a:cubicBezTo>
                    <a:cubicBezTo>
                      <a:pt x="5209181" y="667862"/>
                      <a:pt x="5178072" y="668817"/>
                      <a:pt x="5147821" y="673791"/>
                    </a:cubicBezTo>
                    <a:cubicBezTo>
                      <a:pt x="5108908" y="679940"/>
                      <a:pt x="5070972" y="691848"/>
                      <a:pt x="5032111" y="694497"/>
                    </a:cubicBezTo>
                    <a:cubicBezTo>
                      <a:pt x="5000793" y="696632"/>
                      <a:pt x="4969032" y="688019"/>
                      <a:pt x="4937648" y="684913"/>
                    </a:cubicBezTo>
                    <a:cubicBezTo>
                      <a:pt x="4893363" y="680649"/>
                      <a:pt x="4845361" y="685962"/>
                      <a:pt x="4805529" y="670032"/>
                    </a:cubicBezTo>
                    <a:cubicBezTo>
                      <a:pt x="4763006" y="653119"/>
                      <a:pt x="4723244" y="646796"/>
                      <a:pt x="4681029" y="655792"/>
                    </a:cubicBezTo>
                    <a:cubicBezTo>
                      <a:pt x="4666957" y="658791"/>
                      <a:pt x="4649519" y="672217"/>
                      <a:pt x="4643990" y="685120"/>
                    </a:cubicBezTo>
                    <a:cubicBezTo>
                      <a:pt x="4631676" y="713928"/>
                      <a:pt x="4612585" y="720184"/>
                      <a:pt x="4585542" y="712411"/>
                    </a:cubicBezTo>
                    <a:cubicBezTo>
                      <a:pt x="4562077" y="705853"/>
                      <a:pt x="4533672" y="703713"/>
                      <a:pt x="4516947" y="689117"/>
                    </a:cubicBezTo>
                    <a:cubicBezTo>
                      <a:pt x="4469552" y="647774"/>
                      <a:pt x="4412904" y="650180"/>
                      <a:pt x="4356995" y="642048"/>
                    </a:cubicBezTo>
                    <a:cubicBezTo>
                      <a:pt x="4322867" y="637088"/>
                      <a:pt x="4291523" y="638934"/>
                      <a:pt x="4258219" y="646156"/>
                    </a:cubicBezTo>
                    <a:cubicBezTo>
                      <a:pt x="4185895" y="662159"/>
                      <a:pt x="4113776" y="651342"/>
                      <a:pt x="4042233" y="636117"/>
                    </a:cubicBezTo>
                    <a:cubicBezTo>
                      <a:pt x="3994923" y="625941"/>
                      <a:pt x="3946812" y="621063"/>
                      <a:pt x="3899777" y="610576"/>
                    </a:cubicBezTo>
                    <a:cubicBezTo>
                      <a:pt x="3864554" y="602488"/>
                      <a:pt x="3829196" y="592371"/>
                      <a:pt x="3796441" y="577707"/>
                    </a:cubicBezTo>
                    <a:cubicBezTo>
                      <a:pt x="3748937" y="556178"/>
                      <a:pt x="3706395" y="521788"/>
                      <a:pt x="3648774" y="535623"/>
                    </a:cubicBezTo>
                    <a:cubicBezTo>
                      <a:pt x="3598036" y="547820"/>
                      <a:pt x="3550396" y="532716"/>
                      <a:pt x="3502227" y="518518"/>
                    </a:cubicBezTo>
                    <a:cubicBezTo>
                      <a:pt x="3466848" y="508111"/>
                      <a:pt x="3431455" y="497410"/>
                      <a:pt x="3395228" y="491723"/>
                    </a:cubicBezTo>
                    <a:cubicBezTo>
                      <a:pt x="3352235" y="485040"/>
                      <a:pt x="3304663" y="492363"/>
                      <a:pt x="3265757" y="477242"/>
                    </a:cubicBezTo>
                    <a:cubicBezTo>
                      <a:pt x="3225052" y="461369"/>
                      <a:pt x="3193136" y="476075"/>
                      <a:pt x="3158404" y="483689"/>
                    </a:cubicBezTo>
                    <a:cubicBezTo>
                      <a:pt x="3102986" y="495623"/>
                      <a:pt x="3048333" y="514498"/>
                      <a:pt x="2990483" y="499212"/>
                    </a:cubicBezTo>
                    <a:cubicBezTo>
                      <a:pt x="2920173" y="480697"/>
                      <a:pt x="2850324" y="460405"/>
                      <a:pt x="2779802" y="443069"/>
                    </a:cubicBezTo>
                    <a:cubicBezTo>
                      <a:pt x="2752548" y="436477"/>
                      <a:pt x="2723606" y="434954"/>
                      <a:pt x="2695508" y="433082"/>
                    </a:cubicBezTo>
                    <a:cubicBezTo>
                      <a:pt x="2668903" y="431690"/>
                      <a:pt x="2637847" y="441965"/>
                      <a:pt x="2616713" y="431172"/>
                    </a:cubicBezTo>
                    <a:cubicBezTo>
                      <a:pt x="2562378" y="403411"/>
                      <a:pt x="2507687" y="391698"/>
                      <a:pt x="2447364" y="395810"/>
                    </a:cubicBezTo>
                    <a:cubicBezTo>
                      <a:pt x="2424744" y="397352"/>
                      <a:pt x="2401814" y="385802"/>
                      <a:pt x="2378751" y="385044"/>
                    </a:cubicBezTo>
                    <a:cubicBezTo>
                      <a:pt x="2347229" y="384281"/>
                      <a:pt x="2310735" y="378901"/>
                      <a:pt x="2284230" y="391782"/>
                    </a:cubicBezTo>
                    <a:cubicBezTo>
                      <a:pt x="2221919" y="422248"/>
                      <a:pt x="2168532" y="404037"/>
                      <a:pt x="2110801" y="382042"/>
                    </a:cubicBezTo>
                    <a:cubicBezTo>
                      <a:pt x="2053961" y="360279"/>
                      <a:pt x="1994577" y="343935"/>
                      <a:pt x="1934854" y="331108"/>
                    </a:cubicBezTo>
                    <a:cubicBezTo>
                      <a:pt x="1912400" y="326519"/>
                      <a:pt x="1886705" y="338470"/>
                      <a:pt x="1862479" y="342158"/>
                    </a:cubicBezTo>
                    <a:cubicBezTo>
                      <a:pt x="1853818" y="343333"/>
                      <a:pt x="1844309" y="344855"/>
                      <a:pt x="1836283" y="342488"/>
                    </a:cubicBezTo>
                    <a:cubicBezTo>
                      <a:pt x="1758698" y="319808"/>
                      <a:pt x="1680403" y="303878"/>
                      <a:pt x="1599327" y="323970"/>
                    </a:cubicBezTo>
                    <a:cubicBezTo>
                      <a:pt x="1591888" y="325937"/>
                      <a:pt x="1583257" y="323319"/>
                      <a:pt x="1575578" y="321802"/>
                    </a:cubicBezTo>
                    <a:cubicBezTo>
                      <a:pt x="1538035" y="313873"/>
                      <a:pt x="1500950" y="299795"/>
                      <a:pt x="1463288" y="298576"/>
                    </a:cubicBezTo>
                    <a:cubicBezTo>
                      <a:pt x="1370438" y="295582"/>
                      <a:pt x="1277384" y="298137"/>
                      <a:pt x="1184165" y="298373"/>
                    </a:cubicBezTo>
                    <a:cubicBezTo>
                      <a:pt x="1178344" y="298480"/>
                      <a:pt x="1172255" y="298896"/>
                      <a:pt x="1166899" y="297220"/>
                    </a:cubicBezTo>
                    <a:cubicBezTo>
                      <a:pt x="1131827" y="287082"/>
                      <a:pt x="1102238" y="293180"/>
                      <a:pt x="1074855" y="318934"/>
                    </a:cubicBezTo>
                    <a:cubicBezTo>
                      <a:pt x="1062808" y="330244"/>
                      <a:pt x="1045783" y="336940"/>
                      <a:pt x="1030232" y="343829"/>
                    </a:cubicBezTo>
                    <a:cubicBezTo>
                      <a:pt x="1007334" y="354132"/>
                      <a:pt x="983839" y="364180"/>
                      <a:pt x="959854" y="371351"/>
                    </a:cubicBezTo>
                    <a:cubicBezTo>
                      <a:pt x="936141" y="378210"/>
                      <a:pt x="910825" y="387219"/>
                      <a:pt x="887350" y="384742"/>
                    </a:cubicBezTo>
                    <a:cubicBezTo>
                      <a:pt x="845096" y="380339"/>
                      <a:pt x="804258" y="366810"/>
                      <a:pt x="762349" y="358882"/>
                    </a:cubicBezTo>
                    <a:cubicBezTo>
                      <a:pt x="747884" y="356082"/>
                      <a:pt x="732263" y="357732"/>
                      <a:pt x="717454" y="358448"/>
                    </a:cubicBezTo>
                    <a:cubicBezTo>
                      <a:pt x="683463" y="359893"/>
                      <a:pt x="649238" y="370675"/>
                      <a:pt x="616859" y="348700"/>
                    </a:cubicBezTo>
                    <a:cubicBezTo>
                      <a:pt x="586900" y="328019"/>
                      <a:pt x="558641" y="336644"/>
                      <a:pt x="529939" y="355789"/>
                    </a:cubicBezTo>
                    <a:cubicBezTo>
                      <a:pt x="509309" y="369433"/>
                      <a:pt x="485605" y="380664"/>
                      <a:pt x="461851" y="386945"/>
                    </a:cubicBezTo>
                    <a:cubicBezTo>
                      <a:pt x="429225" y="395576"/>
                      <a:pt x="396634" y="400422"/>
                      <a:pt x="360707" y="399082"/>
                    </a:cubicBezTo>
                    <a:cubicBezTo>
                      <a:pt x="335299" y="398193"/>
                      <a:pt x="314629" y="398437"/>
                      <a:pt x="293863" y="384410"/>
                    </a:cubicBezTo>
                    <a:cubicBezTo>
                      <a:pt x="290517" y="382308"/>
                      <a:pt x="284678" y="382122"/>
                      <a:pt x="280347" y="382711"/>
                    </a:cubicBezTo>
                    <a:cubicBezTo>
                      <a:pt x="223554" y="391535"/>
                      <a:pt x="166827" y="392780"/>
                      <a:pt x="108881" y="393231"/>
                    </a:cubicBezTo>
                    <a:cubicBezTo>
                      <a:pt x="90460" y="393322"/>
                      <a:pt x="71882" y="394571"/>
                      <a:pt x="53435" y="397222"/>
                    </a:cubicBezTo>
                    <a:lnTo>
                      <a:pt x="0" y="409348"/>
                    </a:lnTo>
                    <a:close/>
                  </a:path>
                </a:pathLst>
              </a:custGeom>
              <a:blipFill>
                <a:blip r:embed="rId6">
                  <a:alphaModFix amt="57000"/>
                </a:blip>
                <a:tile tx="0" ty="0" sx="100000" sy="100000" flip="none" algn="tl"/>
              </a:blip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36450754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C6D09588-9668-4D38-8AD4-C27CF2B2D41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DD72350-95BE-0F4B-D700-120A006288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8931" y="854568"/>
            <a:ext cx="8740774" cy="1323439"/>
          </a:xfrm>
        </p:spPr>
        <p:txBody>
          <a:bodyPr anchor="t">
            <a:normAutofit/>
          </a:bodyPr>
          <a:lstStyle/>
          <a:p>
            <a:r>
              <a:rPr lang="en-GB" sz="4000" dirty="0">
                <a:cs typeface="Calibri Light"/>
              </a:rPr>
              <a:t>References</a:t>
            </a:r>
            <a:endParaRPr lang="en-GB" sz="40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6C382B2-C298-D1D1-FAD3-C90B43306E0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48931" y="1650878"/>
            <a:ext cx="9612503" cy="4359300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285750" indent="-285750"/>
            <a:r>
              <a:rPr lang="en-GB" sz="1800" dirty="0">
                <a:solidFill>
                  <a:schemeClr val="tx1">
                    <a:alpha val="80000"/>
                  </a:schemeClr>
                </a:solidFill>
                <a:cs typeface="Calibri"/>
              </a:rPr>
              <a:t>Save The Children.</a:t>
            </a:r>
            <a:r>
              <a:rPr lang="en-GB" sz="1800" i="1" dirty="0">
                <a:solidFill>
                  <a:schemeClr val="tx1">
                    <a:alpha val="80000"/>
                  </a:schemeClr>
                </a:solidFill>
                <a:cs typeface="Calibri"/>
              </a:rPr>
              <a:t> Gender discrimination causes inequality between girls and boys around the world</a:t>
            </a:r>
            <a:r>
              <a:rPr lang="en-GB" sz="1800" dirty="0">
                <a:solidFill>
                  <a:schemeClr val="tx1">
                    <a:alpha val="80000"/>
                  </a:schemeClr>
                </a:solidFill>
                <a:cs typeface="Calibri"/>
              </a:rPr>
              <a:t> (2023) Save the Children. Available at: https://www.savethechildren.org/us/charity-stories/how-gender-discrimination-impacts-boys-and-girls (Accessed: April 22, 2023). </a:t>
            </a:r>
            <a:endParaRPr lang="en-US"/>
          </a:p>
          <a:p>
            <a:r>
              <a:rPr lang="en-GB" sz="1800" dirty="0" err="1">
                <a:solidFill>
                  <a:schemeClr val="tx1">
                    <a:alpha val="80000"/>
                  </a:schemeClr>
                </a:solidFill>
                <a:cs typeface="Calibri"/>
              </a:rPr>
              <a:t>Shafaa</a:t>
            </a:r>
            <a:r>
              <a:rPr lang="en-GB" sz="1800" dirty="0">
                <a:solidFill>
                  <a:schemeClr val="tx1">
                    <a:alpha val="80000"/>
                  </a:schemeClr>
                </a:solidFill>
                <a:cs typeface="Calibri"/>
              </a:rPr>
              <a:t>, R. (2022). </a:t>
            </a:r>
            <a:r>
              <a:rPr lang="en-GB" sz="1800" i="1" dirty="0">
                <a:solidFill>
                  <a:schemeClr val="tx1">
                    <a:alpha val="80000"/>
                  </a:schemeClr>
                </a:solidFill>
                <a:cs typeface="Calibri"/>
              </a:rPr>
              <a:t>Gender Equality Is A Human Right </a:t>
            </a:r>
            <a:r>
              <a:rPr lang="en-GB" sz="1800" dirty="0">
                <a:solidFill>
                  <a:schemeClr val="tx1">
                    <a:alpha val="80000"/>
                  </a:schemeClr>
                </a:solidFill>
                <a:cs typeface="Calibri"/>
              </a:rPr>
              <a:t>[image]. Available at: https://www.voicesofyouth.org/blog/gender-equality-human-right (Accessed:  22 April 2023).</a:t>
            </a:r>
          </a:p>
          <a:p>
            <a:r>
              <a:rPr lang="en-GB" sz="1800" dirty="0">
                <a:solidFill>
                  <a:schemeClr val="tx1">
                    <a:alpha val="80000"/>
                  </a:schemeClr>
                </a:solidFill>
                <a:cs typeface="Calibri"/>
              </a:rPr>
              <a:t>Tenor (no date) </a:t>
            </a:r>
            <a:r>
              <a:rPr lang="en-GB" sz="1800" i="1" dirty="0">
                <a:solidFill>
                  <a:schemeClr val="tx1">
                    <a:alpha val="80000"/>
                  </a:schemeClr>
                </a:solidFill>
                <a:cs typeface="Calibri"/>
              </a:rPr>
              <a:t>Help</a:t>
            </a:r>
            <a:r>
              <a:rPr lang="en-GB" sz="1800" dirty="0">
                <a:solidFill>
                  <a:schemeClr val="tx1">
                    <a:alpha val="80000"/>
                  </a:schemeClr>
                </a:solidFill>
                <a:cs typeface="Calibri"/>
              </a:rPr>
              <a:t> [image]. Available at: https://tenor.com/en-GB/view/help-help-in-white-bubble-letters-inside-red-shouting-speech-bubble-help-me-i-need-help-somebody-help-gif-20015643 (Accessed: 22 April 2023).</a:t>
            </a:r>
          </a:p>
          <a:p>
            <a:r>
              <a:rPr lang="en-GB" sz="1800" dirty="0">
                <a:solidFill>
                  <a:schemeClr val="tx1">
                    <a:alpha val="80000"/>
                  </a:schemeClr>
                </a:solidFill>
                <a:cs typeface="Calibri"/>
              </a:rPr>
              <a:t>Tryengineering.org. (2022). </a:t>
            </a:r>
            <a:r>
              <a:rPr lang="en-GB" sz="1800" i="1" dirty="0">
                <a:solidFill>
                  <a:schemeClr val="tx1">
                    <a:alpha val="80000"/>
                  </a:schemeClr>
                </a:solidFill>
                <a:cs typeface="Calibri"/>
              </a:rPr>
              <a:t>International Women's Day</a:t>
            </a:r>
            <a:r>
              <a:rPr lang="en-GB" sz="1800" dirty="0">
                <a:solidFill>
                  <a:schemeClr val="tx1">
                    <a:alpha val="80000"/>
                  </a:schemeClr>
                </a:solidFill>
                <a:cs typeface="Calibri"/>
              </a:rPr>
              <a:t> [image]. Available at: </a:t>
            </a:r>
            <a:r>
              <a:rPr lang="en-GB" sz="1800" dirty="0">
                <a:solidFill>
                  <a:schemeClr val="tx1">
                    <a:alpha val="80000"/>
                  </a:schemeClr>
                </a:solidFill>
                <a:cs typeface="Calibri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https://tryengineering.org/news/its-international-womens-day-march-8/</a:t>
            </a:r>
            <a:r>
              <a:rPr lang="en-GB" sz="1800" dirty="0">
                <a:solidFill>
                  <a:schemeClr val="tx1">
                    <a:alpha val="80000"/>
                  </a:schemeClr>
                </a:solidFill>
                <a:cs typeface="Calibri"/>
              </a:rPr>
              <a:t> (Accessed: 22 April 2023).</a:t>
            </a:r>
          </a:p>
          <a:p>
            <a:endParaRPr lang="en-GB" sz="1800" dirty="0">
              <a:solidFill>
                <a:schemeClr val="tx1">
                  <a:alpha val="80000"/>
                </a:schemeClr>
              </a:solidFill>
              <a:cs typeface="Calibri"/>
            </a:endParaRPr>
          </a:p>
          <a:p>
            <a:endParaRPr lang="en-GB" sz="2400" dirty="0">
              <a:solidFill>
                <a:srgbClr val="FFFFFF">
                  <a:alpha val="80000"/>
                </a:srgbClr>
              </a:solidFill>
              <a:cs typeface="Calibri"/>
            </a:endParaRPr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95A28492-272D-4814-AE2C-61575C989EA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6142518"/>
            <a:ext cx="10455568" cy="715482"/>
            <a:chOff x="0" y="6142518"/>
            <a:chExt cx="10455568" cy="715482"/>
          </a:xfrm>
          <a:effectLst>
            <a:outerShdw blurRad="381000" dist="152400" dir="16200000" algn="ctr" rotWithShape="0">
              <a:srgbClr val="000000">
                <a:alpha val="10000"/>
              </a:srgbClr>
            </a:outerShdw>
          </a:effectLst>
        </p:grpSpPr>
        <p:sp>
          <p:nvSpPr>
            <p:cNvPr id="11" name="Freeform: Shape 10">
              <a:extLst>
                <a:ext uri="{FF2B5EF4-FFF2-40B4-BE49-F238E27FC236}">
                  <a16:creationId xmlns:a16="http://schemas.microsoft.com/office/drawing/2014/main" id="{4F778866-9933-4309-8E11-F83DDDBB10C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117789" y="6848400"/>
              <a:ext cx="153399" cy="9600"/>
            </a:xfrm>
            <a:custGeom>
              <a:avLst/>
              <a:gdLst>
                <a:gd name="connsiteX0" fmla="*/ 92746 w 153399"/>
                <a:gd name="connsiteY0" fmla="*/ 43 h 9600"/>
                <a:gd name="connsiteX1" fmla="*/ 144918 w 153399"/>
                <a:gd name="connsiteY1" fmla="*/ 6433 h 9600"/>
                <a:gd name="connsiteX2" fmla="*/ 153399 w 153399"/>
                <a:gd name="connsiteY2" fmla="*/ 9600 h 9600"/>
                <a:gd name="connsiteX3" fmla="*/ 0 w 153399"/>
                <a:gd name="connsiteY3" fmla="*/ 9600 h 9600"/>
                <a:gd name="connsiteX4" fmla="*/ 26678 w 153399"/>
                <a:gd name="connsiteY4" fmla="*/ 6286 h 9600"/>
                <a:gd name="connsiteX5" fmla="*/ 92746 w 153399"/>
                <a:gd name="connsiteY5" fmla="*/ 43 h 96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53399" h="9600">
                  <a:moveTo>
                    <a:pt x="92746" y="43"/>
                  </a:moveTo>
                  <a:cubicBezTo>
                    <a:pt x="111004" y="-358"/>
                    <a:pt x="128295" y="2072"/>
                    <a:pt x="144918" y="6433"/>
                  </a:cubicBezTo>
                  <a:lnTo>
                    <a:pt x="153399" y="9600"/>
                  </a:lnTo>
                  <a:lnTo>
                    <a:pt x="0" y="9600"/>
                  </a:lnTo>
                  <a:lnTo>
                    <a:pt x="26678" y="6286"/>
                  </a:lnTo>
                  <a:cubicBezTo>
                    <a:pt x="48667" y="3255"/>
                    <a:pt x="70647" y="552"/>
                    <a:pt x="92746" y="43"/>
                  </a:cubicBezTo>
                  <a:close/>
                </a:path>
              </a:pathLst>
            </a:custGeom>
            <a:blipFill dpi="0" rotWithShape="1">
              <a:blip r:embed="rId3">
                <a:alphaModFix amt="57000"/>
              </a:blip>
              <a:srcRect/>
              <a:tile tx="0" ty="0" sx="100000" sy="100000" flip="none" algn="tl"/>
            </a:blip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grpSp>
          <p:nvGrpSpPr>
            <p:cNvPr id="12" name="Group 11">
              <a:extLst>
                <a:ext uri="{FF2B5EF4-FFF2-40B4-BE49-F238E27FC236}">
                  <a16:creationId xmlns:a16="http://schemas.microsoft.com/office/drawing/2014/main" id="{6D21D106-ABCB-4A50-84B3-D35C3B2B67B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 rot="10800000" flipH="1">
              <a:off x="0" y="6142518"/>
              <a:ext cx="10455568" cy="715481"/>
              <a:chOff x="0" y="0"/>
              <a:chExt cx="10455568" cy="715481"/>
            </a:xfrm>
          </p:grpSpPr>
          <p:sp>
            <p:nvSpPr>
              <p:cNvPr id="13" name="Freeform: Shape 12">
                <a:extLst>
                  <a:ext uri="{FF2B5EF4-FFF2-40B4-BE49-F238E27FC236}">
                    <a16:creationId xmlns:a16="http://schemas.microsoft.com/office/drawing/2014/main" id="{65E4ED97-1207-4104-A25F-8791916BF24C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0" y="2"/>
                <a:ext cx="10455568" cy="715479"/>
              </a:xfrm>
              <a:custGeom>
                <a:avLst/>
                <a:gdLst>
                  <a:gd name="connsiteX0" fmla="*/ 0 w 10455568"/>
                  <a:gd name="connsiteY0" fmla="*/ 0 h 715479"/>
                  <a:gd name="connsiteX1" fmla="*/ 10455568 w 10455568"/>
                  <a:gd name="connsiteY1" fmla="*/ 0 h 715479"/>
                  <a:gd name="connsiteX2" fmla="*/ 10434629 w 10455568"/>
                  <a:gd name="connsiteY2" fmla="*/ 8947 h 715479"/>
                  <a:gd name="connsiteX3" fmla="*/ 10249341 w 10455568"/>
                  <a:gd name="connsiteY3" fmla="*/ 73146 h 715479"/>
                  <a:gd name="connsiteX4" fmla="*/ 10172148 w 10455568"/>
                  <a:gd name="connsiteY4" fmla="*/ 103170 h 715479"/>
                  <a:gd name="connsiteX5" fmla="*/ 9994576 w 10455568"/>
                  <a:gd name="connsiteY5" fmla="*/ 156647 h 715479"/>
                  <a:gd name="connsiteX6" fmla="*/ 9894474 w 10455568"/>
                  <a:gd name="connsiteY6" fmla="*/ 192604 h 715479"/>
                  <a:gd name="connsiteX7" fmla="*/ 9647603 w 10455568"/>
                  <a:gd name="connsiteY7" fmla="*/ 242354 h 715479"/>
                  <a:gd name="connsiteX8" fmla="*/ 9392533 w 10455568"/>
                  <a:gd name="connsiteY8" fmla="*/ 291498 h 715479"/>
                  <a:gd name="connsiteX9" fmla="*/ 9252019 w 10455568"/>
                  <a:gd name="connsiteY9" fmla="*/ 311564 h 715479"/>
                  <a:gd name="connsiteX10" fmla="*/ 9129899 w 10455568"/>
                  <a:gd name="connsiteY10" fmla="*/ 336497 h 715479"/>
                  <a:gd name="connsiteX11" fmla="*/ 9023312 w 10455568"/>
                  <a:gd name="connsiteY11" fmla="*/ 354253 h 715479"/>
                  <a:gd name="connsiteX12" fmla="*/ 8853949 w 10455568"/>
                  <a:gd name="connsiteY12" fmla="*/ 387064 h 715479"/>
                  <a:gd name="connsiteX13" fmla="*/ 8783278 w 10455568"/>
                  <a:gd name="connsiteY13" fmla="*/ 397418 h 715479"/>
                  <a:gd name="connsiteX14" fmla="*/ 8615640 w 10455568"/>
                  <a:gd name="connsiteY14" fmla="*/ 408552 h 715479"/>
                  <a:gd name="connsiteX15" fmla="*/ 8557154 w 10455568"/>
                  <a:gd name="connsiteY15" fmla="*/ 409627 h 715479"/>
                  <a:gd name="connsiteX16" fmla="*/ 8442474 w 10455568"/>
                  <a:gd name="connsiteY16" fmla="*/ 381318 h 715479"/>
                  <a:gd name="connsiteX17" fmla="*/ 8428959 w 10455568"/>
                  <a:gd name="connsiteY17" fmla="*/ 379618 h 715479"/>
                  <a:gd name="connsiteX18" fmla="*/ 8354329 w 10455568"/>
                  <a:gd name="connsiteY18" fmla="*/ 370428 h 715479"/>
                  <a:gd name="connsiteX19" fmla="*/ 8313705 w 10455568"/>
                  <a:gd name="connsiteY19" fmla="*/ 368535 h 715479"/>
                  <a:gd name="connsiteX20" fmla="*/ 8158571 w 10455568"/>
                  <a:gd name="connsiteY20" fmla="*/ 349396 h 715479"/>
                  <a:gd name="connsiteX21" fmla="*/ 8069467 w 10455568"/>
                  <a:gd name="connsiteY21" fmla="*/ 341485 h 715479"/>
                  <a:gd name="connsiteX22" fmla="*/ 7998265 w 10455568"/>
                  <a:gd name="connsiteY22" fmla="*/ 348379 h 715479"/>
                  <a:gd name="connsiteX23" fmla="*/ 7873167 w 10455568"/>
                  <a:gd name="connsiteY23" fmla="*/ 359529 h 715479"/>
                  <a:gd name="connsiteX24" fmla="*/ 7833600 w 10455568"/>
                  <a:gd name="connsiteY24" fmla="*/ 368926 h 715479"/>
                  <a:gd name="connsiteX25" fmla="*/ 7651338 w 10455568"/>
                  <a:gd name="connsiteY25" fmla="*/ 362121 h 715479"/>
                  <a:gd name="connsiteX26" fmla="*/ 7548003 w 10455568"/>
                  <a:gd name="connsiteY26" fmla="*/ 367710 h 715479"/>
                  <a:gd name="connsiteX27" fmla="*/ 7430093 w 10455568"/>
                  <a:gd name="connsiteY27" fmla="*/ 351855 h 715479"/>
                  <a:gd name="connsiteX28" fmla="*/ 7396245 w 10455568"/>
                  <a:gd name="connsiteY28" fmla="*/ 355328 h 715479"/>
                  <a:gd name="connsiteX29" fmla="*/ 7358394 w 10455568"/>
                  <a:gd name="connsiteY29" fmla="*/ 359950 h 715479"/>
                  <a:gd name="connsiteX30" fmla="*/ 7241933 w 10455568"/>
                  <a:gd name="connsiteY30" fmla="*/ 369637 h 715479"/>
                  <a:gd name="connsiteX31" fmla="*/ 7171767 w 10455568"/>
                  <a:gd name="connsiteY31" fmla="*/ 383160 h 715479"/>
                  <a:gd name="connsiteX32" fmla="*/ 7036569 w 10455568"/>
                  <a:gd name="connsiteY32" fmla="*/ 387132 h 715479"/>
                  <a:gd name="connsiteX33" fmla="*/ 6987200 w 10455568"/>
                  <a:gd name="connsiteY33" fmla="*/ 398073 h 715479"/>
                  <a:gd name="connsiteX34" fmla="*/ 6861115 w 10455568"/>
                  <a:gd name="connsiteY34" fmla="*/ 407542 h 715479"/>
                  <a:gd name="connsiteX35" fmla="*/ 6747718 w 10455568"/>
                  <a:gd name="connsiteY35" fmla="*/ 410900 h 715479"/>
                  <a:gd name="connsiteX36" fmla="*/ 6638839 w 10455568"/>
                  <a:gd name="connsiteY36" fmla="*/ 420654 h 715479"/>
                  <a:gd name="connsiteX37" fmla="*/ 6561486 w 10455568"/>
                  <a:gd name="connsiteY37" fmla="*/ 435540 h 715479"/>
                  <a:gd name="connsiteX38" fmla="*/ 6477200 w 10455568"/>
                  <a:gd name="connsiteY38" fmla="*/ 447113 h 715479"/>
                  <a:gd name="connsiteX39" fmla="*/ 6246111 w 10455568"/>
                  <a:gd name="connsiteY39" fmla="*/ 497537 h 715479"/>
                  <a:gd name="connsiteX40" fmla="*/ 6202328 w 10455568"/>
                  <a:gd name="connsiteY40" fmla="*/ 492074 h 715479"/>
                  <a:gd name="connsiteX41" fmla="*/ 5956458 w 10455568"/>
                  <a:gd name="connsiteY41" fmla="*/ 500965 h 715479"/>
                  <a:gd name="connsiteX42" fmla="*/ 5903139 w 10455568"/>
                  <a:gd name="connsiteY42" fmla="*/ 505186 h 715479"/>
                  <a:gd name="connsiteX43" fmla="*/ 5757547 w 10455568"/>
                  <a:gd name="connsiteY43" fmla="*/ 480730 h 715479"/>
                  <a:gd name="connsiteX44" fmla="*/ 5540270 w 10455568"/>
                  <a:gd name="connsiteY44" fmla="*/ 550023 h 715479"/>
                  <a:gd name="connsiteX45" fmla="*/ 5338128 w 10455568"/>
                  <a:gd name="connsiteY45" fmla="*/ 631974 h 715479"/>
                  <a:gd name="connsiteX46" fmla="*/ 5312622 w 10455568"/>
                  <a:gd name="connsiteY46" fmla="*/ 642454 h 715479"/>
                  <a:gd name="connsiteX47" fmla="*/ 5239393 w 10455568"/>
                  <a:gd name="connsiteY47" fmla="*/ 662307 h 715479"/>
                  <a:gd name="connsiteX48" fmla="*/ 5147821 w 10455568"/>
                  <a:gd name="connsiteY48" fmla="*/ 673791 h 715479"/>
                  <a:gd name="connsiteX49" fmla="*/ 5032111 w 10455568"/>
                  <a:gd name="connsiteY49" fmla="*/ 694497 h 715479"/>
                  <a:gd name="connsiteX50" fmla="*/ 4937648 w 10455568"/>
                  <a:gd name="connsiteY50" fmla="*/ 684913 h 715479"/>
                  <a:gd name="connsiteX51" fmla="*/ 4805529 w 10455568"/>
                  <a:gd name="connsiteY51" fmla="*/ 670032 h 715479"/>
                  <a:gd name="connsiteX52" fmla="*/ 4681029 w 10455568"/>
                  <a:gd name="connsiteY52" fmla="*/ 655792 h 715479"/>
                  <a:gd name="connsiteX53" fmla="*/ 4643990 w 10455568"/>
                  <a:gd name="connsiteY53" fmla="*/ 685120 h 715479"/>
                  <a:gd name="connsiteX54" fmla="*/ 4585542 w 10455568"/>
                  <a:gd name="connsiteY54" fmla="*/ 712411 h 715479"/>
                  <a:gd name="connsiteX55" fmla="*/ 4516947 w 10455568"/>
                  <a:gd name="connsiteY55" fmla="*/ 689117 h 715479"/>
                  <a:gd name="connsiteX56" fmla="*/ 4356995 w 10455568"/>
                  <a:gd name="connsiteY56" fmla="*/ 642048 h 715479"/>
                  <a:gd name="connsiteX57" fmla="*/ 4258219 w 10455568"/>
                  <a:gd name="connsiteY57" fmla="*/ 646156 h 715479"/>
                  <a:gd name="connsiteX58" fmla="*/ 4042233 w 10455568"/>
                  <a:gd name="connsiteY58" fmla="*/ 636117 h 715479"/>
                  <a:gd name="connsiteX59" fmla="*/ 3899777 w 10455568"/>
                  <a:gd name="connsiteY59" fmla="*/ 610576 h 715479"/>
                  <a:gd name="connsiteX60" fmla="*/ 3796441 w 10455568"/>
                  <a:gd name="connsiteY60" fmla="*/ 577707 h 715479"/>
                  <a:gd name="connsiteX61" fmla="*/ 3648774 w 10455568"/>
                  <a:gd name="connsiteY61" fmla="*/ 535623 h 715479"/>
                  <a:gd name="connsiteX62" fmla="*/ 3502227 w 10455568"/>
                  <a:gd name="connsiteY62" fmla="*/ 518518 h 715479"/>
                  <a:gd name="connsiteX63" fmla="*/ 3395228 w 10455568"/>
                  <a:gd name="connsiteY63" fmla="*/ 491723 h 715479"/>
                  <a:gd name="connsiteX64" fmla="*/ 3265757 w 10455568"/>
                  <a:gd name="connsiteY64" fmla="*/ 477242 h 715479"/>
                  <a:gd name="connsiteX65" fmla="*/ 3158404 w 10455568"/>
                  <a:gd name="connsiteY65" fmla="*/ 483689 h 715479"/>
                  <a:gd name="connsiteX66" fmla="*/ 2990483 w 10455568"/>
                  <a:gd name="connsiteY66" fmla="*/ 499212 h 715479"/>
                  <a:gd name="connsiteX67" fmla="*/ 2779802 w 10455568"/>
                  <a:gd name="connsiteY67" fmla="*/ 443069 h 715479"/>
                  <a:gd name="connsiteX68" fmla="*/ 2695508 w 10455568"/>
                  <a:gd name="connsiteY68" fmla="*/ 433082 h 715479"/>
                  <a:gd name="connsiteX69" fmla="*/ 2616713 w 10455568"/>
                  <a:gd name="connsiteY69" fmla="*/ 431172 h 715479"/>
                  <a:gd name="connsiteX70" fmla="*/ 2447364 w 10455568"/>
                  <a:gd name="connsiteY70" fmla="*/ 395810 h 715479"/>
                  <a:gd name="connsiteX71" fmla="*/ 2378751 w 10455568"/>
                  <a:gd name="connsiteY71" fmla="*/ 385044 h 715479"/>
                  <a:gd name="connsiteX72" fmla="*/ 2284230 w 10455568"/>
                  <a:gd name="connsiteY72" fmla="*/ 391782 h 715479"/>
                  <a:gd name="connsiteX73" fmla="*/ 2110801 w 10455568"/>
                  <a:gd name="connsiteY73" fmla="*/ 382042 h 715479"/>
                  <a:gd name="connsiteX74" fmla="*/ 1934854 w 10455568"/>
                  <a:gd name="connsiteY74" fmla="*/ 331108 h 715479"/>
                  <a:gd name="connsiteX75" fmla="*/ 1862479 w 10455568"/>
                  <a:gd name="connsiteY75" fmla="*/ 342158 h 715479"/>
                  <a:gd name="connsiteX76" fmla="*/ 1836283 w 10455568"/>
                  <a:gd name="connsiteY76" fmla="*/ 342488 h 715479"/>
                  <a:gd name="connsiteX77" fmla="*/ 1599327 w 10455568"/>
                  <a:gd name="connsiteY77" fmla="*/ 323970 h 715479"/>
                  <a:gd name="connsiteX78" fmla="*/ 1575578 w 10455568"/>
                  <a:gd name="connsiteY78" fmla="*/ 321802 h 715479"/>
                  <a:gd name="connsiteX79" fmla="*/ 1463288 w 10455568"/>
                  <a:gd name="connsiteY79" fmla="*/ 298576 h 715479"/>
                  <a:gd name="connsiteX80" fmla="*/ 1184165 w 10455568"/>
                  <a:gd name="connsiteY80" fmla="*/ 298373 h 715479"/>
                  <a:gd name="connsiteX81" fmla="*/ 1166899 w 10455568"/>
                  <a:gd name="connsiteY81" fmla="*/ 297220 h 715479"/>
                  <a:gd name="connsiteX82" fmla="*/ 1074855 w 10455568"/>
                  <a:gd name="connsiteY82" fmla="*/ 318934 h 715479"/>
                  <a:gd name="connsiteX83" fmla="*/ 1030232 w 10455568"/>
                  <a:gd name="connsiteY83" fmla="*/ 343829 h 715479"/>
                  <a:gd name="connsiteX84" fmla="*/ 959854 w 10455568"/>
                  <a:gd name="connsiteY84" fmla="*/ 371351 h 715479"/>
                  <a:gd name="connsiteX85" fmla="*/ 887350 w 10455568"/>
                  <a:gd name="connsiteY85" fmla="*/ 384742 h 715479"/>
                  <a:gd name="connsiteX86" fmla="*/ 762349 w 10455568"/>
                  <a:gd name="connsiteY86" fmla="*/ 358882 h 715479"/>
                  <a:gd name="connsiteX87" fmla="*/ 717454 w 10455568"/>
                  <a:gd name="connsiteY87" fmla="*/ 358448 h 715479"/>
                  <a:gd name="connsiteX88" fmla="*/ 616859 w 10455568"/>
                  <a:gd name="connsiteY88" fmla="*/ 348700 h 715479"/>
                  <a:gd name="connsiteX89" fmla="*/ 529939 w 10455568"/>
                  <a:gd name="connsiteY89" fmla="*/ 355789 h 715479"/>
                  <a:gd name="connsiteX90" fmla="*/ 461851 w 10455568"/>
                  <a:gd name="connsiteY90" fmla="*/ 386945 h 715479"/>
                  <a:gd name="connsiteX91" fmla="*/ 360707 w 10455568"/>
                  <a:gd name="connsiteY91" fmla="*/ 399082 h 715479"/>
                  <a:gd name="connsiteX92" fmla="*/ 293863 w 10455568"/>
                  <a:gd name="connsiteY92" fmla="*/ 384410 h 715479"/>
                  <a:gd name="connsiteX93" fmla="*/ 280347 w 10455568"/>
                  <a:gd name="connsiteY93" fmla="*/ 382711 h 715479"/>
                  <a:gd name="connsiteX94" fmla="*/ 108881 w 10455568"/>
                  <a:gd name="connsiteY94" fmla="*/ 393231 h 715479"/>
                  <a:gd name="connsiteX95" fmla="*/ 53435 w 10455568"/>
                  <a:gd name="connsiteY95" fmla="*/ 397222 h 715479"/>
                  <a:gd name="connsiteX96" fmla="*/ 0 w 10455568"/>
                  <a:gd name="connsiteY96" fmla="*/ 409348 h 71547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</a:cxnLst>
                <a:rect l="l" t="t" r="r" b="b"/>
                <a:pathLst>
                  <a:path w="10455568" h="715479">
                    <a:moveTo>
                      <a:pt x="0" y="0"/>
                    </a:moveTo>
                    <a:lnTo>
                      <a:pt x="10455568" y="0"/>
                    </a:lnTo>
                    <a:lnTo>
                      <a:pt x="10434629" y="8947"/>
                    </a:lnTo>
                    <a:cubicBezTo>
                      <a:pt x="10373917" y="32898"/>
                      <a:pt x="10311087" y="51455"/>
                      <a:pt x="10249341" y="73146"/>
                    </a:cubicBezTo>
                    <a:cubicBezTo>
                      <a:pt x="10223176" y="82504"/>
                      <a:pt x="10198388" y="94974"/>
                      <a:pt x="10172148" y="103170"/>
                    </a:cubicBezTo>
                    <a:cubicBezTo>
                      <a:pt x="10113395" y="121743"/>
                      <a:pt x="10053617" y="138053"/>
                      <a:pt x="9994576" y="156647"/>
                    </a:cubicBezTo>
                    <a:cubicBezTo>
                      <a:pt x="9960929" y="167389"/>
                      <a:pt x="9928899" y="184724"/>
                      <a:pt x="9894474" y="192604"/>
                    </a:cubicBezTo>
                    <a:cubicBezTo>
                      <a:pt x="9812718" y="211289"/>
                      <a:pt x="9730121" y="226242"/>
                      <a:pt x="9647603" y="242354"/>
                    </a:cubicBezTo>
                    <a:cubicBezTo>
                      <a:pt x="9562500" y="258935"/>
                      <a:pt x="9477721" y="276078"/>
                      <a:pt x="9392533" y="291498"/>
                    </a:cubicBezTo>
                    <a:cubicBezTo>
                      <a:pt x="9345891" y="299632"/>
                      <a:pt x="9298681" y="303723"/>
                      <a:pt x="9252019" y="311564"/>
                    </a:cubicBezTo>
                    <a:cubicBezTo>
                      <a:pt x="9211115" y="318433"/>
                      <a:pt x="9170740" y="328758"/>
                      <a:pt x="9129899" y="336497"/>
                    </a:cubicBezTo>
                    <a:cubicBezTo>
                      <a:pt x="9094507" y="342987"/>
                      <a:pt x="9058706" y="347759"/>
                      <a:pt x="9023312" y="354253"/>
                    </a:cubicBezTo>
                    <a:cubicBezTo>
                      <a:pt x="8966639" y="364814"/>
                      <a:pt x="8910315" y="376230"/>
                      <a:pt x="8853949" y="387064"/>
                    </a:cubicBezTo>
                    <a:cubicBezTo>
                      <a:pt x="8830350" y="391295"/>
                      <a:pt x="8805902" y="400245"/>
                      <a:pt x="8783278" y="397418"/>
                    </a:cubicBezTo>
                    <a:cubicBezTo>
                      <a:pt x="8726267" y="390232"/>
                      <a:pt x="8671093" y="397198"/>
                      <a:pt x="8615640" y="408552"/>
                    </a:cubicBezTo>
                    <a:cubicBezTo>
                      <a:pt x="8596680" y="412471"/>
                      <a:pt x="8576049" y="413291"/>
                      <a:pt x="8557154" y="409627"/>
                    </a:cubicBezTo>
                    <a:cubicBezTo>
                      <a:pt x="8518491" y="402356"/>
                      <a:pt x="8480716" y="390947"/>
                      <a:pt x="8442474" y="381318"/>
                    </a:cubicBezTo>
                    <a:cubicBezTo>
                      <a:pt x="8438313" y="380145"/>
                      <a:pt x="8433365" y="380189"/>
                      <a:pt x="8428959" y="379618"/>
                    </a:cubicBezTo>
                    <a:cubicBezTo>
                      <a:pt x="8403970" y="376366"/>
                      <a:pt x="8379279" y="373098"/>
                      <a:pt x="8354329" y="370428"/>
                    </a:cubicBezTo>
                    <a:cubicBezTo>
                      <a:pt x="8340833" y="369017"/>
                      <a:pt x="8327184" y="369657"/>
                      <a:pt x="8313705" y="368535"/>
                    </a:cubicBezTo>
                    <a:cubicBezTo>
                      <a:pt x="8261532" y="363935"/>
                      <a:pt x="8205623" y="381441"/>
                      <a:pt x="8158571" y="349396"/>
                    </a:cubicBezTo>
                    <a:cubicBezTo>
                      <a:pt x="8128030" y="328752"/>
                      <a:pt x="8100257" y="335890"/>
                      <a:pt x="8069467" y="341485"/>
                    </a:cubicBezTo>
                    <a:cubicBezTo>
                      <a:pt x="8046153" y="345696"/>
                      <a:pt x="8022024" y="346466"/>
                      <a:pt x="7998265" y="348379"/>
                    </a:cubicBezTo>
                    <a:cubicBezTo>
                      <a:pt x="7956565" y="352093"/>
                      <a:pt x="7914826" y="355232"/>
                      <a:pt x="7873167" y="359529"/>
                    </a:cubicBezTo>
                    <a:cubicBezTo>
                      <a:pt x="7859864" y="361016"/>
                      <a:pt x="7846730" y="369197"/>
                      <a:pt x="7833600" y="368926"/>
                    </a:cubicBezTo>
                    <a:cubicBezTo>
                      <a:pt x="7772906" y="367528"/>
                      <a:pt x="7711993" y="362939"/>
                      <a:pt x="7651338" y="362121"/>
                    </a:cubicBezTo>
                    <a:cubicBezTo>
                      <a:pt x="7616924" y="361556"/>
                      <a:pt x="7582209" y="369456"/>
                      <a:pt x="7548003" y="367710"/>
                    </a:cubicBezTo>
                    <a:cubicBezTo>
                      <a:pt x="7508539" y="365739"/>
                      <a:pt x="7469448" y="356458"/>
                      <a:pt x="7430093" y="351855"/>
                    </a:cubicBezTo>
                    <a:cubicBezTo>
                      <a:pt x="7419227" y="350559"/>
                      <a:pt x="7407516" y="353979"/>
                      <a:pt x="7396245" y="355328"/>
                    </a:cubicBezTo>
                    <a:cubicBezTo>
                      <a:pt x="7383524" y="356781"/>
                      <a:pt x="7371134" y="358791"/>
                      <a:pt x="7358394" y="359950"/>
                    </a:cubicBezTo>
                    <a:cubicBezTo>
                      <a:pt x="7319573" y="363179"/>
                      <a:pt x="7280655" y="364958"/>
                      <a:pt x="7241933" y="369637"/>
                    </a:cubicBezTo>
                    <a:cubicBezTo>
                      <a:pt x="7218235" y="372418"/>
                      <a:pt x="7194108" y="386008"/>
                      <a:pt x="7171767" y="383160"/>
                    </a:cubicBezTo>
                    <a:cubicBezTo>
                      <a:pt x="7126248" y="377813"/>
                      <a:pt x="7082583" y="399728"/>
                      <a:pt x="7036569" y="387132"/>
                    </a:cubicBezTo>
                    <a:cubicBezTo>
                      <a:pt x="7022328" y="383442"/>
                      <a:pt x="7003983" y="396347"/>
                      <a:pt x="6987200" y="398073"/>
                    </a:cubicBezTo>
                    <a:cubicBezTo>
                      <a:pt x="6945251" y="402388"/>
                      <a:pt x="6903183" y="404965"/>
                      <a:pt x="6861115" y="407542"/>
                    </a:cubicBezTo>
                    <a:cubicBezTo>
                      <a:pt x="6823394" y="409822"/>
                      <a:pt x="6784520" y="416550"/>
                      <a:pt x="6747718" y="410900"/>
                    </a:cubicBezTo>
                    <a:cubicBezTo>
                      <a:pt x="6709137" y="404791"/>
                      <a:pt x="6674999" y="408284"/>
                      <a:pt x="6638839" y="420654"/>
                    </a:cubicBezTo>
                    <a:cubicBezTo>
                      <a:pt x="6614066" y="429044"/>
                      <a:pt x="6587444" y="431733"/>
                      <a:pt x="6561486" y="435540"/>
                    </a:cubicBezTo>
                    <a:cubicBezTo>
                      <a:pt x="6533513" y="439778"/>
                      <a:pt x="6502069" y="435804"/>
                      <a:pt x="6477200" y="447113"/>
                    </a:cubicBezTo>
                    <a:cubicBezTo>
                      <a:pt x="6403159" y="480713"/>
                      <a:pt x="6325566" y="492119"/>
                      <a:pt x="6246111" y="497537"/>
                    </a:cubicBezTo>
                    <a:cubicBezTo>
                      <a:pt x="6231608" y="498524"/>
                      <a:pt x="6216540" y="495475"/>
                      <a:pt x="6202328" y="492074"/>
                    </a:cubicBezTo>
                    <a:cubicBezTo>
                      <a:pt x="6119346" y="471508"/>
                      <a:pt x="6038018" y="479381"/>
                      <a:pt x="5956458" y="500965"/>
                    </a:cubicBezTo>
                    <a:cubicBezTo>
                      <a:pt x="5939584" y="505613"/>
                      <a:pt x="5920486" y="507499"/>
                      <a:pt x="5903139" y="505186"/>
                    </a:cubicBezTo>
                    <a:cubicBezTo>
                      <a:pt x="5854306" y="498315"/>
                      <a:pt x="5806470" y="484677"/>
                      <a:pt x="5757547" y="480730"/>
                    </a:cubicBezTo>
                    <a:cubicBezTo>
                      <a:pt x="5676701" y="474297"/>
                      <a:pt x="5610121" y="519038"/>
                      <a:pt x="5540270" y="550023"/>
                    </a:cubicBezTo>
                    <a:cubicBezTo>
                      <a:pt x="5473801" y="579316"/>
                      <a:pt x="5419599" y="638949"/>
                      <a:pt x="5338128" y="631974"/>
                    </a:cubicBezTo>
                    <a:cubicBezTo>
                      <a:pt x="5329931" y="631367"/>
                      <a:pt x="5321476" y="639812"/>
                      <a:pt x="5312622" y="642454"/>
                    </a:cubicBezTo>
                    <a:cubicBezTo>
                      <a:pt x="5288350" y="649647"/>
                      <a:pt x="5264155" y="657994"/>
                      <a:pt x="5239393" y="662307"/>
                    </a:cubicBezTo>
                    <a:cubicBezTo>
                      <a:pt x="5209181" y="667862"/>
                      <a:pt x="5178072" y="668817"/>
                      <a:pt x="5147821" y="673791"/>
                    </a:cubicBezTo>
                    <a:cubicBezTo>
                      <a:pt x="5108908" y="679940"/>
                      <a:pt x="5070972" y="691848"/>
                      <a:pt x="5032111" y="694497"/>
                    </a:cubicBezTo>
                    <a:cubicBezTo>
                      <a:pt x="5000793" y="696632"/>
                      <a:pt x="4969032" y="688019"/>
                      <a:pt x="4937648" y="684913"/>
                    </a:cubicBezTo>
                    <a:cubicBezTo>
                      <a:pt x="4893363" y="680649"/>
                      <a:pt x="4845361" y="685962"/>
                      <a:pt x="4805529" y="670032"/>
                    </a:cubicBezTo>
                    <a:cubicBezTo>
                      <a:pt x="4763006" y="653119"/>
                      <a:pt x="4723244" y="646796"/>
                      <a:pt x="4681029" y="655792"/>
                    </a:cubicBezTo>
                    <a:cubicBezTo>
                      <a:pt x="4666957" y="658791"/>
                      <a:pt x="4649519" y="672217"/>
                      <a:pt x="4643990" y="685120"/>
                    </a:cubicBezTo>
                    <a:cubicBezTo>
                      <a:pt x="4631676" y="713928"/>
                      <a:pt x="4612585" y="720184"/>
                      <a:pt x="4585542" y="712411"/>
                    </a:cubicBezTo>
                    <a:cubicBezTo>
                      <a:pt x="4562077" y="705853"/>
                      <a:pt x="4533672" y="703713"/>
                      <a:pt x="4516947" y="689117"/>
                    </a:cubicBezTo>
                    <a:cubicBezTo>
                      <a:pt x="4469552" y="647774"/>
                      <a:pt x="4412904" y="650180"/>
                      <a:pt x="4356995" y="642048"/>
                    </a:cubicBezTo>
                    <a:cubicBezTo>
                      <a:pt x="4322867" y="637088"/>
                      <a:pt x="4291523" y="638934"/>
                      <a:pt x="4258219" y="646156"/>
                    </a:cubicBezTo>
                    <a:cubicBezTo>
                      <a:pt x="4185895" y="662159"/>
                      <a:pt x="4113776" y="651342"/>
                      <a:pt x="4042233" y="636117"/>
                    </a:cubicBezTo>
                    <a:cubicBezTo>
                      <a:pt x="3994923" y="625941"/>
                      <a:pt x="3946812" y="621063"/>
                      <a:pt x="3899777" y="610576"/>
                    </a:cubicBezTo>
                    <a:cubicBezTo>
                      <a:pt x="3864554" y="602488"/>
                      <a:pt x="3829196" y="592371"/>
                      <a:pt x="3796441" y="577707"/>
                    </a:cubicBezTo>
                    <a:cubicBezTo>
                      <a:pt x="3748937" y="556178"/>
                      <a:pt x="3706395" y="521788"/>
                      <a:pt x="3648774" y="535623"/>
                    </a:cubicBezTo>
                    <a:cubicBezTo>
                      <a:pt x="3598036" y="547820"/>
                      <a:pt x="3550396" y="532716"/>
                      <a:pt x="3502227" y="518518"/>
                    </a:cubicBezTo>
                    <a:cubicBezTo>
                      <a:pt x="3466848" y="508111"/>
                      <a:pt x="3431455" y="497410"/>
                      <a:pt x="3395228" y="491723"/>
                    </a:cubicBezTo>
                    <a:cubicBezTo>
                      <a:pt x="3352235" y="485040"/>
                      <a:pt x="3304663" y="492363"/>
                      <a:pt x="3265757" y="477242"/>
                    </a:cubicBezTo>
                    <a:cubicBezTo>
                      <a:pt x="3225052" y="461369"/>
                      <a:pt x="3193136" y="476075"/>
                      <a:pt x="3158404" y="483689"/>
                    </a:cubicBezTo>
                    <a:cubicBezTo>
                      <a:pt x="3102986" y="495623"/>
                      <a:pt x="3048333" y="514498"/>
                      <a:pt x="2990483" y="499212"/>
                    </a:cubicBezTo>
                    <a:cubicBezTo>
                      <a:pt x="2920173" y="480697"/>
                      <a:pt x="2850324" y="460405"/>
                      <a:pt x="2779802" y="443069"/>
                    </a:cubicBezTo>
                    <a:cubicBezTo>
                      <a:pt x="2752548" y="436477"/>
                      <a:pt x="2723606" y="434954"/>
                      <a:pt x="2695508" y="433082"/>
                    </a:cubicBezTo>
                    <a:cubicBezTo>
                      <a:pt x="2668903" y="431690"/>
                      <a:pt x="2637847" y="441965"/>
                      <a:pt x="2616713" y="431172"/>
                    </a:cubicBezTo>
                    <a:cubicBezTo>
                      <a:pt x="2562378" y="403411"/>
                      <a:pt x="2507687" y="391698"/>
                      <a:pt x="2447364" y="395810"/>
                    </a:cubicBezTo>
                    <a:cubicBezTo>
                      <a:pt x="2424744" y="397352"/>
                      <a:pt x="2401814" y="385802"/>
                      <a:pt x="2378751" y="385044"/>
                    </a:cubicBezTo>
                    <a:cubicBezTo>
                      <a:pt x="2347229" y="384281"/>
                      <a:pt x="2310735" y="378901"/>
                      <a:pt x="2284230" y="391782"/>
                    </a:cubicBezTo>
                    <a:cubicBezTo>
                      <a:pt x="2221919" y="422248"/>
                      <a:pt x="2168532" y="404037"/>
                      <a:pt x="2110801" y="382042"/>
                    </a:cubicBezTo>
                    <a:cubicBezTo>
                      <a:pt x="2053961" y="360279"/>
                      <a:pt x="1994577" y="343935"/>
                      <a:pt x="1934854" y="331108"/>
                    </a:cubicBezTo>
                    <a:cubicBezTo>
                      <a:pt x="1912400" y="326519"/>
                      <a:pt x="1886705" y="338470"/>
                      <a:pt x="1862479" y="342158"/>
                    </a:cubicBezTo>
                    <a:cubicBezTo>
                      <a:pt x="1853818" y="343333"/>
                      <a:pt x="1844309" y="344855"/>
                      <a:pt x="1836283" y="342488"/>
                    </a:cubicBezTo>
                    <a:cubicBezTo>
                      <a:pt x="1758698" y="319808"/>
                      <a:pt x="1680403" y="303878"/>
                      <a:pt x="1599327" y="323970"/>
                    </a:cubicBezTo>
                    <a:cubicBezTo>
                      <a:pt x="1591888" y="325937"/>
                      <a:pt x="1583257" y="323319"/>
                      <a:pt x="1575578" y="321802"/>
                    </a:cubicBezTo>
                    <a:cubicBezTo>
                      <a:pt x="1538035" y="313873"/>
                      <a:pt x="1500950" y="299795"/>
                      <a:pt x="1463288" y="298576"/>
                    </a:cubicBezTo>
                    <a:cubicBezTo>
                      <a:pt x="1370438" y="295582"/>
                      <a:pt x="1277384" y="298137"/>
                      <a:pt x="1184165" y="298373"/>
                    </a:cubicBezTo>
                    <a:cubicBezTo>
                      <a:pt x="1178344" y="298480"/>
                      <a:pt x="1172255" y="298896"/>
                      <a:pt x="1166899" y="297220"/>
                    </a:cubicBezTo>
                    <a:cubicBezTo>
                      <a:pt x="1131827" y="287082"/>
                      <a:pt x="1102238" y="293180"/>
                      <a:pt x="1074855" y="318934"/>
                    </a:cubicBezTo>
                    <a:cubicBezTo>
                      <a:pt x="1062808" y="330244"/>
                      <a:pt x="1045783" y="336940"/>
                      <a:pt x="1030232" y="343829"/>
                    </a:cubicBezTo>
                    <a:cubicBezTo>
                      <a:pt x="1007334" y="354132"/>
                      <a:pt x="983839" y="364180"/>
                      <a:pt x="959854" y="371351"/>
                    </a:cubicBezTo>
                    <a:cubicBezTo>
                      <a:pt x="936141" y="378210"/>
                      <a:pt x="910825" y="387219"/>
                      <a:pt x="887350" y="384742"/>
                    </a:cubicBezTo>
                    <a:cubicBezTo>
                      <a:pt x="845096" y="380339"/>
                      <a:pt x="804258" y="366810"/>
                      <a:pt x="762349" y="358882"/>
                    </a:cubicBezTo>
                    <a:cubicBezTo>
                      <a:pt x="747884" y="356082"/>
                      <a:pt x="732263" y="357732"/>
                      <a:pt x="717454" y="358448"/>
                    </a:cubicBezTo>
                    <a:cubicBezTo>
                      <a:pt x="683463" y="359893"/>
                      <a:pt x="649238" y="370675"/>
                      <a:pt x="616859" y="348700"/>
                    </a:cubicBezTo>
                    <a:cubicBezTo>
                      <a:pt x="586900" y="328019"/>
                      <a:pt x="558641" y="336644"/>
                      <a:pt x="529939" y="355789"/>
                    </a:cubicBezTo>
                    <a:cubicBezTo>
                      <a:pt x="509309" y="369433"/>
                      <a:pt x="485605" y="380664"/>
                      <a:pt x="461851" y="386945"/>
                    </a:cubicBezTo>
                    <a:cubicBezTo>
                      <a:pt x="429225" y="395576"/>
                      <a:pt x="396634" y="400422"/>
                      <a:pt x="360707" y="399082"/>
                    </a:cubicBezTo>
                    <a:cubicBezTo>
                      <a:pt x="335299" y="398193"/>
                      <a:pt x="314629" y="398437"/>
                      <a:pt x="293863" y="384410"/>
                    </a:cubicBezTo>
                    <a:cubicBezTo>
                      <a:pt x="290517" y="382308"/>
                      <a:pt x="284678" y="382122"/>
                      <a:pt x="280347" y="382711"/>
                    </a:cubicBezTo>
                    <a:cubicBezTo>
                      <a:pt x="223554" y="391535"/>
                      <a:pt x="166827" y="392780"/>
                      <a:pt x="108881" y="393231"/>
                    </a:cubicBezTo>
                    <a:cubicBezTo>
                      <a:pt x="90460" y="393322"/>
                      <a:pt x="71882" y="394571"/>
                      <a:pt x="53435" y="397222"/>
                    </a:cubicBezTo>
                    <a:lnTo>
                      <a:pt x="0" y="409348"/>
                    </a:lnTo>
                    <a:close/>
                  </a:path>
                </a:pathLst>
              </a:custGeom>
              <a:solidFill>
                <a:schemeClr val="lt1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4" name="Freeform: Shape 13">
                <a:extLst>
                  <a:ext uri="{FF2B5EF4-FFF2-40B4-BE49-F238E27FC236}">
                    <a16:creationId xmlns:a16="http://schemas.microsoft.com/office/drawing/2014/main" id="{024CB190-EFCD-4B40-9CDD-E3C0EB4B3C2D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0" y="0"/>
                <a:ext cx="10455568" cy="715479"/>
              </a:xfrm>
              <a:custGeom>
                <a:avLst/>
                <a:gdLst>
                  <a:gd name="connsiteX0" fmla="*/ 0 w 10455568"/>
                  <a:gd name="connsiteY0" fmla="*/ 0 h 715479"/>
                  <a:gd name="connsiteX1" fmla="*/ 10455568 w 10455568"/>
                  <a:gd name="connsiteY1" fmla="*/ 0 h 715479"/>
                  <a:gd name="connsiteX2" fmla="*/ 10434629 w 10455568"/>
                  <a:gd name="connsiteY2" fmla="*/ 8947 h 715479"/>
                  <a:gd name="connsiteX3" fmla="*/ 10249341 w 10455568"/>
                  <a:gd name="connsiteY3" fmla="*/ 73146 h 715479"/>
                  <a:gd name="connsiteX4" fmla="*/ 10172148 w 10455568"/>
                  <a:gd name="connsiteY4" fmla="*/ 103170 h 715479"/>
                  <a:gd name="connsiteX5" fmla="*/ 9994576 w 10455568"/>
                  <a:gd name="connsiteY5" fmla="*/ 156647 h 715479"/>
                  <a:gd name="connsiteX6" fmla="*/ 9894474 w 10455568"/>
                  <a:gd name="connsiteY6" fmla="*/ 192604 h 715479"/>
                  <a:gd name="connsiteX7" fmla="*/ 9647603 w 10455568"/>
                  <a:gd name="connsiteY7" fmla="*/ 242354 h 715479"/>
                  <a:gd name="connsiteX8" fmla="*/ 9392533 w 10455568"/>
                  <a:gd name="connsiteY8" fmla="*/ 291498 h 715479"/>
                  <a:gd name="connsiteX9" fmla="*/ 9252019 w 10455568"/>
                  <a:gd name="connsiteY9" fmla="*/ 311564 h 715479"/>
                  <a:gd name="connsiteX10" fmla="*/ 9129899 w 10455568"/>
                  <a:gd name="connsiteY10" fmla="*/ 336497 h 715479"/>
                  <a:gd name="connsiteX11" fmla="*/ 9023312 w 10455568"/>
                  <a:gd name="connsiteY11" fmla="*/ 354253 h 715479"/>
                  <a:gd name="connsiteX12" fmla="*/ 8853949 w 10455568"/>
                  <a:gd name="connsiteY12" fmla="*/ 387064 h 715479"/>
                  <a:gd name="connsiteX13" fmla="*/ 8783278 w 10455568"/>
                  <a:gd name="connsiteY13" fmla="*/ 397418 h 715479"/>
                  <a:gd name="connsiteX14" fmla="*/ 8615640 w 10455568"/>
                  <a:gd name="connsiteY14" fmla="*/ 408552 h 715479"/>
                  <a:gd name="connsiteX15" fmla="*/ 8557154 w 10455568"/>
                  <a:gd name="connsiteY15" fmla="*/ 409627 h 715479"/>
                  <a:gd name="connsiteX16" fmla="*/ 8442474 w 10455568"/>
                  <a:gd name="connsiteY16" fmla="*/ 381318 h 715479"/>
                  <a:gd name="connsiteX17" fmla="*/ 8428959 w 10455568"/>
                  <a:gd name="connsiteY17" fmla="*/ 379618 h 715479"/>
                  <a:gd name="connsiteX18" fmla="*/ 8354329 w 10455568"/>
                  <a:gd name="connsiteY18" fmla="*/ 370428 h 715479"/>
                  <a:gd name="connsiteX19" fmla="*/ 8313705 w 10455568"/>
                  <a:gd name="connsiteY19" fmla="*/ 368535 h 715479"/>
                  <a:gd name="connsiteX20" fmla="*/ 8158571 w 10455568"/>
                  <a:gd name="connsiteY20" fmla="*/ 349396 h 715479"/>
                  <a:gd name="connsiteX21" fmla="*/ 8069467 w 10455568"/>
                  <a:gd name="connsiteY21" fmla="*/ 341485 h 715479"/>
                  <a:gd name="connsiteX22" fmla="*/ 7998265 w 10455568"/>
                  <a:gd name="connsiteY22" fmla="*/ 348379 h 715479"/>
                  <a:gd name="connsiteX23" fmla="*/ 7873167 w 10455568"/>
                  <a:gd name="connsiteY23" fmla="*/ 359529 h 715479"/>
                  <a:gd name="connsiteX24" fmla="*/ 7833600 w 10455568"/>
                  <a:gd name="connsiteY24" fmla="*/ 368926 h 715479"/>
                  <a:gd name="connsiteX25" fmla="*/ 7651338 w 10455568"/>
                  <a:gd name="connsiteY25" fmla="*/ 362121 h 715479"/>
                  <a:gd name="connsiteX26" fmla="*/ 7548003 w 10455568"/>
                  <a:gd name="connsiteY26" fmla="*/ 367710 h 715479"/>
                  <a:gd name="connsiteX27" fmla="*/ 7430093 w 10455568"/>
                  <a:gd name="connsiteY27" fmla="*/ 351855 h 715479"/>
                  <a:gd name="connsiteX28" fmla="*/ 7396245 w 10455568"/>
                  <a:gd name="connsiteY28" fmla="*/ 355328 h 715479"/>
                  <a:gd name="connsiteX29" fmla="*/ 7358394 w 10455568"/>
                  <a:gd name="connsiteY29" fmla="*/ 359950 h 715479"/>
                  <a:gd name="connsiteX30" fmla="*/ 7241933 w 10455568"/>
                  <a:gd name="connsiteY30" fmla="*/ 369637 h 715479"/>
                  <a:gd name="connsiteX31" fmla="*/ 7171767 w 10455568"/>
                  <a:gd name="connsiteY31" fmla="*/ 383160 h 715479"/>
                  <a:gd name="connsiteX32" fmla="*/ 7036569 w 10455568"/>
                  <a:gd name="connsiteY32" fmla="*/ 387132 h 715479"/>
                  <a:gd name="connsiteX33" fmla="*/ 6987200 w 10455568"/>
                  <a:gd name="connsiteY33" fmla="*/ 398073 h 715479"/>
                  <a:gd name="connsiteX34" fmla="*/ 6861115 w 10455568"/>
                  <a:gd name="connsiteY34" fmla="*/ 407542 h 715479"/>
                  <a:gd name="connsiteX35" fmla="*/ 6747718 w 10455568"/>
                  <a:gd name="connsiteY35" fmla="*/ 410900 h 715479"/>
                  <a:gd name="connsiteX36" fmla="*/ 6638839 w 10455568"/>
                  <a:gd name="connsiteY36" fmla="*/ 420654 h 715479"/>
                  <a:gd name="connsiteX37" fmla="*/ 6561486 w 10455568"/>
                  <a:gd name="connsiteY37" fmla="*/ 435540 h 715479"/>
                  <a:gd name="connsiteX38" fmla="*/ 6477200 w 10455568"/>
                  <a:gd name="connsiteY38" fmla="*/ 447113 h 715479"/>
                  <a:gd name="connsiteX39" fmla="*/ 6246111 w 10455568"/>
                  <a:gd name="connsiteY39" fmla="*/ 497537 h 715479"/>
                  <a:gd name="connsiteX40" fmla="*/ 6202328 w 10455568"/>
                  <a:gd name="connsiteY40" fmla="*/ 492074 h 715479"/>
                  <a:gd name="connsiteX41" fmla="*/ 5956458 w 10455568"/>
                  <a:gd name="connsiteY41" fmla="*/ 500965 h 715479"/>
                  <a:gd name="connsiteX42" fmla="*/ 5903139 w 10455568"/>
                  <a:gd name="connsiteY42" fmla="*/ 505186 h 715479"/>
                  <a:gd name="connsiteX43" fmla="*/ 5757547 w 10455568"/>
                  <a:gd name="connsiteY43" fmla="*/ 480730 h 715479"/>
                  <a:gd name="connsiteX44" fmla="*/ 5540270 w 10455568"/>
                  <a:gd name="connsiteY44" fmla="*/ 550023 h 715479"/>
                  <a:gd name="connsiteX45" fmla="*/ 5338128 w 10455568"/>
                  <a:gd name="connsiteY45" fmla="*/ 631974 h 715479"/>
                  <a:gd name="connsiteX46" fmla="*/ 5312622 w 10455568"/>
                  <a:gd name="connsiteY46" fmla="*/ 642454 h 715479"/>
                  <a:gd name="connsiteX47" fmla="*/ 5239393 w 10455568"/>
                  <a:gd name="connsiteY47" fmla="*/ 662307 h 715479"/>
                  <a:gd name="connsiteX48" fmla="*/ 5147821 w 10455568"/>
                  <a:gd name="connsiteY48" fmla="*/ 673791 h 715479"/>
                  <a:gd name="connsiteX49" fmla="*/ 5032111 w 10455568"/>
                  <a:gd name="connsiteY49" fmla="*/ 694497 h 715479"/>
                  <a:gd name="connsiteX50" fmla="*/ 4937648 w 10455568"/>
                  <a:gd name="connsiteY50" fmla="*/ 684913 h 715479"/>
                  <a:gd name="connsiteX51" fmla="*/ 4805529 w 10455568"/>
                  <a:gd name="connsiteY51" fmla="*/ 670032 h 715479"/>
                  <a:gd name="connsiteX52" fmla="*/ 4681029 w 10455568"/>
                  <a:gd name="connsiteY52" fmla="*/ 655792 h 715479"/>
                  <a:gd name="connsiteX53" fmla="*/ 4643990 w 10455568"/>
                  <a:gd name="connsiteY53" fmla="*/ 685120 h 715479"/>
                  <a:gd name="connsiteX54" fmla="*/ 4585542 w 10455568"/>
                  <a:gd name="connsiteY54" fmla="*/ 712411 h 715479"/>
                  <a:gd name="connsiteX55" fmla="*/ 4516947 w 10455568"/>
                  <a:gd name="connsiteY55" fmla="*/ 689117 h 715479"/>
                  <a:gd name="connsiteX56" fmla="*/ 4356995 w 10455568"/>
                  <a:gd name="connsiteY56" fmla="*/ 642048 h 715479"/>
                  <a:gd name="connsiteX57" fmla="*/ 4258219 w 10455568"/>
                  <a:gd name="connsiteY57" fmla="*/ 646156 h 715479"/>
                  <a:gd name="connsiteX58" fmla="*/ 4042233 w 10455568"/>
                  <a:gd name="connsiteY58" fmla="*/ 636117 h 715479"/>
                  <a:gd name="connsiteX59" fmla="*/ 3899777 w 10455568"/>
                  <a:gd name="connsiteY59" fmla="*/ 610576 h 715479"/>
                  <a:gd name="connsiteX60" fmla="*/ 3796441 w 10455568"/>
                  <a:gd name="connsiteY60" fmla="*/ 577707 h 715479"/>
                  <a:gd name="connsiteX61" fmla="*/ 3648774 w 10455568"/>
                  <a:gd name="connsiteY61" fmla="*/ 535623 h 715479"/>
                  <a:gd name="connsiteX62" fmla="*/ 3502227 w 10455568"/>
                  <a:gd name="connsiteY62" fmla="*/ 518518 h 715479"/>
                  <a:gd name="connsiteX63" fmla="*/ 3395228 w 10455568"/>
                  <a:gd name="connsiteY63" fmla="*/ 491723 h 715479"/>
                  <a:gd name="connsiteX64" fmla="*/ 3265757 w 10455568"/>
                  <a:gd name="connsiteY64" fmla="*/ 477242 h 715479"/>
                  <a:gd name="connsiteX65" fmla="*/ 3158404 w 10455568"/>
                  <a:gd name="connsiteY65" fmla="*/ 483689 h 715479"/>
                  <a:gd name="connsiteX66" fmla="*/ 2990483 w 10455568"/>
                  <a:gd name="connsiteY66" fmla="*/ 499212 h 715479"/>
                  <a:gd name="connsiteX67" fmla="*/ 2779802 w 10455568"/>
                  <a:gd name="connsiteY67" fmla="*/ 443069 h 715479"/>
                  <a:gd name="connsiteX68" fmla="*/ 2695508 w 10455568"/>
                  <a:gd name="connsiteY68" fmla="*/ 433082 h 715479"/>
                  <a:gd name="connsiteX69" fmla="*/ 2616713 w 10455568"/>
                  <a:gd name="connsiteY69" fmla="*/ 431172 h 715479"/>
                  <a:gd name="connsiteX70" fmla="*/ 2447364 w 10455568"/>
                  <a:gd name="connsiteY70" fmla="*/ 395810 h 715479"/>
                  <a:gd name="connsiteX71" fmla="*/ 2378751 w 10455568"/>
                  <a:gd name="connsiteY71" fmla="*/ 385044 h 715479"/>
                  <a:gd name="connsiteX72" fmla="*/ 2284230 w 10455568"/>
                  <a:gd name="connsiteY72" fmla="*/ 391782 h 715479"/>
                  <a:gd name="connsiteX73" fmla="*/ 2110801 w 10455568"/>
                  <a:gd name="connsiteY73" fmla="*/ 382042 h 715479"/>
                  <a:gd name="connsiteX74" fmla="*/ 1934854 w 10455568"/>
                  <a:gd name="connsiteY74" fmla="*/ 331108 h 715479"/>
                  <a:gd name="connsiteX75" fmla="*/ 1862479 w 10455568"/>
                  <a:gd name="connsiteY75" fmla="*/ 342158 h 715479"/>
                  <a:gd name="connsiteX76" fmla="*/ 1836283 w 10455568"/>
                  <a:gd name="connsiteY76" fmla="*/ 342488 h 715479"/>
                  <a:gd name="connsiteX77" fmla="*/ 1599327 w 10455568"/>
                  <a:gd name="connsiteY77" fmla="*/ 323970 h 715479"/>
                  <a:gd name="connsiteX78" fmla="*/ 1575578 w 10455568"/>
                  <a:gd name="connsiteY78" fmla="*/ 321802 h 715479"/>
                  <a:gd name="connsiteX79" fmla="*/ 1463288 w 10455568"/>
                  <a:gd name="connsiteY79" fmla="*/ 298576 h 715479"/>
                  <a:gd name="connsiteX80" fmla="*/ 1184165 w 10455568"/>
                  <a:gd name="connsiteY80" fmla="*/ 298373 h 715479"/>
                  <a:gd name="connsiteX81" fmla="*/ 1166899 w 10455568"/>
                  <a:gd name="connsiteY81" fmla="*/ 297220 h 715479"/>
                  <a:gd name="connsiteX82" fmla="*/ 1074855 w 10455568"/>
                  <a:gd name="connsiteY82" fmla="*/ 318934 h 715479"/>
                  <a:gd name="connsiteX83" fmla="*/ 1030232 w 10455568"/>
                  <a:gd name="connsiteY83" fmla="*/ 343829 h 715479"/>
                  <a:gd name="connsiteX84" fmla="*/ 959854 w 10455568"/>
                  <a:gd name="connsiteY84" fmla="*/ 371351 h 715479"/>
                  <a:gd name="connsiteX85" fmla="*/ 887350 w 10455568"/>
                  <a:gd name="connsiteY85" fmla="*/ 384742 h 715479"/>
                  <a:gd name="connsiteX86" fmla="*/ 762349 w 10455568"/>
                  <a:gd name="connsiteY86" fmla="*/ 358882 h 715479"/>
                  <a:gd name="connsiteX87" fmla="*/ 717454 w 10455568"/>
                  <a:gd name="connsiteY87" fmla="*/ 358448 h 715479"/>
                  <a:gd name="connsiteX88" fmla="*/ 616859 w 10455568"/>
                  <a:gd name="connsiteY88" fmla="*/ 348700 h 715479"/>
                  <a:gd name="connsiteX89" fmla="*/ 529939 w 10455568"/>
                  <a:gd name="connsiteY89" fmla="*/ 355789 h 715479"/>
                  <a:gd name="connsiteX90" fmla="*/ 461851 w 10455568"/>
                  <a:gd name="connsiteY90" fmla="*/ 386945 h 715479"/>
                  <a:gd name="connsiteX91" fmla="*/ 360707 w 10455568"/>
                  <a:gd name="connsiteY91" fmla="*/ 399082 h 715479"/>
                  <a:gd name="connsiteX92" fmla="*/ 293863 w 10455568"/>
                  <a:gd name="connsiteY92" fmla="*/ 384410 h 715479"/>
                  <a:gd name="connsiteX93" fmla="*/ 280347 w 10455568"/>
                  <a:gd name="connsiteY93" fmla="*/ 382711 h 715479"/>
                  <a:gd name="connsiteX94" fmla="*/ 108881 w 10455568"/>
                  <a:gd name="connsiteY94" fmla="*/ 393231 h 715479"/>
                  <a:gd name="connsiteX95" fmla="*/ 53435 w 10455568"/>
                  <a:gd name="connsiteY95" fmla="*/ 397222 h 715479"/>
                  <a:gd name="connsiteX96" fmla="*/ 0 w 10455568"/>
                  <a:gd name="connsiteY96" fmla="*/ 409348 h 71547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</a:cxnLst>
                <a:rect l="l" t="t" r="r" b="b"/>
                <a:pathLst>
                  <a:path w="10455568" h="715479">
                    <a:moveTo>
                      <a:pt x="0" y="0"/>
                    </a:moveTo>
                    <a:lnTo>
                      <a:pt x="10455568" y="0"/>
                    </a:lnTo>
                    <a:lnTo>
                      <a:pt x="10434629" y="8947"/>
                    </a:lnTo>
                    <a:cubicBezTo>
                      <a:pt x="10373917" y="32898"/>
                      <a:pt x="10311087" y="51455"/>
                      <a:pt x="10249341" y="73146"/>
                    </a:cubicBezTo>
                    <a:cubicBezTo>
                      <a:pt x="10223176" y="82504"/>
                      <a:pt x="10198388" y="94974"/>
                      <a:pt x="10172148" y="103170"/>
                    </a:cubicBezTo>
                    <a:cubicBezTo>
                      <a:pt x="10113395" y="121743"/>
                      <a:pt x="10053617" y="138053"/>
                      <a:pt x="9994576" y="156647"/>
                    </a:cubicBezTo>
                    <a:cubicBezTo>
                      <a:pt x="9960929" y="167389"/>
                      <a:pt x="9928899" y="184724"/>
                      <a:pt x="9894474" y="192604"/>
                    </a:cubicBezTo>
                    <a:cubicBezTo>
                      <a:pt x="9812718" y="211289"/>
                      <a:pt x="9730121" y="226242"/>
                      <a:pt x="9647603" y="242354"/>
                    </a:cubicBezTo>
                    <a:cubicBezTo>
                      <a:pt x="9562500" y="258935"/>
                      <a:pt x="9477721" y="276078"/>
                      <a:pt x="9392533" y="291498"/>
                    </a:cubicBezTo>
                    <a:cubicBezTo>
                      <a:pt x="9345891" y="299632"/>
                      <a:pt x="9298681" y="303723"/>
                      <a:pt x="9252019" y="311564"/>
                    </a:cubicBezTo>
                    <a:cubicBezTo>
                      <a:pt x="9211115" y="318433"/>
                      <a:pt x="9170740" y="328758"/>
                      <a:pt x="9129899" y="336497"/>
                    </a:cubicBezTo>
                    <a:cubicBezTo>
                      <a:pt x="9094507" y="342987"/>
                      <a:pt x="9058706" y="347759"/>
                      <a:pt x="9023312" y="354253"/>
                    </a:cubicBezTo>
                    <a:cubicBezTo>
                      <a:pt x="8966639" y="364814"/>
                      <a:pt x="8910315" y="376230"/>
                      <a:pt x="8853949" y="387064"/>
                    </a:cubicBezTo>
                    <a:cubicBezTo>
                      <a:pt x="8830350" y="391295"/>
                      <a:pt x="8805902" y="400245"/>
                      <a:pt x="8783278" y="397418"/>
                    </a:cubicBezTo>
                    <a:cubicBezTo>
                      <a:pt x="8726267" y="390232"/>
                      <a:pt x="8671093" y="397198"/>
                      <a:pt x="8615640" y="408552"/>
                    </a:cubicBezTo>
                    <a:cubicBezTo>
                      <a:pt x="8596680" y="412471"/>
                      <a:pt x="8576049" y="413291"/>
                      <a:pt x="8557154" y="409627"/>
                    </a:cubicBezTo>
                    <a:cubicBezTo>
                      <a:pt x="8518491" y="402356"/>
                      <a:pt x="8480716" y="390947"/>
                      <a:pt x="8442474" y="381318"/>
                    </a:cubicBezTo>
                    <a:cubicBezTo>
                      <a:pt x="8438313" y="380145"/>
                      <a:pt x="8433365" y="380189"/>
                      <a:pt x="8428959" y="379618"/>
                    </a:cubicBezTo>
                    <a:cubicBezTo>
                      <a:pt x="8403970" y="376366"/>
                      <a:pt x="8379279" y="373098"/>
                      <a:pt x="8354329" y="370428"/>
                    </a:cubicBezTo>
                    <a:cubicBezTo>
                      <a:pt x="8340833" y="369017"/>
                      <a:pt x="8327184" y="369657"/>
                      <a:pt x="8313705" y="368535"/>
                    </a:cubicBezTo>
                    <a:cubicBezTo>
                      <a:pt x="8261532" y="363935"/>
                      <a:pt x="8205623" y="381441"/>
                      <a:pt x="8158571" y="349396"/>
                    </a:cubicBezTo>
                    <a:cubicBezTo>
                      <a:pt x="8128030" y="328752"/>
                      <a:pt x="8100257" y="335890"/>
                      <a:pt x="8069467" y="341485"/>
                    </a:cubicBezTo>
                    <a:cubicBezTo>
                      <a:pt x="8046153" y="345696"/>
                      <a:pt x="8022024" y="346466"/>
                      <a:pt x="7998265" y="348379"/>
                    </a:cubicBezTo>
                    <a:cubicBezTo>
                      <a:pt x="7956565" y="352093"/>
                      <a:pt x="7914826" y="355232"/>
                      <a:pt x="7873167" y="359529"/>
                    </a:cubicBezTo>
                    <a:cubicBezTo>
                      <a:pt x="7859864" y="361016"/>
                      <a:pt x="7846730" y="369197"/>
                      <a:pt x="7833600" y="368926"/>
                    </a:cubicBezTo>
                    <a:cubicBezTo>
                      <a:pt x="7772906" y="367528"/>
                      <a:pt x="7711993" y="362939"/>
                      <a:pt x="7651338" y="362121"/>
                    </a:cubicBezTo>
                    <a:cubicBezTo>
                      <a:pt x="7616924" y="361556"/>
                      <a:pt x="7582209" y="369456"/>
                      <a:pt x="7548003" y="367710"/>
                    </a:cubicBezTo>
                    <a:cubicBezTo>
                      <a:pt x="7508539" y="365739"/>
                      <a:pt x="7469448" y="356458"/>
                      <a:pt x="7430093" y="351855"/>
                    </a:cubicBezTo>
                    <a:cubicBezTo>
                      <a:pt x="7419227" y="350559"/>
                      <a:pt x="7407516" y="353979"/>
                      <a:pt x="7396245" y="355328"/>
                    </a:cubicBezTo>
                    <a:cubicBezTo>
                      <a:pt x="7383524" y="356781"/>
                      <a:pt x="7371134" y="358791"/>
                      <a:pt x="7358394" y="359950"/>
                    </a:cubicBezTo>
                    <a:cubicBezTo>
                      <a:pt x="7319573" y="363179"/>
                      <a:pt x="7280655" y="364958"/>
                      <a:pt x="7241933" y="369637"/>
                    </a:cubicBezTo>
                    <a:cubicBezTo>
                      <a:pt x="7218235" y="372418"/>
                      <a:pt x="7194108" y="386008"/>
                      <a:pt x="7171767" y="383160"/>
                    </a:cubicBezTo>
                    <a:cubicBezTo>
                      <a:pt x="7126248" y="377813"/>
                      <a:pt x="7082583" y="399728"/>
                      <a:pt x="7036569" y="387132"/>
                    </a:cubicBezTo>
                    <a:cubicBezTo>
                      <a:pt x="7022328" y="383442"/>
                      <a:pt x="7003983" y="396347"/>
                      <a:pt x="6987200" y="398073"/>
                    </a:cubicBezTo>
                    <a:cubicBezTo>
                      <a:pt x="6945251" y="402388"/>
                      <a:pt x="6903183" y="404965"/>
                      <a:pt x="6861115" y="407542"/>
                    </a:cubicBezTo>
                    <a:cubicBezTo>
                      <a:pt x="6823394" y="409822"/>
                      <a:pt x="6784520" y="416550"/>
                      <a:pt x="6747718" y="410900"/>
                    </a:cubicBezTo>
                    <a:cubicBezTo>
                      <a:pt x="6709137" y="404791"/>
                      <a:pt x="6674999" y="408284"/>
                      <a:pt x="6638839" y="420654"/>
                    </a:cubicBezTo>
                    <a:cubicBezTo>
                      <a:pt x="6614066" y="429044"/>
                      <a:pt x="6587444" y="431733"/>
                      <a:pt x="6561486" y="435540"/>
                    </a:cubicBezTo>
                    <a:cubicBezTo>
                      <a:pt x="6533513" y="439778"/>
                      <a:pt x="6502069" y="435804"/>
                      <a:pt x="6477200" y="447113"/>
                    </a:cubicBezTo>
                    <a:cubicBezTo>
                      <a:pt x="6403159" y="480713"/>
                      <a:pt x="6325566" y="492119"/>
                      <a:pt x="6246111" y="497537"/>
                    </a:cubicBezTo>
                    <a:cubicBezTo>
                      <a:pt x="6231608" y="498524"/>
                      <a:pt x="6216540" y="495475"/>
                      <a:pt x="6202328" y="492074"/>
                    </a:cubicBezTo>
                    <a:cubicBezTo>
                      <a:pt x="6119346" y="471508"/>
                      <a:pt x="6038018" y="479381"/>
                      <a:pt x="5956458" y="500965"/>
                    </a:cubicBezTo>
                    <a:cubicBezTo>
                      <a:pt x="5939584" y="505613"/>
                      <a:pt x="5920486" y="507499"/>
                      <a:pt x="5903139" y="505186"/>
                    </a:cubicBezTo>
                    <a:cubicBezTo>
                      <a:pt x="5854306" y="498315"/>
                      <a:pt x="5806470" y="484677"/>
                      <a:pt x="5757547" y="480730"/>
                    </a:cubicBezTo>
                    <a:cubicBezTo>
                      <a:pt x="5676701" y="474297"/>
                      <a:pt x="5610121" y="519038"/>
                      <a:pt x="5540270" y="550023"/>
                    </a:cubicBezTo>
                    <a:cubicBezTo>
                      <a:pt x="5473801" y="579316"/>
                      <a:pt x="5419599" y="638949"/>
                      <a:pt x="5338128" y="631974"/>
                    </a:cubicBezTo>
                    <a:cubicBezTo>
                      <a:pt x="5329931" y="631367"/>
                      <a:pt x="5321476" y="639812"/>
                      <a:pt x="5312622" y="642454"/>
                    </a:cubicBezTo>
                    <a:cubicBezTo>
                      <a:pt x="5288350" y="649647"/>
                      <a:pt x="5264155" y="657994"/>
                      <a:pt x="5239393" y="662307"/>
                    </a:cubicBezTo>
                    <a:cubicBezTo>
                      <a:pt x="5209181" y="667862"/>
                      <a:pt x="5178072" y="668817"/>
                      <a:pt x="5147821" y="673791"/>
                    </a:cubicBezTo>
                    <a:cubicBezTo>
                      <a:pt x="5108908" y="679940"/>
                      <a:pt x="5070972" y="691848"/>
                      <a:pt x="5032111" y="694497"/>
                    </a:cubicBezTo>
                    <a:cubicBezTo>
                      <a:pt x="5000793" y="696632"/>
                      <a:pt x="4969032" y="688019"/>
                      <a:pt x="4937648" y="684913"/>
                    </a:cubicBezTo>
                    <a:cubicBezTo>
                      <a:pt x="4893363" y="680649"/>
                      <a:pt x="4845361" y="685962"/>
                      <a:pt x="4805529" y="670032"/>
                    </a:cubicBezTo>
                    <a:cubicBezTo>
                      <a:pt x="4763006" y="653119"/>
                      <a:pt x="4723244" y="646796"/>
                      <a:pt x="4681029" y="655792"/>
                    </a:cubicBezTo>
                    <a:cubicBezTo>
                      <a:pt x="4666957" y="658791"/>
                      <a:pt x="4649519" y="672217"/>
                      <a:pt x="4643990" y="685120"/>
                    </a:cubicBezTo>
                    <a:cubicBezTo>
                      <a:pt x="4631676" y="713928"/>
                      <a:pt x="4612585" y="720184"/>
                      <a:pt x="4585542" y="712411"/>
                    </a:cubicBezTo>
                    <a:cubicBezTo>
                      <a:pt x="4562077" y="705853"/>
                      <a:pt x="4533672" y="703713"/>
                      <a:pt x="4516947" y="689117"/>
                    </a:cubicBezTo>
                    <a:cubicBezTo>
                      <a:pt x="4469552" y="647774"/>
                      <a:pt x="4412904" y="650180"/>
                      <a:pt x="4356995" y="642048"/>
                    </a:cubicBezTo>
                    <a:cubicBezTo>
                      <a:pt x="4322867" y="637088"/>
                      <a:pt x="4291523" y="638934"/>
                      <a:pt x="4258219" y="646156"/>
                    </a:cubicBezTo>
                    <a:cubicBezTo>
                      <a:pt x="4185895" y="662159"/>
                      <a:pt x="4113776" y="651342"/>
                      <a:pt x="4042233" y="636117"/>
                    </a:cubicBezTo>
                    <a:cubicBezTo>
                      <a:pt x="3994923" y="625941"/>
                      <a:pt x="3946812" y="621063"/>
                      <a:pt x="3899777" y="610576"/>
                    </a:cubicBezTo>
                    <a:cubicBezTo>
                      <a:pt x="3864554" y="602488"/>
                      <a:pt x="3829196" y="592371"/>
                      <a:pt x="3796441" y="577707"/>
                    </a:cubicBezTo>
                    <a:cubicBezTo>
                      <a:pt x="3748937" y="556178"/>
                      <a:pt x="3706395" y="521788"/>
                      <a:pt x="3648774" y="535623"/>
                    </a:cubicBezTo>
                    <a:cubicBezTo>
                      <a:pt x="3598036" y="547820"/>
                      <a:pt x="3550396" y="532716"/>
                      <a:pt x="3502227" y="518518"/>
                    </a:cubicBezTo>
                    <a:cubicBezTo>
                      <a:pt x="3466848" y="508111"/>
                      <a:pt x="3431455" y="497410"/>
                      <a:pt x="3395228" y="491723"/>
                    </a:cubicBezTo>
                    <a:cubicBezTo>
                      <a:pt x="3352235" y="485040"/>
                      <a:pt x="3304663" y="492363"/>
                      <a:pt x="3265757" y="477242"/>
                    </a:cubicBezTo>
                    <a:cubicBezTo>
                      <a:pt x="3225052" y="461369"/>
                      <a:pt x="3193136" y="476075"/>
                      <a:pt x="3158404" y="483689"/>
                    </a:cubicBezTo>
                    <a:cubicBezTo>
                      <a:pt x="3102986" y="495623"/>
                      <a:pt x="3048333" y="514498"/>
                      <a:pt x="2990483" y="499212"/>
                    </a:cubicBezTo>
                    <a:cubicBezTo>
                      <a:pt x="2920173" y="480697"/>
                      <a:pt x="2850324" y="460405"/>
                      <a:pt x="2779802" y="443069"/>
                    </a:cubicBezTo>
                    <a:cubicBezTo>
                      <a:pt x="2752548" y="436477"/>
                      <a:pt x="2723606" y="434954"/>
                      <a:pt x="2695508" y="433082"/>
                    </a:cubicBezTo>
                    <a:cubicBezTo>
                      <a:pt x="2668903" y="431690"/>
                      <a:pt x="2637847" y="441965"/>
                      <a:pt x="2616713" y="431172"/>
                    </a:cubicBezTo>
                    <a:cubicBezTo>
                      <a:pt x="2562378" y="403411"/>
                      <a:pt x="2507687" y="391698"/>
                      <a:pt x="2447364" y="395810"/>
                    </a:cubicBezTo>
                    <a:cubicBezTo>
                      <a:pt x="2424744" y="397352"/>
                      <a:pt x="2401814" y="385802"/>
                      <a:pt x="2378751" y="385044"/>
                    </a:cubicBezTo>
                    <a:cubicBezTo>
                      <a:pt x="2347229" y="384281"/>
                      <a:pt x="2310735" y="378901"/>
                      <a:pt x="2284230" y="391782"/>
                    </a:cubicBezTo>
                    <a:cubicBezTo>
                      <a:pt x="2221919" y="422248"/>
                      <a:pt x="2168532" y="404037"/>
                      <a:pt x="2110801" y="382042"/>
                    </a:cubicBezTo>
                    <a:cubicBezTo>
                      <a:pt x="2053961" y="360279"/>
                      <a:pt x="1994577" y="343935"/>
                      <a:pt x="1934854" y="331108"/>
                    </a:cubicBezTo>
                    <a:cubicBezTo>
                      <a:pt x="1912400" y="326519"/>
                      <a:pt x="1886705" y="338470"/>
                      <a:pt x="1862479" y="342158"/>
                    </a:cubicBezTo>
                    <a:cubicBezTo>
                      <a:pt x="1853818" y="343333"/>
                      <a:pt x="1844309" y="344855"/>
                      <a:pt x="1836283" y="342488"/>
                    </a:cubicBezTo>
                    <a:cubicBezTo>
                      <a:pt x="1758698" y="319808"/>
                      <a:pt x="1680403" y="303878"/>
                      <a:pt x="1599327" y="323970"/>
                    </a:cubicBezTo>
                    <a:cubicBezTo>
                      <a:pt x="1591888" y="325937"/>
                      <a:pt x="1583257" y="323319"/>
                      <a:pt x="1575578" y="321802"/>
                    </a:cubicBezTo>
                    <a:cubicBezTo>
                      <a:pt x="1538035" y="313873"/>
                      <a:pt x="1500950" y="299795"/>
                      <a:pt x="1463288" y="298576"/>
                    </a:cubicBezTo>
                    <a:cubicBezTo>
                      <a:pt x="1370438" y="295582"/>
                      <a:pt x="1277384" y="298137"/>
                      <a:pt x="1184165" y="298373"/>
                    </a:cubicBezTo>
                    <a:cubicBezTo>
                      <a:pt x="1178344" y="298480"/>
                      <a:pt x="1172255" y="298896"/>
                      <a:pt x="1166899" y="297220"/>
                    </a:cubicBezTo>
                    <a:cubicBezTo>
                      <a:pt x="1131827" y="287082"/>
                      <a:pt x="1102238" y="293180"/>
                      <a:pt x="1074855" y="318934"/>
                    </a:cubicBezTo>
                    <a:cubicBezTo>
                      <a:pt x="1062808" y="330244"/>
                      <a:pt x="1045783" y="336940"/>
                      <a:pt x="1030232" y="343829"/>
                    </a:cubicBezTo>
                    <a:cubicBezTo>
                      <a:pt x="1007334" y="354132"/>
                      <a:pt x="983839" y="364180"/>
                      <a:pt x="959854" y="371351"/>
                    </a:cubicBezTo>
                    <a:cubicBezTo>
                      <a:pt x="936141" y="378210"/>
                      <a:pt x="910825" y="387219"/>
                      <a:pt x="887350" y="384742"/>
                    </a:cubicBezTo>
                    <a:cubicBezTo>
                      <a:pt x="845096" y="380339"/>
                      <a:pt x="804258" y="366810"/>
                      <a:pt x="762349" y="358882"/>
                    </a:cubicBezTo>
                    <a:cubicBezTo>
                      <a:pt x="747884" y="356082"/>
                      <a:pt x="732263" y="357732"/>
                      <a:pt x="717454" y="358448"/>
                    </a:cubicBezTo>
                    <a:cubicBezTo>
                      <a:pt x="683463" y="359893"/>
                      <a:pt x="649238" y="370675"/>
                      <a:pt x="616859" y="348700"/>
                    </a:cubicBezTo>
                    <a:cubicBezTo>
                      <a:pt x="586900" y="328019"/>
                      <a:pt x="558641" y="336644"/>
                      <a:pt x="529939" y="355789"/>
                    </a:cubicBezTo>
                    <a:cubicBezTo>
                      <a:pt x="509309" y="369433"/>
                      <a:pt x="485605" y="380664"/>
                      <a:pt x="461851" y="386945"/>
                    </a:cubicBezTo>
                    <a:cubicBezTo>
                      <a:pt x="429225" y="395576"/>
                      <a:pt x="396634" y="400422"/>
                      <a:pt x="360707" y="399082"/>
                    </a:cubicBezTo>
                    <a:cubicBezTo>
                      <a:pt x="335299" y="398193"/>
                      <a:pt x="314629" y="398437"/>
                      <a:pt x="293863" y="384410"/>
                    </a:cubicBezTo>
                    <a:cubicBezTo>
                      <a:pt x="290517" y="382308"/>
                      <a:pt x="284678" y="382122"/>
                      <a:pt x="280347" y="382711"/>
                    </a:cubicBezTo>
                    <a:cubicBezTo>
                      <a:pt x="223554" y="391535"/>
                      <a:pt x="166827" y="392780"/>
                      <a:pt x="108881" y="393231"/>
                    </a:cubicBezTo>
                    <a:cubicBezTo>
                      <a:pt x="90460" y="393322"/>
                      <a:pt x="71882" y="394571"/>
                      <a:pt x="53435" y="397222"/>
                    </a:cubicBezTo>
                    <a:lnTo>
                      <a:pt x="0" y="409348"/>
                    </a:lnTo>
                    <a:close/>
                  </a:path>
                </a:pathLst>
              </a:custGeom>
              <a:blipFill>
                <a:blip r:embed="rId3">
                  <a:alphaModFix amt="57000"/>
                </a:blip>
                <a:tile tx="0" ty="0" sx="100000" sy="100000" flip="none" algn="tl"/>
              </a:blip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82193847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A9CB0874-88B8-43D3-B0B6-C32F790F79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4BFD067A-52BE-40EE-B7CA-391830B9A26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0"/>
            <a:ext cx="12192000" cy="2561771"/>
            <a:chOff x="0" y="0"/>
            <a:chExt cx="12192000" cy="2561771"/>
          </a:xfrm>
        </p:grpSpPr>
        <p:sp>
          <p:nvSpPr>
            <p:cNvPr id="11" name="Freeform: Shape 10">
              <a:extLst>
                <a:ext uri="{FF2B5EF4-FFF2-40B4-BE49-F238E27FC236}">
                  <a16:creationId xmlns:a16="http://schemas.microsoft.com/office/drawing/2014/main" id="{1CDA7855-806B-4A02-9C19-24872E4D89A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0"/>
              <a:ext cx="12192000" cy="2561771"/>
            </a:xfrm>
            <a:custGeom>
              <a:avLst/>
              <a:gdLst>
                <a:gd name="connsiteX0" fmla="*/ 0 w 12192000"/>
                <a:gd name="connsiteY0" fmla="*/ 0 h 2561771"/>
                <a:gd name="connsiteX1" fmla="*/ 12192000 w 12192000"/>
                <a:gd name="connsiteY1" fmla="*/ 0 h 2561771"/>
                <a:gd name="connsiteX2" fmla="*/ 12192000 w 12192000"/>
                <a:gd name="connsiteY2" fmla="*/ 2359863 h 2561771"/>
                <a:gd name="connsiteX3" fmla="*/ 6364514 w 12192000"/>
                <a:gd name="connsiteY3" fmla="*/ 2561771 h 2561771"/>
                <a:gd name="connsiteX4" fmla="*/ 1981200 w 12192000"/>
                <a:gd name="connsiteY4" fmla="*/ 2278742 h 2561771"/>
                <a:gd name="connsiteX5" fmla="*/ 0 w 12192000"/>
                <a:gd name="connsiteY5" fmla="*/ 2343277 h 25617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2192000" h="2561771">
                  <a:moveTo>
                    <a:pt x="0" y="0"/>
                  </a:moveTo>
                  <a:lnTo>
                    <a:pt x="12192000" y="0"/>
                  </a:lnTo>
                  <a:lnTo>
                    <a:pt x="12192000" y="2359863"/>
                  </a:lnTo>
                  <a:lnTo>
                    <a:pt x="6364514" y="2561771"/>
                  </a:lnTo>
                  <a:lnTo>
                    <a:pt x="1981200" y="2278742"/>
                  </a:lnTo>
                  <a:lnTo>
                    <a:pt x="0" y="2343277"/>
                  </a:lnTo>
                  <a:close/>
                </a:path>
              </a:pathLst>
            </a:custGeom>
            <a:solidFill>
              <a:schemeClr val="tx1"/>
            </a:soli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3AFE70DE-5BEC-4E54-98D2-48C13E1491F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0"/>
              <a:ext cx="12192000" cy="2561771"/>
            </a:xfrm>
            <a:custGeom>
              <a:avLst/>
              <a:gdLst>
                <a:gd name="connsiteX0" fmla="*/ 0 w 12192000"/>
                <a:gd name="connsiteY0" fmla="*/ 0 h 2561771"/>
                <a:gd name="connsiteX1" fmla="*/ 12192000 w 12192000"/>
                <a:gd name="connsiteY1" fmla="*/ 0 h 2561771"/>
                <a:gd name="connsiteX2" fmla="*/ 12192000 w 12192000"/>
                <a:gd name="connsiteY2" fmla="*/ 2359863 h 2561771"/>
                <a:gd name="connsiteX3" fmla="*/ 6364514 w 12192000"/>
                <a:gd name="connsiteY3" fmla="*/ 2561771 h 2561771"/>
                <a:gd name="connsiteX4" fmla="*/ 1981200 w 12192000"/>
                <a:gd name="connsiteY4" fmla="*/ 2278742 h 2561771"/>
                <a:gd name="connsiteX5" fmla="*/ 0 w 12192000"/>
                <a:gd name="connsiteY5" fmla="*/ 2343277 h 25617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2192000" h="2561771">
                  <a:moveTo>
                    <a:pt x="0" y="0"/>
                  </a:moveTo>
                  <a:lnTo>
                    <a:pt x="12192000" y="0"/>
                  </a:lnTo>
                  <a:lnTo>
                    <a:pt x="12192000" y="2359863"/>
                  </a:lnTo>
                  <a:lnTo>
                    <a:pt x="6364514" y="2561771"/>
                  </a:lnTo>
                  <a:lnTo>
                    <a:pt x="1981200" y="2278742"/>
                  </a:lnTo>
                  <a:lnTo>
                    <a:pt x="0" y="2343277"/>
                  </a:lnTo>
                  <a:close/>
                </a:path>
              </a:pathLst>
            </a:custGeom>
            <a:solidFill>
              <a:schemeClr val="bg1">
                <a:alpha val="86000"/>
              </a:schemeClr>
            </a:soli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1C398519-2464-04D0-2B1B-CFCFFDAB8F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12915" y="846102"/>
            <a:ext cx="7866060" cy="707886"/>
          </a:xfrm>
        </p:spPr>
        <p:txBody>
          <a:bodyPr anchor="b">
            <a:normAutofit/>
          </a:bodyPr>
          <a:lstStyle/>
          <a:p>
            <a:r>
              <a:rPr lang="en-GB" dirty="0">
                <a:cs typeface="Calibri Light"/>
              </a:rPr>
              <a:t>Teams Link:</a:t>
            </a:r>
            <a:endParaRPr lang="en-GB" dirty="0"/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C15B8CC4-8CCE-428F-AE7E-28D178984CE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rot="10800000">
            <a:off x="0" y="2027156"/>
            <a:ext cx="12192000" cy="757168"/>
            <a:chOff x="0" y="2959818"/>
            <a:chExt cx="12192000" cy="757168"/>
          </a:xfrm>
        </p:grpSpPr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A6359FA2-E374-4073-8269-E10D2AE749C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2959818"/>
              <a:ext cx="12192000" cy="757168"/>
            </a:xfrm>
            <a:custGeom>
              <a:avLst/>
              <a:gdLst>
                <a:gd name="connsiteX0" fmla="*/ 0 w 12192000"/>
                <a:gd name="connsiteY0" fmla="*/ 0 h 757168"/>
                <a:gd name="connsiteX1" fmla="*/ 41653 w 12192000"/>
                <a:gd name="connsiteY1" fmla="*/ 6945 h 757168"/>
                <a:gd name="connsiteX2" fmla="*/ 81317 w 12192000"/>
                <a:gd name="connsiteY2" fmla="*/ 15509 h 757168"/>
                <a:gd name="connsiteX3" fmla="*/ 114150 w 12192000"/>
                <a:gd name="connsiteY3" fmla="*/ 28105 h 757168"/>
                <a:gd name="connsiteX4" fmla="*/ 214865 w 12192000"/>
                <a:gd name="connsiteY4" fmla="*/ 58374 h 757168"/>
                <a:gd name="connsiteX5" fmla="*/ 299237 w 12192000"/>
                <a:gd name="connsiteY5" fmla="*/ 63560 h 757168"/>
                <a:gd name="connsiteX6" fmla="*/ 415570 w 12192000"/>
                <a:gd name="connsiteY6" fmla="*/ 83774 h 757168"/>
                <a:gd name="connsiteX7" fmla="*/ 633210 w 12192000"/>
                <a:gd name="connsiteY7" fmla="*/ 109108 h 757168"/>
                <a:gd name="connsiteX8" fmla="*/ 677567 w 12192000"/>
                <a:gd name="connsiteY8" fmla="*/ 119446 h 757168"/>
                <a:gd name="connsiteX9" fmla="*/ 946429 w 12192000"/>
                <a:gd name="connsiteY9" fmla="*/ 171502 h 757168"/>
                <a:gd name="connsiteX10" fmla="*/ 1163367 w 12192000"/>
                <a:gd name="connsiteY10" fmla="*/ 182106 h 757168"/>
                <a:gd name="connsiteX11" fmla="*/ 1180337 w 12192000"/>
                <a:gd name="connsiteY11" fmla="*/ 181279 h 757168"/>
                <a:gd name="connsiteX12" fmla="*/ 1263939 w 12192000"/>
                <a:gd name="connsiteY12" fmla="*/ 173070 h 757168"/>
                <a:gd name="connsiteX13" fmla="*/ 1392213 w 12192000"/>
                <a:gd name="connsiteY13" fmla="*/ 183225 h 757168"/>
                <a:gd name="connsiteX14" fmla="*/ 1479752 w 12192000"/>
                <a:gd name="connsiteY14" fmla="*/ 205174 h 757168"/>
                <a:gd name="connsiteX15" fmla="*/ 1589813 w 12192000"/>
                <a:gd name="connsiteY15" fmla="*/ 211706 h 757168"/>
                <a:gd name="connsiteX16" fmla="*/ 1716264 w 12192000"/>
                <a:gd name="connsiteY16" fmla="*/ 207459 h 757168"/>
                <a:gd name="connsiteX17" fmla="*/ 1772900 w 12192000"/>
                <a:gd name="connsiteY17" fmla="*/ 208137 h 757168"/>
                <a:gd name="connsiteX18" fmla="*/ 1929319 w 12192000"/>
                <a:gd name="connsiteY18" fmla="*/ 193822 h 757168"/>
                <a:gd name="connsiteX19" fmla="*/ 2021514 w 12192000"/>
                <a:gd name="connsiteY19" fmla="*/ 204186 h 757168"/>
                <a:gd name="connsiteX20" fmla="*/ 2111753 w 12192000"/>
                <a:gd name="connsiteY20" fmla="*/ 223797 h 757168"/>
                <a:gd name="connsiteX21" fmla="*/ 2169356 w 12192000"/>
                <a:gd name="connsiteY21" fmla="*/ 241125 h 757168"/>
                <a:gd name="connsiteX22" fmla="*/ 2286638 w 12192000"/>
                <a:gd name="connsiteY22" fmla="*/ 257382 h 757168"/>
                <a:gd name="connsiteX23" fmla="*/ 2308368 w 12192000"/>
                <a:gd name="connsiteY23" fmla="*/ 256995 h 757168"/>
                <a:gd name="connsiteX24" fmla="*/ 2660621 w 12192000"/>
                <a:gd name="connsiteY24" fmla="*/ 262863 h 757168"/>
                <a:gd name="connsiteX25" fmla="*/ 2801134 w 12192000"/>
                <a:gd name="connsiteY25" fmla="*/ 250006 h 757168"/>
                <a:gd name="connsiteX26" fmla="*/ 2830994 w 12192000"/>
                <a:gd name="connsiteY26" fmla="*/ 249091 h 757168"/>
                <a:gd name="connsiteX27" fmla="*/ 3129084 w 12192000"/>
                <a:gd name="connsiteY27" fmla="*/ 242009 h 757168"/>
                <a:gd name="connsiteX28" fmla="*/ 3162162 w 12192000"/>
                <a:gd name="connsiteY28" fmla="*/ 242789 h 757168"/>
                <a:gd name="connsiteX29" fmla="*/ 3254072 w 12192000"/>
                <a:gd name="connsiteY29" fmla="*/ 251612 h 757168"/>
                <a:gd name="connsiteX30" fmla="*/ 3473491 w 12192000"/>
                <a:gd name="connsiteY30" fmla="*/ 221903 h 757168"/>
                <a:gd name="connsiteX31" fmla="*/ 3691860 w 12192000"/>
                <a:gd name="connsiteY31" fmla="*/ 219228 h 757168"/>
                <a:gd name="connsiteX32" fmla="*/ 3811494 w 12192000"/>
                <a:gd name="connsiteY32" fmla="*/ 225691 h 757168"/>
                <a:gd name="connsiteX33" fmla="*/ 3897533 w 12192000"/>
                <a:gd name="connsiteY33" fmla="*/ 220087 h 757168"/>
                <a:gd name="connsiteX34" fmla="*/ 4109430 w 12192000"/>
                <a:gd name="connsiteY34" fmla="*/ 200477 h 757168"/>
                <a:gd name="connsiteX35" fmla="*/ 4208772 w 12192000"/>
                <a:gd name="connsiteY35" fmla="*/ 200914 h 757168"/>
                <a:gd name="connsiteX36" fmla="*/ 4314641 w 12192000"/>
                <a:gd name="connsiteY36" fmla="*/ 196159 h 757168"/>
                <a:gd name="connsiteX37" fmla="*/ 4577622 w 12192000"/>
                <a:gd name="connsiteY37" fmla="*/ 163774 h 757168"/>
                <a:gd name="connsiteX38" fmla="*/ 4790345 w 12192000"/>
                <a:gd name="connsiteY38" fmla="*/ 177592 h 757168"/>
                <a:gd name="connsiteX39" fmla="*/ 4926164 w 12192000"/>
                <a:gd name="connsiteY39" fmla="*/ 184139 h 757168"/>
                <a:gd name="connsiteX40" fmla="*/ 5088812 w 12192000"/>
                <a:gd name="connsiteY40" fmla="*/ 177401 h 757168"/>
                <a:gd name="connsiteX41" fmla="*/ 5222466 w 12192000"/>
                <a:gd name="connsiteY41" fmla="*/ 162082 h 757168"/>
                <a:gd name="connsiteX42" fmla="*/ 5406528 w 12192000"/>
                <a:gd name="connsiteY42" fmla="*/ 153987 h 757168"/>
                <a:gd name="connsiteX43" fmla="*/ 5590716 w 12192000"/>
                <a:gd name="connsiteY43" fmla="*/ 129490 h 757168"/>
                <a:gd name="connsiteX44" fmla="*/ 5719429 w 12192000"/>
                <a:gd name="connsiteY44" fmla="*/ 110099 h 757168"/>
                <a:gd name="connsiteX45" fmla="*/ 5897895 w 12192000"/>
                <a:gd name="connsiteY45" fmla="*/ 96368 h 757168"/>
                <a:gd name="connsiteX46" fmla="*/ 6169957 w 12192000"/>
                <a:gd name="connsiteY46" fmla="*/ 94411 h 757168"/>
                <a:gd name="connsiteX47" fmla="*/ 6294827 w 12192000"/>
                <a:gd name="connsiteY47" fmla="*/ 99236 h 757168"/>
                <a:gd name="connsiteX48" fmla="*/ 6494261 w 12192000"/>
                <a:gd name="connsiteY48" fmla="*/ 71724 h 757168"/>
                <a:gd name="connsiteX49" fmla="*/ 6579627 w 12192000"/>
                <a:gd name="connsiteY49" fmla="*/ 57883 h 757168"/>
                <a:gd name="connsiteX50" fmla="*/ 6654800 w 12192000"/>
                <a:gd name="connsiteY50" fmla="*/ 77086 h 757168"/>
                <a:gd name="connsiteX51" fmla="*/ 6703059 w 12192000"/>
                <a:gd name="connsiteY51" fmla="*/ 97166 h 757168"/>
                <a:gd name="connsiteX52" fmla="*/ 6859445 w 12192000"/>
                <a:gd name="connsiteY52" fmla="*/ 90481 h 757168"/>
                <a:gd name="connsiteX53" fmla="*/ 7025414 w 12192000"/>
                <a:gd name="connsiteY53" fmla="*/ 83536 h 757168"/>
                <a:gd name="connsiteX54" fmla="*/ 7144137 w 12192000"/>
                <a:gd name="connsiteY54" fmla="*/ 79264 h 757168"/>
                <a:gd name="connsiteX55" fmla="*/ 7291235 w 12192000"/>
                <a:gd name="connsiteY55" fmla="*/ 95367 h 757168"/>
                <a:gd name="connsiteX56" fmla="*/ 7407395 w 12192000"/>
                <a:gd name="connsiteY56" fmla="*/ 104888 h 757168"/>
                <a:gd name="connsiteX57" fmla="*/ 7500837 w 12192000"/>
                <a:gd name="connsiteY57" fmla="*/ 119515 h 757168"/>
                <a:gd name="connsiteX58" fmla="*/ 7533567 w 12192000"/>
                <a:gd name="connsiteY58" fmla="*/ 126955 h 757168"/>
                <a:gd name="connsiteX59" fmla="*/ 7792910 w 12192000"/>
                <a:gd name="connsiteY59" fmla="*/ 185188 h 757168"/>
                <a:gd name="connsiteX60" fmla="*/ 8070699 w 12192000"/>
                <a:gd name="connsiteY60" fmla="*/ 235423 h 757168"/>
                <a:gd name="connsiteX61" fmla="*/ 8253177 w 12192000"/>
                <a:gd name="connsiteY61" fmla="*/ 222473 h 757168"/>
                <a:gd name="connsiteX62" fmla="*/ 8320683 w 12192000"/>
                <a:gd name="connsiteY62" fmla="*/ 226393 h 757168"/>
                <a:gd name="connsiteX63" fmla="*/ 8631438 w 12192000"/>
                <a:gd name="connsiteY63" fmla="*/ 237528 h 757168"/>
                <a:gd name="connsiteX64" fmla="*/ 8686410 w 12192000"/>
                <a:gd name="connsiteY64" fmla="*/ 234877 h 757168"/>
                <a:gd name="connsiteX65" fmla="*/ 8980658 w 12192000"/>
                <a:gd name="connsiteY65" fmla="*/ 273001 h 757168"/>
                <a:gd name="connsiteX66" fmla="*/ 9087625 w 12192000"/>
                <a:gd name="connsiteY66" fmla="*/ 282423 h 757168"/>
                <a:gd name="connsiteX67" fmla="*/ 9186017 w 12192000"/>
                <a:gd name="connsiteY67" fmla="*/ 293875 h 757168"/>
                <a:gd name="connsiteX68" fmla="*/ 9323931 w 12192000"/>
                <a:gd name="connsiteY68" fmla="*/ 302628 h 757168"/>
                <a:gd name="connsiteX69" fmla="*/ 9467213 w 12192000"/>
                <a:gd name="connsiteY69" fmla="*/ 307275 h 757168"/>
                <a:gd name="connsiteX70" fmla="*/ 9626826 w 12192000"/>
                <a:gd name="connsiteY70" fmla="*/ 316213 h 757168"/>
                <a:gd name="connsiteX71" fmla="*/ 9689696 w 12192000"/>
                <a:gd name="connsiteY71" fmla="*/ 324467 h 757168"/>
                <a:gd name="connsiteX72" fmla="*/ 9860526 w 12192000"/>
                <a:gd name="connsiteY72" fmla="*/ 329986 h 757168"/>
                <a:gd name="connsiteX73" fmla="*/ 9949775 w 12192000"/>
                <a:gd name="connsiteY73" fmla="*/ 340386 h 757168"/>
                <a:gd name="connsiteX74" fmla="*/ 10097252 w 12192000"/>
                <a:gd name="connsiteY74" fmla="*/ 349262 h 757168"/>
                <a:gd name="connsiteX75" fmla="*/ 10145261 w 12192000"/>
                <a:gd name="connsiteY75" fmla="*/ 353113 h 757168"/>
                <a:gd name="connsiteX76" fmla="*/ 10188159 w 12192000"/>
                <a:gd name="connsiteY76" fmla="*/ 356124 h 757168"/>
                <a:gd name="connsiteX77" fmla="*/ 10336144 w 12192000"/>
                <a:gd name="connsiteY77" fmla="*/ 348235 h 757168"/>
                <a:gd name="connsiteX78" fmla="*/ 10466847 w 12192000"/>
                <a:gd name="connsiteY78" fmla="*/ 354131 h 757168"/>
                <a:gd name="connsiteX79" fmla="*/ 10696514 w 12192000"/>
                <a:gd name="connsiteY79" fmla="*/ 353575 h 757168"/>
                <a:gd name="connsiteX80" fmla="*/ 10746932 w 12192000"/>
                <a:gd name="connsiteY80" fmla="*/ 360606 h 757168"/>
                <a:gd name="connsiteX81" fmla="*/ 10905388 w 12192000"/>
                <a:gd name="connsiteY81" fmla="*/ 370627 h 757168"/>
                <a:gd name="connsiteX82" fmla="*/ 10995602 w 12192000"/>
                <a:gd name="connsiteY82" fmla="*/ 376691 h 757168"/>
                <a:gd name="connsiteX83" fmla="*/ 11107647 w 12192000"/>
                <a:gd name="connsiteY83" fmla="*/ 373405 h 757168"/>
                <a:gd name="connsiteX84" fmla="*/ 11302440 w 12192000"/>
                <a:gd name="connsiteY84" fmla="*/ 364156 h 757168"/>
                <a:gd name="connsiteX85" fmla="*/ 11353613 w 12192000"/>
                <a:gd name="connsiteY85" fmla="*/ 363785 h 757168"/>
                <a:gd name="connsiteX86" fmla="*/ 11447323 w 12192000"/>
                <a:gd name="connsiteY86" fmla="*/ 359346 h 757168"/>
                <a:gd name="connsiteX87" fmla="*/ 11464292 w 12192000"/>
                <a:gd name="connsiteY87" fmla="*/ 358519 h 757168"/>
                <a:gd name="connsiteX88" fmla="*/ 11607560 w 12192000"/>
                <a:gd name="connsiteY88" fmla="*/ 342370 h 757168"/>
                <a:gd name="connsiteX89" fmla="*/ 11681426 w 12192000"/>
                <a:gd name="connsiteY89" fmla="*/ 344335 h 757168"/>
                <a:gd name="connsiteX90" fmla="*/ 11893565 w 12192000"/>
                <a:gd name="connsiteY90" fmla="*/ 355261 h 757168"/>
                <a:gd name="connsiteX91" fmla="*/ 11983290 w 12192000"/>
                <a:gd name="connsiteY91" fmla="*/ 363588 h 757168"/>
                <a:gd name="connsiteX92" fmla="*/ 12192000 w 12192000"/>
                <a:gd name="connsiteY92" fmla="*/ 388018 h 757168"/>
                <a:gd name="connsiteX93" fmla="*/ 12192000 w 12192000"/>
                <a:gd name="connsiteY93" fmla="*/ 577115 h 757168"/>
                <a:gd name="connsiteX94" fmla="*/ 12157329 w 12192000"/>
                <a:gd name="connsiteY94" fmla="*/ 588862 h 757168"/>
                <a:gd name="connsiteX95" fmla="*/ 12066948 w 12192000"/>
                <a:gd name="connsiteY95" fmla="*/ 586034 h 757168"/>
                <a:gd name="connsiteX96" fmla="*/ 11911344 w 12192000"/>
                <a:gd name="connsiteY96" fmla="*/ 521599 h 757168"/>
                <a:gd name="connsiteX97" fmla="*/ 11847823 w 12192000"/>
                <a:gd name="connsiteY97" fmla="*/ 511785 h 757168"/>
                <a:gd name="connsiteX98" fmla="*/ 11737547 w 12192000"/>
                <a:gd name="connsiteY98" fmla="*/ 502380 h 757168"/>
                <a:gd name="connsiteX99" fmla="*/ 11636052 w 12192000"/>
                <a:gd name="connsiteY99" fmla="*/ 514993 h 757168"/>
                <a:gd name="connsiteX100" fmla="*/ 11394706 w 12192000"/>
                <a:gd name="connsiteY100" fmla="*/ 590867 h 757168"/>
                <a:gd name="connsiteX101" fmla="*/ 11354978 w 12192000"/>
                <a:gd name="connsiteY101" fmla="*/ 597561 h 757168"/>
                <a:gd name="connsiteX102" fmla="*/ 11285306 w 12192000"/>
                <a:gd name="connsiteY102" fmla="*/ 599825 h 757168"/>
                <a:gd name="connsiteX103" fmla="*/ 11008528 w 12192000"/>
                <a:gd name="connsiteY103" fmla="*/ 656670 h 757168"/>
                <a:gd name="connsiteX104" fmla="*/ 10948735 w 12192000"/>
                <a:gd name="connsiteY104" fmla="*/ 652964 h 757168"/>
                <a:gd name="connsiteX105" fmla="*/ 10850698 w 12192000"/>
                <a:gd name="connsiteY105" fmla="*/ 641721 h 757168"/>
                <a:gd name="connsiteX106" fmla="*/ 10744026 w 12192000"/>
                <a:gd name="connsiteY106" fmla="*/ 647769 h 757168"/>
                <a:gd name="connsiteX107" fmla="*/ 10666160 w 12192000"/>
                <a:gd name="connsiteY107" fmla="*/ 651891 h 757168"/>
                <a:gd name="connsiteX108" fmla="*/ 10450521 w 12192000"/>
                <a:gd name="connsiteY108" fmla="*/ 616552 h 757168"/>
                <a:gd name="connsiteX109" fmla="*/ 10271192 w 12192000"/>
                <a:gd name="connsiteY109" fmla="*/ 583498 h 757168"/>
                <a:gd name="connsiteX110" fmla="*/ 10246067 w 12192000"/>
                <a:gd name="connsiteY110" fmla="*/ 585423 h 757168"/>
                <a:gd name="connsiteX111" fmla="*/ 10005027 w 12192000"/>
                <a:gd name="connsiteY111" fmla="*/ 592252 h 757168"/>
                <a:gd name="connsiteX112" fmla="*/ 9898681 w 12192000"/>
                <a:gd name="connsiteY112" fmla="*/ 613195 h 757168"/>
                <a:gd name="connsiteX113" fmla="*/ 9753225 w 12192000"/>
                <a:gd name="connsiteY113" fmla="*/ 629038 h 757168"/>
                <a:gd name="connsiteX114" fmla="*/ 9591376 w 12192000"/>
                <a:gd name="connsiteY114" fmla="*/ 648601 h 757168"/>
                <a:gd name="connsiteX115" fmla="*/ 9472860 w 12192000"/>
                <a:gd name="connsiteY115" fmla="*/ 655936 h 757168"/>
                <a:gd name="connsiteX116" fmla="*/ 9299788 w 12192000"/>
                <a:gd name="connsiteY116" fmla="*/ 636945 h 757168"/>
                <a:gd name="connsiteX117" fmla="*/ 9264605 w 12192000"/>
                <a:gd name="connsiteY117" fmla="*/ 627087 h 757168"/>
                <a:gd name="connsiteX118" fmla="*/ 8926435 w 12192000"/>
                <a:gd name="connsiteY118" fmla="*/ 549269 h 757168"/>
                <a:gd name="connsiteX119" fmla="*/ 8698934 w 12192000"/>
                <a:gd name="connsiteY119" fmla="*/ 536583 h 757168"/>
                <a:gd name="connsiteX120" fmla="*/ 8622862 w 12192000"/>
                <a:gd name="connsiteY120" fmla="*/ 541563 h 757168"/>
                <a:gd name="connsiteX121" fmla="*/ 8482784 w 12192000"/>
                <a:gd name="connsiteY121" fmla="*/ 574094 h 757168"/>
                <a:gd name="connsiteX122" fmla="*/ 8421565 w 12192000"/>
                <a:gd name="connsiteY122" fmla="*/ 576610 h 757168"/>
                <a:gd name="connsiteX123" fmla="*/ 8313469 w 12192000"/>
                <a:gd name="connsiteY123" fmla="*/ 574762 h 757168"/>
                <a:gd name="connsiteX124" fmla="*/ 8079520 w 12192000"/>
                <a:gd name="connsiteY124" fmla="*/ 558685 h 757168"/>
                <a:gd name="connsiteX125" fmla="*/ 7773327 w 12192000"/>
                <a:gd name="connsiteY125" fmla="*/ 558854 h 757168"/>
                <a:gd name="connsiteX126" fmla="*/ 7652477 w 12192000"/>
                <a:gd name="connsiteY126" fmla="*/ 547561 h 757168"/>
                <a:gd name="connsiteX127" fmla="*/ 7522274 w 12192000"/>
                <a:gd name="connsiteY127" fmla="*/ 532150 h 757168"/>
                <a:gd name="connsiteX128" fmla="*/ 7484080 w 12192000"/>
                <a:gd name="connsiteY128" fmla="*/ 530532 h 757168"/>
                <a:gd name="connsiteX129" fmla="*/ 7282277 w 12192000"/>
                <a:gd name="connsiteY129" fmla="*/ 540177 h 757168"/>
                <a:gd name="connsiteX130" fmla="*/ 7235690 w 12192000"/>
                <a:gd name="connsiteY130" fmla="*/ 551282 h 757168"/>
                <a:gd name="connsiteX131" fmla="*/ 7116339 w 12192000"/>
                <a:gd name="connsiteY131" fmla="*/ 539494 h 757168"/>
                <a:gd name="connsiteX132" fmla="*/ 7011067 w 12192000"/>
                <a:gd name="connsiteY132" fmla="*/ 511848 h 757168"/>
                <a:gd name="connsiteX133" fmla="*/ 6403234 w 12192000"/>
                <a:gd name="connsiteY133" fmla="*/ 432296 h 757168"/>
                <a:gd name="connsiteX134" fmla="*/ 6036273 w 12192000"/>
                <a:gd name="connsiteY134" fmla="*/ 412301 h 757168"/>
                <a:gd name="connsiteX135" fmla="*/ 5780467 w 12192000"/>
                <a:gd name="connsiteY135" fmla="*/ 377910 h 757168"/>
                <a:gd name="connsiteX136" fmla="*/ 5739051 w 12192000"/>
                <a:gd name="connsiteY136" fmla="*/ 353609 h 757168"/>
                <a:gd name="connsiteX137" fmla="*/ 5583566 w 12192000"/>
                <a:gd name="connsiteY137" fmla="*/ 321995 h 757168"/>
                <a:gd name="connsiteX138" fmla="*/ 5432030 w 12192000"/>
                <a:gd name="connsiteY138" fmla="*/ 362512 h 757168"/>
                <a:gd name="connsiteX139" fmla="*/ 5241398 w 12192000"/>
                <a:gd name="connsiteY139" fmla="*/ 425781 h 757168"/>
                <a:gd name="connsiteX140" fmla="*/ 5139710 w 12192000"/>
                <a:gd name="connsiteY140" fmla="*/ 421022 h 757168"/>
                <a:gd name="connsiteX141" fmla="*/ 4929402 w 12192000"/>
                <a:gd name="connsiteY141" fmla="*/ 424310 h 757168"/>
                <a:gd name="connsiteX142" fmla="*/ 4782793 w 12192000"/>
                <a:gd name="connsiteY142" fmla="*/ 441046 h 757168"/>
                <a:gd name="connsiteX143" fmla="*/ 4577594 w 12192000"/>
                <a:gd name="connsiteY143" fmla="*/ 459290 h 757168"/>
                <a:gd name="connsiteX144" fmla="*/ 4500826 w 12192000"/>
                <a:gd name="connsiteY144" fmla="*/ 470529 h 757168"/>
                <a:gd name="connsiteX145" fmla="*/ 4317973 w 12192000"/>
                <a:gd name="connsiteY145" fmla="*/ 483649 h 757168"/>
                <a:gd name="connsiteX146" fmla="*/ 4166722 w 12192000"/>
                <a:gd name="connsiteY146" fmla="*/ 490602 h 757168"/>
                <a:gd name="connsiteX147" fmla="*/ 4042814 w 12192000"/>
                <a:gd name="connsiteY147" fmla="*/ 530660 h 757168"/>
                <a:gd name="connsiteX148" fmla="*/ 4002653 w 12192000"/>
                <a:gd name="connsiteY148" fmla="*/ 552594 h 757168"/>
                <a:gd name="connsiteX149" fmla="*/ 3969549 w 12192000"/>
                <a:gd name="connsiteY149" fmla="*/ 566312 h 757168"/>
                <a:gd name="connsiteX150" fmla="*/ 3821685 w 12192000"/>
                <a:gd name="connsiteY150" fmla="*/ 649183 h 757168"/>
                <a:gd name="connsiteX151" fmla="*/ 3805138 w 12192000"/>
                <a:gd name="connsiteY151" fmla="*/ 655947 h 757168"/>
                <a:gd name="connsiteX152" fmla="*/ 3609177 w 12192000"/>
                <a:gd name="connsiteY152" fmla="*/ 687459 h 757168"/>
                <a:gd name="connsiteX153" fmla="*/ 3539727 w 12192000"/>
                <a:gd name="connsiteY153" fmla="*/ 706521 h 757168"/>
                <a:gd name="connsiteX154" fmla="*/ 3396572 w 12192000"/>
                <a:gd name="connsiteY154" fmla="*/ 755681 h 757168"/>
                <a:gd name="connsiteX155" fmla="*/ 3341054 w 12192000"/>
                <a:gd name="connsiteY155" fmla="*/ 754679 h 757168"/>
                <a:gd name="connsiteX156" fmla="*/ 3138775 w 12192000"/>
                <a:gd name="connsiteY156" fmla="*/ 710120 h 757168"/>
                <a:gd name="connsiteX157" fmla="*/ 3037283 w 12192000"/>
                <a:gd name="connsiteY157" fmla="*/ 666453 h 757168"/>
                <a:gd name="connsiteX158" fmla="*/ 3002117 w 12192000"/>
                <a:gd name="connsiteY158" fmla="*/ 649347 h 757168"/>
                <a:gd name="connsiteX159" fmla="*/ 2747294 w 12192000"/>
                <a:gd name="connsiteY159" fmla="*/ 652400 h 757168"/>
                <a:gd name="connsiteX160" fmla="*/ 2676273 w 12192000"/>
                <a:gd name="connsiteY160" fmla="*/ 652304 h 757168"/>
                <a:gd name="connsiteX161" fmla="*/ 2432360 w 12192000"/>
                <a:gd name="connsiteY161" fmla="*/ 657836 h 757168"/>
                <a:gd name="connsiteX162" fmla="*/ 2382311 w 12192000"/>
                <a:gd name="connsiteY162" fmla="*/ 650824 h 757168"/>
                <a:gd name="connsiteX163" fmla="*/ 2055134 w 12192000"/>
                <a:gd name="connsiteY163" fmla="*/ 630053 h 757168"/>
                <a:gd name="connsiteX164" fmla="*/ 2031829 w 12192000"/>
                <a:gd name="connsiteY164" fmla="*/ 639324 h 757168"/>
                <a:gd name="connsiteX165" fmla="*/ 1912764 w 12192000"/>
                <a:gd name="connsiteY165" fmla="*/ 664183 h 757168"/>
                <a:gd name="connsiteX166" fmla="*/ 1755637 w 12192000"/>
                <a:gd name="connsiteY166" fmla="*/ 663960 h 757168"/>
                <a:gd name="connsiteX167" fmla="*/ 1727159 w 12192000"/>
                <a:gd name="connsiteY167" fmla="*/ 659605 h 757168"/>
                <a:gd name="connsiteX168" fmla="*/ 1622470 w 12192000"/>
                <a:gd name="connsiteY168" fmla="*/ 634850 h 757168"/>
                <a:gd name="connsiteX169" fmla="*/ 1385955 w 12192000"/>
                <a:gd name="connsiteY169" fmla="*/ 604522 h 757168"/>
                <a:gd name="connsiteX170" fmla="*/ 1340055 w 12192000"/>
                <a:gd name="connsiteY170" fmla="*/ 595629 h 757168"/>
                <a:gd name="connsiteX171" fmla="*/ 1257271 w 12192000"/>
                <a:gd name="connsiteY171" fmla="*/ 581180 h 757168"/>
                <a:gd name="connsiteX172" fmla="*/ 1031914 w 12192000"/>
                <a:gd name="connsiteY172" fmla="*/ 562692 h 757168"/>
                <a:gd name="connsiteX173" fmla="*/ 922031 w 12192000"/>
                <a:gd name="connsiteY173" fmla="*/ 566853 h 757168"/>
                <a:gd name="connsiteX174" fmla="*/ 873250 w 12192000"/>
                <a:gd name="connsiteY174" fmla="*/ 563724 h 757168"/>
                <a:gd name="connsiteX175" fmla="*/ 711627 w 12192000"/>
                <a:gd name="connsiteY175" fmla="*/ 529880 h 757168"/>
                <a:gd name="connsiteX176" fmla="*/ 311112 w 12192000"/>
                <a:gd name="connsiteY176" fmla="*/ 525106 h 757168"/>
                <a:gd name="connsiteX177" fmla="*/ 184145 w 12192000"/>
                <a:gd name="connsiteY177" fmla="*/ 532188 h 757168"/>
                <a:gd name="connsiteX178" fmla="*/ 116886 w 12192000"/>
                <a:gd name="connsiteY178" fmla="*/ 530572 h 757168"/>
                <a:gd name="connsiteX179" fmla="*/ 23941 w 12192000"/>
                <a:gd name="connsiteY179" fmla="*/ 506433 h 757168"/>
                <a:gd name="connsiteX180" fmla="*/ 0 w 12192000"/>
                <a:gd name="connsiteY180" fmla="*/ 502149 h 7571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</a:cxnLst>
              <a:rect l="l" t="t" r="r" b="b"/>
              <a:pathLst>
                <a:path w="12192000" h="757168">
                  <a:moveTo>
                    <a:pt x="0" y="0"/>
                  </a:moveTo>
                  <a:lnTo>
                    <a:pt x="41653" y="6945"/>
                  </a:lnTo>
                  <a:cubicBezTo>
                    <a:pt x="55151" y="9178"/>
                    <a:pt x="68996" y="11810"/>
                    <a:pt x="81317" y="15509"/>
                  </a:cubicBezTo>
                  <a:cubicBezTo>
                    <a:pt x="92911" y="18978"/>
                    <a:pt x="102562" y="24446"/>
                    <a:pt x="114150" y="28105"/>
                  </a:cubicBezTo>
                  <a:cubicBezTo>
                    <a:pt x="145644" y="37958"/>
                    <a:pt x="177914" y="47281"/>
                    <a:pt x="214865" y="58374"/>
                  </a:cubicBezTo>
                  <a:cubicBezTo>
                    <a:pt x="236680" y="42349"/>
                    <a:pt x="264438" y="53534"/>
                    <a:pt x="299237" y="63560"/>
                  </a:cubicBezTo>
                  <a:cubicBezTo>
                    <a:pt x="334763" y="73816"/>
                    <a:pt x="376093" y="78654"/>
                    <a:pt x="415570" y="83774"/>
                  </a:cubicBezTo>
                  <a:cubicBezTo>
                    <a:pt x="487949" y="93100"/>
                    <a:pt x="560804" y="100354"/>
                    <a:pt x="633210" y="109108"/>
                  </a:cubicBezTo>
                  <a:cubicBezTo>
                    <a:pt x="648566" y="111058"/>
                    <a:pt x="666073" y="114072"/>
                    <a:pt x="677567" y="119446"/>
                  </a:cubicBezTo>
                  <a:cubicBezTo>
                    <a:pt x="756262" y="155621"/>
                    <a:pt x="853422" y="169678"/>
                    <a:pt x="946429" y="171502"/>
                  </a:cubicBezTo>
                  <a:cubicBezTo>
                    <a:pt x="1019582" y="173044"/>
                    <a:pt x="1091239" y="175083"/>
                    <a:pt x="1163367" y="182106"/>
                  </a:cubicBezTo>
                  <a:cubicBezTo>
                    <a:pt x="1168863" y="182586"/>
                    <a:pt x="1176224" y="182589"/>
                    <a:pt x="1180337" y="181279"/>
                  </a:cubicBezTo>
                  <a:cubicBezTo>
                    <a:pt x="1205822" y="172503"/>
                    <a:pt x="1231920" y="173109"/>
                    <a:pt x="1263939" y="173070"/>
                  </a:cubicBezTo>
                  <a:cubicBezTo>
                    <a:pt x="1309211" y="172961"/>
                    <a:pt x="1350592" y="176848"/>
                    <a:pt x="1392213" y="183225"/>
                  </a:cubicBezTo>
                  <a:cubicBezTo>
                    <a:pt x="1422516" y="187866"/>
                    <a:pt x="1453010" y="195759"/>
                    <a:pt x="1479752" y="205174"/>
                  </a:cubicBezTo>
                  <a:cubicBezTo>
                    <a:pt x="1516962" y="218381"/>
                    <a:pt x="1553071" y="224660"/>
                    <a:pt x="1589813" y="211706"/>
                  </a:cubicBezTo>
                  <a:cubicBezTo>
                    <a:pt x="1629541" y="197953"/>
                    <a:pt x="1673292" y="205778"/>
                    <a:pt x="1716264" y="207459"/>
                  </a:cubicBezTo>
                  <a:cubicBezTo>
                    <a:pt x="1734988" y="208248"/>
                    <a:pt x="1754789" y="209668"/>
                    <a:pt x="1772900" y="208137"/>
                  </a:cubicBezTo>
                  <a:cubicBezTo>
                    <a:pt x="1825381" y="203828"/>
                    <a:pt x="1876222" y="195808"/>
                    <a:pt x="1929319" y="193822"/>
                  </a:cubicBezTo>
                  <a:cubicBezTo>
                    <a:pt x="1958819" y="192698"/>
                    <a:pt x="1991232" y="199166"/>
                    <a:pt x="2021514" y="204186"/>
                  </a:cubicBezTo>
                  <a:cubicBezTo>
                    <a:pt x="2052154" y="209417"/>
                    <a:pt x="2082323" y="216530"/>
                    <a:pt x="2111753" y="223797"/>
                  </a:cubicBezTo>
                  <a:cubicBezTo>
                    <a:pt x="2131736" y="228659"/>
                    <a:pt x="2153567" y="233429"/>
                    <a:pt x="2169356" y="241125"/>
                  </a:cubicBezTo>
                  <a:cubicBezTo>
                    <a:pt x="2205243" y="258649"/>
                    <a:pt x="2242901" y="263295"/>
                    <a:pt x="2286638" y="257382"/>
                  </a:cubicBezTo>
                  <a:cubicBezTo>
                    <a:pt x="2293313" y="256396"/>
                    <a:pt x="2301018" y="256799"/>
                    <a:pt x="2308368" y="256995"/>
                  </a:cubicBezTo>
                  <a:cubicBezTo>
                    <a:pt x="2426026" y="259155"/>
                    <a:pt x="2543593" y="262834"/>
                    <a:pt x="2660621" y="262863"/>
                  </a:cubicBezTo>
                  <a:cubicBezTo>
                    <a:pt x="2708088" y="262871"/>
                    <a:pt x="2754165" y="254412"/>
                    <a:pt x="2801134" y="250006"/>
                  </a:cubicBezTo>
                  <a:cubicBezTo>
                    <a:pt x="2810748" y="249174"/>
                    <a:pt x="2821504" y="247638"/>
                    <a:pt x="2830994" y="249091"/>
                  </a:cubicBezTo>
                  <a:cubicBezTo>
                    <a:pt x="2934354" y="264045"/>
                    <a:pt x="3032340" y="255254"/>
                    <a:pt x="3129084" y="242009"/>
                  </a:cubicBezTo>
                  <a:cubicBezTo>
                    <a:pt x="3139090" y="240625"/>
                    <a:pt x="3151170" y="241831"/>
                    <a:pt x="3162162" y="242789"/>
                  </a:cubicBezTo>
                  <a:cubicBezTo>
                    <a:pt x="3192925" y="245736"/>
                    <a:pt x="3225969" y="254145"/>
                    <a:pt x="3254072" y="251612"/>
                  </a:cubicBezTo>
                  <a:cubicBezTo>
                    <a:pt x="3328782" y="244461"/>
                    <a:pt x="3402881" y="234992"/>
                    <a:pt x="3473491" y="221903"/>
                  </a:cubicBezTo>
                  <a:cubicBezTo>
                    <a:pt x="3545212" y="208683"/>
                    <a:pt x="3611651" y="197856"/>
                    <a:pt x="3691860" y="219228"/>
                  </a:cubicBezTo>
                  <a:cubicBezTo>
                    <a:pt x="3725977" y="228268"/>
                    <a:pt x="3771754" y="225515"/>
                    <a:pt x="3811494" y="225691"/>
                  </a:cubicBezTo>
                  <a:cubicBezTo>
                    <a:pt x="3840564" y="225687"/>
                    <a:pt x="3868906" y="218586"/>
                    <a:pt x="3897533" y="220087"/>
                  </a:cubicBezTo>
                  <a:cubicBezTo>
                    <a:pt x="3973874" y="224087"/>
                    <a:pt x="4042293" y="217563"/>
                    <a:pt x="4109430" y="200477"/>
                  </a:cubicBezTo>
                  <a:cubicBezTo>
                    <a:pt x="4135544" y="193834"/>
                    <a:pt x="4175268" y="201258"/>
                    <a:pt x="4208772" y="200914"/>
                  </a:cubicBezTo>
                  <a:cubicBezTo>
                    <a:pt x="4244136" y="200288"/>
                    <a:pt x="4280583" y="199908"/>
                    <a:pt x="4314641" y="196159"/>
                  </a:cubicBezTo>
                  <a:cubicBezTo>
                    <a:pt x="4402743" y="186278"/>
                    <a:pt x="4489848" y="174436"/>
                    <a:pt x="4577622" y="163774"/>
                  </a:cubicBezTo>
                  <a:cubicBezTo>
                    <a:pt x="4649843" y="154967"/>
                    <a:pt x="4719794" y="168553"/>
                    <a:pt x="4790345" y="177592"/>
                  </a:cubicBezTo>
                  <a:cubicBezTo>
                    <a:pt x="4834576" y="183345"/>
                    <a:pt x="4875614" y="193701"/>
                    <a:pt x="4926164" y="184139"/>
                  </a:cubicBezTo>
                  <a:cubicBezTo>
                    <a:pt x="4974485" y="175032"/>
                    <a:pt x="5034899" y="180870"/>
                    <a:pt x="5088812" y="177401"/>
                  </a:cubicBezTo>
                  <a:cubicBezTo>
                    <a:pt x="5134238" y="174439"/>
                    <a:pt x="5178353" y="168165"/>
                    <a:pt x="5222466" y="162082"/>
                  </a:cubicBezTo>
                  <a:cubicBezTo>
                    <a:pt x="5282519" y="153783"/>
                    <a:pt x="5341864" y="144876"/>
                    <a:pt x="5406528" y="153987"/>
                  </a:cubicBezTo>
                  <a:cubicBezTo>
                    <a:pt x="5479960" y="164323"/>
                    <a:pt x="5531876" y="142624"/>
                    <a:pt x="5590716" y="129490"/>
                  </a:cubicBezTo>
                  <a:cubicBezTo>
                    <a:pt x="5631296" y="120553"/>
                    <a:pt x="5675395" y="114659"/>
                    <a:pt x="5719429" y="110099"/>
                  </a:cubicBezTo>
                  <a:cubicBezTo>
                    <a:pt x="5778247" y="104215"/>
                    <a:pt x="5838715" y="102042"/>
                    <a:pt x="5897895" y="96368"/>
                  </a:cubicBezTo>
                  <a:cubicBezTo>
                    <a:pt x="5987399" y="87895"/>
                    <a:pt x="6077855" y="82333"/>
                    <a:pt x="6169957" y="94411"/>
                  </a:cubicBezTo>
                  <a:cubicBezTo>
                    <a:pt x="6212360" y="99875"/>
                    <a:pt x="6252010" y="101763"/>
                    <a:pt x="6294827" y="99236"/>
                  </a:cubicBezTo>
                  <a:cubicBezTo>
                    <a:pt x="6364965" y="95091"/>
                    <a:pt x="6436581" y="97891"/>
                    <a:pt x="6494261" y="71724"/>
                  </a:cubicBezTo>
                  <a:cubicBezTo>
                    <a:pt x="6514615" y="62488"/>
                    <a:pt x="6550354" y="61691"/>
                    <a:pt x="6579627" y="57883"/>
                  </a:cubicBezTo>
                  <a:cubicBezTo>
                    <a:pt x="6613354" y="53353"/>
                    <a:pt x="6637770" y="57878"/>
                    <a:pt x="6654800" y="77086"/>
                  </a:cubicBezTo>
                  <a:cubicBezTo>
                    <a:pt x="6662444" y="85688"/>
                    <a:pt x="6685147" y="94892"/>
                    <a:pt x="6703059" y="97166"/>
                  </a:cubicBezTo>
                  <a:cubicBezTo>
                    <a:pt x="6756799" y="103989"/>
                    <a:pt x="6806654" y="100687"/>
                    <a:pt x="6859445" y="90481"/>
                  </a:cubicBezTo>
                  <a:cubicBezTo>
                    <a:pt x="6908894" y="80861"/>
                    <a:pt x="6969747" y="85387"/>
                    <a:pt x="7025414" y="83536"/>
                  </a:cubicBezTo>
                  <a:cubicBezTo>
                    <a:pt x="7064862" y="82168"/>
                    <a:pt x="7104501" y="77186"/>
                    <a:pt x="7144137" y="79264"/>
                  </a:cubicBezTo>
                  <a:cubicBezTo>
                    <a:pt x="7193316" y="81841"/>
                    <a:pt x="7241809" y="90488"/>
                    <a:pt x="7291235" y="95367"/>
                  </a:cubicBezTo>
                  <a:cubicBezTo>
                    <a:pt x="7329668" y="99288"/>
                    <a:pt x="7368978" y="100585"/>
                    <a:pt x="7407395" y="104888"/>
                  </a:cubicBezTo>
                  <a:cubicBezTo>
                    <a:pt x="7438868" y="108256"/>
                    <a:pt x="7469832" y="114265"/>
                    <a:pt x="7500837" y="119515"/>
                  </a:cubicBezTo>
                  <a:cubicBezTo>
                    <a:pt x="7512146" y="121444"/>
                    <a:pt x="7523255" y="127178"/>
                    <a:pt x="7533567" y="126955"/>
                  </a:cubicBezTo>
                  <a:cubicBezTo>
                    <a:pt x="7636025" y="124121"/>
                    <a:pt x="7707510" y="164497"/>
                    <a:pt x="7792910" y="185188"/>
                  </a:cubicBezTo>
                  <a:cubicBezTo>
                    <a:pt x="7882663" y="207063"/>
                    <a:pt x="7969001" y="237914"/>
                    <a:pt x="8070699" y="235423"/>
                  </a:cubicBezTo>
                  <a:cubicBezTo>
                    <a:pt x="8132239" y="233879"/>
                    <a:pt x="8191903" y="225939"/>
                    <a:pt x="8253177" y="222473"/>
                  </a:cubicBezTo>
                  <a:cubicBezTo>
                    <a:pt x="8274949" y="221324"/>
                    <a:pt x="8299150" y="222976"/>
                    <a:pt x="8320683" y="226393"/>
                  </a:cubicBezTo>
                  <a:cubicBezTo>
                    <a:pt x="8424731" y="242340"/>
                    <a:pt x="8527777" y="249266"/>
                    <a:pt x="8631438" y="237528"/>
                  </a:cubicBezTo>
                  <a:cubicBezTo>
                    <a:pt x="8649201" y="235596"/>
                    <a:pt x="8668058" y="233915"/>
                    <a:pt x="8686410" y="234877"/>
                  </a:cubicBezTo>
                  <a:cubicBezTo>
                    <a:pt x="8786966" y="240146"/>
                    <a:pt x="8885480" y="249315"/>
                    <a:pt x="8980658" y="273001"/>
                  </a:cubicBezTo>
                  <a:cubicBezTo>
                    <a:pt x="9012626" y="280972"/>
                    <a:pt x="9052108" y="279035"/>
                    <a:pt x="9087625" y="282423"/>
                  </a:cubicBezTo>
                  <a:cubicBezTo>
                    <a:pt x="9120583" y="285484"/>
                    <a:pt x="9154319" y="287825"/>
                    <a:pt x="9186017" y="293875"/>
                  </a:cubicBezTo>
                  <a:cubicBezTo>
                    <a:pt x="9232288" y="302785"/>
                    <a:pt x="9275554" y="305815"/>
                    <a:pt x="9323931" y="302628"/>
                  </a:cubicBezTo>
                  <a:cubicBezTo>
                    <a:pt x="9370084" y="299705"/>
                    <a:pt x="9419491" y="304964"/>
                    <a:pt x="9467213" y="307275"/>
                  </a:cubicBezTo>
                  <a:cubicBezTo>
                    <a:pt x="9520438" y="309874"/>
                    <a:pt x="9573661" y="312473"/>
                    <a:pt x="9626826" y="316213"/>
                  </a:cubicBezTo>
                  <a:cubicBezTo>
                    <a:pt x="9648094" y="317708"/>
                    <a:pt x="9671915" y="326588"/>
                    <a:pt x="9689696" y="324467"/>
                  </a:cubicBezTo>
                  <a:cubicBezTo>
                    <a:pt x="9747117" y="317175"/>
                    <a:pt x="9803355" y="332523"/>
                    <a:pt x="9860526" y="329986"/>
                  </a:cubicBezTo>
                  <a:cubicBezTo>
                    <a:pt x="9888572" y="328594"/>
                    <a:pt x="9919723" y="338048"/>
                    <a:pt x="9949775" y="340386"/>
                  </a:cubicBezTo>
                  <a:cubicBezTo>
                    <a:pt x="9998886" y="344296"/>
                    <a:pt x="10048092" y="346302"/>
                    <a:pt x="10097252" y="349262"/>
                  </a:cubicBezTo>
                  <a:cubicBezTo>
                    <a:pt x="10113390" y="350297"/>
                    <a:pt x="10129133" y="351886"/>
                    <a:pt x="10145261" y="353113"/>
                  </a:cubicBezTo>
                  <a:cubicBezTo>
                    <a:pt x="10159555" y="354243"/>
                    <a:pt x="10174512" y="356743"/>
                    <a:pt x="10188159" y="356124"/>
                  </a:cubicBezTo>
                  <a:cubicBezTo>
                    <a:pt x="10237589" y="353944"/>
                    <a:pt x="10286441" y="348682"/>
                    <a:pt x="10336144" y="348235"/>
                  </a:cubicBezTo>
                  <a:cubicBezTo>
                    <a:pt x="10379222" y="347822"/>
                    <a:pt x="10423443" y="353764"/>
                    <a:pt x="10466847" y="354131"/>
                  </a:cubicBezTo>
                  <a:cubicBezTo>
                    <a:pt x="10543353" y="354898"/>
                    <a:pt x="10619988" y="353190"/>
                    <a:pt x="10696514" y="353575"/>
                  </a:cubicBezTo>
                  <a:cubicBezTo>
                    <a:pt x="10713071" y="353680"/>
                    <a:pt x="10730069" y="359342"/>
                    <a:pt x="10746932" y="360606"/>
                  </a:cubicBezTo>
                  <a:cubicBezTo>
                    <a:pt x="10799731" y="364326"/>
                    <a:pt x="10852569" y="367289"/>
                    <a:pt x="10905388" y="370627"/>
                  </a:cubicBezTo>
                  <a:cubicBezTo>
                    <a:pt x="10935470" y="372396"/>
                    <a:pt x="10965963" y="373421"/>
                    <a:pt x="10995602" y="376691"/>
                  </a:cubicBezTo>
                  <a:cubicBezTo>
                    <a:pt x="11034750" y="381032"/>
                    <a:pt x="11070168" y="386324"/>
                    <a:pt x="11107647" y="373405"/>
                  </a:cubicBezTo>
                  <a:cubicBezTo>
                    <a:pt x="11165372" y="353347"/>
                    <a:pt x="11236837" y="366060"/>
                    <a:pt x="11302440" y="364156"/>
                  </a:cubicBezTo>
                  <a:cubicBezTo>
                    <a:pt x="11319394" y="363708"/>
                    <a:pt x="11336655" y="364422"/>
                    <a:pt x="11353613" y="363785"/>
                  </a:cubicBezTo>
                  <a:cubicBezTo>
                    <a:pt x="11384961" y="362566"/>
                    <a:pt x="11415955" y="360947"/>
                    <a:pt x="11447323" y="359346"/>
                  </a:cubicBezTo>
                  <a:cubicBezTo>
                    <a:pt x="11452855" y="359066"/>
                    <a:pt x="11459104" y="359200"/>
                    <a:pt x="11464292" y="358519"/>
                  </a:cubicBezTo>
                  <a:cubicBezTo>
                    <a:pt x="11512058" y="353010"/>
                    <a:pt x="11559143" y="346321"/>
                    <a:pt x="11607560" y="342370"/>
                  </a:cubicBezTo>
                  <a:cubicBezTo>
                    <a:pt x="11631218" y="340368"/>
                    <a:pt x="11657295" y="341352"/>
                    <a:pt x="11681426" y="344335"/>
                  </a:cubicBezTo>
                  <a:cubicBezTo>
                    <a:pt x="11751997" y="352993"/>
                    <a:pt x="11821986" y="358760"/>
                    <a:pt x="11893565" y="355261"/>
                  </a:cubicBezTo>
                  <a:cubicBezTo>
                    <a:pt x="11921973" y="353889"/>
                    <a:pt x="11953288" y="360300"/>
                    <a:pt x="11983290" y="363588"/>
                  </a:cubicBezTo>
                  <a:lnTo>
                    <a:pt x="12192000" y="388018"/>
                  </a:lnTo>
                  <a:lnTo>
                    <a:pt x="12192000" y="577115"/>
                  </a:lnTo>
                  <a:lnTo>
                    <a:pt x="12157329" y="588862"/>
                  </a:lnTo>
                  <a:cubicBezTo>
                    <a:pt x="12118393" y="608572"/>
                    <a:pt x="12109715" y="605637"/>
                    <a:pt x="12066948" y="586034"/>
                  </a:cubicBezTo>
                  <a:cubicBezTo>
                    <a:pt x="12016991" y="563193"/>
                    <a:pt x="11965119" y="541779"/>
                    <a:pt x="11911344" y="521599"/>
                  </a:cubicBezTo>
                  <a:cubicBezTo>
                    <a:pt x="11894383" y="515178"/>
                    <a:pt x="11869417" y="514060"/>
                    <a:pt x="11847823" y="511785"/>
                  </a:cubicBezTo>
                  <a:cubicBezTo>
                    <a:pt x="11811233" y="507768"/>
                    <a:pt x="11773630" y="501982"/>
                    <a:pt x="11737547" y="502380"/>
                  </a:cubicBezTo>
                  <a:cubicBezTo>
                    <a:pt x="11702930" y="502855"/>
                    <a:pt x="11668388" y="508866"/>
                    <a:pt x="11636052" y="514993"/>
                  </a:cubicBezTo>
                  <a:cubicBezTo>
                    <a:pt x="11545722" y="532199"/>
                    <a:pt x="11462455" y="555118"/>
                    <a:pt x="11394706" y="590867"/>
                  </a:cubicBezTo>
                  <a:cubicBezTo>
                    <a:pt x="11385999" y="595562"/>
                    <a:pt x="11369016" y="596581"/>
                    <a:pt x="11354978" y="597561"/>
                  </a:cubicBezTo>
                  <a:cubicBezTo>
                    <a:pt x="11332076" y="599224"/>
                    <a:pt x="11308448" y="600655"/>
                    <a:pt x="11285306" y="599825"/>
                  </a:cubicBezTo>
                  <a:cubicBezTo>
                    <a:pt x="11172906" y="595841"/>
                    <a:pt x="11083430" y="617861"/>
                    <a:pt x="11008528" y="656670"/>
                  </a:cubicBezTo>
                  <a:cubicBezTo>
                    <a:pt x="10986971" y="667750"/>
                    <a:pt x="10970753" y="668236"/>
                    <a:pt x="10948735" y="652964"/>
                  </a:cubicBezTo>
                  <a:cubicBezTo>
                    <a:pt x="10923173" y="635218"/>
                    <a:pt x="10885031" y="639705"/>
                    <a:pt x="10850698" y="641721"/>
                  </a:cubicBezTo>
                  <a:cubicBezTo>
                    <a:pt x="10815269" y="643680"/>
                    <a:pt x="10779458" y="645811"/>
                    <a:pt x="10744026" y="647769"/>
                  </a:cubicBezTo>
                  <a:cubicBezTo>
                    <a:pt x="10717832" y="649066"/>
                    <a:pt x="10692021" y="650003"/>
                    <a:pt x="10666160" y="651891"/>
                  </a:cubicBezTo>
                  <a:cubicBezTo>
                    <a:pt x="10585627" y="657783"/>
                    <a:pt x="10513854" y="650969"/>
                    <a:pt x="10450521" y="616552"/>
                  </a:cubicBezTo>
                  <a:cubicBezTo>
                    <a:pt x="10402221" y="590175"/>
                    <a:pt x="10339099" y="579806"/>
                    <a:pt x="10271192" y="583498"/>
                  </a:cubicBezTo>
                  <a:cubicBezTo>
                    <a:pt x="10262701" y="584006"/>
                    <a:pt x="10251859" y="587254"/>
                    <a:pt x="10246067" y="585423"/>
                  </a:cubicBezTo>
                  <a:cubicBezTo>
                    <a:pt x="10158786" y="558528"/>
                    <a:pt x="10086634" y="594049"/>
                    <a:pt x="10005027" y="592252"/>
                  </a:cubicBezTo>
                  <a:cubicBezTo>
                    <a:pt x="9969004" y="591507"/>
                    <a:pt x="9931565" y="603664"/>
                    <a:pt x="9898681" y="613195"/>
                  </a:cubicBezTo>
                  <a:cubicBezTo>
                    <a:pt x="9853463" y="626281"/>
                    <a:pt x="9813049" y="639042"/>
                    <a:pt x="9753225" y="629038"/>
                  </a:cubicBezTo>
                  <a:cubicBezTo>
                    <a:pt x="9693404" y="618845"/>
                    <a:pt x="9637675" y="628898"/>
                    <a:pt x="9591376" y="648601"/>
                  </a:cubicBezTo>
                  <a:cubicBezTo>
                    <a:pt x="9556001" y="663537"/>
                    <a:pt x="9518120" y="663077"/>
                    <a:pt x="9472860" y="655936"/>
                  </a:cubicBezTo>
                  <a:cubicBezTo>
                    <a:pt x="9416283" y="647056"/>
                    <a:pt x="9357217" y="643578"/>
                    <a:pt x="9299788" y="636945"/>
                  </a:cubicBezTo>
                  <a:cubicBezTo>
                    <a:pt x="9287347" y="635531"/>
                    <a:pt x="9271710" y="632039"/>
                    <a:pt x="9264605" y="627087"/>
                  </a:cubicBezTo>
                  <a:cubicBezTo>
                    <a:pt x="9177661" y="565680"/>
                    <a:pt x="9051076" y="558473"/>
                    <a:pt x="8926435" y="549269"/>
                  </a:cubicBezTo>
                  <a:cubicBezTo>
                    <a:pt x="8850925" y="543595"/>
                    <a:pt x="8774954" y="539613"/>
                    <a:pt x="8698934" y="536583"/>
                  </a:cubicBezTo>
                  <a:cubicBezTo>
                    <a:pt x="8673232" y="535428"/>
                    <a:pt x="8645916" y="537050"/>
                    <a:pt x="8622862" y="541563"/>
                  </a:cubicBezTo>
                  <a:cubicBezTo>
                    <a:pt x="8574890" y="551069"/>
                    <a:pt x="8530403" y="564380"/>
                    <a:pt x="8482784" y="574094"/>
                  </a:cubicBezTo>
                  <a:cubicBezTo>
                    <a:pt x="8464923" y="577929"/>
                    <a:pt x="8442157" y="576927"/>
                    <a:pt x="8421565" y="576610"/>
                  </a:cubicBezTo>
                  <a:cubicBezTo>
                    <a:pt x="8385152" y="576229"/>
                    <a:pt x="8345023" y="569546"/>
                    <a:pt x="8313469" y="574762"/>
                  </a:cubicBezTo>
                  <a:cubicBezTo>
                    <a:pt x="8231431" y="588203"/>
                    <a:pt x="8155671" y="580227"/>
                    <a:pt x="8079520" y="558685"/>
                  </a:cubicBezTo>
                  <a:cubicBezTo>
                    <a:pt x="7972906" y="528487"/>
                    <a:pt x="7870782" y="525043"/>
                    <a:pt x="7773327" y="558854"/>
                  </a:cubicBezTo>
                  <a:cubicBezTo>
                    <a:pt x="7729470" y="574107"/>
                    <a:pt x="7688069" y="563543"/>
                    <a:pt x="7652477" y="547561"/>
                  </a:cubicBezTo>
                  <a:cubicBezTo>
                    <a:pt x="7611494" y="529005"/>
                    <a:pt x="7570974" y="522685"/>
                    <a:pt x="7522274" y="532150"/>
                  </a:cubicBezTo>
                  <a:cubicBezTo>
                    <a:pt x="7511488" y="534257"/>
                    <a:pt x="7496511" y="532136"/>
                    <a:pt x="7484080" y="530532"/>
                  </a:cubicBezTo>
                  <a:cubicBezTo>
                    <a:pt x="7413133" y="522044"/>
                    <a:pt x="7341987" y="510303"/>
                    <a:pt x="7282277" y="540177"/>
                  </a:cubicBezTo>
                  <a:cubicBezTo>
                    <a:pt x="7270558" y="546051"/>
                    <a:pt x="7251336" y="547713"/>
                    <a:pt x="7235690" y="551282"/>
                  </a:cubicBezTo>
                  <a:cubicBezTo>
                    <a:pt x="7170161" y="565782"/>
                    <a:pt x="7172820" y="564203"/>
                    <a:pt x="7116339" y="539494"/>
                  </a:cubicBezTo>
                  <a:cubicBezTo>
                    <a:pt x="7086841" y="526502"/>
                    <a:pt x="7045980" y="512724"/>
                    <a:pt x="7011067" y="511848"/>
                  </a:cubicBezTo>
                  <a:cubicBezTo>
                    <a:pt x="6800473" y="506533"/>
                    <a:pt x="6601893" y="468653"/>
                    <a:pt x="6403234" y="432296"/>
                  </a:cubicBezTo>
                  <a:cubicBezTo>
                    <a:pt x="6280760" y="409851"/>
                    <a:pt x="6160432" y="402592"/>
                    <a:pt x="6036273" y="412301"/>
                  </a:cubicBezTo>
                  <a:cubicBezTo>
                    <a:pt x="5946471" y="419425"/>
                    <a:pt x="5863077" y="395593"/>
                    <a:pt x="5780467" y="377910"/>
                  </a:cubicBezTo>
                  <a:cubicBezTo>
                    <a:pt x="5763357" y="374343"/>
                    <a:pt x="5747757" y="363033"/>
                    <a:pt x="5739051" y="353609"/>
                  </a:cubicBezTo>
                  <a:cubicBezTo>
                    <a:pt x="5707675" y="320294"/>
                    <a:pt x="5653252" y="312483"/>
                    <a:pt x="5583566" y="321995"/>
                  </a:cubicBezTo>
                  <a:cubicBezTo>
                    <a:pt x="5528347" y="329404"/>
                    <a:pt x="5477716" y="340486"/>
                    <a:pt x="5432030" y="362512"/>
                  </a:cubicBezTo>
                  <a:cubicBezTo>
                    <a:pt x="5378421" y="388318"/>
                    <a:pt x="5322767" y="418026"/>
                    <a:pt x="5241398" y="425781"/>
                  </a:cubicBezTo>
                  <a:cubicBezTo>
                    <a:pt x="5206262" y="429089"/>
                    <a:pt x="5176131" y="428273"/>
                    <a:pt x="5139710" y="421022"/>
                  </a:cubicBezTo>
                  <a:cubicBezTo>
                    <a:pt x="5069048" y="407018"/>
                    <a:pt x="4997864" y="396037"/>
                    <a:pt x="4929402" y="424310"/>
                  </a:cubicBezTo>
                  <a:cubicBezTo>
                    <a:pt x="4891785" y="439890"/>
                    <a:pt x="4841650" y="448519"/>
                    <a:pt x="4782793" y="441046"/>
                  </a:cubicBezTo>
                  <a:cubicBezTo>
                    <a:pt x="4709316" y="431663"/>
                    <a:pt x="4641426" y="442031"/>
                    <a:pt x="4577594" y="459290"/>
                  </a:cubicBezTo>
                  <a:cubicBezTo>
                    <a:pt x="4554816" y="465538"/>
                    <a:pt x="4527069" y="468279"/>
                    <a:pt x="4500826" y="470529"/>
                  </a:cubicBezTo>
                  <a:cubicBezTo>
                    <a:pt x="4440199" y="475746"/>
                    <a:pt x="4379252" y="479993"/>
                    <a:pt x="4317973" y="483649"/>
                  </a:cubicBezTo>
                  <a:cubicBezTo>
                    <a:pt x="4267762" y="486741"/>
                    <a:pt x="4217264" y="488292"/>
                    <a:pt x="4166722" y="490602"/>
                  </a:cubicBezTo>
                  <a:cubicBezTo>
                    <a:pt x="4111394" y="493045"/>
                    <a:pt x="4067073" y="503124"/>
                    <a:pt x="4042814" y="530660"/>
                  </a:cubicBezTo>
                  <a:cubicBezTo>
                    <a:pt x="4034996" y="539407"/>
                    <a:pt x="4017001" y="545715"/>
                    <a:pt x="4002653" y="552594"/>
                  </a:cubicBezTo>
                  <a:cubicBezTo>
                    <a:pt x="3992459" y="557592"/>
                    <a:pt x="3979023" y="561086"/>
                    <a:pt x="3969549" y="566312"/>
                  </a:cubicBezTo>
                  <a:cubicBezTo>
                    <a:pt x="3919896" y="593854"/>
                    <a:pt x="3870968" y="621622"/>
                    <a:pt x="3821685" y="649183"/>
                  </a:cubicBezTo>
                  <a:cubicBezTo>
                    <a:pt x="3816761" y="651788"/>
                    <a:pt x="3811445" y="654943"/>
                    <a:pt x="3805138" y="655947"/>
                  </a:cubicBezTo>
                  <a:cubicBezTo>
                    <a:pt x="3739817" y="666451"/>
                    <a:pt x="3673801" y="676154"/>
                    <a:pt x="3609177" y="687459"/>
                  </a:cubicBezTo>
                  <a:cubicBezTo>
                    <a:pt x="3584288" y="691878"/>
                    <a:pt x="3558597" y="697589"/>
                    <a:pt x="3539727" y="706521"/>
                  </a:cubicBezTo>
                  <a:cubicBezTo>
                    <a:pt x="3496714" y="726780"/>
                    <a:pt x="3457268" y="749132"/>
                    <a:pt x="3396572" y="755681"/>
                  </a:cubicBezTo>
                  <a:cubicBezTo>
                    <a:pt x="3378807" y="757611"/>
                    <a:pt x="3357809" y="758036"/>
                    <a:pt x="3341054" y="754679"/>
                  </a:cubicBezTo>
                  <a:cubicBezTo>
                    <a:pt x="3272962" y="740809"/>
                    <a:pt x="3206471" y="724541"/>
                    <a:pt x="3138775" y="710120"/>
                  </a:cubicBezTo>
                  <a:cubicBezTo>
                    <a:pt x="3095820" y="701191"/>
                    <a:pt x="3056969" y="691141"/>
                    <a:pt x="3037283" y="666453"/>
                  </a:cubicBezTo>
                  <a:cubicBezTo>
                    <a:pt x="3031764" y="659487"/>
                    <a:pt x="3015626" y="651391"/>
                    <a:pt x="3002117" y="649347"/>
                  </a:cubicBezTo>
                  <a:cubicBezTo>
                    <a:pt x="2915220" y="636209"/>
                    <a:pt x="2829194" y="627503"/>
                    <a:pt x="2747294" y="652400"/>
                  </a:cubicBezTo>
                  <a:cubicBezTo>
                    <a:pt x="2730084" y="657794"/>
                    <a:pt x="2698519" y="656140"/>
                    <a:pt x="2676273" y="652304"/>
                  </a:cubicBezTo>
                  <a:cubicBezTo>
                    <a:pt x="2590546" y="637890"/>
                    <a:pt x="2508883" y="630176"/>
                    <a:pt x="2432360" y="657836"/>
                  </a:cubicBezTo>
                  <a:cubicBezTo>
                    <a:pt x="2423352" y="661179"/>
                    <a:pt x="2395274" y="656272"/>
                    <a:pt x="2382311" y="650824"/>
                  </a:cubicBezTo>
                  <a:cubicBezTo>
                    <a:pt x="2257393" y="597728"/>
                    <a:pt x="2187724" y="592930"/>
                    <a:pt x="2055134" y="630053"/>
                  </a:cubicBezTo>
                  <a:cubicBezTo>
                    <a:pt x="2046542" y="632464"/>
                    <a:pt x="2035364" y="635121"/>
                    <a:pt x="2031829" y="639324"/>
                  </a:cubicBezTo>
                  <a:cubicBezTo>
                    <a:pt x="2007977" y="666120"/>
                    <a:pt x="1960229" y="664380"/>
                    <a:pt x="1912764" y="664183"/>
                  </a:cubicBezTo>
                  <a:cubicBezTo>
                    <a:pt x="1860521" y="663924"/>
                    <a:pt x="1808236" y="664426"/>
                    <a:pt x="1755637" y="663960"/>
                  </a:cubicBezTo>
                  <a:cubicBezTo>
                    <a:pt x="1746439" y="663859"/>
                    <a:pt x="1736243" y="661799"/>
                    <a:pt x="1727159" y="659605"/>
                  </a:cubicBezTo>
                  <a:cubicBezTo>
                    <a:pt x="1692256" y="651480"/>
                    <a:pt x="1658604" y="640559"/>
                    <a:pt x="1622470" y="634850"/>
                  </a:cubicBezTo>
                  <a:cubicBezTo>
                    <a:pt x="1544362" y="622552"/>
                    <a:pt x="1469248" y="602210"/>
                    <a:pt x="1385955" y="604522"/>
                  </a:cubicBezTo>
                  <a:cubicBezTo>
                    <a:pt x="1371585" y="604913"/>
                    <a:pt x="1355357" y="598530"/>
                    <a:pt x="1340055" y="595629"/>
                  </a:cubicBezTo>
                  <a:cubicBezTo>
                    <a:pt x="1312351" y="590552"/>
                    <a:pt x="1285460" y="583993"/>
                    <a:pt x="1257271" y="581180"/>
                  </a:cubicBezTo>
                  <a:cubicBezTo>
                    <a:pt x="1182583" y="573830"/>
                    <a:pt x="1107142" y="566824"/>
                    <a:pt x="1031914" y="562692"/>
                  </a:cubicBezTo>
                  <a:cubicBezTo>
                    <a:pt x="995593" y="560597"/>
                    <a:pt x="958880" y="565923"/>
                    <a:pt x="922031" y="566853"/>
                  </a:cubicBezTo>
                  <a:cubicBezTo>
                    <a:pt x="905446" y="567320"/>
                    <a:pt x="878533" y="568199"/>
                    <a:pt x="873250" y="563724"/>
                  </a:cubicBezTo>
                  <a:cubicBezTo>
                    <a:pt x="832343" y="529722"/>
                    <a:pt x="772202" y="532674"/>
                    <a:pt x="711627" y="529880"/>
                  </a:cubicBezTo>
                  <a:cubicBezTo>
                    <a:pt x="577999" y="523641"/>
                    <a:pt x="447408" y="543696"/>
                    <a:pt x="311112" y="525106"/>
                  </a:cubicBezTo>
                  <a:cubicBezTo>
                    <a:pt x="271645" y="519795"/>
                    <a:pt x="226936" y="530235"/>
                    <a:pt x="184145" y="532188"/>
                  </a:cubicBezTo>
                  <a:cubicBezTo>
                    <a:pt x="162015" y="533128"/>
                    <a:pt x="137665" y="534333"/>
                    <a:pt x="116886" y="530572"/>
                  </a:cubicBezTo>
                  <a:cubicBezTo>
                    <a:pt x="84810" y="524693"/>
                    <a:pt x="54011" y="515448"/>
                    <a:pt x="23941" y="506433"/>
                  </a:cubicBezTo>
                  <a:lnTo>
                    <a:pt x="0" y="502149"/>
                  </a:lnTo>
                  <a:close/>
                </a:path>
              </a:pathLst>
            </a:custGeom>
            <a:solidFill>
              <a:srgbClr val="FFFFFF"/>
            </a:solidFill>
            <a:ln w="12700" cap="flat" cmpd="sng" algn="ctr">
              <a:noFill/>
              <a:prstDash val="solid"/>
              <a:miter lim="800000"/>
            </a:ln>
            <a:effectLst>
              <a:outerShdw blurRad="381000" dist="152400" dir="5400000" algn="t" rotWithShape="0">
                <a:prstClr val="black">
                  <a:alpha val="1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9A1F0E66-9B5E-4980-8AEC-B4D144B4878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2959818"/>
              <a:ext cx="12192000" cy="757168"/>
            </a:xfrm>
            <a:custGeom>
              <a:avLst/>
              <a:gdLst>
                <a:gd name="connsiteX0" fmla="*/ 0 w 12192000"/>
                <a:gd name="connsiteY0" fmla="*/ 0 h 757168"/>
                <a:gd name="connsiteX1" fmla="*/ 41653 w 12192000"/>
                <a:gd name="connsiteY1" fmla="*/ 6945 h 757168"/>
                <a:gd name="connsiteX2" fmla="*/ 81317 w 12192000"/>
                <a:gd name="connsiteY2" fmla="*/ 15509 h 757168"/>
                <a:gd name="connsiteX3" fmla="*/ 114150 w 12192000"/>
                <a:gd name="connsiteY3" fmla="*/ 28105 h 757168"/>
                <a:gd name="connsiteX4" fmla="*/ 214865 w 12192000"/>
                <a:gd name="connsiteY4" fmla="*/ 58374 h 757168"/>
                <a:gd name="connsiteX5" fmla="*/ 299237 w 12192000"/>
                <a:gd name="connsiteY5" fmla="*/ 63560 h 757168"/>
                <a:gd name="connsiteX6" fmla="*/ 415570 w 12192000"/>
                <a:gd name="connsiteY6" fmla="*/ 83774 h 757168"/>
                <a:gd name="connsiteX7" fmla="*/ 633210 w 12192000"/>
                <a:gd name="connsiteY7" fmla="*/ 109108 h 757168"/>
                <a:gd name="connsiteX8" fmla="*/ 677567 w 12192000"/>
                <a:gd name="connsiteY8" fmla="*/ 119446 h 757168"/>
                <a:gd name="connsiteX9" fmla="*/ 946429 w 12192000"/>
                <a:gd name="connsiteY9" fmla="*/ 171502 h 757168"/>
                <a:gd name="connsiteX10" fmla="*/ 1163367 w 12192000"/>
                <a:gd name="connsiteY10" fmla="*/ 182106 h 757168"/>
                <a:gd name="connsiteX11" fmla="*/ 1180337 w 12192000"/>
                <a:gd name="connsiteY11" fmla="*/ 181279 h 757168"/>
                <a:gd name="connsiteX12" fmla="*/ 1263939 w 12192000"/>
                <a:gd name="connsiteY12" fmla="*/ 173070 h 757168"/>
                <a:gd name="connsiteX13" fmla="*/ 1392213 w 12192000"/>
                <a:gd name="connsiteY13" fmla="*/ 183225 h 757168"/>
                <a:gd name="connsiteX14" fmla="*/ 1479752 w 12192000"/>
                <a:gd name="connsiteY14" fmla="*/ 205174 h 757168"/>
                <a:gd name="connsiteX15" fmla="*/ 1589813 w 12192000"/>
                <a:gd name="connsiteY15" fmla="*/ 211706 h 757168"/>
                <a:gd name="connsiteX16" fmla="*/ 1716264 w 12192000"/>
                <a:gd name="connsiteY16" fmla="*/ 207459 h 757168"/>
                <a:gd name="connsiteX17" fmla="*/ 1772900 w 12192000"/>
                <a:gd name="connsiteY17" fmla="*/ 208137 h 757168"/>
                <a:gd name="connsiteX18" fmla="*/ 1929319 w 12192000"/>
                <a:gd name="connsiteY18" fmla="*/ 193822 h 757168"/>
                <a:gd name="connsiteX19" fmla="*/ 2021514 w 12192000"/>
                <a:gd name="connsiteY19" fmla="*/ 204186 h 757168"/>
                <a:gd name="connsiteX20" fmla="*/ 2111753 w 12192000"/>
                <a:gd name="connsiteY20" fmla="*/ 223797 h 757168"/>
                <a:gd name="connsiteX21" fmla="*/ 2169356 w 12192000"/>
                <a:gd name="connsiteY21" fmla="*/ 241125 h 757168"/>
                <a:gd name="connsiteX22" fmla="*/ 2286638 w 12192000"/>
                <a:gd name="connsiteY22" fmla="*/ 257382 h 757168"/>
                <a:gd name="connsiteX23" fmla="*/ 2308368 w 12192000"/>
                <a:gd name="connsiteY23" fmla="*/ 256995 h 757168"/>
                <a:gd name="connsiteX24" fmla="*/ 2660621 w 12192000"/>
                <a:gd name="connsiteY24" fmla="*/ 262863 h 757168"/>
                <a:gd name="connsiteX25" fmla="*/ 2801134 w 12192000"/>
                <a:gd name="connsiteY25" fmla="*/ 250006 h 757168"/>
                <a:gd name="connsiteX26" fmla="*/ 2830994 w 12192000"/>
                <a:gd name="connsiteY26" fmla="*/ 249091 h 757168"/>
                <a:gd name="connsiteX27" fmla="*/ 3129084 w 12192000"/>
                <a:gd name="connsiteY27" fmla="*/ 242009 h 757168"/>
                <a:gd name="connsiteX28" fmla="*/ 3162162 w 12192000"/>
                <a:gd name="connsiteY28" fmla="*/ 242789 h 757168"/>
                <a:gd name="connsiteX29" fmla="*/ 3254072 w 12192000"/>
                <a:gd name="connsiteY29" fmla="*/ 251612 h 757168"/>
                <a:gd name="connsiteX30" fmla="*/ 3473491 w 12192000"/>
                <a:gd name="connsiteY30" fmla="*/ 221903 h 757168"/>
                <a:gd name="connsiteX31" fmla="*/ 3691860 w 12192000"/>
                <a:gd name="connsiteY31" fmla="*/ 219228 h 757168"/>
                <a:gd name="connsiteX32" fmla="*/ 3811494 w 12192000"/>
                <a:gd name="connsiteY32" fmla="*/ 225691 h 757168"/>
                <a:gd name="connsiteX33" fmla="*/ 3897533 w 12192000"/>
                <a:gd name="connsiteY33" fmla="*/ 220087 h 757168"/>
                <a:gd name="connsiteX34" fmla="*/ 4109430 w 12192000"/>
                <a:gd name="connsiteY34" fmla="*/ 200477 h 757168"/>
                <a:gd name="connsiteX35" fmla="*/ 4208772 w 12192000"/>
                <a:gd name="connsiteY35" fmla="*/ 200914 h 757168"/>
                <a:gd name="connsiteX36" fmla="*/ 4314641 w 12192000"/>
                <a:gd name="connsiteY36" fmla="*/ 196159 h 757168"/>
                <a:gd name="connsiteX37" fmla="*/ 4577622 w 12192000"/>
                <a:gd name="connsiteY37" fmla="*/ 163774 h 757168"/>
                <a:gd name="connsiteX38" fmla="*/ 4790345 w 12192000"/>
                <a:gd name="connsiteY38" fmla="*/ 177592 h 757168"/>
                <a:gd name="connsiteX39" fmla="*/ 4926164 w 12192000"/>
                <a:gd name="connsiteY39" fmla="*/ 184139 h 757168"/>
                <a:gd name="connsiteX40" fmla="*/ 5088812 w 12192000"/>
                <a:gd name="connsiteY40" fmla="*/ 177401 h 757168"/>
                <a:gd name="connsiteX41" fmla="*/ 5222466 w 12192000"/>
                <a:gd name="connsiteY41" fmla="*/ 162082 h 757168"/>
                <a:gd name="connsiteX42" fmla="*/ 5406528 w 12192000"/>
                <a:gd name="connsiteY42" fmla="*/ 153987 h 757168"/>
                <a:gd name="connsiteX43" fmla="*/ 5590716 w 12192000"/>
                <a:gd name="connsiteY43" fmla="*/ 129490 h 757168"/>
                <a:gd name="connsiteX44" fmla="*/ 5719429 w 12192000"/>
                <a:gd name="connsiteY44" fmla="*/ 110099 h 757168"/>
                <a:gd name="connsiteX45" fmla="*/ 5897895 w 12192000"/>
                <a:gd name="connsiteY45" fmla="*/ 96368 h 757168"/>
                <a:gd name="connsiteX46" fmla="*/ 6169957 w 12192000"/>
                <a:gd name="connsiteY46" fmla="*/ 94411 h 757168"/>
                <a:gd name="connsiteX47" fmla="*/ 6294827 w 12192000"/>
                <a:gd name="connsiteY47" fmla="*/ 99236 h 757168"/>
                <a:gd name="connsiteX48" fmla="*/ 6494261 w 12192000"/>
                <a:gd name="connsiteY48" fmla="*/ 71724 h 757168"/>
                <a:gd name="connsiteX49" fmla="*/ 6579627 w 12192000"/>
                <a:gd name="connsiteY49" fmla="*/ 57883 h 757168"/>
                <a:gd name="connsiteX50" fmla="*/ 6654800 w 12192000"/>
                <a:gd name="connsiteY50" fmla="*/ 77086 h 757168"/>
                <a:gd name="connsiteX51" fmla="*/ 6703059 w 12192000"/>
                <a:gd name="connsiteY51" fmla="*/ 97166 h 757168"/>
                <a:gd name="connsiteX52" fmla="*/ 6859445 w 12192000"/>
                <a:gd name="connsiteY52" fmla="*/ 90481 h 757168"/>
                <a:gd name="connsiteX53" fmla="*/ 7025414 w 12192000"/>
                <a:gd name="connsiteY53" fmla="*/ 83536 h 757168"/>
                <a:gd name="connsiteX54" fmla="*/ 7144137 w 12192000"/>
                <a:gd name="connsiteY54" fmla="*/ 79264 h 757168"/>
                <a:gd name="connsiteX55" fmla="*/ 7291235 w 12192000"/>
                <a:gd name="connsiteY55" fmla="*/ 95367 h 757168"/>
                <a:gd name="connsiteX56" fmla="*/ 7407395 w 12192000"/>
                <a:gd name="connsiteY56" fmla="*/ 104888 h 757168"/>
                <a:gd name="connsiteX57" fmla="*/ 7500837 w 12192000"/>
                <a:gd name="connsiteY57" fmla="*/ 119515 h 757168"/>
                <a:gd name="connsiteX58" fmla="*/ 7533567 w 12192000"/>
                <a:gd name="connsiteY58" fmla="*/ 126955 h 757168"/>
                <a:gd name="connsiteX59" fmla="*/ 7792910 w 12192000"/>
                <a:gd name="connsiteY59" fmla="*/ 185188 h 757168"/>
                <a:gd name="connsiteX60" fmla="*/ 8070699 w 12192000"/>
                <a:gd name="connsiteY60" fmla="*/ 235423 h 757168"/>
                <a:gd name="connsiteX61" fmla="*/ 8253177 w 12192000"/>
                <a:gd name="connsiteY61" fmla="*/ 222473 h 757168"/>
                <a:gd name="connsiteX62" fmla="*/ 8320683 w 12192000"/>
                <a:gd name="connsiteY62" fmla="*/ 226393 h 757168"/>
                <a:gd name="connsiteX63" fmla="*/ 8631438 w 12192000"/>
                <a:gd name="connsiteY63" fmla="*/ 237528 h 757168"/>
                <a:gd name="connsiteX64" fmla="*/ 8686410 w 12192000"/>
                <a:gd name="connsiteY64" fmla="*/ 234877 h 757168"/>
                <a:gd name="connsiteX65" fmla="*/ 8980658 w 12192000"/>
                <a:gd name="connsiteY65" fmla="*/ 273001 h 757168"/>
                <a:gd name="connsiteX66" fmla="*/ 9087625 w 12192000"/>
                <a:gd name="connsiteY66" fmla="*/ 282423 h 757168"/>
                <a:gd name="connsiteX67" fmla="*/ 9186017 w 12192000"/>
                <a:gd name="connsiteY67" fmla="*/ 293875 h 757168"/>
                <a:gd name="connsiteX68" fmla="*/ 9323931 w 12192000"/>
                <a:gd name="connsiteY68" fmla="*/ 302628 h 757168"/>
                <a:gd name="connsiteX69" fmla="*/ 9467213 w 12192000"/>
                <a:gd name="connsiteY69" fmla="*/ 307275 h 757168"/>
                <a:gd name="connsiteX70" fmla="*/ 9626826 w 12192000"/>
                <a:gd name="connsiteY70" fmla="*/ 316213 h 757168"/>
                <a:gd name="connsiteX71" fmla="*/ 9689696 w 12192000"/>
                <a:gd name="connsiteY71" fmla="*/ 324467 h 757168"/>
                <a:gd name="connsiteX72" fmla="*/ 9860526 w 12192000"/>
                <a:gd name="connsiteY72" fmla="*/ 329986 h 757168"/>
                <a:gd name="connsiteX73" fmla="*/ 9949775 w 12192000"/>
                <a:gd name="connsiteY73" fmla="*/ 340386 h 757168"/>
                <a:gd name="connsiteX74" fmla="*/ 10097252 w 12192000"/>
                <a:gd name="connsiteY74" fmla="*/ 349262 h 757168"/>
                <a:gd name="connsiteX75" fmla="*/ 10145261 w 12192000"/>
                <a:gd name="connsiteY75" fmla="*/ 353113 h 757168"/>
                <a:gd name="connsiteX76" fmla="*/ 10188159 w 12192000"/>
                <a:gd name="connsiteY76" fmla="*/ 356124 h 757168"/>
                <a:gd name="connsiteX77" fmla="*/ 10336144 w 12192000"/>
                <a:gd name="connsiteY77" fmla="*/ 348235 h 757168"/>
                <a:gd name="connsiteX78" fmla="*/ 10466847 w 12192000"/>
                <a:gd name="connsiteY78" fmla="*/ 354131 h 757168"/>
                <a:gd name="connsiteX79" fmla="*/ 10696514 w 12192000"/>
                <a:gd name="connsiteY79" fmla="*/ 353575 h 757168"/>
                <a:gd name="connsiteX80" fmla="*/ 10746932 w 12192000"/>
                <a:gd name="connsiteY80" fmla="*/ 360606 h 757168"/>
                <a:gd name="connsiteX81" fmla="*/ 10905388 w 12192000"/>
                <a:gd name="connsiteY81" fmla="*/ 370627 h 757168"/>
                <a:gd name="connsiteX82" fmla="*/ 10995602 w 12192000"/>
                <a:gd name="connsiteY82" fmla="*/ 376691 h 757168"/>
                <a:gd name="connsiteX83" fmla="*/ 11107647 w 12192000"/>
                <a:gd name="connsiteY83" fmla="*/ 373405 h 757168"/>
                <a:gd name="connsiteX84" fmla="*/ 11302440 w 12192000"/>
                <a:gd name="connsiteY84" fmla="*/ 364156 h 757168"/>
                <a:gd name="connsiteX85" fmla="*/ 11353613 w 12192000"/>
                <a:gd name="connsiteY85" fmla="*/ 363785 h 757168"/>
                <a:gd name="connsiteX86" fmla="*/ 11447323 w 12192000"/>
                <a:gd name="connsiteY86" fmla="*/ 359346 h 757168"/>
                <a:gd name="connsiteX87" fmla="*/ 11464292 w 12192000"/>
                <a:gd name="connsiteY87" fmla="*/ 358519 h 757168"/>
                <a:gd name="connsiteX88" fmla="*/ 11607560 w 12192000"/>
                <a:gd name="connsiteY88" fmla="*/ 342370 h 757168"/>
                <a:gd name="connsiteX89" fmla="*/ 11681426 w 12192000"/>
                <a:gd name="connsiteY89" fmla="*/ 344335 h 757168"/>
                <a:gd name="connsiteX90" fmla="*/ 11893565 w 12192000"/>
                <a:gd name="connsiteY90" fmla="*/ 355261 h 757168"/>
                <a:gd name="connsiteX91" fmla="*/ 11983290 w 12192000"/>
                <a:gd name="connsiteY91" fmla="*/ 363588 h 757168"/>
                <a:gd name="connsiteX92" fmla="*/ 12192000 w 12192000"/>
                <a:gd name="connsiteY92" fmla="*/ 388018 h 757168"/>
                <a:gd name="connsiteX93" fmla="*/ 12192000 w 12192000"/>
                <a:gd name="connsiteY93" fmla="*/ 577115 h 757168"/>
                <a:gd name="connsiteX94" fmla="*/ 12157329 w 12192000"/>
                <a:gd name="connsiteY94" fmla="*/ 588862 h 757168"/>
                <a:gd name="connsiteX95" fmla="*/ 12066948 w 12192000"/>
                <a:gd name="connsiteY95" fmla="*/ 586034 h 757168"/>
                <a:gd name="connsiteX96" fmla="*/ 11911344 w 12192000"/>
                <a:gd name="connsiteY96" fmla="*/ 521599 h 757168"/>
                <a:gd name="connsiteX97" fmla="*/ 11847823 w 12192000"/>
                <a:gd name="connsiteY97" fmla="*/ 511785 h 757168"/>
                <a:gd name="connsiteX98" fmla="*/ 11737547 w 12192000"/>
                <a:gd name="connsiteY98" fmla="*/ 502380 h 757168"/>
                <a:gd name="connsiteX99" fmla="*/ 11636052 w 12192000"/>
                <a:gd name="connsiteY99" fmla="*/ 514993 h 757168"/>
                <a:gd name="connsiteX100" fmla="*/ 11394706 w 12192000"/>
                <a:gd name="connsiteY100" fmla="*/ 590867 h 757168"/>
                <a:gd name="connsiteX101" fmla="*/ 11354978 w 12192000"/>
                <a:gd name="connsiteY101" fmla="*/ 597561 h 757168"/>
                <a:gd name="connsiteX102" fmla="*/ 11285306 w 12192000"/>
                <a:gd name="connsiteY102" fmla="*/ 599825 h 757168"/>
                <a:gd name="connsiteX103" fmla="*/ 11008528 w 12192000"/>
                <a:gd name="connsiteY103" fmla="*/ 656670 h 757168"/>
                <a:gd name="connsiteX104" fmla="*/ 10948735 w 12192000"/>
                <a:gd name="connsiteY104" fmla="*/ 652964 h 757168"/>
                <a:gd name="connsiteX105" fmla="*/ 10850698 w 12192000"/>
                <a:gd name="connsiteY105" fmla="*/ 641721 h 757168"/>
                <a:gd name="connsiteX106" fmla="*/ 10744026 w 12192000"/>
                <a:gd name="connsiteY106" fmla="*/ 647769 h 757168"/>
                <a:gd name="connsiteX107" fmla="*/ 10666160 w 12192000"/>
                <a:gd name="connsiteY107" fmla="*/ 651891 h 757168"/>
                <a:gd name="connsiteX108" fmla="*/ 10450521 w 12192000"/>
                <a:gd name="connsiteY108" fmla="*/ 616552 h 757168"/>
                <a:gd name="connsiteX109" fmla="*/ 10271192 w 12192000"/>
                <a:gd name="connsiteY109" fmla="*/ 583498 h 757168"/>
                <a:gd name="connsiteX110" fmla="*/ 10246067 w 12192000"/>
                <a:gd name="connsiteY110" fmla="*/ 585423 h 757168"/>
                <a:gd name="connsiteX111" fmla="*/ 10005027 w 12192000"/>
                <a:gd name="connsiteY111" fmla="*/ 592252 h 757168"/>
                <a:gd name="connsiteX112" fmla="*/ 9898681 w 12192000"/>
                <a:gd name="connsiteY112" fmla="*/ 613195 h 757168"/>
                <a:gd name="connsiteX113" fmla="*/ 9753225 w 12192000"/>
                <a:gd name="connsiteY113" fmla="*/ 629038 h 757168"/>
                <a:gd name="connsiteX114" fmla="*/ 9591376 w 12192000"/>
                <a:gd name="connsiteY114" fmla="*/ 648601 h 757168"/>
                <a:gd name="connsiteX115" fmla="*/ 9472860 w 12192000"/>
                <a:gd name="connsiteY115" fmla="*/ 655936 h 757168"/>
                <a:gd name="connsiteX116" fmla="*/ 9299788 w 12192000"/>
                <a:gd name="connsiteY116" fmla="*/ 636945 h 757168"/>
                <a:gd name="connsiteX117" fmla="*/ 9264605 w 12192000"/>
                <a:gd name="connsiteY117" fmla="*/ 627087 h 757168"/>
                <a:gd name="connsiteX118" fmla="*/ 8926435 w 12192000"/>
                <a:gd name="connsiteY118" fmla="*/ 549269 h 757168"/>
                <a:gd name="connsiteX119" fmla="*/ 8698934 w 12192000"/>
                <a:gd name="connsiteY119" fmla="*/ 536583 h 757168"/>
                <a:gd name="connsiteX120" fmla="*/ 8622862 w 12192000"/>
                <a:gd name="connsiteY120" fmla="*/ 541563 h 757168"/>
                <a:gd name="connsiteX121" fmla="*/ 8482784 w 12192000"/>
                <a:gd name="connsiteY121" fmla="*/ 574094 h 757168"/>
                <a:gd name="connsiteX122" fmla="*/ 8421565 w 12192000"/>
                <a:gd name="connsiteY122" fmla="*/ 576610 h 757168"/>
                <a:gd name="connsiteX123" fmla="*/ 8313469 w 12192000"/>
                <a:gd name="connsiteY123" fmla="*/ 574762 h 757168"/>
                <a:gd name="connsiteX124" fmla="*/ 8079520 w 12192000"/>
                <a:gd name="connsiteY124" fmla="*/ 558685 h 757168"/>
                <a:gd name="connsiteX125" fmla="*/ 7773327 w 12192000"/>
                <a:gd name="connsiteY125" fmla="*/ 558854 h 757168"/>
                <a:gd name="connsiteX126" fmla="*/ 7652477 w 12192000"/>
                <a:gd name="connsiteY126" fmla="*/ 547561 h 757168"/>
                <a:gd name="connsiteX127" fmla="*/ 7522274 w 12192000"/>
                <a:gd name="connsiteY127" fmla="*/ 532150 h 757168"/>
                <a:gd name="connsiteX128" fmla="*/ 7484080 w 12192000"/>
                <a:gd name="connsiteY128" fmla="*/ 530532 h 757168"/>
                <a:gd name="connsiteX129" fmla="*/ 7282277 w 12192000"/>
                <a:gd name="connsiteY129" fmla="*/ 540177 h 757168"/>
                <a:gd name="connsiteX130" fmla="*/ 7235690 w 12192000"/>
                <a:gd name="connsiteY130" fmla="*/ 551282 h 757168"/>
                <a:gd name="connsiteX131" fmla="*/ 7116339 w 12192000"/>
                <a:gd name="connsiteY131" fmla="*/ 539494 h 757168"/>
                <a:gd name="connsiteX132" fmla="*/ 7011067 w 12192000"/>
                <a:gd name="connsiteY132" fmla="*/ 511848 h 757168"/>
                <a:gd name="connsiteX133" fmla="*/ 6403234 w 12192000"/>
                <a:gd name="connsiteY133" fmla="*/ 432296 h 757168"/>
                <a:gd name="connsiteX134" fmla="*/ 6036273 w 12192000"/>
                <a:gd name="connsiteY134" fmla="*/ 412301 h 757168"/>
                <a:gd name="connsiteX135" fmla="*/ 5780467 w 12192000"/>
                <a:gd name="connsiteY135" fmla="*/ 377910 h 757168"/>
                <a:gd name="connsiteX136" fmla="*/ 5739051 w 12192000"/>
                <a:gd name="connsiteY136" fmla="*/ 353609 h 757168"/>
                <a:gd name="connsiteX137" fmla="*/ 5583566 w 12192000"/>
                <a:gd name="connsiteY137" fmla="*/ 321995 h 757168"/>
                <a:gd name="connsiteX138" fmla="*/ 5432030 w 12192000"/>
                <a:gd name="connsiteY138" fmla="*/ 362512 h 757168"/>
                <a:gd name="connsiteX139" fmla="*/ 5241398 w 12192000"/>
                <a:gd name="connsiteY139" fmla="*/ 425781 h 757168"/>
                <a:gd name="connsiteX140" fmla="*/ 5139710 w 12192000"/>
                <a:gd name="connsiteY140" fmla="*/ 421022 h 757168"/>
                <a:gd name="connsiteX141" fmla="*/ 4929402 w 12192000"/>
                <a:gd name="connsiteY141" fmla="*/ 424310 h 757168"/>
                <a:gd name="connsiteX142" fmla="*/ 4782793 w 12192000"/>
                <a:gd name="connsiteY142" fmla="*/ 441046 h 757168"/>
                <a:gd name="connsiteX143" fmla="*/ 4577594 w 12192000"/>
                <a:gd name="connsiteY143" fmla="*/ 459290 h 757168"/>
                <a:gd name="connsiteX144" fmla="*/ 4500826 w 12192000"/>
                <a:gd name="connsiteY144" fmla="*/ 470529 h 757168"/>
                <a:gd name="connsiteX145" fmla="*/ 4317973 w 12192000"/>
                <a:gd name="connsiteY145" fmla="*/ 483649 h 757168"/>
                <a:gd name="connsiteX146" fmla="*/ 4166722 w 12192000"/>
                <a:gd name="connsiteY146" fmla="*/ 490602 h 757168"/>
                <a:gd name="connsiteX147" fmla="*/ 4042814 w 12192000"/>
                <a:gd name="connsiteY147" fmla="*/ 530660 h 757168"/>
                <a:gd name="connsiteX148" fmla="*/ 4002653 w 12192000"/>
                <a:gd name="connsiteY148" fmla="*/ 552594 h 757168"/>
                <a:gd name="connsiteX149" fmla="*/ 3969549 w 12192000"/>
                <a:gd name="connsiteY149" fmla="*/ 566312 h 757168"/>
                <a:gd name="connsiteX150" fmla="*/ 3821685 w 12192000"/>
                <a:gd name="connsiteY150" fmla="*/ 649183 h 757168"/>
                <a:gd name="connsiteX151" fmla="*/ 3805138 w 12192000"/>
                <a:gd name="connsiteY151" fmla="*/ 655947 h 757168"/>
                <a:gd name="connsiteX152" fmla="*/ 3609177 w 12192000"/>
                <a:gd name="connsiteY152" fmla="*/ 687459 h 757168"/>
                <a:gd name="connsiteX153" fmla="*/ 3539727 w 12192000"/>
                <a:gd name="connsiteY153" fmla="*/ 706521 h 757168"/>
                <a:gd name="connsiteX154" fmla="*/ 3396572 w 12192000"/>
                <a:gd name="connsiteY154" fmla="*/ 755681 h 757168"/>
                <a:gd name="connsiteX155" fmla="*/ 3341054 w 12192000"/>
                <a:gd name="connsiteY155" fmla="*/ 754679 h 757168"/>
                <a:gd name="connsiteX156" fmla="*/ 3138775 w 12192000"/>
                <a:gd name="connsiteY156" fmla="*/ 710120 h 757168"/>
                <a:gd name="connsiteX157" fmla="*/ 3037283 w 12192000"/>
                <a:gd name="connsiteY157" fmla="*/ 666453 h 757168"/>
                <a:gd name="connsiteX158" fmla="*/ 3002117 w 12192000"/>
                <a:gd name="connsiteY158" fmla="*/ 649347 h 757168"/>
                <a:gd name="connsiteX159" fmla="*/ 2747294 w 12192000"/>
                <a:gd name="connsiteY159" fmla="*/ 652400 h 757168"/>
                <a:gd name="connsiteX160" fmla="*/ 2676273 w 12192000"/>
                <a:gd name="connsiteY160" fmla="*/ 652304 h 757168"/>
                <a:gd name="connsiteX161" fmla="*/ 2432360 w 12192000"/>
                <a:gd name="connsiteY161" fmla="*/ 657836 h 757168"/>
                <a:gd name="connsiteX162" fmla="*/ 2382311 w 12192000"/>
                <a:gd name="connsiteY162" fmla="*/ 650824 h 757168"/>
                <a:gd name="connsiteX163" fmla="*/ 2055134 w 12192000"/>
                <a:gd name="connsiteY163" fmla="*/ 630053 h 757168"/>
                <a:gd name="connsiteX164" fmla="*/ 2031829 w 12192000"/>
                <a:gd name="connsiteY164" fmla="*/ 639324 h 757168"/>
                <a:gd name="connsiteX165" fmla="*/ 1912764 w 12192000"/>
                <a:gd name="connsiteY165" fmla="*/ 664183 h 757168"/>
                <a:gd name="connsiteX166" fmla="*/ 1755637 w 12192000"/>
                <a:gd name="connsiteY166" fmla="*/ 663960 h 757168"/>
                <a:gd name="connsiteX167" fmla="*/ 1727159 w 12192000"/>
                <a:gd name="connsiteY167" fmla="*/ 659605 h 757168"/>
                <a:gd name="connsiteX168" fmla="*/ 1622470 w 12192000"/>
                <a:gd name="connsiteY168" fmla="*/ 634850 h 757168"/>
                <a:gd name="connsiteX169" fmla="*/ 1385955 w 12192000"/>
                <a:gd name="connsiteY169" fmla="*/ 604522 h 757168"/>
                <a:gd name="connsiteX170" fmla="*/ 1340055 w 12192000"/>
                <a:gd name="connsiteY170" fmla="*/ 595629 h 757168"/>
                <a:gd name="connsiteX171" fmla="*/ 1257271 w 12192000"/>
                <a:gd name="connsiteY171" fmla="*/ 581180 h 757168"/>
                <a:gd name="connsiteX172" fmla="*/ 1031914 w 12192000"/>
                <a:gd name="connsiteY172" fmla="*/ 562692 h 757168"/>
                <a:gd name="connsiteX173" fmla="*/ 922031 w 12192000"/>
                <a:gd name="connsiteY173" fmla="*/ 566853 h 757168"/>
                <a:gd name="connsiteX174" fmla="*/ 873250 w 12192000"/>
                <a:gd name="connsiteY174" fmla="*/ 563724 h 757168"/>
                <a:gd name="connsiteX175" fmla="*/ 711627 w 12192000"/>
                <a:gd name="connsiteY175" fmla="*/ 529880 h 757168"/>
                <a:gd name="connsiteX176" fmla="*/ 311112 w 12192000"/>
                <a:gd name="connsiteY176" fmla="*/ 525106 h 757168"/>
                <a:gd name="connsiteX177" fmla="*/ 184145 w 12192000"/>
                <a:gd name="connsiteY177" fmla="*/ 532188 h 757168"/>
                <a:gd name="connsiteX178" fmla="*/ 116886 w 12192000"/>
                <a:gd name="connsiteY178" fmla="*/ 530572 h 757168"/>
                <a:gd name="connsiteX179" fmla="*/ 23941 w 12192000"/>
                <a:gd name="connsiteY179" fmla="*/ 506433 h 757168"/>
                <a:gd name="connsiteX180" fmla="*/ 0 w 12192000"/>
                <a:gd name="connsiteY180" fmla="*/ 502149 h 7571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</a:cxnLst>
              <a:rect l="l" t="t" r="r" b="b"/>
              <a:pathLst>
                <a:path w="12192000" h="757168">
                  <a:moveTo>
                    <a:pt x="0" y="0"/>
                  </a:moveTo>
                  <a:lnTo>
                    <a:pt x="41653" y="6945"/>
                  </a:lnTo>
                  <a:cubicBezTo>
                    <a:pt x="55151" y="9178"/>
                    <a:pt x="68996" y="11810"/>
                    <a:pt x="81317" y="15509"/>
                  </a:cubicBezTo>
                  <a:cubicBezTo>
                    <a:pt x="92911" y="18978"/>
                    <a:pt x="102562" y="24446"/>
                    <a:pt x="114150" y="28105"/>
                  </a:cubicBezTo>
                  <a:cubicBezTo>
                    <a:pt x="145644" y="37958"/>
                    <a:pt x="177914" y="47281"/>
                    <a:pt x="214865" y="58374"/>
                  </a:cubicBezTo>
                  <a:cubicBezTo>
                    <a:pt x="236680" y="42349"/>
                    <a:pt x="264438" y="53534"/>
                    <a:pt x="299237" y="63560"/>
                  </a:cubicBezTo>
                  <a:cubicBezTo>
                    <a:pt x="334763" y="73816"/>
                    <a:pt x="376093" y="78654"/>
                    <a:pt x="415570" y="83774"/>
                  </a:cubicBezTo>
                  <a:cubicBezTo>
                    <a:pt x="487949" y="93100"/>
                    <a:pt x="560804" y="100354"/>
                    <a:pt x="633210" y="109108"/>
                  </a:cubicBezTo>
                  <a:cubicBezTo>
                    <a:pt x="648566" y="111058"/>
                    <a:pt x="666073" y="114072"/>
                    <a:pt x="677567" y="119446"/>
                  </a:cubicBezTo>
                  <a:cubicBezTo>
                    <a:pt x="756262" y="155621"/>
                    <a:pt x="853422" y="169678"/>
                    <a:pt x="946429" y="171502"/>
                  </a:cubicBezTo>
                  <a:cubicBezTo>
                    <a:pt x="1019582" y="173044"/>
                    <a:pt x="1091239" y="175083"/>
                    <a:pt x="1163367" y="182106"/>
                  </a:cubicBezTo>
                  <a:cubicBezTo>
                    <a:pt x="1168863" y="182586"/>
                    <a:pt x="1176224" y="182589"/>
                    <a:pt x="1180337" y="181279"/>
                  </a:cubicBezTo>
                  <a:cubicBezTo>
                    <a:pt x="1205822" y="172503"/>
                    <a:pt x="1231920" y="173109"/>
                    <a:pt x="1263939" y="173070"/>
                  </a:cubicBezTo>
                  <a:cubicBezTo>
                    <a:pt x="1309211" y="172961"/>
                    <a:pt x="1350592" y="176848"/>
                    <a:pt x="1392213" y="183225"/>
                  </a:cubicBezTo>
                  <a:cubicBezTo>
                    <a:pt x="1422516" y="187866"/>
                    <a:pt x="1453010" y="195759"/>
                    <a:pt x="1479752" y="205174"/>
                  </a:cubicBezTo>
                  <a:cubicBezTo>
                    <a:pt x="1516962" y="218381"/>
                    <a:pt x="1553071" y="224660"/>
                    <a:pt x="1589813" y="211706"/>
                  </a:cubicBezTo>
                  <a:cubicBezTo>
                    <a:pt x="1629541" y="197953"/>
                    <a:pt x="1673292" y="205778"/>
                    <a:pt x="1716264" y="207459"/>
                  </a:cubicBezTo>
                  <a:cubicBezTo>
                    <a:pt x="1734988" y="208248"/>
                    <a:pt x="1754789" y="209668"/>
                    <a:pt x="1772900" y="208137"/>
                  </a:cubicBezTo>
                  <a:cubicBezTo>
                    <a:pt x="1825381" y="203828"/>
                    <a:pt x="1876222" y="195808"/>
                    <a:pt x="1929319" y="193822"/>
                  </a:cubicBezTo>
                  <a:cubicBezTo>
                    <a:pt x="1958819" y="192698"/>
                    <a:pt x="1991232" y="199166"/>
                    <a:pt x="2021514" y="204186"/>
                  </a:cubicBezTo>
                  <a:cubicBezTo>
                    <a:pt x="2052154" y="209417"/>
                    <a:pt x="2082323" y="216530"/>
                    <a:pt x="2111753" y="223797"/>
                  </a:cubicBezTo>
                  <a:cubicBezTo>
                    <a:pt x="2131736" y="228659"/>
                    <a:pt x="2153567" y="233429"/>
                    <a:pt x="2169356" y="241125"/>
                  </a:cubicBezTo>
                  <a:cubicBezTo>
                    <a:pt x="2205243" y="258649"/>
                    <a:pt x="2242901" y="263295"/>
                    <a:pt x="2286638" y="257382"/>
                  </a:cubicBezTo>
                  <a:cubicBezTo>
                    <a:pt x="2293313" y="256396"/>
                    <a:pt x="2301018" y="256799"/>
                    <a:pt x="2308368" y="256995"/>
                  </a:cubicBezTo>
                  <a:cubicBezTo>
                    <a:pt x="2426026" y="259155"/>
                    <a:pt x="2543593" y="262834"/>
                    <a:pt x="2660621" y="262863"/>
                  </a:cubicBezTo>
                  <a:cubicBezTo>
                    <a:pt x="2708088" y="262871"/>
                    <a:pt x="2754165" y="254412"/>
                    <a:pt x="2801134" y="250006"/>
                  </a:cubicBezTo>
                  <a:cubicBezTo>
                    <a:pt x="2810748" y="249174"/>
                    <a:pt x="2821504" y="247638"/>
                    <a:pt x="2830994" y="249091"/>
                  </a:cubicBezTo>
                  <a:cubicBezTo>
                    <a:pt x="2934354" y="264045"/>
                    <a:pt x="3032340" y="255254"/>
                    <a:pt x="3129084" y="242009"/>
                  </a:cubicBezTo>
                  <a:cubicBezTo>
                    <a:pt x="3139090" y="240625"/>
                    <a:pt x="3151170" y="241831"/>
                    <a:pt x="3162162" y="242789"/>
                  </a:cubicBezTo>
                  <a:cubicBezTo>
                    <a:pt x="3192925" y="245736"/>
                    <a:pt x="3225969" y="254145"/>
                    <a:pt x="3254072" y="251612"/>
                  </a:cubicBezTo>
                  <a:cubicBezTo>
                    <a:pt x="3328782" y="244461"/>
                    <a:pt x="3402881" y="234992"/>
                    <a:pt x="3473491" y="221903"/>
                  </a:cubicBezTo>
                  <a:cubicBezTo>
                    <a:pt x="3545212" y="208683"/>
                    <a:pt x="3611651" y="197856"/>
                    <a:pt x="3691860" y="219228"/>
                  </a:cubicBezTo>
                  <a:cubicBezTo>
                    <a:pt x="3725977" y="228268"/>
                    <a:pt x="3771754" y="225515"/>
                    <a:pt x="3811494" y="225691"/>
                  </a:cubicBezTo>
                  <a:cubicBezTo>
                    <a:pt x="3840564" y="225687"/>
                    <a:pt x="3868906" y="218586"/>
                    <a:pt x="3897533" y="220087"/>
                  </a:cubicBezTo>
                  <a:cubicBezTo>
                    <a:pt x="3973874" y="224087"/>
                    <a:pt x="4042293" y="217563"/>
                    <a:pt x="4109430" y="200477"/>
                  </a:cubicBezTo>
                  <a:cubicBezTo>
                    <a:pt x="4135544" y="193834"/>
                    <a:pt x="4175268" y="201258"/>
                    <a:pt x="4208772" y="200914"/>
                  </a:cubicBezTo>
                  <a:cubicBezTo>
                    <a:pt x="4244136" y="200288"/>
                    <a:pt x="4280583" y="199908"/>
                    <a:pt x="4314641" y="196159"/>
                  </a:cubicBezTo>
                  <a:cubicBezTo>
                    <a:pt x="4402743" y="186278"/>
                    <a:pt x="4489848" y="174436"/>
                    <a:pt x="4577622" y="163774"/>
                  </a:cubicBezTo>
                  <a:cubicBezTo>
                    <a:pt x="4649843" y="154967"/>
                    <a:pt x="4719794" y="168553"/>
                    <a:pt x="4790345" y="177592"/>
                  </a:cubicBezTo>
                  <a:cubicBezTo>
                    <a:pt x="4834576" y="183345"/>
                    <a:pt x="4875614" y="193701"/>
                    <a:pt x="4926164" y="184139"/>
                  </a:cubicBezTo>
                  <a:cubicBezTo>
                    <a:pt x="4974485" y="175032"/>
                    <a:pt x="5034899" y="180870"/>
                    <a:pt x="5088812" y="177401"/>
                  </a:cubicBezTo>
                  <a:cubicBezTo>
                    <a:pt x="5134238" y="174439"/>
                    <a:pt x="5178353" y="168165"/>
                    <a:pt x="5222466" y="162082"/>
                  </a:cubicBezTo>
                  <a:cubicBezTo>
                    <a:pt x="5282519" y="153783"/>
                    <a:pt x="5341864" y="144876"/>
                    <a:pt x="5406528" y="153987"/>
                  </a:cubicBezTo>
                  <a:cubicBezTo>
                    <a:pt x="5479960" y="164323"/>
                    <a:pt x="5531876" y="142624"/>
                    <a:pt x="5590716" y="129490"/>
                  </a:cubicBezTo>
                  <a:cubicBezTo>
                    <a:pt x="5631296" y="120553"/>
                    <a:pt x="5675395" y="114659"/>
                    <a:pt x="5719429" y="110099"/>
                  </a:cubicBezTo>
                  <a:cubicBezTo>
                    <a:pt x="5778247" y="104215"/>
                    <a:pt x="5838715" y="102042"/>
                    <a:pt x="5897895" y="96368"/>
                  </a:cubicBezTo>
                  <a:cubicBezTo>
                    <a:pt x="5987399" y="87895"/>
                    <a:pt x="6077855" y="82333"/>
                    <a:pt x="6169957" y="94411"/>
                  </a:cubicBezTo>
                  <a:cubicBezTo>
                    <a:pt x="6212360" y="99875"/>
                    <a:pt x="6252010" y="101763"/>
                    <a:pt x="6294827" y="99236"/>
                  </a:cubicBezTo>
                  <a:cubicBezTo>
                    <a:pt x="6364965" y="95091"/>
                    <a:pt x="6436581" y="97891"/>
                    <a:pt x="6494261" y="71724"/>
                  </a:cubicBezTo>
                  <a:cubicBezTo>
                    <a:pt x="6514615" y="62488"/>
                    <a:pt x="6550354" y="61691"/>
                    <a:pt x="6579627" y="57883"/>
                  </a:cubicBezTo>
                  <a:cubicBezTo>
                    <a:pt x="6613354" y="53353"/>
                    <a:pt x="6637770" y="57878"/>
                    <a:pt x="6654800" y="77086"/>
                  </a:cubicBezTo>
                  <a:cubicBezTo>
                    <a:pt x="6662444" y="85688"/>
                    <a:pt x="6685147" y="94892"/>
                    <a:pt x="6703059" y="97166"/>
                  </a:cubicBezTo>
                  <a:cubicBezTo>
                    <a:pt x="6756799" y="103989"/>
                    <a:pt x="6806654" y="100687"/>
                    <a:pt x="6859445" y="90481"/>
                  </a:cubicBezTo>
                  <a:cubicBezTo>
                    <a:pt x="6908894" y="80861"/>
                    <a:pt x="6969747" y="85387"/>
                    <a:pt x="7025414" y="83536"/>
                  </a:cubicBezTo>
                  <a:cubicBezTo>
                    <a:pt x="7064862" y="82168"/>
                    <a:pt x="7104501" y="77186"/>
                    <a:pt x="7144137" y="79264"/>
                  </a:cubicBezTo>
                  <a:cubicBezTo>
                    <a:pt x="7193316" y="81841"/>
                    <a:pt x="7241809" y="90488"/>
                    <a:pt x="7291235" y="95367"/>
                  </a:cubicBezTo>
                  <a:cubicBezTo>
                    <a:pt x="7329668" y="99288"/>
                    <a:pt x="7368978" y="100585"/>
                    <a:pt x="7407395" y="104888"/>
                  </a:cubicBezTo>
                  <a:cubicBezTo>
                    <a:pt x="7438868" y="108256"/>
                    <a:pt x="7469832" y="114265"/>
                    <a:pt x="7500837" y="119515"/>
                  </a:cubicBezTo>
                  <a:cubicBezTo>
                    <a:pt x="7512146" y="121444"/>
                    <a:pt x="7523255" y="127178"/>
                    <a:pt x="7533567" y="126955"/>
                  </a:cubicBezTo>
                  <a:cubicBezTo>
                    <a:pt x="7636025" y="124121"/>
                    <a:pt x="7707510" y="164497"/>
                    <a:pt x="7792910" y="185188"/>
                  </a:cubicBezTo>
                  <a:cubicBezTo>
                    <a:pt x="7882663" y="207063"/>
                    <a:pt x="7969001" y="237914"/>
                    <a:pt x="8070699" y="235423"/>
                  </a:cubicBezTo>
                  <a:cubicBezTo>
                    <a:pt x="8132239" y="233879"/>
                    <a:pt x="8191903" y="225939"/>
                    <a:pt x="8253177" y="222473"/>
                  </a:cubicBezTo>
                  <a:cubicBezTo>
                    <a:pt x="8274949" y="221324"/>
                    <a:pt x="8299150" y="222976"/>
                    <a:pt x="8320683" y="226393"/>
                  </a:cubicBezTo>
                  <a:cubicBezTo>
                    <a:pt x="8424731" y="242340"/>
                    <a:pt x="8527777" y="249266"/>
                    <a:pt x="8631438" y="237528"/>
                  </a:cubicBezTo>
                  <a:cubicBezTo>
                    <a:pt x="8649201" y="235596"/>
                    <a:pt x="8668058" y="233915"/>
                    <a:pt x="8686410" y="234877"/>
                  </a:cubicBezTo>
                  <a:cubicBezTo>
                    <a:pt x="8786966" y="240146"/>
                    <a:pt x="8885480" y="249315"/>
                    <a:pt x="8980658" y="273001"/>
                  </a:cubicBezTo>
                  <a:cubicBezTo>
                    <a:pt x="9012626" y="280972"/>
                    <a:pt x="9052108" y="279035"/>
                    <a:pt x="9087625" y="282423"/>
                  </a:cubicBezTo>
                  <a:cubicBezTo>
                    <a:pt x="9120583" y="285484"/>
                    <a:pt x="9154319" y="287825"/>
                    <a:pt x="9186017" y="293875"/>
                  </a:cubicBezTo>
                  <a:cubicBezTo>
                    <a:pt x="9232288" y="302785"/>
                    <a:pt x="9275554" y="305815"/>
                    <a:pt x="9323931" y="302628"/>
                  </a:cubicBezTo>
                  <a:cubicBezTo>
                    <a:pt x="9370084" y="299705"/>
                    <a:pt x="9419491" y="304964"/>
                    <a:pt x="9467213" y="307275"/>
                  </a:cubicBezTo>
                  <a:cubicBezTo>
                    <a:pt x="9520438" y="309874"/>
                    <a:pt x="9573661" y="312473"/>
                    <a:pt x="9626826" y="316213"/>
                  </a:cubicBezTo>
                  <a:cubicBezTo>
                    <a:pt x="9648094" y="317708"/>
                    <a:pt x="9671915" y="326588"/>
                    <a:pt x="9689696" y="324467"/>
                  </a:cubicBezTo>
                  <a:cubicBezTo>
                    <a:pt x="9747117" y="317175"/>
                    <a:pt x="9803355" y="332523"/>
                    <a:pt x="9860526" y="329986"/>
                  </a:cubicBezTo>
                  <a:cubicBezTo>
                    <a:pt x="9888572" y="328594"/>
                    <a:pt x="9919723" y="338048"/>
                    <a:pt x="9949775" y="340386"/>
                  </a:cubicBezTo>
                  <a:cubicBezTo>
                    <a:pt x="9998886" y="344296"/>
                    <a:pt x="10048092" y="346302"/>
                    <a:pt x="10097252" y="349262"/>
                  </a:cubicBezTo>
                  <a:cubicBezTo>
                    <a:pt x="10113390" y="350297"/>
                    <a:pt x="10129133" y="351886"/>
                    <a:pt x="10145261" y="353113"/>
                  </a:cubicBezTo>
                  <a:cubicBezTo>
                    <a:pt x="10159555" y="354243"/>
                    <a:pt x="10174512" y="356743"/>
                    <a:pt x="10188159" y="356124"/>
                  </a:cubicBezTo>
                  <a:cubicBezTo>
                    <a:pt x="10237589" y="353944"/>
                    <a:pt x="10286441" y="348682"/>
                    <a:pt x="10336144" y="348235"/>
                  </a:cubicBezTo>
                  <a:cubicBezTo>
                    <a:pt x="10379222" y="347822"/>
                    <a:pt x="10423443" y="353764"/>
                    <a:pt x="10466847" y="354131"/>
                  </a:cubicBezTo>
                  <a:cubicBezTo>
                    <a:pt x="10543353" y="354898"/>
                    <a:pt x="10619988" y="353190"/>
                    <a:pt x="10696514" y="353575"/>
                  </a:cubicBezTo>
                  <a:cubicBezTo>
                    <a:pt x="10713071" y="353680"/>
                    <a:pt x="10730069" y="359342"/>
                    <a:pt x="10746932" y="360606"/>
                  </a:cubicBezTo>
                  <a:cubicBezTo>
                    <a:pt x="10799731" y="364326"/>
                    <a:pt x="10852569" y="367289"/>
                    <a:pt x="10905388" y="370627"/>
                  </a:cubicBezTo>
                  <a:cubicBezTo>
                    <a:pt x="10935470" y="372396"/>
                    <a:pt x="10965963" y="373421"/>
                    <a:pt x="10995602" y="376691"/>
                  </a:cubicBezTo>
                  <a:cubicBezTo>
                    <a:pt x="11034750" y="381032"/>
                    <a:pt x="11070168" y="386324"/>
                    <a:pt x="11107647" y="373405"/>
                  </a:cubicBezTo>
                  <a:cubicBezTo>
                    <a:pt x="11165372" y="353347"/>
                    <a:pt x="11236837" y="366060"/>
                    <a:pt x="11302440" y="364156"/>
                  </a:cubicBezTo>
                  <a:cubicBezTo>
                    <a:pt x="11319394" y="363708"/>
                    <a:pt x="11336655" y="364422"/>
                    <a:pt x="11353613" y="363785"/>
                  </a:cubicBezTo>
                  <a:cubicBezTo>
                    <a:pt x="11384961" y="362566"/>
                    <a:pt x="11415955" y="360947"/>
                    <a:pt x="11447323" y="359346"/>
                  </a:cubicBezTo>
                  <a:cubicBezTo>
                    <a:pt x="11452855" y="359066"/>
                    <a:pt x="11459104" y="359200"/>
                    <a:pt x="11464292" y="358519"/>
                  </a:cubicBezTo>
                  <a:cubicBezTo>
                    <a:pt x="11512058" y="353010"/>
                    <a:pt x="11559143" y="346321"/>
                    <a:pt x="11607560" y="342370"/>
                  </a:cubicBezTo>
                  <a:cubicBezTo>
                    <a:pt x="11631218" y="340368"/>
                    <a:pt x="11657295" y="341352"/>
                    <a:pt x="11681426" y="344335"/>
                  </a:cubicBezTo>
                  <a:cubicBezTo>
                    <a:pt x="11751997" y="352993"/>
                    <a:pt x="11821986" y="358760"/>
                    <a:pt x="11893565" y="355261"/>
                  </a:cubicBezTo>
                  <a:cubicBezTo>
                    <a:pt x="11921973" y="353889"/>
                    <a:pt x="11953288" y="360300"/>
                    <a:pt x="11983290" y="363588"/>
                  </a:cubicBezTo>
                  <a:lnTo>
                    <a:pt x="12192000" y="388018"/>
                  </a:lnTo>
                  <a:lnTo>
                    <a:pt x="12192000" y="577115"/>
                  </a:lnTo>
                  <a:lnTo>
                    <a:pt x="12157329" y="588862"/>
                  </a:lnTo>
                  <a:cubicBezTo>
                    <a:pt x="12118393" y="608572"/>
                    <a:pt x="12109715" y="605637"/>
                    <a:pt x="12066948" y="586034"/>
                  </a:cubicBezTo>
                  <a:cubicBezTo>
                    <a:pt x="12016991" y="563193"/>
                    <a:pt x="11965119" y="541779"/>
                    <a:pt x="11911344" y="521599"/>
                  </a:cubicBezTo>
                  <a:cubicBezTo>
                    <a:pt x="11894383" y="515178"/>
                    <a:pt x="11869417" y="514060"/>
                    <a:pt x="11847823" y="511785"/>
                  </a:cubicBezTo>
                  <a:cubicBezTo>
                    <a:pt x="11811233" y="507768"/>
                    <a:pt x="11773630" y="501982"/>
                    <a:pt x="11737547" y="502380"/>
                  </a:cubicBezTo>
                  <a:cubicBezTo>
                    <a:pt x="11702930" y="502855"/>
                    <a:pt x="11668388" y="508866"/>
                    <a:pt x="11636052" y="514993"/>
                  </a:cubicBezTo>
                  <a:cubicBezTo>
                    <a:pt x="11545722" y="532199"/>
                    <a:pt x="11462455" y="555118"/>
                    <a:pt x="11394706" y="590867"/>
                  </a:cubicBezTo>
                  <a:cubicBezTo>
                    <a:pt x="11385999" y="595562"/>
                    <a:pt x="11369016" y="596581"/>
                    <a:pt x="11354978" y="597561"/>
                  </a:cubicBezTo>
                  <a:cubicBezTo>
                    <a:pt x="11332076" y="599224"/>
                    <a:pt x="11308448" y="600655"/>
                    <a:pt x="11285306" y="599825"/>
                  </a:cubicBezTo>
                  <a:cubicBezTo>
                    <a:pt x="11172906" y="595841"/>
                    <a:pt x="11083430" y="617861"/>
                    <a:pt x="11008528" y="656670"/>
                  </a:cubicBezTo>
                  <a:cubicBezTo>
                    <a:pt x="10986971" y="667750"/>
                    <a:pt x="10970753" y="668236"/>
                    <a:pt x="10948735" y="652964"/>
                  </a:cubicBezTo>
                  <a:cubicBezTo>
                    <a:pt x="10923173" y="635218"/>
                    <a:pt x="10885031" y="639705"/>
                    <a:pt x="10850698" y="641721"/>
                  </a:cubicBezTo>
                  <a:cubicBezTo>
                    <a:pt x="10815269" y="643680"/>
                    <a:pt x="10779458" y="645811"/>
                    <a:pt x="10744026" y="647769"/>
                  </a:cubicBezTo>
                  <a:cubicBezTo>
                    <a:pt x="10717832" y="649066"/>
                    <a:pt x="10692021" y="650003"/>
                    <a:pt x="10666160" y="651891"/>
                  </a:cubicBezTo>
                  <a:cubicBezTo>
                    <a:pt x="10585627" y="657783"/>
                    <a:pt x="10513854" y="650969"/>
                    <a:pt x="10450521" y="616552"/>
                  </a:cubicBezTo>
                  <a:cubicBezTo>
                    <a:pt x="10402221" y="590175"/>
                    <a:pt x="10339099" y="579806"/>
                    <a:pt x="10271192" y="583498"/>
                  </a:cubicBezTo>
                  <a:cubicBezTo>
                    <a:pt x="10262701" y="584006"/>
                    <a:pt x="10251859" y="587254"/>
                    <a:pt x="10246067" y="585423"/>
                  </a:cubicBezTo>
                  <a:cubicBezTo>
                    <a:pt x="10158786" y="558528"/>
                    <a:pt x="10086634" y="594049"/>
                    <a:pt x="10005027" y="592252"/>
                  </a:cubicBezTo>
                  <a:cubicBezTo>
                    <a:pt x="9969004" y="591507"/>
                    <a:pt x="9931565" y="603664"/>
                    <a:pt x="9898681" y="613195"/>
                  </a:cubicBezTo>
                  <a:cubicBezTo>
                    <a:pt x="9853463" y="626281"/>
                    <a:pt x="9813049" y="639042"/>
                    <a:pt x="9753225" y="629038"/>
                  </a:cubicBezTo>
                  <a:cubicBezTo>
                    <a:pt x="9693404" y="618845"/>
                    <a:pt x="9637675" y="628898"/>
                    <a:pt x="9591376" y="648601"/>
                  </a:cubicBezTo>
                  <a:cubicBezTo>
                    <a:pt x="9556001" y="663537"/>
                    <a:pt x="9518120" y="663077"/>
                    <a:pt x="9472860" y="655936"/>
                  </a:cubicBezTo>
                  <a:cubicBezTo>
                    <a:pt x="9416283" y="647056"/>
                    <a:pt x="9357217" y="643578"/>
                    <a:pt x="9299788" y="636945"/>
                  </a:cubicBezTo>
                  <a:cubicBezTo>
                    <a:pt x="9287347" y="635531"/>
                    <a:pt x="9271710" y="632039"/>
                    <a:pt x="9264605" y="627087"/>
                  </a:cubicBezTo>
                  <a:cubicBezTo>
                    <a:pt x="9177661" y="565680"/>
                    <a:pt x="9051076" y="558473"/>
                    <a:pt x="8926435" y="549269"/>
                  </a:cubicBezTo>
                  <a:cubicBezTo>
                    <a:pt x="8850925" y="543595"/>
                    <a:pt x="8774954" y="539613"/>
                    <a:pt x="8698934" y="536583"/>
                  </a:cubicBezTo>
                  <a:cubicBezTo>
                    <a:pt x="8673232" y="535428"/>
                    <a:pt x="8645916" y="537050"/>
                    <a:pt x="8622862" y="541563"/>
                  </a:cubicBezTo>
                  <a:cubicBezTo>
                    <a:pt x="8574890" y="551069"/>
                    <a:pt x="8530403" y="564380"/>
                    <a:pt x="8482784" y="574094"/>
                  </a:cubicBezTo>
                  <a:cubicBezTo>
                    <a:pt x="8464923" y="577929"/>
                    <a:pt x="8442157" y="576927"/>
                    <a:pt x="8421565" y="576610"/>
                  </a:cubicBezTo>
                  <a:cubicBezTo>
                    <a:pt x="8385152" y="576229"/>
                    <a:pt x="8345023" y="569546"/>
                    <a:pt x="8313469" y="574762"/>
                  </a:cubicBezTo>
                  <a:cubicBezTo>
                    <a:pt x="8231431" y="588203"/>
                    <a:pt x="8155671" y="580227"/>
                    <a:pt x="8079520" y="558685"/>
                  </a:cubicBezTo>
                  <a:cubicBezTo>
                    <a:pt x="7972906" y="528487"/>
                    <a:pt x="7870782" y="525043"/>
                    <a:pt x="7773327" y="558854"/>
                  </a:cubicBezTo>
                  <a:cubicBezTo>
                    <a:pt x="7729470" y="574107"/>
                    <a:pt x="7688069" y="563543"/>
                    <a:pt x="7652477" y="547561"/>
                  </a:cubicBezTo>
                  <a:cubicBezTo>
                    <a:pt x="7611494" y="529005"/>
                    <a:pt x="7570974" y="522685"/>
                    <a:pt x="7522274" y="532150"/>
                  </a:cubicBezTo>
                  <a:cubicBezTo>
                    <a:pt x="7511488" y="534257"/>
                    <a:pt x="7496511" y="532136"/>
                    <a:pt x="7484080" y="530532"/>
                  </a:cubicBezTo>
                  <a:cubicBezTo>
                    <a:pt x="7413133" y="522044"/>
                    <a:pt x="7341987" y="510303"/>
                    <a:pt x="7282277" y="540177"/>
                  </a:cubicBezTo>
                  <a:cubicBezTo>
                    <a:pt x="7270558" y="546051"/>
                    <a:pt x="7251336" y="547713"/>
                    <a:pt x="7235690" y="551282"/>
                  </a:cubicBezTo>
                  <a:cubicBezTo>
                    <a:pt x="7170161" y="565782"/>
                    <a:pt x="7172820" y="564203"/>
                    <a:pt x="7116339" y="539494"/>
                  </a:cubicBezTo>
                  <a:cubicBezTo>
                    <a:pt x="7086841" y="526502"/>
                    <a:pt x="7045980" y="512724"/>
                    <a:pt x="7011067" y="511848"/>
                  </a:cubicBezTo>
                  <a:cubicBezTo>
                    <a:pt x="6800473" y="506533"/>
                    <a:pt x="6601893" y="468653"/>
                    <a:pt x="6403234" y="432296"/>
                  </a:cubicBezTo>
                  <a:cubicBezTo>
                    <a:pt x="6280760" y="409851"/>
                    <a:pt x="6160432" y="402592"/>
                    <a:pt x="6036273" y="412301"/>
                  </a:cubicBezTo>
                  <a:cubicBezTo>
                    <a:pt x="5946471" y="419425"/>
                    <a:pt x="5863077" y="395593"/>
                    <a:pt x="5780467" y="377910"/>
                  </a:cubicBezTo>
                  <a:cubicBezTo>
                    <a:pt x="5763357" y="374343"/>
                    <a:pt x="5747757" y="363033"/>
                    <a:pt x="5739051" y="353609"/>
                  </a:cubicBezTo>
                  <a:cubicBezTo>
                    <a:pt x="5707675" y="320294"/>
                    <a:pt x="5653252" y="312483"/>
                    <a:pt x="5583566" y="321995"/>
                  </a:cubicBezTo>
                  <a:cubicBezTo>
                    <a:pt x="5528347" y="329404"/>
                    <a:pt x="5477716" y="340486"/>
                    <a:pt x="5432030" y="362512"/>
                  </a:cubicBezTo>
                  <a:cubicBezTo>
                    <a:pt x="5378421" y="388318"/>
                    <a:pt x="5322767" y="418026"/>
                    <a:pt x="5241398" y="425781"/>
                  </a:cubicBezTo>
                  <a:cubicBezTo>
                    <a:pt x="5206262" y="429089"/>
                    <a:pt x="5176131" y="428273"/>
                    <a:pt x="5139710" y="421022"/>
                  </a:cubicBezTo>
                  <a:cubicBezTo>
                    <a:pt x="5069048" y="407018"/>
                    <a:pt x="4997864" y="396037"/>
                    <a:pt x="4929402" y="424310"/>
                  </a:cubicBezTo>
                  <a:cubicBezTo>
                    <a:pt x="4891785" y="439890"/>
                    <a:pt x="4841650" y="448519"/>
                    <a:pt x="4782793" y="441046"/>
                  </a:cubicBezTo>
                  <a:cubicBezTo>
                    <a:pt x="4709316" y="431663"/>
                    <a:pt x="4641426" y="442031"/>
                    <a:pt x="4577594" y="459290"/>
                  </a:cubicBezTo>
                  <a:cubicBezTo>
                    <a:pt x="4554816" y="465538"/>
                    <a:pt x="4527069" y="468279"/>
                    <a:pt x="4500826" y="470529"/>
                  </a:cubicBezTo>
                  <a:cubicBezTo>
                    <a:pt x="4440199" y="475746"/>
                    <a:pt x="4379252" y="479993"/>
                    <a:pt x="4317973" y="483649"/>
                  </a:cubicBezTo>
                  <a:cubicBezTo>
                    <a:pt x="4267762" y="486741"/>
                    <a:pt x="4217264" y="488292"/>
                    <a:pt x="4166722" y="490602"/>
                  </a:cubicBezTo>
                  <a:cubicBezTo>
                    <a:pt x="4111394" y="493045"/>
                    <a:pt x="4067073" y="503124"/>
                    <a:pt x="4042814" y="530660"/>
                  </a:cubicBezTo>
                  <a:cubicBezTo>
                    <a:pt x="4034996" y="539407"/>
                    <a:pt x="4017001" y="545715"/>
                    <a:pt x="4002653" y="552594"/>
                  </a:cubicBezTo>
                  <a:cubicBezTo>
                    <a:pt x="3992459" y="557592"/>
                    <a:pt x="3979023" y="561086"/>
                    <a:pt x="3969549" y="566312"/>
                  </a:cubicBezTo>
                  <a:cubicBezTo>
                    <a:pt x="3919896" y="593854"/>
                    <a:pt x="3870968" y="621622"/>
                    <a:pt x="3821685" y="649183"/>
                  </a:cubicBezTo>
                  <a:cubicBezTo>
                    <a:pt x="3816761" y="651788"/>
                    <a:pt x="3811445" y="654943"/>
                    <a:pt x="3805138" y="655947"/>
                  </a:cubicBezTo>
                  <a:cubicBezTo>
                    <a:pt x="3739817" y="666451"/>
                    <a:pt x="3673801" y="676154"/>
                    <a:pt x="3609177" y="687459"/>
                  </a:cubicBezTo>
                  <a:cubicBezTo>
                    <a:pt x="3584288" y="691878"/>
                    <a:pt x="3558597" y="697589"/>
                    <a:pt x="3539727" y="706521"/>
                  </a:cubicBezTo>
                  <a:cubicBezTo>
                    <a:pt x="3496714" y="726780"/>
                    <a:pt x="3457268" y="749132"/>
                    <a:pt x="3396572" y="755681"/>
                  </a:cubicBezTo>
                  <a:cubicBezTo>
                    <a:pt x="3378807" y="757611"/>
                    <a:pt x="3357809" y="758036"/>
                    <a:pt x="3341054" y="754679"/>
                  </a:cubicBezTo>
                  <a:cubicBezTo>
                    <a:pt x="3272962" y="740809"/>
                    <a:pt x="3206471" y="724541"/>
                    <a:pt x="3138775" y="710120"/>
                  </a:cubicBezTo>
                  <a:cubicBezTo>
                    <a:pt x="3095820" y="701191"/>
                    <a:pt x="3056969" y="691141"/>
                    <a:pt x="3037283" y="666453"/>
                  </a:cubicBezTo>
                  <a:cubicBezTo>
                    <a:pt x="3031764" y="659487"/>
                    <a:pt x="3015626" y="651391"/>
                    <a:pt x="3002117" y="649347"/>
                  </a:cubicBezTo>
                  <a:cubicBezTo>
                    <a:pt x="2915220" y="636209"/>
                    <a:pt x="2829194" y="627503"/>
                    <a:pt x="2747294" y="652400"/>
                  </a:cubicBezTo>
                  <a:cubicBezTo>
                    <a:pt x="2730084" y="657794"/>
                    <a:pt x="2698519" y="656140"/>
                    <a:pt x="2676273" y="652304"/>
                  </a:cubicBezTo>
                  <a:cubicBezTo>
                    <a:pt x="2590546" y="637890"/>
                    <a:pt x="2508883" y="630176"/>
                    <a:pt x="2432360" y="657836"/>
                  </a:cubicBezTo>
                  <a:cubicBezTo>
                    <a:pt x="2423352" y="661179"/>
                    <a:pt x="2395274" y="656272"/>
                    <a:pt x="2382311" y="650824"/>
                  </a:cubicBezTo>
                  <a:cubicBezTo>
                    <a:pt x="2257393" y="597728"/>
                    <a:pt x="2187724" y="592930"/>
                    <a:pt x="2055134" y="630053"/>
                  </a:cubicBezTo>
                  <a:cubicBezTo>
                    <a:pt x="2046542" y="632464"/>
                    <a:pt x="2035364" y="635121"/>
                    <a:pt x="2031829" y="639324"/>
                  </a:cubicBezTo>
                  <a:cubicBezTo>
                    <a:pt x="2007977" y="666120"/>
                    <a:pt x="1960229" y="664380"/>
                    <a:pt x="1912764" y="664183"/>
                  </a:cubicBezTo>
                  <a:cubicBezTo>
                    <a:pt x="1860521" y="663924"/>
                    <a:pt x="1808236" y="664426"/>
                    <a:pt x="1755637" y="663960"/>
                  </a:cubicBezTo>
                  <a:cubicBezTo>
                    <a:pt x="1746439" y="663859"/>
                    <a:pt x="1736243" y="661799"/>
                    <a:pt x="1727159" y="659605"/>
                  </a:cubicBezTo>
                  <a:cubicBezTo>
                    <a:pt x="1692256" y="651480"/>
                    <a:pt x="1658604" y="640559"/>
                    <a:pt x="1622470" y="634850"/>
                  </a:cubicBezTo>
                  <a:cubicBezTo>
                    <a:pt x="1544362" y="622552"/>
                    <a:pt x="1469248" y="602210"/>
                    <a:pt x="1385955" y="604522"/>
                  </a:cubicBezTo>
                  <a:cubicBezTo>
                    <a:pt x="1371585" y="604913"/>
                    <a:pt x="1355357" y="598530"/>
                    <a:pt x="1340055" y="595629"/>
                  </a:cubicBezTo>
                  <a:cubicBezTo>
                    <a:pt x="1312351" y="590552"/>
                    <a:pt x="1285460" y="583993"/>
                    <a:pt x="1257271" y="581180"/>
                  </a:cubicBezTo>
                  <a:cubicBezTo>
                    <a:pt x="1182583" y="573830"/>
                    <a:pt x="1107142" y="566824"/>
                    <a:pt x="1031914" y="562692"/>
                  </a:cubicBezTo>
                  <a:cubicBezTo>
                    <a:pt x="995593" y="560597"/>
                    <a:pt x="958880" y="565923"/>
                    <a:pt x="922031" y="566853"/>
                  </a:cubicBezTo>
                  <a:cubicBezTo>
                    <a:pt x="905446" y="567320"/>
                    <a:pt x="878533" y="568199"/>
                    <a:pt x="873250" y="563724"/>
                  </a:cubicBezTo>
                  <a:cubicBezTo>
                    <a:pt x="832343" y="529722"/>
                    <a:pt x="772202" y="532674"/>
                    <a:pt x="711627" y="529880"/>
                  </a:cubicBezTo>
                  <a:cubicBezTo>
                    <a:pt x="577999" y="523641"/>
                    <a:pt x="447408" y="543696"/>
                    <a:pt x="311112" y="525106"/>
                  </a:cubicBezTo>
                  <a:cubicBezTo>
                    <a:pt x="271645" y="519795"/>
                    <a:pt x="226936" y="530235"/>
                    <a:pt x="184145" y="532188"/>
                  </a:cubicBezTo>
                  <a:cubicBezTo>
                    <a:pt x="162015" y="533128"/>
                    <a:pt x="137665" y="534333"/>
                    <a:pt x="116886" y="530572"/>
                  </a:cubicBezTo>
                  <a:cubicBezTo>
                    <a:pt x="84810" y="524693"/>
                    <a:pt x="54011" y="515448"/>
                    <a:pt x="23941" y="506433"/>
                  </a:cubicBezTo>
                  <a:lnTo>
                    <a:pt x="0" y="502149"/>
                  </a:lnTo>
                  <a:close/>
                </a:path>
              </a:pathLst>
            </a:custGeom>
            <a:blipFill>
              <a:blip r:embed="rId2">
                <a:alphaModFix amt="57000"/>
              </a:blip>
              <a:tile tx="0" ty="0" sx="100000" sy="100000" flip="none" algn="tl"/>
            </a:blip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1B82618-BE81-6C7F-19BD-C130203E818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951445" y="3639234"/>
            <a:ext cx="8118070" cy="1691572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342900" indent="-342900"/>
            <a:r>
              <a:rPr lang="en-GB" sz="2400" dirty="0">
                <a:solidFill>
                  <a:srgbClr val="FFFFFF">
                    <a:alpha val="80000"/>
                  </a:srgbClr>
                </a:solidFill>
                <a:cs typeface="Calibri"/>
              </a:rPr>
              <a:t>https://uowtsd.sharepoint.com/teams/assignment117_GRP/Shared%20Documents/General/Recordings/New%20channel%20meeting-20230422_214557-Meeting%20Recording.mp4?web=1</a:t>
            </a:r>
          </a:p>
        </p:txBody>
      </p:sp>
    </p:spTree>
    <p:extLst>
      <p:ext uri="{BB962C8B-B14F-4D97-AF65-F5344CB8AC3E}">
        <p14:creationId xmlns:p14="http://schemas.microsoft.com/office/powerpoint/2010/main" val="179901426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0</Words>
  <Application>Microsoft Office PowerPoint</Application>
  <PresentationFormat>Widescreen</PresentationFormat>
  <Paragraphs>0</Paragraphs>
  <Slides>14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5" baseType="lpstr">
      <vt:lpstr>office theme</vt:lpstr>
      <vt:lpstr>Gender Inequality in Modern Society</vt:lpstr>
      <vt:lpstr>Stage One:  What is gender inequality?</vt:lpstr>
      <vt:lpstr>Definition:</vt:lpstr>
      <vt:lpstr>Stage Two:  What challenges are linked?</vt:lpstr>
      <vt:lpstr>Challenges:</vt:lpstr>
      <vt:lpstr>Stage Three:  What can be done to help?</vt:lpstr>
      <vt:lpstr>How to help:</vt:lpstr>
      <vt:lpstr>Stage Four:  What solutions do we have?</vt:lpstr>
      <vt:lpstr>Current Solutions:</vt:lpstr>
      <vt:lpstr>More work needed:</vt:lpstr>
      <vt:lpstr>Conclusion:</vt:lpstr>
      <vt:lpstr>References</vt:lpstr>
      <vt:lpstr>References</vt:lpstr>
      <vt:lpstr>Teams Link: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lastModifiedBy/>
  <cp:revision>438</cp:revision>
  <dcterms:created xsi:type="dcterms:W3CDTF">2023-04-14T09:14:24Z</dcterms:created>
  <dcterms:modified xsi:type="dcterms:W3CDTF">2023-04-22T20:53:29Z</dcterms:modified>
</cp:coreProperties>
</file>