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</p:sldIdLst>
  <p:sldSz cx="6858000" cy="9144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236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ad Islam" userId="589b5c43c735541c" providerId="LiveId" clId="{0109800E-E845-461A-BEA4-D2BB5E692E1E}"/>
    <pc:docChg chg="undo custSel addSld modSld sldOrd modMainMaster">
      <pc:chgData name="Mohammad Islam" userId="589b5c43c735541c" providerId="LiveId" clId="{0109800E-E845-461A-BEA4-D2BB5E692E1E}" dt="2022-11-25T15:32:09.593" v="109" actId="20577"/>
      <pc:docMkLst>
        <pc:docMk/>
      </pc:docMkLst>
      <pc:sldChg chg="addSp delSp modSp mod setBg">
        <pc:chgData name="Mohammad Islam" userId="589b5c43c735541c" providerId="LiveId" clId="{0109800E-E845-461A-BEA4-D2BB5E692E1E}" dt="2022-11-25T15:32:09.593" v="109" actId="20577"/>
        <pc:sldMkLst>
          <pc:docMk/>
          <pc:sldMk cId="3719271800" sldId="256"/>
        </pc:sldMkLst>
        <pc:spChg chg="mod">
          <ac:chgData name="Mohammad Islam" userId="589b5c43c735541c" providerId="LiveId" clId="{0109800E-E845-461A-BEA4-D2BB5E692E1E}" dt="2022-11-16T01:14:27.285" v="68" actId="255"/>
          <ac:spMkLst>
            <pc:docMk/>
            <pc:sldMk cId="3719271800" sldId="256"/>
            <ac:spMk id="2" creationId="{DBAAEC35-2F2F-404A-77B9-DC9C22F38213}"/>
          </ac:spMkLst>
        </pc:spChg>
        <pc:spChg chg="mod">
          <ac:chgData name="Mohammad Islam" userId="589b5c43c735541c" providerId="LiveId" clId="{0109800E-E845-461A-BEA4-D2BB5E692E1E}" dt="2022-11-16T01:18:04.009" v="79" actId="14100"/>
          <ac:spMkLst>
            <pc:docMk/>
            <pc:sldMk cId="3719271800" sldId="256"/>
            <ac:spMk id="3" creationId="{A8856A09-3F31-DA9F-CDEC-BD046C876468}"/>
          </ac:spMkLst>
        </pc:spChg>
        <pc:spChg chg="mod">
          <ac:chgData name="Mohammad Islam" userId="589b5c43c735541c" providerId="LiveId" clId="{0109800E-E845-461A-BEA4-D2BB5E692E1E}" dt="2022-11-25T15:32:09.593" v="109" actId="20577"/>
          <ac:spMkLst>
            <pc:docMk/>
            <pc:sldMk cId="3719271800" sldId="256"/>
            <ac:spMk id="4" creationId="{DC22D66A-C057-C9AB-041D-71EAE396A8F3}"/>
          </ac:spMkLst>
        </pc:spChg>
        <pc:spChg chg="mod">
          <ac:chgData name="Mohammad Islam" userId="589b5c43c735541c" providerId="LiveId" clId="{0109800E-E845-461A-BEA4-D2BB5E692E1E}" dt="2022-11-16T01:18:44.004" v="81" actId="113"/>
          <ac:spMkLst>
            <pc:docMk/>
            <pc:sldMk cId="3719271800" sldId="256"/>
            <ac:spMk id="5" creationId="{F8F97BA6-81D6-EEA6-ADD1-54D666ACA059}"/>
          </ac:spMkLst>
        </pc:spChg>
        <pc:spChg chg="add del mod">
          <ac:chgData name="Mohammad Islam" userId="589b5c43c735541c" providerId="LiveId" clId="{0109800E-E845-461A-BEA4-D2BB5E692E1E}" dt="2022-11-16T01:10:43.244" v="53" actId="478"/>
          <ac:spMkLst>
            <pc:docMk/>
            <pc:sldMk cId="3719271800" sldId="256"/>
            <ac:spMk id="8" creationId="{FF76CA27-1140-CA65-59C9-36A57C94208B}"/>
          </ac:spMkLst>
        </pc:spChg>
        <pc:picChg chg="add mod">
          <ac:chgData name="Mohammad Islam" userId="589b5c43c735541c" providerId="LiveId" clId="{0109800E-E845-461A-BEA4-D2BB5E692E1E}" dt="2022-11-16T01:13:09.402" v="64" actId="1076"/>
          <ac:picMkLst>
            <pc:docMk/>
            <pc:sldMk cId="3719271800" sldId="256"/>
            <ac:picMk id="7" creationId="{85BFC443-2151-EE08-A0CA-7A58177B22DD}"/>
          </ac:picMkLst>
        </pc:picChg>
        <pc:picChg chg="add mod">
          <ac:chgData name="Mohammad Islam" userId="589b5c43c735541c" providerId="LiveId" clId="{0109800E-E845-461A-BEA4-D2BB5E692E1E}" dt="2022-11-16T01:17:55.801" v="78" actId="1076"/>
          <ac:picMkLst>
            <pc:docMk/>
            <pc:sldMk cId="3719271800" sldId="256"/>
            <ac:picMk id="9" creationId="{18F0696E-1A3E-D312-073C-461316DFFF30}"/>
          </ac:picMkLst>
        </pc:picChg>
      </pc:sldChg>
      <pc:sldChg chg="addSp delSp modSp new mod ord">
        <pc:chgData name="Mohammad Islam" userId="589b5c43c735541c" providerId="LiveId" clId="{0109800E-E845-461A-BEA4-D2BB5E692E1E}" dt="2022-11-16T01:23:15.762" v="94" actId="1076"/>
        <pc:sldMkLst>
          <pc:docMk/>
          <pc:sldMk cId="2746640805" sldId="257"/>
        </pc:sldMkLst>
        <pc:spChg chg="del">
          <ac:chgData name="Mohammad Islam" userId="589b5c43c735541c" providerId="LiveId" clId="{0109800E-E845-461A-BEA4-D2BB5E692E1E}" dt="2022-11-16T01:21:12.963" v="86" actId="478"/>
          <ac:spMkLst>
            <pc:docMk/>
            <pc:sldMk cId="2746640805" sldId="257"/>
            <ac:spMk id="2" creationId="{C4E541FA-D7F7-E174-BCAB-68AB4C9E68C3}"/>
          </ac:spMkLst>
        </pc:spChg>
        <pc:spChg chg="del">
          <ac:chgData name="Mohammad Islam" userId="589b5c43c735541c" providerId="LiveId" clId="{0109800E-E845-461A-BEA4-D2BB5E692E1E}" dt="2022-11-16T01:21:15.034" v="87" actId="478"/>
          <ac:spMkLst>
            <pc:docMk/>
            <pc:sldMk cId="2746640805" sldId="257"/>
            <ac:spMk id="3" creationId="{2F4E2224-84DB-7BF8-7DF3-F383A99C75F0}"/>
          </ac:spMkLst>
        </pc:spChg>
        <pc:spChg chg="add mod">
          <ac:chgData name="Mohammad Islam" userId="589b5c43c735541c" providerId="LiveId" clId="{0109800E-E845-461A-BEA4-D2BB5E692E1E}" dt="2022-11-16T01:23:15.762" v="94" actId="1076"/>
          <ac:spMkLst>
            <pc:docMk/>
            <pc:sldMk cId="2746640805" sldId="257"/>
            <ac:spMk id="5" creationId="{D54C4998-ECD5-7EF0-3078-C6A9BF622A3E}"/>
          </ac:spMkLst>
        </pc:spChg>
      </pc:sldChg>
      <pc:sldMasterChg chg="modSp modSldLayout">
        <pc:chgData name="Mohammad Islam" userId="589b5c43c735541c" providerId="LiveId" clId="{0109800E-E845-461A-BEA4-D2BB5E692E1E}" dt="2022-11-16T01:03:55.473" v="39"/>
        <pc:sldMasterMkLst>
          <pc:docMk/>
          <pc:sldMasterMk cId="2132743363" sldId="2147483648"/>
        </pc:sldMasterMkLst>
        <pc:spChg chg="mod">
          <ac:chgData name="Mohammad Islam" userId="589b5c43c735541c" providerId="LiveId" clId="{0109800E-E845-461A-BEA4-D2BB5E692E1E}" dt="2022-11-16T01:03:55.473" v="39"/>
          <ac:spMkLst>
            <pc:docMk/>
            <pc:sldMasterMk cId="2132743363" sldId="2147483648"/>
            <ac:spMk id="2" creationId="{EC52C1D4-B059-49FC-B1C0-532796EC314D}"/>
          </ac:spMkLst>
        </pc:spChg>
        <pc:spChg chg="mod">
          <ac:chgData name="Mohammad Islam" userId="589b5c43c735541c" providerId="LiveId" clId="{0109800E-E845-461A-BEA4-D2BB5E692E1E}" dt="2022-11-16T01:03:55.473" v="39"/>
          <ac:spMkLst>
            <pc:docMk/>
            <pc:sldMasterMk cId="2132743363" sldId="2147483648"/>
            <ac:spMk id="3" creationId="{629F2847-A26E-774F-CFFF-0347936F8EA5}"/>
          </ac:spMkLst>
        </pc:spChg>
        <pc:spChg chg="mod">
          <ac:chgData name="Mohammad Islam" userId="589b5c43c735541c" providerId="LiveId" clId="{0109800E-E845-461A-BEA4-D2BB5E692E1E}" dt="2022-11-16T01:03:55.473" v="39"/>
          <ac:spMkLst>
            <pc:docMk/>
            <pc:sldMasterMk cId="2132743363" sldId="2147483648"/>
            <ac:spMk id="4" creationId="{B85FA702-2CE1-8C95-7CA2-F734BD6919DE}"/>
          </ac:spMkLst>
        </pc:spChg>
        <pc:spChg chg="mod">
          <ac:chgData name="Mohammad Islam" userId="589b5c43c735541c" providerId="LiveId" clId="{0109800E-E845-461A-BEA4-D2BB5E692E1E}" dt="2022-11-16T01:03:55.473" v="39"/>
          <ac:spMkLst>
            <pc:docMk/>
            <pc:sldMasterMk cId="2132743363" sldId="2147483648"/>
            <ac:spMk id="5" creationId="{315046CD-2C7B-AC4E-98C2-E59F2E74DFBC}"/>
          </ac:spMkLst>
        </pc:spChg>
        <pc:spChg chg="mod">
          <ac:chgData name="Mohammad Islam" userId="589b5c43c735541c" providerId="LiveId" clId="{0109800E-E845-461A-BEA4-D2BB5E692E1E}" dt="2022-11-16T01:03:55.473" v="39"/>
          <ac:spMkLst>
            <pc:docMk/>
            <pc:sldMasterMk cId="2132743363" sldId="2147483648"/>
            <ac:spMk id="6" creationId="{53874705-9CF1-F462-21B9-26CB918AF560}"/>
          </ac:spMkLst>
        </pc:spChg>
        <pc:sldLayoutChg chg="modSp">
          <pc:chgData name="Mohammad Islam" userId="589b5c43c735541c" providerId="LiveId" clId="{0109800E-E845-461A-BEA4-D2BB5E692E1E}" dt="2022-11-16T01:03:55.473" v="39"/>
          <pc:sldLayoutMkLst>
            <pc:docMk/>
            <pc:sldMasterMk cId="2132743363" sldId="2147483648"/>
            <pc:sldLayoutMk cId="739716681" sldId="2147483649"/>
          </pc:sldLayoutMkLst>
          <pc:spChg chg="mod">
            <ac:chgData name="Mohammad Islam" userId="589b5c43c735541c" providerId="LiveId" clId="{0109800E-E845-461A-BEA4-D2BB5E692E1E}" dt="2022-11-16T01:03:55.473" v="39"/>
            <ac:spMkLst>
              <pc:docMk/>
              <pc:sldMasterMk cId="2132743363" sldId="2147483648"/>
              <pc:sldLayoutMk cId="739716681" sldId="2147483649"/>
              <ac:spMk id="2" creationId="{F811A091-CB1F-2A44-6B5C-B45F6CCAF26B}"/>
            </ac:spMkLst>
          </pc:spChg>
          <pc:spChg chg="mod">
            <ac:chgData name="Mohammad Islam" userId="589b5c43c735541c" providerId="LiveId" clId="{0109800E-E845-461A-BEA4-D2BB5E692E1E}" dt="2022-11-16T01:03:55.473" v="39"/>
            <ac:spMkLst>
              <pc:docMk/>
              <pc:sldMasterMk cId="2132743363" sldId="2147483648"/>
              <pc:sldLayoutMk cId="739716681" sldId="2147483649"/>
              <ac:spMk id="3" creationId="{6580F504-C40C-191F-9A4E-05214F7D0F8A}"/>
            </ac:spMkLst>
          </pc:spChg>
        </pc:sldLayoutChg>
        <pc:sldLayoutChg chg="modSp">
          <pc:chgData name="Mohammad Islam" userId="589b5c43c735541c" providerId="LiveId" clId="{0109800E-E845-461A-BEA4-D2BB5E692E1E}" dt="2022-11-16T01:03:55.473" v="39"/>
          <pc:sldLayoutMkLst>
            <pc:docMk/>
            <pc:sldMasterMk cId="2132743363" sldId="2147483648"/>
            <pc:sldLayoutMk cId="2186307585" sldId="2147483651"/>
          </pc:sldLayoutMkLst>
          <pc:spChg chg="mod">
            <ac:chgData name="Mohammad Islam" userId="589b5c43c735541c" providerId="LiveId" clId="{0109800E-E845-461A-BEA4-D2BB5E692E1E}" dt="2022-11-16T01:03:55.473" v="39"/>
            <ac:spMkLst>
              <pc:docMk/>
              <pc:sldMasterMk cId="2132743363" sldId="2147483648"/>
              <pc:sldLayoutMk cId="2186307585" sldId="2147483651"/>
              <ac:spMk id="2" creationId="{1B2A3AB6-1A96-A4E8-0D42-AE364ACDC77A}"/>
            </ac:spMkLst>
          </pc:spChg>
          <pc:spChg chg="mod">
            <ac:chgData name="Mohammad Islam" userId="589b5c43c735541c" providerId="LiveId" clId="{0109800E-E845-461A-BEA4-D2BB5E692E1E}" dt="2022-11-16T01:03:55.473" v="39"/>
            <ac:spMkLst>
              <pc:docMk/>
              <pc:sldMasterMk cId="2132743363" sldId="2147483648"/>
              <pc:sldLayoutMk cId="2186307585" sldId="2147483651"/>
              <ac:spMk id="3" creationId="{AAC03C00-1227-F69E-2DD5-0FFC8761624D}"/>
            </ac:spMkLst>
          </pc:spChg>
        </pc:sldLayoutChg>
        <pc:sldLayoutChg chg="modSp">
          <pc:chgData name="Mohammad Islam" userId="589b5c43c735541c" providerId="LiveId" clId="{0109800E-E845-461A-BEA4-D2BB5E692E1E}" dt="2022-11-16T01:03:55.473" v="39"/>
          <pc:sldLayoutMkLst>
            <pc:docMk/>
            <pc:sldMasterMk cId="2132743363" sldId="2147483648"/>
            <pc:sldLayoutMk cId="2277216867" sldId="2147483652"/>
          </pc:sldLayoutMkLst>
          <pc:spChg chg="mod">
            <ac:chgData name="Mohammad Islam" userId="589b5c43c735541c" providerId="LiveId" clId="{0109800E-E845-461A-BEA4-D2BB5E692E1E}" dt="2022-11-16T01:03:55.473" v="39"/>
            <ac:spMkLst>
              <pc:docMk/>
              <pc:sldMasterMk cId="2132743363" sldId="2147483648"/>
              <pc:sldLayoutMk cId="2277216867" sldId="2147483652"/>
              <ac:spMk id="3" creationId="{8596FD87-F56A-A298-C84C-B2C522177611}"/>
            </ac:spMkLst>
          </pc:spChg>
          <pc:spChg chg="mod">
            <ac:chgData name="Mohammad Islam" userId="589b5c43c735541c" providerId="LiveId" clId="{0109800E-E845-461A-BEA4-D2BB5E692E1E}" dt="2022-11-16T01:03:55.473" v="39"/>
            <ac:spMkLst>
              <pc:docMk/>
              <pc:sldMasterMk cId="2132743363" sldId="2147483648"/>
              <pc:sldLayoutMk cId="2277216867" sldId="2147483652"/>
              <ac:spMk id="4" creationId="{902B88A8-3F91-344D-5502-1480465271C2}"/>
            </ac:spMkLst>
          </pc:spChg>
        </pc:sldLayoutChg>
        <pc:sldLayoutChg chg="modSp">
          <pc:chgData name="Mohammad Islam" userId="589b5c43c735541c" providerId="LiveId" clId="{0109800E-E845-461A-BEA4-D2BB5E692E1E}" dt="2022-11-16T01:03:55.473" v="39"/>
          <pc:sldLayoutMkLst>
            <pc:docMk/>
            <pc:sldMasterMk cId="2132743363" sldId="2147483648"/>
            <pc:sldLayoutMk cId="218881737" sldId="2147483653"/>
          </pc:sldLayoutMkLst>
          <pc:spChg chg="mod">
            <ac:chgData name="Mohammad Islam" userId="589b5c43c735541c" providerId="LiveId" clId="{0109800E-E845-461A-BEA4-D2BB5E692E1E}" dt="2022-11-16T01:03:55.473" v="39"/>
            <ac:spMkLst>
              <pc:docMk/>
              <pc:sldMasterMk cId="2132743363" sldId="2147483648"/>
              <pc:sldLayoutMk cId="218881737" sldId="2147483653"/>
              <ac:spMk id="2" creationId="{37335D6E-A74C-C2BD-14FD-D73C0F2B165F}"/>
            </ac:spMkLst>
          </pc:spChg>
          <pc:spChg chg="mod">
            <ac:chgData name="Mohammad Islam" userId="589b5c43c735541c" providerId="LiveId" clId="{0109800E-E845-461A-BEA4-D2BB5E692E1E}" dt="2022-11-16T01:03:55.473" v="39"/>
            <ac:spMkLst>
              <pc:docMk/>
              <pc:sldMasterMk cId="2132743363" sldId="2147483648"/>
              <pc:sldLayoutMk cId="218881737" sldId="2147483653"/>
              <ac:spMk id="3" creationId="{11B1D842-B8A0-A314-6ADE-4301D73FD3B4}"/>
            </ac:spMkLst>
          </pc:spChg>
          <pc:spChg chg="mod">
            <ac:chgData name="Mohammad Islam" userId="589b5c43c735541c" providerId="LiveId" clId="{0109800E-E845-461A-BEA4-D2BB5E692E1E}" dt="2022-11-16T01:03:55.473" v="39"/>
            <ac:spMkLst>
              <pc:docMk/>
              <pc:sldMasterMk cId="2132743363" sldId="2147483648"/>
              <pc:sldLayoutMk cId="218881737" sldId="2147483653"/>
              <ac:spMk id="4" creationId="{CC614970-1383-65B1-90D1-D934BFDABB73}"/>
            </ac:spMkLst>
          </pc:spChg>
          <pc:spChg chg="mod">
            <ac:chgData name="Mohammad Islam" userId="589b5c43c735541c" providerId="LiveId" clId="{0109800E-E845-461A-BEA4-D2BB5E692E1E}" dt="2022-11-16T01:03:55.473" v="39"/>
            <ac:spMkLst>
              <pc:docMk/>
              <pc:sldMasterMk cId="2132743363" sldId="2147483648"/>
              <pc:sldLayoutMk cId="218881737" sldId="2147483653"/>
              <ac:spMk id="5" creationId="{2A6E9B95-323E-9ECA-D6EC-4C1805F0A5BB}"/>
            </ac:spMkLst>
          </pc:spChg>
          <pc:spChg chg="mod">
            <ac:chgData name="Mohammad Islam" userId="589b5c43c735541c" providerId="LiveId" clId="{0109800E-E845-461A-BEA4-D2BB5E692E1E}" dt="2022-11-16T01:03:55.473" v="39"/>
            <ac:spMkLst>
              <pc:docMk/>
              <pc:sldMasterMk cId="2132743363" sldId="2147483648"/>
              <pc:sldLayoutMk cId="218881737" sldId="2147483653"/>
              <ac:spMk id="6" creationId="{ABE3C82C-A4AB-3EA4-5AE0-B19FDD22321A}"/>
            </ac:spMkLst>
          </pc:spChg>
        </pc:sldLayoutChg>
        <pc:sldLayoutChg chg="modSp">
          <pc:chgData name="Mohammad Islam" userId="589b5c43c735541c" providerId="LiveId" clId="{0109800E-E845-461A-BEA4-D2BB5E692E1E}" dt="2022-11-16T01:03:55.473" v="39"/>
          <pc:sldLayoutMkLst>
            <pc:docMk/>
            <pc:sldMasterMk cId="2132743363" sldId="2147483648"/>
            <pc:sldLayoutMk cId="2652063375" sldId="2147483656"/>
          </pc:sldLayoutMkLst>
          <pc:spChg chg="mod">
            <ac:chgData name="Mohammad Islam" userId="589b5c43c735541c" providerId="LiveId" clId="{0109800E-E845-461A-BEA4-D2BB5E692E1E}" dt="2022-11-16T01:03:55.473" v="39"/>
            <ac:spMkLst>
              <pc:docMk/>
              <pc:sldMasterMk cId="2132743363" sldId="2147483648"/>
              <pc:sldLayoutMk cId="2652063375" sldId="2147483656"/>
              <ac:spMk id="2" creationId="{F611236A-9499-0594-7CD2-DDC0DB9B85DC}"/>
            </ac:spMkLst>
          </pc:spChg>
          <pc:spChg chg="mod">
            <ac:chgData name="Mohammad Islam" userId="589b5c43c735541c" providerId="LiveId" clId="{0109800E-E845-461A-BEA4-D2BB5E692E1E}" dt="2022-11-16T01:03:55.473" v="39"/>
            <ac:spMkLst>
              <pc:docMk/>
              <pc:sldMasterMk cId="2132743363" sldId="2147483648"/>
              <pc:sldLayoutMk cId="2652063375" sldId="2147483656"/>
              <ac:spMk id="3" creationId="{5232FBA9-5184-646F-CF36-D5FAB54D90EC}"/>
            </ac:spMkLst>
          </pc:spChg>
          <pc:spChg chg="mod">
            <ac:chgData name="Mohammad Islam" userId="589b5c43c735541c" providerId="LiveId" clId="{0109800E-E845-461A-BEA4-D2BB5E692E1E}" dt="2022-11-16T01:03:55.473" v="39"/>
            <ac:spMkLst>
              <pc:docMk/>
              <pc:sldMasterMk cId="2132743363" sldId="2147483648"/>
              <pc:sldLayoutMk cId="2652063375" sldId="2147483656"/>
              <ac:spMk id="4" creationId="{D2626F17-75F5-9A07-F2CC-D74A9E231A13}"/>
            </ac:spMkLst>
          </pc:spChg>
        </pc:sldLayoutChg>
        <pc:sldLayoutChg chg="modSp">
          <pc:chgData name="Mohammad Islam" userId="589b5c43c735541c" providerId="LiveId" clId="{0109800E-E845-461A-BEA4-D2BB5E692E1E}" dt="2022-11-16T01:03:55.473" v="39"/>
          <pc:sldLayoutMkLst>
            <pc:docMk/>
            <pc:sldMasterMk cId="2132743363" sldId="2147483648"/>
            <pc:sldLayoutMk cId="3387743703" sldId="2147483657"/>
          </pc:sldLayoutMkLst>
          <pc:spChg chg="mod">
            <ac:chgData name="Mohammad Islam" userId="589b5c43c735541c" providerId="LiveId" clId="{0109800E-E845-461A-BEA4-D2BB5E692E1E}" dt="2022-11-16T01:03:55.473" v="39"/>
            <ac:spMkLst>
              <pc:docMk/>
              <pc:sldMasterMk cId="2132743363" sldId="2147483648"/>
              <pc:sldLayoutMk cId="3387743703" sldId="2147483657"/>
              <ac:spMk id="2" creationId="{E03D2C7E-9C91-7A72-BB21-4A94F40D9641}"/>
            </ac:spMkLst>
          </pc:spChg>
          <pc:spChg chg="mod">
            <ac:chgData name="Mohammad Islam" userId="589b5c43c735541c" providerId="LiveId" clId="{0109800E-E845-461A-BEA4-D2BB5E692E1E}" dt="2022-11-16T01:03:55.473" v="39"/>
            <ac:spMkLst>
              <pc:docMk/>
              <pc:sldMasterMk cId="2132743363" sldId="2147483648"/>
              <pc:sldLayoutMk cId="3387743703" sldId="2147483657"/>
              <ac:spMk id="3" creationId="{A20CA65C-0372-C08F-6809-7DAFFBCF67E5}"/>
            </ac:spMkLst>
          </pc:spChg>
          <pc:spChg chg="mod">
            <ac:chgData name="Mohammad Islam" userId="589b5c43c735541c" providerId="LiveId" clId="{0109800E-E845-461A-BEA4-D2BB5E692E1E}" dt="2022-11-16T01:03:55.473" v="39"/>
            <ac:spMkLst>
              <pc:docMk/>
              <pc:sldMasterMk cId="2132743363" sldId="2147483648"/>
              <pc:sldLayoutMk cId="3387743703" sldId="2147483657"/>
              <ac:spMk id="4" creationId="{F4CBA329-7FE0-F634-3712-6D85598E2582}"/>
            </ac:spMkLst>
          </pc:spChg>
        </pc:sldLayoutChg>
        <pc:sldLayoutChg chg="modSp">
          <pc:chgData name="Mohammad Islam" userId="589b5c43c735541c" providerId="LiveId" clId="{0109800E-E845-461A-BEA4-D2BB5E692E1E}" dt="2022-11-16T01:03:55.473" v="39"/>
          <pc:sldLayoutMkLst>
            <pc:docMk/>
            <pc:sldMasterMk cId="2132743363" sldId="2147483648"/>
            <pc:sldLayoutMk cId="2210127248" sldId="2147483659"/>
          </pc:sldLayoutMkLst>
          <pc:spChg chg="mod">
            <ac:chgData name="Mohammad Islam" userId="589b5c43c735541c" providerId="LiveId" clId="{0109800E-E845-461A-BEA4-D2BB5E692E1E}" dt="2022-11-16T01:03:55.473" v="39"/>
            <ac:spMkLst>
              <pc:docMk/>
              <pc:sldMasterMk cId="2132743363" sldId="2147483648"/>
              <pc:sldLayoutMk cId="2210127248" sldId="2147483659"/>
              <ac:spMk id="2" creationId="{B52CDC1B-52C2-9FE8-240B-03E71763357D}"/>
            </ac:spMkLst>
          </pc:spChg>
          <pc:spChg chg="mod">
            <ac:chgData name="Mohammad Islam" userId="589b5c43c735541c" providerId="LiveId" clId="{0109800E-E845-461A-BEA4-D2BB5E692E1E}" dt="2022-11-16T01:03:55.473" v="39"/>
            <ac:spMkLst>
              <pc:docMk/>
              <pc:sldMasterMk cId="2132743363" sldId="2147483648"/>
              <pc:sldLayoutMk cId="2210127248" sldId="2147483659"/>
              <ac:spMk id="3" creationId="{737DBFB9-0CF4-46FB-5DC8-FE6CEFBB0B54}"/>
            </ac:spMkLst>
          </pc:spChg>
        </pc:sldLayoutChg>
      </pc:sldMasterChg>
    </pc:docChg>
  </pc:docChgLst>
  <pc:docChgLst>
    <pc:chgData name="Mohammad Islam" userId="589b5c43c735541c" providerId="LiveId" clId="{96BE15B5-3F0B-B44D-8DEF-0DB63DD3DC90}"/>
    <pc:docChg chg="undo custSel modSld">
      <pc:chgData name="Mohammad Islam" userId="589b5c43c735541c" providerId="LiveId" clId="{96BE15B5-3F0B-B44D-8DEF-0DB63DD3DC90}" dt="2022-11-19T02:17:01.956" v="20" actId="1076"/>
      <pc:docMkLst>
        <pc:docMk/>
      </pc:docMkLst>
      <pc:sldChg chg="modSp">
        <pc:chgData name="Mohammad Islam" userId="589b5c43c735541c" providerId="LiveId" clId="{96BE15B5-3F0B-B44D-8DEF-0DB63DD3DC90}" dt="2022-11-19T02:17:01.956" v="20" actId="1076"/>
        <pc:sldMkLst>
          <pc:docMk/>
          <pc:sldMk cId="3719271800" sldId="256"/>
        </pc:sldMkLst>
        <pc:spChg chg="mod">
          <ac:chgData name="Mohammad Islam" userId="589b5c43c735541c" providerId="LiveId" clId="{96BE15B5-3F0B-B44D-8DEF-0DB63DD3DC90}" dt="2022-11-19T02:17:01.956" v="20" actId="1076"/>
          <ac:spMkLst>
            <pc:docMk/>
            <pc:sldMk cId="3719271800" sldId="256"/>
            <ac:spMk id="2" creationId="{DBAAEC35-2F2F-404A-77B9-DC9C22F38213}"/>
          </ac:spMkLst>
        </pc:spChg>
        <pc:spChg chg="mod">
          <ac:chgData name="Mohammad Islam" userId="589b5c43c735541c" providerId="LiveId" clId="{96BE15B5-3F0B-B44D-8DEF-0DB63DD3DC90}" dt="2022-11-19T02:15:54.069" v="18" actId="1076"/>
          <ac:spMkLst>
            <pc:docMk/>
            <pc:sldMk cId="3719271800" sldId="256"/>
            <ac:spMk id="3" creationId="{A8856A09-3F31-DA9F-CDEC-BD046C876468}"/>
          </ac:spMkLst>
        </pc:spChg>
        <pc:spChg chg="mod">
          <ac:chgData name="Mohammad Islam" userId="589b5c43c735541c" providerId="LiveId" clId="{96BE15B5-3F0B-B44D-8DEF-0DB63DD3DC90}" dt="2022-11-19T02:12:19.089" v="3"/>
          <ac:spMkLst>
            <pc:docMk/>
            <pc:sldMk cId="3719271800" sldId="256"/>
            <ac:spMk id="4" creationId="{DC22D66A-C057-C9AB-041D-71EAE396A8F3}"/>
          </ac:spMkLst>
        </pc:spChg>
        <pc:spChg chg="mod">
          <ac:chgData name="Mohammad Islam" userId="589b5c43c735541c" providerId="LiveId" clId="{96BE15B5-3F0B-B44D-8DEF-0DB63DD3DC90}" dt="2022-11-19T02:15:23.747" v="17" actId="1076"/>
          <ac:spMkLst>
            <pc:docMk/>
            <pc:sldMk cId="3719271800" sldId="256"/>
            <ac:spMk id="5" creationId="{F8F97BA6-81D6-EEA6-ADD1-54D666ACA059}"/>
          </ac:spMkLst>
        </pc:spChg>
        <pc:picChg chg="mod">
          <ac:chgData name="Mohammad Islam" userId="589b5c43c735541c" providerId="LiveId" clId="{96BE15B5-3F0B-B44D-8DEF-0DB63DD3DC90}" dt="2022-11-19T02:16:23.500" v="19" actId="1076"/>
          <ac:picMkLst>
            <pc:docMk/>
            <pc:sldMk cId="3719271800" sldId="256"/>
            <ac:picMk id="9" creationId="{18F0696E-1A3E-D312-073C-461316DFFF3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496484"/>
            <a:ext cx="5829300" cy="3183467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4802717"/>
            <a:ext cx="5143500" cy="2207683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7C856-8E43-D04E-8BAA-CD86BD8F9578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55F57-9837-E14F-A7C5-00CB23E8F9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8455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7C856-8E43-D04E-8BAA-CD86BD8F9578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55F57-9837-E14F-A7C5-00CB23E8F9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2551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279653"/>
            <a:ext cx="5915025" cy="3803649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119286"/>
            <a:ext cx="5915025" cy="200024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7C856-8E43-D04E-8BAA-CD86BD8F9578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55F57-9837-E14F-A7C5-00CB23E8F9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176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434167"/>
            <a:ext cx="2914650" cy="5801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434167"/>
            <a:ext cx="2914650" cy="5801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7C856-8E43-D04E-8BAA-CD86BD8F9578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55F57-9837-E14F-A7C5-00CB23E8F9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5282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486836"/>
            <a:ext cx="5915025" cy="17674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241551"/>
            <a:ext cx="2901255" cy="1098549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340100"/>
            <a:ext cx="2901255" cy="4912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241551"/>
            <a:ext cx="2915543" cy="1098549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340100"/>
            <a:ext cx="2915543" cy="4912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7C856-8E43-D04E-8BAA-CD86BD8F9578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55F57-9837-E14F-A7C5-00CB23E8F9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9508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7C856-8E43-D04E-8BAA-CD86BD8F9578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55F57-9837-E14F-A7C5-00CB23E8F9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2573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7C856-8E43-D04E-8BAA-CD86BD8F9578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55F57-9837-E14F-A7C5-00CB23E8F9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1246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09600"/>
            <a:ext cx="2211884" cy="21336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316569"/>
            <a:ext cx="3471863" cy="6498167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743200"/>
            <a:ext cx="2211884" cy="508211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7C856-8E43-D04E-8BAA-CD86BD8F9578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55F57-9837-E14F-A7C5-00CB23E8F9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83890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09600"/>
            <a:ext cx="2211884" cy="21336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316569"/>
            <a:ext cx="3471863" cy="6498167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743200"/>
            <a:ext cx="2211884" cy="508211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7C856-8E43-D04E-8BAA-CD86BD8F9578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55F57-9837-E14F-A7C5-00CB23E8F9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5163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7C856-8E43-D04E-8BAA-CD86BD8F9578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55F57-9837-E14F-A7C5-00CB23E8F9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240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486834"/>
            <a:ext cx="1478756" cy="77491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486834"/>
            <a:ext cx="4350544" cy="77491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7C856-8E43-D04E-8BAA-CD86BD8F9578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55F57-9837-E14F-A7C5-00CB23E8F9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634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486836"/>
            <a:ext cx="5915025" cy="17674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434167"/>
            <a:ext cx="5915025" cy="58017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8475136"/>
            <a:ext cx="154305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27C856-8E43-D04E-8BAA-CD86BD8F9578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8475136"/>
            <a:ext cx="2314575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8475136"/>
            <a:ext cx="154305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B55F57-9837-E14F-A7C5-00CB23E8F9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6597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s.wikipedia.org/wiki/Archivo:Nao_cuspa.sv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54C4998-ECD5-7EF0-3078-C6A9BF622A3E}"/>
              </a:ext>
            </a:extLst>
          </p:cNvPr>
          <p:cNvSpPr txBox="1"/>
          <p:nvPr/>
        </p:nvSpPr>
        <p:spPr>
          <a:xfrm>
            <a:off x="482600" y="2942862"/>
            <a:ext cx="58928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/>
                <a:ea typeface="+mn-ea"/>
                <a:cs typeface="+mn-cs"/>
              </a:rPr>
              <a:t>Foreign Languages &amp; Cultural Awareness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/>
                <a:ea typeface="+mn-ea"/>
                <a:cs typeface="+mn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/>
                <a:ea typeface="+mn-ea"/>
                <a:cs typeface="+mn-cs"/>
              </a:rPr>
              <a:t>Spanish –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/>
                <a:ea typeface="+mn-ea"/>
                <a:cs typeface="+mn-cs"/>
              </a:rPr>
              <a:t>Español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/>
                <a:ea typeface="+mn-ea"/>
                <a:cs typeface="+mn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/>
                <a:ea typeface="+mn-ea"/>
                <a:cs typeface="+mn-cs"/>
              </a:rPr>
              <a:t>BMIH5003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/>
                <a:ea typeface="+mn-ea"/>
                <a:cs typeface="+mn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/>
                <a:ea typeface="+mn-ea"/>
                <a:cs typeface="+mn-cs"/>
              </a:rPr>
              <a:t>Rodrigo Aguilera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/>
                <a:ea typeface="+mn-ea"/>
                <a:cs typeface="+mn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/>
                <a:ea typeface="+mn-ea"/>
                <a:cs typeface="+mn-cs"/>
              </a:rPr>
              <a:t>International Hotel Management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/>
                <a:ea typeface="+mn-ea"/>
                <a:cs typeface="+mn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w Cen MT"/>
                <a:ea typeface="+mn-ea"/>
                <a:cs typeface="+mn-cs"/>
              </a:rPr>
              <a:t>Rodrigo.faguilera@uwtsd.ac.uk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/>
                <a:ea typeface="+mn-ea"/>
                <a:cs typeface="+mn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/>
                <a:ea typeface="+mn-ea"/>
                <a:cs typeface="+mn-cs"/>
              </a:rPr>
              <a:t> Name: Mohammad Ashraful Islam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/>
                <a:ea typeface="+mn-ea"/>
                <a:cs typeface="+mn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Tw Cen MT"/>
                <a:ea typeface="+mn-ea"/>
                <a:cs typeface="+mn-cs"/>
              </a:rPr>
              <a:t> Email: 2013089@student.uwtsd.ac.uk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/>
                <a:ea typeface="+mn-ea"/>
                <a:cs typeface="+mn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/>
                <a:ea typeface="+mn-ea"/>
                <a:cs typeface="+mn-cs"/>
              </a:rPr>
              <a:t>Student Number: 2013089</a:t>
            </a:r>
          </a:p>
        </p:txBody>
      </p:sp>
    </p:spTree>
    <p:extLst>
      <p:ext uri="{BB962C8B-B14F-4D97-AF65-F5344CB8AC3E}">
        <p14:creationId xmlns:p14="http://schemas.microsoft.com/office/powerpoint/2010/main" val="27466408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AEC35-2F2F-404A-77B9-DC9C22F382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59422" y="2084534"/>
            <a:ext cx="3329385" cy="950753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GB" sz="6000" b="1" dirty="0">
                <a:solidFill>
                  <a:schemeClr val="accent4"/>
                </a:solidFill>
                <a:latin typeface="+mn-lt"/>
              </a:rPr>
              <a:t>CUIDADO</a:t>
            </a:r>
            <a:endParaRPr lang="en-US" sz="6000" b="1" dirty="0">
              <a:solidFill>
                <a:schemeClr val="accent4"/>
              </a:solidFill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856A09-3F31-DA9F-CDEC-BD046C8764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59422" y="4742576"/>
            <a:ext cx="3329385" cy="950753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GB" sz="6000" b="1" dirty="0">
                <a:solidFill>
                  <a:schemeClr val="accent4"/>
                </a:solidFill>
              </a:rPr>
              <a:t>CAUTION</a:t>
            </a:r>
            <a:r>
              <a:rPr lang="en-GB" sz="6000" b="1" dirty="0"/>
              <a:t> </a:t>
            </a:r>
          </a:p>
          <a:p>
            <a:endParaRPr lang="en-US" sz="6000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C22D66A-C057-C9AB-041D-71EAE396A8F3}"/>
              </a:ext>
            </a:extLst>
          </p:cNvPr>
          <p:cNvSpPr/>
          <p:nvPr/>
        </p:nvSpPr>
        <p:spPr>
          <a:xfrm>
            <a:off x="1964794" y="3126487"/>
            <a:ext cx="3023523" cy="14336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lIns="91440" tIns="45721" rIns="91440" bIns="45721" rtlCol="0" anchor="ctr"/>
          <a:lstStyle/>
          <a:p>
            <a:pPr algn="ctr"/>
            <a:r>
              <a:rPr lang="en-GB" sz="2800" b="1" dirty="0">
                <a:solidFill>
                  <a:schemeClr val="tx1"/>
                </a:solidFill>
              </a:rPr>
              <a:t>NO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</a:p>
          <a:p>
            <a:pPr algn="ctr"/>
            <a:r>
              <a:rPr lang="en-GB" sz="2800" b="1">
                <a:solidFill>
                  <a:schemeClr val="tx1"/>
                </a:solidFill>
              </a:rPr>
              <a:t>ESCUPIR </a:t>
            </a:r>
            <a:endParaRPr lang="en-GB" sz="2800" b="1" dirty="0">
              <a:solidFill>
                <a:schemeClr val="tx1"/>
              </a:solidFill>
            </a:endParaRPr>
          </a:p>
          <a:p>
            <a:pPr algn="ctr"/>
            <a:r>
              <a:rPr lang="en-GB" sz="2800" b="1" dirty="0">
                <a:solidFill>
                  <a:schemeClr val="tx1"/>
                </a:solidFill>
              </a:rPr>
              <a:t>POR FAVOR</a:t>
            </a:r>
            <a:endParaRPr lang="en-US" sz="2800" b="1" dirty="0">
              <a:solidFill>
                <a:schemeClr val="tx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8F97BA6-81D6-EEA6-ADD1-54D666ACA059}"/>
              </a:ext>
            </a:extLst>
          </p:cNvPr>
          <p:cNvSpPr/>
          <p:nvPr/>
        </p:nvSpPr>
        <p:spPr>
          <a:xfrm>
            <a:off x="1811862" y="5693329"/>
            <a:ext cx="3329388" cy="15658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1" rIns="91440" bIns="45721" rtlCol="0" anchor="ctr"/>
          <a:lstStyle/>
          <a:p>
            <a:pPr algn="ctr"/>
            <a:r>
              <a:rPr lang="en-GB" sz="2800" b="1" dirty="0">
                <a:solidFill>
                  <a:schemeClr val="tx1"/>
                </a:solidFill>
              </a:rPr>
              <a:t>NO</a:t>
            </a:r>
          </a:p>
          <a:p>
            <a:pPr algn="ctr"/>
            <a:r>
              <a:rPr lang="en-GB" sz="2800" b="1" dirty="0">
                <a:solidFill>
                  <a:schemeClr val="tx1"/>
                </a:solidFill>
              </a:rPr>
              <a:t>SPITTING </a:t>
            </a:r>
          </a:p>
          <a:p>
            <a:pPr algn="ctr"/>
            <a:r>
              <a:rPr lang="en-GB" sz="2800" b="1" dirty="0">
                <a:solidFill>
                  <a:schemeClr val="tx1"/>
                </a:solidFill>
              </a:rPr>
              <a:t>PLEASE </a:t>
            </a:r>
            <a:endParaRPr lang="en-US" sz="2800" b="1" dirty="0">
              <a:solidFill>
                <a:schemeClr val="tx1"/>
              </a:solidFill>
            </a:endParaRPr>
          </a:p>
        </p:txBody>
      </p:sp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85BFC443-2151-EE08-A0CA-7A58177B22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764305" y="3450672"/>
            <a:ext cx="865360" cy="863761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18F0696E-1A3E-D312-073C-461316DFFF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764305" y="6212201"/>
            <a:ext cx="865360" cy="863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2718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62</Words>
  <Application>Microsoft Office PowerPoint</Application>
  <PresentationFormat>On-screen Show (4:3)</PresentationFormat>
  <Paragraphs>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Tw Cen MT</vt:lpstr>
      <vt:lpstr>Office Theme</vt:lpstr>
      <vt:lpstr>PowerPoint Presentation</vt:lpstr>
      <vt:lpstr>CUIDADO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CUIDADO</dc:title>
  <dc:creator>Mohammad Islam</dc:creator>
  <cp:lastModifiedBy>Mohammad Islam</cp:lastModifiedBy>
  <cp:revision>3</cp:revision>
  <dcterms:created xsi:type="dcterms:W3CDTF">2022-11-15T19:45:21Z</dcterms:created>
  <dcterms:modified xsi:type="dcterms:W3CDTF">2022-11-25T15:32:19Z</dcterms:modified>
</cp:coreProperties>
</file>