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Default Extension="gif" ContentType="image/gif"/>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27"/>
  </p:notesMasterIdLst>
  <p:handoutMasterIdLst>
    <p:handoutMasterId r:id="rId28"/>
  </p:handoutMasterIdLst>
  <p:sldIdLst>
    <p:sldId id="320" r:id="rId5"/>
    <p:sldId id="310" r:id="rId6"/>
    <p:sldId id="311" r:id="rId7"/>
    <p:sldId id="313" r:id="rId8"/>
    <p:sldId id="314" r:id="rId9"/>
    <p:sldId id="315" r:id="rId10"/>
    <p:sldId id="316" r:id="rId11"/>
    <p:sldId id="317" r:id="rId12"/>
    <p:sldId id="318" r:id="rId13"/>
    <p:sldId id="321" r:id="rId14"/>
    <p:sldId id="322" r:id="rId15"/>
    <p:sldId id="323" r:id="rId16"/>
    <p:sldId id="324" r:id="rId17"/>
    <p:sldId id="325" r:id="rId18"/>
    <p:sldId id="326" r:id="rId19"/>
    <p:sldId id="333" r:id="rId20"/>
    <p:sldId id="334" r:id="rId21"/>
    <p:sldId id="328" r:id="rId22"/>
    <p:sldId id="329" r:id="rId23"/>
    <p:sldId id="330" r:id="rId24"/>
    <p:sldId id="331" r:id="rId25"/>
    <p:sldId id="332" r:id="rId26"/>
  </p:sldIdLst>
  <p:sldSz cx="12188825" cy="6858000"/>
  <p:notesSz cx="6858000" cy="9144000"/>
  <p:custDataLst>
    <p:tags r:id="rId29"/>
  </p:custDataLst>
  <p:defaultTextStyle>
    <a:defPPr rtl="0">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546" autoAdjust="0"/>
    <p:restoredTop sz="94629" autoAdjust="0"/>
  </p:normalViewPr>
  <p:slideViewPr>
    <p:cSldViewPr showGuides="1">
      <p:cViewPr varScale="1">
        <p:scale>
          <a:sx n="116" d="100"/>
          <a:sy n="116" d="100"/>
        </p:scale>
        <p:origin x="-588" y="-114"/>
      </p:cViewPr>
      <p:guideLst>
        <p:guide orient="horz" pos="2160"/>
        <p:guide pos="3839"/>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100" d="100"/>
          <a:sy n="100" d="100"/>
        </p:scale>
        <p:origin x="2802" y="72"/>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5F4F12-F5BB-407C-9E5B-624A42C5F32A}" type="doc">
      <dgm:prSet loTypeId="urn:microsoft.com/office/officeart/2005/8/layout/matrix2" loCatId="matrix" qsTypeId="urn:microsoft.com/office/officeart/2005/8/quickstyle/3d7" qsCatId="3D" csTypeId="urn:microsoft.com/office/officeart/2005/8/colors/accent1_2" csCatId="accent1" phldr="1"/>
      <dgm:spPr/>
      <dgm:t>
        <a:bodyPr/>
        <a:lstStyle/>
        <a:p>
          <a:endParaRPr lang="fr-FR"/>
        </a:p>
      </dgm:t>
    </dgm:pt>
    <dgm:pt modelId="{555F397B-2521-4CE5-9980-34D57AF34569}">
      <dgm:prSet phldrT="[Texte]" custT="1"/>
      <dgm:spPr/>
      <dgm:t>
        <a:bodyPr/>
        <a:lstStyle/>
        <a:p>
          <a:pPr algn="ctr"/>
          <a:r>
            <a:rPr lang="en-US" sz="2000" dirty="0" smtClean="0"/>
            <a:t>Strength:</a:t>
          </a:r>
        </a:p>
        <a:p>
          <a:pPr algn="l"/>
          <a:r>
            <a:rPr lang="en-US" sz="1200" dirty="0" smtClean="0"/>
            <a:t>-Affordable prices</a:t>
          </a:r>
        </a:p>
        <a:p>
          <a:pPr algn="l"/>
          <a:r>
            <a:rPr lang="en-US" sz="1200" dirty="0" smtClean="0"/>
            <a:t>-Strategic locations of the stores</a:t>
          </a:r>
        </a:p>
        <a:p>
          <a:pPr algn="l"/>
          <a:r>
            <a:rPr lang="en-US" sz="1200" dirty="0" smtClean="0"/>
            <a:t>-Brand value</a:t>
          </a:r>
        </a:p>
        <a:p>
          <a:pPr algn="l"/>
          <a:r>
            <a:rPr lang="en-US" sz="1200" dirty="0" smtClean="0"/>
            <a:t>-Low costs and higher profits </a:t>
          </a:r>
        </a:p>
        <a:p>
          <a:pPr algn="ctr"/>
          <a:endParaRPr lang="fr-FR" sz="1000" dirty="0"/>
        </a:p>
      </dgm:t>
    </dgm:pt>
    <dgm:pt modelId="{4A4E4FA5-2567-4321-9CB8-2A62E1FC04B9}" type="parTrans" cxnId="{37CF14D4-87B4-48F5-9B14-8004D1DB10F0}">
      <dgm:prSet/>
      <dgm:spPr/>
      <dgm:t>
        <a:bodyPr/>
        <a:lstStyle/>
        <a:p>
          <a:endParaRPr lang="fr-FR"/>
        </a:p>
      </dgm:t>
    </dgm:pt>
    <dgm:pt modelId="{78518B6A-89FF-4FFE-9037-70EEFCC31045}" type="sibTrans" cxnId="{37CF14D4-87B4-48F5-9B14-8004D1DB10F0}">
      <dgm:prSet/>
      <dgm:spPr/>
      <dgm:t>
        <a:bodyPr/>
        <a:lstStyle/>
        <a:p>
          <a:endParaRPr lang="fr-FR"/>
        </a:p>
      </dgm:t>
    </dgm:pt>
    <dgm:pt modelId="{ADB27876-E94B-4586-85D3-F19FEA3DACA7}">
      <dgm:prSet phldrT="[Texte]" custT="1"/>
      <dgm:spPr/>
      <dgm:t>
        <a:bodyPr/>
        <a:lstStyle/>
        <a:p>
          <a:pPr algn="ctr"/>
          <a:r>
            <a:rPr lang="en-US" sz="2000" dirty="0" smtClean="0"/>
            <a:t>Weaknesses:</a:t>
          </a:r>
        </a:p>
        <a:p>
          <a:pPr algn="l"/>
          <a:r>
            <a:rPr lang="en-US" sz="1200" dirty="0" smtClean="0"/>
            <a:t>-Low market share </a:t>
          </a:r>
        </a:p>
        <a:p>
          <a:pPr algn="l"/>
          <a:r>
            <a:rPr lang="en-US" sz="1200" dirty="0" smtClean="0"/>
            <a:t>-Imitator, not creator</a:t>
          </a:r>
        </a:p>
        <a:p>
          <a:pPr algn="l"/>
          <a:r>
            <a:rPr lang="en-US" sz="1200" dirty="0" smtClean="0"/>
            <a:t>-Centralized distribution system</a:t>
          </a:r>
        </a:p>
      </dgm:t>
    </dgm:pt>
    <dgm:pt modelId="{00561CDC-1057-4640-BD64-211C0C19EC39}" type="parTrans" cxnId="{4DD23124-2EAF-47F5-93CE-A416CF9BFFD2}">
      <dgm:prSet/>
      <dgm:spPr/>
      <dgm:t>
        <a:bodyPr/>
        <a:lstStyle/>
        <a:p>
          <a:endParaRPr lang="fr-FR"/>
        </a:p>
      </dgm:t>
    </dgm:pt>
    <dgm:pt modelId="{BE392671-DB80-4CE6-878A-4413A89B79FF}" type="sibTrans" cxnId="{4DD23124-2EAF-47F5-93CE-A416CF9BFFD2}">
      <dgm:prSet/>
      <dgm:spPr/>
      <dgm:t>
        <a:bodyPr/>
        <a:lstStyle/>
        <a:p>
          <a:endParaRPr lang="fr-FR"/>
        </a:p>
      </dgm:t>
    </dgm:pt>
    <dgm:pt modelId="{A4C6821B-B00E-4DB0-BEE2-91A4215BB236}">
      <dgm:prSet phldrT="[Texte]" custT="1"/>
      <dgm:spPr/>
      <dgm:t>
        <a:bodyPr/>
        <a:lstStyle/>
        <a:p>
          <a:pPr algn="ctr"/>
          <a:r>
            <a:rPr lang="en-US" sz="2000" dirty="0" smtClean="0"/>
            <a:t>Opportunities:</a:t>
          </a:r>
        </a:p>
        <a:p>
          <a:pPr algn="l"/>
          <a:r>
            <a:rPr lang="en-US" sz="1200" dirty="0" smtClean="0"/>
            <a:t>-Online Market</a:t>
          </a:r>
        </a:p>
        <a:p>
          <a:pPr algn="l"/>
          <a:r>
            <a:rPr lang="en-US" sz="1200" dirty="0" smtClean="0"/>
            <a:t>-Diversification</a:t>
          </a:r>
        </a:p>
        <a:p>
          <a:pPr algn="l"/>
          <a:r>
            <a:rPr lang="en-US" sz="1200" dirty="0" smtClean="0"/>
            <a:t>-New Technology </a:t>
          </a:r>
        </a:p>
        <a:p>
          <a:pPr algn="ctr"/>
          <a:endParaRPr lang="fr-FR" sz="1000" dirty="0"/>
        </a:p>
      </dgm:t>
    </dgm:pt>
    <dgm:pt modelId="{6BC71132-6CB0-4CEC-9BF1-BF161304C82F}" type="parTrans" cxnId="{8FA9E38C-2C60-4B54-8585-FF60FD775876}">
      <dgm:prSet/>
      <dgm:spPr/>
      <dgm:t>
        <a:bodyPr/>
        <a:lstStyle/>
        <a:p>
          <a:endParaRPr lang="fr-FR"/>
        </a:p>
      </dgm:t>
    </dgm:pt>
    <dgm:pt modelId="{5DFAEBCA-691E-4C3E-AD52-AC8355D7CE34}" type="sibTrans" cxnId="{8FA9E38C-2C60-4B54-8585-FF60FD775876}">
      <dgm:prSet/>
      <dgm:spPr/>
      <dgm:t>
        <a:bodyPr/>
        <a:lstStyle/>
        <a:p>
          <a:endParaRPr lang="fr-FR"/>
        </a:p>
      </dgm:t>
    </dgm:pt>
    <dgm:pt modelId="{CFCA5BB0-B210-4218-8EE3-D9DC5BA39C77}">
      <dgm:prSet phldrT="[Texte]" custT="1"/>
      <dgm:spPr/>
      <dgm:t>
        <a:bodyPr/>
        <a:lstStyle/>
        <a:p>
          <a:pPr algn="ctr"/>
          <a:r>
            <a:rPr lang="en-US" sz="2000" dirty="0" smtClean="0"/>
            <a:t>Threats:</a:t>
          </a:r>
        </a:p>
        <a:p>
          <a:pPr algn="l"/>
          <a:r>
            <a:rPr lang="en-US" sz="1200" dirty="0" smtClean="0"/>
            <a:t>-Local competitors</a:t>
          </a:r>
        </a:p>
        <a:p>
          <a:pPr algn="l"/>
          <a:r>
            <a:rPr lang="en-US" sz="1200" dirty="0" smtClean="0"/>
            <a:t>-Global competitors</a:t>
          </a:r>
        </a:p>
        <a:p>
          <a:pPr algn="l"/>
          <a:r>
            <a:rPr lang="en-US" sz="1200" dirty="0" smtClean="0"/>
            <a:t>-Low advertising </a:t>
          </a:r>
        </a:p>
        <a:p>
          <a:pPr algn="ctr"/>
          <a:endParaRPr lang="en-US" sz="1000" dirty="0" smtClean="0"/>
        </a:p>
        <a:p>
          <a:pPr algn="ctr"/>
          <a:endParaRPr lang="en-US" sz="1000" dirty="0" smtClean="0"/>
        </a:p>
        <a:p>
          <a:pPr algn="ctr"/>
          <a:endParaRPr lang="fr-FR" sz="1000" dirty="0"/>
        </a:p>
      </dgm:t>
    </dgm:pt>
    <dgm:pt modelId="{3F267532-4B09-4DDA-A040-57982EEE8E9B}" type="parTrans" cxnId="{808D49C0-4CB7-426E-A740-C8C8229BAD9A}">
      <dgm:prSet/>
      <dgm:spPr/>
      <dgm:t>
        <a:bodyPr/>
        <a:lstStyle/>
        <a:p>
          <a:endParaRPr lang="fr-FR"/>
        </a:p>
      </dgm:t>
    </dgm:pt>
    <dgm:pt modelId="{A83752D5-9720-4C24-BF6F-0A203F859A84}" type="sibTrans" cxnId="{808D49C0-4CB7-426E-A740-C8C8229BAD9A}">
      <dgm:prSet/>
      <dgm:spPr/>
      <dgm:t>
        <a:bodyPr/>
        <a:lstStyle/>
        <a:p>
          <a:endParaRPr lang="fr-FR"/>
        </a:p>
      </dgm:t>
    </dgm:pt>
    <dgm:pt modelId="{C5775610-95F0-4D57-A890-73C465AAE1EC}" type="pres">
      <dgm:prSet presAssocID="{155F4F12-F5BB-407C-9E5B-624A42C5F32A}" presName="matrix" presStyleCnt="0">
        <dgm:presLayoutVars>
          <dgm:chMax val="1"/>
          <dgm:dir/>
          <dgm:resizeHandles val="exact"/>
        </dgm:presLayoutVars>
      </dgm:prSet>
      <dgm:spPr/>
      <dgm:t>
        <a:bodyPr/>
        <a:lstStyle/>
        <a:p>
          <a:endParaRPr lang="fr-FR"/>
        </a:p>
      </dgm:t>
    </dgm:pt>
    <dgm:pt modelId="{D52F680F-3DB7-4D08-924F-AD05FC40AF6D}" type="pres">
      <dgm:prSet presAssocID="{155F4F12-F5BB-407C-9E5B-624A42C5F32A}" presName="axisShape" presStyleLbl="bgShp" presStyleIdx="0" presStyleCnt="1"/>
      <dgm:spPr/>
      <dgm:t>
        <a:bodyPr/>
        <a:lstStyle/>
        <a:p>
          <a:endParaRPr lang="fr-FR"/>
        </a:p>
      </dgm:t>
    </dgm:pt>
    <dgm:pt modelId="{B9CC427F-49AB-4739-B80E-0EA049ABD143}" type="pres">
      <dgm:prSet presAssocID="{155F4F12-F5BB-407C-9E5B-624A42C5F32A}" presName="rect1" presStyleLbl="node1" presStyleIdx="0" presStyleCnt="4" custScaleX="161917" custLinFactNeighborX="-25517" custLinFactNeighborY="2981">
        <dgm:presLayoutVars>
          <dgm:chMax val="0"/>
          <dgm:chPref val="0"/>
          <dgm:bulletEnabled val="1"/>
        </dgm:presLayoutVars>
      </dgm:prSet>
      <dgm:spPr/>
      <dgm:t>
        <a:bodyPr/>
        <a:lstStyle/>
        <a:p>
          <a:endParaRPr lang="fr-FR"/>
        </a:p>
      </dgm:t>
    </dgm:pt>
    <dgm:pt modelId="{BD1D5336-BE73-4E42-A9DC-D6E74153B3E0}" type="pres">
      <dgm:prSet presAssocID="{155F4F12-F5BB-407C-9E5B-624A42C5F32A}" presName="rect2" presStyleLbl="node1" presStyleIdx="1" presStyleCnt="4" custScaleX="160671" custLinFactNeighborX="26232" custLinFactNeighborY="2981">
        <dgm:presLayoutVars>
          <dgm:chMax val="0"/>
          <dgm:chPref val="0"/>
          <dgm:bulletEnabled val="1"/>
        </dgm:presLayoutVars>
      </dgm:prSet>
      <dgm:spPr/>
      <dgm:t>
        <a:bodyPr/>
        <a:lstStyle/>
        <a:p>
          <a:endParaRPr lang="fr-FR"/>
        </a:p>
      </dgm:t>
    </dgm:pt>
    <dgm:pt modelId="{168E5491-6C24-4114-8A44-80E1512645B3}" type="pres">
      <dgm:prSet presAssocID="{155F4F12-F5BB-407C-9E5B-624A42C5F32A}" presName="rect3" presStyleLbl="node1" presStyleIdx="2" presStyleCnt="4" custScaleX="153490" custLinFactNeighborX="-26250" custLinFactNeighborY="2592">
        <dgm:presLayoutVars>
          <dgm:chMax val="0"/>
          <dgm:chPref val="0"/>
          <dgm:bulletEnabled val="1"/>
        </dgm:presLayoutVars>
      </dgm:prSet>
      <dgm:spPr/>
      <dgm:t>
        <a:bodyPr/>
        <a:lstStyle/>
        <a:p>
          <a:endParaRPr lang="fr-FR"/>
        </a:p>
      </dgm:t>
    </dgm:pt>
    <dgm:pt modelId="{828CB816-336B-4060-A436-E3B488A090D5}" type="pres">
      <dgm:prSet presAssocID="{155F4F12-F5BB-407C-9E5B-624A42C5F32A}" presName="rect4" presStyleLbl="node1" presStyleIdx="3" presStyleCnt="4" custScaleX="161271" custLinFactNeighborX="30763" custLinFactNeighborY="2592">
        <dgm:presLayoutVars>
          <dgm:chMax val="0"/>
          <dgm:chPref val="0"/>
          <dgm:bulletEnabled val="1"/>
        </dgm:presLayoutVars>
      </dgm:prSet>
      <dgm:spPr/>
      <dgm:t>
        <a:bodyPr/>
        <a:lstStyle/>
        <a:p>
          <a:endParaRPr lang="fr-FR"/>
        </a:p>
      </dgm:t>
    </dgm:pt>
  </dgm:ptLst>
  <dgm:cxnLst>
    <dgm:cxn modelId="{808D49C0-4CB7-426E-A740-C8C8229BAD9A}" srcId="{155F4F12-F5BB-407C-9E5B-624A42C5F32A}" destId="{CFCA5BB0-B210-4218-8EE3-D9DC5BA39C77}" srcOrd="3" destOrd="0" parTransId="{3F267532-4B09-4DDA-A040-57982EEE8E9B}" sibTransId="{A83752D5-9720-4C24-BF6F-0A203F859A84}"/>
    <dgm:cxn modelId="{37CF14D4-87B4-48F5-9B14-8004D1DB10F0}" srcId="{155F4F12-F5BB-407C-9E5B-624A42C5F32A}" destId="{555F397B-2521-4CE5-9980-34D57AF34569}" srcOrd="0" destOrd="0" parTransId="{4A4E4FA5-2567-4321-9CB8-2A62E1FC04B9}" sibTransId="{78518B6A-89FF-4FFE-9037-70EEFCC31045}"/>
    <dgm:cxn modelId="{4DD23124-2EAF-47F5-93CE-A416CF9BFFD2}" srcId="{155F4F12-F5BB-407C-9E5B-624A42C5F32A}" destId="{ADB27876-E94B-4586-85D3-F19FEA3DACA7}" srcOrd="1" destOrd="0" parTransId="{00561CDC-1057-4640-BD64-211C0C19EC39}" sibTransId="{BE392671-DB80-4CE6-878A-4413A89B79FF}"/>
    <dgm:cxn modelId="{8FA9E38C-2C60-4B54-8585-FF60FD775876}" srcId="{155F4F12-F5BB-407C-9E5B-624A42C5F32A}" destId="{A4C6821B-B00E-4DB0-BEE2-91A4215BB236}" srcOrd="2" destOrd="0" parTransId="{6BC71132-6CB0-4CEC-9BF1-BF161304C82F}" sibTransId="{5DFAEBCA-691E-4C3E-AD52-AC8355D7CE34}"/>
    <dgm:cxn modelId="{01EF3D19-CAFF-40E9-A88D-2B5A0F1A3E88}" type="presOf" srcId="{A4C6821B-B00E-4DB0-BEE2-91A4215BB236}" destId="{168E5491-6C24-4114-8A44-80E1512645B3}" srcOrd="0" destOrd="0" presId="urn:microsoft.com/office/officeart/2005/8/layout/matrix2"/>
    <dgm:cxn modelId="{70D8D500-1B46-40AA-B782-821ED638EE03}" type="presOf" srcId="{555F397B-2521-4CE5-9980-34D57AF34569}" destId="{B9CC427F-49AB-4739-B80E-0EA049ABD143}" srcOrd="0" destOrd="0" presId="urn:microsoft.com/office/officeart/2005/8/layout/matrix2"/>
    <dgm:cxn modelId="{235DD410-9272-41E4-8FAC-1E2623ECF09C}" type="presOf" srcId="{CFCA5BB0-B210-4218-8EE3-D9DC5BA39C77}" destId="{828CB816-336B-4060-A436-E3B488A090D5}" srcOrd="0" destOrd="0" presId="urn:microsoft.com/office/officeart/2005/8/layout/matrix2"/>
    <dgm:cxn modelId="{BA4C179B-E867-4E31-B616-8F8D724A8706}" type="presOf" srcId="{155F4F12-F5BB-407C-9E5B-624A42C5F32A}" destId="{C5775610-95F0-4D57-A890-73C465AAE1EC}" srcOrd="0" destOrd="0" presId="urn:microsoft.com/office/officeart/2005/8/layout/matrix2"/>
    <dgm:cxn modelId="{5E5792C2-BE0D-41DA-AAC6-E27B2B4C8F36}" type="presOf" srcId="{ADB27876-E94B-4586-85D3-F19FEA3DACA7}" destId="{BD1D5336-BE73-4E42-A9DC-D6E74153B3E0}" srcOrd="0" destOrd="0" presId="urn:microsoft.com/office/officeart/2005/8/layout/matrix2"/>
    <dgm:cxn modelId="{F44E1B2B-BA55-41F3-9AD3-31B30256DF58}" type="presParOf" srcId="{C5775610-95F0-4D57-A890-73C465AAE1EC}" destId="{D52F680F-3DB7-4D08-924F-AD05FC40AF6D}" srcOrd="0" destOrd="0" presId="urn:microsoft.com/office/officeart/2005/8/layout/matrix2"/>
    <dgm:cxn modelId="{535D2E08-7F64-42C7-B0F1-697316B5A365}" type="presParOf" srcId="{C5775610-95F0-4D57-A890-73C465AAE1EC}" destId="{B9CC427F-49AB-4739-B80E-0EA049ABD143}" srcOrd="1" destOrd="0" presId="urn:microsoft.com/office/officeart/2005/8/layout/matrix2"/>
    <dgm:cxn modelId="{F572193A-E530-4497-98C6-D3C9178D85D8}" type="presParOf" srcId="{C5775610-95F0-4D57-A890-73C465AAE1EC}" destId="{BD1D5336-BE73-4E42-A9DC-D6E74153B3E0}" srcOrd="2" destOrd="0" presId="urn:microsoft.com/office/officeart/2005/8/layout/matrix2"/>
    <dgm:cxn modelId="{3AA003CF-6A6C-45D3-9C78-A9028DD1F25E}" type="presParOf" srcId="{C5775610-95F0-4D57-A890-73C465AAE1EC}" destId="{168E5491-6C24-4114-8A44-80E1512645B3}" srcOrd="3" destOrd="0" presId="urn:microsoft.com/office/officeart/2005/8/layout/matrix2"/>
    <dgm:cxn modelId="{FF76D2A5-B986-47C2-9BD9-427E6E0635F2}" type="presParOf" srcId="{C5775610-95F0-4D57-A890-73C465AAE1EC}" destId="{828CB816-336B-4060-A436-E3B488A090D5}" srcOrd="4" destOrd="0" presId="urn:microsoft.com/office/officeart/2005/8/layout/matrix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D52F680F-3DB7-4D08-924F-AD05FC40AF6D}">
      <dsp:nvSpPr>
        <dsp:cNvPr id="0" name=""/>
        <dsp:cNvSpPr/>
      </dsp:nvSpPr>
      <dsp:spPr>
        <a:xfrm>
          <a:off x="3028010" y="0"/>
          <a:ext cx="5688632" cy="5688632"/>
        </a:xfrm>
        <a:prstGeom prst="quadArrow">
          <a:avLst>
            <a:gd name="adj1" fmla="val 2000"/>
            <a:gd name="adj2" fmla="val 4000"/>
            <a:gd name="adj3" fmla="val 5000"/>
          </a:avLst>
        </a:prstGeom>
        <a:solidFill>
          <a:schemeClr val="accent1">
            <a:tint val="40000"/>
            <a:hueOff val="0"/>
            <a:satOff val="0"/>
            <a:lumOff val="0"/>
            <a:alphaOff val="0"/>
          </a:schemeClr>
        </a:solidFill>
        <a:ln>
          <a:noFill/>
        </a:ln>
        <a:effectLst/>
        <a:sp3d z="-1618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B9CC427F-49AB-4739-B80E-0EA049ABD143}">
      <dsp:nvSpPr>
        <dsp:cNvPr id="0" name=""/>
        <dsp:cNvSpPr/>
      </dsp:nvSpPr>
      <dsp:spPr>
        <a:xfrm>
          <a:off x="2112698" y="437592"/>
          <a:ext cx="3684344" cy="2275452"/>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Strength:</a:t>
          </a:r>
        </a:p>
        <a:p>
          <a:pPr lvl="0" algn="l" defTabSz="889000">
            <a:lnSpc>
              <a:spcPct val="90000"/>
            </a:lnSpc>
            <a:spcBef>
              <a:spcPct val="0"/>
            </a:spcBef>
            <a:spcAft>
              <a:spcPct val="35000"/>
            </a:spcAft>
          </a:pPr>
          <a:r>
            <a:rPr lang="en-US" sz="1200" kern="1200" dirty="0" smtClean="0"/>
            <a:t>-Affordable prices</a:t>
          </a:r>
        </a:p>
        <a:p>
          <a:pPr lvl="0" algn="l" defTabSz="889000">
            <a:lnSpc>
              <a:spcPct val="90000"/>
            </a:lnSpc>
            <a:spcBef>
              <a:spcPct val="0"/>
            </a:spcBef>
            <a:spcAft>
              <a:spcPct val="35000"/>
            </a:spcAft>
          </a:pPr>
          <a:r>
            <a:rPr lang="en-US" sz="1200" kern="1200" dirty="0" smtClean="0"/>
            <a:t>-Strategic locations of the stores</a:t>
          </a:r>
        </a:p>
        <a:p>
          <a:pPr lvl="0" algn="l" defTabSz="889000">
            <a:lnSpc>
              <a:spcPct val="90000"/>
            </a:lnSpc>
            <a:spcBef>
              <a:spcPct val="0"/>
            </a:spcBef>
            <a:spcAft>
              <a:spcPct val="35000"/>
            </a:spcAft>
          </a:pPr>
          <a:r>
            <a:rPr lang="en-US" sz="1200" kern="1200" dirty="0" smtClean="0"/>
            <a:t>-Brand value</a:t>
          </a:r>
        </a:p>
        <a:p>
          <a:pPr lvl="0" algn="l" defTabSz="889000">
            <a:lnSpc>
              <a:spcPct val="90000"/>
            </a:lnSpc>
            <a:spcBef>
              <a:spcPct val="0"/>
            </a:spcBef>
            <a:spcAft>
              <a:spcPct val="35000"/>
            </a:spcAft>
          </a:pPr>
          <a:r>
            <a:rPr lang="en-US" sz="1200" kern="1200" dirty="0" smtClean="0"/>
            <a:t>-Low costs and higher profits </a:t>
          </a:r>
        </a:p>
        <a:p>
          <a:pPr lvl="0" algn="ctr" defTabSz="889000">
            <a:lnSpc>
              <a:spcPct val="90000"/>
            </a:lnSpc>
            <a:spcBef>
              <a:spcPct val="0"/>
            </a:spcBef>
            <a:spcAft>
              <a:spcPct val="35000"/>
            </a:spcAft>
          </a:pPr>
          <a:endParaRPr lang="fr-FR" sz="1000" kern="1200" dirty="0"/>
        </a:p>
      </dsp:txBody>
      <dsp:txXfrm>
        <a:off x="2112698" y="437592"/>
        <a:ext cx="3684344" cy="2275452"/>
      </dsp:txXfrm>
    </dsp:sp>
    <dsp:sp modelId="{BD1D5336-BE73-4E42-A9DC-D6E74153B3E0}">
      <dsp:nvSpPr>
        <dsp:cNvPr id="0" name=""/>
        <dsp:cNvSpPr/>
      </dsp:nvSpPr>
      <dsp:spPr>
        <a:xfrm>
          <a:off x="5978055" y="437592"/>
          <a:ext cx="3655992" cy="2275452"/>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Weaknesses:</a:t>
          </a:r>
        </a:p>
        <a:p>
          <a:pPr lvl="0" algn="l" defTabSz="889000">
            <a:lnSpc>
              <a:spcPct val="90000"/>
            </a:lnSpc>
            <a:spcBef>
              <a:spcPct val="0"/>
            </a:spcBef>
            <a:spcAft>
              <a:spcPct val="35000"/>
            </a:spcAft>
          </a:pPr>
          <a:r>
            <a:rPr lang="en-US" sz="1200" kern="1200" dirty="0" smtClean="0"/>
            <a:t>-Low market share </a:t>
          </a:r>
        </a:p>
        <a:p>
          <a:pPr lvl="0" algn="l" defTabSz="889000">
            <a:lnSpc>
              <a:spcPct val="90000"/>
            </a:lnSpc>
            <a:spcBef>
              <a:spcPct val="0"/>
            </a:spcBef>
            <a:spcAft>
              <a:spcPct val="35000"/>
            </a:spcAft>
          </a:pPr>
          <a:r>
            <a:rPr lang="en-US" sz="1200" kern="1200" dirty="0" smtClean="0"/>
            <a:t>-Imitator, not creator</a:t>
          </a:r>
        </a:p>
        <a:p>
          <a:pPr lvl="0" algn="l" defTabSz="889000">
            <a:lnSpc>
              <a:spcPct val="90000"/>
            </a:lnSpc>
            <a:spcBef>
              <a:spcPct val="0"/>
            </a:spcBef>
            <a:spcAft>
              <a:spcPct val="35000"/>
            </a:spcAft>
          </a:pPr>
          <a:r>
            <a:rPr lang="en-US" sz="1200" kern="1200" dirty="0" smtClean="0"/>
            <a:t>-Centralized distribution system</a:t>
          </a:r>
        </a:p>
      </dsp:txBody>
      <dsp:txXfrm>
        <a:off x="5978055" y="437592"/>
        <a:ext cx="3655992" cy="2275452"/>
      </dsp:txXfrm>
    </dsp:sp>
    <dsp:sp modelId="{168E5491-6C24-4114-8A44-80E1512645B3}">
      <dsp:nvSpPr>
        <dsp:cNvPr id="0" name=""/>
        <dsp:cNvSpPr/>
      </dsp:nvSpPr>
      <dsp:spPr>
        <a:xfrm>
          <a:off x="2191895" y="3102397"/>
          <a:ext cx="3492592" cy="2275452"/>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Opportunities:</a:t>
          </a:r>
        </a:p>
        <a:p>
          <a:pPr lvl="0" algn="l" defTabSz="889000">
            <a:lnSpc>
              <a:spcPct val="90000"/>
            </a:lnSpc>
            <a:spcBef>
              <a:spcPct val="0"/>
            </a:spcBef>
            <a:spcAft>
              <a:spcPct val="35000"/>
            </a:spcAft>
          </a:pPr>
          <a:r>
            <a:rPr lang="en-US" sz="1200" kern="1200" dirty="0" smtClean="0"/>
            <a:t>-Online Market</a:t>
          </a:r>
        </a:p>
        <a:p>
          <a:pPr lvl="0" algn="l" defTabSz="889000">
            <a:lnSpc>
              <a:spcPct val="90000"/>
            </a:lnSpc>
            <a:spcBef>
              <a:spcPct val="0"/>
            </a:spcBef>
            <a:spcAft>
              <a:spcPct val="35000"/>
            </a:spcAft>
          </a:pPr>
          <a:r>
            <a:rPr lang="en-US" sz="1200" kern="1200" dirty="0" smtClean="0"/>
            <a:t>-Diversification</a:t>
          </a:r>
        </a:p>
        <a:p>
          <a:pPr lvl="0" algn="l" defTabSz="889000">
            <a:lnSpc>
              <a:spcPct val="90000"/>
            </a:lnSpc>
            <a:spcBef>
              <a:spcPct val="0"/>
            </a:spcBef>
            <a:spcAft>
              <a:spcPct val="35000"/>
            </a:spcAft>
          </a:pPr>
          <a:r>
            <a:rPr lang="en-US" sz="1200" kern="1200" dirty="0" smtClean="0"/>
            <a:t>-New Technology </a:t>
          </a:r>
        </a:p>
        <a:p>
          <a:pPr lvl="0" algn="ctr" defTabSz="889000">
            <a:lnSpc>
              <a:spcPct val="90000"/>
            </a:lnSpc>
            <a:spcBef>
              <a:spcPct val="0"/>
            </a:spcBef>
            <a:spcAft>
              <a:spcPct val="35000"/>
            </a:spcAft>
          </a:pPr>
          <a:endParaRPr lang="fr-FR" sz="1000" kern="1200" dirty="0"/>
        </a:p>
      </dsp:txBody>
      <dsp:txXfrm>
        <a:off x="2191895" y="3102397"/>
        <a:ext cx="3492592" cy="2275452"/>
      </dsp:txXfrm>
    </dsp:sp>
    <dsp:sp modelId="{828CB816-336B-4060-A436-E3B488A090D5}">
      <dsp:nvSpPr>
        <dsp:cNvPr id="0" name=""/>
        <dsp:cNvSpPr/>
      </dsp:nvSpPr>
      <dsp:spPr>
        <a:xfrm>
          <a:off x="6074330" y="3102397"/>
          <a:ext cx="3669645" cy="2275452"/>
        </a:xfrm>
        <a:prstGeom prst="round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Threats:</a:t>
          </a:r>
        </a:p>
        <a:p>
          <a:pPr lvl="0" algn="l" defTabSz="889000">
            <a:lnSpc>
              <a:spcPct val="90000"/>
            </a:lnSpc>
            <a:spcBef>
              <a:spcPct val="0"/>
            </a:spcBef>
            <a:spcAft>
              <a:spcPct val="35000"/>
            </a:spcAft>
          </a:pPr>
          <a:r>
            <a:rPr lang="en-US" sz="1200" kern="1200" dirty="0" smtClean="0"/>
            <a:t>-Local competitors</a:t>
          </a:r>
        </a:p>
        <a:p>
          <a:pPr lvl="0" algn="l" defTabSz="889000">
            <a:lnSpc>
              <a:spcPct val="90000"/>
            </a:lnSpc>
            <a:spcBef>
              <a:spcPct val="0"/>
            </a:spcBef>
            <a:spcAft>
              <a:spcPct val="35000"/>
            </a:spcAft>
          </a:pPr>
          <a:r>
            <a:rPr lang="en-US" sz="1200" kern="1200" dirty="0" smtClean="0"/>
            <a:t>-Global competitors</a:t>
          </a:r>
        </a:p>
        <a:p>
          <a:pPr lvl="0" algn="l" defTabSz="889000">
            <a:lnSpc>
              <a:spcPct val="90000"/>
            </a:lnSpc>
            <a:spcBef>
              <a:spcPct val="0"/>
            </a:spcBef>
            <a:spcAft>
              <a:spcPct val="35000"/>
            </a:spcAft>
          </a:pPr>
          <a:r>
            <a:rPr lang="en-US" sz="1200" kern="1200" dirty="0" smtClean="0"/>
            <a:t>-Low advertising </a:t>
          </a:r>
        </a:p>
        <a:p>
          <a:pPr lvl="0" algn="ctr" defTabSz="889000">
            <a:lnSpc>
              <a:spcPct val="90000"/>
            </a:lnSpc>
            <a:spcBef>
              <a:spcPct val="0"/>
            </a:spcBef>
            <a:spcAft>
              <a:spcPct val="35000"/>
            </a:spcAft>
          </a:pPr>
          <a:endParaRPr lang="en-US" sz="1000" kern="1200" dirty="0" smtClean="0"/>
        </a:p>
        <a:p>
          <a:pPr lvl="0" algn="ctr" defTabSz="889000">
            <a:lnSpc>
              <a:spcPct val="90000"/>
            </a:lnSpc>
            <a:spcBef>
              <a:spcPct val="0"/>
            </a:spcBef>
            <a:spcAft>
              <a:spcPct val="35000"/>
            </a:spcAft>
          </a:pPr>
          <a:endParaRPr lang="en-US" sz="1000" kern="1200" dirty="0" smtClean="0"/>
        </a:p>
        <a:p>
          <a:pPr lvl="0" algn="ctr" defTabSz="889000">
            <a:lnSpc>
              <a:spcPct val="90000"/>
            </a:lnSpc>
            <a:spcBef>
              <a:spcPct val="0"/>
            </a:spcBef>
            <a:spcAft>
              <a:spcPct val="35000"/>
            </a:spcAft>
          </a:pPr>
          <a:endParaRPr lang="fr-FR" sz="1000" kern="1200" dirty="0"/>
        </a:p>
      </dsp:txBody>
      <dsp:txXfrm>
        <a:off x="6074330" y="3102397"/>
        <a:ext cx="3669645" cy="2275452"/>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rtl="0">
              <a:defRPr sz="1200"/>
            </a:lvl1pPr>
          </a:lstStyle>
          <a:p>
            <a:pPr rtl="0"/>
            <a:endParaRPr lang="fr-FR" dirty="0"/>
          </a:p>
        </p:txBody>
      </p:sp>
      <p:sp>
        <p:nvSpPr>
          <p:cNvPr id="3" name="Espace réservé de la date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l" rtl="0">
              <a:defRPr sz="1200"/>
            </a:lvl1pPr>
          </a:lstStyle>
          <a:p>
            <a:pPr algn="r" rtl="0"/>
            <a:fld id="{4FD0811F-65A0-45DC-A418-D7D88257DA14}" type="datetime1">
              <a:rPr lang="fr-FR" smtClean="0"/>
              <a:pPr algn="r" rtl="0"/>
              <a:t>10/12/2017</a:t>
            </a:fld>
            <a:endParaRPr lang="fr-FR" dirty="0"/>
          </a:p>
        </p:txBody>
      </p:sp>
      <p:sp>
        <p:nvSpPr>
          <p:cNvPr id="4" name="Espace réservé du pied de page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rtl="0">
              <a:defRPr sz="1200"/>
            </a:lvl1pPr>
          </a:lstStyle>
          <a:p>
            <a:pPr rtl="0"/>
            <a:endParaRPr lang="fr-FR" dirty="0"/>
          </a:p>
        </p:txBody>
      </p:sp>
      <p:sp>
        <p:nvSpPr>
          <p:cNvPr id="5" name="Espace réservé du numéro de diapositive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l" rtl="0">
              <a:defRPr sz="1200"/>
            </a:lvl1pPr>
          </a:lstStyle>
          <a:p>
            <a:pPr algn="r" rtl="0"/>
            <a:fld id="{D9F912AB-2776-42F2-A957-313FC7EFEDB9}" type="slidenum">
              <a:rPr lang="fr-FR" smtClean="0"/>
              <a:pPr algn="r" rtl="0"/>
              <a:t>‹N°›</a:t>
            </a:fld>
            <a:endParaRPr lang="fr-FR" dirty="0"/>
          </a:p>
        </p:txBody>
      </p:sp>
    </p:spTree>
    <p:extLst>
      <p:ext uri="{BB962C8B-B14F-4D97-AF65-F5344CB8AC3E}">
        <p14:creationId xmlns=""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7200"/>
          </a:xfrm>
          <a:prstGeom prst="rect">
            <a:avLst/>
          </a:prstGeom>
        </p:spPr>
        <p:txBody>
          <a:bodyPr vert="horz" lIns="91440" tIns="45720" rIns="91440" bIns="45720" rtlCol="0"/>
          <a:lstStyle>
            <a:lvl1pPr algn="l" rtl="0">
              <a:defRPr sz="1200"/>
            </a:lvl1pPr>
          </a:lstStyle>
          <a:p>
            <a:pPr rtl="0"/>
            <a:endParaRPr lang="fr-FR" noProof="0" dirty="0"/>
          </a:p>
        </p:txBody>
      </p:sp>
      <p:sp>
        <p:nvSpPr>
          <p:cNvPr id="3" name="Espace réservé de la date 2"/>
          <p:cNvSpPr>
            <a:spLocks noGrp="1"/>
          </p:cNvSpPr>
          <p:nvPr>
            <p:ph type="dt" idx="1"/>
          </p:nvPr>
        </p:nvSpPr>
        <p:spPr>
          <a:xfrm>
            <a:off x="3884613" y="0"/>
            <a:ext cx="2971800" cy="457200"/>
          </a:xfrm>
          <a:prstGeom prst="rect">
            <a:avLst/>
          </a:prstGeom>
        </p:spPr>
        <p:txBody>
          <a:bodyPr vert="horz" lIns="91440" tIns="45720" rIns="91440" bIns="45720" rtlCol="0"/>
          <a:lstStyle>
            <a:lvl1pPr algn="r" rtl="0">
              <a:defRPr sz="1200"/>
            </a:lvl1pPr>
          </a:lstStyle>
          <a:p>
            <a:fld id="{869BCCB5-3197-42F0-A23E-FBF35BB6BD6D}" type="datetime1">
              <a:rPr lang="fr-FR" smtClean="0"/>
              <a:pPr/>
              <a:t>10/12/2017</a:t>
            </a:fld>
            <a:endParaRPr lang="fr-FR" dirty="0"/>
          </a:p>
        </p:txBody>
      </p:sp>
      <p:sp>
        <p:nvSpPr>
          <p:cNvPr id="4" name="Espace réservé de l’image des diapositives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fr-FR" noProof="0" dirty="0"/>
          </a:p>
        </p:txBody>
      </p:sp>
      <p:sp>
        <p:nvSpPr>
          <p:cNvPr id="5" name="Espace réservé des notes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fr-FR" noProof="0" dirty="0" smtClean="0"/>
              <a:t>Modifiez les styles du texte du masque</a:t>
            </a:r>
          </a:p>
          <a:p>
            <a:pPr lvl="1" rtl="0"/>
            <a:r>
              <a:rPr lang="fr-FR" noProof="0" dirty="0" smtClean="0"/>
              <a:t>Deuxième niveau</a:t>
            </a:r>
          </a:p>
          <a:p>
            <a:pPr lvl="2" rtl="0"/>
            <a:r>
              <a:rPr lang="fr-FR" noProof="0" dirty="0" smtClean="0"/>
              <a:t>Troisième niveau</a:t>
            </a:r>
          </a:p>
          <a:p>
            <a:pPr lvl="3" rtl="0"/>
            <a:r>
              <a:rPr lang="fr-FR" noProof="0" dirty="0" smtClean="0"/>
              <a:t>Quatrième niveau</a:t>
            </a:r>
          </a:p>
          <a:p>
            <a:pPr lvl="4" rtl="0"/>
            <a:r>
              <a:rPr lang="fr-FR" noProof="0" dirty="0" smtClean="0"/>
              <a:t>Cinquième niveau</a:t>
            </a:r>
            <a:endParaRPr lang="fr-FR" noProof="0" dirty="0"/>
          </a:p>
        </p:txBody>
      </p:sp>
      <p:sp>
        <p:nvSpPr>
          <p:cNvPr id="6" name="Espace réservé du pied de page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rtl="0">
              <a:defRPr sz="1200"/>
            </a:lvl1pPr>
          </a:lstStyle>
          <a:p>
            <a:pPr rtl="0"/>
            <a:endParaRPr lang="fr-FR" noProof="0" dirty="0"/>
          </a:p>
        </p:txBody>
      </p:sp>
      <p:sp>
        <p:nvSpPr>
          <p:cNvPr id="7" name="Espace réservé du numéro de diapositive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rtl="0">
              <a:defRPr sz="1200"/>
            </a:lvl1pPr>
          </a:lstStyle>
          <a:p>
            <a:fld id="{F93199CD-3E1B-4AE6-990F-76F925F5EA9F}" type="slidenum">
              <a:rPr lang="fr-FR" smtClean="0"/>
              <a:pPr/>
              <a:t>‹N°›</a:t>
            </a:fld>
            <a:endParaRPr lang="fr-FR" dirty="0"/>
          </a:p>
        </p:txBody>
      </p:sp>
    </p:spTree>
    <p:extLst>
      <p:ext uri="{BB962C8B-B14F-4D97-AF65-F5344CB8AC3E}">
        <p14:creationId xmlns=""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re 1"/>
          <p:cNvSpPr>
            <a:spLocks noGrp="1"/>
          </p:cNvSpPr>
          <p:nvPr>
            <p:ph type="ctrTitle"/>
          </p:nvPr>
        </p:nvSpPr>
        <p:spPr>
          <a:xfrm>
            <a:off x="1065214" y="1828800"/>
            <a:ext cx="8229600" cy="2895600"/>
          </a:xfrm>
        </p:spPr>
        <p:txBody>
          <a:bodyPr rtlCol="0" anchor="b">
            <a:normAutofit/>
          </a:bodyPr>
          <a:lstStyle>
            <a:lvl1pPr algn="l" rtl="0">
              <a:lnSpc>
                <a:spcPct val="80000"/>
              </a:lnSpc>
              <a:defRPr sz="6600">
                <a:solidFill>
                  <a:schemeClr val="tx1"/>
                </a:solidFill>
              </a:defRPr>
            </a:lvl1pPr>
          </a:lstStyle>
          <a:p>
            <a:pPr rtl="0"/>
            <a:r>
              <a:rPr lang="fr-FR" noProof="0" smtClean="0"/>
              <a:t>Cliquez pour modifier le style du titre</a:t>
            </a:r>
            <a:endParaRPr lang="fr-FR" noProof="0" dirty="0"/>
          </a:p>
        </p:txBody>
      </p:sp>
      <p:sp>
        <p:nvSpPr>
          <p:cNvPr id="3" name="Sous-titre 2"/>
          <p:cNvSpPr>
            <a:spLocks noGrp="1"/>
          </p:cNvSpPr>
          <p:nvPr>
            <p:ph type="subTitle" idx="1"/>
          </p:nvPr>
        </p:nvSpPr>
        <p:spPr>
          <a:xfrm>
            <a:off x="1065213" y="4800600"/>
            <a:ext cx="8229600" cy="1219200"/>
          </a:xfrm>
        </p:spPr>
        <p:txBody>
          <a:bodyPr rtlCol="0">
            <a:normAutofit/>
          </a:bodyPr>
          <a:lstStyle>
            <a:lvl1pPr marL="0" indent="0" algn="l" rtl="0">
              <a:spcBef>
                <a:spcPts val="0"/>
              </a:spcBef>
              <a:buNone/>
              <a:defRPr sz="2000" cap="all" spc="200" baseline="0">
                <a:solidFill>
                  <a:schemeClr val="accent1"/>
                </a:solidFill>
              </a:defRPr>
            </a:lvl1pPr>
            <a:lvl2pPr marL="457200" indent="0" algn="ctr" rtl="0">
              <a:buNone/>
              <a:defRPr>
                <a:solidFill>
                  <a:schemeClr val="tx1">
                    <a:tint val="75000"/>
                  </a:schemeClr>
                </a:solidFill>
              </a:defRPr>
            </a:lvl2pPr>
            <a:lvl3pPr marL="914400" indent="0" algn="ctr" rtl="0">
              <a:buNone/>
              <a:defRPr>
                <a:solidFill>
                  <a:schemeClr val="tx1">
                    <a:tint val="75000"/>
                  </a:schemeClr>
                </a:solidFill>
              </a:defRPr>
            </a:lvl3pPr>
            <a:lvl4pPr marL="1371600" indent="0" algn="ctr" rtl="0">
              <a:buNone/>
              <a:defRPr>
                <a:solidFill>
                  <a:schemeClr val="tx1">
                    <a:tint val="75000"/>
                  </a:schemeClr>
                </a:solidFill>
              </a:defRPr>
            </a:lvl4pPr>
            <a:lvl5pPr marL="1828800" indent="0" algn="ctr" rtl="0">
              <a:buNone/>
              <a:defRPr>
                <a:solidFill>
                  <a:schemeClr val="tx1">
                    <a:tint val="75000"/>
                  </a:schemeClr>
                </a:solidFill>
              </a:defRPr>
            </a:lvl5pPr>
            <a:lvl6pPr marL="2286000" indent="0" algn="ctr" rtl="0">
              <a:buNone/>
              <a:defRPr>
                <a:solidFill>
                  <a:schemeClr val="tx1">
                    <a:tint val="75000"/>
                  </a:schemeClr>
                </a:solidFill>
              </a:defRPr>
            </a:lvl6pPr>
            <a:lvl7pPr marL="2743200" indent="0" algn="ctr" rtl="0">
              <a:buNone/>
              <a:defRPr>
                <a:solidFill>
                  <a:schemeClr val="tx1">
                    <a:tint val="75000"/>
                  </a:schemeClr>
                </a:solidFill>
              </a:defRPr>
            </a:lvl7pPr>
            <a:lvl8pPr marL="3200400" indent="0" algn="ctr" rtl="0">
              <a:buNone/>
              <a:defRPr>
                <a:solidFill>
                  <a:schemeClr val="tx1">
                    <a:tint val="75000"/>
                  </a:schemeClr>
                </a:solidFill>
              </a:defRPr>
            </a:lvl8pPr>
            <a:lvl9pPr marL="3657600" indent="0" algn="ctr" rtl="0">
              <a:buNone/>
              <a:defRPr>
                <a:solidFill>
                  <a:schemeClr val="tx1">
                    <a:tint val="75000"/>
                  </a:schemeClr>
                </a:solidFill>
              </a:defRPr>
            </a:lvl9pPr>
          </a:lstStyle>
          <a:p>
            <a:pPr rtl="0"/>
            <a:r>
              <a:rPr lang="fr-FR" noProof="0" smtClean="0"/>
              <a:t>Cliquez pour modifier le style des sous-titres du masque</a:t>
            </a:r>
            <a:endParaRPr lang="fr-FR" noProof="0" dirty="0"/>
          </a:p>
        </p:txBody>
      </p:sp>
    </p:spTree>
    <p:extLst>
      <p:ext uri="{BB962C8B-B14F-4D97-AF65-F5344CB8AC3E}">
        <p14:creationId xmlns="" xmlns:p14="http://schemas.microsoft.com/office/powerpoint/2010/main" val="94999051"/>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p:cNvSpPr>
            <a:spLocks noGrp="1"/>
          </p:cNvSpPr>
          <p:nvPr>
            <p:ph type="title"/>
          </p:nvPr>
        </p:nvSpPr>
        <p:spPr/>
        <p:txBody>
          <a:bodyPr rtlCol="0"/>
          <a:lstStyle/>
          <a:p>
            <a:pPr rtl="0"/>
            <a:r>
              <a:rPr lang="fr-FR" noProof="0" smtClean="0"/>
              <a:t>Cliquez pour modifier le style du titre</a:t>
            </a:r>
            <a:endParaRPr lang="fr-FR" noProof="0" dirty="0"/>
          </a:p>
        </p:txBody>
      </p:sp>
      <p:sp>
        <p:nvSpPr>
          <p:cNvPr id="3" name="Espace réservé du contenu 2"/>
          <p:cNvSpPr>
            <a:spLocks noGrp="1"/>
          </p:cNvSpPr>
          <p:nvPr>
            <p:ph idx="1"/>
          </p:nvPr>
        </p:nvSpPr>
        <p:spPr/>
        <p:txBody>
          <a:bodyPr rtlCol="0"/>
          <a:lstStyle>
            <a:lvl5pPr algn="l" rtl="0">
              <a:defRPr/>
            </a:lvl5pPr>
            <a:lvl6pPr algn="l" rtl="0">
              <a:defRPr/>
            </a:lvl6pPr>
          </a:lstStyle>
          <a:p>
            <a:pPr lvl="0" rtl="0"/>
            <a:r>
              <a:rPr lang="fr-FR" noProof="0" smtClean="0"/>
              <a:t>Cliquez pour modifier les styles du texte du masque</a:t>
            </a:r>
          </a:p>
          <a:p>
            <a:pPr lvl="1" rtl="0"/>
            <a:r>
              <a:rPr lang="fr-FR" noProof="0" smtClean="0"/>
              <a:t>Deuxième niveau</a:t>
            </a:r>
          </a:p>
          <a:p>
            <a:pPr lvl="2" rtl="0"/>
            <a:r>
              <a:rPr lang="fr-FR" noProof="0" smtClean="0"/>
              <a:t>Troisième niveau</a:t>
            </a:r>
          </a:p>
          <a:p>
            <a:pPr lvl="3" rtl="0"/>
            <a:r>
              <a:rPr lang="fr-FR" noProof="0" smtClean="0"/>
              <a:t>Quatrième niveau</a:t>
            </a:r>
          </a:p>
          <a:p>
            <a:pPr lvl="4" rtl="0"/>
            <a:r>
              <a:rPr lang="fr-FR" noProof="0" smtClean="0"/>
              <a:t>Cinquième niveau</a:t>
            </a:r>
            <a:endParaRPr lang="fr-FR" noProof="0" dirty="0"/>
          </a:p>
        </p:txBody>
      </p:sp>
      <p:sp>
        <p:nvSpPr>
          <p:cNvPr id="4" name="Espace réservé de la date 3"/>
          <p:cNvSpPr>
            <a:spLocks noGrp="1"/>
          </p:cNvSpPr>
          <p:nvPr>
            <p:ph type="dt" sz="half" idx="10"/>
          </p:nvPr>
        </p:nvSpPr>
        <p:spPr/>
        <p:txBody>
          <a:bodyPr rtlCol="0"/>
          <a:lstStyle>
            <a:lvl1pPr>
              <a:defRPr/>
            </a:lvl1pPr>
          </a:lstStyle>
          <a:p>
            <a:fld id="{D8AB5196-52B1-4918-B153-34A0C9A4A7AD}" type="datetime1">
              <a:rPr lang="fr-FR" smtClean="0"/>
              <a:pPr/>
              <a:t>10/12/2017</a:t>
            </a:fld>
            <a:endParaRPr lang="fr-FR" dirty="0"/>
          </a:p>
        </p:txBody>
      </p:sp>
      <p:sp>
        <p:nvSpPr>
          <p:cNvPr id="5" name="Espace réservé du pied de page 4"/>
          <p:cNvSpPr>
            <a:spLocks noGrp="1"/>
          </p:cNvSpPr>
          <p:nvPr>
            <p:ph type="ftr" sz="quarter" idx="11"/>
          </p:nvPr>
        </p:nvSpPr>
        <p:spPr/>
        <p:txBody>
          <a:bodyPr rtlCol="0"/>
          <a:lstStyle/>
          <a:p>
            <a:pPr rtl="0"/>
            <a:endParaRPr lang="fr-FR" noProof="0" dirty="0"/>
          </a:p>
        </p:txBody>
      </p:sp>
      <p:sp>
        <p:nvSpPr>
          <p:cNvPr id="6" name="Espace réservé du numéro de diapositive 5"/>
          <p:cNvSpPr>
            <a:spLocks noGrp="1"/>
          </p:cNvSpPr>
          <p:nvPr>
            <p:ph type="sldNum" sz="quarter" idx="12"/>
          </p:nvPr>
        </p:nvSpPr>
        <p:spPr/>
        <p:txBody>
          <a:bodyPr rtlCol="0"/>
          <a:lstStyle/>
          <a:p>
            <a:pPr rtl="0"/>
            <a:fld id="{2A013F82-EE5E-44EE-A61D-E31C6657F26F}" type="slidenum">
              <a:rPr lang="fr-FR" noProof="0" smtClean="0"/>
              <a:pPr rtl="0"/>
              <a:t>‹N°›</a:t>
            </a:fld>
            <a:endParaRPr lang="fr-FR" noProof="0" dirty="0"/>
          </a:p>
        </p:txBody>
      </p:sp>
    </p:spTree>
    <p:extLst>
      <p:ext uri="{BB962C8B-B14F-4D97-AF65-F5344CB8AC3E}">
        <p14:creationId xmlns="" xmlns:p14="http://schemas.microsoft.com/office/powerpoint/2010/main" val="2738254095"/>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tête de section">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re 1"/>
          <p:cNvSpPr>
            <a:spLocks noGrp="1"/>
          </p:cNvSpPr>
          <p:nvPr>
            <p:ph type="title"/>
          </p:nvPr>
        </p:nvSpPr>
        <p:spPr>
          <a:xfrm>
            <a:off x="1059614" y="2514600"/>
            <a:ext cx="8692399" cy="2819400"/>
          </a:xfrm>
        </p:spPr>
        <p:txBody>
          <a:bodyPr rtlCol="0" anchor="b">
            <a:normAutofit/>
          </a:bodyPr>
          <a:lstStyle>
            <a:lvl1pPr algn="l" rtl="0">
              <a:lnSpc>
                <a:spcPct val="80000"/>
              </a:lnSpc>
              <a:defRPr sz="4800" b="0" cap="none" baseline="0"/>
            </a:lvl1pPr>
          </a:lstStyle>
          <a:p>
            <a:pPr rtl="0"/>
            <a:r>
              <a:rPr lang="fr-FR" noProof="0" smtClean="0"/>
              <a:t>Cliquez pour modifier le style du titre</a:t>
            </a:r>
            <a:endParaRPr lang="fr-FR" noProof="0" dirty="0"/>
          </a:p>
        </p:txBody>
      </p:sp>
      <p:sp>
        <p:nvSpPr>
          <p:cNvPr id="3" name="Espace réservé du texte 2"/>
          <p:cNvSpPr>
            <a:spLocks noGrp="1"/>
          </p:cNvSpPr>
          <p:nvPr>
            <p:ph type="body" idx="1"/>
          </p:nvPr>
        </p:nvSpPr>
        <p:spPr>
          <a:xfrm>
            <a:off x="1065213" y="5410200"/>
            <a:ext cx="8687333" cy="609601"/>
          </a:xfrm>
        </p:spPr>
        <p:txBody>
          <a:bodyPr rtlCol="0" anchor="t">
            <a:normAutofit/>
          </a:bodyPr>
          <a:lstStyle>
            <a:lvl1pPr marL="0" indent="0" algn="l" rtl="0">
              <a:spcBef>
                <a:spcPts val="0"/>
              </a:spcBef>
              <a:buNone/>
              <a:defRPr sz="2000" cap="all" spc="200" baseline="0">
                <a:solidFill>
                  <a:schemeClr val="accent1"/>
                </a:solidFill>
              </a:defRPr>
            </a:lvl1pPr>
            <a:lvl2pPr marL="457200" indent="0" algn="l" rtl="0">
              <a:buNone/>
              <a:defRPr sz="1800">
                <a:solidFill>
                  <a:schemeClr val="tx1">
                    <a:tint val="75000"/>
                  </a:schemeClr>
                </a:solidFill>
              </a:defRPr>
            </a:lvl2pPr>
            <a:lvl3pPr marL="914400" indent="0" algn="l" rtl="0">
              <a:buNone/>
              <a:defRPr sz="1600">
                <a:solidFill>
                  <a:schemeClr val="tx1">
                    <a:tint val="75000"/>
                  </a:schemeClr>
                </a:solidFill>
              </a:defRPr>
            </a:lvl3pPr>
            <a:lvl4pPr marL="1371600" indent="0" algn="l" rtl="0">
              <a:buNone/>
              <a:defRPr sz="1400">
                <a:solidFill>
                  <a:schemeClr val="tx1">
                    <a:tint val="75000"/>
                  </a:schemeClr>
                </a:solidFill>
              </a:defRPr>
            </a:lvl4pPr>
            <a:lvl5pPr marL="1828800" indent="0" algn="l" rtl="0">
              <a:buNone/>
              <a:defRPr sz="1400">
                <a:solidFill>
                  <a:schemeClr val="tx1">
                    <a:tint val="75000"/>
                  </a:schemeClr>
                </a:solidFill>
              </a:defRPr>
            </a:lvl5pPr>
            <a:lvl6pPr marL="2286000" indent="0" algn="l" rtl="0">
              <a:buNone/>
              <a:defRPr sz="1400">
                <a:solidFill>
                  <a:schemeClr val="tx1">
                    <a:tint val="75000"/>
                  </a:schemeClr>
                </a:solidFill>
              </a:defRPr>
            </a:lvl6pPr>
            <a:lvl7pPr marL="2743200" indent="0" algn="l" rtl="0">
              <a:buNone/>
              <a:defRPr sz="1400">
                <a:solidFill>
                  <a:schemeClr val="tx1">
                    <a:tint val="75000"/>
                  </a:schemeClr>
                </a:solidFill>
              </a:defRPr>
            </a:lvl7pPr>
            <a:lvl8pPr marL="3200400" indent="0" algn="l" rtl="0">
              <a:buNone/>
              <a:defRPr sz="1400">
                <a:solidFill>
                  <a:schemeClr val="tx1">
                    <a:tint val="75000"/>
                  </a:schemeClr>
                </a:solidFill>
              </a:defRPr>
            </a:lvl8pPr>
            <a:lvl9pPr marL="3657600" indent="0" algn="l" rtl="0">
              <a:buNone/>
              <a:defRPr sz="1400">
                <a:solidFill>
                  <a:schemeClr val="tx1">
                    <a:tint val="75000"/>
                  </a:schemeClr>
                </a:solidFill>
              </a:defRPr>
            </a:lvl9pPr>
          </a:lstStyle>
          <a:p>
            <a:pPr lvl="0" rtl="0"/>
            <a:r>
              <a:rPr lang="fr-FR" noProof="0" smtClean="0"/>
              <a:t>Cliquez pour modifier les styles du texte du masque</a:t>
            </a:r>
          </a:p>
        </p:txBody>
      </p:sp>
      <p:sp>
        <p:nvSpPr>
          <p:cNvPr id="4" name="Espace réservé de la date 3"/>
          <p:cNvSpPr>
            <a:spLocks noGrp="1"/>
          </p:cNvSpPr>
          <p:nvPr>
            <p:ph type="dt" sz="half" idx="10"/>
          </p:nvPr>
        </p:nvSpPr>
        <p:spPr/>
        <p:txBody>
          <a:bodyPr rtlCol="0"/>
          <a:lstStyle>
            <a:lvl1pPr>
              <a:defRPr/>
            </a:lvl1pPr>
          </a:lstStyle>
          <a:p>
            <a:fld id="{7399499F-CA45-4A76-BC24-F973E24AC3FB}" type="datetime1">
              <a:rPr lang="fr-FR" smtClean="0"/>
              <a:pPr/>
              <a:t>10/12/2017</a:t>
            </a:fld>
            <a:endParaRPr lang="fr-FR" dirty="0"/>
          </a:p>
        </p:txBody>
      </p:sp>
      <p:sp>
        <p:nvSpPr>
          <p:cNvPr id="5" name="Espace réservé du pied de page 4"/>
          <p:cNvSpPr>
            <a:spLocks noGrp="1"/>
          </p:cNvSpPr>
          <p:nvPr>
            <p:ph type="ftr" sz="quarter" idx="11"/>
          </p:nvPr>
        </p:nvSpPr>
        <p:spPr/>
        <p:txBody>
          <a:bodyPr rtlCol="0"/>
          <a:lstStyle/>
          <a:p>
            <a:pPr rtl="0"/>
            <a:endParaRPr lang="fr-FR" noProof="0" dirty="0"/>
          </a:p>
        </p:txBody>
      </p:sp>
      <p:sp>
        <p:nvSpPr>
          <p:cNvPr id="6" name="Espace réservé du numéro de diapositive 5"/>
          <p:cNvSpPr>
            <a:spLocks noGrp="1"/>
          </p:cNvSpPr>
          <p:nvPr>
            <p:ph type="sldNum" sz="quarter" idx="12"/>
          </p:nvPr>
        </p:nvSpPr>
        <p:spPr/>
        <p:txBody>
          <a:bodyPr rtlCol="0"/>
          <a:lstStyle/>
          <a:p>
            <a:pPr rtl="0"/>
            <a:fld id="{2A013F82-EE5E-44EE-A61D-E31C6657F26F}" type="slidenum">
              <a:rPr lang="fr-FR" noProof="0" smtClean="0"/>
              <a:pPr rtl="0"/>
              <a:t>‹N°›</a:t>
            </a:fld>
            <a:endParaRPr lang="fr-FR" noProof="0" dirty="0"/>
          </a:p>
        </p:txBody>
      </p:sp>
    </p:spTree>
    <p:extLst>
      <p:ext uri="{BB962C8B-B14F-4D97-AF65-F5344CB8AC3E}">
        <p14:creationId xmlns="" xmlns:p14="http://schemas.microsoft.com/office/powerpoint/2010/main" val="1761813311"/>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p:cNvSpPr>
            <a:spLocks noGrp="1"/>
          </p:cNvSpPr>
          <p:nvPr>
            <p:ph type="title"/>
          </p:nvPr>
        </p:nvSpPr>
        <p:spPr/>
        <p:txBody>
          <a:bodyPr rtlCol="0"/>
          <a:lstStyle/>
          <a:p>
            <a:pPr rtl="0"/>
            <a:r>
              <a:rPr lang="fr-FR" noProof="0" smtClean="0"/>
              <a:t>Cliquez pour modifier le style du titre</a:t>
            </a:r>
            <a:endParaRPr lang="fr-FR" noProof="0" dirty="0"/>
          </a:p>
        </p:txBody>
      </p:sp>
      <p:sp>
        <p:nvSpPr>
          <p:cNvPr id="3" name="Espace réservé du contenu 2"/>
          <p:cNvSpPr>
            <a:spLocks noGrp="1"/>
          </p:cNvSpPr>
          <p:nvPr>
            <p:ph sz="half" idx="1"/>
          </p:nvPr>
        </p:nvSpPr>
        <p:spPr>
          <a:xfrm>
            <a:off x="1504781" y="1905001"/>
            <a:ext cx="4419599" cy="4114800"/>
          </a:xfrm>
        </p:spPr>
        <p:txBody>
          <a:bodyPr rtlCol="0">
            <a:normAutofit/>
          </a:bodyPr>
          <a:lstStyle>
            <a:lvl1pPr algn="l" rtl="0">
              <a:defRPr sz="2400"/>
            </a:lvl1pPr>
            <a:lvl2pPr algn="l" rtl="0">
              <a:defRPr sz="2000"/>
            </a:lvl2pPr>
            <a:lvl3pPr algn="l" rtl="0">
              <a:defRPr sz="1800"/>
            </a:lvl3pPr>
            <a:lvl4pPr algn="l" rtl="0">
              <a:defRPr sz="1600"/>
            </a:lvl4pPr>
            <a:lvl5pPr algn="l" rtl="0">
              <a:defRPr sz="1600"/>
            </a:lvl5pPr>
            <a:lvl6pPr algn="l" rtl="0">
              <a:defRPr sz="1600"/>
            </a:lvl6pPr>
            <a:lvl7pPr algn="l" rtl="0">
              <a:defRPr sz="1600"/>
            </a:lvl7pPr>
            <a:lvl8pPr algn="l" rtl="0">
              <a:defRPr sz="1600"/>
            </a:lvl8pPr>
            <a:lvl9pPr algn="l" rtl="0">
              <a:defRPr sz="1600"/>
            </a:lvl9pPr>
          </a:lstStyle>
          <a:p>
            <a:pPr lvl="0" rtl="0"/>
            <a:r>
              <a:rPr lang="fr-FR" noProof="0" smtClean="0"/>
              <a:t>Cliquez pour modifier les styles du texte du masque</a:t>
            </a:r>
          </a:p>
          <a:p>
            <a:pPr lvl="1" rtl="0"/>
            <a:r>
              <a:rPr lang="fr-FR" noProof="0" smtClean="0"/>
              <a:t>Deuxième niveau</a:t>
            </a:r>
          </a:p>
          <a:p>
            <a:pPr lvl="2" rtl="0"/>
            <a:r>
              <a:rPr lang="fr-FR" noProof="0" smtClean="0"/>
              <a:t>Troisième niveau</a:t>
            </a:r>
          </a:p>
          <a:p>
            <a:pPr lvl="3" rtl="0"/>
            <a:r>
              <a:rPr lang="fr-FR" noProof="0" smtClean="0"/>
              <a:t>Quatrième niveau</a:t>
            </a:r>
          </a:p>
          <a:p>
            <a:pPr lvl="4" rtl="0"/>
            <a:r>
              <a:rPr lang="fr-FR" noProof="0" smtClean="0"/>
              <a:t>Cinquième niveau</a:t>
            </a:r>
            <a:endParaRPr lang="fr-FR" noProof="0" dirty="0"/>
          </a:p>
        </p:txBody>
      </p:sp>
      <p:sp>
        <p:nvSpPr>
          <p:cNvPr id="4" name="Espace réservé du contenu 3"/>
          <p:cNvSpPr>
            <a:spLocks noGrp="1"/>
          </p:cNvSpPr>
          <p:nvPr>
            <p:ph sz="half" idx="2"/>
          </p:nvPr>
        </p:nvSpPr>
        <p:spPr>
          <a:xfrm>
            <a:off x="6229183" y="1905001"/>
            <a:ext cx="4419600" cy="4114800"/>
          </a:xfrm>
        </p:spPr>
        <p:txBody>
          <a:bodyPr rtlCol="0">
            <a:normAutofit/>
          </a:bodyPr>
          <a:lstStyle>
            <a:lvl1pPr algn="l" rtl="0">
              <a:defRPr sz="2400"/>
            </a:lvl1pPr>
            <a:lvl2pPr algn="l" rtl="0">
              <a:defRPr sz="2000"/>
            </a:lvl2pPr>
            <a:lvl3pPr algn="l" rtl="0">
              <a:defRPr sz="1800"/>
            </a:lvl3pPr>
            <a:lvl4pPr algn="l" rtl="0">
              <a:defRPr sz="1600"/>
            </a:lvl4pPr>
            <a:lvl5pPr algn="l" rtl="0">
              <a:defRPr sz="1600"/>
            </a:lvl5pPr>
            <a:lvl6pPr algn="l" rtl="0">
              <a:defRPr sz="1600"/>
            </a:lvl6pPr>
            <a:lvl7pPr algn="l" rtl="0">
              <a:defRPr sz="1600"/>
            </a:lvl7pPr>
            <a:lvl8pPr algn="l" rtl="0">
              <a:defRPr sz="1600"/>
            </a:lvl8pPr>
            <a:lvl9pPr algn="l" rtl="0">
              <a:defRPr sz="1600"/>
            </a:lvl9pPr>
          </a:lstStyle>
          <a:p>
            <a:pPr lvl="0" rtl="0"/>
            <a:r>
              <a:rPr lang="fr-FR" noProof="0" smtClean="0"/>
              <a:t>Cliquez pour modifier les styles du texte du masque</a:t>
            </a:r>
          </a:p>
          <a:p>
            <a:pPr lvl="1" rtl="0"/>
            <a:r>
              <a:rPr lang="fr-FR" noProof="0" smtClean="0"/>
              <a:t>Deuxième niveau</a:t>
            </a:r>
          </a:p>
          <a:p>
            <a:pPr lvl="2" rtl="0"/>
            <a:r>
              <a:rPr lang="fr-FR" noProof="0" smtClean="0"/>
              <a:t>Troisième niveau</a:t>
            </a:r>
          </a:p>
          <a:p>
            <a:pPr lvl="3" rtl="0"/>
            <a:r>
              <a:rPr lang="fr-FR" noProof="0" smtClean="0"/>
              <a:t>Quatrième niveau</a:t>
            </a:r>
          </a:p>
          <a:p>
            <a:pPr lvl="4" rtl="0"/>
            <a:r>
              <a:rPr lang="fr-FR" noProof="0" smtClean="0"/>
              <a:t>Cinquième niveau</a:t>
            </a:r>
            <a:endParaRPr lang="fr-FR" noProof="0" dirty="0"/>
          </a:p>
        </p:txBody>
      </p:sp>
      <p:sp>
        <p:nvSpPr>
          <p:cNvPr id="5" name="Espace réservé de la date 4"/>
          <p:cNvSpPr>
            <a:spLocks noGrp="1"/>
          </p:cNvSpPr>
          <p:nvPr>
            <p:ph type="dt" sz="half" idx="10"/>
          </p:nvPr>
        </p:nvSpPr>
        <p:spPr/>
        <p:txBody>
          <a:bodyPr rtlCol="0"/>
          <a:lstStyle>
            <a:lvl1pPr>
              <a:defRPr/>
            </a:lvl1pPr>
          </a:lstStyle>
          <a:p>
            <a:fld id="{3817870C-A0A5-4D92-B86D-C2791EFA3A23}" type="datetime1">
              <a:rPr lang="fr-FR" smtClean="0"/>
              <a:pPr/>
              <a:t>10/12/2017</a:t>
            </a:fld>
            <a:endParaRPr lang="fr-FR" dirty="0"/>
          </a:p>
        </p:txBody>
      </p:sp>
      <p:sp>
        <p:nvSpPr>
          <p:cNvPr id="6" name="Espace réservé du pied de page 5"/>
          <p:cNvSpPr>
            <a:spLocks noGrp="1"/>
          </p:cNvSpPr>
          <p:nvPr>
            <p:ph type="ftr" sz="quarter" idx="11"/>
          </p:nvPr>
        </p:nvSpPr>
        <p:spPr/>
        <p:txBody>
          <a:bodyPr rtlCol="0"/>
          <a:lstStyle/>
          <a:p>
            <a:pPr rtl="0"/>
            <a:endParaRPr lang="fr-FR" noProof="0" dirty="0"/>
          </a:p>
        </p:txBody>
      </p:sp>
      <p:sp>
        <p:nvSpPr>
          <p:cNvPr id="7" name="Espace réservé du numéro de diapositive 6"/>
          <p:cNvSpPr>
            <a:spLocks noGrp="1"/>
          </p:cNvSpPr>
          <p:nvPr>
            <p:ph type="sldNum" sz="quarter" idx="12"/>
          </p:nvPr>
        </p:nvSpPr>
        <p:spPr/>
        <p:txBody>
          <a:bodyPr rtlCol="0"/>
          <a:lstStyle>
            <a:lvl1pPr rtl="0">
              <a:defRPr/>
            </a:lvl1pPr>
          </a:lstStyle>
          <a:p>
            <a:fld id="{2A013F82-EE5E-44EE-A61D-E31C6657F26F}" type="slidenum">
              <a:rPr lang="fr-FR" noProof="0" smtClean="0"/>
              <a:pPr/>
              <a:t>‹N°›</a:t>
            </a:fld>
            <a:endParaRPr lang="fr-FR" noProof="0" dirty="0"/>
          </a:p>
        </p:txBody>
      </p:sp>
    </p:spTree>
    <p:extLst>
      <p:ext uri="{BB962C8B-B14F-4D97-AF65-F5344CB8AC3E}">
        <p14:creationId xmlns="" xmlns:p14="http://schemas.microsoft.com/office/powerpoint/2010/main" val="2825340762"/>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p:cNvSpPr>
            <a:spLocks noGrp="1"/>
          </p:cNvSpPr>
          <p:nvPr>
            <p:ph type="title"/>
          </p:nvPr>
        </p:nvSpPr>
        <p:spPr/>
        <p:txBody>
          <a:bodyPr rtlCol="0"/>
          <a:lstStyle>
            <a:lvl1pPr algn="l" rtl="0">
              <a:defRPr/>
            </a:lvl1pPr>
          </a:lstStyle>
          <a:p>
            <a:pPr rtl="0"/>
            <a:r>
              <a:rPr lang="fr-FR" noProof="0" smtClean="0"/>
              <a:t>Cliquez pour modifier le style du titre</a:t>
            </a:r>
            <a:endParaRPr lang="fr-FR" noProof="0" dirty="0"/>
          </a:p>
        </p:txBody>
      </p:sp>
      <p:sp>
        <p:nvSpPr>
          <p:cNvPr id="3" name="Espace réservé du texte 2"/>
          <p:cNvSpPr>
            <a:spLocks noGrp="1"/>
          </p:cNvSpPr>
          <p:nvPr>
            <p:ph type="body" idx="1"/>
          </p:nvPr>
        </p:nvSpPr>
        <p:spPr>
          <a:xfrm>
            <a:off x="1522411" y="1905000"/>
            <a:ext cx="4416552" cy="762000"/>
          </a:xfrm>
        </p:spPr>
        <p:txBody>
          <a:bodyPr rtlCol="0" anchor="ctr">
            <a:noAutofit/>
          </a:bodyPr>
          <a:lstStyle>
            <a:lvl1pPr marL="0" indent="0" algn="l" rtl="0">
              <a:spcBef>
                <a:spcPts val="0"/>
              </a:spcBef>
              <a:buNone/>
              <a:defRPr sz="2000" b="0" cap="all" spc="200" baseline="0">
                <a:solidFill>
                  <a:schemeClr val="accent1"/>
                </a:solidFill>
              </a:defRPr>
            </a:lvl1pPr>
            <a:lvl2pPr marL="457200" indent="0" algn="l" rtl="0">
              <a:buNone/>
              <a:defRPr sz="2000" b="1"/>
            </a:lvl2pPr>
            <a:lvl3pPr marL="914400" indent="0" algn="l" rtl="0">
              <a:buNone/>
              <a:defRPr sz="1800" b="1"/>
            </a:lvl3pPr>
            <a:lvl4pPr marL="1371600" indent="0" algn="l" rtl="0">
              <a:buNone/>
              <a:defRPr sz="1600" b="1"/>
            </a:lvl4pPr>
            <a:lvl5pPr marL="1828800" indent="0" algn="l" rtl="0">
              <a:buNone/>
              <a:defRPr sz="1600" b="1"/>
            </a:lvl5pPr>
            <a:lvl6pPr marL="2286000" indent="0" algn="l" rtl="0">
              <a:buNone/>
              <a:defRPr sz="1600" b="1"/>
            </a:lvl6pPr>
            <a:lvl7pPr marL="2743200" indent="0" algn="l" rtl="0">
              <a:buNone/>
              <a:defRPr sz="1600" b="1"/>
            </a:lvl7pPr>
            <a:lvl8pPr marL="3200400" indent="0" algn="l" rtl="0">
              <a:buNone/>
              <a:defRPr sz="1600" b="1"/>
            </a:lvl8pPr>
            <a:lvl9pPr marL="3657600" indent="0" algn="l" rtl="0">
              <a:buNone/>
              <a:defRPr sz="1600" b="1"/>
            </a:lvl9pPr>
          </a:lstStyle>
          <a:p>
            <a:pPr lvl="0" rtl="0"/>
            <a:r>
              <a:rPr lang="fr-FR" noProof="0" smtClean="0"/>
              <a:t>Cliquez pour modifier les styles du texte du masque</a:t>
            </a:r>
          </a:p>
        </p:txBody>
      </p:sp>
      <p:sp>
        <p:nvSpPr>
          <p:cNvPr id="4" name="Espace réservé du contenu 3"/>
          <p:cNvSpPr>
            <a:spLocks noGrp="1"/>
          </p:cNvSpPr>
          <p:nvPr>
            <p:ph sz="half" idx="2"/>
          </p:nvPr>
        </p:nvSpPr>
        <p:spPr>
          <a:xfrm>
            <a:off x="1522411" y="2743201"/>
            <a:ext cx="4416552" cy="3276600"/>
          </a:xfrm>
        </p:spPr>
        <p:txBody>
          <a:bodyPr rtlCol="0">
            <a:normAutofit/>
          </a:bodyPr>
          <a:lstStyle>
            <a:lvl1pPr algn="l" rtl="0">
              <a:defRPr sz="2400"/>
            </a:lvl1pPr>
            <a:lvl2pPr algn="l" rtl="0">
              <a:defRPr sz="2000"/>
            </a:lvl2pPr>
            <a:lvl3pPr algn="l" rtl="0">
              <a:defRPr sz="1800"/>
            </a:lvl3pPr>
            <a:lvl4pPr algn="l" rtl="0">
              <a:defRPr sz="1600"/>
            </a:lvl4pPr>
            <a:lvl5pPr algn="l" rtl="0">
              <a:defRPr sz="1600"/>
            </a:lvl5pPr>
            <a:lvl6pPr algn="l" rtl="0">
              <a:defRPr sz="1600"/>
            </a:lvl6pPr>
            <a:lvl7pPr algn="l" rtl="0">
              <a:defRPr sz="1600"/>
            </a:lvl7pPr>
            <a:lvl8pPr algn="l" rtl="0">
              <a:defRPr sz="1600"/>
            </a:lvl8pPr>
            <a:lvl9pPr algn="l" rtl="0">
              <a:defRPr sz="1600"/>
            </a:lvl9pPr>
          </a:lstStyle>
          <a:p>
            <a:pPr lvl="0" rtl="0"/>
            <a:r>
              <a:rPr lang="fr-FR" noProof="0" smtClean="0"/>
              <a:t>Cliquez pour modifier les styles du texte du masque</a:t>
            </a:r>
          </a:p>
          <a:p>
            <a:pPr lvl="1" rtl="0"/>
            <a:r>
              <a:rPr lang="fr-FR" noProof="0" smtClean="0"/>
              <a:t>Deuxième niveau</a:t>
            </a:r>
          </a:p>
          <a:p>
            <a:pPr lvl="2" rtl="0"/>
            <a:r>
              <a:rPr lang="fr-FR" noProof="0" smtClean="0"/>
              <a:t>Troisième niveau</a:t>
            </a:r>
          </a:p>
          <a:p>
            <a:pPr lvl="3" rtl="0"/>
            <a:r>
              <a:rPr lang="fr-FR" noProof="0" smtClean="0"/>
              <a:t>Quatrième niveau</a:t>
            </a:r>
          </a:p>
          <a:p>
            <a:pPr lvl="4" rtl="0"/>
            <a:r>
              <a:rPr lang="fr-FR" noProof="0" smtClean="0"/>
              <a:t>Cinquième niveau</a:t>
            </a:r>
            <a:endParaRPr lang="fr-FR" noProof="0" dirty="0"/>
          </a:p>
        </p:txBody>
      </p:sp>
      <p:sp>
        <p:nvSpPr>
          <p:cNvPr id="5" name="Espace réservé du texte 4"/>
          <p:cNvSpPr>
            <a:spLocks noGrp="1"/>
          </p:cNvSpPr>
          <p:nvPr>
            <p:ph type="body" sz="quarter" idx="3"/>
          </p:nvPr>
        </p:nvSpPr>
        <p:spPr>
          <a:xfrm>
            <a:off x="6249861" y="1905000"/>
            <a:ext cx="4416552" cy="762000"/>
          </a:xfrm>
        </p:spPr>
        <p:txBody>
          <a:bodyPr rtlCol="0" anchor="ctr">
            <a:noAutofit/>
          </a:bodyPr>
          <a:lstStyle>
            <a:lvl1pPr marL="0" indent="0" algn="l" rtl="0">
              <a:spcBef>
                <a:spcPts val="0"/>
              </a:spcBef>
              <a:buNone/>
              <a:defRPr sz="2000" b="0" cap="all" spc="200" baseline="0">
                <a:solidFill>
                  <a:schemeClr val="accent1"/>
                </a:solidFill>
              </a:defRPr>
            </a:lvl1pPr>
            <a:lvl2pPr marL="457200" indent="0" algn="l" rtl="0">
              <a:buNone/>
              <a:defRPr sz="2000" b="1"/>
            </a:lvl2pPr>
            <a:lvl3pPr marL="914400" indent="0" algn="l" rtl="0">
              <a:buNone/>
              <a:defRPr sz="1800" b="1"/>
            </a:lvl3pPr>
            <a:lvl4pPr marL="1371600" indent="0" algn="l" rtl="0">
              <a:buNone/>
              <a:defRPr sz="1600" b="1"/>
            </a:lvl4pPr>
            <a:lvl5pPr marL="1828800" indent="0" algn="l" rtl="0">
              <a:buNone/>
              <a:defRPr sz="1600" b="1"/>
            </a:lvl5pPr>
            <a:lvl6pPr marL="2286000" indent="0" algn="l" rtl="0">
              <a:buNone/>
              <a:defRPr sz="1600" b="1"/>
            </a:lvl6pPr>
            <a:lvl7pPr marL="2743200" indent="0" algn="l" rtl="0">
              <a:buNone/>
              <a:defRPr sz="1600" b="1"/>
            </a:lvl7pPr>
            <a:lvl8pPr marL="3200400" indent="0" algn="l" rtl="0">
              <a:buNone/>
              <a:defRPr sz="1600" b="1"/>
            </a:lvl8pPr>
            <a:lvl9pPr marL="3657600" indent="0" algn="l" rtl="0">
              <a:buNone/>
              <a:defRPr sz="1600" b="1"/>
            </a:lvl9pPr>
          </a:lstStyle>
          <a:p>
            <a:pPr lvl="0" rtl="0"/>
            <a:r>
              <a:rPr lang="fr-FR" noProof="0" smtClean="0"/>
              <a:t>Cliquez pour modifier les styles du texte du masque</a:t>
            </a:r>
          </a:p>
        </p:txBody>
      </p:sp>
      <p:sp>
        <p:nvSpPr>
          <p:cNvPr id="6" name="Espace réservé du contenu 5"/>
          <p:cNvSpPr>
            <a:spLocks noGrp="1"/>
          </p:cNvSpPr>
          <p:nvPr>
            <p:ph sz="quarter" idx="4"/>
          </p:nvPr>
        </p:nvSpPr>
        <p:spPr>
          <a:xfrm>
            <a:off x="6249861" y="2743201"/>
            <a:ext cx="4416552" cy="3276600"/>
          </a:xfrm>
        </p:spPr>
        <p:txBody>
          <a:bodyPr rtlCol="0">
            <a:normAutofit/>
          </a:bodyPr>
          <a:lstStyle>
            <a:lvl1pPr algn="l" rtl="0">
              <a:defRPr sz="2400"/>
            </a:lvl1pPr>
            <a:lvl2pPr algn="l" rtl="0">
              <a:defRPr sz="2000"/>
            </a:lvl2pPr>
            <a:lvl3pPr algn="l" rtl="0">
              <a:defRPr sz="1800"/>
            </a:lvl3pPr>
            <a:lvl4pPr algn="l" rtl="0">
              <a:defRPr sz="1600"/>
            </a:lvl4pPr>
            <a:lvl5pPr algn="l" rtl="0">
              <a:defRPr sz="1600"/>
            </a:lvl5pPr>
            <a:lvl6pPr algn="l" rtl="0">
              <a:defRPr sz="1600"/>
            </a:lvl6pPr>
            <a:lvl7pPr algn="l" rtl="0">
              <a:defRPr sz="1600"/>
            </a:lvl7pPr>
            <a:lvl8pPr algn="l" rtl="0">
              <a:defRPr sz="1600"/>
            </a:lvl8pPr>
            <a:lvl9pPr algn="l" rtl="0">
              <a:defRPr sz="1600"/>
            </a:lvl9pPr>
          </a:lstStyle>
          <a:p>
            <a:pPr lvl="0" rtl="0"/>
            <a:r>
              <a:rPr lang="fr-FR" noProof="0" smtClean="0"/>
              <a:t>Cliquez pour modifier les styles du texte du masque</a:t>
            </a:r>
          </a:p>
          <a:p>
            <a:pPr lvl="1" rtl="0"/>
            <a:r>
              <a:rPr lang="fr-FR" noProof="0" smtClean="0"/>
              <a:t>Deuxième niveau</a:t>
            </a:r>
          </a:p>
          <a:p>
            <a:pPr lvl="2" rtl="0"/>
            <a:r>
              <a:rPr lang="fr-FR" noProof="0" smtClean="0"/>
              <a:t>Troisième niveau</a:t>
            </a:r>
          </a:p>
          <a:p>
            <a:pPr lvl="3" rtl="0"/>
            <a:r>
              <a:rPr lang="fr-FR" noProof="0" smtClean="0"/>
              <a:t>Quatrième niveau</a:t>
            </a:r>
          </a:p>
          <a:p>
            <a:pPr lvl="4" rtl="0"/>
            <a:r>
              <a:rPr lang="fr-FR" noProof="0" smtClean="0"/>
              <a:t>Cinquième niveau</a:t>
            </a:r>
            <a:endParaRPr lang="fr-FR" noProof="0" dirty="0"/>
          </a:p>
        </p:txBody>
      </p:sp>
      <p:sp>
        <p:nvSpPr>
          <p:cNvPr id="7" name="Espace réservé de la date 6"/>
          <p:cNvSpPr>
            <a:spLocks noGrp="1"/>
          </p:cNvSpPr>
          <p:nvPr>
            <p:ph type="dt" sz="half" idx="10"/>
          </p:nvPr>
        </p:nvSpPr>
        <p:spPr/>
        <p:txBody>
          <a:bodyPr rtlCol="0"/>
          <a:lstStyle>
            <a:lvl1pPr>
              <a:defRPr/>
            </a:lvl1pPr>
          </a:lstStyle>
          <a:p>
            <a:fld id="{812A7B89-83CE-4355-8D19-9AD5D8179E27}" type="datetime1">
              <a:rPr lang="fr-FR" smtClean="0"/>
              <a:pPr/>
              <a:t>10/12/2017</a:t>
            </a:fld>
            <a:endParaRPr lang="fr-FR" dirty="0"/>
          </a:p>
        </p:txBody>
      </p:sp>
      <p:sp>
        <p:nvSpPr>
          <p:cNvPr id="8" name="Espace réservé du pied de page 7"/>
          <p:cNvSpPr>
            <a:spLocks noGrp="1"/>
          </p:cNvSpPr>
          <p:nvPr>
            <p:ph type="ftr" sz="quarter" idx="11"/>
          </p:nvPr>
        </p:nvSpPr>
        <p:spPr/>
        <p:txBody>
          <a:bodyPr rtlCol="0"/>
          <a:lstStyle/>
          <a:p>
            <a:pPr rtl="0"/>
            <a:endParaRPr lang="fr-FR" noProof="0" dirty="0"/>
          </a:p>
        </p:txBody>
      </p:sp>
      <p:sp>
        <p:nvSpPr>
          <p:cNvPr id="9" name="Espace réservé du numéro de diapositive 8"/>
          <p:cNvSpPr>
            <a:spLocks noGrp="1"/>
          </p:cNvSpPr>
          <p:nvPr>
            <p:ph type="sldNum" sz="quarter" idx="12"/>
          </p:nvPr>
        </p:nvSpPr>
        <p:spPr/>
        <p:txBody>
          <a:bodyPr rtlCol="0"/>
          <a:lstStyle>
            <a:lvl1pPr rtl="0">
              <a:defRPr/>
            </a:lvl1pPr>
          </a:lstStyle>
          <a:p>
            <a:fld id="{2A013F82-EE5E-44EE-A61D-E31C6657F26F}" type="slidenum">
              <a:rPr lang="fr-FR" noProof="0" smtClean="0"/>
              <a:pPr/>
              <a:t>‹N°›</a:t>
            </a:fld>
            <a:endParaRPr lang="fr-FR" noProof="0" dirty="0"/>
          </a:p>
        </p:txBody>
      </p:sp>
    </p:spTree>
    <p:extLst>
      <p:ext uri="{BB962C8B-B14F-4D97-AF65-F5344CB8AC3E}">
        <p14:creationId xmlns="" xmlns:p14="http://schemas.microsoft.com/office/powerpoint/2010/main" val="4208419506"/>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uniquement">
    <p:spTree>
      <p:nvGrpSpPr>
        <p:cNvPr id="1" name=""/>
        <p:cNvGrpSpPr/>
        <p:nvPr/>
      </p:nvGrpSpPr>
      <p:grpSpPr>
        <a:xfrm>
          <a:off x="0" y="0"/>
          <a:ext cx="0" cy="0"/>
          <a:chOff x="0" y="0"/>
          <a:chExt cx="0" cy="0"/>
        </a:xfrm>
      </p:grpSpPr>
      <p:sp>
        <p:nvSpPr>
          <p:cNvPr id="2" name="Titre 1"/>
          <p:cNvSpPr>
            <a:spLocks noGrp="1"/>
          </p:cNvSpPr>
          <p:nvPr>
            <p:ph type="title"/>
          </p:nvPr>
        </p:nvSpPr>
        <p:spPr/>
        <p:txBody>
          <a:bodyPr rtlCol="0"/>
          <a:lstStyle/>
          <a:p>
            <a:pPr rtl="0"/>
            <a:r>
              <a:rPr lang="fr-FR" noProof="0" smtClean="0"/>
              <a:t>Cliquez pour modifier le style du titre</a:t>
            </a:r>
            <a:endParaRPr lang="fr-FR" noProof="0" dirty="0"/>
          </a:p>
        </p:txBody>
      </p:sp>
      <p:sp>
        <p:nvSpPr>
          <p:cNvPr id="3" name="Espace réservé de la date 2"/>
          <p:cNvSpPr>
            <a:spLocks noGrp="1"/>
          </p:cNvSpPr>
          <p:nvPr>
            <p:ph type="dt" sz="half" idx="10"/>
          </p:nvPr>
        </p:nvSpPr>
        <p:spPr/>
        <p:txBody>
          <a:bodyPr rtlCol="0"/>
          <a:lstStyle>
            <a:lvl1pPr>
              <a:defRPr/>
            </a:lvl1pPr>
          </a:lstStyle>
          <a:p>
            <a:fld id="{EA4593A4-CD22-4D89-9631-B432485C88BE}" type="datetime1">
              <a:rPr lang="fr-FR" smtClean="0"/>
              <a:pPr/>
              <a:t>10/12/2017</a:t>
            </a:fld>
            <a:endParaRPr lang="fr-FR" dirty="0"/>
          </a:p>
        </p:txBody>
      </p:sp>
      <p:sp>
        <p:nvSpPr>
          <p:cNvPr id="4" name="Espace réservé du pied de page 3"/>
          <p:cNvSpPr>
            <a:spLocks noGrp="1"/>
          </p:cNvSpPr>
          <p:nvPr>
            <p:ph type="ftr" sz="quarter" idx="11"/>
          </p:nvPr>
        </p:nvSpPr>
        <p:spPr/>
        <p:txBody>
          <a:bodyPr rtlCol="0"/>
          <a:lstStyle/>
          <a:p>
            <a:pPr rtl="0"/>
            <a:endParaRPr lang="fr-FR" noProof="0" dirty="0"/>
          </a:p>
        </p:txBody>
      </p:sp>
      <p:sp>
        <p:nvSpPr>
          <p:cNvPr id="5" name="Espace réservé du numéro de diapositive 4"/>
          <p:cNvSpPr>
            <a:spLocks noGrp="1"/>
          </p:cNvSpPr>
          <p:nvPr>
            <p:ph type="sldNum" sz="quarter" idx="12"/>
          </p:nvPr>
        </p:nvSpPr>
        <p:spPr/>
        <p:txBody>
          <a:bodyPr rtlCol="0"/>
          <a:lstStyle/>
          <a:p>
            <a:pPr rtl="0"/>
            <a:fld id="{2A013F82-EE5E-44EE-A61D-E31C6657F26F}" type="slidenum">
              <a:rPr lang="fr-FR" noProof="0" smtClean="0"/>
              <a:pPr rtl="0"/>
              <a:t>‹N°›</a:t>
            </a:fld>
            <a:endParaRPr lang="fr-FR" noProof="0" dirty="0"/>
          </a:p>
        </p:txBody>
      </p:sp>
    </p:spTree>
    <p:extLst>
      <p:ext uri="{BB962C8B-B14F-4D97-AF65-F5344CB8AC3E}">
        <p14:creationId xmlns="" xmlns:p14="http://schemas.microsoft.com/office/powerpoint/2010/main" val="1626631400"/>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bg>
      <p:bgPr>
        <a:solidFill>
          <a:schemeClr val="bg2"/>
        </a:solidFill>
        <a:effectLst/>
      </p:bgPr>
    </p:bg>
    <p:spTree>
      <p:nvGrpSpPr>
        <p:cNvPr id="1" name=""/>
        <p:cNvGrpSpPr/>
        <p:nvPr/>
      </p:nvGrpSpPr>
      <p:grpSpPr>
        <a:xfrm>
          <a:off x="0" y="0"/>
          <a:ext cx="0" cy="0"/>
          <a:chOff x="0" y="0"/>
          <a:chExt cx="0" cy="0"/>
        </a:xfrm>
      </p:grpSpPr>
      <p:sp>
        <p:nvSpPr>
          <p:cNvPr id="2" name="Espace réservé de la date 1"/>
          <p:cNvSpPr>
            <a:spLocks noGrp="1"/>
          </p:cNvSpPr>
          <p:nvPr>
            <p:ph type="dt" sz="half" idx="10"/>
          </p:nvPr>
        </p:nvSpPr>
        <p:spPr/>
        <p:txBody>
          <a:bodyPr rtlCol="0"/>
          <a:lstStyle>
            <a:lvl1pPr>
              <a:defRPr/>
            </a:lvl1pPr>
          </a:lstStyle>
          <a:p>
            <a:fld id="{88F3045D-8AE6-4E47-932F-47FA387FEA34}" type="datetime1">
              <a:rPr lang="fr-FR" smtClean="0"/>
              <a:pPr/>
              <a:t>10/12/2017</a:t>
            </a:fld>
            <a:endParaRPr lang="fr-FR" dirty="0"/>
          </a:p>
        </p:txBody>
      </p:sp>
      <p:sp>
        <p:nvSpPr>
          <p:cNvPr id="3" name="Espace réservé du pied de page 2"/>
          <p:cNvSpPr>
            <a:spLocks noGrp="1"/>
          </p:cNvSpPr>
          <p:nvPr>
            <p:ph type="ftr" sz="quarter" idx="11"/>
          </p:nvPr>
        </p:nvSpPr>
        <p:spPr/>
        <p:txBody>
          <a:bodyPr rtlCol="0"/>
          <a:lstStyle/>
          <a:p>
            <a:pPr rtl="0"/>
            <a:endParaRPr lang="fr-FR" noProof="0" dirty="0"/>
          </a:p>
        </p:txBody>
      </p:sp>
      <p:sp>
        <p:nvSpPr>
          <p:cNvPr id="4" name="Espace réservé du numéro de diapositive 3"/>
          <p:cNvSpPr>
            <a:spLocks noGrp="1"/>
          </p:cNvSpPr>
          <p:nvPr>
            <p:ph type="sldNum" sz="quarter" idx="12"/>
          </p:nvPr>
        </p:nvSpPr>
        <p:spPr/>
        <p:txBody>
          <a:bodyPr rtlCol="0"/>
          <a:lstStyle/>
          <a:p>
            <a:pPr rtl="0"/>
            <a:fld id="{2A013F82-EE5E-44EE-A61D-E31C6657F26F}" type="slidenum">
              <a:rPr lang="fr-FR" noProof="0" smtClean="0"/>
              <a:pPr rtl="0"/>
              <a:t>‹N°›</a:t>
            </a:fld>
            <a:endParaRPr lang="fr-FR" noProof="0" dirty="0"/>
          </a:p>
        </p:txBody>
      </p:sp>
    </p:spTree>
    <p:extLst>
      <p:ext uri="{BB962C8B-B14F-4D97-AF65-F5344CB8AC3E}">
        <p14:creationId xmlns="" xmlns:p14="http://schemas.microsoft.com/office/powerpoint/2010/main" val="3607540120"/>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re 1"/>
          <p:cNvSpPr>
            <a:spLocks noGrp="1"/>
          </p:cNvSpPr>
          <p:nvPr>
            <p:ph type="title"/>
          </p:nvPr>
        </p:nvSpPr>
        <p:spPr>
          <a:xfrm>
            <a:off x="1055604" y="1905000"/>
            <a:ext cx="3596607" cy="2667000"/>
          </a:xfrm>
        </p:spPr>
        <p:txBody>
          <a:bodyPr rtlCol="0" anchor="b">
            <a:noAutofit/>
          </a:bodyPr>
          <a:lstStyle>
            <a:lvl1pPr algn="l" rtl="0">
              <a:lnSpc>
                <a:spcPct val="90000"/>
              </a:lnSpc>
              <a:defRPr sz="3600" b="0" baseline="0">
                <a:solidFill>
                  <a:schemeClr val="tx1"/>
                </a:solidFill>
              </a:defRPr>
            </a:lvl1pPr>
          </a:lstStyle>
          <a:p>
            <a:pPr rtl="0"/>
            <a:r>
              <a:rPr lang="fr-FR" noProof="0" smtClean="0"/>
              <a:t>Cliquez pour modifier le style du titre</a:t>
            </a:r>
            <a:endParaRPr lang="fr-FR" noProof="0" dirty="0"/>
          </a:p>
        </p:txBody>
      </p:sp>
      <p:sp>
        <p:nvSpPr>
          <p:cNvPr id="3" name="Espace réservé du contenu 2"/>
          <p:cNvSpPr>
            <a:spLocks noGrp="1"/>
          </p:cNvSpPr>
          <p:nvPr>
            <p:ph idx="1"/>
          </p:nvPr>
        </p:nvSpPr>
        <p:spPr>
          <a:xfrm>
            <a:off x="4951414" y="685800"/>
            <a:ext cx="6400800" cy="5334000"/>
          </a:xfrm>
        </p:spPr>
        <p:txBody>
          <a:bodyPr rtlCol="0">
            <a:normAutofit/>
          </a:bodyPr>
          <a:lstStyle>
            <a:lvl1pPr algn="l" rtl="0">
              <a:defRPr sz="2400"/>
            </a:lvl1pPr>
            <a:lvl2pPr algn="l" rtl="0">
              <a:defRPr sz="2000"/>
            </a:lvl2pPr>
            <a:lvl3pPr algn="l" rtl="0">
              <a:defRPr sz="1800"/>
            </a:lvl3pPr>
            <a:lvl4pPr algn="l" rtl="0">
              <a:defRPr sz="1600"/>
            </a:lvl4pPr>
            <a:lvl5pPr algn="l" rtl="0">
              <a:defRPr sz="1600"/>
            </a:lvl5pPr>
            <a:lvl6pPr algn="l" rtl="0">
              <a:defRPr sz="1600"/>
            </a:lvl6pPr>
            <a:lvl7pPr algn="l" rtl="0">
              <a:defRPr sz="1600"/>
            </a:lvl7pPr>
            <a:lvl8pPr algn="l" rtl="0">
              <a:defRPr sz="1600"/>
            </a:lvl8pPr>
            <a:lvl9pPr algn="l" rtl="0">
              <a:defRPr sz="1600"/>
            </a:lvl9pPr>
          </a:lstStyle>
          <a:p>
            <a:pPr lvl="0" rtl="0"/>
            <a:r>
              <a:rPr lang="fr-FR" noProof="0" smtClean="0"/>
              <a:t>Cliquez pour modifier les styles du texte du masque</a:t>
            </a:r>
          </a:p>
          <a:p>
            <a:pPr lvl="1" rtl="0"/>
            <a:r>
              <a:rPr lang="fr-FR" noProof="0" smtClean="0"/>
              <a:t>Deuxième niveau</a:t>
            </a:r>
          </a:p>
          <a:p>
            <a:pPr lvl="2" rtl="0"/>
            <a:r>
              <a:rPr lang="fr-FR" noProof="0" smtClean="0"/>
              <a:t>Troisième niveau</a:t>
            </a:r>
          </a:p>
          <a:p>
            <a:pPr lvl="3" rtl="0"/>
            <a:r>
              <a:rPr lang="fr-FR" noProof="0" smtClean="0"/>
              <a:t>Quatrième niveau</a:t>
            </a:r>
          </a:p>
          <a:p>
            <a:pPr lvl="4" rtl="0"/>
            <a:r>
              <a:rPr lang="fr-FR" noProof="0" smtClean="0"/>
              <a:t>Cinquième niveau</a:t>
            </a:r>
            <a:endParaRPr lang="fr-FR" noProof="0" dirty="0"/>
          </a:p>
        </p:txBody>
      </p:sp>
      <p:sp>
        <p:nvSpPr>
          <p:cNvPr id="4" name="Espace réservé du texte 3"/>
          <p:cNvSpPr>
            <a:spLocks noGrp="1"/>
          </p:cNvSpPr>
          <p:nvPr>
            <p:ph type="body" sz="half" idx="2"/>
          </p:nvPr>
        </p:nvSpPr>
        <p:spPr>
          <a:xfrm>
            <a:off x="1065213" y="4648200"/>
            <a:ext cx="3581399" cy="1371600"/>
          </a:xfrm>
        </p:spPr>
        <p:txBody>
          <a:bodyPr rtlCol="0">
            <a:normAutofit/>
          </a:bodyPr>
          <a:lstStyle>
            <a:lvl1pPr marL="0" indent="0" algn="l" rtl="0">
              <a:lnSpc>
                <a:spcPct val="90000"/>
              </a:lnSpc>
              <a:spcBef>
                <a:spcPts val="1200"/>
              </a:spcBef>
              <a:buNone/>
              <a:defRPr sz="1800"/>
            </a:lvl1pPr>
            <a:lvl2pPr marL="457200" indent="0" algn="l" rtl="0">
              <a:buNone/>
              <a:defRPr sz="1200"/>
            </a:lvl2pPr>
            <a:lvl3pPr marL="914400" indent="0" algn="l" rtl="0">
              <a:buNone/>
              <a:defRPr sz="1000"/>
            </a:lvl3pPr>
            <a:lvl4pPr marL="1371600" indent="0" algn="l" rtl="0">
              <a:buNone/>
              <a:defRPr sz="900"/>
            </a:lvl4pPr>
            <a:lvl5pPr marL="1828800" indent="0" algn="l" rtl="0">
              <a:buNone/>
              <a:defRPr sz="900"/>
            </a:lvl5pPr>
            <a:lvl6pPr marL="2286000" indent="0" algn="l" rtl="0">
              <a:buNone/>
              <a:defRPr sz="900"/>
            </a:lvl6pPr>
            <a:lvl7pPr marL="2743200" indent="0" algn="l" rtl="0">
              <a:buNone/>
              <a:defRPr sz="900"/>
            </a:lvl7pPr>
            <a:lvl8pPr marL="3200400" indent="0" algn="l" rtl="0">
              <a:buNone/>
              <a:defRPr sz="900"/>
            </a:lvl8pPr>
            <a:lvl9pPr marL="3657600" indent="0" algn="l" rtl="0">
              <a:buNone/>
              <a:defRPr sz="900"/>
            </a:lvl9pPr>
          </a:lstStyle>
          <a:p>
            <a:pPr lvl="0" rtl="0"/>
            <a:r>
              <a:rPr lang="fr-FR" noProof="0" smtClean="0"/>
              <a:t>Cliquez pour modifier les styles du texte du masque</a:t>
            </a:r>
          </a:p>
        </p:txBody>
      </p:sp>
      <p:sp>
        <p:nvSpPr>
          <p:cNvPr id="5" name="Espace réservé de la date 4"/>
          <p:cNvSpPr>
            <a:spLocks noGrp="1"/>
          </p:cNvSpPr>
          <p:nvPr>
            <p:ph type="dt" sz="half" idx="10"/>
          </p:nvPr>
        </p:nvSpPr>
        <p:spPr/>
        <p:txBody>
          <a:bodyPr rtlCol="0"/>
          <a:lstStyle>
            <a:lvl1pPr>
              <a:defRPr/>
            </a:lvl1pPr>
          </a:lstStyle>
          <a:p>
            <a:fld id="{2282C9DA-93FE-4DDE-8920-2C8AB1F5E18A}" type="datetime1">
              <a:rPr lang="fr-FR" smtClean="0"/>
              <a:pPr/>
              <a:t>10/12/2017</a:t>
            </a:fld>
            <a:endParaRPr lang="fr-FR" dirty="0"/>
          </a:p>
        </p:txBody>
      </p:sp>
      <p:sp>
        <p:nvSpPr>
          <p:cNvPr id="6" name="Espace réservé du pied de page 5"/>
          <p:cNvSpPr>
            <a:spLocks noGrp="1"/>
          </p:cNvSpPr>
          <p:nvPr>
            <p:ph type="ftr" sz="quarter" idx="11"/>
          </p:nvPr>
        </p:nvSpPr>
        <p:spPr/>
        <p:txBody>
          <a:bodyPr rtlCol="0"/>
          <a:lstStyle/>
          <a:p>
            <a:pPr rtl="0"/>
            <a:endParaRPr lang="fr-FR" noProof="0" dirty="0"/>
          </a:p>
        </p:txBody>
      </p:sp>
      <p:sp>
        <p:nvSpPr>
          <p:cNvPr id="7" name="Espace réservé du numéro de diapositive 6"/>
          <p:cNvSpPr>
            <a:spLocks noGrp="1"/>
          </p:cNvSpPr>
          <p:nvPr>
            <p:ph type="sldNum" sz="quarter" idx="12"/>
          </p:nvPr>
        </p:nvSpPr>
        <p:spPr/>
        <p:txBody>
          <a:bodyPr rtlCol="0"/>
          <a:lstStyle/>
          <a:p>
            <a:pPr rtl="0"/>
            <a:fld id="{2A013F82-EE5E-44EE-A61D-E31C6657F26F}" type="slidenum">
              <a:rPr lang="fr-FR" noProof="0" smtClean="0"/>
              <a:pPr rtl="0"/>
              <a:t>‹N°›</a:t>
            </a:fld>
            <a:endParaRPr lang="fr-FR" noProof="0" dirty="0"/>
          </a:p>
        </p:txBody>
      </p:sp>
    </p:spTree>
    <p:extLst>
      <p:ext uri="{BB962C8B-B14F-4D97-AF65-F5344CB8AC3E}">
        <p14:creationId xmlns="" xmlns:p14="http://schemas.microsoft.com/office/powerpoint/2010/main" val="2544981540"/>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3" name="Espace réservé d’image 2"/>
          <p:cNvSpPr>
            <a:spLocks noGrp="1"/>
          </p:cNvSpPr>
          <p:nvPr>
            <p:ph type="pic" idx="1"/>
          </p:nvPr>
        </p:nvSpPr>
        <p:spPr>
          <a:xfrm>
            <a:off x="4951414" y="685800"/>
            <a:ext cx="6400799" cy="5334000"/>
          </a:xfrm>
          <a:solidFill>
            <a:schemeClr val="bg2"/>
          </a:solidFill>
          <a:ln w="76200">
            <a:solidFill>
              <a:schemeClr val="tx1"/>
            </a:solidFill>
            <a:miter lim="800000"/>
          </a:ln>
        </p:spPr>
        <p:txBody>
          <a:bodyPr rtlCol="0">
            <a:normAutofit/>
          </a:bodyPr>
          <a:lstStyle>
            <a:lvl1pPr marL="0" indent="0" algn="ctr" rtl="0">
              <a:buNone/>
              <a:defRPr sz="2400"/>
            </a:lvl1pPr>
            <a:lvl2pPr marL="457200" indent="0" algn="l" rtl="0">
              <a:buNone/>
              <a:defRPr sz="2800"/>
            </a:lvl2pPr>
            <a:lvl3pPr marL="914400" indent="0" algn="l" rtl="0">
              <a:buNone/>
              <a:defRPr sz="2400"/>
            </a:lvl3pPr>
            <a:lvl4pPr marL="1371600" indent="0" algn="l" rtl="0">
              <a:buNone/>
              <a:defRPr sz="2000"/>
            </a:lvl4pPr>
            <a:lvl5pPr marL="1828800" indent="0" algn="l" rtl="0">
              <a:buNone/>
              <a:defRPr sz="2000"/>
            </a:lvl5pPr>
            <a:lvl6pPr marL="2286000" indent="0" algn="l" rtl="0">
              <a:buNone/>
              <a:defRPr sz="2000"/>
            </a:lvl6pPr>
            <a:lvl7pPr marL="2743200" indent="0" algn="l" rtl="0">
              <a:buNone/>
              <a:defRPr sz="2000"/>
            </a:lvl7pPr>
            <a:lvl8pPr marL="3200400" indent="0" algn="l" rtl="0">
              <a:buNone/>
              <a:defRPr sz="2000"/>
            </a:lvl8pPr>
            <a:lvl9pPr marL="3657600" indent="0" algn="l" rtl="0">
              <a:buNone/>
              <a:defRPr sz="2000"/>
            </a:lvl9pPr>
          </a:lstStyle>
          <a:p>
            <a:pPr rtl="0"/>
            <a:r>
              <a:rPr lang="fr-FR" noProof="0" smtClean="0"/>
              <a:t>Cliquez sur l'icône pour ajouter une image</a:t>
            </a:r>
            <a:endParaRPr lang="fr-FR" noProof="0" dirty="0"/>
          </a:p>
        </p:txBody>
      </p:sp>
      <p:sp>
        <p:nvSpPr>
          <p:cNvPr id="2" name="Titre 1"/>
          <p:cNvSpPr>
            <a:spLocks noGrp="1"/>
          </p:cNvSpPr>
          <p:nvPr>
            <p:ph type="title"/>
          </p:nvPr>
        </p:nvSpPr>
        <p:spPr>
          <a:xfrm>
            <a:off x="1055604" y="1905000"/>
            <a:ext cx="3596607" cy="2667000"/>
          </a:xfrm>
        </p:spPr>
        <p:txBody>
          <a:bodyPr rtlCol="0" anchor="b">
            <a:normAutofit/>
          </a:bodyPr>
          <a:lstStyle>
            <a:lvl1pPr algn="l" rtl="0">
              <a:lnSpc>
                <a:spcPct val="90000"/>
              </a:lnSpc>
              <a:defRPr sz="3600" b="0" i="0" baseline="0">
                <a:solidFill>
                  <a:schemeClr val="tx1"/>
                </a:solidFill>
              </a:defRPr>
            </a:lvl1pPr>
          </a:lstStyle>
          <a:p>
            <a:pPr rtl="0"/>
            <a:r>
              <a:rPr lang="fr-FR" noProof="0" smtClean="0"/>
              <a:t>Cliquez pour modifier le style du titre</a:t>
            </a:r>
            <a:endParaRPr lang="fr-FR" noProof="0" dirty="0"/>
          </a:p>
        </p:txBody>
      </p:sp>
      <p:sp>
        <p:nvSpPr>
          <p:cNvPr id="4" name="Espace réservé du texte 3"/>
          <p:cNvSpPr>
            <a:spLocks noGrp="1"/>
          </p:cNvSpPr>
          <p:nvPr>
            <p:ph type="body" sz="half" idx="2"/>
          </p:nvPr>
        </p:nvSpPr>
        <p:spPr>
          <a:xfrm>
            <a:off x="1065213" y="4648200"/>
            <a:ext cx="3581399" cy="1371600"/>
          </a:xfrm>
        </p:spPr>
        <p:txBody>
          <a:bodyPr rtlCol="0">
            <a:normAutofit/>
          </a:bodyPr>
          <a:lstStyle>
            <a:lvl1pPr marL="0" indent="0" algn="l" rtl="0">
              <a:lnSpc>
                <a:spcPct val="90000"/>
              </a:lnSpc>
              <a:spcBef>
                <a:spcPts val="1200"/>
              </a:spcBef>
              <a:buNone/>
              <a:defRPr sz="1800"/>
            </a:lvl1pPr>
            <a:lvl2pPr marL="457200" indent="0" algn="l" rtl="0">
              <a:buNone/>
              <a:defRPr sz="1200"/>
            </a:lvl2pPr>
            <a:lvl3pPr marL="914400" indent="0" algn="l" rtl="0">
              <a:buNone/>
              <a:defRPr sz="1000"/>
            </a:lvl3pPr>
            <a:lvl4pPr marL="1371600" indent="0" algn="l" rtl="0">
              <a:buNone/>
              <a:defRPr sz="900"/>
            </a:lvl4pPr>
            <a:lvl5pPr marL="1828800" indent="0" algn="l" rtl="0">
              <a:buNone/>
              <a:defRPr sz="900"/>
            </a:lvl5pPr>
            <a:lvl6pPr marL="2286000" indent="0" algn="l" rtl="0">
              <a:buNone/>
              <a:defRPr sz="900"/>
            </a:lvl6pPr>
            <a:lvl7pPr marL="2743200" indent="0" algn="l" rtl="0">
              <a:buNone/>
              <a:defRPr sz="900"/>
            </a:lvl7pPr>
            <a:lvl8pPr marL="3200400" indent="0" algn="l" rtl="0">
              <a:buNone/>
              <a:defRPr sz="900"/>
            </a:lvl8pPr>
            <a:lvl9pPr marL="3657600" indent="0" algn="l" rtl="0">
              <a:buNone/>
              <a:defRPr sz="900"/>
            </a:lvl9pPr>
          </a:lstStyle>
          <a:p>
            <a:pPr lvl="0" rtl="0"/>
            <a:r>
              <a:rPr lang="fr-FR" noProof="0" smtClean="0"/>
              <a:t>Cliquez pour modifier les styles du texte du masque</a:t>
            </a:r>
          </a:p>
        </p:txBody>
      </p:sp>
      <p:sp>
        <p:nvSpPr>
          <p:cNvPr id="5" name="Espace réservé de la date 4"/>
          <p:cNvSpPr>
            <a:spLocks noGrp="1"/>
          </p:cNvSpPr>
          <p:nvPr>
            <p:ph type="dt" sz="half" idx="10"/>
          </p:nvPr>
        </p:nvSpPr>
        <p:spPr/>
        <p:txBody>
          <a:bodyPr rtlCol="0"/>
          <a:lstStyle>
            <a:lvl1pPr>
              <a:defRPr/>
            </a:lvl1pPr>
          </a:lstStyle>
          <a:p>
            <a:fld id="{EB002A6A-F78C-474F-BA6B-17AE42EC613D}" type="datetime1">
              <a:rPr lang="fr-FR" smtClean="0"/>
              <a:pPr/>
              <a:t>10/12/2017</a:t>
            </a:fld>
            <a:endParaRPr lang="fr-FR" dirty="0"/>
          </a:p>
        </p:txBody>
      </p:sp>
      <p:sp>
        <p:nvSpPr>
          <p:cNvPr id="6" name="Espace réservé du pied de page 5"/>
          <p:cNvSpPr>
            <a:spLocks noGrp="1"/>
          </p:cNvSpPr>
          <p:nvPr>
            <p:ph type="ftr" sz="quarter" idx="11"/>
          </p:nvPr>
        </p:nvSpPr>
        <p:spPr/>
        <p:txBody>
          <a:bodyPr rtlCol="0"/>
          <a:lstStyle/>
          <a:p>
            <a:pPr rtl="0"/>
            <a:endParaRPr lang="fr-FR" noProof="0" dirty="0"/>
          </a:p>
        </p:txBody>
      </p:sp>
      <p:sp>
        <p:nvSpPr>
          <p:cNvPr id="7" name="Espace réservé du numéro de diapositive 6"/>
          <p:cNvSpPr>
            <a:spLocks noGrp="1"/>
          </p:cNvSpPr>
          <p:nvPr>
            <p:ph type="sldNum" sz="quarter" idx="12"/>
          </p:nvPr>
        </p:nvSpPr>
        <p:spPr/>
        <p:txBody>
          <a:bodyPr rtlCol="0"/>
          <a:lstStyle/>
          <a:p>
            <a:pPr rtl="0"/>
            <a:fld id="{2A013F82-EE5E-44EE-A61D-E31C6657F26F}" type="slidenum">
              <a:rPr lang="fr-FR" noProof="0" smtClean="0"/>
              <a:pPr rtl="0"/>
              <a:t>‹N°›</a:t>
            </a:fld>
            <a:endParaRPr lang="fr-FR" noProof="0" dirty="0"/>
          </a:p>
        </p:txBody>
      </p:sp>
    </p:spTree>
    <p:extLst>
      <p:ext uri="{BB962C8B-B14F-4D97-AF65-F5344CB8AC3E}">
        <p14:creationId xmlns="" xmlns:p14="http://schemas.microsoft.com/office/powerpoint/2010/main" val="2249172152"/>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p:cNvSpPr>
            <a:spLocks noGrp="1"/>
          </p:cNvSpPr>
          <p:nvPr>
            <p:ph type="title"/>
          </p:nvPr>
        </p:nvSpPr>
        <p:spPr/>
        <p:txBody>
          <a:bodyPr rtlCol="0"/>
          <a:lstStyle/>
          <a:p>
            <a:pPr rtl="0"/>
            <a:r>
              <a:rPr lang="fr-FR" noProof="0" smtClean="0"/>
              <a:t>Cliquez pour modifier le style du titre</a:t>
            </a:r>
            <a:endParaRPr lang="fr-FR" noProof="0" dirty="0"/>
          </a:p>
        </p:txBody>
      </p:sp>
      <p:sp>
        <p:nvSpPr>
          <p:cNvPr id="3" name="Espace réservé du texte vertical 2"/>
          <p:cNvSpPr>
            <a:spLocks noGrp="1"/>
          </p:cNvSpPr>
          <p:nvPr>
            <p:ph type="body" orient="vert" idx="1"/>
          </p:nvPr>
        </p:nvSpPr>
        <p:spPr/>
        <p:txBody>
          <a:bodyPr vert="eaVert" rtlCol="0"/>
          <a:lstStyle/>
          <a:p>
            <a:pPr lvl="0" rtl="0"/>
            <a:r>
              <a:rPr lang="fr-FR" noProof="0" smtClean="0"/>
              <a:t>Cliquez pour modifier les styles du texte du masque</a:t>
            </a:r>
          </a:p>
          <a:p>
            <a:pPr lvl="1" rtl="0"/>
            <a:r>
              <a:rPr lang="fr-FR" noProof="0" smtClean="0"/>
              <a:t>Deuxième niveau</a:t>
            </a:r>
          </a:p>
          <a:p>
            <a:pPr lvl="2" rtl="0"/>
            <a:r>
              <a:rPr lang="fr-FR" noProof="0" smtClean="0"/>
              <a:t>Troisième niveau</a:t>
            </a:r>
          </a:p>
          <a:p>
            <a:pPr lvl="3" rtl="0"/>
            <a:r>
              <a:rPr lang="fr-FR" noProof="0" smtClean="0"/>
              <a:t>Quatrième niveau</a:t>
            </a:r>
          </a:p>
          <a:p>
            <a:pPr lvl="4" rtl="0"/>
            <a:r>
              <a:rPr lang="fr-FR" noProof="0" smtClean="0"/>
              <a:t>Cinquième niveau</a:t>
            </a:r>
            <a:endParaRPr lang="fr-FR" noProof="0" dirty="0"/>
          </a:p>
        </p:txBody>
      </p:sp>
      <p:sp>
        <p:nvSpPr>
          <p:cNvPr id="4" name="Espace réservé de la date 3"/>
          <p:cNvSpPr>
            <a:spLocks noGrp="1"/>
          </p:cNvSpPr>
          <p:nvPr>
            <p:ph type="dt" sz="half" idx="10"/>
          </p:nvPr>
        </p:nvSpPr>
        <p:spPr/>
        <p:txBody>
          <a:bodyPr rtlCol="0"/>
          <a:lstStyle>
            <a:lvl1pPr>
              <a:defRPr/>
            </a:lvl1pPr>
          </a:lstStyle>
          <a:p>
            <a:fld id="{C169FE22-A35D-4AA5-9ED0-CA5AA0D08EE7}" type="datetime1">
              <a:rPr lang="fr-FR" smtClean="0"/>
              <a:pPr/>
              <a:t>10/12/2017</a:t>
            </a:fld>
            <a:endParaRPr lang="fr-FR" dirty="0"/>
          </a:p>
        </p:txBody>
      </p:sp>
      <p:sp>
        <p:nvSpPr>
          <p:cNvPr id="5" name="Espace réservé du pied de page 4"/>
          <p:cNvSpPr>
            <a:spLocks noGrp="1"/>
          </p:cNvSpPr>
          <p:nvPr>
            <p:ph type="ftr" sz="quarter" idx="11"/>
          </p:nvPr>
        </p:nvSpPr>
        <p:spPr/>
        <p:txBody>
          <a:bodyPr rtlCol="0"/>
          <a:lstStyle/>
          <a:p>
            <a:pPr rtl="0"/>
            <a:endParaRPr lang="fr-FR" noProof="0" dirty="0"/>
          </a:p>
        </p:txBody>
      </p:sp>
      <p:sp>
        <p:nvSpPr>
          <p:cNvPr id="6" name="Espace réservé du numéro de diapositive 5"/>
          <p:cNvSpPr>
            <a:spLocks noGrp="1"/>
          </p:cNvSpPr>
          <p:nvPr>
            <p:ph type="sldNum" sz="quarter" idx="12"/>
          </p:nvPr>
        </p:nvSpPr>
        <p:spPr/>
        <p:txBody>
          <a:bodyPr rtlCol="0"/>
          <a:lstStyle/>
          <a:p>
            <a:pPr rtl="0"/>
            <a:fld id="{2A013F82-EE5E-44EE-A61D-E31C6657F26F}" type="slidenum">
              <a:rPr lang="fr-FR" noProof="0" smtClean="0"/>
              <a:pPr rtl="0"/>
              <a:t>‹N°›</a:t>
            </a:fld>
            <a:endParaRPr lang="fr-FR" noProof="0" dirty="0"/>
          </a:p>
        </p:txBody>
      </p:sp>
    </p:spTree>
    <p:extLst>
      <p:ext uri="{BB962C8B-B14F-4D97-AF65-F5344CB8AC3E}">
        <p14:creationId xmlns="" xmlns:p14="http://schemas.microsoft.com/office/powerpoint/2010/main" val="460095310"/>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p:cNvSpPr>
            <a:spLocks noGrp="1"/>
          </p:cNvSpPr>
          <p:nvPr>
            <p:ph type="title" orient="vert"/>
          </p:nvPr>
        </p:nvSpPr>
        <p:spPr>
          <a:xfrm>
            <a:off x="9142412" y="381001"/>
            <a:ext cx="1524001" cy="5638800"/>
          </a:xfrm>
        </p:spPr>
        <p:txBody>
          <a:bodyPr vert="eaVert" rtlCol="0"/>
          <a:lstStyle/>
          <a:p>
            <a:pPr rtl="0"/>
            <a:r>
              <a:rPr lang="fr-FR" noProof="0" smtClean="0"/>
              <a:t>Cliquez pour modifier le style du titre</a:t>
            </a:r>
            <a:endParaRPr lang="fr-FR" noProof="0" dirty="0"/>
          </a:p>
        </p:txBody>
      </p:sp>
      <p:sp>
        <p:nvSpPr>
          <p:cNvPr id="3" name="Espace réservé du texte vertical 2"/>
          <p:cNvSpPr>
            <a:spLocks noGrp="1"/>
          </p:cNvSpPr>
          <p:nvPr>
            <p:ph type="body" orient="vert" idx="1"/>
          </p:nvPr>
        </p:nvSpPr>
        <p:spPr>
          <a:xfrm>
            <a:off x="1522412" y="381001"/>
            <a:ext cx="7391399" cy="5638800"/>
          </a:xfrm>
        </p:spPr>
        <p:txBody>
          <a:bodyPr vert="eaVert" rtlCol="0"/>
          <a:lstStyle/>
          <a:p>
            <a:pPr lvl="0" rtl="0"/>
            <a:r>
              <a:rPr lang="fr-FR" noProof="0" smtClean="0"/>
              <a:t>Cliquez pour modifier les styles du texte du masque</a:t>
            </a:r>
          </a:p>
          <a:p>
            <a:pPr lvl="1" rtl="0"/>
            <a:r>
              <a:rPr lang="fr-FR" noProof="0" smtClean="0"/>
              <a:t>Deuxième niveau</a:t>
            </a:r>
          </a:p>
          <a:p>
            <a:pPr lvl="2" rtl="0"/>
            <a:r>
              <a:rPr lang="fr-FR" noProof="0" smtClean="0"/>
              <a:t>Troisième niveau</a:t>
            </a:r>
          </a:p>
          <a:p>
            <a:pPr lvl="3" rtl="0"/>
            <a:r>
              <a:rPr lang="fr-FR" noProof="0" smtClean="0"/>
              <a:t>Quatrième niveau</a:t>
            </a:r>
          </a:p>
          <a:p>
            <a:pPr lvl="4" rtl="0"/>
            <a:r>
              <a:rPr lang="fr-FR" noProof="0" smtClean="0"/>
              <a:t>Cinquième niveau</a:t>
            </a:r>
            <a:endParaRPr lang="fr-FR" noProof="0" dirty="0"/>
          </a:p>
        </p:txBody>
      </p:sp>
      <p:sp>
        <p:nvSpPr>
          <p:cNvPr id="4" name="Espace réservé de la date 3"/>
          <p:cNvSpPr>
            <a:spLocks noGrp="1"/>
          </p:cNvSpPr>
          <p:nvPr>
            <p:ph type="dt" sz="half" idx="10"/>
          </p:nvPr>
        </p:nvSpPr>
        <p:spPr/>
        <p:txBody>
          <a:bodyPr rtlCol="0"/>
          <a:lstStyle>
            <a:lvl1pPr>
              <a:defRPr/>
            </a:lvl1pPr>
          </a:lstStyle>
          <a:p>
            <a:fld id="{4B2D50EC-F18A-4356-A82F-ED015F56C2C6}" type="datetime1">
              <a:rPr lang="fr-FR" smtClean="0"/>
              <a:pPr/>
              <a:t>10/12/2017</a:t>
            </a:fld>
            <a:endParaRPr lang="fr-FR" dirty="0"/>
          </a:p>
        </p:txBody>
      </p:sp>
      <p:sp>
        <p:nvSpPr>
          <p:cNvPr id="5" name="Espace réservé du pied de page 4"/>
          <p:cNvSpPr>
            <a:spLocks noGrp="1"/>
          </p:cNvSpPr>
          <p:nvPr>
            <p:ph type="ftr" sz="quarter" idx="11"/>
          </p:nvPr>
        </p:nvSpPr>
        <p:spPr/>
        <p:txBody>
          <a:bodyPr rtlCol="0"/>
          <a:lstStyle/>
          <a:p>
            <a:pPr rtl="0"/>
            <a:endParaRPr lang="fr-FR" noProof="0" dirty="0"/>
          </a:p>
        </p:txBody>
      </p:sp>
      <p:sp>
        <p:nvSpPr>
          <p:cNvPr id="6" name="Espace réservé du numéro de diapositive 5"/>
          <p:cNvSpPr>
            <a:spLocks noGrp="1"/>
          </p:cNvSpPr>
          <p:nvPr>
            <p:ph type="sldNum" sz="quarter" idx="12"/>
          </p:nvPr>
        </p:nvSpPr>
        <p:spPr/>
        <p:txBody>
          <a:bodyPr rtlCol="0"/>
          <a:lstStyle/>
          <a:p>
            <a:pPr rtl="0"/>
            <a:fld id="{2A013F82-EE5E-44EE-A61D-E31C6657F26F}" type="slidenum">
              <a:rPr lang="fr-FR" noProof="0" smtClean="0"/>
              <a:pPr rtl="0"/>
              <a:t>‹N°›</a:t>
            </a:fld>
            <a:endParaRPr lang="fr-FR" noProof="0" dirty="0"/>
          </a:p>
        </p:txBody>
      </p:sp>
    </p:spTree>
    <p:extLst>
      <p:ext uri="{BB962C8B-B14F-4D97-AF65-F5344CB8AC3E}">
        <p14:creationId xmlns="" xmlns:p14="http://schemas.microsoft.com/office/powerpoint/2010/main" val="4079035419"/>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a:xfrm>
            <a:off x="1522413" y="381000"/>
            <a:ext cx="9144001" cy="1371600"/>
          </a:xfrm>
          <a:prstGeom prst="rect">
            <a:avLst/>
          </a:prstGeom>
        </p:spPr>
        <p:txBody>
          <a:bodyPr vert="horz" lIns="91440" tIns="45720" rIns="91440" bIns="45720" rtlCol="0" anchor="b">
            <a:normAutofit/>
          </a:bodyPr>
          <a:lstStyle/>
          <a:p>
            <a:pPr rtl="0"/>
            <a:r>
              <a:rPr lang="fr-FR" noProof="0" dirty="0" smtClean="0"/>
              <a:t>Modifiez le style du titre</a:t>
            </a:r>
            <a:endParaRPr lang="fr-FR" noProof="0" dirty="0"/>
          </a:p>
        </p:txBody>
      </p:sp>
      <p:sp>
        <p:nvSpPr>
          <p:cNvPr id="3" name="Espace réservé du texte 2"/>
          <p:cNvSpPr>
            <a:spLocks noGrp="1"/>
          </p:cNvSpPr>
          <p:nvPr>
            <p:ph type="body" idx="1"/>
          </p:nvPr>
        </p:nvSpPr>
        <p:spPr>
          <a:xfrm>
            <a:off x="1522413" y="1904999"/>
            <a:ext cx="9134391" cy="4114801"/>
          </a:xfrm>
          <a:prstGeom prst="rect">
            <a:avLst/>
          </a:prstGeom>
        </p:spPr>
        <p:txBody>
          <a:bodyPr vert="horz" lIns="91440" tIns="45720" rIns="91440" bIns="45720" rtlCol="0">
            <a:normAutofit/>
          </a:bodyPr>
          <a:lstStyle/>
          <a:p>
            <a:pPr lvl="0" rtl="0"/>
            <a:r>
              <a:rPr lang="fr-FR" noProof="0" dirty="0" smtClean="0"/>
              <a:t>Modifiez les styles du texte du masque</a:t>
            </a:r>
          </a:p>
          <a:p>
            <a:pPr lvl="1" rtl="0"/>
            <a:r>
              <a:rPr lang="fr-FR" noProof="0" dirty="0" smtClean="0"/>
              <a:t>Deuxième niveau</a:t>
            </a:r>
          </a:p>
          <a:p>
            <a:pPr lvl="2" rtl="0"/>
            <a:r>
              <a:rPr lang="fr-FR" noProof="0" dirty="0" smtClean="0"/>
              <a:t>Troisième niveau</a:t>
            </a:r>
          </a:p>
          <a:p>
            <a:pPr lvl="3" rtl="0"/>
            <a:r>
              <a:rPr lang="fr-FR" noProof="0" dirty="0" smtClean="0"/>
              <a:t>Quatrième niveau</a:t>
            </a:r>
          </a:p>
          <a:p>
            <a:pPr lvl="4" rtl="0"/>
            <a:r>
              <a:rPr lang="fr-FR" noProof="0" dirty="0" smtClean="0"/>
              <a:t>Cinquième niveau</a:t>
            </a:r>
            <a:endParaRPr lang="fr-FR" noProof="0" dirty="0"/>
          </a:p>
        </p:txBody>
      </p:sp>
      <p:sp>
        <p:nvSpPr>
          <p:cNvPr id="4" name="Espace réservé de la date 3"/>
          <p:cNvSpPr>
            <a:spLocks noGrp="1"/>
          </p:cNvSpPr>
          <p:nvPr>
            <p:ph type="dt" sz="half" idx="2"/>
          </p:nvPr>
        </p:nvSpPr>
        <p:spPr>
          <a:xfrm>
            <a:off x="8226422" y="6400800"/>
            <a:ext cx="1449389" cy="276228"/>
          </a:xfrm>
          <a:prstGeom prst="rect">
            <a:avLst/>
          </a:prstGeom>
        </p:spPr>
        <p:txBody>
          <a:bodyPr vert="horz" lIns="91440" tIns="45720" rIns="91440" bIns="45720" rtlCol="0" anchor="ctr"/>
          <a:lstStyle>
            <a:lvl1pPr algn="r" rtl="0">
              <a:defRPr sz="1000">
                <a:solidFill>
                  <a:schemeClr val="tx1">
                    <a:tint val="75000"/>
                  </a:schemeClr>
                </a:solidFill>
              </a:defRPr>
            </a:lvl1pPr>
          </a:lstStyle>
          <a:p>
            <a:fld id="{B1406553-4B01-4903-B663-70E503E45D52}" type="datetime1">
              <a:rPr lang="fr-FR" smtClean="0"/>
              <a:pPr/>
              <a:t>10/12/2017</a:t>
            </a:fld>
            <a:endParaRPr lang="fr-FR" dirty="0"/>
          </a:p>
        </p:txBody>
      </p:sp>
      <p:sp>
        <p:nvSpPr>
          <p:cNvPr id="5" name="Espace réservé du pied de page 4"/>
          <p:cNvSpPr>
            <a:spLocks noGrp="1"/>
          </p:cNvSpPr>
          <p:nvPr>
            <p:ph type="ftr" sz="quarter" idx="3"/>
          </p:nvPr>
        </p:nvSpPr>
        <p:spPr>
          <a:xfrm>
            <a:off x="1522413" y="6400800"/>
            <a:ext cx="6553199" cy="276228"/>
          </a:xfrm>
          <a:prstGeom prst="rect">
            <a:avLst/>
          </a:prstGeom>
        </p:spPr>
        <p:txBody>
          <a:bodyPr vert="horz" lIns="91440" tIns="45720" rIns="91440" bIns="45720" rtlCol="0" anchor="ctr"/>
          <a:lstStyle>
            <a:lvl1pPr algn="l" rtl="0">
              <a:defRPr sz="1000">
                <a:solidFill>
                  <a:schemeClr val="tx1">
                    <a:tint val="75000"/>
                  </a:schemeClr>
                </a:solidFill>
              </a:defRPr>
            </a:lvl1pPr>
          </a:lstStyle>
          <a:p>
            <a:pPr rtl="0"/>
            <a:endParaRPr lang="fr-FR" noProof="0" dirty="0"/>
          </a:p>
        </p:txBody>
      </p:sp>
      <p:sp>
        <p:nvSpPr>
          <p:cNvPr id="6" name="Espace réservé du numéro de diapositive 5"/>
          <p:cNvSpPr>
            <a:spLocks noGrp="1"/>
          </p:cNvSpPr>
          <p:nvPr>
            <p:ph type="sldNum" sz="quarter" idx="4"/>
          </p:nvPr>
        </p:nvSpPr>
        <p:spPr>
          <a:xfrm>
            <a:off x="9828211" y="6400800"/>
            <a:ext cx="838201" cy="276228"/>
          </a:xfrm>
          <a:prstGeom prst="rect">
            <a:avLst/>
          </a:prstGeom>
        </p:spPr>
        <p:txBody>
          <a:bodyPr vert="horz" lIns="91440" tIns="45720" rIns="91440" bIns="45720" rtlCol="0" anchor="ctr"/>
          <a:lstStyle>
            <a:lvl1pPr algn="r" rtl="0">
              <a:defRPr sz="1000">
                <a:solidFill>
                  <a:schemeClr val="tx1">
                    <a:tint val="75000"/>
                  </a:schemeClr>
                </a:solidFill>
              </a:defRPr>
            </a:lvl1pPr>
          </a:lstStyle>
          <a:p>
            <a:fld id="{2A013F82-EE5E-44EE-A61D-E31C6657F26F}" type="slidenum">
              <a:rPr lang="fr-FR" smtClean="0"/>
              <a:pPr/>
              <a:t>‹N°›</a:t>
            </a:fld>
            <a:endParaRPr lang="fr-FR" dirty="0"/>
          </a:p>
        </p:txBody>
      </p:sp>
    </p:spTree>
    <p:extLst>
      <p:ext uri="{BB962C8B-B14F-4D97-AF65-F5344CB8AC3E}">
        <p14:creationId xmlns=""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txStyles>
    <p:titleStyle>
      <a:lvl1pPr algn="l" defTabSz="914400" rtl="0" eaLnBrk="1" latinLnBrk="0" hangingPunct="1">
        <a:lnSpc>
          <a:spcPct val="90000"/>
        </a:lnSpc>
        <a:spcBef>
          <a:spcPct val="0"/>
        </a:spcBef>
        <a:buNone/>
        <a:defRPr sz="3600" kern="1200" spc="100" baseline="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ogle.co.uk/url?sa=i&amp;rct=j&amp;q=&amp;esrc=s&amp;source=images&amp;cd=&amp;cad=rja&amp;uact=8&amp;ved=0ahUKEwj6-vvSg-nXAhVGthQKHXaVAEcQjRwIBw&amp;url=http://study.com/academy/lesson/human-resource-development-function-role.html&amp;psig=AOvVaw3MPn2ofdtyuhTWHjDmA5PK&amp;ust=1512225090924793"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inditex.com/en/about-us/who-we-are" TargetMode="External"/><Relationship Id="rId2" Type="http://schemas.openxmlformats.org/officeDocument/2006/relationships/hyperlink" Target="http://www.zaratextiles.com/vision.php" TargetMode="External"/><Relationship Id="rId1" Type="http://schemas.openxmlformats.org/officeDocument/2006/relationships/slideLayout" Target="../slideLayouts/slideLayout2.xml"/><Relationship Id="rId4" Type="http://schemas.openxmlformats.org/officeDocument/2006/relationships/hyperlink" Target="https://www.zara.com/uk/en/z-company-l1391.html?v1=11112"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re 4"/>
          <p:cNvSpPr>
            <a:spLocks noGrp="1"/>
          </p:cNvSpPr>
          <p:nvPr>
            <p:ph type="ctrTitle"/>
          </p:nvPr>
        </p:nvSpPr>
        <p:spPr>
          <a:xfrm>
            <a:off x="0" y="4869160"/>
            <a:ext cx="3600400" cy="1872208"/>
          </a:xfrm>
        </p:spPr>
        <p:txBody>
          <a:bodyPr>
            <a:normAutofit/>
          </a:bodyPr>
          <a:lstStyle/>
          <a:p>
            <a:r>
              <a:rPr lang="en-US" sz="2800" dirty="0" smtClean="0">
                <a:latin typeface="Times New Roman" panose="02020603050405020304" pitchFamily="18" charset="0"/>
                <a:cs typeface="Times New Roman" panose="02020603050405020304" pitchFamily="18" charset="0"/>
              </a:rPr>
              <a:t>-</a:t>
            </a:r>
            <a:r>
              <a:rPr lang="en-US" sz="2800" dirty="0" err="1" smtClean="0">
                <a:latin typeface="Times New Roman" panose="02020603050405020304" pitchFamily="18" charset="0"/>
                <a:cs typeface="Times New Roman" panose="02020603050405020304" pitchFamily="18" charset="0"/>
              </a:rPr>
              <a:t>ChrichelleMae</a:t>
            </a:r>
            <a:r>
              <a:rPr lang="en-US" sz="2800" dirty="0" smtClean="0">
                <a:latin typeface="Times New Roman" panose="02020603050405020304" pitchFamily="18" charset="0"/>
                <a:cs typeface="Times New Roman" panose="02020603050405020304" pitchFamily="18" charset="0"/>
              </a:rPr>
              <a:t> </a:t>
            </a:r>
            <a:r>
              <a:rPr lang="en-US" sz="2800" dirty="0" err="1" smtClean="0">
                <a:latin typeface="Times New Roman" panose="02020603050405020304" pitchFamily="18" charset="0"/>
                <a:cs typeface="Times New Roman" panose="02020603050405020304" pitchFamily="18" charset="0"/>
              </a:rPr>
              <a:t>Fama</a:t>
            </a:r>
            <a:r>
              <a:rPr lang="en-US" sz="2800" dirty="0" smtClean="0">
                <a:latin typeface="Times New Roman" panose="02020603050405020304" pitchFamily="18" charset="0"/>
                <a:cs typeface="Times New Roman" panose="02020603050405020304" pitchFamily="18" charset="0"/>
              </a:rPr>
              <a:t/>
            </a:r>
            <a:br>
              <a:rPr lang="en-US" sz="2800" dirty="0" smtClean="0">
                <a:latin typeface="Times New Roman" panose="02020603050405020304" pitchFamily="18" charset="0"/>
                <a:cs typeface="Times New Roman" panose="02020603050405020304" pitchFamily="18" charset="0"/>
              </a:rPr>
            </a:br>
            <a:r>
              <a:rPr lang="en-US" sz="2800" dirty="0" smtClean="0">
                <a:latin typeface="Times New Roman" panose="02020603050405020304" pitchFamily="18" charset="0"/>
                <a:cs typeface="Times New Roman" panose="02020603050405020304" pitchFamily="18" charset="0"/>
              </a:rPr>
              <a:t>-Fatima </a:t>
            </a:r>
            <a:r>
              <a:rPr lang="en-US" sz="2800" dirty="0" err="1" smtClean="0">
                <a:latin typeface="Times New Roman" panose="02020603050405020304" pitchFamily="18" charset="0"/>
                <a:cs typeface="Times New Roman" panose="02020603050405020304" pitchFamily="18" charset="0"/>
              </a:rPr>
              <a:t>Lebied</a:t>
            </a:r>
            <a:r>
              <a:rPr lang="en-US" sz="2800" dirty="0" smtClean="0">
                <a:latin typeface="Times New Roman" panose="02020603050405020304" pitchFamily="18" charset="0"/>
                <a:cs typeface="Times New Roman" panose="02020603050405020304" pitchFamily="18" charset="0"/>
              </a:rPr>
              <a:t/>
            </a:r>
            <a:br>
              <a:rPr lang="en-US" sz="2800" dirty="0" smtClean="0">
                <a:latin typeface="Times New Roman" panose="02020603050405020304" pitchFamily="18" charset="0"/>
                <a:cs typeface="Times New Roman" panose="02020603050405020304" pitchFamily="18" charset="0"/>
              </a:rPr>
            </a:br>
            <a:r>
              <a:rPr lang="en-US" sz="2800" dirty="0" smtClean="0">
                <a:latin typeface="Times New Roman" panose="02020603050405020304" pitchFamily="18" charset="0"/>
                <a:cs typeface="Times New Roman" panose="02020603050405020304" pitchFamily="18" charset="0"/>
              </a:rPr>
              <a:t>-</a:t>
            </a:r>
            <a:r>
              <a:rPr lang="en-US" sz="2800" dirty="0" err="1" smtClean="0">
                <a:latin typeface="Times New Roman" panose="02020603050405020304" pitchFamily="18" charset="0"/>
                <a:cs typeface="Times New Roman" panose="02020603050405020304" pitchFamily="18" charset="0"/>
              </a:rPr>
              <a:t>Munisa</a:t>
            </a:r>
            <a:r>
              <a:rPr lang="en-US" sz="2800" dirty="0" smtClean="0">
                <a:latin typeface="Times New Roman" panose="02020603050405020304" pitchFamily="18" charset="0"/>
                <a:cs typeface="Times New Roman" panose="02020603050405020304" pitchFamily="18" charset="0"/>
              </a:rPr>
              <a:t> Nor </a:t>
            </a:r>
            <a:r>
              <a:rPr lang="en-US" sz="2800" dirty="0" err="1" smtClean="0">
                <a:latin typeface="Times New Roman" panose="02020603050405020304" pitchFamily="18" charset="0"/>
                <a:cs typeface="Times New Roman" panose="02020603050405020304" pitchFamily="18" charset="0"/>
              </a:rPr>
              <a:t>Sohail</a:t>
            </a:r>
            <a:r>
              <a:rPr lang="en-US" sz="2800" dirty="0" smtClean="0">
                <a:latin typeface="Times New Roman" panose="02020603050405020304" pitchFamily="18" charset="0"/>
                <a:cs typeface="Times New Roman" panose="02020603050405020304" pitchFamily="18" charset="0"/>
              </a:rPr>
              <a:t/>
            </a:r>
            <a:br>
              <a:rPr lang="en-US" sz="2800" dirty="0" smtClean="0">
                <a:latin typeface="Times New Roman" panose="02020603050405020304" pitchFamily="18" charset="0"/>
                <a:cs typeface="Times New Roman" panose="02020603050405020304" pitchFamily="18" charset="0"/>
              </a:rPr>
            </a:br>
            <a:r>
              <a:rPr lang="en-US" sz="2800" dirty="0" smtClean="0">
                <a:latin typeface="Times New Roman" panose="02020603050405020304" pitchFamily="18" charset="0"/>
                <a:cs typeface="Times New Roman" panose="02020603050405020304" pitchFamily="18" charset="0"/>
              </a:rPr>
              <a:t>-Clair </a:t>
            </a:r>
            <a:r>
              <a:rPr lang="en-US" sz="2800" dirty="0" err="1" smtClean="0">
                <a:latin typeface="Times New Roman" panose="02020603050405020304" pitchFamily="18" charset="0"/>
                <a:cs typeface="Times New Roman" panose="02020603050405020304" pitchFamily="18" charset="0"/>
              </a:rPr>
              <a:t>Kounga</a:t>
            </a:r>
            <a:r>
              <a:rPr lang="en-US" sz="2800" dirty="0" smtClean="0">
                <a:latin typeface="Times New Roman" panose="02020603050405020304" pitchFamily="18" charset="0"/>
                <a:cs typeface="Times New Roman" panose="02020603050405020304" pitchFamily="18" charset="0"/>
              </a:rPr>
              <a:t> La joie</a:t>
            </a:r>
            <a:br>
              <a:rPr lang="en-US" sz="2800" dirty="0" smtClean="0">
                <a:latin typeface="Times New Roman" panose="02020603050405020304" pitchFamily="18" charset="0"/>
                <a:cs typeface="Times New Roman" panose="02020603050405020304" pitchFamily="18" charset="0"/>
              </a:rPr>
            </a:br>
            <a:r>
              <a:rPr lang="en-US" sz="2800" dirty="0" smtClean="0">
                <a:latin typeface="Times New Roman" panose="02020603050405020304" pitchFamily="18" charset="0"/>
                <a:cs typeface="Times New Roman" panose="02020603050405020304" pitchFamily="18" charset="0"/>
              </a:rPr>
              <a:t>-</a:t>
            </a:r>
            <a:r>
              <a:rPr lang="en-US" sz="2800" dirty="0" err="1" smtClean="0">
                <a:latin typeface="Times New Roman" panose="02020603050405020304" pitchFamily="18" charset="0"/>
                <a:cs typeface="Times New Roman" panose="02020603050405020304" pitchFamily="18" charset="0"/>
              </a:rPr>
              <a:t>Egli</a:t>
            </a:r>
            <a:r>
              <a:rPr lang="en-US" sz="2800" dirty="0" smtClean="0">
                <a:latin typeface="Times New Roman" panose="02020603050405020304" pitchFamily="18" charset="0"/>
                <a:cs typeface="Times New Roman" panose="02020603050405020304" pitchFamily="18" charset="0"/>
              </a:rPr>
              <a:t> </a:t>
            </a:r>
            <a:r>
              <a:rPr lang="en-US" sz="2800" dirty="0" err="1" smtClean="0">
                <a:latin typeface="Times New Roman" panose="02020603050405020304" pitchFamily="18" charset="0"/>
                <a:cs typeface="Times New Roman" panose="02020603050405020304" pitchFamily="18" charset="0"/>
              </a:rPr>
              <a:t>Hafsa</a:t>
            </a:r>
            <a:endParaRPr lang="en-US" sz="2800" dirty="0">
              <a:latin typeface="Times New Roman" panose="02020603050405020304" pitchFamily="18" charset="0"/>
              <a:cs typeface="Times New Roman" panose="02020603050405020304" pitchFamily="18" charset="0"/>
            </a:endParaRPr>
          </a:p>
        </p:txBody>
      </p:sp>
      <p:sp>
        <p:nvSpPr>
          <p:cNvPr id="6" name="Sous-titre 5"/>
          <p:cNvSpPr>
            <a:spLocks noGrp="1"/>
          </p:cNvSpPr>
          <p:nvPr>
            <p:ph type="subTitle" idx="1"/>
          </p:nvPr>
        </p:nvSpPr>
        <p:spPr>
          <a:xfrm>
            <a:off x="7390556" y="5517232"/>
            <a:ext cx="3805063" cy="428600"/>
          </a:xfrm>
        </p:spPr>
        <p:txBody>
          <a:bodyPr/>
          <a:lstStyle/>
          <a:p>
            <a:r>
              <a:rPr lang="en-GB" dirty="0" smtClean="0">
                <a:solidFill>
                  <a:schemeClr val="tx1"/>
                </a:solidFill>
              </a:rPr>
              <a:t>DR. MUSHFIQUR RAHMAN </a:t>
            </a:r>
          </a:p>
          <a:p>
            <a:endParaRPr lang="fr-FR" dirty="0"/>
          </a:p>
        </p:txBody>
      </p:sp>
      <p:sp>
        <p:nvSpPr>
          <p:cNvPr id="7" name="Rectangle 6"/>
          <p:cNvSpPr/>
          <p:nvPr/>
        </p:nvSpPr>
        <p:spPr>
          <a:xfrm>
            <a:off x="2494012" y="188640"/>
            <a:ext cx="6552728" cy="923330"/>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en-GB"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Managing people</a:t>
            </a:r>
            <a:endParaRPr lang="en-GB"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pic>
        <p:nvPicPr>
          <p:cNvPr id="8" name="Content Placeholder 7"/>
          <p:cNvPicPr>
            <a:picLocks noChangeAspect="1"/>
          </p:cNvPicPr>
          <p:nvPr/>
        </p:nvPicPr>
        <p:blipFill>
          <a:blip r:embed="rId2" cstate="print"/>
          <a:stretch>
            <a:fillRect/>
          </a:stretch>
        </p:blipFill>
        <p:spPr>
          <a:xfrm>
            <a:off x="1845940" y="1196752"/>
            <a:ext cx="8106519" cy="3635280"/>
          </a:xfrm>
          <a:prstGeom prst="rect">
            <a:avLst/>
          </a:prstGeom>
        </p:spPr>
      </p:pic>
    </p:spTree>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Espace réservé du contenu 13"/>
          <p:cNvSpPr>
            <a:spLocks noGrp="1"/>
          </p:cNvSpPr>
          <p:nvPr>
            <p:ph sz="half" idx="1"/>
          </p:nvPr>
        </p:nvSpPr>
        <p:spPr>
          <a:xfrm>
            <a:off x="1504781" y="1700808"/>
            <a:ext cx="4419599" cy="4968551"/>
          </a:xfrm>
        </p:spPr>
        <p:txBody>
          <a:bodyPr rtlCol="0">
            <a:noAutofit/>
          </a:bodyPr>
          <a:lstStyle/>
          <a:p>
            <a:pPr>
              <a:buBlip>
                <a:blip r:embed="rId2"/>
              </a:buBlip>
            </a:pPr>
            <a:r>
              <a:rPr lang="en-GB" dirty="0" smtClean="0">
                <a:latin typeface="Times New Roman" panose="02020603050405020304" pitchFamily="18" charset="0"/>
                <a:cs typeface="Times New Roman" panose="02020603050405020304" pitchFamily="18" charset="0"/>
              </a:rPr>
              <a:t>Introduction</a:t>
            </a:r>
          </a:p>
          <a:p>
            <a:pPr>
              <a:buBlip>
                <a:blip r:embed="rId2"/>
              </a:buBlip>
            </a:pPr>
            <a:r>
              <a:rPr lang="en-GB" smtClean="0">
                <a:latin typeface="Times New Roman" panose="02020603050405020304" pitchFamily="18" charset="0"/>
                <a:cs typeface="Times New Roman" panose="02020603050405020304" pitchFamily="18" charset="0"/>
              </a:rPr>
              <a:t>HRM strategy </a:t>
            </a:r>
            <a:endParaRPr lang="en-GB" dirty="0" smtClean="0">
              <a:latin typeface="Times New Roman" panose="02020603050405020304" pitchFamily="18" charset="0"/>
              <a:cs typeface="Times New Roman" panose="02020603050405020304" pitchFamily="18" charset="0"/>
            </a:endParaRPr>
          </a:p>
          <a:p>
            <a:pPr>
              <a:buBlip>
                <a:blip r:embed="rId2"/>
              </a:buBlip>
            </a:pPr>
            <a:r>
              <a:rPr lang="en-GB" dirty="0" smtClean="0">
                <a:latin typeface="Times New Roman" panose="02020603050405020304" pitchFamily="18" charset="0"/>
                <a:cs typeface="Times New Roman" panose="02020603050405020304" pitchFamily="18" charset="0"/>
              </a:rPr>
              <a:t>HRM planning &amp; the strategy</a:t>
            </a:r>
          </a:p>
          <a:p>
            <a:pPr>
              <a:buBlip>
                <a:blip r:embed="rId2"/>
              </a:buBlip>
            </a:pPr>
            <a:r>
              <a:rPr lang="en-GB" dirty="0" smtClean="0">
                <a:latin typeface="Times New Roman" panose="02020603050405020304" pitchFamily="18" charset="0"/>
                <a:cs typeface="Times New Roman" panose="02020603050405020304" pitchFamily="18" charset="0"/>
              </a:rPr>
              <a:t>HRM Recruitment &amp; the strategy</a:t>
            </a:r>
          </a:p>
          <a:p>
            <a:pPr>
              <a:buBlip>
                <a:blip r:embed="rId2"/>
              </a:buBlip>
            </a:pPr>
            <a:r>
              <a:rPr lang="en-GB" dirty="0" smtClean="0">
                <a:latin typeface="Times New Roman" panose="02020603050405020304" pitchFamily="18" charset="0"/>
                <a:cs typeface="Times New Roman" panose="02020603050405020304" pitchFamily="18" charset="0"/>
              </a:rPr>
              <a:t>HRM Selection &amp; the strategy </a:t>
            </a:r>
          </a:p>
          <a:p>
            <a:pPr>
              <a:buBlip>
                <a:blip r:embed="rId2"/>
              </a:buBlip>
            </a:pPr>
            <a:r>
              <a:rPr lang="en-GB" dirty="0" smtClean="0">
                <a:latin typeface="Times New Roman" panose="02020603050405020304" pitchFamily="18" charset="0"/>
                <a:cs typeface="Times New Roman" panose="02020603050405020304" pitchFamily="18" charset="0"/>
              </a:rPr>
              <a:t>HRM training and development &amp; the strategy</a:t>
            </a:r>
          </a:p>
          <a:p>
            <a:pPr>
              <a:buBlip>
                <a:blip r:embed="rId2"/>
              </a:buBlip>
            </a:pPr>
            <a:r>
              <a:rPr lang="en-GB" dirty="0">
                <a:latin typeface="Times New Roman" panose="02020603050405020304" pitchFamily="18" charset="0"/>
                <a:cs typeface="Times New Roman" panose="02020603050405020304" pitchFamily="18" charset="0"/>
              </a:rPr>
              <a:t>The role </a:t>
            </a:r>
            <a:r>
              <a:rPr lang="en-GB" dirty="0" smtClean="0">
                <a:latin typeface="Times New Roman" panose="02020603050405020304" pitchFamily="18" charset="0"/>
                <a:cs typeface="Times New Roman" panose="02020603050405020304" pitchFamily="18" charset="0"/>
              </a:rPr>
              <a:t>of </a:t>
            </a:r>
            <a:r>
              <a:rPr lang="en-GB" dirty="0">
                <a:latin typeface="Times New Roman" panose="02020603050405020304" pitchFamily="18" charset="0"/>
                <a:cs typeface="Times New Roman" panose="02020603050405020304" pitchFamily="18" charset="0"/>
              </a:rPr>
              <a:t>HRM policies and practises  </a:t>
            </a:r>
          </a:p>
          <a:p>
            <a:endParaRPr lang="en-GB" sz="800" dirty="0" smtClean="0"/>
          </a:p>
        </p:txBody>
      </p:sp>
      <p:sp>
        <p:nvSpPr>
          <p:cNvPr id="3" name="Content Placeholder 2"/>
          <p:cNvSpPr>
            <a:spLocks noGrp="1"/>
          </p:cNvSpPr>
          <p:nvPr>
            <p:ph sz="half" idx="2"/>
          </p:nvPr>
        </p:nvSpPr>
        <p:spPr>
          <a:xfrm>
            <a:off x="6229182" y="1628800"/>
            <a:ext cx="4977797" cy="5040559"/>
          </a:xfrm>
        </p:spPr>
        <p:txBody>
          <a:bodyPr>
            <a:normAutofit/>
          </a:bodyPr>
          <a:lstStyle/>
          <a:p>
            <a:pPr>
              <a:buBlip>
                <a:blip r:embed="rId2"/>
              </a:buBlip>
            </a:pPr>
            <a:r>
              <a:rPr lang="en-GB" dirty="0" smtClean="0">
                <a:latin typeface="Times New Roman" panose="02020603050405020304" pitchFamily="18" charset="0"/>
                <a:cs typeface="Times New Roman" panose="02020603050405020304" pitchFamily="18" charset="0"/>
              </a:rPr>
              <a:t>Zara</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Zara </a:t>
            </a:r>
            <a:r>
              <a:rPr lang="en-GB" dirty="0" smtClean="0">
                <a:latin typeface="Times New Roman" panose="02020603050405020304" pitchFamily="18" charset="0"/>
                <a:cs typeface="Times New Roman" panose="02020603050405020304" pitchFamily="18" charset="0"/>
              </a:rPr>
              <a:t>HRM planning &amp; the strategy </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Zara </a:t>
            </a:r>
            <a:r>
              <a:rPr lang="en-GB" dirty="0" smtClean="0">
                <a:latin typeface="Times New Roman" panose="02020603050405020304" pitchFamily="18" charset="0"/>
                <a:cs typeface="Times New Roman" panose="02020603050405020304" pitchFamily="18" charset="0"/>
              </a:rPr>
              <a:t>HRM recruitment and </a:t>
            </a:r>
            <a:r>
              <a:rPr lang="en-GB" dirty="0">
                <a:latin typeface="Times New Roman" panose="02020603050405020304" pitchFamily="18" charset="0"/>
                <a:cs typeface="Times New Roman" panose="02020603050405020304" pitchFamily="18" charset="0"/>
              </a:rPr>
              <a:t>selection </a:t>
            </a:r>
            <a:r>
              <a:rPr lang="en-GB" dirty="0" smtClean="0">
                <a:latin typeface="Times New Roman" panose="02020603050405020304" pitchFamily="18" charset="0"/>
                <a:cs typeface="Times New Roman" panose="02020603050405020304" pitchFamily="18" charset="0"/>
              </a:rPr>
              <a:t>&amp; the strategy</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Zara </a:t>
            </a:r>
            <a:r>
              <a:rPr lang="en-GB" dirty="0" smtClean="0">
                <a:latin typeface="Times New Roman" panose="02020603050405020304" pitchFamily="18" charset="0"/>
                <a:cs typeface="Times New Roman" panose="02020603050405020304" pitchFamily="18" charset="0"/>
              </a:rPr>
              <a:t>HRM training &amp; the strategy</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Zara </a:t>
            </a:r>
            <a:r>
              <a:rPr lang="en-GB" dirty="0" smtClean="0">
                <a:latin typeface="Times New Roman" panose="02020603050405020304" pitchFamily="18" charset="0"/>
                <a:cs typeface="Times New Roman" panose="02020603050405020304" pitchFamily="18" charset="0"/>
              </a:rPr>
              <a:t>HRM development &amp; the strategy </a:t>
            </a:r>
            <a:endParaRPr lang="en-GB" dirty="0">
              <a:latin typeface="Times New Roman" panose="02020603050405020304" pitchFamily="18" charset="0"/>
              <a:cs typeface="Times New Roman" panose="02020603050405020304" pitchFamily="18" charset="0"/>
            </a:endParaRPr>
          </a:p>
          <a:p>
            <a:pPr>
              <a:buBlip>
                <a:blip r:embed="rId2"/>
              </a:buBlip>
            </a:pPr>
            <a:r>
              <a:rPr lang="en-GB" dirty="0" smtClean="0">
                <a:latin typeface="Times New Roman" panose="02020603050405020304" pitchFamily="18" charset="0"/>
                <a:cs typeface="Times New Roman" panose="02020603050405020304" pitchFamily="18" charset="0"/>
              </a:rPr>
              <a:t>Maslow’s Theory</a:t>
            </a:r>
            <a:endParaRPr lang="en-GB" dirty="0">
              <a:latin typeface="Times New Roman" panose="02020603050405020304" pitchFamily="18" charset="0"/>
              <a:cs typeface="Times New Roman" panose="02020603050405020304" pitchFamily="18" charset="0"/>
            </a:endParaRPr>
          </a:p>
          <a:p>
            <a:pPr>
              <a:buBlip>
                <a:blip r:embed="rId2"/>
              </a:buBlip>
            </a:pPr>
            <a:r>
              <a:rPr lang="en-GB" dirty="0">
                <a:latin typeface="Times New Roman" panose="02020603050405020304" pitchFamily="18" charset="0"/>
                <a:cs typeface="Times New Roman" panose="02020603050405020304" pitchFamily="18" charset="0"/>
              </a:rPr>
              <a:t>Conclusion </a:t>
            </a:r>
          </a:p>
          <a:p>
            <a:pPr>
              <a:buBlip>
                <a:blip r:embed="rId2"/>
              </a:buBlip>
            </a:pPr>
            <a:r>
              <a:rPr lang="en-GB" dirty="0">
                <a:latin typeface="Times New Roman" panose="02020603050405020304" pitchFamily="18" charset="0"/>
                <a:cs typeface="Times New Roman" panose="02020603050405020304" pitchFamily="18" charset="0"/>
              </a:rPr>
              <a:t>References</a:t>
            </a:r>
          </a:p>
          <a:p>
            <a:endParaRPr lang="en-GB" dirty="0"/>
          </a:p>
        </p:txBody>
      </p:sp>
      <p:sp>
        <p:nvSpPr>
          <p:cNvPr id="4" name="Rectangle 3"/>
          <p:cNvSpPr/>
          <p:nvPr/>
        </p:nvSpPr>
        <p:spPr>
          <a:xfrm>
            <a:off x="3502124" y="443805"/>
            <a:ext cx="3886000"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Contents:</a:t>
            </a:r>
            <a:endParaRPr lang="fr-FR"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extLst>
      <p:ext uri="{BB962C8B-B14F-4D97-AF65-F5344CB8AC3E}">
        <p14:creationId xmlns="" xmlns:p14="http://schemas.microsoft.com/office/powerpoint/2010/main" val="2139132589"/>
      </p:ext>
    </p:extLst>
  </p:cSld>
  <p:clrMapOvr>
    <a:masterClrMapping/>
  </p:clrMapOvr>
  <mc:AlternateContent xmlns:mc="http://schemas.openxmlformats.org/markup-compatibility/2006">
    <mc:Choice xmlns=""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contenu 3"/>
          <p:cNvSpPr>
            <a:spLocks noGrp="1"/>
          </p:cNvSpPr>
          <p:nvPr>
            <p:ph idx="1"/>
          </p:nvPr>
        </p:nvSpPr>
        <p:spPr/>
        <p:txBody>
          <a:bodyPr/>
          <a:lstStyle/>
          <a:p>
            <a:pPr marL="114300" indent="0">
              <a:buNone/>
            </a:pPr>
            <a:r>
              <a:rPr lang="en-GB" sz="2800" dirty="0" smtClean="0">
                <a:latin typeface="Times New Roman" panose="02020603050405020304" pitchFamily="18" charset="0"/>
                <a:cs typeface="Times New Roman" panose="02020603050405020304" pitchFamily="18" charset="0"/>
              </a:rPr>
              <a:t>‘’Human Resource Management is the process of managing people in organisations in a structured and thorough manner’’.</a:t>
            </a:r>
          </a:p>
          <a:p>
            <a:pPr marL="114300" indent="0">
              <a:buNone/>
            </a:pPr>
            <a:endParaRPr lang="en-GB" sz="2800" dirty="0" smtClean="0">
              <a:latin typeface="Times New Roman" panose="02020603050405020304" pitchFamily="18" charset="0"/>
              <a:cs typeface="Times New Roman" panose="02020603050405020304" pitchFamily="18" charset="0"/>
            </a:endParaRPr>
          </a:p>
          <a:p>
            <a:pPr marL="114300" indent="0">
              <a:buNone/>
            </a:pPr>
            <a:endParaRPr lang="en-GB" sz="2800" dirty="0" smtClean="0">
              <a:latin typeface="Times New Roman" panose="02020603050405020304" pitchFamily="18" charset="0"/>
              <a:cs typeface="Times New Roman" panose="02020603050405020304" pitchFamily="18" charset="0"/>
            </a:endParaRPr>
          </a:p>
          <a:p>
            <a:pPr marL="114300" indent="0">
              <a:buNone/>
            </a:pPr>
            <a:r>
              <a:rPr lang="en-GB" sz="2800" dirty="0" smtClean="0">
                <a:latin typeface="Times New Roman" panose="02020603050405020304" pitchFamily="18" charset="0"/>
                <a:cs typeface="Times New Roman" panose="02020603050405020304" pitchFamily="18" charset="0"/>
              </a:rPr>
              <a:t>A successful  business depends on how well it manages  its      human resources.</a:t>
            </a:r>
          </a:p>
          <a:p>
            <a:endParaRPr lang="fr-FR" dirty="0"/>
          </a:p>
        </p:txBody>
      </p:sp>
      <p:sp>
        <p:nvSpPr>
          <p:cNvPr id="5" name="Rectangle 4"/>
          <p:cNvSpPr/>
          <p:nvPr/>
        </p:nvSpPr>
        <p:spPr>
          <a:xfrm>
            <a:off x="3150643" y="404664"/>
            <a:ext cx="4930838"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en-GB"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What is HRM ?</a:t>
            </a:r>
            <a:endParaRPr lang="en-GB"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extLst>
      <p:ext uri="{BB962C8B-B14F-4D97-AF65-F5344CB8AC3E}">
        <p14:creationId xmlns="" xmlns:p14="http://schemas.microsoft.com/office/powerpoint/2010/main" val="3106206852"/>
      </p:ext>
    </p:extLst>
  </p:cSld>
  <p:clrMapOvr>
    <a:masterClrMapping/>
  </p:clrMapOvr>
  <mc:AlternateContent xmlns:mc="http://schemas.openxmlformats.org/markup-compatibility/2006">
    <mc:Choice xmlns=""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746348" y="2348880"/>
            <a:ext cx="576064" cy="383704"/>
          </a:xfrm>
        </p:spPr>
        <p:txBody>
          <a:bodyPr rtlCol="0">
            <a:normAutofit fontScale="90000"/>
          </a:bodyPr>
          <a:lstStyle/>
          <a:p>
            <a:pPr rtl="0"/>
            <a:r>
              <a:rPr lang="fr-FR" dirty="0"/>
              <a:t>.</a:t>
            </a:r>
          </a:p>
        </p:txBody>
      </p:sp>
      <p:sp>
        <p:nvSpPr>
          <p:cNvPr id="3" name="Espace réservé du contenu 2"/>
          <p:cNvSpPr>
            <a:spLocks noGrp="1"/>
          </p:cNvSpPr>
          <p:nvPr>
            <p:ph idx="1"/>
          </p:nvPr>
        </p:nvSpPr>
        <p:spPr>
          <a:xfrm>
            <a:off x="981844" y="2060848"/>
            <a:ext cx="9746968" cy="4332313"/>
          </a:xfrm>
        </p:spPr>
        <p:txBody>
          <a:bodyPr rtlCol="0">
            <a:normAutofit lnSpcReduction="10000"/>
          </a:bodyPr>
          <a:lstStyle/>
          <a:p>
            <a:pPr marL="114300" indent="0" algn="just">
              <a:buNone/>
            </a:pPr>
            <a:endParaRPr lang="en-GB" u="sng" dirty="0"/>
          </a:p>
          <a:p>
            <a:pPr marL="114300" indent="0" algn="just">
              <a:buNone/>
            </a:pPr>
            <a:r>
              <a:rPr lang="en-GB" sz="2800" dirty="0" smtClean="0">
                <a:latin typeface="Times New Roman" panose="02020603050405020304" pitchFamily="18" charset="0"/>
                <a:cs typeface="Times New Roman" panose="02020603050405020304" pitchFamily="18" charset="0"/>
              </a:rPr>
              <a:t>The main goal of a Human Resource strategy is to make sure that the human capital is well managed and secure the best performance from the employees.</a:t>
            </a:r>
          </a:p>
          <a:p>
            <a:pPr marL="114300" indent="0" algn="just">
              <a:buNone/>
            </a:pPr>
            <a:endParaRPr lang="en-GB" sz="2800" dirty="0">
              <a:solidFill>
                <a:srgbClr val="FF0000"/>
              </a:solidFill>
              <a:latin typeface="Times New Roman" panose="02020603050405020304" pitchFamily="18" charset="0"/>
              <a:cs typeface="Times New Roman" panose="02020603050405020304" pitchFamily="18" charset="0"/>
            </a:endParaRPr>
          </a:p>
          <a:p>
            <a:pPr marL="114300" indent="0" algn="just">
              <a:buNone/>
            </a:pPr>
            <a:endParaRPr lang="en-GB" sz="2800" dirty="0" smtClean="0">
              <a:solidFill>
                <a:srgbClr val="FF0000"/>
              </a:solidFill>
              <a:latin typeface="Times New Roman" panose="02020603050405020304" pitchFamily="18" charset="0"/>
              <a:cs typeface="Times New Roman" panose="02020603050405020304" pitchFamily="18" charset="0"/>
            </a:endParaRPr>
          </a:p>
          <a:p>
            <a:pPr marL="114300" indent="0" algn="just">
              <a:buNone/>
            </a:pPr>
            <a:r>
              <a:rPr lang="en-GB" sz="2800" dirty="0" smtClean="0">
                <a:latin typeface="Times New Roman" panose="02020603050405020304" pitchFamily="18" charset="0"/>
                <a:cs typeface="Times New Roman" panose="02020603050405020304" pitchFamily="18" charset="0"/>
              </a:rPr>
              <a:t>As successful HR Strategy, as seen in the Zara Case Study involves identifying the organisations objectives and selecting and recruiting people who are most suited to these objectives.</a:t>
            </a:r>
          </a:p>
          <a:p>
            <a:pPr rtl="0"/>
            <a:endParaRPr lang="fr-FR" dirty="0"/>
          </a:p>
        </p:txBody>
      </p:sp>
      <p:sp>
        <p:nvSpPr>
          <p:cNvPr id="5" name="Rectangle 4"/>
          <p:cNvSpPr/>
          <p:nvPr/>
        </p:nvSpPr>
        <p:spPr>
          <a:xfrm>
            <a:off x="0" y="116632"/>
            <a:ext cx="12141446" cy="923330"/>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en-US"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HRM Strategy:</a:t>
            </a:r>
            <a:endParaRPr lang="en-US"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extLst>
      <p:ext uri="{BB962C8B-B14F-4D97-AF65-F5344CB8AC3E}">
        <p14:creationId xmlns="" xmlns:p14="http://schemas.microsoft.com/office/powerpoint/2010/main" val="4206988261"/>
      </p:ext>
    </p:extLst>
  </p:cSld>
  <p:clrMapOvr>
    <a:masterClrMapping/>
  </p:clrMapOvr>
  <mc:AlternateContent xmlns:mc="http://schemas.openxmlformats.org/markup-compatibility/2006">
    <mc:Choice xmlns=""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contenu 4"/>
          <p:cNvSpPr>
            <a:spLocks noGrp="1"/>
          </p:cNvSpPr>
          <p:nvPr>
            <p:ph idx="1"/>
          </p:nvPr>
        </p:nvSpPr>
        <p:spPr>
          <a:xfrm>
            <a:off x="549796" y="1904999"/>
            <a:ext cx="11161239" cy="4764361"/>
          </a:xfrm>
        </p:spPr>
        <p:txBody>
          <a:bodyPr>
            <a:normAutofit lnSpcReduction="10000"/>
          </a:bodyPr>
          <a:lstStyle/>
          <a:p>
            <a:r>
              <a:rPr lang="en-GB" sz="2800" dirty="0" smtClean="0">
                <a:latin typeface="Times New Roman" panose="02020603050405020304" pitchFamily="18" charset="0"/>
                <a:cs typeface="Times New Roman" panose="02020603050405020304" pitchFamily="18" charset="0"/>
              </a:rPr>
              <a:t>Human Resource planning involves, creating forecasts on the available employees and those required to achieve company objectives (Somers et al., 2011).</a:t>
            </a:r>
          </a:p>
          <a:p>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Human Resource planning should be relevant and cost efficient and in tune with the businesses objectives  to ensure the supply of employees are competent and sufficient for the achievement of the organisations goals.</a:t>
            </a:r>
          </a:p>
          <a:p>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Human Resource planning is a key component of the HRM strategy as it integrates Human Resource </a:t>
            </a:r>
            <a:r>
              <a:rPr lang="en-GB" sz="2800" dirty="0">
                <a:latin typeface="Times New Roman" panose="02020603050405020304" pitchFamily="18" charset="0"/>
                <a:cs typeface="Times New Roman" panose="02020603050405020304" pitchFamily="18" charset="0"/>
              </a:rPr>
              <a:t>M</a:t>
            </a:r>
            <a:r>
              <a:rPr lang="en-GB" sz="2800" dirty="0" smtClean="0">
                <a:latin typeface="Times New Roman" panose="02020603050405020304" pitchFamily="18" charset="0"/>
                <a:cs typeface="Times New Roman" panose="02020603050405020304" pitchFamily="18" charset="0"/>
              </a:rPr>
              <a:t>anagement with the business</a:t>
            </a:r>
          </a:p>
          <a:p>
            <a:endParaRPr lang="fr-FR" dirty="0"/>
          </a:p>
        </p:txBody>
      </p:sp>
      <p:sp>
        <p:nvSpPr>
          <p:cNvPr id="6" name="Rectangle 5"/>
          <p:cNvSpPr/>
          <p:nvPr/>
        </p:nvSpPr>
        <p:spPr>
          <a:xfrm>
            <a:off x="549796" y="476672"/>
            <a:ext cx="10842263"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HRM PLANNING &amp; THE STRATEGY:</a:t>
            </a:r>
            <a:endParaRPr lang="fr-FR"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extLst>
      <p:ext uri="{BB962C8B-B14F-4D97-AF65-F5344CB8AC3E}">
        <p14:creationId xmlns="" xmlns:p14="http://schemas.microsoft.com/office/powerpoint/2010/main" val="2478160142"/>
      </p:ext>
    </p:extLst>
  </p:cSld>
  <p:clrMapOvr>
    <a:masterClrMapping/>
  </p:clrMapOvr>
  <mc:AlternateContent xmlns:mc="http://schemas.openxmlformats.org/markup-compatibility/2006">
    <mc:Choice xmlns=""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contenu 7"/>
          <p:cNvSpPr>
            <a:spLocks noGrp="1"/>
          </p:cNvSpPr>
          <p:nvPr>
            <p:ph idx="1"/>
          </p:nvPr>
        </p:nvSpPr>
        <p:spPr>
          <a:xfrm>
            <a:off x="45740" y="1400002"/>
            <a:ext cx="9278407" cy="5197350"/>
          </a:xfrm>
        </p:spPr>
        <p:txBody>
          <a:bodyPr>
            <a:normAutofit fontScale="92500" lnSpcReduction="10000"/>
          </a:bodyPr>
          <a:lstStyle/>
          <a:p>
            <a:pPr algn="just"/>
            <a:r>
              <a:rPr lang="en-GB" sz="3000" dirty="0" smtClean="0">
                <a:latin typeface="Times New Roman" panose="02020603050405020304" pitchFamily="18" charset="0"/>
                <a:cs typeface="Times New Roman" panose="02020603050405020304" pitchFamily="18" charset="0"/>
              </a:rPr>
              <a:t>Recruitment involves  the identification of job applicants  and attracting them to make applications to the advertised employment vacancies.(Laxman, 2008).</a:t>
            </a:r>
          </a:p>
          <a:p>
            <a:pPr marL="114300" indent="0" algn="just">
              <a:buNone/>
            </a:pPr>
            <a:endParaRPr lang="en-GB" sz="3000" dirty="0" smtClean="0">
              <a:latin typeface="Times New Roman" panose="02020603050405020304" pitchFamily="18" charset="0"/>
              <a:cs typeface="Times New Roman" panose="02020603050405020304" pitchFamily="18" charset="0"/>
            </a:endParaRPr>
          </a:p>
          <a:p>
            <a:pPr algn="just"/>
            <a:r>
              <a:rPr lang="en-GB" sz="3000" dirty="0" smtClean="0">
                <a:latin typeface="Times New Roman" panose="02020603050405020304" pitchFamily="18" charset="0"/>
                <a:cs typeface="Times New Roman" panose="02020603050405020304" pitchFamily="18" charset="0"/>
              </a:rPr>
              <a:t>The recruitment process follows the planning process which is required in the achievement of the company’s objectives  that must be clearly outlined.</a:t>
            </a:r>
          </a:p>
          <a:p>
            <a:pPr marL="114300" indent="0" algn="just">
              <a:buNone/>
            </a:pPr>
            <a:endParaRPr lang="en-GB" sz="3000" dirty="0" smtClean="0">
              <a:latin typeface="Times New Roman" panose="02020603050405020304" pitchFamily="18" charset="0"/>
              <a:cs typeface="Times New Roman" panose="02020603050405020304" pitchFamily="18" charset="0"/>
            </a:endParaRPr>
          </a:p>
          <a:p>
            <a:pPr algn="just"/>
            <a:r>
              <a:rPr lang="en-GB" sz="3000" dirty="0" smtClean="0">
                <a:latin typeface="Times New Roman" panose="02020603050405020304" pitchFamily="18" charset="0"/>
                <a:cs typeface="Times New Roman" panose="02020603050405020304" pitchFamily="18" charset="0"/>
              </a:rPr>
              <a:t>A clear outline of objectives and competencies ensures that the recruitment process attracts job applicants whose skills are suitable for the company’s development and strategy.</a:t>
            </a:r>
          </a:p>
          <a:p>
            <a:endParaRPr lang="fr-FR" dirty="0"/>
          </a:p>
        </p:txBody>
      </p:sp>
      <p:sp>
        <p:nvSpPr>
          <p:cNvPr id="9" name="Rectangle 8"/>
          <p:cNvSpPr/>
          <p:nvPr/>
        </p:nvSpPr>
        <p:spPr>
          <a:xfrm>
            <a:off x="78567" y="143470"/>
            <a:ext cx="12031692"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Hrm</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recruitment</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&amp; the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strategy</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t>
            </a:r>
            <a:endParaRPr lang="fr-FR"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pic>
        <p:nvPicPr>
          <p:cNvPr id="10" name="Picture 4">
            <a:extLst>
              <a:ext uri="{FF2B5EF4-FFF2-40B4-BE49-F238E27FC236}">
                <a16:creationId xmlns="" xmlns:a16="http://schemas.microsoft.com/office/drawing/2014/main" id="{21154552-710C-41AC-9813-F593EE156FBA}"/>
              </a:ext>
            </a:extLst>
          </p:cNvPr>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9334772" y="5229200"/>
            <a:ext cx="2664296" cy="1459468"/>
          </a:xfrm>
          <a:prstGeom prst="rect">
            <a:avLst/>
          </a:prstGeom>
        </p:spPr>
      </p:pic>
    </p:spTree>
    <p:extLst>
      <p:ext uri="{BB962C8B-B14F-4D97-AF65-F5344CB8AC3E}">
        <p14:creationId xmlns="" xmlns:p14="http://schemas.microsoft.com/office/powerpoint/2010/main" val="2681425051"/>
      </p:ext>
    </p:extLst>
  </p:cSld>
  <p:clrMapOvr>
    <a:masterClrMapping/>
  </p:clrMapOvr>
  <mc:AlternateContent xmlns:mc="http://schemas.openxmlformats.org/markup-compatibility/2006">
    <mc:Choice xmlns="" xmlns:p14="http://schemas.microsoft.com/office/powerpoint/2010/main" Requires="p14">
      <p:transition spd="slow" p14:dur="1500">
        <p14:window dir="vert"/>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u contenu 3"/>
          <p:cNvSpPr>
            <a:spLocks noGrp="1"/>
          </p:cNvSpPr>
          <p:nvPr>
            <p:ph idx="1"/>
          </p:nvPr>
        </p:nvSpPr>
        <p:spPr>
          <a:xfrm>
            <a:off x="189756" y="1628800"/>
            <a:ext cx="9649072" cy="5112568"/>
          </a:xfrm>
        </p:spPr>
        <p:txBody>
          <a:bodyPr>
            <a:normAutofit/>
          </a:bodyPr>
          <a:lstStyle/>
          <a:p>
            <a:r>
              <a:rPr lang="en-GB" sz="2800" dirty="0" smtClean="0">
                <a:latin typeface="Times New Roman" panose="02020603050405020304" pitchFamily="18" charset="0"/>
                <a:cs typeface="Times New Roman" panose="02020603050405020304" pitchFamily="18" charset="0"/>
              </a:rPr>
              <a:t>This process involves picking out candidates from the recruitment pool who are best suited for the job. </a:t>
            </a:r>
          </a:p>
          <a:p>
            <a:r>
              <a:rPr lang="en-GB" sz="2800" dirty="0" smtClean="0">
                <a:latin typeface="Times New Roman" panose="02020603050405020304" pitchFamily="18" charset="0"/>
                <a:cs typeface="Times New Roman" panose="02020603050405020304" pitchFamily="18" charset="0"/>
              </a:rPr>
              <a:t>These are, candidates whose qualifications match with the competencies required in the business strategy (Business Case Studies, 2017).</a:t>
            </a:r>
          </a:p>
          <a:p>
            <a:r>
              <a:rPr lang="en-GB" sz="2800" dirty="0" smtClean="0">
                <a:latin typeface="Times New Roman" panose="02020603050405020304" pitchFamily="18" charset="0"/>
                <a:cs typeface="Times New Roman" panose="02020603050405020304" pitchFamily="18" charset="0"/>
              </a:rPr>
              <a:t>Inappropriate selection can lead to increased costs as training will be required or even a reselection process where the individuals selected do not align with the company’s objectives (Somers et al., 2011).</a:t>
            </a:r>
          </a:p>
          <a:p>
            <a:r>
              <a:rPr lang="en-GB" sz="2800" dirty="0" smtClean="0">
                <a:latin typeface="Times New Roman" panose="02020603050405020304" pitchFamily="18" charset="0"/>
                <a:cs typeface="Times New Roman" panose="02020603050405020304" pitchFamily="18" charset="0"/>
              </a:rPr>
              <a:t>It is important, in the spirit of HRM, to recruit and select high performance and highly skilled personnel (Mckenna,2016).</a:t>
            </a:r>
          </a:p>
          <a:p>
            <a:endParaRPr lang="fr-FR" dirty="0"/>
          </a:p>
        </p:txBody>
      </p:sp>
      <p:sp>
        <p:nvSpPr>
          <p:cNvPr id="5" name="Rectangle 4"/>
          <p:cNvSpPr/>
          <p:nvPr/>
        </p:nvSpPr>
        <p:spPr>
          <a:xfrm>
            <a:off x="549796" y="260648"/>
            <a:ext cx="10974415"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Hrm</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selection</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&amp; the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strategy</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t>
            </a:r>
            <a:endParaRPr lang="fr-FR"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pic>
        <p:nvPicPr>
          <p:cNvPr id="6" name="Picture 4">
            <a:extLst>
              <a:ext uri="{FF2B5EF4-FFF2-40B4-BE49-F238E27FC236}">
                <a16:creationId xmlns="" xmlns:a16="http://schemas.microsoft.com/office/drawing/2014/main" id="{2C6FF783-6F7F-4D59-A52D-F397B507F9A4}"/>
              </a:ext>
            </a:extLst>
          </p:cNvPr>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0054852" y="4939471"/>
            <a:ext cx="2027129" cy="1824416"/>
          </a:xfrm>
          <a:prstGeom prst="rect">
            <a:avLst/>
          </a:prstGeom>
        </p:spPr>
      </p:pic>
    </p:spTree>
    <p:extLst>
      <p:ext uri="{BB962C8B-B14F-4D97-AF65-F5344CB8AC3E}">
        <p14:creationId xmlns="" xmlns:p14="http://schemas.microsoft.com/office/powerpoint/2010/main" val="2590506655"/>
      </p:ext>
    </p:extLst>
  </p:cSld>
  <p:clrMapOvr>
    <a:masterClrMapping/>
  </p:clrMapOvr>
  <mc:AlternateContent xmlns:mc="http://schemas.openxmlformats.org/markup-compatibility/2006">
    <mc:Choice xmlns=""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693812" y="2132856"/>
            <a:ext cx="11233248" cy="4536504"/>
          </a:xfrm>
        </p:spPr>
        <p:txBody>
          <a:bodyPr>
            <a:normAutofit lnSpcReduction="10000"/>
          </a:bodyPr>
          <a:lstStyle/>
          <a:p>
            <a:r>
              <a:rPr lang="en-GB" dirty="0">
                <a:latin typeface="Times New Roman" panose="02020603050405020304" pitchFamily="18" charset="0"/>
                <a:cs typeface="Times New Roman" panose="02020603050405020304" pitchFamily="18" charset="0"/>
              </a:rPr>
              <a:t>When organisations  employ or develop staff  HRM  are obliged to train and develop the employees</a:t>
            </a:r>
            <a:r>
              <a:rPr lang="en-GB" dirty="0" smtClean="0">
                <a:latin typeface="Times New Roman" panose="02020603050405020304" pitchFamily="18" charset="0"/>
                <a:cs typeface="Times New Roman" panose="02020603050405020304" pitchFamily="18" charset="0"/>
              </a:rPr>
              <a: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impacts on performance of staff in areas such as health and safety at work, being able to work on owns initiative and within a team and on going improvement on  personal development.</a:t>
            </a:r>
          </a:p>
          <a:p>
            <a:pPr marL="0" indent="0">
              <a:buNone/>
            </a:pPr>
            <a:endParaRPr lang="en-GB" dirty="0">
              <a:solidFill>
                <a:srgbClr val="FF0000"/>
              </a:solidFill>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Prior to  </a:t>
            </a:r>
            <a:r>
              <a:rPr lang="en-GB" dirty="0" smtClean="0">
                <a:latin typeface="Times New Roman" panose="02020603050405020304" pitchFamily="18" charset="0"/>
                <a:cs typeface="Times New Roman" panose="02020603050405020304" pitchFamily="18" charset="0"/>
              </a:rPr>
              <a:t>training  </a:t>
            </a:r>
            <a:r>
              <a:rPr lang="en-GB" dirty="0">
                <a:latin typeface="Times New Roman" panose="02020603050405020304" pitchFamily="18" charset="0"/>
                <a:cs typeface="Times New Roman" panose="02020603050405020304" pitchFamily="18" charset="0"/>
              </a:rPr>
              <a:t>and development HRM  are required to plan out everything  as this enables them to facilitate the learning of  </a:t>
            </a:r>
            <a:r>
              <a:rPr lang="en-GB" dirty="0" smtClean="0">
                <a:latin typeface="Times New Roman" panose="02020603050405020304" pitchFamily="18" charset="0"/>
                <a:cs typeface="Times New Roman" panose="02020603050405020304" pitchFamily="18" charset="0"/>
              </a:rPr>
              <a:t>employees. This </a:t>
            </a:r>
            <a:r>
              <a:rPr lang="en-GB" dirty="0">
                <a:latin typeface="Times New Roman" panose="02020603050405020304" pitchFamily="18" charset="0"/>
                <a:cs typeface="Times New Roman" panose="02020603050405020304" pitchFamily="18" charset="0"/>
              </a:rPr>
              <a:t>also helps employees to do there job more efficiently which is vital for successful job performance and  focus on developing aspects   such as  </a:t>
            </a:r>
            <a:r>
              <a:rPr lang="en-GB" dirty="0" smtClean="0">
                <a:latin typeface="Times New Roman" panose="02020603050405020304" pitchFamily="18" charset="0"/>
                <a:cs typeface="Times New Roman" panose="02020603050405020304" pitchFamily="18" charset="0"/>
              </a:rPr>
              <a:t>knowledge, skills, </a:t>
            </a:r>
            <a:r>
              <a:rPr lang="en-GB" dirty="0">
                <a:latin typeface="Times New Roman" panose="02020603050405020304" pitchFamily="18" charset="0"/>
                <a:cs typeface="Times New Roman" panose="02020603050405020304" pitchFamily="18" charset="0"/>
              </a:rPr>
              <a:t>and behaviour.</a:t>
            </a:r>
          </a:p>
          <a:p>
            <a:endParaRPr lang="fr-FR" dirty="0"/>
          </a:p>
        </p:txBody>
      </p:sp>
      <p:sp>
        <p:nvSpPr>
          <p:cNvPr id="4" name="Rectangle 3"/>
          <p:cNvSpPr/>
          <p:nvPr/>
        </p:nvSpPr>
        <p:spPr>
          <a:xfrm>
            <a:off x="-242292" y="188640"/>
            <a:ext cx="12719149" cy="1754326"/>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Hrm</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training and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development</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&amp; the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strategy</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t>
            </a:r>
            <a:endParaRPr lang="fr-FR"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extLst>
      <p:ext uri="{BB962C8B-B14F-4D97-AF65-F5344CB8AC3E}">
        <p14:creationId xmlns="" xmlns:p14="http://schemas.microsoft.com/office/powerpoint/2010/main" val="1735722345"/>
      </p:ext>
    </p:extLst>
  </p:cSld>
  <p:clrMapOvr>
    <a:masterClrMapping/>
  </p:clrMapOvr>
  <mc:AlternateContent xmlns:mc="http://schemas.openxmlformats.org/markup-compatibility/2006">
    <mc:Choice xmlns=""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405780" y="1904999"/>
            <a:ext cx="11665295" cy="4836369"/>
          </a:xfrm>
        </p:spPr>
        <p:txBody>
          <a:bodyPr rtlCol="0">
            <a:normAutofit fontScale="85000" lnSpcReduction="20000"/>
          </a:bodyPr>
          <a:lstStyle/>
          <a:p>
            <a:pPr marL="114300" indent="0">
              <a:buNone/>
            </a:pPr>
            <a:r>
              <a:rPr lang="en-GB" sz="3300" dirty="0" smtClean="0">
                <a:latin typeface="Times New Roman" panose="02020603050405020304" pitchFamily="18" charset="0"/>
                <a:cs typeface="Times New Roman" panose="02020603050405020304" pitchFamily="18" charset="0"/>
              </a:rPr>
              <a:t>How to retain and develop staff in HRM:</a:t>
            </a:r>
          </a:p>
          <a:p>
            <a:pPr marL="114300" indent="0">
              <a:buNone/>
            </a:pPr>
            <a:r>
              <a:rPr lang="en-GB" sz="3300" dirty="0" smtClean="0">
                <a:latin typeface="Times New Roman" panose="02020603050405020304" pitchFamily="18" charset="0"/>
                <a:cs typeface="Times New Roman" panose="02020603050405020304" pitchFamily="18" charset="0"/>
              </a:rPr>
              <a:t>How </a:t>
            </a:r>
            <a:r>
              <a:rPr lang="en-GB" sz="3300" dirty="0">
                <a:latin typeface="Times New Roman" panose="02020603050405020304" pitchFamily="18" charset="0"/>
                <a:cs typeface="Times New Roman" panose="02020603050405020304" pitchFamily="18" charset="0"/>
              </a:rPr>
              <a:t>HRM  retain  staff</a:t>
            </a:r>
          </a:p>
          <a:p>
            <a:pPr marL="114300" indent="0">
              <a:buNone/>
            </a:pPr>
            <a:r>
              <a:rPr lang="en-GB" sz="3300" dirty="0">
                <a:latin typeface="Times New Roman" panose="02020603050405020304" pitchFamily="18" charset="0"/>
                <a:cs typeface="Times New Roman" panose="02020603050405020304" pitchFamily="18" charset="0"/>
              </a:rPr>
              <a:t>Staff can be encouraged to stay within the </a:t>
            </a:r>
            <a:r>
              <a:rPr lang="en-GB" sz="3300" dirty="0" smtClean="0">
                <a:latin typeface="Times New Roman" panose="02020603050405020304" pitchFamily="18" charset="0"/>
                <a:cs typeface="Times New Roman" panose="02020603050405020304" pitchFamily="18" charset="0"/>
              </a:rPr>
              <a:t>organisations </a:t>
            </a:r>
            <a:r>
              <a:rPr lang="en-GB" sz="3300" dirty="0">
                <a:latin typeface="Times New Roman" panose="02020603050405020304" pitchFamily="18" charset="0"/>
                <a:cs typeface="Times New Roman" panose="02020603050405020304" pitchFamily="18" charset="0"/>
              </a:rPr>
              <a:t>by offering training  and workshop opportunities for </a:t>
            </a:r>
            <a:r>
              <a:rPr lang="en-GB" sz="3300" dirty="0" smtClean="0">
                <a:latin typeface="Times New Roman" panose="02020603050405020304" pitchFamily="18" charset="0"/>
                <a:cs typeface="Times New Roman" panose="02020603050405020304" pitchFamily="18" charset="0"/>
              </a:rPr>
              <a:t>potential </a:t>
            </a:r>
            <a:r>
              <a:rPr lang="en-GB" sz="3300" dirty="0">
                <a:latin typeface="Times New Roman" panose="02020603050405020304" pitchFamily="18" charset="0"/>
                <a:cs typeface="Times New Roman" panose="02020603050405020304" pitchFamily="18" charset="0"/>
              </a:rPr>
              <a:t>growth and building on skills  which ensure a  healthy working environment</a:t>
            </a:r>
            <a:r>
              <a:rPr lang="en-GB" sz="3300" dirty="0" smtClean="0">
                <a:latin typeface="Times New Roman" panose="02020603050405020304" pitchFamily="18" charset="0"/>
                <a:cs typeface="Times New Roman" panose="02020603050405020304" pitchFamily="18" charset="0"/>
              </a:rPr>
              <a:t>.</a:t>
            </a:r>
            <a:endParaRPr lang="en-GB"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rPr>
              <a:t>HRM &amp; Development </a:t>
            </a:r>
          </a:p>
          <a:p>
            <a:r>
              <a:rPr lang="en-GB" sz="3300" dirty="0">
                <a:latin typeface="Times New Roman" panose="02020603050405020304" pitchFamily="18" charset="0"/>
                <a:cs typeface="Times New Roman" panose="02020603050405020304" pitchFamily="18" charset="0"/>
              </a:rPr>
              <a:t>HRM team develop employee abilities on team work of diverse cultures  this is by  emphasising the importance of team work within a diverse culture during training.</a:t>
            </a:r>
          </a:p>
          <a:p>
            <a:pPr marL="114300" indent="0">
              <a:buNone/>
            </a:pPr>
            <a:r>
              <a:rPr lang="en-GB" sz="3300" dirty="0" smtClean="0">
                <a:latin typeface="Times New Roman" panose="02020603050405020304" pitchFamily="18" charset="0"/>
                <a:cs typeface="Times New Roman" panose="02020603050405020304" pitchFamily="18" charset="0"/>
              </a:rPr>
              <a:t>Measurement </a:t>
            </a:r>
            <a:r>
              <a:rPr lang="en-GB" sz="3300" dirty="0">
                <a:latin typeface="Times New Roman" panose="02020603050405020304" pitchFamily="18" charset="0"/>
                <a:cs typeface="Times New Roman" panose="02020603050405020304" pitchFamily="18" charset="0"/>
              </a:rPr>
              <a:t>of performance of human resources management is important this includes benchmarking, evaluation and corresponding adjustments</a:t>
            </a:r>
          </a:p>
          <a:p>
            <a:pPr marL="114300" indent="0">
              <a:buNone/>
            </a:pPr>
            <a:endParaRPr lang="en-GB" dirty="0" smtClean="0">
              <a:solidFill>
                <a:srgbClr val="FF0000"/>
              </a:solidFill>
            </a:endParaRPr>
          </a:p>
          <a:p>
            <a:pPr marL="114300" indent="0">
              <a:buNone/>
            </a:pPr>
            <a:endParaRPr lang="en-GB" dirty="0" smtClean="0">
              <a:solidFill>
                <a:srgbClr val="FF0000"/>
              </a:solidFill>
            </a:endParaRPr>
          </a:p>
        </p:txBody>
      </p:sp>
      <p:sp>
        <p:nvSpPr>
          <p:cNvPr id="5" name="Rectangle 4"/>
          <p:cNvSpPr/>
          <p:nvPr/>
        </p:nvSpPr>
        <p:spPr>
          <a:xfrm>
            <a:off x="-196551" y="188640"/>
            <a:ext cx="12267627" cy="1754326"/>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Hrm</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training and </a:t>
            </a:r>
            <a:r>
              <a:rPr lang="fr-FR" sz="5400" b="1" cap="all"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development</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&amp; the </a:t>
            </a:r>
            <a:r>
              <a:rPr lang="fr-FR" sz="5400" b="1" cap="all"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strategy</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COnt</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t>
            </a:r>
            <a:endParaRPr lang="fr-FR" sz="5400" b="1" cap="all"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extLst>
      <p:ext uri="{BB962C8B-B14F-4D97-AF65-F5344CB8AC3E}">
        <p14:creationId xmlns="" xmlns:p14="http://schemas.microsoft.com/office/powerpoint/2010/main" val="2765137111"/>
      </p:ext>
    </p:extLst>
  </p:cSld>
  <p:clrMapOvr>
    <a:masterClrMapping/>
  </p:clrMapOvr>
  <mc:AlternateContent xmlns:mc="http://schemas.openxmlformats.org/markup-compatibility/2006">
    <mc:Choice xmlns=""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Image result for hrm policy animation">
            <a:hlinkClick r:id="rId2"/>
            <a:extLst>
              <a:ext uri="{FF2B5EF4-FFF2-40B4-BE49-F238E27FC236}">
                <a16:creationId xmlns="" xmlns:a16="http://schemas.microsoft.com/office/drawing/2014/main" id="{71B7195A-7540-4D48-9A09-7ED368B5EBD8}"/>
              </a:ext>
            </a:extLst>
          </p:cNvPr>
          <p:cNvSpPr>
            <a:spLocks noGrp="1" noChangeAspect="1" noChangeArrowheads="1"/>
          </p:cNvSpPr>
          <p:nvPr>
            <p:ph idx="1"/>
          </p:nvPr>
        </p:nvSpPr>
        <p:spPr bwMode="auto">
          <a:xfrm>
            <a:off x="405780" y="1904999"/>
            <a:ext cx="11377263" cy="4692353"/>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fontScale="92500" lnSpcReduction="10000"/>
          </a:bodyPr>
          <a:lstStyle/>
          <a:p>
            <a:r>
              <a:rPr lang="en-GB" sz="2800" dirty="0" smtClean="0">
                <a:latin typeface="Times New Roman" panose="02020603050405020304" pitchFamily="18" charset="0"/>
                <a:cs typeface="Times New Roman" panose="02020603050405020304" pitchFamily="18" charset="0"/>
              </a:rPr>
              <a:t>The main purpose for HRM policies and strategies in any business is developing, communicating and enforcing standards of behaviour while creating avenues for addressing employee needs (</a:t>
            </a:r>
            <a:r>
              <a:rPr lang="en-GB" sz="2800" dirty="0" err="1" smtClean="0">
                <a:latin typeface="Times New Roman" panose="02020603050405020304" pitchFamily="18" charset="0"/>
                <a:cs typeface="Times New Roman" panose="02020603050405020304" pitchFamily="18" charset="0"/>
              </a:rPr>
              <a:t>Sarvadi</a:t>
            </a:r>
            <a:r>
              <a:rPr lang="en-GB" sz="2800" dirty="0" smtClean="0">
                <a:latin typeface="Times New Roman" panose="02020603050405020304" pitchFamily="18" charset="0"/>
                <a:cs typeface="Times New Roman" panose="02020603050405020304" pitchFamily="18" charset="0"/>
              </a:rPr>
              <a:t>, 2005).</a:t>
            </a:r>
          </a:p>
          <a:p>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Progressive HRM policies in today’s business society require the creation of a more engaging workforce environment; an environment that nurtures rather than dictates (Thomas, 2014). </a:t>
            </a:r>
            <a:endParaRPr lang="en-GB" sz="2800" dirty="0" smtClean="0">
              <a:latin typeface="Times New Roman" panose="02020603050405020304" pitchFamily="18" charset="0"/>
              <a:cs typeface="Times New Roman" panose="02020603050405020304" pitchFamily="18" charset="0"/>
            </a:endParaRPr>
          </a:p>
          <a:p>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A more engaged workforce is more </a:t>
            </a:r>
            <a:r>
              <a:rPr lang="en-GB" sz="2800" dirty="0" smtClean="0">
                <a:latin typeface="Times New Roman" panose="02020603050405020304" pitchFamily="18" charset="0"/>
                <a:cs typeface="Times New Roman" panose="02020603050405020304" pitchFamily="18" charset="0"/>
              </a:rPr>
              <a:t>productive </a:t>
            </a:r>
            <a:r>
              <a:rPr lang="en-GB" sz="2800" dirty="0" smtClean="0">
                <a:latin typeface="Times New Roman" panose="02020603050405020304" pitchFamily="18" charset="0"/>
                <a:cs typeface="Times New Roman" panose="02020603050405020304" pitchFamily="18" charset="0"/>
              </a:rPr>
              <a:t>as it sees the organisations objectives as its own; it creates a ‘team mentality’ which translates into a competitive advantage for the organisation.</a:t>
            </a:r>
          </a:p>
          <a:p>
            <a:endParaRPr lang="fr-FR" dirty="0"/>
          </a:p>
        </p:txBody>
      </p:sp>
      <p:sp>
        <p:nvSpPr>
          <p:cNvPr id="8" name="Rectangle 7"/>
          <p:cNvSpPr/>
          <p:nvPr/>
        </p:nvSpPr>
        <p:spPr>
          <a:xfrm>
            <a:off x="415383" y="74474"/>
            <a:ext cx="10551283" cy="1754326"/>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The </a:t>
            </a:r>
            <a:r>
              <a:rPr lang="fr-FR" sz="5400" b="1" cap="all"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role</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of </a:t>
            </a:r>
            <a:r>
              <a:rPr lang="fr-FR" sz="5400" b="1" cap="all"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hrm</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policies</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and</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practises</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&amp; the </a:t>
            </a:r>
            <a:r>
              <a:rPr lang="fr-FR" sz="5400" b="1" cap="all"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strategy</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t>
            </a:r>
            <a:endParaRPr lang="fr-FR" sz="5400" b="1" cap="all"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cSld>
  <p:clrMapOvr>
    <a:masterClrMapping/>
  </p:clrMapOvr>
  <mc:AlternateContent xmlns:mc="http://schemas.openxmlformats.org/markup-compatibility/2006">
    <mc:Choice xmlns=""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261764" y="1982927"/>
            <a:ext cx="11377264" cy="4692353"/>
          </a:xfrm>
        </p:spPr>
        <p:txBody>
          <a:bodyPr>
            <a:normAutofit/>
          </a:bodyPr>
          <a:lstStyle/>
          <a:p>
            <a:r>
              <a:rPr lang="en-GB" sz="2800" dirty="0" smtClean="0">
                <a:latin typeface="Times New Roman" panose="02020603050405020304" pitchFamily="18" charset="0"/>
                <a:cs typeface="Times New Roman" panose="02020603050405020304" pitchFamily="18" charset="0"/>
              </a:rPr>
              <a:t>Strategic Human Resource Management, through progressive, strong HRM policies is the key to ensuring organisational performance is achieved.</a:t>
            </a:r>
          </a:p>
          <a:p>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  HRM policies ensure that a culture of high performance is created within the </a:t>
            </a:r>
            <a:r>
              <a:rPr lang="en-GB" sz="2800" dirty="0" smtClean="0">
                <a:latin typeface="Times New Roman" panose="02020603050405020304" pitchFamily="18" charset="0"/>
                <a:cs typeface="Times New Roman" panose="02020603050405020304" pitchFamily="18" charset="0"/>
              </a:rPr>
              <a:t>organisation;</a:t>
            </a:r>
          </a:p>
          <a:p>
            <a:pPr>
              <a:buFont typeface="Wingdings" pitchFamily="2" charset="2"/>
              <a:buChar char="Ø"/>
            </a:pPr>
            <a:r>
              <a:rPr lang="en-GB" sz="2800" dirty="0" smtClean="0">
                <a:latin typeface="Times New Roman" panose="02020603050405020304" pitchFamily="18" charset="0"/>
                <a:cs typeface="Times New Roman" panose="02020603050405020304" pitchFamily="18" charset="0"/>
              </a:rPr>
              <a:t>Such </a:t>
            </a:r>
            <a:r>
              <a:rPr lang="en-GB" sz="2800" dirty="0" smtClean="0">
                <a:latin typeface="Times New Roman" panose="02020603050405020304" pitchFamily="18" charset="0"/>
                <a:cs typeface="Times New Roman" panose="02020603050405020304" pitchFamily="18" charset="0"/>
              </a:rPr>
              <a:t>as individuals and teams take up responsibility to continuously improve their skills and subsequently business processes that ensure the achievement of company objectives. </a:t>
            </a:r>
          </a:p>
          <a:p>
            <a:endParaRPr lang="fr-FR" dirty="0"/>
          </a:p>
        </p:txBody>
      </p:sp>
      <p:sp>
        <p:nvSpPr>
          <p:cNvPr id="4" name="Rectangle 3"/>
          <p:cNvSpPr/>
          <p:nvPr/>
        </p:nvSpPr>
        <p:spPr>
          <a:xfrm>
            <a:off x="0" y="116632"/>
            <a:ext cx="11487380" cy="1754326"/>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The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role</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of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hrm</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policies</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and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practises</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&amp; the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strategy</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cont</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t>
            </a:r>
            <a:endParaRPr lang="fr-FR"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cSld>
  <p:clrMapOvr>
    <a:masterClrMapping/>
  </p:clrMapOvr>
  <mc:AlternateContent xmlns:mc="http://schemas.openxmlformats.org/markup-compatibility/2006">
    <mc:Choice xmlns=""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477788" y="1904999"/>
            <a:ext cx="11089232" cy="4764361"/>
          </a:xfrm>
        </p:spPr>
        <p:txBody>
          <a:bodyPr>
            <a:normAutofit lnSpcReduction="10000"/>
          </a:bodyPr>
          <a:lstStyle/>
          <a:p>
            <a:r>
              <a:rPr lang="en-GB" sz="2800" dirty="0" smtClean="0">
                <a:latin typeface="Times New Roman" panose="02020603050405020304" pitchFamily="18" charset="0"/>
                <a:cs typeface="Times New Roman" panose="02020603050405020304" pitchFamily="18" charset="0"/>
              </a:rPr>
              <a:t>‘’Zara is committed to satisfying the desires of our customers. As a result we pledge to continuously innovate our business to improve your experience. We promise to provide new designs made from quality materials that are affordable.’’ (Zara Textiles,2011)</a:t>
            </a:r>
          </a:p>
          <a:p>
            <a:pPr marL="114300" indent="0">
              <a:buNone/>
            </a:pPr>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Zara’s success depends on HR practices; defining employee competencies which falls in the planning stage</a:t>
            </a:r>
          </a:p>
          <a:p>
            <a:pPr marL="0" indent="0">
              <a:buNone/>
            </a:pPr>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It sets out requirements expected of potential employees that are in line with the company’s objectives (</a:t>
            </a:r>
            <a:r>
              <a:rPr lang="en-GB" sz="2800" dirty="0" err="1" smtClean="0">
                <a:latin typeface="Times New Roman" panose="02020603050405020304" pitchFamily="18" charset="0"/>
                <a:cs typeface="Times New Roman" panose="02020603050405020304" pitchFamily="18" charset="0"/>
              </a:rPr>
              <a:t>Klinvex</a:t>
            </a:r>
            <a:r>
              <a:rPr lang="en-GB" sz="2800" dirty="0" smtClean="0">
                <a:latin typeface="Times New Roman" panose="02020603050405020304" pitchFamily="18" charset="0"/>
                <a:cs typeface="Times New Roman" panose="02020603050405020304" pitchFamily="18" charset="0"/>
              </a:rPr>
              <a:t>, 2011). </a:t>
            </a:r>
          </a:p>
          <a:p>
            <a:endParaRPr lang="fr-FR" dirty="0"/>
          </a:p>
        </p:txBody>
      </p:sp>
      <p:sp>
        <p:nvSpPr>
          <p:cNvPr id="4" name="Rectangle 3"/>
          <p:cNvSpPr/>
          <p:nvPr/>
        </p:nvSpPr>
        <p:spPr>
          <a:xfrm>
            <a:off x="3214092" y="548680"/>
            <a:ext cx="4104456" cy="923330"/>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zara</a:t>
            </a:r>
            <a:endParaRPr lang="fr-FR"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333773" y="1904999"/>
            <a:ext cx="11089232" cy="4620345"/>
          </a:xfrm>
        </p:spPr>
        <p:txBody>
          <a:bodyPr>
            <a:normAutofit/>
          </a:bodyPr>
          <a:lstStyle/>
          <a:p>
            <a:r>
              <a:rPr lang="en-GB" sz="2800" dirty="0" smtClean="0">
                <a:latin typeface="Times New Roman" panose="02020603050405020304" pitchFamily="18" charset="0"/>
                <a:cs typeface="Times New Roman" panose="02020603050405020304" pitchFamily="18" charset="0"/>
              </a:rPr>
              <a:t>Human resources </a:t>
            </a:r>
            <a:r>
              <a:rPr lang="en-GB" sz="2800" dirty="0" smtClean="0">
                <a:latin typeface="Times New Roman" panose="02020603050405020304" pitchFamily="18" charset="0"/>
                <a:cs typeface="Times New Roman" panose="02020603050405020304" pitchFamily="18" charset="0"/>
              </a:rPr>
              <a:t>planning</a:t>
            </a:r>
            <a:r>
              <a:rPr lang="en-GB" sz="2800" dirty="0" smtClean="0">
                <a:latin typeface="Times New Roman" panose="02020603050405020304" pitchFamily="18" charset="0"/>
                <a:cs typeface="Times New Roman" panose="02020603050405020304" pitchFamily="18" charset="0"/>
              </a:rPr>
              <a:t> </a:t>
            </a:r>
            <a:r>
              <a:rPr lang="en-GB" sz="2800" dirty="0" smtClean="0">
                <a:latin typeface="Times New Roman" panose="02020603050405020304" pitchFamily="18" charset="0"/>
                <a:cs typeface="Times New Roman" panose="02020603050405020304" pitchFamily="18" charset="0"/>
              </a:rPr>
              <a:t>within </a:t>
            </a:r>
            <a:r>
              <a:rPr lang="en-GB" sz="2800" dirty="0" smtClean="0">
                <a:latin typeface="Times New Roman" panose="02020603050405020304" pitchFamily="18" charset="0"/>
                <a:cs typeface="Times New Roman" panose="02020603050405020304" pitchFamily="18" charset="0"/>
              </a:rPr>
              <a:t>Zara consists of a strategic planning process that is used to identify what people are needed to work in a specific position to meet the company objectives.</a:t>
            </a:r>
          </a:p>
          <a:p>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Zara use workforce planning which helps to identify the future needs for employees: numbers, skills and locations</a:t>
            </a:r>
          </a:p>
          <a:p>
            <a:endParaRPr lang="en-GB" sz="2800" dirty="0" smtClean="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T</a:t>
            </a:r>
            <a:r>
              <a:rPr lang="en-GB" sz="2800" dirty="0" smtClean="0">
                <a:latin typeface="Times New Roman" panose="02020603050405020304" pitchFamily="18" charset="0"/>
                <a:cs typeface="Times New Roman" panose="02020603050405020304" pitchFamily="18" charset="0"/>
              </a:rPr>
              <a:t>his helps Zara to plan  the needs for recruiting and training.</a:t>
            </a:r>
            <a:endParaRPr lang="fr-FR" dirty="0"/>
          </a:p>
        </p:txBody>
      </p:sp>
      <p:sp>
        <p:nvSpPr>
          <p:cNvPr id="4" name="Rectangle 3"/>
          <p:cNvSpPr/>
          <p:nvPr/>
        </p:nvSpPr>
        <p:spPr>
          <a:xfrm>
            <a:off x="-170284" y="116632"/>
            <a:ext cx="12359109" cy="1754326"/>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Zara</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HRM planning &amp; the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strategy</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t>
            </a:r>
            <a:endParaRPr lang="fr-FR"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cSld>
  <p:clrMapOvr>
    <a:masterClrMapping/>
  </p:clrMapOvr>
  <mc:AlternateContent xmlns:mc="http://schemas.openxmlformats.org/markup-compatibility/2006">
    <mc:Choice xmlns=""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0" y="1556792"/>
            <a:ext cx="12097343" cy="5616625"/>
          </a:xfrm>
        </p:spPr>
        <p:txBody>
          <a:bodyPr>
            <a:normAutofit fontScale="55000" lnSpcReduction="20000"/>
          </a:bodyPr>
          <a:lstStyle/>
          <a:p>
            <a:pPr marL="114300" indent="0">
              <a:buNone/>
            </a:pPr>
            <a:r>
              <a:rPr lang="en-GB" sz="3200" b="1" u="sng" dirty="0">
                <a:solidFill>
                  <a:srgbClr val="00B0F0"/>
                </a:solidFill>
                <a:latin typeface="Times New Roman" panose="02020603050405020304" pitchFamily="18" charset="0"/>
                <a:cs typeface="Times New Roman" panose="02020603050405020304" pitchFamily="18" charset="0"/>
              </a:rPr>
              <a:t>Recruitment:</a:t>
            </a:r>
          </a:p>
          <a:p>
            <a:pPr marL="114300" indent="0">
              <a:buNone/>
            </a:pPr>
            <a:r>
              <a:rPr lang="en-GB" sz="2600" b="1" dirty="0">
                <a:latin typeface="Times New Roman" panose="02020603050405020304" pitchFamily="18" charset="0"/>
                <a:cs typeface="Times New Roman" panose="02020603050405020304" pitchFamily="18" charset="0"/>
              </a:rPr>
              <a:t>During the recruitment stage HRM in Zara identify the company needs which  depends on the strength &amp; weakness to see what skills &amp; attributes will be needed on the new employee. It is described in  job description &amp; person specification and sent to the following to :-</a:t>
            </a:r>
          </a:p>
          <a:p>
            <a:r>
              <a:rPr lang="en-GB" sz="2600" b="1" dirty="0" err="1">
                <a:latin typeface="Times New Roman" panose="02020603050405020304" pitchFamily="18" charset="0"/>
                <a:cs typeface="Times New Roman" panose="02020603050405020304" pitchFamily="18" charset="0"/>
              </a:rPr>
              <a:t>Inditex</a:t>
            </a:r>
            <a:r>
              <a:rPr lang="en-GB" sz="2600" b="1" dirty="0">
                <a:latin typeface="Times New Roman" panose="02020603050405020304" pitchFamily="18" charset="0"/>
                <a:cs typeface="Times New Roman" panose="02020603050405020304" pitchFamily="18" charset="0"/>
              </a:rPr>
              <a:t>- head office – for </a:t>
            </a:r>
            <a:r>
              <a:rPr lang="en-GB" sz="2600" b="1" dirty="0" smtClean="0">
                <a:latin typeface="Times New Roman" panose="02020603050405020304" pitchFamily="18" charset="0"/>
                <a:cs typeface="Times New Roman" panose="02020603050405020304" pitchFamily="18" charset="0"/>
              </a:rPr>
              <a:t>recruitment</a:t>
            </a:r>
            <a:endParaRPr lang="en-GB" sz="2600" b="1" dirty="0">
              <a:latin typeface="Times New Roman" panose="02020603050405020304" pitchFamily="18" charset="0"/>
              <a:cs typeface="Times New Roman" panose="02020603050405020304" pitchFamily="18" charset="0"/>
            </a:endParaRPr>
          </a:p>
          <a:p>
            <a:r>
              <a:rPr lang="en-GB" sz="2600" b="1" dirty="0">
                <a:latin typeface="Times New Roman" panose="02020603050405020304" pitchFamily="18" charset="0"/>
                <a:cs typeface="Times New Roman" panose="02020603050405020304" pitchFamily="18" charset="0"/>
              </a:rPr>
              <a:t>Agencies- job seekers</a:t>
            </a:r>
          </a:p>
          <a:p>
            <a:r>
              <a:rPr lang="en-GB" sz="2600" b="1" dirty="0">
                <a:latin typeface="Times New Roman" panose="02020603050405020304" pitchFamily="18" charset="0"/>
                <a:cs typeface="Times New Roman" panose="02020603050405020304" pitchFamily="18" charset="0"/>
              </a:rPr>
              <a:t>Other Websites, For instance: </a:t>
            </a:r>
            <a:r>
              <a:rPr lang="en-GB" sz="2600" b="1" dirty="0" smtClean="0">
                <a:latin typeface="Times New Roman" panose="02020603050405020304" pitchFamily="18" charset="0"/>
                <a:cs typeface="Times New Roman" panose="02020603050405020304" pitchFamily="18" charset="0"/>
              </a:rPr>
              <a:t>indeed, monster</a:t>
            </a:r>
            <a:endParaRPr lang="en-GB" sz="2600" b="1" dirty="0">
              <a:latin typeface="Times New Roman" panose="02020603050405020304" pitchFamily="18" charset="0"/>
              <a:cs typeface="Times New Roman" panose="02020603050405020304" pitchFamily="18" charset="0"/>
            </a:endParaRPr>
          </a:p>
          <a:p>
            <a:pPr marL="114300" indent="0">
              <a:buNone/>
            </a:pPr>
            <a:r>
              <a:rPr lang="en-GB" sz="3200" b="1" u="sng" dirty="0">
                <a:solidFill>
                  <a:srgbClr val="00B0F0"/>
                </a:solidFill>
                <a:latin typeface="Times New Roman" panose="02020603050405020304" pitchFamily="18" charset="0"/>
                <a:cs typeface="Times New Roman" panose="02020603050405020304" pitchFamily="18" charset="0"/>
              </a:rPr>
              <a:t>Selection:</a:t>
            </a:r>
          </a:p>
          <a:p>
            <a:pPr marL="114300" indent="0">
              <a:buNone/>
            </a:pPr>
            <a:r>
              <a:rPr lang="en-GB" sz="2600" b="1" dirty="0">
                <a:latin typeface="Times New Roman" panose="02020603050405020304" pitchFamily="18" charset="0"/>
                <a:cs typeface="Times New Roman" panose="02020603050405020304" pitchFamily="18" charset="0"/>
              </a:rPr>
              <a:t>Guidelines  prior to </a:t>
            </a:r>
            <a:r>
              <a:rPr lang="en-GB" sz="2600" b="1" dirty="0" smtClean="0">
                <a:latin typeface="Times New Roman" panose="02020603050405020304" pitchFamily="18" charset="0"/>
                <a:cs typeface="Times New Roman" panose="02020603050405020304" pitchFamily="18" charset="0"/>
              </a:rPr>
              <a:t>selecting </a:t>
            </a:r>
            <a:r>
              <a:rPr lang="en-GB" sz="2600" b="1" dirty="0">
                <a:latin typeface="Times New Roman" panose="02020603050405020304" pitchFamily="18" charset="0"/>
                <a:cs typeface="Times New Roman" panose="02020603050405020304" pitchFamily="18" charset="0"/>
              </a:rPr>
              <a:t>are given by HRM to those who are conducting and observing the </a:t>
            </a:r>
            <a:r>
              <a:rPr lang="en-GB" sz="2600" b="1" dirty="0" smtClean="0">
                <a:latin typeface="Times New Roman" panose="02020603050405020304" pitchFamily="18" charset="0"/>
                <a:cs typeface="Times New Roman" panose="02020603050405020304" pitchFamily="18" charset="0"/>
              </a:rPr>
              <a:t>interview.</a:t>
            </a:r>
            <a:endParaRPr lang="en-GB" sz="2600" b="1" dirty="0">
              <a:latin typeface="Times New Roman" panose="02020603050405020304" pitchFamily="18" charset="0"/>
              <a:cs typeface="Times New Roman" panose="02020603050405020304" pitchFamily="18" charset="0"/>
            </a:endParaRPr>
          </a:p>
          <a:p>
            <a:pPr marL="114300" indent="0">
              <a:buNone/>
            </a:pPr>
            <a:r>
              <a:rPr lang="en-GB" sz="2600" b="1" dirty="0">
                <a:latin typeface="Times New Roman" panose="02020603050405020304" pitchFamily="18" charset="0"/>
                <a:cs typeface="Times New Roman" panose="02020603050405020304" pitchFamily="18" charset="0"/>
              </a:rPr>
              <a:t>There are two stages in selection  which </a:t>
            </a:r>
            <a:r>
              <a:rPr lang="en-GB" sz="2600" b="1" dirty="0" smtClean="0">
                <a:latin typeface="Times New Roman" panose="02020603050405020304" pitchFamily="18" charset="0"/>
                <a:cs typeface="Times New Roman" panose="02020603050405020304" pitchFamily="18" charset="0"/>
              </a:rPr>
              <a:t>focuses:</a:t>
            </a:r>
          </a:p>
          <a:p>
            <a:pPr marL="571500" indent="-457200"/>
            <a:r>
              <a:rPr lang="en-GB" sz="2600" b="1" dirty="0" smtClean="0">
                <a:latin typeface="Times New Roman" panose="02020603050405020304" pitchFamily="18" charset="0"/>
                <a:cs typeface="Times New Roman" panose="02020603050405020304" pitchFamily="18" charset="0"/>
              </a:rPr>
              <a:t>On </a:t>
            </a:r>
            <a:r>
              <a:rPr lang="en-GB" sz="2600" b="1" dirty="0">
                <a:latin typeface="Times New Roman" panose="02020603050405020304" pitchFamily="18" charset="0"/>
                <a:cs typeface="Times New Roman" panose="02020603050405020304" pitchFamily="18" charset="0"/>
              </a:rPr>
              <a:t>performance  within group </a:t>
            </a:r>
            <a:r>
              <a:rPr lang="en-GB" sz="2600" b="1" dirty="0" smtClean="0">
                <a:latin typeface="Times New Roman" panose="02020603050405020304" pitchFamily="18" charset="0"/>
                <a:cs typeface="Times New Roman" panose="02020603050405020304" pitchFamily="18" charset="0"/>
              </a:rPr>
              <a:t>activities </a:t>
            </a:r>
            <a:r>
              <a:rPr lang="en-GB" sz="2600" b="1" dirty="0">
                <a:latin typeface="Times New Roman" panose="02020603050405020304" pitchFamily="18" charset="0"/>
                <a:cs typeface="Times New Roman" panose="02020603050405020304" pitchFamily="18" charset="0"/>
              </a:rPr>
              <a:t>and </a:t>
            </a:r>
            <a:r>
              <a:rPr lang="en-GB" sz="2600" b="1" dirty="0" smtClean="0">
                <a:latin typeface="Times New Roman" panose="02020603050405020304" pitchFamily="18" charset="0"/>
                <a:cs typeface="Times New Roman" panose="02020603050405020304" pitchFamily="18" charset="0"/>
              </a:rPr>
              <a:t>tasks. </a:t>
            </a:r>
            <a:endParaRPr lang="en-GB" sz="2600" b="1" dirty="0" smtClean="0">
              <a:latin typeface="Times New Roman" panose="02020603050405020304" pitchFamily="18" charset="0"/>
              <a:cs typeface="Times New Roman" panose="02020603050405020304" pitchFamily="18" charset="0"/>
            </a:endParaRPr>
          </a:p>
          <a:p>
            <a:pPr marL="571500" indent="-457200"/>
            <a:r>
              <a:rPr lang="en-GB" sz="2600" b="1" dirty="0" smtClean="0">
                <a:latin typeface="Times New Roman" panose="02020603050405020304" pitchFamily="18" charset="0"/>
                <a:cs typeface="Times New Roman" panose="02020603050405020304" pitchFamily="18" charset="0"/>
              </a:rPr>
              <a:t>Having </a:t>
            </a:r>
            <a:r>
              <a:rPr lang="en-GB" sz="2600" b="1" dirty="0">
                <a:latin typeface="Times New Roman" panose="02020603050405020304" pitchFamily="18" charset="0"/>
                <a:cs typeface="Times New Roman" panose="02020603050405020304" pitchFamily="18" charset="0"/>
              </a:rPr>
              <a:t>the ability to </a:t>
            </a:r>
            <a:r>
              <a:rPr lang="en-GB" sz="2600" b="1" dirty="0" smtClean="0">
                <a:latin typeface="Times New Roman" panose="02020603050405020304" pitchFamily="18" charset="0"/>
                <a:cs typeface="Times New Roman" panose="02020603050405020304" pitchFamily="18" charset="0"/>
              </a:rPr>
              <a:t>fill </a:t>
            </a:r>
            <a:r>
              <a:rPr lang="en-GB" sz="2600" b="1" dirty="0">
                <a:latin typeface="Times New Roman" panose="02020603050405020304" pitchFamily="18" charset="0"/>
                <a:cs typeface="Times New Roman" panose="02020603050405020304" pitchFamily="18" charset="0"/>
              </a:rPr>
              <a:t>the positions in the </a:t>
            </a:r>
            <a:r>
              <a:rPr lang="en-GB" sz="2600" b="1" dirty="0" smtClean="0">
                <a:latin typeface="Times New Roman" panose="02020603050405020304" pitchFamily="18" charset="0"/>
                <a:cs typeface="Times New Roman" panose="02020603050405020304" pitchFamily="18" charset="0"/>
              </a:rPr>
              <a:t>organisation.</a:t>
            </a:r>
          </a:p>
          <a:p>
            <a:pPr marL="571500" indent="-457200"/>
            <a:r>
              <a:rPr lang="en-GB" sz="2600" b="1" dirty="0" smtClean="0">
                <a:latin typeface="Times New Roman" panose="02020603050405020304" pitchFamily="18" charset="0"/>
                <a:cs typeface="Times New Roman" panose="02020603050405020304" pitchFamily="18" charset="0"/>
              </a:rPr>
              <a:t>Help </a:t>
            </a:r>
            <a:r>
              <a:rPr lang="en-GB" sz="2600" b="1" dirty="0">
                <a:latin typeface="Times New Roman" panose="02020603050405020304" pitchFamily="18" charset="0"/>
                <a:cs typeface="Times New Roman" panose="02020603050405020304" pitchFamily="18" charset="0"/>
              </a:rPr>
              <a:t>the organisation </a:t>
            </a:r>
            <a:r>
              <a:rPr lang="en-GB" sz="2600" b="1" dirty="0" smtClean="0">
                <a:latin typeface="Times New Roman" panose="02020603050405020304" pitchFamily="18" charset="0"/>
                <a:cs typeface="Times New Roman" panose="02020603050405020304" pitchFamily="18" charset="0"/>
              </a:rPr>
              <a:t>grow.</a:t>
            </a:r>
            <a:endParaRPr lang="en-GB" sz="2600" b="1" dirty="0">
              <a:latin typeface="Times New Roman" panose="02020603050405020304" pitchFamily="18" charset="0"/>
              <a:cs typeface="Times New Roman" panose="02020603050405020304" pitchFamily="18" charset="0"/>
            </a:endParaRPr>
          </a:p>
          <a:p>
            <a:pPr marL="571500" indent="-457200">
              <a:buFont typeface="+mj-lt"/>
              <a:buAutoNum type="arabicPeriod"/>
            </a:pPr>
            <a:r>
              <a:rPr lang="en-GB" sz="2600" b="1" dirty="0" smtClean="0">
                <a:latin typeface="Times New Roman" panose="02020603050405020304" pitchFamily="18" charset="0"/>
                <a:cs typeface="Times New Roman" panose="02020603050405020304" pitchFamily="18" charset="0"/>
              </a:rPr>
              <a:t>Group </a:t>
            </a:r>
            <a:r>
              <a:rPr lang="en-GB" sz="2600" b="1" dirty="0">
                <a:latin typeface="Times New Roman" panose="02020603050405020304" pitchFamily="18" charset="0"/>
                <a:cs typeface="Times New Roman" panose="02020603050405020304" pitchFamily="18" charset="0"/>
              </a:rPr>
              <a:t>interview  :-  Also known as the appraisal system from which the right candidate is selected amongst a group based on performance and </a:t>
            </a:r>
            <a:r>
              <a:rPr lang="en-GB" sz="2600" b="1" dirty="0" smtClean="0">
                <a:latin typeface="Times New Roman" panose="02020603050405020304" pitchFamily="18" charset="0"/>
                <a:cs typeface="Times New Roman" panose="02020603050405020304" pitchFamily="18" charset="0"/>
              </a:rPr>
              <a:t>competency.</a:t>
            </a:r>
            <a:endParaRPr lang="en-GB" sz="2600" b="1" dirty="0">
              <a:solidFill>
                <a:srgbClr val="FF0000"/>
              </a:solidFill>
              <a:latin typeface="Times New Roman" panose="02020603050405020304" pitchFamily="18" charset="0"/>
              <a:cs typeface="Times New Roman" panose="02020603050405020304" pitchFamily="18" charset="0"/>
            </a:endParaRPr>
          </a:p>
          <a:p>
            <a:pPr marL="571500" indent="-457200">
              <a:buFont typeface="+mj-lt"/>
              <a:buAutoNum type="arabicPeriod"/>
            </a:pPr>
            <a:r>
              <a:rPr lang="en-GB" sz="2600" b="1" dirty="0">
                <a:latin typeface="Times New Roman" panose="02020603050405020304" pitchFamily="18" charset="0"/>
                <a:cs typeface="Times New Roman" panose="02020603050405020304" pitchFamily="18" charset="0"/>
              </a:rPr>
              <a:t>I</a:t>
            </a:r>
            <a:r>
              <a:rPr lang="en-GB" sz="2600" b="1" dirty="0" smtClean="0">
                <a:latin typeface="Times New Roman" panose="02020603050405020304" pitchFamily="18" charset="0"/>
                <a:cs typeface="Times New Roman" panose="02020603050405020304" pitchFamily="18" charset="0"/>
              </a:rPr>
              <a:t>ndividual </a:t>
            </a:r>
            <a:r>
              <a:rPr lang="en-GB" sz="2600" b="1" dirty="0">
                <a:latin typeface="Times New Roman" panose="02020603050405020304" pitchFamily="18" charset="0"/>
                <a:cs typeface="Times New Roman" panose="02020603050405020304" pitchFamily="18" charset="0"/>
              </a:rPr>
              <a:t>interview :- This is conducted by the store manager to see whether the candidate is suited for this job role in that particular store.</a:t>
            </a:r>
          </a:p>
          <a:p>
            <a:endParaRPr lang="fr-FR" dirty="0"/>
          </a:p>
        </p:txBody>
      </p:sp>
      <p:sp>
        <p:nvSpPr>
          <p:cNvPr id="4" name="Rectangle 3"/>
          <p:cNvSpPr/>
          <p:nvPr/>
        </p:nvSpPr>
        <p:spPr>
          <a:xfrm>
            <a:off x="-410949" y="-171400"/>
            <a:ext cx="12599774" cy="1754326"/>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ZARA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hrm</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en-US"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Recruitment</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and </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en-US"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selection &amp; the strategy:</a:t>
            </a:r>
            <a:endParaRPr lang="en-US"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cSld>
  <p:clrMapOvr>
    <a:masterClrMapping/>
  </p:clrMapOvr>
  <mc:AlternateContent xmlns:mc="http://schemas.openxmlformats.org/markup-compatibility/2006">
    <mc:Choice xmlns="" xmlns:p14="http://schemas.microsoft.com/office/powerpoint/2010/main" Requires="p14">
      <p:transition spd="slow" p14:dur="1300">
        <p14:pan dir="u"/>
      </p:transition>
    </mc:Choice>
    <mc:Fallback>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405780" y="1412776"/>
            <a:ext cx="11305255" cy="5256585"/>
          </a:xfrm>
        </p:spPr>
        <p:txBody>
          <a:bodyPr>
            <a:normAutofit fontScale="85000" lnSpcReduction="20000"/>
          </a:bodyPr>
          <a:lstStyle/>
          <a:p>
            <a:r>
              <a:rPr lang="en-GB" sz="3300" dirty="0" smtClean="0">
                <a:latin typeface="Times New Roman" panose="02020603050405020304" pitchFamily="18" charset="0"/>
                <a:cs typeface="Times New Roman" panose="02020603050405020304" pitchFamily="18" charset="0"/>
              </a:rPr>
              <a:t>Once selection has been done prior to working on shop floor employee is given shop floor training which consist of the following:</a:t>
            </a:r>
          </a:p>
          <a:p>
            <a:pPr marL="114300" indent="0">
              <a:buNone/>
            </a:pPr>
            <a:endParaRPr lang="en-GB" sz="3300" dirty="0" smtClean="0">
              <a:latin typeface="Times New Roman" panose="02020603050405020304" pitchFamily="18" charset="0"/>
              <a:cs typeface="Times New Roman" panose="02020603050405020304" pitchFamily="18" charset="0"/>
            </a:endParaRPr>
          </a:p>
          <a:p>
            <a:pPr marL="571500" indent="-457200">
              <a:buFont typeface="+mj-lt"/>
              <a:buAutoNum type="arabicPeriod"/>
            </a:pPr>
            <a:r>
              <a:rPr lang="en-GB" sz="3300" dirty="0" smtClean="0">
                <a:latin typeface="Times New Roman" panose="02020603050405020304" pitchFamily="18" charset="0"/>
                <a:cs typeface="Times New Roman" panose="02020603050405020304" pitchFamily="18" charset="0"/>
              </a:rPr>
              <a:t>Health and safety at work.</a:t>
            </a:r>
          </a:p>
          <a:p>
            <a:pPr marL="571500" indent="-457200">
              <a:buFont typeface="+mj-lt"/>
              <a:buAutoNum type="arabicPeriod"/>
            </a:pPr>
            <a:r>
              <a:rPr lang="en-GB" sz="3300" dirty="0" smtClean="0">
                <a:latin typeface="Times New Roman" panose="02020603050405020304" pitchFamily="18" charset="0"/>
                <a:cs typeface="Times New Roman" panose="02020603050405020304" pitchFamily="18" charset="0"/>
              </a:rPr>
              <a:t>Fire safety.</a:t>
            </a:r>
          </a:p>
          <a:p>
            <a:pPr marL="571500" indent="-457200">
              <a:buFont typeface="+mj-lt"/>
              <a:buAutoNum type="arabicPeriod"/>
            </a:pPr>
            <a:r>
              <a:rPr lang="en-GB" sz="3300" dirty="0" smtClean="0">
                <a:latin typeface="Times New Roman" panose="02020603050405020304" pitchFamily="18" charset="0"/>
                <a:cs typeface="Times New Roman" panose="02020603050405020304" pitchFamily="18" charset="0"/>
              </a:rPr>
              <a:t>Finishing off with a test to ensure staff competency </a:t>
            </a:r>
          </a:p>
          <a:p>
            <a:pPr marL="571500" indent="-457200">
              <a:buFont typeface="+mj-lt"/>
              <a:buAutoNum type="arabicPeriod"/>
            </a:pPr>
            <a:r>
              <a:rPr lang="en-GB" sz="3300" dirty="0" smtClean="0">
                <a:latin typeface="Times New Roman" panose="02020603050405020304" pitchFamily="18" charset="0"/>
                <a:cs typeface="Times New Roman" panose="02020603050405020304" pitchFamily="18" charset="0"/>
              </a:rPr>
              <a:t>Staff are also given an induction with supervised 3-4 hours of shop floor duties.</a:t>
            </a:r>
          </a:p>
          <a:p>
            <a:pPr marL="571500" indent="-457200">
              <a:buFont typeface="+mj-lt"/>
              <a:buAutoNum type="arabicPeriod"/>
            </a:pPr>
            <a:endParaRPr lang="en-GB" sz="3300" dirty="0" smtClean="0">
              <a:latin typeface="Times New Roman" panose="02020603050405020304" pitchFamily="18" charset="0"/>
              <a:cs typeface="Times New Roman" panose="02020603050405020304" pitchFamily="18" charset="0"/>
            </a:endParaRPr>
          </a:p>
          <a:p>
            <a:r>
              <a:rPr lang="en-GB" sz="3300" dirty="0" smtClean="0">
                <a:latin typeface="Times New Roman" panose="02020603050405020304" pitchFamily="18" charset="0"/>
                <a:cs typeface="Times New Roman" panose="02020603050405020304" pitchFamily="18" charset="0"/>
              </a:rPr>
              <a:t>Furthermore training are given to staff who are already in management role so as to keep them updated.</a:t>
            </a:r>
          </a:p>
          <a:p>
            <a:endParaRPr lang="fr-FR" dirty="0"/>
          </a:p>
        </p:txBody>
      </p:sp>
      <p:sp>
        <p:nvSpPr>
          <p:cNvPr id="4" name="Rectangle 3"/>
          <p:cNvSpPr/>
          <p:nvPr/>
        </p:nvSpPr>
        <p:spPr>
          <a:xfrm>
            <a:off x="-98276" y="116632"/>
            <a:ext cx="12431116" cy="923330"/>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Zara</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hrm</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training &amp; the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strategy</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t>
            </a:r>
            <a:endParaRPr lang="fr-FR"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cSld>
  <p:clrMapOvr>
    <a:masterClrMapping/>
  </p:clrMapOvr>
  <mc:AlternateContent xmlns:mc="http://schemas.openxmlformats.org/markup-compatibility/2006">
    <mc:Choice xmlns=""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117748" y="1772816"/>
            <a:ext cx="11593287" cy="5328592"/>
          </a:xfrm>
        </p:spPr>
        <p:txBody>
          <a:bodyPr>
            <a:normAutofit fontScale="92500" lnSpcReduction="20000"/>
          </a:bodyPr>
          <a:lstStyle/>
          <a:p>
            <a:pPr>
              <a:buNone/>
            </a:pPr>
            <a:r>
              <a:rPr lang="en-GB" sz="3000" dirty="0" smtClean="0">
                <a:latin typeface="Times New Roman" panose="02020603050405020304" pitchFamily="18" charset="0"/>
                <a:cs typeface="Times New Roman" panose="02020603050405020304" pitchFamily="18" charset="0"/>
              </a:rPr>
              <a:t>Zara development in Inditex:</a:t>
            </a:r>
          </a:p>
          <a:p>
            <a:r>
              <a:rPr lang="en-GB" sz="3000" dirty="0" smtClean="0">
                <a:latin typeface="Times New Roman" panose="02020603050405020304" pitchFamily="18" charset="0"/>
                <a:cs typeface="Times New Roman" panose="02020603050405020304" pitchFamily="18" charset="0"/>
              </a:rPr>
              <a:t>Zara is constantly growing and improving in every aspect of its business that performance in their stores is key to their success. Most of their employees work in stores, where they are in constant relation with the costumer. In this way, the store staff have the ability to best understand costumers needs.</a:t>
            </a:r>
          </a:p>
          <a:p>
            <a:endParaRPr lang="en-GB" sz="3000" dirty="0" smtClean="0">
              <a:latin typeface="Times New Roman" panose="02020603050405020304" pitchFamily="18" charset="0"/>
              <a:cs typeface="Times New Roman" panose="02020603050405020304" pitchFamily="18" charset="0"/>
            </a:endParaRPr>
          </a:p>
          <a:p>
            <a:r>
              <a:rPr lang="en-GB" sz="3000" dirty="0" smtClean="0">
                <a:latin typeface="Times New Roman" panose="02020603050405020304" pitchFamily="18" charset="0"/>
                <a:cs typeface="Times New Roman" panose="02020603050405020304" pitchFamily="18" charset="0"/>
              </a:rPr>
              <a:t>‘’Internal promotion is the best way of developing and growing our employees’’ is their moto on development. In last years Zara has created special performance, hence creating opportunities for promotions.</a:t>
            </a:r>
          </a:p>
          <a:p>
            <a:pPr marL="114300" indent="0">
              <a:buNone/>
            </a:pPr>
            <a:endParaRPr lang="en-GB" sz="3000" dirty="0" smtClean="0">
              <a:latin typeface="Times New Roman" panose="02020603050405020304" pitchFamily="18" charset="0"/>
              <a:cs typeface="Times New Roman" panose="02020603050405020304" pitchFamily="18" charset="0"/>
            </a:endParaRPr>
          </a:p>
          <a:p>
            <a:r>
              <a:rPr lang="en-GB" sz="3000" dirty="0">
                <a:latin typeface="Times New Roman" panose="02020603050405020304" pitchFamily="18" charset="0"/>
                <a:cs typeface="Times New Roman" panose="02020603050405020304" pitchFamily="18" charset="0"/>
              </a:rPr>
              <a:t>C</a:t>
            </a:r>
            <a:r>
              <a:rPr lang="en-GB" sz="3000" dirty="0" smtClean="0">
                <a:latin typeface="Times New Roman" panose="02020603050405020304" pitchFamily="18" charset="0"/>
                <a:cs typeface="Times New Roman" panose="02020603050405020304" pitchFamily="18" charset="0"/>
              </a:rPr>
              <a:t>ommunication is key in this stage to ensure employees are aware of the value of work expected.</a:t>
            </a:r>
          </a:p>
          <a:p>
            <a:endParaRPr lang="fr-FR" dirty="0"/>
          </a:p>
        </p:txBody>
      </p:sp>
      <p:sp>
        <p:nvSpPr>
          <p:cNvPr id="4" name="Rectangle 3"/>
          <p:cNvSpPr/>
          <p:nvPr/>
        </p:nvSpPr>
        <p:spPr>
          <a:xfrm>
            <a:off x="-1025637" y="0"/>
            <a:ext cx="13214462" cy="1754326"/>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Zara</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hrm</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development</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&amp; the </a:t>
            </a:r>
            <a:r>
              <a:rPr lang="fr-FR" sz="5400" b="1" cap="all"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strategy</a:t>
            </a:r>
            <a:r>
              <a:rPr lang="fr-FR" sz="5400"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t>
            </a:r>
            <a:endParaRPr lang="fr-FR"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cSld>
  <p:clrMapOvr>
    <a:masterClrMapping/>
  </p:clrMapOvr>
  <mc:AlternateContent xmlns:mc="http://schemas.openxmlformats.org/markup-compatibility/2006">
    <mc:Choice xmlns=""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Espace réservé du contenu 3"/>
          <p:cNvGraphicFramePr>
            <a:graphicFrameLocks noGrp="1"/>
          </p:cNvGraphicFramePr>
          <p:nvPr>
            <p:ph idx="1"/>
          </p:nvPr>
        </p:nvGraphicFramePr>
        <p:xfrm>
          <a:off x="117748" y="1052736"/>
          <a:ext cx="11737304" cy="5688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1341884" y="188640"/>
            <a:ext cx="9073008" cy="923330"/>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Zara</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SWOT </a:t>
            </a: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analysis</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 </a:t>
            </a:r>
            <a:endParaRPr lang="fr-FR"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Tree>
  </p:cSld>
  <p:clrMapOvr>
    <a:masterClrMapping/>
  </p:clrMapOvr>
  <p:transition spd="med">
    <p:wheel spokes="8"/>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189756" y="1581409"/>
            <a:ext cx="10395040" cy="5159959"/>
          </a:xfrm>
        </p:spPr>
        <p:txBody>
          <a:bodyPr>
            <a:noAutofit/>
          </a:bodyPr>
          <a:lstStyle/>
          <a:p>
            <a:pPr lvl="0"/>
            <a:r>
              <a:rPr lang="en-GB" sz="2800" dirty="0">
                <a:latin typeface="Times New Roman" panose="02020603050405020304" pitchFamily="18" charset="0"/>
                <a:cs typeface="Times New Roman" panose="02020603050405020304" pitchFamily="18" charset="0"/>
              </a:rPr>
              <a:t>This theory explains how employers satisfies the needs of their employees through motivation.</a:t>
            </a:r>
          </a:p>
          <a:p>
            <a:pPr>
              <a:buNone/>
            </a:pPr>
            <a:r>
              <a:rPr lang="en-GB" sz="2800" dirty="0">
                <a:latin typeface="Times New Roman" panose="02020603050405020304" pitchFamily="18" charset="0"/>
                <a:cs typeface="Times New Roman" panose="02020603050405020304" pitchFamily="18" charset="0"/>
              </a:rPr>
              <a:t>Application to </a:t>
            </a:r>
            <a:r>
              <a:rPr lang="en-GB" sz="2800" dirty="0" smtClean="0">
                <a:latin typeface="Times New Roman" panose="02020603050405020304" pitchFamily="18" charset="0"/>
                <a:cs typeface="Times New Roman" panose="02020603050405020304" pitchFamily="18" charset="0"/>
              </a:rPr>
              <a:t>Zara:</a:t>
            </a:r>
            <a:endParaRPr lang="en-GB" sz="2800" dirty="0">
              <a:latin typeface="Times New Roman" panose="02020603050405020304" pitchFamily="18" charset="0"/>
              <a:cs typeface="Times New Roman" panose="02020603050405020304" pitchFamily="18" charset="0"/>
            </a:endParaRPr>
          </a:p>
          <a:p>
            <a:pPr lvl="0"/>
            <a:r>
              <a:rPr lang="en-GB" sz="2800" dirty="0">
                <a:latin typeface="Times New Roman" panose="02020603050405020304" pitchFamily="18" charset="0"/>
                <a:cs typeface="Times New Roman" panose="02020603050405020304" pitchFamily="18" charset="0"/>
              </a:rPr>
              <a:t>Human Resource Management ensures that that they provide the needs of their employers from basic needs to development needs.</a:t>
            </a:r>
          </a:p>
          <a:p>
            <a:pPr lvl="1"/>
            <a:r>
              <a:rPr lang="en-GB" sz="2800" dirty="0">
                <a:latin typeface="Times New Roman" panose="02020603050405020304" pitchFamily="18" charset="0"/>
                <a:cs typeface="Times New Roman" panose="02020603050405020304" pitchFamily="18" charset="0"/>
              </a:rPr>
              <a:t>Proper salary, break times</a:t>
            </a:r>
          </a:p>
          <a:p>
            <a:pPr lvl="1"/>
            <a:r>
              <a:rPr lang="en-GB" sz="2800" dirty="0">
                <a:latin typeface="Times New Roman" panose="02020603050405020304" pitchFamily="18" charset="0"/>
                <a:cs typeface="Times New Roman" panose="02020603050405020304" pitchFamily="18" charset="0"/>
              </a:rPr>
              <a:t>Job security, retirement benefits, safe workplace</a:t>
            </a:r>
          </a:p>
          <a:p>
            <a:pPr lvl="1"/>
            <a:r>
              <a:rPr lang="en-GB" sz="2800" dirty="0">
                <a:latin typeface="Times New Roman" panose="02020603050405020304" pitchFamily="18" charset="0"/>
                <a:cs typeface="Times New Roman" panose="02020603050405020304" pitchFamily="18" charset="0"/>
              </a:rPr>
              <a:t>Teamwork, organisational events</a:t>
            </a:r>
          </a:p>
          <a:p>
            <a:pPr lvl="1"/>
            <a:r>
              <a:rPr lang="en-GB" sz="2800" dirty="0">
                <a:latin typeface="Times New Roman" panose="02020603050405020304" pitchFamily="18" charset="0"/>
                <a:cs typeface="Times New Roman" panose="02020603050405020304" pitchFamily="18" charset="0"/>
              </a:rPr>
              <a:t>Reward, higher </a:t>
            </a:r>
            <a:r>
              <a:rPr lang="en-GB" sz="2800" dirty="0" smtClean="0">
                <a:latin typeface="Times New Roman" panose="02020603050405020304" pitchFamily="18" charset="0"/>
                <a:cs typeface="Times New Roman" panose="02020603050405020304" pitchFamily="18" charset="0"/>
              </a:rPr>
              <a:t>position</a:t>
            </a:r>
            <a:endParaRPr lang="fr-FR" sz="2800" dirty="0">
              <a:latin typeface="Times New Roman" panose="02020603050405020304" pitchFamily="18" charset="0"/>
              <a:cs typeface="Times New Roman" panose="02020603050405020304" pitchFamily="18" charset="0"/>
            </a:endParaRPr>
          </a:p>
          <a:p>
            <a:pPr lvl="1"/>
            <a:r>
              <a:rPr lang="fr-FR" sz="2800" dirty="0" smtClean="0">
                <a:latin typeface="Times New Roman" panose="02020603050405020304" pitchFamily="18" charset="0"/>
                <a:cs typeface="Times New Roman" panose="02020603050405020304" pitchFamily="18" charset="0"/>
              </a:rPr>
              <a:t>Training and </a:t>
            </a:r>
            <a:r>
              <a:rPr lang="en-GB" sz="2800" dirty="0" smtClean="0">
                <a:latin typeface="Times New Roman" panose="02020603050405020304" pitchFamily="18" charset="0"/>
                <a:cs typeface="Times New Roman" panose="02020603050405020304" pitchFamily="18" charset="0"/>
              </a:rPr>
              <a:t>seminars</a:t>
            </a:r>
            <a:endParaRPr lang="en-GB" sz="2800" dirty="0">
              <a:latin typeface="Times New Roman" panose="02020603050405020304" pitchFamily="18" charset="0"/>
              <a:cs typeface="Times New Roman" panose="02020603050405020304" pitchFamily="18" charset="0"/>
            </a:endParaRPr>
          </a:p>
        </p:txBody>
      </p:sp>
      <p:sp>
        <p:nvSpPr>
          <p:cNvPr id="5" name="Rectangle 4"/>
          <p:cNvSpPr/>
          <p:nvPr/>
        </p:nvSpPr>
        <p:spPr>
          <a:xfrm>
            <a:off x="261764" y="-99392"/>
            <a:ext cx="12188825" cy="1754326"/>
          </a:xfrm>
          <a:prstGeom prst="rect">
            <a:avLst/>
          </a:prstGeom>
          <a:noFill/>
        </p:spPr>
        <p:txBody>
          <a:bodyPr wrap="squar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r>
              <a:rPr lang="en-GB" sz="5400" b="1" cap="all"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Maslow’s Hierarchy of Needs Theory</a:t>
            </a:r>
          </a:p>
        </p:txBody>
      </p:sp>
      <p:pic>
        <p:nvPicPr>
          <p:cNvPr id="9" name="Picture 8" descr="Maslows Need Hierarchy Model"/>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9328066" y="4869160"/>
            <a:ext cx="2657475" cy="1790700"/>
          </a:xfrm>
          <a:prstGeom prst="rect">
            <a:avLst/>
          </a:prstGeom>
          <a:noFill/>
          <a:ln>
            <a:noFill/>
          </a:ln>
        </p:spPr>
      </p:pic>
    </p:spTree>
  </p:cSld>
  <p:clrMapOvr>
    <a:masterClrMapping/>
  </p:clrMapOvr>
  <mc:AlternateContent xmlns:mc="http://schemas.openxmlformats.org/markup-compatibility/2006">
    <mc:Choice xmlns=""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contenu 7"/>
          <p:cNvSpPr>
            <a:spLocks noGrp="1"/>
          </p:cNvSpPr>
          <p:nvPr>
            <p:ph idx="1"/>
          </p:nvPr>
        </p:nvSpPr>
        <p:spPr>
          <a:xfrm>
            <a:off x="189756" y="967954"/>
            <a:ext cx="9937104" cy="5845422"/>
          </a:xfrm>
        </p:spPr>
        <p:txBody>
          <a:bodyPr>
            <a:noAutofit/>
          </a:bodyPr>
          <a:lstStyle/>
          <a:p>
            <a:pPr marL="114300" indent="0" algn="just">
              <a:buNone/>
            </a:pPr>
            <a:r>
              <a:rPr lang="en-GB" sz="2800" dirty="0" smtClean="0">
                <a:latin typeface="Times New Roman" panose="02020603050405020304" pitchFamily="18" charset="0"/>
                <a:cs typeface="Times New Roman" panose="02020603050405020304" pitchFamily="18" charset="0"/>
              </a:rPr>
              <a:t>In summary, progressive HRM policies promote a more engaged working environment.</a:t>
            </a:r>
          </a:p>
          <a:p>
            <a:pPr marL="114300" indent="0" algn="just">
              <a:buNone/>
            </a:pPr>
            <a:r>
              <a:rPr lang="en-GB" sz="2800" dirty="0" smtClean="0">
                <a:latin typeface="Times New Roman" panose="02020603050405020304" pitchFamily="18" charset="0"/>
                <a:cs typeface="Times New Roman" panose="02020603050405020304" pitchFamily="18" charset="0"/>
              </a:rPr>
              <a:t> A successful HRM strategy is one that is aligned with the business strategy.</a:t>
            </a:r>
          </a:p>
          <a:p>
            <a:pPr marL="114300" indent="0" algn="just">
              <a:buNone/>
            </a:pPr>
            <a:r>
              <a:rPr lang="en-GB" sz="2800" dirty="0" smtClean="0">
                <a:latin typeface="Times New Roman" panose="02020603050405020304" pitchFamily="18" charset="0"/>
                <a:cs typeface="Times New Roman" panose="02020603050405020304" pitchFamily="18" charset="0"/>
              </a:rPr>
              <a:t>Progressive policies are particularly important in the current dynamic business environment.</a:t>
            </a:r>
          </a:p>
          <a:p>
            <a:pPr marL="114300" indent="0" algn="just">
              <a:buNone/>
            </a:pPr>
            <a:endParaRPr lang="en-GB" sz="2800" dirty="0" smtClean="0">
              <a:latin typeface="Times New Roman" panose="02020603050405020304" pitchFamily="18" charset="0"/>
              <a:cs typeface="Times New Roman" panose="02020603050405020304" pitchFamily="18" charset="0"/>
            </a:endParaRPr>
          </a:p>
          <a:p>
            <a:pPr marL="114300" indent="0" algn="just">
              <a:buNone/>
            </a:pPr>
            <a:r>
              <a:rPr lang="en-GB" sz="2800" dirty="0" smtClean="0">
                <a:latin typeface="Times New Roman" panose="02020603050405020304" pitchFamily="18" charset="0"/>
                <a:cs typeface="Times New Roman" panose="02020603050405020304" pitchFamily="18" charset="0"/>
              </a:rPr>
              <a:t>Successful organisations like Zara recognise the value of people as an asset and invest in proper people management to ensure competitiveness</a:t>
            </a:r>
            <a:endParaRPr lang="fr-FR" sz="2800" dirty="0">
              <a:latin typeface="Times New Roman" panose="02020603050405020304" pitchFamily="18" charset="0"/>
              <a:cs typeface="Times New Roman" panose="02020603050405020304" pitchFamily="18" charset="0"/>
            </a:endParaRPr>
          </a:p>
        </p:txBody>
      </p:sp>
      <p:sp>
        <p:nvSpPr>
          <p:cNvPr id="9" name="Rectangle 8"/>
          <p:cNvSpPr/>
          <p:nvPr/>
        </p:nvSpPr>
        <p:spPr>
          <a:xfrm>
            <a:off x="3214092" y="44624"/>
            <a:ext cx="4663457"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Conclusion:</a:t>
            </a:r>
            <a:endParaRPr lang="fr-FR"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pic>
        <p:nvPicPr>
          <p:cNvPr id="10" name="Picture 8">
            <a:extLst>
              <a:ext uri="{FF2B5EF4-FFF2-40B4-BE49-F238E27FC236}">
                <a16:creationId xmlns="" xmlns:a16="http://schemas.microsoft.com/office/drawing/2014/main" id="{D3AEFA48-445C-4BA0-B4A1-D61191E7A275}"/>
              </a:ext>
            </a:extLst>
          </p:cNvPr>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0126860" y="4870375"/>
            <a:ext cx="1944216" cy="1943001"/>
          </a:xfrm>
          <a:prstGeom prst="rect">
            <a:avLst/>
          </a:prstGeom>
        </p:spPr>
      </p:pic>
    </p:spTree>
  </p:cSld>
  <p:clrMapOvr>
    <a:masterClrMapping/>
  </p:clrMapOvr>
  <p:transition spd="slow">
    <p:cove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Espace réservé du contenu 7"/>
          <p:cNvSpPr>
            <a:spLocks noGrp="1"/>
          </p:cNvSpPr>
          <p:nvPr>
            <p:ph idx="1"/>
          </p:nvPr>
        </p:nvSpPr>
        <p:spPr>
          <a:xfrm>
            <a:off x="405780" y="1340768"/>
            <a:ext cx="11233248" cy="5341366"/>
          </a:xfrm>
        </p:spPr>
        <p:txBody>
          <a:bodyPr>
            <a:normAutofit fontScale="85000" lnSpcReduction="20000"/>
          </a:bodyPr>
          <a:lstStyle/>
          <a:p>
            <a:pPr algn="just"/>
            <a:r>
              <a:rPr lang="en-US" dirty="0" smtClean="0"/>
              <a:t>Business Case Studies, 2017. </a:t>
            </a:r>
            <a:r>
              <a:rPr lang="en-US" i="1" dirty="0" smtClean="0"/>
              <a:t>Recruitment and Selection. </a:t>
            </a:r>
            <a:r>
              <a:rPr lang="en-US" dirty="0" smtClean="0"/>
              <a:t>[Online] </a:t>
            </a:r>
            <a:br>
              <a:rPr lang="en-US" dirty="0" smtClean="0"/>
            </a:br>
            <a:r>
              <a:rPr lang="en-US" dirty="0" smtClean="0"/>
              <a:t>Available at: </a:t>
            </a:r>
            <a:r>
              <a:rPr lang="en-US" u="sng" dirty="0" smtClean="0"/>
              <a:t>http://businesscasestudies.co.uk/business-theory/people/recruitment-and-selection.html</a:t>
            </a:r>
            <a:r>
              <a:rPr lang="en-US" dirty="0" smtClean="0"/>
              <a:t/>
            </a:r>
            <a:br>
              <a:rPr lang="en-US" dirty="0" smtClean="0"/>
            </a:br>
            <a:r>
              <a:rPr lang="en-US" dirty="0" smtClean="0"/>
              <a:t>[Accessed 26 November 2017].</a:t>
            </a:r>
            <a:endParaRPr lang="en-GB" dirty="0" smtClean="0"/>
          </a:p>
          <a:p>
            <a:pPr algn="just"/>
            <a:r>
              <a:rPr lang="en-US" dirty="0" err="1" smtClean="0"/>
              <a:t>Cania</a:t>
            </a:r>
            <a:r>
              <a:rPr lang="en-US" dirty="0" smtClean="0"/>
              <a:t>, L., 2014. The Impact of Strategic Human Resource Management on </a:t>
            </a:r>
            <a:r>
              <a:rPr lang="en-US" dirty="0" err="1" smtClean="0"/>
              <a:t>Organisational</a:t>
            </a:r>
            <a:r>
              <a:rPr lang="en-US" dirty="0" smtClean="0"/>
              <a:t> Performance. </a:t>
            </a:r>
            <a:r>
              <a:rPr lang="en-US" i="1" dirty="0" err="1" smtClean="0"/>
              <a:t>Economia</a:t>
            </a:r>
            <a:r>
              <a:rPr lang="en-US" i="1" dirty="0" smtClean="0"/>
              <a:t> </a:t>
            </a:r>
            <a:r>
              <a:rPr lang="en-US" i="1" dirty="0" err="1" smtClean="0"/>
              <a:t>Seria</a:t>
            </a:r>
            <a:r>
              <a:rPr lang="en-US" i="1" dirty="0" smtClean="0"/>
              <a:t> Management, </a:t>
            </a:r>
            <a:r>
              <a:rPr lang="en-US" dirty="0" smtClean="0"/>
              <a:t>17(2), pp. 373-383. </a:t>
            </a:r>
            <a:endParaRPr lang="en-GB" dirty="0" smtClean="0"/>
          </a:p>
          <a:p>
            <a:pPr algn="just"/>
            <a:r>
              <a:rPr lang="en-US" dirty="0" smtClean="0"/>
              <a:t>Gill, C. &amp; Meyer, D., 2011. The role and impact of HRM Policy. </a:t>
            </a:r>
            <a:r>
              <a:rPr lang="en-US" i="1" dirty="0" smtClean="0"/>
              <a:t>International Journal of </a:t>
            </a:r>
            <a:r>
              <a:rPr lang="en-US" i="1" dirty="0" err="1" smtClean="0"/>
              <a:t>Organisational</a:t>
            </a:r>
            <a:r>
              <a:rPr lang="en-US" i="1" dirty="0" smtClean="0"/>
              <a:t> Analysis, </a:t>
            </a:r>
            <a:r>
              <a:rPr lang="en-US" dirty="0" smtClean="0"/>
              <a:t>19(1), pp. 5-28.</a:t>
            </a:r>
          </a:p>
          <a:p>
            <a:pPr algn="just"/>
            <a:r>
              <a:rPr lang="en-US" dirty="0" smtClean="0"/>
              <a:t>Zara Textiles Ltd, 2011. Vision &amp;Mission. [Online] Available at: </a:t>
            </a:r>
            <a:r>
              <a:rPr lang="en-US" dirty="0" smtClean="0">
                <a:hlinkClick r:id="rId2"/>
              </a:rPr>
              <a:t>http://www.zaratextiles.com/vision.php</a:t>
            </a:r>
            <a:r>
              <a:rPr lang="en-US" dirty="0" smtClean="0"/>
              <a:t> [Accessed  29 November 2017]</a:t>
            </a:r>
            <a:endParaRPr lang="en-GB" dirty="0" smtClean="0"/>
          </a:p>
          <a:p>
            <a:pPr algn="just"/>
            <a:r>
              <a:rPr lang="en-US" dirty="0" smtClean="0"/>
              <a:t>Kearns, P., 2010. </a:t>
            </a:r>
            <a:r>
              <a:rPr lang="en-US" i="1" dirty="0" smtClean="0"/>
              <a:t>HR Strategy: Creating Business Strategy with Human Capital. </a:t>
            </a:r>
            <a:r>
              <a:rPr lang="en-US" dirty="0" smtClean="0"/>
              <a:t>2nd ed. </a:t>
            </a:r>
            <a:r>
              <a:rPr lang="en-US" dirty="0" err="1" smtClean="0"/>
              <a:t>s.l.:Elseiver</a:t>
            </a:r>
            <a:r>
              <a:rPr lang="en-US" dirty="0" smtClean="0"/>
              <a:t>.</a:t>
            </a:r>
            <a:endParaRPr lang="en-GB" dirty="0" smtClean="0"/>
          </a:p>
          <a:p>
            <a:pPr algn="just"/>
            <a:r>
              <a:rPr lang="en-US" dirty="0" err="1" smtClean="0"/>
              <a:t>Laxman</a:t>
            </a:r>
            <a:r>
              <a:rPr lang="en-US" dirty="0" smtClean="0"/>
              <a:t>, G., 2008. </a:t>
            </a:r>
            <a:r>
              <a:rPr lang="en-US" i="1" dirty="0" smtClean="0"/>
              <a:t>Human Resource Management: Managing People at Work. </a:t>
            </a:r>
            <a:r>
              <a:rPr lang="en-US" dirty="0" smtClean="0"/>
              <a:t>s.l.:</a:t>
            </a:r>
            <a:r>
              <a:rPr lang="en-US" dirty="0" err="1" smtClean="0"/>
              <a:t>Nirali</a:t>
            </a:r>
            <a:r>
              <a:rPr lang="en-US" dirty="0" smtClean="0"/>
              <a:t> </a:t>
            </a:r>
            <a:r>
              <a:rPr lang="en-US" dirty="0" err="1" smtClean="0"/>
              <a:t>Prakashan</a:t>
            </a:r>
            <a:r>
              <a:rPr lang="en-US" dirty="0" smtClean="0"/>
              <a:t>. </a:t>
            </a:r>
          </a:p>
          <a:p>
            <a:pPr algn="just"/>
            <a:r>
              <a:rPr lang="en-US" dirty="0" err="1" smtClean="0"/>
              <a:t>Inditex</a:t>
            </a:r>
            <a:r>
              <a:rPr lang="en-US" dirty="0" smtClean="0"/>
              <a:t>, 2017. Careers. [Online] </a:t>
            </a:r>
            <a:r>
              <a:rPr lang="en-US" dirty="0"/>
              <a:t>Available at</a:t>
            </a:r>
            <a:r>
              <a:rPr lang="en-US" dirty="0" smtClean="0"/>
              <a:t>: </a:t>
            </a:r>
            <a:r>
              <a:rPr lang="en-US" dirty="0" smtClean="0">
                <a:hlinkClick r:id="rId3"/>
              </a:rPr>
              <a:t>https</a:t>
            </a:r>
            <a:r>
              <a:rPr lang="en-US" dirty="0">
                <a:hlinkClick r:id="rId3"/>
              </a:rPr>
              <a:t>://</a:t>
            </a:r>
            <a:r>
              <a:rPr lang="en-US" dirty="0" smtClean="0">
                <a:hlinkClick r:id="rId3"/>
              </a:rPr>
              <a:t>www.inditex.com/en/about-us/who-we-are</a:t>
            </a:r>
            <a:r>
              <a:rPr lang="en-US" dirty="0"/>
              <a:t> </a:t>
            </a:r>
            <a:r>
              <a:rPr lang="en-US" dirty="0" smtClean="0"/>
              <a:t>[ Accessed 07 December 2017]</a:t>
            </a:r>
          </a:p>
          <a:p>
            <a:pPr algn="just"/>
            <a:r>
              <a:rPr lang="en-US" dirty="0" smtClean="0"/>
              <a:t>Zara, 2017. About Us. [Online] Available at</a:t>
            </a:r>
            <a:r>
              <a:rPr lang="en-US" dirty="0"/>
              <a:t>: </a:t>
            </a:r>
            <a:r>
              <a:rPr lang="en-US" dirty="0">
                <a:hlinkClick r:id="rId4"/>
              </a:rPr>
              <a:t>https://</a:t>
            </a:r>
            <a:r>
              <a:rPr lang="en-US" dirty="0" smtClean="0">
                <a:hlinkClick r:id="rId4"/>
              </a:rPr>
              <a:t>www.zara.com/uk/en/z-company-l1391.html?v1=11112</a:t>
            </a:r>
            <a:r>
              <a:rPr lang="en-US" dirty="0" smtClean="0"/>
              <a:t> [Accessed 07 December 2017]</a:t>
            </a:r>
          </a:p>
          <a:p>
            <a:pPr algn="just"/>
            <a:endParaRPr lang="en-US" dirty="0" smtClean="0"/>
          </a:p>
          <a:p>
            <a:pPr algn="just"/>
            <a:endParaRPr lang="en-US" dirty="0" smtClean="0"/>
          </a:p>
          <a:p>
            <a:endParaRPr lang="fr-FR" dirty="0" smtClean="0"/>
          </a:p>
          <a:p>
            <a:endParaRPr lang="fr-FR" dirty="0"/>
          </a:p>
          <a:p>
            <a:endParaRPr lang="fr-FR" dirty="0"/>
          </a:p>
        </p:txBody>
      </p:sp>
      <p:sp>
        <p:nvSpPr>
          <p:cNvPr id="6" name="Rectangle 5"/>
          <p:cNvSpPr/>
          <p:nvPr/>
        </p:nvSpPr>
        <p:spPr>
          <a:xfrm>
            <a:off x="3070076" y="332656"/>
            <a:ext cx="4493538"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fr-FR" sz="5400" b="1" cap="all" spc="0" dirty="0" err="1"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References</a:t>
            </a:r>
            <a:r>
              <a:rPr lang="fr-FR"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a:t>
            </a:r>
            <a:endParaRPr lang="fr-FR"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
        <p:nvSpPr>
          <p:cNvPr id="3" name="Rectangle 2"/>
          <p:cNvSpPr>
            <a:spLocks noChangeArrowheads="1"/>
          </p:cNvSpPr>
          <p:nvPr/>
        </p:nvSpPr>
        <p:spPr bwMode="auto">
          <a:xfrm>
            <a:off x="0" y="43934"/>
            <a:ext cx="18473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Tree>
  </p:cSld>
  <p:clrMapOvr>
    <a:masterClrMapping/>
  </p:clrMapOvr>
  <mc:AlternateContent xmlns:mc="http://schemas.openxmlformats.org/markup-compatibility/2006">
    <mc:Choice xmlns="" xmlns:p14="http://schemas.microsoft.com/office/powerpoint/2010/main" Requires="p14">
      <p:transition spd="slow">
        <p14:flash/>
      </p:transition>
    </mc:Choice>
    <mc:Fallback>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descr="images.jpg"/>
          <p:cNvPicPr>
            <a:picLocks noChangeAspect="1"/>
          </p:cNvPicPr>
          <p:nvPr/>
        </p:nvPicPr>
        <p:blipFill>
          <a:blip r:embed="rId2" cstate="print"/>
          <a:stretch>
            <a:fillRect/>
          </a:stretch>
        </p:blipFill>
        <p:spPr>
          <a:xfrm>
            <a:off x="1" y="0"/>
            <a:ext cx="12188824" cy="6858000"/>
          </a:xfrm>
          <a:prstGeom prst="rect">
            <a:avLst/>
          </a:prstGeom>
        </p:spPr>
      </p:pic>
    </p:spTree>
  </p:cSld>
  <p:clrMapOvr>
    <a:masterClrMapping/>
  </p:clrMapOvr>
  <mc:AlternateContent xmlns:mc="http://schemas.openxmlformats.org/markup-compatibility/2006">
    <mc:Choice xmlns=""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descr="pas_de_reponse.jpg"/>
          <p:cNvPicPr>
            <a:picLocks noChangeAspect="1"/>
          </p:cNvPicPr>
          <p:nvPr/>
        </p:nvPicPr>
        <p:blipFill>
          <a:blip r:embed="rId2" cstate="print"/>
          <a:stretch>
            <a:fillRect/>
          </a:stretch>
        </p:blipFill>
        <p:spPr>
          <a:xfrm>
            <a:off x="0" y="0"/>
            <a:ext cx="12287100" cy="6858000"/>
          </a:xfrm>
          <a:prstGeom prst="rect">
            <a:avLst/>
          </a:prstGeom>
        </p:spPr>
      </p:pic>
    </p:spTree>
  </p:cSld>
  <p:clrMapOvr>
    <a:masterClrMapping/>
  </p:clrMapOvr>
  <mc:AlternateContent xmlns:mc="http://schemas.openxmlformats.org/markup-compatibility/2006">
    <mc:Choice xmlns="" xmlns:p14="http://schemas.microsoft.com/office/powerpoint/2010/main" Requires="p14">
      <p:transition spd="slow">
        <p14:flash/>
      </p:transition>
    </mc:Choice>
    <mc:Fallback>
      <p:transition spd="slow">
        <p:fade/>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tf02895261">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_9411905_TF02895261_TF02895261.potx" id="{D591E305-304E-4F08-83F3-B9147EDAAFB5}" vid="{F4994B82-D552-431A-8540-55AA87CE1401}"/>
    </a:ext>
  </a:extLst>
</a:theme>
</file>

<file path=ppt/theme/theme2.xml><?xml version="1.0" encoding="utf-8"?>
<a:theme xmlns:a="http://schemas.openxmlformats.org/drawingml/2006/main" name="Thème Offic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Thème Offic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1564227</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Take your audience through a digital tunnel where they'll  burst through to the other side and see the information you want to present. Show them lists, charts, tables, SmartArt,  and pictures using a variety of layouts in widescreen (16X9) format. This design works well for subjects on science and technology, computers, communication, and more.   
</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2012-05-11T02:04:00+00:00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TP102895246</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835483</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REDMOND\v-vaddu</DisplayName>
        <AccountId>2567</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Props1.xml><?xml version="1.0" encoding="utf-8"?>
<ds:datastoreItem xmlns:ds="http://schemas.openxmlformats.org/officeDocument/2006/customXml" ds:itemID="{74228E6B-D70C-44BB-A81F-A245495F612B}">
  <ds:schemaRefs>
    <ds:schemaRef ds:uri="http://schemas.microsoft.com/sharepoint/v3/contenttype/forms"/>
  </ds:schemaRefs>
</ds:datastoreItem>
</file>

<file path=customXml/itemProps2.xml><?xml version="1.0" encoding="utf-8"?>
<ds:datastoreItem xmlns:ds="http://schemas.openxmlformats.org/officeDocument/2006/customXml" ds:itemID="{22CCB507-0646-4A50-A4F7-7F385079D5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0E41224-0370-4595-877C-23316CD80004}">
  <ds:schemaRefs>
    <ds:schemaRef ds:uri="http://schemas.microsoft.com/office/2006/documentManagement/types"/>
    <ds:schemaRef ds:uri="http://www.w3.org/XML/1998/namespace"/>
    <ds:schemaRef ds:uri="http://schemas.microsoft.com/office/infopath/2007/PartnerControls"/>
    <ds:schemaRef ds:uri="http://purl.org/dc/elements/1.1/"/>
    <ds:schemaRef ds:uri="http://schemas.microsoft.com/office/2006/metadata/properties"/>
    <ds:schemaRef ds:uri="http://purl.org/dc/terms/"/>
    <ds:schemaRef ds:uri="4873beb7-5857-4685-be1f-d57550cc96cc"/>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tf02895261</Template>
  <TotalTime>0</TotalTime>
  <Words>1573</Words>
  <Application>Microsoft Office PowerPoint</Application>
  <PresentationFormat>Personnalisé</PresentationFormat>
  <Paragraphs>160</Paragraphs>
  <Slides>22</Slides>
  <Notes>0</Notes>
  <HiddenSlides>0</HiddenSlides>
  <MMClips>0</MMClips>
  <ScaleCrop>false</ScaleCrop>
  <HeadingPairs>
    <vt:vector size="4" baseType="variant">
      <vt:variant>
        <vt:lpstr>Thème</vt:lpstr>
      </vt:variant>
      <vt:variant>
        <vt:i4>1</vt:i4>
      </vt:variant>
      <vt:variant>
        <vt:lpstr>Titres des diapositives</vt:lpstr>
      </vt:variant>
      <vt:variant>
        <vt:i4>22</vt:i4>
      </vt:variant>
    </vt:vector>
  </HeadingPairs>
  <TitlesOfParts>
    <vt:vector size="23" baseType="lpstr">
      <vt:lpstr>tf02895261</vt:lpstr>
      <vt:lpstr>-ChrichelleMae Fama -Fatima Lebied -Munisa Nor Sohail -Clair Kounga La joie -Egli Hafsa</vt:lpstr>
      <vt:lpstr>Diapositive 2</vt:lpstr>
      <vt:lpstr>Diapositive 3</vt:lpstr>
      <vt:lpstr>.</vt:lpstr>
      <vt:lpstr>Diapositive 5</vt:lpstr>
      <vt:lpstr>Diapositive 6</vt:lpstr>
      <vt:lpstr>Diapositive 7</vt:lpstr>
      <vt:lpstr>Diapositive 8</vt:lpstr>
      <vt:lpstr>Diapositive 9</vt:lpstr>
      <vt:lpstr>Diapositive 10</vt:lpstr>
      <vt:lpstr>Diapositive 11</vt:lpstr>
      <vt:lpstr>Diapositive 12</vt:lpstr>
      <vt:lpstr>Diapositive 13</vt:lpstr>
      <vt:lpstr>Diapositive 14</vt:lpstr>
      <vt:lpstr>Diapositive 15</vt:lpstr>
      <vt:lpstr>Diapositive 16</vt:lpstr>
      <vt:lpstr>Diapositive 17</vt:lpstr>
      <vt:lpstr>Diapositive 18</vt:lpstr>
      <vt:lpstr>Diapositive 19</vt:lpstr>
      <vt:lpstr>Diapositive 20</vt:lpstr>
      <vt:lpstr>Diapositive 21</vt:lpstr>
      <vt:lpstr>Diapositive 22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2017-12-07T23:24:03Z</dcterms:created>
  <dcterms:modified xsi:type="dcterms:W3CDTF">2017-12-10T19:20:30Z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